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6"/>
  </p:notesMasterIdLst>
  <p:sldIdLst>
    <p:sldId id="342" r:id="rId5"/>
    <p:sldId id="307" r:id="rId7"/>
    <p:sldId id="308" r:id="rId8"/>
    <p:sldId id="264" r:id="rId9"/>
    <p:sldId id="290" r:id="rId10"/>
    <p:sldId id="367" r:id="rId11"/>
    <p:sldId id="330" r:id="rId12"/>
    <p:sldId id="328" r:id="rId13"/>
    <p:sldId id="360" r:id="rId14"/>
    <p:sldId id="271" r:id="rId15"/>
    <p:sldId id="332" r:id="rId16"/>
    <p:sldId id="329" r:id="rId17"/>
    <p:sldId id="377" r:id="rId18"/>
    <p:sldId id="357" r:id="rId19"/>
    <p:sldId id="358" r:id="rId20"/>
    <p:sldId id="356"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cmAuthor id="2" name="FtpDown" initials="F" lastIdx="0" clrIdx="0"/>
  <p:cmAuthor id="3" name="Windows 用户" initials="W" lastIdx="0" clrIdx="0"/>
  <p:cmAuthor id="4" name="作者" initials="作"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E78C"/>
    <a:srgbClr val="C00000"/>
    <a:srgbClr val="FCD5B5"/>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9" d="100"/>
          <a:sy n="89" d="100"/>
        </p:scale>
        <p:origin x="-16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5" Type="http://schemas.openxmlformats.org/officeDocument/2006/relationships/commentAuthors" Target="commentAuthors.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幻灯片图像占位符 1"/>
          <p:cNvSpPr>
            <a:spLocks noGrp="1" noRot="1" noChangeAspect="1" noTextEdit="1"/>
          </p:cNvSpPr>
          <p:nvPr>
            <p:ph type="sldImg"/>
          </p:nvPr>
        </p:nvSpPr>
        <p:spPr>
          <a:ln>
            <a:miter/>
          </a:ln>
        </p:spPr>
      </p:sp>
      <p:sp>
        <p:nvSpPr>
          <p:cNvPr id="33794"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33795"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Calibri" panose="020F0502020204030204" charset="0"/>
                <a:ea typeface="宋体" panose="02010600030101010101" pitchFamily="2" charset="-122"/>
              </a:rPr>
            </a:fld>
            <a:endParaRPr lang="zh-CN" altLang="en-US" sz="1200" dirty="0">
              <a:latin typeface="Calibri" panose="020F050202020403020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TextEdit="1"/>
          </p:cNvSpPr>
          <p:nvPr>
            <p:ph type="sldImg"/>
          </p:nvPr>
        </p:nvSpPr>
        <p:spPr>
          <a:xfrm>
            <a:off x="917575" y="744538"/>
            <a:ext cx="4962525" cy="3722687"/>
          </a:xfrm>
        </p:spPr>
      </p:sp>
      <p:sp>
        <p:nvSpPr>
          <p:cNvPr id="61443" name="文本占位符 2"/>
          <p:cNvSpPr>
            <a:spLocks noGrp="1"/>
          </p:cNvSpPr>
          <p:nvPr>
            <p:ph type="body"/>
          </p:nvPr>
        </p:nvSpPr>
        <p:spPr/>
        <p:txBody>
          <a:bodyPr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1">
              <a:ln>
                <a:noFill/>
              </a:ln>
              <a:solidFill>
                <a:schemeClr val="tx1"/>
              </a:solidFill>
              <a:effectLst>
                <a:outerShdw blurRad="38100" dist="38100" dir="2700000">
                  <a:srgbClr val="C0C0C0"/>
                </a:outerShdw>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1">
              <a:ln>
                <a:noFill/>
              </a:ln>
              <a:solidFill>
                <a:schemeClr val="tx1"/>
              </a:solidFill>
              <a:effectLst>
                <a:outerShdw blurRad="38100" dist="38100" dir="2700000">
                  <a:srgbClr val="C0C0C0"/>
                </a:outerShdw>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1">
              <a:ln>
                <a:noFill/>
              </a:ln>
              <a:solidFill>
                <a:schemeClr val="tx1"/>
              </a:solidFill>
              <a:effectLst>
                <a:outerShdw blurRad="38100" dist="38100" dir="2700000">
                  <a:srgbClr val="C0C0C0"/>
                </a:outerShdw>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1">
              <a:ln>
                <a:noFill/>
              </a:ln>
              <a:solidFill>
                <a:schemeClr val="tx1"/>
              </a:solidFill>
              <a:effectLst>
                <a:outerShdw blurRad="38100" dist="38100" dir="2700000">
                  <a:srgbClr val="C0C0C0"/>
                </a:outerShdw>
              </a:effectLst>
              <a:uLnTx/>
              <a:uFillTx/>
              <a:latin typeface="+mn-lt"/>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smtClean="0">
              <a:latin typeface="楷体" panose="02010609060101010101" pitchFamily="49" charset="-122"/>
              <a:ea typeface="楷体" panose="02010609060101010101" pitchFamily="49" charset="-122"/>
              <a:sym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8"/>
            <a:ext cx="10363200" cy="1470025"/>
          </a:xfrm>
        </p:spPr>
        <p:txBody>
          <a:body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E789898-D49E-44C7-870B-3E795D5DC33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C4A7C33-F615-4727-A916-616FCF2836CE}" type="slidenum">
              <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rPr>
            </a:fld>
            <a:endPar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E789898-D49E-44C7-870B-3E795D5DC33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C4A7C33-F615-4727-A916-616FCF2836CE}" type="slidenum">
              <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rPr>
            </a:fld>
            <a:endPar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900">
                <a:solidFill>
                  <a:schemeClr val="tx1">
                    <a:tint val="75000"/>
                  </a:schemeClr>
                </a:solidFill>
              </a:defRPr>
            </a:lvl2pPr>
            <a:lvl3pPr marL="914400" indent="0">
              <a:buNone/>
              <a:defRPr sz="1600">
                <a:solidFill>
                  <a:schemeClr val="tx1">
                    <a:tint val="75000"/>
                  </a:schemeClr>
                </a:solidFill>
              </a:defRPr>
            </a:lvl3pPr>
            <a:lvl4pPr marL="1371600" indent="0">
              <a:buNone/>
              <a:defRPr sz="1500">
                <a:solidFill>
                  <a:schemeClr val="tx1">
                    <a:tint val="75000"/>
                  </a:schemeClr>
                </a:solidFill>
              </a:defRPr>
            </a:lvl4pPr>
            <a:lvl5pPr marL="1828800" indent="0">
              <a:buNone/>
              <a:defRPr sz="1500">
                <a:solidFill>
                  <a:schemeClr val="tx1">
                    <a:tint val="75000"/>
                  </a:schemeClr>
                </a:solidFill>
              </a:defRPr>
            </a:lvl5pPr>
            <a:lvl6pPr marL="2286000" indent="0">
              <a:buNone/>
              <a:defRPr sz="1500">
                <a:solidFill>
                  <a:schemeClr val="tx1">
                    <a:tint val="75000"/>
                  </a:schemeClr>
                </a:solidFill>
              </a:defRPr>
            </a:lvl6pPr>
            <a:lvl7pPr marL="2743200" indent="0">
              <a:buNone/>
              <a:defRPr sz="1500">
                <a:solidFill>
                  <a:schemeClr val="tx1">
                    <a:tint val="75000"/>
                  </a:schemeClr>
                </a:solidFill>
              </a:defRPr>
            </a:lvl7pPr>
            <a:lvl8pPr marL="3200400" indent="0">
              <a:buNone/>
              <a:defRPr sz="1500">
                <a:solidFill>
                  <a:schemeClr val="tx1">
                    <a:tint val="75000"/>
                  </a:schemeClr>
                </a:solidFill>
              </a:defRPr>
            </a:lvl8pPr>
            <a:lvl9pPr marL="3657600" indent="0">
              <a:buNone/>
              <a:defRPr sz="15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E789898-D49E-44C7-870B-3E795D5DC33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C4A7C33-F615-4727-A916-616FCF2836CE}" type="slidenum">
              <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rPr>
            </a:fld>
            <a:endPar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E789898-D49E-44C7-870B-3E795D5DC33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C4A7C33-F615-4727-A916-616FCF2836CE}" type="slidenum">
              <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rPr>
            </a:fld>
            <a:endPar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09600" y="1535113"/>
            <a:ext cx="5386917" cy="639763"/>
          </a:xfrm>
        </p:spPr>
        <p:txBody>
          <a:bodyPr anchor="b"/>
          <a:lstStyle>
            <a:lvl1pPr marL="0" indent="0">
              <a:buNone/>
              <a:defRPr sz="2400" b="1"/>
            </a:lvl1pPr>
            <a:lvl2pPr marL="457200" indent="0">
              <a:buNone/>
              <a:defRPr sz="2000" b="1"/>
            </a:lvl2pPr>
            <a:lvl3pPr marL="914400" indent="0">
              <a:buNone/>
              <a:defRPr sz="19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2400" b="1"/>
            </a:lvl1pPr>
            <a:lvl2pPr marL="457200" indent="0">
              <a:buNone/>
              <a:defRPr sz="2000" b="1"/>
            </a:lvl2pPr>
            <a:lvl3pPr marL="914400" indent="0">
              <a:buNone/>
              <a:defRPr sz="19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E789898-D49E-44C7-870B-3E795D5DC33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C4A7C33-F615-4727-A916-616FCF2836CE}" type="slidenum">
              <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rPr>
            </a:fld>
            <a:endPar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E789898-D49E-44C7-870B-3E795D5DC33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C4A7C33-F615-4727-A916-616FCF2836CE}" type="slidenum">
              <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rPr>
            </a:fld>
            <a:endPar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E789898-D49E-44C7-870B-3E795D5DC33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C4A7C33-F615-4727-A916-616FCF2836CE}" type="slidenum">
              <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rPr>
            </a:fld>
            <a:endPar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000" b="1"/>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609602" y="1435102"/>
            <a:ext cx="4011084" cy="4691063"/>
          </a:xfrm>
        </p:spPr>
        <p:txBody>
          <a:bodyPr/>
          <a:lstStyle>
            <a:lvl1pPr marL="0" indent="0">
              <a:buNone/>
              <a:defRPr sz="1500"/>
            </a:lvl1pPr>
            <a:lvl2pPr marL="457200" indent="0">
              <a:buNone/>
              <a:defRPr sz="1200"/>
            </a:lvl2pPr>
            <a:lvl3pPr marL="914400" indent="0">
              <a:buNone/>
              <a:defRPr sz="11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E789898-D49E-44C7-870B-3E795D5DC33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C4A7C33-F615-4727-A916-616FCF2836CE}" type="slidenum">
              <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rPr>
            </a:fld>
            <a:endPar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000" b="1"/>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2389717" y="612775"/>
            <a:ext cx="7315200" cy="4114800"/>
          </a:xfrm>
        </p:spPr>
        <p:txBody>
          <a:bodyPr vert="horz" wrap="square" lIns="91438" tIns="45719" rIns="91438" bIns="45719"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3"/>
          </a:xfrm>
        </p:spPr>
        <p:txBody>
          <a:bodyPr/>
          <a:lstStyle>
            <a:lvl1pPr marL="0" indent="0">
              <a:buNone/>
              <a:defRPr sz="1500"/>
            </a:lvl1pPr>
            <a:lvl2pPr marL="457200" indent="0">
              <a:buNone/>
              <a:defRPr sz="1200"/>
            </a:lvl2pPr>
            <a:lvl3pPr marL="914400" indent="0">
              <a:buNone/>
              <a:defRPr sz="11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E789898-D49E-44C7-870B-3E795D5DC33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C4A7C33-F615-4727-A916-616FCF2836CE}" type="slidenum">
              <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rPr>
            </a:fld>
            <a:endPar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E789898-D49E-44C7-870B-3E795D5DC33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C4A7C33-F615-4727-A916-616FCF2836CE}" type="slidenum">
              <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rPr>
            </a:fld>
            <a:endPar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40"/>
            <a:ext cx="8026400" cy="5851525"/>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E789898-D49E-44C7-870B-3E795D5DC33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C4A7C33-F615-4727-A916-616FCF2836CE}" type="slidenum">
              <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rPr>
            </a:fld>
            <a:endPar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9"/>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4" y="3886200"/>
            <a:ext cx="8534400" cy="1752600"/>
          </a:xfrm>
        </p:spPr>
        <p:txBody>
          <a:bodyPr/>
          <a:lstStyle>
            <a:lvl1pPr marL="0" indent="0" algn="ctr">
              <a:buNone/>
              <a:defRPr>
                <a:solidFill>
                  <a:schemeClr val="tx1">
                    <a:tint val="75000"/>
                  </a:schemeClr>
                </a:solidFill>
              </a:defRPr>
            </a:lvl1pPr>
            <a:lvl2pPr marL="442595" indent="0" algn="ctr">
              <a:buNone/>
              <a:defRPr>
                <a:solidFill>
                  <a:schemeClr val="tx1">
                    <a:tint val="75000"/>
                  </a:schemeClr>
                </a:solidFill>
              </a:defRPr>
            </a:lvl2pPr>
            <a:lvl3pPr marL="884555" indent="0" algn="ctr">
              <a:buNone/>
              <a:defRPr>
                <a:solidFill>
                  <a:schemeClr val="tx1">
                    <a:tint val="75000"/>
                  </a:schemeClr>
                </a:solidFill>
              </a:defRPr>
            </a:lvl3pPr>
            <a:lvl4pPr marL="1327150" indent="0" algn="ctr">
              <a:buNone/>
              <a:defRPr>
                <a:solidFill>
                  <a:schemeClr val="tx1">
                    <a:tint val="75000"/>
                  </a:schemeClr>
                </a:solidFill>
              </a:defRPr>
            </a:lvl4pPr>
            <a:lvl5pPr marL="1769110" indent="0" algn="ctr">
              <a:buNone/>
              <a:defRPr>
                <a:solidFill>
                  <a:schemeClr val="tx1">
                    <a:tint val="75000"/>
                  </a:schemeClr>
                </a:solidFill>
              </a:defRPr>
            </a:lvl5pPr>
            <a:lvl6pPr marL="2211705" indent="0" algn="ctr">
              <a:buNone/>
              <a:defRPr>
                <a:solidFill>
                  <a:schemeClr val="tx1">
                    <a:tint val="75000"/>
                  </a:schemeClr>
                </a:solidFill>
              </a:defRPr>
            </a:lvl6pPr>
            <a:lvl7pPr marL="2654300" indent="0" algn="ctr">
              <a:buNone/>
              <a:defRPr>
                <a:solidFill>
                  <a:schemeClr val="tx1">
                    <a:tint val="75000"/>
                  </a:schemeClr>
                </a:solidFill>
              </a:defRPr>
            </a:lvl7pPr>
            <a:lvl8pPr marL="3096260" indent="0" algn="ctr">
              <a:buNone/>
              <a:defRPr>
                <a:solidFill>
                  <a:schemeClr val="tx1">
                    <a:tint val="75000"/>
                  </a:schemeClr>
                </a:solidFill>
              </a:defRPr>
            </a:lvl8pPr>
            <a:lvl9pPr marL="353885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ED3155-19E4-4AA9-904A-7C10D40D794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47717B8-1947-450A-B783-A2739E029E22}"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ED3155-19E4-4AA9-904A-7C10D40D794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47717B8-1947-450A-B783-A2739E029E22}"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6"/>
          </a:xfrm>
        </p:spPr>
        <p:txBody>
          <a:bodyPr anchor="t"/>
          <a:lstStyle>
            <a:lvl1pPr algn="l">
              <a:defRPr sz="387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1935">
                <a:solidFill>
                  <a:schemeClr val="tx1">
                    <a:tint val="75000"/>
                  </a:schemeClr>
                </a:solidFill>
              </a:defRPr>
            </a:lvl1pPr>
            <a:lvl2pPr marL="442595" indent="0">
              <a:buNone/>
              <a:defRPr sz="1740">
                <a:solidFill>
                  <a:schemeClr val="tx1">
                    <a:tint val="75000"/>
                  </a:schemeClr>
                </a:solidFill>
              </a:defRPr>
            </a:lvl2pPr>
            <a:lvl3pPr marL="884555" indent="0">
              <a:buNone/>
              <a:defRPr sz="1550">
                <a:solidFill>
                  <a:schemeClr val="tx1">
                    <a:tint val="75000"/>
                  </a:schemeClr>
                </a:solidFill>
              </a:defRPr>
            </a:lvl3pPr>
            <a:lvl4pPr marL="1327150" indent="0">
              <a:buNone/>
              <a:defRPr sz="1355">
                <a:solidFill>
                  <a:schemeClr val="tx1">
                    <a:tint val="75000"/>
                  </a:schemeClr>
                </a:solidFill>
              </a:defRPr>
            </a:lvl4pPr>
            <a:lvl5pPr marL="1769110" indent="0">
              <a:buNone/>
              <a:defRPr sz="1355">
                <a:solidFill>
                  <a:schemeClr val="tx1">
                    <a:tint val="75000"/>
                  </a:schemeClr>
                </a:solidFill>
              </a:defRPr>
            </a:lvl5pPr>
            <a:lvl6pPr marL="2211705" indent="0">
              <a:buNone/>
              <a:defRPr sz="1355">
                <a:solidFill>
                  <a:schemeClr val="tx1">
                    <a:tint val="75000"/>
                  </a:schemeClr>
                </a:solidFill>
              </a:defRPr>
            </a:lvl6pPr>
            <a:lvl7pPr marL="2654300" indent="0">
              <a:buNone/>
              <a:defRPr sz="1355">
                <a:solidFill>
                  <a:schemeClr val="tx1">
                    <a:tint val="75000"/>
                  </a:schemeClr>
                </a:solidFill>
              </a:defRPr>
            </a:lvl7pPr>
            <a:lvl8pPr marL="3096260" indent="0">
              <a:buNone/>
              <a:defRPr sz="1355">
                <a:solidFill>
                  <a:schemeClr val="tx1">
                    <a:tint val="75000"/>
                  </a:schemeClr>
                </a:solidFill>
              </a:defRPr>
            </a:lvl8pPr>
            <a:lvl9pPr marL="3538855" indent="0">
              <a:buNone/>
              <a:defRPr sz="135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ED3155-19E4-4AA9-904A-7C10D40D794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47717B8-1947-450A-B783-A2739E029E22}"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1" y="1600203"/>
            <a:ext cx="5384799" cy="4525963"/>
          </a:xfrm>
        </p:spPr>
        <p:txBody>
          <a:bodyPr/>
          <a:lstStyle>
            <a:lvl1pPr>
              <a:defRPr sz="2710"/>
            </a:lvl1pPr>
            <a:lvl2pPr>
              <a:defRPr sz="2320"/>
            </a:lvl2pPr>
            <a:lvl3pPr>
              <a:defRPr sz="1935"/>
            </a:lvl3pPr>
            <a:lvl4pPr>
              <a:defRPr sz="1740"/>
            </a:lvl4pPr>
            <a:lvl5pPr>
              <a:defRPr sz="1740"/>
            </a:lvl5pPr>
            <a:lvl6pPr>
              <a:defRPr sz="1740"/>
            </a:lvl6pPr>
            <a:lvl7pPr>
              <a:defRPr sz="1740"/>
            </a:lvl7pPr>
            <a:lvl8pPr>
              <a:defRPr sz="1740"/>
            </a:lvl8pPr>
            <a:lvl9pPr>
              <a:defRPr sz="174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3"/>
            <a:ext cx="5384799" cy="4525963"/>
          </a:xfrm>
        </p:spPr>
        <p:txBody>
          <a:bodyPr/>
          <a:lstStyle>
            <a:lvl1pPr>
              <a:defRPr sz="2710"/>
            </a:lvl1pPr>
            <a:lvl2pPr>
              <a:defRPr sz="2320"/>
            </a:lvl2pPr>
            <a:lvl3pPr>
              <a:defRPr sz="1935"/>
            </a:lvl3pPr>
            <a:lvl4pPr>
              <a:defRPr sz="1740"/>
            </a:lvl4pPr>
            <a:lvl5pPr>
              <a:defRPr sz="1740"/>
            </a:lvl5pPr>
            <a:lvl6pPr>
              <a:defRPr sz="1740"/>
            </a:lvl6pPr>
            <a:lvl7pPr>
              <a:defRPr sz="1740"/>
            </a:lvl7pPr>
            <a:lvl8pPr>
              <a:defRPr sz="1740"/>
            </a:lvl8pPr>
            <a:lvl9pPr>
              <a:defRPr sz="174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ED3155-19E4-4AA9-904A-7C10D40D794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47717B8-1947-450A-B783-A2739E029E22}"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4"/>
            <a:ext cx="5386917" cy="639762"/>
          </a:xfrm>
        </p:spPr>
        <p:txBody>
          <a:bodyPr anchor="b"/>
          <a:lstStyle>
            <a:lvl1pPr marL="0" indent="0">
              <a:buNone/>
              <a:defRPr sz="2320" b="1"/>
            </a:lvl1pPr>
            <a:lvl2pPr marL="442595" indent="0">
              <a:buNone/>
              <a:defRPr sz="1935" b="1"/>
            </a:lvl2pPr>
            <a:lvl3pPr marL="884555" indent="0">
              <a:buNone/>
              <a:defRPr sz="1740" b="1"/>
            </a:lvl3pPr>
            <a:lvl4pPr marL="1327150" indent="0">
              <a:buNone/>
              <a:defRPr sz="1550" b="1"/>
            </a:lvl4pPr>
            <a:lvl5pPr marL="1769110" indent="0">
              <a:buNone/>
              <a:defRPr sz="1550" b="1"/>
            </a:lvl5pPr>
            <a:lvl6pPr marL="2211705" indent="0">
              <a:buNone/>
              <a:defRPr sz="1550" b="1"/>
            </a:lvl6pPr>
            <a:lvl7pPr marL="2654300" indent="0">
              <a:buNone/>
              <a:defRPr sz="1550" b="1"/>
            </a:lvl7pPr>
            <a:lvl8pPr marL="3096260" indent="0">
              <a:buNone/>
              <a:defRPr sz="1550" b="1"/>
            </a:lvl8pPr>
            <a:lvl9pPr marL="3538855" indent="0">
              <a:buNone/>
              <a:defRPr sz="155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320"/>
            </a:lvl1pPr>
            <a:lvl2pPr>
              <a:defRPr sz="1935"/>
            </a:lvl2pPr>
            <a:lvl3pPr>
              <a:defRPr sz="1740"/>
            </a:lvl3pPr>
            <a:lvl4pPr>
              <a:defRPr sz="1550"/>
            </a:lvl4pPr>
            <a:lvl5pPr>
              <a:defRPr sz="1550"/>
            </a:lvl5pPr>
            <a:lvl6pPr>
              <a:defRPr sz="1550"/>
            </a:lvl6pPr>
            <a:lvl7pPr>
              <a:defRPr sz="1550"/>
            </a:lvl7pPr>
            <a:lvl8pPr>
              <a:defRPr sz="1550"/>
            </a:lvl8pPr>
            <a:lvl9pPr>
              <a:defRPr sz="155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73" y="1535114"/>
            <a:ext cx="5389034" cy="639762"/>
          </a:xfrm>
        </p:spPr>
        <p:txBody>
          <a:bodyPr anchor="b"/>
          <a:lstStyle>
            <a:lvl1pPr marL="0" indent="0">
              <a:buNone/>
              <a:defRPr sz="2320" b="1"/>
            </a:lvl1pPr>
            <a:lvl2pPr marL="442595" indent="0">
              <a:buNone/>
              <a:defRPr sz="1935" b="1"/>
            </a:lvl2pPr>
            <a:lvl3pPr marL="884555" indent="0">
              <a:buNone/>
              <a:defRPr sz="1740" b="1"/>
            </a:lvl3pPr>
            <a:lvl4pPr marL="1327150" indent="0">
              <a:buNone/>
              <a:defRPr sz="1550" b="1"/>
            </a:lvl4pPr>
            <a:lvl5pPr marL="1769110" indent="0">
              <a:buNone/>
              <a:defRPr sz="1550" b="1"/>
            </a:lvl5pPr>
            <a:lvl6pPr marL="2211705" indent="0">
              <a:buNone/>
              <a:defRPr sz="1550" b="1"/>
            </a:lvl6pPr>
            <a:lvl7pPr marL="2654300" indent="0">
              <a:buNone/>
              <a:defRPr sz="1550" b="1"/>
            </a:lvl7pPr>
            <a:lvl8pPr marL="3096260" indent="0">
              <a:buNone/>
              <a:defRPr sz="1550" b="1"/>
            </a:lvl8pPr>
            <a:lvl9pPr marL="3538855" indent="0">
              <a:buNone/>
              <a:defRPr sz="155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73" y="2174875"/>
            <a:ext cx="5389034" cy="3951288"/>
          </a:xfrm>
        </p:spPr>
        <p:txBody>
          <a:bodyPr/>
          <a:lstStyle>
            <a:lvl1pPr>
              <a:defRPr sz="2320"/>
            </a:lvl1pPr>
            <a:lvl2pPr>
              <a:defRPr sz="1935"/>
            </a:lvl2pPr>
            <a:lvl3pPr>
              <a:defRPr sz="1740"/>
            </a:lvl3pPr>
            <a:lvl4pPr>
              <a:defRPr sz="1550"/>
            </a:lvl4pPr>
            <a:lvl5pPr>
              <a:defRPr sz="1550"/>
            </a:lvl5pPr>
            <a:lvl6pPr>
              <a:defRPr sz="1550"/>
            </a:lvl6pPr>
            <a:lvl7pPr>
              <a:defRPr sz="1550"/>
            </a:lvl7pPr>
            <a:lvl8pPr>
              <a:defRPr sz="1550"/>
            </a:lvl8pPr>
            <a:lvl9pPr>
              <a:defRPr sz="155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ED3155-19E4-4AA9-904A-7C10D40D794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47717B8-1947-450A-B783-A2739E029E22}"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ED3155-19E4-4AA9-904A-7C10D40D794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47717B8-1947-450A-B783-A2739E029E22}"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ED3155-19E4-4AA9-904A-7C10D40D794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47717B8-1947-450A-B783-A2739E029E22}"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5" cy="1162050"/>
          </a:xfrm>
        </p:spPr>
        <p:txBody>
          <a:bodyPr anchor="b"/>
          <a:lstStyle>
            <a:lvl1pPr algn="l">
              <a:defRPr sz="193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6" y="273053"/>
            <a:ext cx="6815667" cy="5853113"/>
          </a:xfrm>
        </p:spPr>
        <p:txBody>
          <a:bodyPr/>
          <a:lstStyle>
            <a:lvl1pPr>
              <a:defRPr sz="3095"/>
            </a:lvl1pPr>
            <a:lvl2pPr>
              <a:defRPr sz="2710"/>
            </a:lvl2pPr>
            <a:lvl3pPr>
              <a:defRPr sz="2320"/>
            </a:lvl3pPr>
            <a:lvl4pPr>
              <a:defRPr sz="1935"/>
            </a:lvl4pPr>
            <a:lvl5pPr>
              <a:defRPr sz="1935"/>
            </a:lvl5pPr>
            <a:lvl6pPr>
              <a:defRPr sz="1935"/>
            </a:lvl6pPr>
            <a:lvl7pPr>
              <a:defRPr sz="1935"/>
            </a:lvl7pPr>
            <a:lvl8pPr>
              <a:defRPr sz="1935"/>
            </a:lvl8pPr>
            <a:lvl9pPr>
              <a:defRPr sz="19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3" y="1435103"/>
            <a:ext cx="4011085" cy="4691063"/>
          </a:xfrm>
        </p:spPr>
        <p:txBody>
          <a:bodyPr/>
          <a:lstStyle>
            <a:lvl1pPr marL="0" indent="0">
              <a:buNone/>
              <a:defRPr sz="1355"/>
            </a:lvl1pPr>
            <a:lvl2pPr marL="442595" indent="0">
              <a:buNone/>
              <a:defRPr sz="1160"/>
            </a:lvl2pPr>
            <a:lvl3pPr marL="884555" indent="0">
              <a:buNone/>
              <a:defRPr sz="965"/>
            </a:lvl3pPr>
            <a:lvl4pPr marL="1327150" indent="0">
              <a:buNone/>
              <a:defRPr sz="870"/>
            </a:lvl4pPr>
            <a:lvl5pPr marL="1769110" indent="0">
              <a:buNone/>
              <a:defRPr sz="870"/>
            </a:lvl5pPr>
            <a:lvl6pPr marL="2211705" indent="0">
              <a:buNone/>
              <a:defRPr sz="870"/>
            </a:lvl6pPr>
            <a:lvl7pPr marL="2654300" indent="0">
              <a:buNone/>
              <a:defRPr sz="870"/>
            </a:lvl7pPr>
            <a:lvl8pPr marL="3096260" indent="0">
              <a:buNone/>
              <a:defRPr sz="870"/>
            </a:lvl8pPr>
            <a:lvl9pPr marL="3538855" indent="0">
              <a:buNone/>
              <a:defRPr sz="87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ED3155-19E4-4AA9-904A-7C10D40D794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47717B8-1947-450A-B783-A2739E029E22}"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8"/>
          </a:xfrm>
        </p:spPr>
        <p:txBody>
          <a:bodyPr anchor="b"/>
          <a:lstStyle>
            <a:lvl1pPr algn="l">
              <a:defRPr sz="193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095"/>
            </a:lvl1pPr>
            <a:lvl2pPr marL="442595" indent="0">
              <a:buNone/>
              <a:defRPr sz="2710"/>
            </a:lvl2pPr>
            <a:lvl3pPr marL="884555" indent="0">
              <a:buNone/>
              <a:defRPr sz="2320"/>
            </a:lvl3pPr>
            <a:lvl4pPr marL="1327150" indent="0">
              <a:buNone/>
              <a:defRPr sz="1935"/>
            </a:lvl4pPr>
            <a:lvl5pPr marL="1769110" indent="0">
              <a:buNone/>
              <a:defRPr sz="1935"/>
            </a:lvl5pPr>
            <a:lvl6pPr marL="2211705" indent="0">
              <a:buNone/>
              <a:defRPr sz="1935"/>
            </a:lvl6pPr>
            <a:lvl7pPr marL="2654300" indent="0">
              <a:buNone/>
              <a:defRPr sz="1935"/>
            </a:lvl7pPr>
            <a:lvl8pPr marL="3096260" indent="0">
              <a:buNone/>
              <a:defRPr sz="1935"/>
            </a:lvl8pPr>
            <a:lvl9pPr marL="3538855" indent="0">
              <a:buNone/>
              <a:defRPr sz="1935"/>
            </a:lvl9pPr>
          </a:lstStyle>
          <a:p>
            <a:endParaRPr lang="zh-CN" altLang="en-US"/>
          </a:p>
        </p:txBody>
      </p:sp>
      <p:sp>
        <p:nvSpPr>
          <p:cNvPr id="4" name="文本占位符 3"/>
          <p:cNvSpPr>
            <a:spLocks noGrp="1"/>
          </p:cNvSpPr>
          <p:nvPr>
            <p:ph type="body" sz="half" idx="2"/>
          </p:nvPr>
        </p:nvSpPr>
        <p:spPr>
          <a:xfrm>
            <a:off x="2389717" y="5367339"/>
            <a:ext cx="7315200" cy="804862"/>
          </a:xfrm>
        </p:spPr>
        <p:txBody>
          <a:bodyPr/>
          <a:lstStyle>
            <a:lvl1pPr marL="0" indent="0">
              <a:buNone/>
              <a:defRPr sz="1355"/>
            </a:lvl1pPr>
            <a:lvl2pPr marL="442595" indent="0">
              <a:buNone/>
              <a:defRPr sz="1160"/>
            </a:lvl2pPr>
            <a:lvl3pPr marL="884555" indent="0">
              <a:buNone/>
              <a:defRPr sz="965"/>
            </a:lvl3pPr>
            <a:lvl4pPr marL="1327150" indent="0">
              <a:buNone/>
              <a:defRPr sz="870"/>
            </a:lvl4pPr>
            <a:lvl5pPr marL="1769110" indent="0">
              <a:buNone/>
              <a:defRPr sz="870"/>
            </a:lvl5pPr>
            <a:lvl6pPr marL="2211705" indent="0">
              <a:buNone/>
              <a:defRPr sz="870"/>
            </a:lvl6pPr>
            <a:lvl7pPr marL="2654300" indent="0">
              <a:buNone/>
              <a:defRPr sz="870"/>
            </a:lvl7pPr>
            <a:lvl8pPr marL="3096260" indent="0">
              <a:buNone/>
              <a:defRPr sz="870"/>
            </a:lvl8pPr>
            <a:lvl9pPr marL="3538855" indent="0">
              <a:buNone/>
              <a:defRPr sz="87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ED3155-19E4-4AA9-904A-7C10D40D794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47717B8-1947-450A-B783-A2739E029E22}"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ED3155-19E4-4AA9-904A-7C10D40D794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47717B8-1947-450A-B783-A2739E029E22}"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2"/>
            <a:ext cx="2743201"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2" y="274642"/>
            <a:ext cx="80264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ED3155-19E4-4AA9-904A-7C10D40D794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47717B8-1947-450A-B783-A2739E029E22}"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609600" y="274638"/>
            <a:ext cx="10972800" cy="1143000"/>
          </a:xfrm>
          <a:prstGeom prst="rect">
            <a:avLst/>
          </a:prstGeom>
          <a:noFill/>
          <a:ln w="9525">
            <a:noFill/>
          </a:ln>
        </p:spPr>
        <p:txBody>
          <a:bodyPr lIns="91438" tIns="45719" rIns="91438" bIns="45719" anchor="ctr"/>
          <a:lstStyle/>
          <a:p>
            <a:pPr lvl="0"/>
            <a:r>
              <a:rPr lang="zh-CN" altLang="en-US" dirty="0"/>
              <a:t>单击此处编辑母版标题样式</a:t>
            </a:r>
            <a:endParaRPr lang="zh-CN" altLang="en-US" dirty="0"/>
          </a:p>
        </p:txBody>
      </p:sp>
      <p:sp>
        <p:nvSpPr>
          <p:cNvPr id="1027" name="文本占位符 2"/>
          <p:cNvSpPr>
            <a:spLocks noGrp="1"/>
          </p:cNvSpPr>
          <p:nvPr>
            <p:ph type="body"/>
          </p:nvPr>
        </p:nvSpPr>
        <p:spPr>
          <a:xfrm>
            <a:off x="609600" y="1600200"/>
            <a:ext cx="10972800" cy="4525963"/>
          </a:xfrm>
          <a:prstGeom prst="rect">
            <a:avLst/>
          </a:prstGeom>
          <a:noFill/>
          <a:ln w="9525">
            <a:noFill/>
          </a:ln>
        </p:spPr>
        <p:txBody>
          <a:bodyPr lIns="91438" tIns="45719" rIns="91438" bIns="45719" anchor="t"/>
          <a:lstStyle/>
          <a:p>
            <a:pPr lvl="0"/>
            <a:r>
              <a:rPr lang="zh-CN" altLang="en-US" dirty="0"/>
              <a:t>单击此处编辑母版文本样式</a:t>
            </a:r>
            <a:endParaRPr lang="zh-CN" altLang="en-US" dirty="0"/>
          </a:p>
          <a:p>
            <a:pPr lvl="1" indent="-284480"/>
            <a:r>
              <a:rPr lang="zh-CN" altLang="en-US" dirty="0"/>
              <a:t>第二级</a:t>
            </a:r>
            <a:endParaRPr lang="zh-CN" altLang="en-US" dirty="0"/>
          </a:p>
          <a:p>
            <a:pPr lvl="2" indent="-227330"/>
            <a:r>
              <a:rPr lang="zh-CN" altLang="en-US" dirty="0"/>
              <a:t>第三级</a:t>
            </a:r>
            <a:endParaRPr lang="zh-CN" altLang="en-US" dirty="0"/>
          </a:p>
          <a:p>
            <a:pPr lvl="3" indent="-227330"/>
            <a:r>
              <a:rPr lang="zh-CN" altLang="en-US" dirty="0"/>
              <a:t>第四级</a:t>
            </a:r>
            <a:endParaRPr lang="zh-CN" altLang="en-US" dirty="0"/>
          </a:p>
          <a:p>
            <a:pPr lvl="4" indent="-227330"/>
            <a:r>
              <a:rPr lang="zh-CN" altLang="en-US" dirty="0"/>
              <a:t>第五级</a:t>
            </a:r>
            <a:endParaRPr lang="zh-CN" altLang="en-US" dirty="0"/>
          </a:p>
        </p:txBody>
      </p:sp>
      <p:sp>
        <p:nvSpPr>
          <p:cNvPr id="4" name="日期占位符 3"/>
          <p:cNvSpPr>
            <a:spLocks noGrp="1"/>
          </p:cNvSpPr>
          <p:nvPr>
            <p:ph type="dt" sz="half" idx="2"/>
          </p:nvPr>
        </p:nvSpPr>
        <p:spPr>
          <a:xfrm>
            <a:off x="609600" y="6356350"/>
            <a:ext cx="2844800" cy="365125"/>
          </a:xfrm>
          <a:prstGeom prst="rect">
            <a:avLst/>
          </a:prstGeom>
        </p:spPr>
        <p:txBody>
          <a:bodyPr vert="horz" lIns="91438" tIns="45719" rIns="91438" bIns="45719"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E789898-D49E-44C7-870B-3E795D5DC33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38" tIns="45719" rIns="91438" bIns="45719"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wrap="square" lIns="91438" tIns="45719" rIns="91438" bIns="45719" numCol="1" anchor="ctr" anchorCtr="0" compatLnSpc="1"/>
          <a:lstStyle>
            <a:lvl1pPr algn="r" eaLnBrk="1" hangingPunct="1">
              <a:defRPr sz="1200">
                <a:solidFill>
                  <a:srgbClr val="898989"/>
                </a:solidFill>
                <a:latin typeface="Calibri" panose="020F050202020403020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0C4A7C33-F615-4727-A916-616FCF2836CE}" type="slidenum">
              <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rPr>
            </a:fld>
            <a:endPar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9pPr>
    </p:titleStyle>
    <p:bodyStyle>
      <a:lvl1pPr marL="341630" indent="-34163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680" indent="-28448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730" indent="-22733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930" indent="-22733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6130" indent="-22733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900" kern="1200">
          <a:solidFill>
            <a:schemeClr val="tx1"/>
          </a:solidFill>
          <a:latin typeface="+mn-lt"/>
          <a:ea typeface="+mn-ea"/>
          <a:cs typeface="+mn-cs"/>
        </a:defRPr>
      </a:lvl1pPr>
      <a:lvl2pPr marL="457200" algn="l" defTabSz="914400" rtl="0" eaLnBrk="1" latinLnBrk="0" hangingPunct="1">
        <a:defRPr sz="1900" kern="1200">
          <a:solidFill>
            <a:schemeClr val="tx1"/>
          </a:solidFill>
          <a:latin typeface="+mn-lt"/>
          <a:ea typeface="+mn-ea"/>
          <a:cs typeface="+mn-cs"/>
        </a:defRPr>
      </a:lvl2pPr>
      <a:lvl3pPr marL="914400" algn="l" defTabSz="914400" rtl="0" eaLnBrk="1" latinLnBrk="0" hangingPunct="1">
        <a:defRPr sz="1900" kern="1200">
          <a:solidFill>
            <a:schemeClr val="tx1"/>
          </a:solidFill>
          <a:latin typeface="+mn-lt"/>
          <a:ea typeface="+mn-ea"/>
          <a:cs typeface="+mn-cs"/>
        </a:defRPr>
      </a:lvl3pPr>
      <a:lvl4pPr marL="1371600" algn="l" defTabSz="914400" rtl="0" eaLnBrk="1" latinLnBrk="0" hangingPunct="1">
        <a:defRPr sz="1900" kern="1200">
          <a:solidFill>
            <a:schemeClr val="tx1"/>
          </a:solidFill>
          <a:latin typeface="+mn-lt"/>
          <a:ea typeface="+mn-ea"/>
          <a:cs typeface="+mn-cs"/>
        </a:defRPr>
      </a:lvl4pPr>
      <a:lvl5pPr marL="1828800" algn="l" defTabSz="914400" rtl="0" eaLnBrk="1" latinLnBrk="0" hangingPunct="1">
        <a:defRPr sz="1900" kern="1200">
          <a:solidFill>
            <a:schemeClr val="tx1"/>
          </a:solidFill>
          <a:latin typeface="+mn-lt"/>
          <a:ea typeface="+mn-ea"/>
          <a:cs typeface="+mn-cs"/>
        </a:defRPr>
      </a:lvl5pPr>
      <a:lvl6pPr marL="2286000" algn="l" defTabSz="914400" rtl="0" eaLnBrk="1" latinLnBrk="0" hangingPunct="1">
        <a:defRPr sz="1900" kern="1200">
          <a:solidFill>
            <a:schemeClr val="tx1"/>
          </a:solidFill>
          <a:latin typeface="+mn-lt"/>
          <a:ea typeface="+mn-ea"/>
          <a:cs typeface="+mn-cs"/>
        </a:defRPr>
      </a:lvl6pPr>
      <a:lvl7pPr marL="2743200" algn="l" defTabSz="914400" rtl="0" eaLnBrk="1" latinLnBrk="0" hangingPunct="1">
        <a:defRPr sz="1900" kern="1200">
          <a:solidFill>
            <a:schemeClr val="tx1"/>
          </a:solidFill>
          <a:latin typeface="+mn-lt"/>
          <a:ea typeface="+mn-ea"/>
          <a:cs typeface="+mn-cs"/>
        </a:defRPr>
      </a:lvl7pPr>
      <a:lvl8pPr marL="3200400" algn="l" defTabSz="914400" rtl="0" eaLnBrk="1" latinLnBrk="0" hangingPunct="1">
        <a:defRPr sz="1900" kern="1200">
          <a:solidFill>
            <a:schemeClr val="tx1"/>
          </a:solidFill>
          <a:latin typeface="+mn-lt"/>
          <a:ea typeface="+mn-ea"/>
          <a:cs typeface="+mn-cs"/>
        </a:defRPr>
      </a:lvl8pPr>
      <a:lvl9pPr marL="3657600" algn="l" defTabSz="914400"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3" y="274638"/>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3" y="1600203"/>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1" y="6356355"/>
            <a:ext cx="2844800" cy="365125"/>
          </a:xfrm>
          <a:prstGeom prst="rect">
            <a:avLst/>
          </a:prstGeom>
        </p:spPr>
        <p:txBody>
          <a:bodyPr vert="horz" lIns="91440" tIns="45720" rIns="91440" bIns="45720" rtlCol="0" anchor="ctr"/>
          <a:lstStyle>
            <a:lvl1pPr algn="l">
              <a:defRPr sz="1160">
                <a:solidFill>
                  <a:schemeClr val="tx1">
                    <a:tint val="75000"/>
                  </a:schemeClr>
                </a:solidFill>
              </a:defRPr>
            </a:lvl1pPr>
          </a:lstStyle>
          <a:p>
            <a:fld id="{82ED3155-19E4-4AA9-904A-7C10D40D794C}" type="datetimeFigureOut">
              <a:rPr lang="zh-CN" altLang="en-US" smtClean="0"/>
            </a:fld>
            <a:endParaRPr lang="zh-CN" altLang="en-US"/>
          </a:p>
        </p:txBody>
      </p:sp>
      <p:sp>
        <p:nvSpPr>
          <p:cNvPr id="5" name="页脚占位符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16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3" y="6356355"/>
            <a:ext cx="2844800" cy="365125"/>
          </a:xfrm>
          <a:prstGeom prst="rect">
            <a:avLst/>
          </a:prstGeom>
        </p:spPr>
        <p:txBody>
          <a:bodyPr vert="horz" lIns="91440" tIns="45720" rIns="91440" bIns="45720" rtlCol="0" anchor="ctr"/>
          <a:lstStyle>
            <a:lvl1pPr algn="r">
              <a:defRPr sz="1160">
                <a:solidFill>
                  <a:schemeClr val="tx1">
                    <a:tint val="75000"/>
                  </a:schemeClr>
                </a:solidFill>
              </a:defRPr>
            </a:lvl1pPr>
          </a:lstStyle>
          <a:p>
            <a:fld id="{047717B8-1947-450A-B783-A2739E029E2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884555" rtl="0" eaLnBrk="1" latinLnBrk="0" hangingPunct="1">
        <a:spcBef>
          <a:spcPct val="0"/>
        </a:spcBef>
        <a:buNone/>
        <a:defRPr sz="4255" kern="1200">
          <a:solidFill>
            <a:schemeClr val="tx1"/>
          </a:solidFill>
          <a:latin typeface="+mj-lt"/>
          <a:ea typeface="+mj-ea"/>
          <a:cs typeface="+mj-cs"/>
        </a:defRPr>
      </a:lvl1pPr>
    </p:titleStyle>
    <p:bodyStyle>
      <a:lvl1pPr marL="331470" indent="-331470" algn="l" defTabSz="884555" rtl="0" eaLnBrk="1" latinLnBrk="0" hangingPunct="1">
        <a:spcBef>
          <a:spcPct val="19000"/>
        </a:spcBef>
        <a:buFont typeface="Arial" panose="020B0604020202020204" pitchFamily="34" charset="0"/>
        <a:buChar char="•"/>
        <a:defRPr sz="3095" kern="1200">
          <a:solidFill>
            <a:schemeClr val="tx1"/>
          </a:solidFill>
          <a:latin typeface="+mn-lt"/>
          <a:ea typeface="+mn-ea"/>
          <a:cs typeface="+mn-cs"/>
        </a:defRPr>
      </a:lvl1pPr>
      <a:lvl2pPr marL="718820" indent="-276225" algn="l" defTabSz="884555" rtl="0" eaLnBrk="1" latinLnBrk="0" hangingPunct="1">
        <a:spcBef>
          <a:spcPct val="19000"/>
        </a:spcBef>
        <a:buFont typeface="Arial" panose="020B0604020202020204" pitchFamily="34" charset="0"/>
        <a:buChar char="–"/>
        <a:defRPr sz="2710" kern="1200">
          <a:solidFill>
            <a:schemeClr val="tx1"/>
          </a:solidFill>
          <a:latin typeface="+mn-lt"/>
          <a:ea typeface="+mn-ea"/>
          <a:cs typeface="+mn-cs"/>
        </a:defRPr>
      </a:lvl2pPr>
      <a:lvl3pPr marL="1105535" indent="-220980" algn="l" defTabSz="884555" rtl="0" eaLnBrk="1" latinLnBrk="0" hangingPunct="1">
        <a:spcBef>
          <a:spcPct val="19000"/>
        </a:spcBef>
        <a:buFont typeface="Arial" panose="020B0604020202020204" pitchFamily="34" charset="0"/>
        <a:buChar char="•"/>
        <a:defRPr sz="2320" kern="1200">
          <a:solidFill>
            <a:schemeClr val="tx1"/>
          </a:solidFill>
          <a:latin typeface="+mn-lt"/>
          <a:ea typeface="+mn-ea"/>
          <a:cs typeface="+mn-cs"/>
        </a:defRPr>
      </a:lvl3pPr>
      <a:lvl4pPr marL="1548130" indent="-220980" algn="l" defTabSz="884555" rtl="0" eaLnBrk="1" latinLnBrk="0" hangingPunct="1">
        <a:spcBef>
          <a:spcPct val="19000"/>
        </a:spcBef>
        <a:buFont typeface="Arial" panose="020B0604020202020204" pitchFamily="34" charset="0"/>
        <a:buChar char="–"/>
        <a:defRPr sz="1935" kern="1200">
          <a:solidFill>
            <a:schemeClr val="tx1"/>
          </a:solidFill>
          <a:latin typeface="+mn-lt"/>
          <a:ea typeface="+mn-ea"/>
          <a:cs typeface="+mn-cs"/>
        </a:defRPr>
      </a:lvl4pPr>
      <a:lvl5pPr marL="1990725" indent="-220980" algn="l" defTabSz="884555" rtl="0" eaLnBrk="1" latinLnBrk="0" hangingPunct="1">
        <a:spcBef>
          <a:spcPct val="19000"/>
        </a:spcBef>
        <a:buFont typeface="Arial" panose="020B0604020202020204" pitchFamily="34" charset="0"/>
        <a:buChar char="»"/>
        <a:defRPr sz="1935" kern="1200">
          <a:solidFill>
            <a:schemeClr val="tx1"/>
          </a:solidFill>
          <a:latin typeface="+mn-lt"/>
          <a:ea typeface="+mn-ea"/>
          <a:cs typeface="+mn-cs"/>
        </a:defRPr>
      </a:lvl5pPr>
      <a:lvl6pPr marL="2432685" indent="-220980" algn="l" defTabSz="884555" rtl="0" eaLnBrk="1" latinLnBrk="0" hangingPunct="1">
        <a:spcBef>
          <a:spcPct val="19000"/>
        </a:spcBef>
        <a:buFont typeface="Arial" panose="020B0604020202020204" pitchFamily="34" charset="0"/>
        <a:buChar char="•"/>
        <a:defRPr sz="1935" kern="1200">
          <a:solidFill>
            <a:schemeClr val="tx1"/>
          </a:solidFill>
          <a:latin typeface="+mn-lt"/>
          <a:ea typeface="+mn-ea"/>
          <a:cs typeface="+mn-cs"/>
        </a:defRPr>
      </a:lvl6pPr>
      <a:lvl7pPr marL="2875280" indent="-220980" algn="l" defTabSz="884555" rtl="0" eaLnBrk="1" latinLnBrk="0" hangingPunct="1">
        <a:spcBef>
          <a:spcPct val="19000"/>
        </a:spcBef>
        <a:buFont typeface="Arial" panose="020B0604020202020204" pitchFamily="34" charset="0"/>
        <a:buChar char="•"/>
        <a:defRPr sz="1935" kern="1200">
          <a:solidFill>
            <a:schemeClr val="tx1"/>
          </a:solidFill>
          <a:latin typeface="+mn-lt"/>
          <a:ea typeface="+mn-ea"/>
          <a:cs typeface="+mn-cs"/>
        </a:defRPr>
      </a:lvl7pPr>
      <a:lvl8pPr marL="3317240" indent="-220980" algn="l" defTabSz="884555" rtl="0" eaLnBrk="1" latinLnBrk="0" hangingPunct="1">
        <a:spcBef>
          <a:spcPct val="19000"/>
        </a:spcBef>
        <a:buFont typeface="Arial" panose="020B0604020202020204" pitchFamily="34" charset="0"/>
        <a:buChar char="•"/>
        <a:defRPr sz="1935" kern="1200">
          <a:solidFill>
            <a:schemeClr val="tx1"/>
          </a:solidFill>
          <a:latin typeface="+mn-lt"/>
          <a:ea typeface="+mn-ea"/>
          <a:cs typeface="+mn-cs"/>
        </a:defRPr>
      </a:lvl8pPr>
      <a:lvl9pPr marL="3759835" indent="-220980" algn="l" defTabSz="884555" rtl="0" eaLnBrk="1" latinLnBrk="0" hangingPunct="1">
        <a:spcBef>
          <a:spcPct val="19000"/>
        </a:spcBef>
        <a:buFont typeface="Arial" panose="020B0604020202020204" pitchFamily="34" charset="0"/>
        <a:buChar char="•"/>
        <a:defRPr sz="1935" kern="1200">
          <a:solidFill>
            <a:schemeClr val="tx1"/>
          </a:solidFill>
          <a:latin typeface="+mn-lt"/>
          <a:ea typeface="+mn-ea"/>
          <a:cs typeface="+mn-cs"/>
        </a:defRPr>
      </a:lvl9pPr>
    </p:bodyStyle>
    <p:otherStyle>
      <a:defPPr>
        <a:defRPr lang="zh-CN"/>
      </a:defPPr>
      <a:lvl1pPr marL="0" algn="l" defTabSz="884555" rtl="0" eaLnBrk="1" latinLnBrk="0" hangingPunct="1">
        <a:defRPr sz="1740" kern="1200">
          <a:solidFill>
            <a:schemeClr val="tx1"/>
          </a:solidFill>
          <a:latin typeface="+mn-lt"/>
          <a:ea typeface="+mn-ea"/>
          <a:cs typeface="+mn-cs"/>
        </a:defRPr>
      </a:lvl1pPr>
      <a:lvl2pPr marL="442595" algn="l" defTabSz="884555" rtl="0" eaLnBrk="1" latinLnBrk="0" hangingPunct="1">
        <a:defRPr sz="1740" kern="1200">
          <a:solidFill>
            <a:schemeClr val="tx1"/>
          </a:solidFill>
          <a:latin typeface="+mn-lt"/>
          <a:ea typeface="+mn-ea"/>
          <a:cs typeface="+mn-cs"/>
        </a:defRPr>
      </a:lvl2pPr>
      <a:lvl3pPr marL="884555" algn="l" defTabSz="884555" rtl="0" eaLnBrk="1" latinLnBrk="0" hangingPunct="1">
        <a:defRPr sz="1740" kern="1200">
          <a:solidFill>
            <a:schemeClr val="tx1"/>
          </a:solidFill>
          <a:latin typeface="+mn-lt"/>
          <a:ea typeface="+mn-ea"/>
          <a:cs typeface="+mn-cs"/>
        </a:defRPr>
      </a:lvl3pPr>
      <a:lvl4pPr marL="1327150" algn="l" defTabSz="884555" rtl="0" eaLnBrk="1" latinLnBrk="0" hangingPunct="1">
        <a:defRPr sz="1740" kern="1200">
          <a:solidFill>
            <a:schemeClr val="tx1"/>
          </a:solidFill>
          <a:latin typeface="+mn-lt"/>
          <a:ea typeface="+mn-ea"/>
          <a:cs typeface="+mn-cs"/>
        </a:defRPr>
      </a:lvl4pPr>
      <a:lvl5pPr marL="1769110" algn="l" defTabSz="884555" rtl="0" eaLnBrk="1" latinLnBrk="0" hangingPunct="1">
        <a:defRPr sz="1740" kern="1200">
          <a:solidFill>
            <a:schemeClr val="tx1"/>
          </a:solidFill>
          <a:latin typeface="+mn-lt"/>
          <a:ea typeface="+mn-ea"/>
          <a:cs typeface="+mn-cs"/>
        </a:defRPr>
      </a:lvl5pPr>
      <a:lvl6pPr marL="2211705" algn="l" defTabSz="884555" rtl="0" eaLnBrk="1" latinLnBrk="0" hangingPunct="1">
        <a:defRPr sz="1740" kern="1200">
          <a:solidFill>
            <a:schemeClr val="tx1"/>
          </a:solidFill>
          <a:latin typeface="+mn-lt"/>
          <a:ea typeface="+mn-ea"/>
          <a:cs typeface="+mn-cs"/>
        </a:defRPr>
      </a:lvl6pPr>
      <a:lvl7pPr marL="2654300" algn="l" defTabSz="884555" rtl="0" eaLnBrk="1" latinLnBrk="0" hangingPunct="1">
        <a:defRPr sz="1740" kern="1200">
          <a:solidFill>
            <a:schemeClr val="tx1"/>
          </a:solidFill>
          <a:latin typeface="+mn-lt"/>
          <a:ea typeface="+mn-ea"/>
          <a:cs typeface="+mn-cs"/>
        </a:defRPr>
      </a:lvl7pPr>
      <a:lvl8pPr marL="3096260" algn="l" defTabSz="884555" rtl="0" eaLnBrk="1" latinLnBrk="0" hangingPunct="1">
        <a:defRPr sz="1740" kern="1200">
          <a:solidFill>
            <a:schemeClr val="tx1"/>
          </a:solidFill>
          <a:latin typeface="+mn-lt"/>
          <a:ea typeface="+mn-ea"/>
          <a:cs typeface="+mn-cs"/>
        </a:defRPr>
      </a:lvl8pPr>
      <a:lvl9pPr marL="3538855" algn="l" defTabSz="884555" rtl="0" eaLnBrk="1" latinLnBrk="0" hangingPunct="1">
        <a:defRPr sz="17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jpeg"/><Relationship Id="rId7" Type="http://schemas.openxmlformats.org/officeDocument/2006/relationships/image" Target="../media/image7.jpeg"/><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 Id="rId3" Type="http://schemas.openxmlformats.org/officeDocument/2006/relationships/image" Target="../media/image3.png"/><Relationship Id="rId2" Type="http://schemas.openxmlformats.org/officeDocument/2006/relationships/image" Target="../media/image2.png"/><Relationship Id="rId13" Type="http://schemas.openxmlformats.org/officeDocument/2006/relationships/notesSlide" Target="../notesSlides/notesSlide1.xml"/><Relationship Id="rId12" Type="http://schemas.openxmlformats.org/officeDocument/2006/relationships/slideLayout" Target="../slideLayouts/slideLayout29.xml"/><Relationship Id="rId11" Type="http://schemas.openxmlformats.org/officeDocument/2006/relationships/image" Target="../media/image11.jpeg"/><Relationship Id="rId10" Type="http://schemas.openxmlformats.org/officeDocument/2006/relationships/image" Target="../media/image10.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7.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image" Target="../media/image23.jpe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9.xml"/><Relationship Id="rId5" Type="http://schemas.openxmlformats.org/officeDocument/2006/relationships/tags" Target="../tags/tag10.xml"/><Relationship Id="rId4" Type="http://schemas.openxmlformats.org/officeDocument/2006/relationships/image" Target="../media/image28.png"/><Relationship Id="rId3" Type="http://schemas.openxmlformats.org/officeDocument/2006/relationships/tags" Target="../tags/tag9.xml"/><Relationship Id="rId2" Type="http://schemas.openxmlformats.org/officeDocument/2006/relationships/image" Target="../media/image27.jpeg"/><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29.xml"/><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11.jpeg"/><Relationship Id="rId4" Type="http://schemas.openxmlformats.org/officeDocument/2006/relationships/image" Target="../media/image10.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tags" Target="../tags/tag3.xml"/><Relationship Id="rId2" Type="http://schemas.openxmlformats.org/officeDocument/2006/relationships/image" Target="../media/image13.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8.jpeg"/><Relationship Id="rId7" Type="http://schemas.openxmlformats.org/officeDocument/2006/relationships/image" Target="../media/image20.jpeg"/><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2" Type="http://schemas.openxmlformats.org/officeDocument/2006/relationships/notesSlide" Target="../notesSlides/notesSlide3.xml"/><Relationship Id="rId11" Type="http://schemas.openxmlformats.org/officeDocument/2006/relationships/slideLayout" Target="../slideLayouts/slideLayout18.xml"/><Relationship Id="rId10" Type="http://schemas.openxmlformats.org/officeDocument/2006/relationships/image" Target="../media/image22.png"/><Relationship Id="rId1"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5.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rotWithShape="1">
          <a:blip r:embed="rId1" cstate="print">
            <a:extLst>
              <a:ext uri="{28A0092B-C50C-407E-A947-70E740481C1C}">
                <a14:useLocalDpi xmlns:a14="http://schemas.microsoft.com/office/drawing/2010/main" val="0"/>
              </a:ext>
            </a:extLst>
          </a:blip>
          <a:srcRect l="2243" t="2241" r="1691" b="1558"/>
          <a:stretch>
            <a:fillRect/>
          </a:stretch>
        </p:blipFill>
        <p:spPr>
          <a:xfrm>
            <a:off x="609600" y="0"/>
            <a:ext cx="11581765" cy="6858000"/>
          </a:xfrm>
          <a:prstGeom prst="rect">
            <a:avLst/>
          </a:prstGeom>
        </p:spPr>
      </p:pic>
      <p:pic>
        <p:nvPicPr>
          <p:cNvPr id="33" name="图片 32" descr="QQ截图20180117155013.png"/>
          <p:cNvPicPr>
            <a:picLocks noChangeAspect="1"/>
          </p:cNvPicPr>
          <p:nvPr/>
        </p:nvPicPr>
        <p:blipFill>
          <a:blip r:embed="rId2" cstate="print">
            <a:clrChange>
              <a:clrFrom>
                <a:srgbClr val="FFFFFF"/>
              </a:clrFrom>
              <a:clrTo>
                <a:srgbClr val="FFFFFF">
                  <a:alpha val="0"/>
                </a:srgbClr>
              </a:clrTo>
            </a:clrChange>
          </a:blip>
          <a:stretch>
            <a:fillRect/>
          </a:stretch>
        </p:blipFill>
        <p:spPr>
          <a:xfrm>
            <a:off x="635" y="0"/>
            <a:ext cx="4782185" cy="6858000"/>
          </a:xfrm>
          <a:prstGeom prst="rect">
            <a:avLst/>
          </a:prstGeom>
        </p:spPr>
      </p:pic>
      <p:pic>
        <p:nvPicPr>
          <p:cNvPr id="20" name="图片 19" descr="QQ截图20190315132932.png"/>
          <p:cNvPicPr>
            <a:picLocks noChangeAspect="1"/>
          </p:cNvPicPr>
          <p:nvPr/>
        </p:nvPicPr>
        <p:blipFill>
          <a:blip r:embed="rId3" cstate="print">
            <a:duotone>
              <a:schemeClr val="bg2">
                <a:shade val="45000"/>
                <a:satMod val="135000"/>
              </a:schemeClr>
              <a:prstClr val="white"/>
            </a:duotone>
            <a:lum bright="-30000"/>
          </a:blip>
          <a:srcRect t="5970"/>
          <a:stretch>
            <a:fillRect/>
          </a:stretch>
        </p:blipFill>
        <p:spPr>
          <a:xfrm>
            <a:off x="1115060" y="562610"/>
            <a:ext cx="10015855" cy="4895850"/>
          </a:xfrm>
          <a:prstGeom prst="roundRect">
            <a:avLst>
              <a:gd name="adj" fmla="val 9877"/>
            </a:avLst>
          </a:prstGeom>
        </p:spPr>
      </p:pic>
      <p:grpSp>
        <p:nvGrpSpPr>
          <p:cNvPr id="6" name="组合 5"/>
          <p:cNvGrpSpPr/>
          <p:nvPr/>
        </p:nvGrpSpPr>
        <p:grpSpPr>
          <a:xfrm>
            <a:off x="1265555" y="3264535"/>
            <a:ext cx="9652000" cy="2040890"/>
            <a:chOff x="1993" y="5721"/>
            <a:chExt cx="15200" cy="3214"/>
          </a:xfrm>
        </p:grpSpPr>
        <p:pic>
          <p:nvPicPr>
            <p:cNvPr id="25" name="图片 2"/>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rcRect r="16246"/>
            <a:stretch>
              <a:fillRect/>
            </a:stretch>
          </p:blipFill>
          <p:spPr>
            <a:xfrm>
              <a:off x="1993" y="5721"/>
              <a:ext cx="15200" cy="3214"/>
            </a:xfrm>
            <a:prstGeom prst="rect">
              <a:avLst/>
            </a:prstGeom>
          </p:spPr>
        </p:pic>
        <p:pic>
          <p:nvPicPr>
            <p:cNvPr id="32" name="图片 31" descr="U3093P1488DT20130711104003.jpg"/>
            <p:cNvPicPr>
              <a:picLocks noChangeAspect="1"/>
            </p:cNvPicPr>
            <p:nvPr/>
          </p:nvPicPr>
          <p:blipFill>
            <a:blip r:embed="rId5" cstate="print"/>
            <a:stretch>
              <a:fillRect/>
            </a:stretch>
          </p:blipFill>
          <p:spPr>
            <a:xfrm>
              <a:off x="14169" y="6234"/>
              <a:ext cx="2948" cy="2198"/>
            </a:xfrm>
            <a:prstGeom prst="roundRect">
              <a:avLst>
                <a:gd name="adj" fmla="val 7584"/>
              </a:avLst>
            </a:prstGeom>
          </p:spPr>
        </p:pic>
        <p:pic>
          <p:nvPicPr>
            <p:cNvPr id="7" name="图片 6"/>
            <p:cNvPicPr>
              <a:picLocks noChangeAspect="1"/>
            </p:cNvPicPr>
            <p:nvPr/>
          </p:nvPicPr>
          <p:blipFill>
            <a:blip r:embed="rId6" cstate="print"/>
            <a:srcRect l="17632" t="4210" r="10399" b="2535"/>
            <a:stretch>
              <a:fillRect/>
            </a:stretch>
          </p:blipFill>
          <p:spPr>
            <a:xfrm>
              <a:off x="2100" y="6237"/>
              <a:ext cx="2859" cy="2218"/>
            </a:xfrm>
            <a:prstGeom prst="roundRect">
              <a:avLst>
                <a:gd name="adj" fmla="val 10188"/>
              </a:avLst>
            </a:prstGeom>
          </p:spPr>
        </p:pic>
        <p:pic>
          <p:nvPicPr>
            <p:cNvPr id="2" name="图片 1" descr="一战 坦克"/>
            <p:cNvPicPr>
              <a:picLocks noChangeAspect="1"/>
            </p:cNvPicPr>
            <p:nvPr/>
          </p:nvPicPr>
          <p:blipFill>
            <a:blip r:embed="rId7" cstate="print"/>
            <a:stretch>
              <a:fillRect/>
            </a:stretch>
          </p:blipFill>
          <p:spPr>
            <a:xfrm>
              <a:off x="5090" y="6237"/>
              <a:ext cx="2862" cy="2176"/>
            </a:xfrm>
            <a:prstGeom prst="roundRect">
              <a:avLst>
                <a:gd name="adj" fmla="val 10188"/>
              </a:avLst>
            </a:prstGeom>
          </p:spPr>
        </p:pic>
        <p:pic>
          <p:nvPicPr>
            <p:cNvPr id="32783" name="图片 1073742904" descr="139619"/>
            <p:cNvPicPr>
              <a:picLocks noChangeAspect="1"/>
            </p:cNvPicPr>
            <p:nvPr/>
          </p:nvPicPr>
          <p:blipFill>
            <a:blip r:embed="rId8" cstate="print"/>
            <a:stretch>
              <a:fillRect/>
            </a:stretch>
          </p:blipFill>
          <p:spPr>
            <a:xfrm>
              <a:off x="11144" y="6235"/>
              <a:ext cx="2914" cy="2198"/>
            </a:xfrm>
            <a:prstGeom prst="roundRect">
              <a:avLst>
                <a:gd name="adj" fmla="val 10188"/>
              </a:avLst>
            </a:prstGeom>
          </p:spPr>
        </p:pic>
        <p:pic>
          <p:nvPicPr>
            <p:cNvPr id="3" name="图片 2"/>
            <p:cNvPicPr>
              <a:picLocks noChangeAspect="1"/>
            </p:cNvPicPr>
            <p:nvPr/>
          </p:nvPicPr>
          <p:blipFill>
            <a:blip r:embed="rId9" cstate="print"/>
            <a:srcRect l="8638" t="1367" r="2154" b="11242"/>
            <a:stretch>
              <a:fillRect/>
            </a:stretch>
          </p:blipFill>
          <p:spPr>
            <a:xfrm>
              <a:off x="8138" y="6173"/>
              <a:ext cx="2821" cy="2260"/>
            </a:xfrm>
            <a:prstGeom prst="roundRect">
              <a:avLst>
                <a:gd name="adj" fmla="val 10188"/>
              </a:avLst>
            </a:prstGeom>
          </p:spPr>
        </p:pic>
      </p:grpSp>
      <p:sp>
        <p:nvSpPr>
          <p:cNvPr id="4" name="文本框 11"/>
          <p:cNvSpPr txBox="1"/>
          <p:nvPr/>
        </p:nvSpPr>
        <p:spPr>
          <a:xfrm>
            <a:off x="2054225" y="-2084387"/>
            <a:ext cx="8957310" cy="1861185"/>
          </a:xfrm>
          <a:prstGeom prst="rect">
            <a:avLst/>
          </a:prstGeom>
          <a:noFill/>
        </p:spPr>
        <p:txBody>
          <a:bodyPr wrap="none" rtlCol="0" anchor="ctr">
            <a:spAutoFit/>
          </a:bodyPr>
          <a:lstStyle/>
          <a:p>
            <a:pPr lvl="0" algn="ctr">
              <a:buClrTx/>
              <a:buSzTx/>
              <a:buFontTx/>
            </a:pPr>
            <a:r>
              <a:rPr lang="zh-CN" altLang="en-US" sz="11500" b="1" dirty="0">
                <a:ln w="0"/>
                <a:gradFill>
                  <a:gsLst>
                    <a:gs pos="0">
                      <a:srgbClr val="E9A341"/>
                    </a:gs>
                    <a:gs pos="74000">
                      <a:srgbClr val="FEE073"/>
                    </a:gs>
                    <a:gs pos="100000">
                      <a:srgbClr val="E6A140"/>
                    </a:gs>
                  </a:gsLst>
                  <a:lin ang="5400000" scaled="1"/>
                </a:gradFill>
                <a:effectLst>
                  <a:outerShdw blurRad="38100" dist="19050" dir="2700000" algn="tl" rotWithShape="0">
                    <a:schemeClr val="dk1">
                      <a:alpha val="40000"/>
                    </a:schemeClr>
                  </a:outerShdw>
                </a:effectLst>
                <a:latin typeface="汉仪尚巍手书W" panose="00020600040101010101" charset="-122"/>
                <a:ea typeface="汉仪尚巍手书W" panose="00020600040101010101" charset="-122"/>
                <a:sym typeface="+mn-ea"/>
              </a:rPr>
              <a:t>两次世界大战</a:t>
            </a:r>
            <a:endParaRPr lang="zh-CN" altLang="en-US" sz="11500" b="1" dirty="0">
              <a:ln w="0"/>
              <a:gradFill>
                <a:gsLst>
                  <a:gs pos="0">
                    <a:srgbClr val="E9A341"/>
                  </a:gs>
                  <a:gs pos="74000">
                    <a:srgbClr val="FEE073"/>
                  </a:gs>
                  <a:gs pos="100000">
                    <a:srgbClr val="E6A140"/>
                  </a:gs>
                </a:gsLst>
                <a:lin ang="5400000" scaled="1"/>
              </a:gradFill>
              <a:effectLst>
                <a:outerShdw blurRad="38100" dist="19050" dir="2700000" algn="tl" rotWithShape="0">
                  <a:schemeClr val="dk1">
                    <a:alpha val="40000"/>
                  </a:schemeClr>
                </a:outerShdw>
              </a:effectLst>
              <a:latin typeface="汉仪尚巍手书W" panose="00020600040101010101" charset="-122"/>
              <a:ea typeface="汉仪尚巍手书W" panose="00020600040101010101" charset="-122"/>
              <a:sym typeface="+mn-ea"/>
            </a:endParaRPr>
          </a:p>
        </p:txBody>
      </p:sp>
      <p:pic>
        <p:nvPicPr>
          <p:cNvPr id="5" name="图片 4"/>
          <p:cNvPicPr>
            <a:picLocks noChangeAspect="1"/>
          </p:cNvPicPr>
          <p:nvPr/>
        </p:nvPicPr>
        <p:blipFill>
          <a:blip r:embed="rId10" cstate="print"/>
          <a:stretch>
            <a:fillRect/>
          </a:stretch>
        </p:blipFill>
        <p:spPr>
          <a:xfrm>
            <a:off x="1641475" y="1478915"/>
            <a:ext cx="9382125" cy="1971675"/>
          </a:xfrm>
          <a:prstGeom prst="rect">
            <a:avLst/>
          </a:prstGeom>
        </p:spPr>
      </p:pic>
      <p:grpSp>
        <p:nvGrpSpPr>
          <p:cNvPr id="29699" name="Group 16"/>
          <p:cNvGrpSpPr/>
          <p:nvPr/>
        </p:nvGrpSpPr>
        <p:grpSpPr>
          <a:xfrm>
            <a:off x="1256983" y="435293"/>
            <a:ext cx="2878137" cy="1066800"/>
            <a:chOff x="1019" y="210"/>
            <a:chExt cx="1943" cy="545"/>
          </a:xfrm>
        </p:grpSpPr>
        <p:pic>
          <p:nvPicPr>
            <p:cNvPr id="29700" name="Picture 17" descr="kuang271"/>
            <p:cNvPicPr>
              <a:picLocks noChangeAspect="1"/>
            </p:cNvPicPr>
            <p:nvPr/>
          </p:nvPicPr>
          <p:blipFill>
            <a:blip r:embed="rId11" cstate="print">
              <a:clrChange>
                <a:clrFrom>
                  <a:srgbClr val="FFFFFF"/>
                </a:clrFrom>
                <a:clrTo>
                  <a:srgbClr val="FFFFFF">
                    <a:alpha val="0"/>
                  </a:srgbClr>
                </a:clrTo>
              </a:clrChange>
            </a:blip>
            <a:stretch>
              <a:fillRect/>
            </a:stretch>
          </p:blipFill>
          <p:spPr>
            <a:xfrm>
              <a:off x="1019" y="210"/>
              <a:ext cx="1943" cy="545"/>
            </a:xfrm>
            <a:prstGeom prst="rect">
              <a:avLst/>
            </a:prstGeom>
            <a:noFill/>
            <a:ln w="9525">
              <a:noFill/>
            </a:ln>
          </p:spPr>
        </p:pic>
        <p:sp>
          <p:nvSpPr>
            <p:cNvPr id="29701" name="Text Box 18"/>
            <p:cNvSpPr txBox="1"/>
            <p:nvPr/>
          </p:nvSpPr>
          <p:spPr>
            <a:xfrm>
              <a:off x="1248" y="324"/>
              <a:ext cx="1714" cy="362"/>
            </a:xfrm>
            <a:prstGeom prst="rect">
              <a:avLst/>
            </a:prstGeom>
            <a:noFill/>
            <a:ln w="9525">
              <a:noFill/>
            </a:ln>
          </p:spPr>
          <p:txBody>
            <a:bodyPr>
              <a:spAutoFit/>
            </a:bodyPr>
            <a:lstStyle/>
            <a:p>
              <a:pPr>
                <a:spcBef>
                  <a:spcPct val="50000"/>
                </a:spcBef>
              </a:pPr>
              <a:r>
                <a:rPr lang="zh-CN" altLang="en-US" sz="4000" b="1" dirty="0">
                  <a:solidFill>
                    <a:schemeClr val="bg1"/>
                  </a:solidFill>
                  <a:latin typeface="Arial Rounded MT Bold" panose="020F0704030504030204" pitchFamily="34" charset="0"/>
                  <a:ea typeface="华文行楷" panose="02010800040101010101" pitchFamily="2" charset="-122"/>
                </a:rPr>
                <a:t>专题复习</a:t>
              </a:r>
              <a:endParaRPr lang="zh-CN" altLang="en-US" sz="4000" b="1" dirty="0">
                <a:solidFill>
                  <a:schemeClr val="bg1"/>
                </a:solidFill>
                <a:latin typeface="Arial Rounded MT Bold" panose="020F0704030504030204" pitchFamily="34" charset="0"/>
                <a:ea typeface="华文行楷" panose="02010800040101010101" pitchFamily="2" charset="-122"/>
              </a:endParaRPr>
            </a:p>
          </p:txBody>
        </p:sp>
      </p:grpSp>
      <p:sp>
        <p:nvSpPr>
          <p:cNvPr id="9" name="文本框 8"/>
          <p:cNvSpPr txBox="1"/>
          <p:nvPr/>
        </p:nvSpPr>
        <p:spPr>
          <a:xfrm>
            <a:off x="4035425" y="738505"/>
            <a:ext cx="5356225" cy="460375"/>
          </a:xfrm>
          <a:prstGeom prst="rect">
            <a:avLst/>
          </a:prstGeom>
          <a:noFill/>
        </p:spPr>
        <p:txBody>
          <a:bodyPr wrap="square" rtlCol="0">
            <a:spAutoFit/>
          </a:bodyPr>
          <a:lstStyle/>
          <a:p>
            <a:r>
              <a:rPr lang="zh-CN" altLang="en-US" sz="2400" b="1">
                <a:solidFill>
                  <a:schemeClr val="bg1"/>
                </a:solidFill>
                <a:latin typeface="华文行楷" panose="02010800040101010101" pitchFamily="2" charset="-122"/>
                <a:ea typeface="华文行楷" panose="02010800040101010101" pitchFamily="2" charset="-122"/>
                <a:cs typeface="华文行楷" panose="02010800040101010101" pitchFamily="2" charset="-122"/>
              </a:rPr>
              <a:t>九年级下册历史</a:t>
            </a:r>
            <a:endParaRPr lang="zh-CN" altLang="en-US" sz="2400" b="1">
              <a:solidFill>
                <a:schemeClr val="bg1"/>
              </a:solidFill>
              <a:latin typeface="华文行楷" panose="02010800040101010101" pitchFamily="2" charset="-122"/>
              <a:ea typeface="华文行楷" panose="02010800040101010101" pitchFamily="2" charset="-122"/>
              <a:cs typeface="华文行楷" panose="02010800040101010101" pitchFamily="2" charset="-122"/>
            </a:endParaRPr>
          </a:p>
        </p:txBody>
      </p:sp>
      <p:sp>
        <p:nvSpPr>
          <p:cNvPr id="8" name="文本框 7"/>
          <p:cNvSpPr txBox="1"/>
          <p:nvPr/>
        </p:nvSpPr>
        <p:spPr>
          <a:xfrm>
            <a:off x="6648628" y="5836404"/>
            <a:ext cx="4174629" cy="523220"/>
          </a:xfrm>
          <a:prstGeom prst="rect">
            <a:avLst/>
          </a:prstGeom>
          <a:noFill/>
        </p:spPr>
        <p:txBody>
          <a:bodyPr wrap="square" rtlCol="0">
            <a:spAutoFit/>
          </a:bodyPr>
          <a:lstStyle/>
          <a:p>
            <a:r>
              <a:rPr lang="zh-CN" altLang="en-US" sz="2800" dirty="0" smtClean="0">
                <a:latin typeface="DFKai-SB" panose="03000509000000000000" pitchFamily="65" charset="-120"/>
                <a:ea typeface="DFKai-SB" panose="03000509000000000000" pitchFamily="65" charset="-120"/>
              </a:rPr>
              <a:t>玄滩镇学校　　　涂发连</a:t>
            </a:r>
            <a:endParaRPr lang="zh-CN" altLang="en-US" sz="2800" dirty="0">
              <a:latin typeface="DFKai-SB" panose="03000509000000000000" pitchFamily="65" charset="-120"/>
              <a:ea typeface="DFKai-SB"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0" y="3322040"/>
            <a:ext cx="12065635" cy="2092881"/>
          </a:xfrm>
          <a:prstGeom prst="rect">
            <a:avLst/>
          </a:prstGeom>
          <a:noFill/>
          <a:ln w="9525">
            <a:noFill/>
          </a:ln>
        </p:spPr>
        <p:txBody>
          <a:bodyPr wrap="square">
            <a:spAutoFit/>
          </a:bodyPr>
          <a:lstStyle/>
          <a:p>
            <a:pPr lvl="0" fontAlgn="base">
              <a:spcBef>
                <a:spcPct val="0"/>
              </a:spcBef>
              <a:spcAft>
                <a:spcPct val="0"/>
              </a:spcAft>
            </a:pPr>
            <a:r>
              <a:rPr lang="zh-CN" sz="2600" b="0">
                <a:solidFill>
                  <a:schemeClr val="tx1"/>
                </a:solidFill>
                <a:ea typeface="楷体" panose="02010609060101010101" pitchFamily="49" charset="-122"/>
              </a:rPr>
              <a:t> </a:t>
            </a:r>
            <a:r>
              <a:rPr lang="zh-CN" altLang="en-US" sz="2600" b="0" smtClean="0">
                <a:solidFill>
                  <a:schemeClr val="tx1"/>
                </a:solidFill>
                <a:latin typeface="宋体" panose="02010600030101010101" pitchFamily="2" charset="-122"/>
                <a:ea typeface="宋体" panose="02010600030101010101" pitchFamily="2" charset="-122"/>
              </a:rPr>
              <a:t>材料二 </a:t>
            </a:r>
            <a:r>
              <a:rPr lang="en-US" altLang="zh-CN" sz="2600" b="0" dirty="0" smtClean="0">
                <a:solidFill>
                  <a:schemeClr val="tx1"/>
                </a:solidFill>
                <a:latin typeface="宋体" panose="02010600030101010101" pitchFamily="2" charset="-122"/>
                <a:ea typeface="宋体" panose="02010600030101010101" pitchFamily="2" charset="-122"/>
              </a:rPr>
              <a:t> </a:t>
            </a:r>
            <a:r>
              <a:rPr lang="zh-CN" altLang="en-US" sz="2600" dirty="0" smtClean="0">
                <a:latin typeface="楷体" panose="02010609060101010101" pitchFamily="49" charset="-122"/>
                <a:ea typeface="楷体" panose="02010609060101010101" pitchFamily="49" charset="-122"/>
                <a:sym typeface="+mn-ea"/>
              </a:rPr>
              <a:t>……</a:t>
            </a:r>
            <a:r>
              <a:rPr lang="zh-CN" altLang="en-US" sz="2600" dirty="0">
                <a:latin typeface="楷体" panose="02010609060101010101" pitchFamily="49" charset="-122"/>
                <a:ea typeface="楷体" panose="02010609060101010101" pitchFamily="49" charset="-122"/>
                <a:cs typeface="Times New Roman" panose="02020603050405020304" pitchFamily="18" charset="0"/>
                <a:sym typeface="+mn-ea"/>
              </a:rPr>
              <a:t>而占又极大地削弱了殖民主义国家的实力，战后亚非拉地区民族解放运动空前高涨，世界殖民体系迅速瓦解，一系列系民族国家出现在世界政治舞台上。</a:t>
            </a:r>
            <a:endParaRPr lang="zh-CN" altLang="en-US" sz="2600" dirty="0">
              <a:solidFill>
                <a:schemeClr val="tx1"/>
              </a:solidFill>
              <a:latin typeface="楷体" panose="02010609060101010101" pitchFamily="49" charset="-122"/>
              <a:ea typeface="楷体" panose="02010609060101010101" pitchFamily="49" charset="-122"/>
              <a:cs typeface="Times New Roman" panose="02020603050405020304" pitchFamily="18" charset="0"/>
            </a:endParaRPr>
          </a:p>
          <a:p>
            <a:pPr lvl="0" algn="r" fontAlgn="base">
              <a:spcBef>
                <a:spcPct val="0"/>
              </a:spcBef>
              <a:spcAft>
                <a:spcPct val="0"/>
              </a:spcAft>
            </a:pPr>
            <a:r>
              <a:rPr lang="en-US" altLang="zh-CN" sz="2600" dirty="0">
                <a:latin typeface="楷体" panose="02010609060101010101" pitchFamily="49" charset="-122"/>
                <a:ea typeface="楷体" panose="02010609060101010101" pitchFamily="49" charset="-122"/>
                <a:cs typeface="Times New Roman" panose="02020603050405020304" pitchFamily="18" charset="0"/>
                <a:sym typeface="+mn-ea"/>
              </a:rPr>
              <a:t>——</a:t>
            </a:r>
            <a:r>
              <a:rPr lang="zh-CN" altLang="en-US" sz="2600" dirty="0">
                <a:latin typeface="楷体" panose="02010609060101010101" pitchFamily="49" charset="-122"/>
                <a:ea typeface="楷体" panose="02010609060101010101" pitchFamily="49" charset="-122"/>
                <a:cs typeface="Times New Roman" panose="02020603050405020304" pitchFamily="18" charset="0"/>
                <a:sym typeface="+mn-ea"/>
              </a:rPr>
              <a:t>摘编自高中教材《</a:t>
            </a:r>
            <a:r>
              <a:rPr lang="en-US" altLang="zh-CN" sz="2600" dirty="0">
                <a:latin typeface="楷体" panose="02010609060101010101" pitchFamily="49" charset="-122"/>
                <a:ea typeface="楷体" panose="02010609060101010101" pitchFamily="49" charset="-122"/>
                <a:cs typeface="Times New Roman" panose="02020603050405020304" pitchFamily="18" charset="0"/>
                <a:sym typeface="+mn-ea"/>
              </a:rPr>
              <a:t>20</a:t>
            </a:r>
            <a:r>
              <a:rPr lang="zh-CN" altLang="en-US" sz="2600" dirty="0">
                <a:latin typeface="楷体" panose="02010609060101010101" pitchFamily="49" charset="-122"/>
                <a:ea typeface="楷体" panose="02010609060101010101" pitchFamily="49" charset="-122"/>
                <a:cs typeface="Times New Roman" panose="02020603050405020304" pitchFamily="18" charset="0"/>
                <a:sym typeface="+mn-ea"/>
              </a:rPr>
              <a:t>世纪的战争与和平》</a:t>
            </a:r>
            <a:endParaRPr lang="en-US" altLang="zh-CN" sz="2600" dirty="0">
              <a:solidFill>
                <a:schemeClr val="tx1"/>
              </a:solidFill>
              <a:latin typeface="楷体" panose="02010609060101010101" pitchFamily="49" charset="-122"/>
              <a:ea typeface="楷体" panose="02010609060101010101" pitchFamily="49" charset="-122"/>
              <a:cs typeface="Times New Roman" panose="02020603050405020304" pitchFamily="18" charset="0"/>
            </a:endParaRPr>
          </a:p>
          <a:p>
            <a:endParaRPr lang="zh-CN" altLang="en-US" sz="2600" b="0" dirty="0">
              <a:solidFill>
                <a:schemeClr val="tx1"/>
              </a:solidFill>
              <a:ea typeface="楷体" panose="02010609060101010101" pitchFamily="49" charset="-122"/>
            </a:endParaRPr>
          </a:p>
        </p:txBody>
      </p:sp>
      <p:sp>
        <p:nvSpPr>
          <p:cNvPr id="5" name="矩形 4"/>
          <p:cNvSpPr/>
          <p:nvPr/>
        </p:nvSpPr>
        <p:spPr>
          <a:xfrm>
            <a:off x="2842260" y="196850"/>
            <a:ext cx="7971155" cy="521970"/>
          </a:xfrm>
          <a:prstGeom prst="rect">
            <a:avLst/>
          </a:prstGeom>
        </p:spPr>
        <p:txBody>
          <a:bodyPr wrap="none">
            <a:spAutoFit/>
          </a:bodyPr>
          <a:lstStyle/>
          <a:p>
            <a:pPr indent="0" algn="l"/>
            <a:r>
              <a:rPr lang="en-US" altLang="zh-CN" sz="2800" b="1" dirty="0" smtClean="0">
                <a:solidFill>
                  <a:schemeClr val="tx1"/>
                </a:solidFill>
                <a:latin typeface="微软雅黑" panose="020B0503020204020204" charset="-122"/>
                <a:ea typeface="微软雅黑" panose="020B0503020204020204" charset="-122"/>
                <a:cs typeface="微软雅黑" panose="020B0503020204020204" charset="-122"/>
              </a:rPr>
              <a:t>2.</a:t>
            </a:r>
            <a:r>
              <a:rPr lang="zh-CN" altLang="en-US" sz="2800" b="1" dirty="0" smtClean="0">
                <a:solidFill>
                  <a:schemeClr val="tx1"/>
                </a:solidFill>
                <a:latin typeface="微软雅黑" panose="020B0503020204020204" charset="-122"/>
                <a:ea typeface="微软雅黑" panose="020B0503020204020204" charset="-122"/>
                <a:cs typeface="微软雅黑" panose="020B0503020204020204" charset="-122"/>
              </a:rPr>
              <a:t>根据以下材料，分析</a:t>
            </a:r>
            <a:r>
              <a:rPr lang="zh-CN" altLang="en-US" sz="2800" b="1" dirty="0" smtClean="0">
                <a:latin typeface="微软雅黑" panose="020B0503020204020204" charset="-122"/>
                <a:ea typeface="微软雅黑" panose="020B0503020204020204" charset="-122"/>
                <a:cs typeface="微软雅黑" panose="020B0503020204020204" charset="-122"/>
                <a:sym typeface="+mn-ea"/>
              </a:rPr>
              <a:t>两次世界大战胜利</a:t>
            </a:r>
            <a:r>
              <a:rPr lang="zh-CN" altLang="en-US" sz="2800" b="1" dirty="0" smtClean="0">
                <a:solidFill>
                  <a:schemeClr val="tx1"/>
                </a:solidFill>
                <a:latin typeface="微软雅黑" panose="020B0503020204020204" charset="-122"/>
                <a:ea typeface="微软雅黑" panose="020B0503020204020204" charset="-122"/>
                <a:cs typeface="微软雅黑" panose="020B0503020204020204" charset="-122"/>
              </a:rPr>
              <a:t>的影响。</a:t>
            </a:r>
            <a:endParaRPr lang="zh-CN" altLang="en-US" sz="2800" b="1" dirty="0" smtClean="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8" name="文本框 16"/>
          <p:cNvSpPr txBox="1">
            <a:spLocks noChangeArrowheads="1"/>
          </p:cNvSpPr>
          <p:nvPr/>
        </p:nvSpPr>
        <p:spPr bwMode="auto">
          <a:xfrm>
            <a:off x="67945" y="66040"/>
            <a:ext cx="652145"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rPr>
              <a:t>论</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
        <p:nvSpPr>
          <p:cNvPr id="29" name="文本框 3"/>
          <p:cNvSpPr txBox="1">
            <a:spLocks noChangeArrowheads="1"/>
          </p:cNvSpPr>
          <p:nvPr/>
        </p:nvSpPr>
        <p:spPr bwMode="auto">
          <a:xfrm>
            <a:off x="781685" y="66040"/>
            <a:ext cx="651510"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rPr>
              <a:t>从</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
        <p:nvSpPr>
          <p:cNvPr id="30" name="文本框 6"/>
          <p:cNvSpPr txBox="1">
            <a:spLocks noChangeArrowheads="1"/>
          </p:cNvSpPr>
          <p:nvPr/>
        </p:nvSpPr>
        <p:spPr bwMode="auto">
          <a:xfrm>
            <a:off x="1502410" y="66040"/>
            <a:ext cx="636270"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lang="zh-CN" altLang="en-US" sz="3600" b="1" kern="0" noProof="0" dirty="0">
                <a:ln>
                  <a:noFill/>
                </a:ln>
                <a:solidFill>
                  <a:srgbClr val="F1DCB9"/>
                </a:solidFill>
                <a:effectLst/>
                <a:uLnTx/>
                <a:uFillTx/>
                <a:latin typeface="微软雅黑" panose="020B0503020204020204" charset="-122"/>
                <a:ea typeface="微软雅黑" panose="020B0503020204020204" charset="-122"/>
                <a:sym typeface="+mn-ea"/>
              </a:rPr>
              <a:t>史</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sym typeface="+mn-ea"/>
            </a:endParaRPr>
          </a:p>
        </p:txBody>
      </p:sp>
      <p:sp>
        <p:nvSpPr>
          <p:cNvPr id="31" name="文本框 9"/>
          <p:cNvSpPr txBox="1">
            <a:spLocks noChangeArrowheads="1"/>
          </p:cNvSpPr>
          <p:nvPr/>
        </p:nvSpPr>
        <p:spPr bwMode="auto">
          <a:xfrm>
            <a:off x="2211705" y="66040"/>
            <a:ext cx="630555"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sym typeface="+mn-ea"/>
              </a:rPr>
              <a:t>出</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sym typeface="+mn-ea"/>
            </a:endParaRPr>
          </a:p>
        </p:txBody>
      </p:sp>
      <p:sp>
        <p:nvSpPr>
          <p:cNvPr id="2" name="矩形 1"/>
          <p:cNvSpPr/>
          <p:nvPr/>
        </p:nvSpPr>
        <p:spPr>
          <a:xfrm>
            <a:off x="62468" y="843387"/>
            <a:ext cx="5554726" cy="523220"/>
          </a:xfrm>
          <a:prstGeom prst="rect">
            <a:avLst/>
          </a:prstGeom>
        </p:spPr>
        <p:txBody>
          <a:bodyPr wrap="none">
            <a:spAutoFit/>
          </a:bodyPr>
          <a:lstStyle/>
          <a:p>
            <a:r>
              <a:rPr lang="zh-CN" altLang="zh-CN" sz="2800" dirty="0" smtClean="0">
                <a:solidFill>
                  <a:schemeClr val="tx1"/>
                </a:solidFill>
              </a:rPr>
              <a:t>材料</a:t>
            </a:r>
            <a:r>
              <a:rPr lang="zh-CN" altLang="en-US" sz="2800" dirty="0" smtClean="0">
                <a:solidFill>
                  <a:schemeClr val="tx1"/>
                </a:solidFill>
              </a:rPr>
              <a:t>一</a:t>
            </a:r>
            <a:r>
              <a:rPr lang="en-US" altLang="zh-CN" sz="2800" dirty="0" smtClean="0">
                <a:solidFill>
                  <a:schemeClr val="tx1"/>
                </a:solidFill>
              </a:rPr>
              <a:t>  </a:t>
            </a:r>
            <a:r>
              <a:rPr lang="zh-CN" altLang="en-US" sz="2800" dirty="0">
                <a:solidFill>
                  <a:schemeClr val="tx1"/>
                </a:solidFill>
                <a:latin typeface="楷体" panose="02010609060101010101" pitchFamily="49" charset="-122"/>
                <a:ea typeface="楷体" panose="02010609060101010101" pitchFamily="49" charset="-122"/>
                <a:cs typeface="楷体" panose="02010609060101010101" pitchFamily="49" charset="-122"/>
              </a:rPr>
              <a:t>两</a:t>
            </a:r>
            <a:r>
              <a:rPr lang="zh-CN" altLang="zh-CN" sz="2800" dirty="0">
                <a:solidFill>
                  <a:schemeClr val="tx1"/>
                </a:solidFill>
                <a:latin typeface="楷体" panose="02010609060101010101" pitchFamily="49" charset="-122"/>
                <a:ea typeface="楷体" panose="02010609060101010101" pitchFamily="49" charset="-122"/>
                <a:cs typeface="楷体" panose="02010609060101010101" pitchFamily="49" charset="-122"/>
              </a:rPr>
              <a:t>次世界大战情况统计表</a:t>
            </a:r>
            <a:r>
              <a:rPr lang="en-US" altLang="zh-CN" sz="2800" dirty="0">
                <a:solidFill>
                  <a:schemeClr val="tx1"/>
                </a:solidFill>
                <a:latin typeface="楷体" panose="02010609060101010101" pitchFamily="49" charset="-122"/>
                <a:ea typeface="楷体" panose="02010609060101010101" pitchFamily="49" charset="-122"/>
                <a:cs typeface="楷体" panose="02010609060101010101" pitchFamily="49" charset="-122"/>
              </a:rPr>
              <a:t> </a:t>
            </a:r>
            <a:endParaRPr lang="en-US" altLang="zh-CN" sz="2800" dirty="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8" name="矩形 7"/>
          <p:cNvSpPr/>
          <p:nvPr/>
        </p:nvSpPr>
        <p:spPr>
          <a:xfrm>
            <a:off x="67945" y="4699635"/>
            <a:ext cx="11997690" cy="2492990"/>
          </a:xfrm>
          <a:prstGeom prst="rect">
            <a:avLst/>
          </a:prstGeom>
        </p:spPr>
        <p:txBody>
          <a:bodyPr wrap="square">
            <a:spAutoFit/>
          </a:bodyPr>
          <a:lstStyle/>
          <a:p>
            <a:pPr lvl="0" fontAlgn="base">
              <a:spcBef>
                <a:spcPct val="0"/>
              </a:spcBef>
              <a:spcAft>
                <a:spcPct val="0"/>
              </a:spcAft>
            </a:pPr>
            <a:endParaRPr lang="en-US" altLang="zh-CN" sz="2600" dirty="0" smtClean="0">
              <a:solidFill>
                <a:schemeClr val="tx1"/>
              </a:solidFill>
              <a:latin typeface="Times New Roman" panose="02020603050405020304" pitchFamily="18" charset="0"/>
              <a:cs typeface="Times New Roman" panose="02020603050405020304" pitchFamily="18" charset="0"/>
            </a:endParaRPr>
          </a:p>
          <a:p>
            <a:pPr lvl="0" fontAlgn="base">
              <a:spcBef>
                <a:spcPct val="0"/>
              </a:spcBef>
              <a:spcAft>
                <a:spcPct val="0"/>
              </a:spcAft>
            </a:pPr>
            <a:r>
              <a:rPr lang="zh-CN" altLang="zh-CN" sz="2600" dirty="0" smtClean="0">
                <a:solidFill>
                  <a:schemeClr val="tx1"/>
                </a:solidFill>
                <a:latin typeface="Times New Roman" panose="02020603050405020304" pitchFamily="18" charset="0"/>
                <a:cs typeface="Times New Roman" panose="02020603050405020304" pitchFamily="18" charset="0"/>
              </a:rPr>
              <a:t>材料</a:t>
            </a:r>
            <a:r>
              <a:rPr lang="zh-CN" altLang="zh-CN" sz="2600" dirty="0">
                <a:solidFill>
                  <a:schemeClr val="tx1"/>
                </a:solidFill>
                <a:latin typeface="Times New Roman" panose="02020603050405020304" pitchFamily="18" charset="0"/>
                <a:cs typeface="Times New Roman" panose="02020603050405020304" pitchFamily="18" charset="0"/>
              </a:rPr>
              <a:t>三</a:t>
            </a:r>
            <a:r>
              <a:rPr lang="en-US" altLang="zh-CN" sz="2600" dirty="0">
                <a:solidFill>
                  <a:schemeClr val="tx1"/>
                </a:solidFill>
                <a:latin typeface="Times New Roman" panose="02020603050405020304" pitchFamily="18" charset="0"/>
                <a:cs typeface="Times New Roman" panose="02020603050405020304" pitchFamily="18" charset="0"/>
              </a:rPr>
              <a:t>  </a:t>
            </a:r>
            <a:r>
              <a:rPr lang="zh-CN" sz="2600" dirty="0">
                <a:ea typeface="楷体" panose="02010609060101010101" pitchFamily="49" charset="-122"/>
                <a:sym typeface="+mn-ea"/>
              </a:rPr>
              <a:t>第一次世界大战，进一步推动了世界整体化进程。许多科技成就在战后纷纷投入在民用生产，战争期间投入实战的飞机在战后便广泛用于蓬勃发展的航空事业。</a:t>
            </a:r>
            <a:r>
              <a:rPr lang="en-US" sz="2600" dirty="0">
                <a:latin typeface="楷体" panose="02010609060101010101" pitchFamily="49" charset="-122"/>
                <a:sym typeface="+mn-ea"/>
              </a:rPr>
              <a:t>   </a:t>
            </a:r>
            <a:endParaRPr lang="zh-CN" sz="2600" b="0" dirty="0">
              <a:solidFill>
                <a:schemeClr val="tx1"/>
              </a:solidFill>
              <a:ea typeface="楷体" panose="02010609060101010101" pitchFamily="49" charset="-122"/>
            </a:endParaRPr>
          </a:p>
          <a:p>
            <a:pPr algn="r"/>
            <a:r>
              <a:rPr lang="zh-CN" sz="2600" dirty="0">
                <a:ea typeface="楷体" panose="02010609060101010101" pitchFamily="49" charset="-122"/>
                <a:sym typeface="+mn-ea"/>
              </a:rPr>
              <a:t>      </a:t>
            </a:r>
            <a:r>
              <a:rPr lang="en-US" altLang="zh-CN" sz="2600" dirty="0" smtClean="0">
                <a:ea typeface="楷体" panose="02010609060101010101" pitchFamily="49" charset="-122"/>
                <a:sym typeface="+mn-ea"/>
              </a:rPr>
              <a:t>        </a:t>
            </a:r>
            <a:r>
              <a:rPr lang="zh-CN" sz="2600" dirty="0" smtClean="0">
                <a:ea typeface="楷体" panose="02010609060101010101" pitchFamily="49" charset="-122"/>
                <a:sym typeface="+mn-ea"/>
              </a:rPr>
              <a:t> </a:t>
            </a:r>
            <a:r>
              <a:rPr lang="zh-CN" sz="2600" dirty="0">
                <a:ea typeface="楷体" panose="02010609060101010101" pitchFamily="49" charset="-122"/>
                <a:sym typeface="+mn-ea"/>
              </a:rPr>
              <a:t>——摘自华师版教材第8课《第一次世界大战的进程及结果》</a:t>
            </a:r>
            <a:endParaRPr lang="zh-CN" altLang="en-US" sz="2600" b="0" dirty="0">
              <a:solidFill>
                <a:schemeClr val="tx1"/>
              </a:solidFill>
              <a:ea typeface="楷体" panose="02010609060101010101" pitchFamily="49" charset="-122"/>
            </a:endParaRPr>
          </a:p>
          <a:p>
            <a:pPr lvl="0" fontAlgn="base">
              <a:spcBef>
                <a:spcPct val="0"/>
              </a:spcBef>
              <a:spcAft>
                <a:spcPct val="0"/>
              </a:spcAft>
            </a:pPr>
            <a:r>
              <a:rPr lang="zh-CN" altLang="en-US" sz="2600" dirty="0">
                <a:solidFill>
                  <a:schemeClr val="tx1"/>
                </a:solidFill>
                <a:latin typeface="Times New Roman" panose="02020603050405020304" pitchFamily="18" charset="0"/>
                <a:cs typeface="Times New Roman" panose="02020603050405020304" pitchFamily="18" charset="0"/>
              </a:rPr>
              <a:t>   </a:t>
            </a:r>
            <a:endParaRPr lang="en-US" altLang="zh-CN" sz="2600" dirty="0">
              <a:solidFill>
                <a:schemeClr val="tx1"/>
              </a:solidFill>
              <a:latin typeface="楷体" panose="02010609060101010101" pitchFamily="49" charset="-122"/>
              <a:ea typeface="楷体" panose="02010609060101010101" pitchFamily="49" charset="-122"/>
              <a:cs typeface="Times New Roman" panose="02020603050405020304" pitchFamily="18" charset="0"/>
            </a:endParaRPr>
          </a:p>
        </p:txBody>
      </p:sp>
      <p:graphicFrame>
        <p:nvGraphicFramePr>
          <p:cNvPr id="3" name="表格 2"/>
          <p:cNvGraphicFramePr>
            <a:graphicFrameLocks noGrp="1"/>
          </p:cNvGraphicFramePr>
          <p:nvPr>
            <p:custDataLst>
              <p:tags r:id="rId1"/>
            </p:custDataLst>
          </p:nvPr>
        </p:nvGraphicFramePr>
        <p:xfrm>
          <a:off x="755009" y="1350629"/>
          <a:ext cx="10008066" cy="1826220"/>
        </p:xfrm>
        <a:graphic>
          <a:graphicData uri="http://schemas.openxmlformats.org/drawingml/2006/table">
            <a:tbl>
              <a:tblPr firstRow="1" bandRow="1">
                <a:tableStyleId>{5C22544A-7EE6-4342-B048-85BDC9FD1C3A}</a:tableStyleId>
              </a:tblPr>
              <a:tblGrid>
                <a:gridCol w="1236406"/>
                <a:gridCol w="1204712"/>
                <a:gridCol w="1068224"/>
                <a:gridCol w="1461331"/>
                <a:gridCol w="1392965"/>
                <a:gridCol w="3644428"/>
              </a:tblGrid>
              <a:tr h="1017541">
                <a:tc>
                  <a:txBody>
                    <a:bodyPr/>
                    <a:lstStyle/>
                    <a:p>
                      <a:pPr algn="ctr"/>
                      <a:r>
                        <a:rPr lang="zh-CN" altLang="en-US" sz="2000" b="0" dirty="0" smtClean="0">
                          <a:solidFill>
                            <a:schemeClr val="tx1"/>
                          </a:solidFill>
                          <a:latin typeface="+mn-ea"/>
                          <a:ea typeface="+mn-ea"/>
                        </a:rPr>
                        <a:t>战争内容</a:t>
                      </a:r>
                      <a:endParaRPr lang="en-US" altLang="zh-CN" sz="2000" b="0" dirty="0" smtClean="0">
                        <a:solidFill>
                          <a:schemeClr val="tx1"/>
                        </a:solidFill>
                        <a:latin typeface="+mn-ea"/>
                        <a:ea typeface="+mn-ea"/>
                      </a:endParaRPr>
                    </a:p>
                  </a:txBody>
                  <a:tcPr marL="91425" marR="91425"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2000" b="0" dirty="0" smtClean="0">
                          <a:solidFill>
                            <a:schemeClr val="tx1"/>
                          </a:solidFill>
                          <a:latin typeface="+mn-ea"/>
                          <a:ea typeface="+mn-ea"/>
                        </a:rPr>
                        <a:t>参战国家（个）</a:t>
                      </a:r>
                      <a:endParaRPr lang="zh-CN" altLang="en-US" sz="2000" b="0" dirty="0" smtClean="0">
                        <a:solidFill>
                          <a:schemeClr val="tx1"/>
                        </a:solidFill>
                        <a:latin typeface="+mn-ea"/>
                        <a:ea typeface="+mn-ea"/>
                      </a:endParaRPr>
                    </a:p>
                  </a:txBody>
                  <a:tcPr marL="91425" marR="91425"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2000" b="0" dirty="0" smtClean="0">
                          <a:solidFill>
                            <a:schemeClr val="tx1"/>
                          </a:solidFill>
                          <a:latin typeface="+mn-ea"/>
                          <a:ea typeface="+mn-ea"/>
                        </a:rPr>
                        <a:t>卷入人口（亿）</a:t>
                      </a:r>
                      <a:endParaRPr lang="zh-CN" altLang="en-US" sz="2000" b="0" dirty="0" smtClean="0">
                        <a:solidFill>
                          <a:schemeClr val="tx1"/>
                        </a:solidFill>
                        <a:latin typeface="+mn-ea"/>
                        <a:ea typeface="+mn-ea"/>
                      </a:endParaRPr>
                    </a:p>
                  </a:txBody>
                  <a:tcPr marL="91425" marR="91425"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2000" b="0" dirty="0" smtClean="0">
                          <a:solidFill>
                            <a:schemeClr val="tx1"/>
                          </a:solidFill>
                          <a:latin typeface="+mn-ea"/>
                          <a:ea typeface="+mn-ea"/>
                        </a:rPr>
                        <a:t>参战人员（亿）</a:t>
                      </a:r>
                      <a:endParaRPr lang="zh-CN" altLang="en-US" sz="2000" b="0" dirty="0" smtClean="0">
                        <a:solidFill>
                          <a:schemeClr val="tx1"/>
                        </a:solidFill>
                        <a:latin typeface="+mn-ea"/>
                        <a:ea typeface="+mn-ea"/>
                      </a:endParaRPr>
                    </a:p>
                  </a:txBody>
                  <a:tcPr marL="91425" marR="91425"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2000" b="0" dirty="0" smtClean="0">
                          <a:solidFill>
                            <a:schemeClr val="tx1"/>
                          </a:solidFill>
                          <a:latin typeface="+mn-ea"/>
                          <a:ea typeface="+mn-ea"/>
                        </a:rPr>
                        <a:t>伤亡人员（亿）</a:t>
                      </a:r>
                      <a:endParaRPr lang="zh-CN" altLang="en-US" sz="2000" b="0" dirty="0" smtClean="0">
                        <a:solidFill>
                          <a:schemeClr val="tx1"/>
                        </a:solidFill>
                        <a:latin typeface="+mn-ea"/>
                        <a:ea typeface="+mn-ea"/>
                      </a:endParaRPr>
                    </a:p>
                  </a:txBody>
                  <a:tcPr marL="91425" marR="91425"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2000" b="0" dirty="0" smtClean="0">
                          <a:solidFill>
                            <a:schemeClr val="tx1"/>
                          </a:solidFill>
                          <a:latin typeface="+mn-ea"/>
                          <a:ea typeface="+mn-ea"/>
                        </a:rPr>
                        <a:t>直接经济损失（亿美元）</a:t>
                      </a:r>
                      <a:endParaRPr lang="zh-CN" altLang="en-US" sz="2000" b="0" dirty="0" smtClean="0">
                        <a:solidFill>
                          <a:schemeClr val="tx1"/>
                        </a:solidFill>
                        <a:latin typeface="+mn-ea"/>
                        <a:ea typeface="+mn-ea"/>
                      </a:endParaRPr>
                    </a:p>
                  </a:txBody>
                  <a:tcPr marL="91425" marR="91425"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2479">
                <a:tc>
                  <a:txBody>
                    <a:bodyPr/>
                    <a:lstStyle/>
                    <a:p>
                      <a:pPr algn="ctr"/>
                      <a:r>
                        <a:rPr lang="zh-CN" altLang="en-US" sz="2000" b="0" dirty="0" smtClean="0">
                          <a:solidFill>
                            <a:schemeClr val="tx1"/>
                          </a:solidFill>
                          <a:latin typeface="+mn-ea"/>
                          <a:ea typeface="+mn-ea"/>
                        </a:rPr>
                        <a:t>一战</a:t>
                      </a:r>
                      <a:endParaRPr lang="zh-CN" altLang="en-US" sz="2000" b="0" dirty="0" smtClean="0">
                        <a:solidFill>
                          <a:schemeClr val="tx1"/>
                        </a:solidFill>
                        <a:latin typeface="+mn-ea"/>
                        <a:ea typeface="+mn-ea"/>
                      </a:endParaRPr>
                    </a:p>
                  </a:txBody>
                  <a:tcPr marL="91425" marR="91425"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0" dirty="0" smtClean="0">
                          <a:solidFill>
                            <a:schemeClr val="tx1"/>
                          </a:solidFill>
                          <a:latin typeface="+mn-ea"/>
                          <a:ea typeface="+mn-ea"/>
                        </a:rPr>
                        <a:t>30</a:t>
                      </a:r>
                      <a:r>
                        <a:rPr lang="zh-CN" altLang="en-US" sz="2000" b="0" dirty="0" smtClean="0">
                          <a:solidFill>
                            <a:schemeClr val="tx1"/>
                          </a:solidFill>
                          <a:latin typeface="+mn-ea"/>
                          <a:ea typeface="+mn-ea"/>
                        </a:rPr>
                        <a:t>多</a:t>
                      </a:r>
                      <a:endParaRPr lang="zh-CN" altLang="en-US" sz="2000" b="0" dirty="0">
                        <a:solidFill>
                          <a:schemeClr val="tx1"/>
                        </a:solidFill>
                        <a:latin typeface="+mn-ea"/>
                        <a:ea typeface="+mn-ea"/>
                      </a:endParaRPr>
                    </a:p>
                  </a:txBody>
                  <a:tcPr marL="91425" marR="91425"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0" dirty="0" smtClean="0">
                          <a:solidFill>
                            <a:schemeClr val="tx1"/>
                          </a:solidFill>
                          <a:latin typeface="+mn-ea"/>
                          <a:ea typeface="+mn-ea"/>
                        </a:rPr>
                        <a:t>15</a:t>
                      </a:r>
                      <a:endParaRPr lang="en-US" altLang="zh-CN" sz="2000" b="0" dirty="0" smtClean="0">
                        <a:solidFill>
                          <a:schemeClr val="tx1"/>
                        </a:solidFill>
                        <a:latin typeface="+mn-ea"/>
                        <a:ea typeface="+mn-ea"/>
                      </a:endParaRPr>
                    </a:p>
                  </a:txBody>
                  <a:tcPr marL="91425" marR="91425"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0" dirty="0" smtClean="0">
                          <a:solidFill>
                            <a:schemeClr val="tx1"/>
                          </a:solidFill>
                          <a:latin typeface="+mn-ea"/>
                          <a:ea typeface="+mn-ea"/>
                        </a:rPr>
                        <a:t>0.7</a:t>
                      </a:r>
                      <a:endParaRPr lang="en-US" altLang="zh-CN" sz="2000" b="0" dirty="0" smtClean="0">
                        <a:solidFill>
                          <a:schemeClr val="tx1"/>
                        </a:solidFill>
                        <a:latin typeface="+mn-ea"/>
                        <a:ea typeface="+mn-ea"/>
                      </a:endParaRPr>
                    </a:p>
                  </a:txBody>
                  <a:tcPr marL="91425" marR="91425"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0" dirty="0" smtClean="0">
                          <a:solidFill>
                            <a:schemeClr val="tx1"/>
                          </a:solidFill>
                          <a:latin typeface="+mn-ea"/>
                          <a:ea typeface="+mn-ea"/>
                        </a:rPr>
                        <a:t>0.3</a:t>
                      </a:r>
                      <a:endParaRPr lang="en-US" altLang="zh-CN" sz="2000" b="0" dirty="0" smtClean="0">
                        <a:solidFill>
                          <a:schemeClr val="tx1"/>
                        </a:solidFill>
                        <a:latin typeface="+mn-ea"/>
                        <a:ea typeface="+mn-ea"/>
                      </a:endParaRPr>
                    </a:p>
                  </a:txBody>
                  <a:tcPr marL="91425" marR="91425"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0" dirty="0" smtClean="0">
                          <a:solidFill>
                            <a:schemeClr val="tx1"/>
                          </a:solidFill>
                          <a:latin typeface="+mn-ea"/>
                          <a:ea typeface="+mn-ea"/>
                        </a:rPr>
                        <a:t>1805</a:t>
                      </a:r>
                      <a:endParaRPr lang="en-US" altLang="zh-CN" sz="2000" b="0" dirty="0" smtClean="0">
                        <a:solidFill>
                          <a:schemeClr val="tx1"/>
                        </a:solidFill>
                        <a:latin typeface="+mn-ea"/>
                        <a:ea typeface="+mn-ea"/>
                      </a:endParaRPr>
                    </a:p>
                  </a:txBody>
                  <a:tcPr marL="91425" marR="91425"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1668">
                <a:tc>
                  <a:txBody>
                    <a:bodyPr/>
                    <a:lstStyle/>
                    <a:p>
                      <a:pPr algn="ctr"/>
                      <a:r>
                        <a:rPr lang="zh-CN" altLang="en-US" sz="2000" b="0" dirty="0" smtClean="0">
                          <a:solidFill>
                            <a:schemeClr val="tx1"/>
                          </a:solidFill>
                          <a:latin typeface="+mn-ea"/>
                          <a:ea typeface="+mn-ea"/>
                        </a:rPr>
                        <a:t>二战</a:t>
                      </a:r>
                      <a:endParaRPr lang="zh-CN" altLang="en-US" sz="2000" b="0" dirty="0" smtClean="0">
                        <a:solidFill>
                          <a:schemeClr val="tx1"/>
                        </a:solidFill>
                        <a:latin typeface="+mn-ea"/>
                        <a:ea typeface="+mn-ea"/>
                      </a:endParaRPr>
                    </a:p>
                  </a:txBody>
                  <a:tcPr marL="91425" marR="91425"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0" dirty="0" smtClean="0">
                          <a:solidFill>
                            <a:schemeClr val="tx1"/>
                          </a:solidFill>
                          <a:latin typeface="+mn-ea"/>
                          <a:ea typeface="+mn-ea"/>
                        </a:rPr>
                        <a:t>60</a:t>
                      </a:r>
                      <a:r>
                        <a:rPr lang="zh-CN" altLang="en-US" sz="2000" b="0" dirty="0" smtClean="0">
                          <a:solidFill>
                            <a:schemeClr val="tx1"/>
                          </a:solidFill>
                          <a:latin typeface="+mn-ea"/>
                          <a:ea typeface="+mn-ea"/>
                        </a:rPr>
                        <a:t>多</a:t>
                      </a:r>
                      <a:endParaRPr lang="zh-CN" altLang="en-US" sz="2000" b="0" dirty="0">
                        <a:solidFill>
                          <a:schemeClr val="tx1"/>
                        </a:solidFill>
                        <a:latin typeface="+mn-ea"/>
                        <a:ea typeface="+mn-ea"/>
                      </a:endParaRPr>
                    </a:p>
                  </a:txBody>
                  <a:tcPr marL="91425" marR="91425"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0" dirty="0" smtClean="0">
                          <a:solidFill>
                            <a:schemeClr val="tx1"/>
                          </a:solidFill>
                          <a:latin typeface="+mn-ea"/>
                          <a:ea typeface="+mn-ea"/>
                        </a:rPr>
                        <a:t>20</a:t>
                      </a:r>
                      <a:endParaRPr lang="en-US" altLang="zh-CN" sz="2000" b="0" dirty="0" smtClean="0">
                        <a:solidFill>
                          <a:schemeClr val="tx1"/>
                        </a:solidFill>
                        <a:latin typeface="+mn-ea"/>
                        <a:ea typeface="+mn-ea"/>
                      </a:endParaRPr>
                    </a:p>
                  </a:txBody>
                  <a:tcPr marL="91425" marR="91425"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0" dirty="0" smtClean="0">
                          <a:solidFill>
                            <a:schemeClr val="tx1"/>
                          </a:solidFill>
                          <a:latin typeface="+mn-ea"/>
                          <a:ea typeface="+mn-ea"/>
                        </a:rPr>
                        <a:t>1.1</a:t>
                      </a:r>
                      <a:endParaRPr lang="en-US" altLang="zh-CN" sz="2000" b="0" dirty="0" smtClean="0">
                        <a:solidFill>
                          <a:schemeClr val="tx1"/>
                        </a:solidFill>
                        <a:latin typeface="+mn-ea"/>
                        <a:ea typeface="+mn-ea"/>
                      </a:endParaRPr>
                    </a:p>
                  </a:txBody>
                  <a:tcPr marL="91425" marR="91425"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0" dirty="0" smtClean="0">
                          <a:solidFill>
                            <a:schemeClr val="tx1"/>
                          </a:solidFill>
                          <a:latin typeface="+mn-ea"/>
                          <a:ea typeface="+mn-ea"/>
                        </a:rPr>
                        <a:t>1.9</a:t>
                      </a:r>
                      <a:endParaRPr lang="en-US" altLang="zh-CN" sz="2000" b="0" dirty="0" smtClean="0">
                        <a:solidFill>
                          <a:schemeClr val="tx1"/>
                        </a:solidFill>
                        <a:latin typeface="+mn-ea"/>
                        <a:ea typeface="+mn-ea"/>
                      </a:endParaRPr>
                    </a:p>
                  </a:txBody>
                  <a:tcPr marL="91425" marR="91425"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0" dirty="0" smtClean="0">
                          <a:solidFill>
                            <a:schemeClr val="tx1"/>
                          </a:solidFill>
                          <a:latin typeface="+mn-ea"/>
                          <a:ea typeface="+mn-ea"/>
                        </a:rPr>
                        <a:t>40000</a:t>
                      </a:r>
                      <a:endParaRPr lang="en-US" altLang="zh-CN" sz="2000" b="0" dirty="0" smtClean="0">
                        <a:solidFill>
                          <a:schemeClr val="tx1"/>
                        </a:solidFill>
                        <a:latin typeface="+mn-ea"/>
                        <a:ea typeface="+mn-ea"/>
                      </a:endParaRPr>
                    </a:p>
                  </a:txBody>
                  <a:tcPr marL="91425" marR="91425"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cxnSp>
        <p:nvCxnSpPr>
          <p:cNvPr id="1063" name="直接连接符 3"/>
          <p:cNvCxnSpPr/>
          <p:nvPr/>
        </p:nvCxnSpPr>
        <p:spPr>
          <a:xfrm>
            <a:off x="1840230" y="1414145"/>
            <a:ext cx="2018665" cy="730885"/>
          </a:xfrm>
          <a:prstGeom prst="line">
            <a:avLst/>
          </a:prstGeom>
          <a:ln w="12700" cap="sq" cmpd="sng">
            <a:solidFill>
              <a:schemeClr val="tx1"/>
            </a:solidFill>
            <a:prstDash val="solid"/>
            <a:miter/>
            <a:headEnd type="none" w="sm" len="sm"/>
            <a:tailEnd type="none" w="sm" len="sm"/>
          </a:ln>
        </p:spPr>
      </p:cxnSp>
      <p:sp>
        <p:nvSpPr>
          <p:cNvPr id="12" name="圆角矩形 11"/>
          <p:cNvSpPr/>
          <p:nvPr/>
        </p:nvSpPr>
        <p:spPr>
          <a:xfrm>
            <a:off x="880110" y="4699635"/>
            <a:ext cx="2181860" cy="431165"/>
          </a:xfrm>
          <a:prstGeom prst="roundRect">
            <a:avLst/>
          </a:prstGeom>
          <a:solidFill>
            <a:srgbClr val="C0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latin typeface="楷体" panose="02010609060101010101" pitchFamily="49" charset="-122"/>
                <a:ea typeface="楷体" panose="02010609060101010101" pitchFamily="49" charset="-122"/>
              </a:rPr>
              <a:t>推动科技发展</a:t>
            </a:r>
            <a:endParaRPr lang="zh-CN" altLang="en-US" sz="2400" b="1">
              <a:solidFill>
                <a:schemeClr val="bg1"/>
              </a:solidFill>
              <a:latin typeface="楷体" panose="02010609060101010101" pitchFamily="49" charset="-122"/>
              <a:ea typeface="楷体" panose="02010609060101010101" pitchFamily="49" charset="-122"/>
            </a:endParaRPr>
          </a:p>
        </p:txBody>
      </p:sp>
      <p:cxnSp>
        <p:nvCxnSpPr>
          <p:cNvPr id="20" name="直接连接符 19"/>
          <p:cNvCxnSpPr/>
          <p:nvPr/>
        </p:nvCxnSpPr>
        <p:spPr>
          <a:xfrm>
            <a:off x="8615680" y="5097780"/>
            <a:ext cx="3149600" cy="12065"/>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13" name="直接连接符 12"/>
          <p:cNvCxnSpPr/>
          <p:nvPr/>
        </p:nvCxnSpPr>
        <p:spPr>
          <a:xfrm flipV="1">
            <a:off x="150495" y="5492115"/>
            <a:ext cx="2634615" cy="16510"/>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14" name="直接连接符 13"/>
          <p:cNvCxnSpPr/>
          <p:nvPr/>
        </p:nvCxnSpPr>
        <p:spPr>
          <a:xfrm flipV="1">
            <a:off x="6105525" y="3835400"/>
            <a:ext cx="723265" cy="11430"/>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15" name="直接连接符 14"/>
          <p:cNvCxnSpPr/>
          <p:nvPr/>
        </p:nvCxnSpPr>
        <p:spPr>
          <a:xfrm>
            <a:off x="4199890" y="3417570"/>
            <a:ext cx="3802380" cy="1270"/>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16" name="直接连接符 15"/>
          <p:cNvCxnSpPr/>
          <p:nvPr/>
        </p:nvCxnSpPr>
        <p:spPr>
          <a:xfrm>
            <a:off x="2842260" y="3792855"/>
            <a:ext cx="3234690" cy="9525"/>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sp>
        <p:nvSpPr>
          <p:cNvPr id="17" name="圆角矩形 16"/>
          <p:cNvSpPr/>
          <p:nvPr/>
        </p:nvSpPr>
        <p:spPr>
          <a:xfrm>
            <a:off x="2580830" y="1713865"/>
            <a:ext cx="2093720" cy="431165"/>
          </a:xfrm>
          <a:prstGeom prst="roundRect">
            <a:avLst/>
          </a:prstGeom>
          <a:solidFill>
            <a:srgbClr val="C0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楷体" panose="02010609060101010101" pitchFamily="49" charset="-122"/>
                <a:ea typeface="楷体" panose="02010609060101010101" pitchFamily="49" charset="-122"/>
              </a:rPr>
              <a:t>规模大</a:t>
            </a:r>
            <a:endParaRPr lang="zh-CN" altLang="en-US" sz="2400" b="1" dirty="0">
              <a:solidFill>
                <a:schemeClr val="bg1"/>
              </a:solidFill>
              <a:latin typeface="楷体" panose="02010609060101010101" pitchFamily="49" charset="-122"/>
              <a:ea typeface="楷体" panose="02010609060101010101" pitchFamily="49" charset="-122"/>
            </a:endParaRPr>
          </a:p>
        </p:txBody>
      </p:sp>
      <p:sp>
        <p:nvSpPr>
          <p:cNvPr id="19" name="圆角矩形 18"/>
          <p:cNvSpPr/>
          <p:nvPr/>
        </p:nvSpPr>
        <p:spPr>
          <a:xfrm>
            <a:off x="5657317" y="1713865"/>
            <a:ext cx="1478422" cy="431165"/>
          </a:xfrm>
          <a:prstGeom prst="roundRect">
            <a:avLst/>
          </a:prstGeom>
          <a:solidFill>
            <a:srgbClr val="C0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楷体" panose="02010609060101010101" pitchFamily="49" charset="-122"/>
                <a:ea typeface="楷体" panose="02010609060101010101" pitchFamily="49" charset="-122"/>
              </a:rPr>
              <a:t>伤亡惨重</a:t>
            </a:r>
            <a:endParaRPr lang="zh-CN" altLang="en-US" sz="2400" b="1" dirty="0">
              <a:solidFill>
                <a:schemeClr val="bg1"/>
              </a:solidFill>
              <a:latin typeface="楷体" panose="02010609060101010101" pitchFamily="49" charset="-122"/>
              <a:ea typeface="楷体" panose="02010609060101010101" pitchFamily="49" charset="-122"/>
            </a:endParaRPr>
          </a:p>
        </p:txBody>
      </p:sp>
      <p:sp>
        <p:nvSpPr>
          <p:cNvPr id="22" name="圆角矩形 21"/>
          <p:cNvSpPr/>
          <p:nvPr/>
        </p:nvSpPr>
        <p:spPr>
          <a:xfrm>
            <a:off x="8255237" y="1713865"/>
            <a:ext cx="1820255" cy="431165"/>
          </a:xfrm>
          <a:prstGeom prst="roundRect">
            <a:avLst/>
          </a:prstGeom>
          <a:solidFill>
            <a:srgbClr val="C0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楷体" panose="02010609060101010101" pitchFamily="49" charset="-122"/>
                <a:ea typeface="楷体" panose="02010609060101010101" pitchFamily="49" charset="-122"/>
              </a:rPr>
              <a:t>经济损失大</a:t>
            </a:r>
            <a:endParaRPr lang="zh-CN" altLang="en-US" sz="2400" b="1" dirty="0">
              <a:solidFill>
                <a:schemeClr val="bg1"/>
              </a:solidFill>
              <a:latin typeface="楷体" panose="02010609060101010101" pitchFamily="49" charset="-122"/>
              <a:ea typeface="楷体" panose="02010609060101010101" pitchFamily="49" charset="-122"/>
            </a:endParaRPr>
          </a:p>
        </p:txBody>
      </p:sp>
      <p:sp>
        <p:nvSpPr>
          <p:cNvPr id="18" name="文本框 17"/>
          <p:cNvSpPr txBox="1"/>
          <p:nvPr/>
        </p:nvSpPr>
        <p:spPr>
          <a:xfrm>
            <a:off x="1157681" y="2317590"/>
            <a:ext cx="9890619" cy="1077218"/>
          </a:xfrm>
          <a:prstGeom prst="rect">
            <a:avLst/>
          </a:prstGeom>
          <a:solidFill>
            <a:schemeClr val="accent6">
              <a:lumMod val="60000"/>
              <a:lumOff val="40000"/>
            </a:schemeClr>
          </a:solidFill>
        </p:spPr>
        <p:style>
          <a:lnRef idx="3">
            <a:schemeClr val="lt1"/>
          </a:lnRef>
          <a:fillRef idx="1">
            <a:schemeClr val="accent1"/>
          </a:fillRef>
          <a:effectRef idx="1">
            <a:schemeClr val="accent1"/>
          </a:effectRef>
          <a:fontRef idx="minor">
            <a:schemeClr val="lt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3200" dirty="0">
                <a:solidFill>
                  <a:schemeClr val="tx1"/>
                </a:solidFill>
                <a:latin typeface="华文隶书" panose="02010800040101010101" pitchFamily="2" charset="-122"/>
                <a:ea typeface="华文隶书" panose="02010800040101010101" pitchFamily="2" charset="-122"/>
                <a:sym typeface="+mn-ea"/>
              </a:rPr>
              <a:t>（</a:t>
            </a:r>
            <a:r>
              <a:rPr lang="en-US" altLang="zh-CN" sz="3200" dirty="0">
                <a:solidFill>
                  <a:schemeClr val="tx1"/>
                </a:solidFill>
                <a:latin typeface="华文隶书" panose="02010800040101010101" pitchFamily="2" charset="-122"/>
                <a:ea typeface="华文隶书" panose="02010800040101010101" pitchFamily="2" charset="-122"/>
                <a:sym typeface="+mn-ea"/>
              </a:rPr>
              <a:t>1</a:t>
            </a:r>
            <a:r>
              <a:rPr lang="zh-CN" altLang="en-US" sz="3200" dirty="0">
                <a:solidFill>
                  <a:schemeClr val="tx1"/>
                </a:solidFill>
                <a:latin typeface="华文隶书" panose="02010800040101010101" pitchFamily="2" charset="-122"/>
                <a:ea typeface="华文隶书" panose="02010800040101010101" pitchFamily="2" charset="-122"/>
                <a:sym typeface="+mn-ea"/>
              </a:rPr>
              <a:t>）造成了巨大的人员伤亡和经济损失，是人类历史上空前的灾难。</a:t>
            </a:r>
            <a:endParaRPr lang="zh-CN" altLang="en-US" sz="3200" dirty="0">
              <a:solidFill>
                <a:schemeClr val="tx1"/>
              </a:solidFill>
              <a:latin typeface="华文隶书" panose="02010800040101010101" pitchFamily="2" charset="-122"/>
              <a:ea typeface="华文隶书" panose="02010800040101010101" pitchFamily="2" charset="-122"/>
              <a:sym typeface="+mn-ea"/>
            </a:endParaRPr>
          </a:p>
        </p:txBody>
      </p:sp>
      <p:sp>
        <p:nvSpPr>
          <p:cNvPr id="10" name="文本框 9"/>
          <p:cNvSpPr txBox="1"/>
          <p:nvPr/>
        </p:nvSpPr>
        <p:spPr>
          <a:xfrm>
            <a:off x="1936115" y="5587365"/>
            <a:ext cx="6066155" cy="583565"/>
          </a:xfrm>
          <a:prstGeom prst="rect">
            <a:avLst/>
          </a:prstGeom>
          <a:solidFill>
            <a:schemeClr val="accent6">
              <a:lumMod val="60000"/>
              <a:lumOff val="40000"/>
            </a:schemeClr>
          </a:solidFill>
        </p:spPr>
        <p:style>
          <a:lnRef idx="3">
            <a:schemeClr val="lt1"/>
          </a:lnRef>
          <a:fillRef idx="1">
            <a:schemeClr val="accent1"/>
          </a:fillRef>
          <a:effectRef idx="1">
            <a:schemeClr val="accent1"/>
          </a:effectRef>
          <a:fontRef idx="minor">
            <a:schemeClr val="lt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3200">
                <a:solidFill>
                  <a:schemeClr val="tx1"/>
                </a:solidFill>
                <a:latin typeface="华文隶书" panose="02010800040101010101" pitchFamily="2" charset="-122"/>
                <a:ea typeface="华文隶书" panose="02010800040101010101" pitchFamily="2" charset="-122"/>
                <a:sym typeface="+mn-ea"/>
              </a:rPr>
              <a:t>（</a:t>
            </a:r>
            <a:r>
              <a:rPr lang="en-US" altLang="zh-CN" sz="3200">
                <a:solidFill>
                  <a:schemeClr val="tx1"/>
                </a:solidFill>
                <a:latin typeface="华文隶书" panose="02010800040101010101" pitchFamily="2" charset="-122"/>
                <a:ea typeface="华文隶书" panose="02010800040101010101" pitchFamily="2" charset="-122"/>
                <a:sym typeface="+mn-ea"/>
              </a:rPr>
              <a:t>3</a:t>
            </a:r>
            <a:r>
              <a:rPr lang="zh-CN" altLang="en-US" sz="3200">
                <a:solidFill>
                  <a:schemeClr val="tx1"/>
                </a:solidFill>
                <a:latin typeface="华文隶书" panose="02010800040101010101" pitchFamily="2" charset="-122"/>
                <a:ea typeface="华文隶书" panose="02010800040101010101" pitchFamily="2" charset="-122"/>
                <a:sym typeface="+mn-ea"/>
              </a:rPr>
              <a:t>）客观上推动了科技的发展。</a:t>
            </a:r>
            <a:endParaRPr lang="zh-CN" altLang="en-US" sz="3200">
              <a:solidFill>
                <a:schemeClr val="tx1"/>
              </a:solidFill>
              <a:latin typeface="华文隶书" panose="02010800040101010101" pitchFamily="2" charset="-122"/>
              <a:ea typeface="华文隶书" panose="02010800040101010101" pitchFamily="2" charset="-122"/>
              <a:sym typeface="+mn-ea"/>
            </a:endParaRPr>
          </a:p>
        </p:txBody>
      </p:sp>
      <p:sp>
        <p:nvSpPr>
          <p:cNvPr id="11" name="文本框 10"/>
          <p:cNvSpPr txBox="1"/>
          <p:nvPr/>
        </p:nvSpPr>
        <p:spPr>
          <a:xfrm>
            <a:off x="1238885" y="3532505"/>
            <a:ext cx="7131050" cy="583565"/>
          </a:xfrm>
          <a:prstGeom prst="rect">
            <a:avLst/>
          </a:prstGeom>
          <a:solidFill>
            <a:schemeClr val="accent6">
              <a:lumMod val="60000"/>
              <a:lumOff val="40000"/>
            </a:schemeClr>
          </a:solidFill>
        </p:spPr>
        <p:style>
          <a:lnRef idx="3">
            <a:schemeClr val="lt1"/>
          </a:lnRef>
          <a:fillRef idx="1">
            <a:schemeClr val="accent1"/>
          </a:fillRef>
          <a:effectRef idx="1">
            <a:schemeClr val="accent1"/>
          </a:effectRef>
          <a:fontRef idx="minor">
            <a:schemeClr val="lt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3200">
                <a:solidFill>
                  <a:schemeClr val="tx1"/>
                </a:solidFill>
                <a:latin typeface="华文隶书" panose="02010800040101010101" pitchFamily="2" charset="-122"/>
                <a:ea typeface="华文隶书" panose="02010800040101010101" pitchFamily="2" charset="-122"/>
                <a:sym typeface="+mn-ea"/>
              </a:rPr>
              <a:t>（</a:t>
            </a:r>
            <a:r>
              <a:rPr lang="en-US" altLang="zh-CN" sz="3200">
                <a:solidFill>
                  <a:schemeClr val="tx1"/>
                </a:solidFill>
                <a:latin typeface="华文隶书" panose="02010800040101010101" pitchFamily="2" charset="-122"/>
                <a:ea typeface="华文隶书" panose="02010800040101010101" pitchFamily="2" charset="-122"/>
                <a:sym typeface="+mn-ea"/>
              </a:rPr>
              <a:t>2</a:t>
            </a:r>
            <a:r>
              <a:rPr lang="zh-CN" altLang="en-US" sz="3200">
                <a:solidFill>
                  <a:schemeClr val="tx1"/>
                </a:solidFill>
                <a:latin typeface="华文隶书" panose="02010800040101010101" pitchFamily="2" charset="-122"/>
                <a:ea typeface="华文隶书" panose="02010800040101010101" pitchFamily="2" charset="-122"/>
                <a:sym typeface="+mn-ea"/>
              </a:rPr>
              <a:t>）推动了帝国主义殖民体系的瓦解。</a:t>
            </a:r>
            <a:endParaRPr lang="zh-CN" altLang="en-US" sz="3200">
              <a:solidFill>
                <a:schemeClr val="tx1"/>
              </a:solidFill>
              <a:latin typeface="华文隶书" panose="02010800040101010101" pitchFamily="2" charset="-122"/>
              <a:ea typeface="华文隶书" panose="02010800040101010101" pitchFamily="2" charset="-122"/>
              <a:sym typeface="+mn-ea"/>
            </a:endParaRPr>
          </a:p>
        </p:txBody>
      </p:sp>
    </p:spTree>
    <p:custDataLst>
      <p:tags r:id="rId2"/>
    </p:custDataLst>
  </p:cSld>
  <p:clrMapOvr>
    <a:masterClrMapping/>
  </p:clrMapOvr>
  <p:transition>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par>
                                <p:cTn id="45" presetID="22" presetClass="entr" presetSubtype="8"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par>
                                <p:cTn id="48" presetID="22" presetClass="entr" presetSubtype="8"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ppt_w</p:attrName>
                                        </p:attrNameLst>
                                      </p:cBhvr>
                                      <p:tavLst>
                                        <p:tav tm="0">
                                          <p:val>
                                            <p:fltVal val="0"/>
                                          </p:val>
                                        </p:tav>
                                        <p:tav tm="100000">
                                          <p:val>
                                            <p:strVal val="#ppt_w"/>
                                          </p:val>
                                        </p:tav>
                                      </p:tavLst>
                                    </p:anim>
                                    <p:anim calcmode="lin" valueType="num">
                                      <p:cBhvr>
                                        <p:cTn id="61" dur="500" fill="hold"/>
                                        <p:tgtEl>
                                          <p:spTgt spid="10"/>
                                        </p:tgtEl>
                                        <p:attrNameLst>
                                          <p:attrName>ppt_h</p:attrName>
                                        </p:attrNameLst>
                                      </p:cBhvr>
                                      <p:tavLst>
                                        <p:tav tm="0">
                                          <p:val>
                                            <p:fltVal val="0"/>
                                          </p:val>
                                        </p:tav>
                                        <p:tav tm="100000">
                                          <p:val>
                                            <p:strVal val="#ppt_h"/>
                                          </p:val>
                                        </p:tav>
                                      </p:tavLst>
                                    </p:anim>
                                    <p:animEffect transition="in" filter="fade">
                                      <p:cBhvr>
                                        <p:cTn id="6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7" grpId="0" bldLvl="0" animBg="1"/>
      <p:bldP spid="17" grpId="1" animBg="1"/>
      <p:bldP spid="19" grpId="0" bldLvl="0" animBg="1"/>
      <p:bldP spid="19" grpId="1" animBg="1"/>
      <p:bldP spid="22" grpId="0" bldLvl="0" animBg="1"/>
      <p:bldP spid="22" grpId="1" animBg="1"/>
      <p:bldP spid="18" grpId="0" bldLvl="0" animBg="1"/>
      <p:bldP spid="18" grpId="1" animBg="1"/>
      <p:bldP spid="10" grpId="0" bldLvl="0" animBg="1"/>
      <p:bldP spid="10" grpId="1" animBg="1"/>
      <p:bldP spid="11" grpId="0" bldLvl="0" animBg="1"/>
      <p:bldP spid="1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文本框 3"/>
          <p:cNvSpPr txBox="1"/>
          <p:nvPr/>
        </p:nvSpPr>
        <p:spPr>
          <a:xfrm>
            <a:off x="73025" y="2983230"/>
            <a:ext cx="1429385" cy="460375"/>
          </a:xfrm>
          <a:prstGeom prst="rect">
            <a:avLst/>
          </a:prstGeom>
          <a:noFill/>
          <a:ln w="9525">
            <a:noFill/>
          </a:ln>
        </p:spPr>
        <p:txBody>
          <a:bodyPr wrap="square" anchor="t">
            <a:spAutoFit/>
          </a:bodyPr>
          <a:lstStyle/>
          <a:p>
            <a:pPr eaLnBrk="0" hangingPunct="0"/>
            <a:r>
              <a:rPr lang="zh-CN" altLang="zh-CN" sz="2400" b="1" dirty="0">
                <a:solidFill>
                  <a:schemeClr val="tx1"/>
                </a:solidFill>
                <a:latin typeface="宋体" panose="02010600030101010101" pitchFamily="2" charset="-122"/>
                <a:ea typeface="宋体" panose="02010600030101010101" pitchFamily="2" charset="-122"/>
                <a:cs typeface="楷体" panose="02010609060101010101" pitchFamily="49" charset="-122"/>
              </a:rPr>
              <a:t>材料二</a:t>
            </a: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  </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36869" name="文本框 4"/>
          <p:cNvSpPr txBox="1"/>
          <p:nvPr/>
        </p:nvSpPr>
        <p:spPr>
          <a:xfrm>
            <a:off x="33655" y="824865"/>
            <a:ext cx="12124055" cy="2306955"/>
          </a:xfrm>
          <a:prstGeom prst="rect">
            <a:avLst/>
          </a:prstGeom>
          <a:noFill/>
          <a:ln w="9525">
            <a:noFill/>
          </a:ln>
        </p:spPr>
        <p:txBody>
          <a:bodyPr wrap="square" anchor="t">
            <a:spAutoFit/>
          </a:bodyPr>
          <a:lstStyle/>
          <a:p>
            <a:pPr eaLnBrk="0" hangingPunct="0"/>
            <a:r>
              <a:rPr lang="zh-CN" altLang="zh-CN" sz="2400" dirty="0">
                <a:solidFill>
                  <a:schemeClr val="tx1"/>
                </a:solidFill>
                <a:latin typeface="宋体" panose="02010600030101010101" pitchFamily="2" charset="-122"/>
                <a:ea typeface="宋体" panose="02010600030101010101" pitchFamily="2" charset="-122"/>
                <a:cs typeface="楷体" panose="02010609060101010101" pitchFamily="49" charset="-122"/>
              </a:rPr>
              <a:t>材料一</a:t>
            </a:r>
            <a:r>
              <a:rPr lang="en-US" altLang="zh-CN" sz="2400" dirty="0">
                <a:solidFill>
                  <a:schemeClr val="tx1"/>
                </a:solidFill>
                <a:latin typeface="楷体" panose="02010609060101010101" pitchFamily="49" charset="-122"/>
                <a:ea typeface="楷体" panose="02010609060101010101" pitchFamily="49" charset="-122"/>
                <a:cs typeface="楷体" panose="02010609060101010101" pitchFamily="49" charset="-122"/>
              </a:rPr>
              <a:t>  </a:t>
            </a:r>
            <a:r>
              <a:rPr lang="zh-CN" altLang="zh-CN" sz="2400" dirty="0">
                <a:solidFill>
                  <a:schemeClr val="tx1"/>
                </a:solidFill>
                <a:latin typeface="楷体" panose="02010609060101010101" pitchFamily="49" charset="-122"/>
                <a:ea typeface="楷体" panose="02010609060101010101" pitchFamily="49" charset="-122"/>
                <a:cs typeface="楷体" panose="02010609060101010101" pitchFamily="49" charset="-122"/>
              </a:rPr>
              <a:t>本宣言签字国政府</a:t>
            </a:r>
            <a:r>
              <a:rPr lang="en-US" altLang="zh-CN" sz="2400"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altLang="zh-CN" sz="2400" dirty="0">
                <a:solidFill>
                  <a:schemeClr val="tx1"/>
                </a:solidFill>
                <a:latin typeface="楷体" panose="02010609060101010101" pitchFamily="49" charset="-122"/>
                <a:ea typeface="楷体" panose="02010609060101010101" pitchFamily="49" charset="-122"/>
                <a:cs typeface="楷体" panose="02010609060101010101" pitchFamily="49" charset="-122"/>
              </a:rPr>
              <a:t>它们现在正对力图征服世界的野蛮和残暴的力量从事共同的斗争，兹宣告：</a:t>
            </a:r>
            <a:endParaRPr lang="zh-CN" altLang="zh-CN" sz="2400"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eaLnBrk="0" hangingPunct="0"/>
            <a:r>
              <a:rPr lang="zh-CN" altLang="zh-CN" sz="2400" dirty="0">
                <a:solidFill>
                  <a:schemeClr val="tx1"/>
                </a:solidFill>
                <a:latin typeface="楷体" panose="02010609060101010101" pitchFamily="49" charset="-122"/>
                <a:ea typeface="楷体" panose="02010609060101010101" pitchFamily="49" charset="-122"/>
                <a:cs typeface="楷体" panose="02010609060101010101" pitchFamily="49" charset="-122"/>
              </a:rPr>
              <a:t>(一)每一政府各自保证对与各该政府作战的三国同盟成员国及其附从者使用其全部资源，不论军事的或经济的。</a:t>
            </a:r>
            <a:endParaRPr lang="zh-CN" altLang="zh-CN" sz="2400"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r" eaLnBrk="0" hangingPunct="0"/>
            <a:r>
              <a:rPr lang="zh-CN" altLang="zh-CN" sz="2400" dirty="0">
                <a:solidFill>
                  <a:schemeClr val="tx1"/>
                </a:solidFill>
                <a:latin typeface="楷体" panose="02010609060101010101" pitchFamily="49" charset="-122"/>
                <a:ea typeface="楷体" panose="02010609060101010101" pitchFamily="49" charset="-122"/>
                <a:cs typeface="楷体" panose="02010609060101010101" pitchFamily="49" charset="-122"/>
              </a:rPr>
              <a:t>(二)每一政府各自保证与本宣言签字国政府合作，并不与敌人缔结单独停战协定或和约。</a:t>
            </a:r>
            <a:r>
              <a:rPr lang="en-US" altLang="zh-CN" sz="2400" dirty="0">
                <a:solidFill>
                  <a:schemeClr val="tx1"/>
                </a:solidFill>
                <a:latin typeface="楷体" panose="02010609060101010101" pitchFamily="49" charset="-122"/>
                <a:ea typeface="楷体" panose="02010609060101010101" pitchFamily="49" charset="-122"/>
                <a:cs typeface="楷体" panose="02010609060101010101" pitchFamily="49" charset="-122"/>
              </a:rPr>
              <a:t>                                              </a:t>
            </a:r>
            <a:r>
              <a:rPr lang="zh-CN" altLang="zh-CN" sz="2400" dirty="0">
                <a:solidFill>
                  <a:schemeClr val="tx1"/>
                </a:solidFill>
                <a:latin typeface="楷体" panose="02010609060101010101" pitchFamily="49" charset="-122"/>
                <a:ea typeface="楷体" panose="02010609060101010101" pitchFamily="49" charset="-122"/>
                <a:cs typeface="楷体" panose="02010609060101010101" pitchFamily="49" charset="-122"/>
              </a:rPr>
              <a:t>——《联合国家宣言》</a:t>
            </a:r>
            <a:endParaRPr lang="zh-CN" altLang="zh-CN" sz="2400"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5" name="矩形 4"/>
          <p:cNvSpPr/>
          <p:nvPr/>
        </p:nvSpPr>
        <p:spPr>
          <a:xfrm>
            <a:off x="2842260" y="196850"/>
            <a:ext cx="8326755" cy="521970"/>
          </a:xfrm>
          <a:prstGeom prst="rect">
            <a:avLst/>
          </a:prstGeom>
        </p:spPr>
        <p:txBody>
          <a:bodyPr wrap="none">
            <a:spAutoFit/>
          </a:bodyPr>
          <a:lstStyle/>
          <a:p>
            <a:pPr indent="0" algn="l"/>
            <a:r>
              <a:rPr lang="en-US" altLang="zh-CN" sz="2800" b="1" dirty="0" smtClean="0">
                <a:solidFill>
                  <a:schemeClr val="tx1"/>
                </a:solidFill>
                <a:latin typeface="微软雅黑" panose="020B0503020204020204" charset="-122"/>
                <a:ea typeface="微软雅黑" panose="020B0503020204020204" charset="-122"/>
                <a:cs typeface="微软雅黑" panose="020B0503020204020204" charset="-122"/>
              </a:rPr>
              <a:t>3.</a:t>
            </a:r>
            <a:r>
              <a:rPr lang="zh-CN" altLang="en-US" sz="2800" b="1" dirty="0" smtClean="0">
                <a:solidFill>
                  <a:schemeClr val="tx1"/>
                </a:solidFill>
                <a:latin typeface="微软雅黑" panose="020B0503020204020204" charset="-122"/>
                <a:ea typeface="微软雅黑" panose="020B0503020204020204" charset="-122"/>
                <a:cs typeface="微软雅黑" panose="020B0503020204020204" charset="-122"/>
              </a:rPr>
              <a:t>根据以下材料，分析第二</a:t>
            </a:r>
            <a:r>
              <a:rPr lang="zh-CN" altLang="en-US" sz="2800" b="1" dirty="0" smtClean="0">
                <a:latin typeface="微软雅黑" panose="020B0503020204020204" charset="-122"/>
                <a:ea typeface="微软雅黑" panose="020B0503020204020204" charset="-122"/>
                <a:cs typeface="微软雅黑" panose="020B0503020204020204" charset="-122"/>
                <a:sym typeface="+mn-ea"/>
              </a:rPr>
              <a:t>次世界大战胜利</a:t>
            </a:r>
            <a:r>
              <a:rPr lang="zh-CN" altLang="en-US" sz="2800" b="1" dirty="0" smtClean="0">
                <a:solidFill>
                  <a:schemeClr val="tx1"/>
                </a:solidFill>
                <a:latin typeface="微软雅黑" panose="020B0503020204020204" charset="-122"/>
                <a:ea typeface="微软雅黑" panose="020B0503020204020204" charset="-122"/>
                <a:cs typeface="微软雅黑" panose="020B0503020204020204" charset="-122"/>
              </a:rPr>
              <a:t>的原因。</a:t>
            </a:r>
            <a:endParaRPr lang="zh-CN" altLang="en-US" sz="2800" b="1" dirty="0" smtClean="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8" name="文本框 16"/>
          <p:cNvSpPr txBox="1">
            <a:spLocks noChangeArrowheads="1"/>
          </p:cNvSpPr>
          <p:nvPr/>
        </p:nvSpPr>
        <p:spPr bwMode="auto">
          <a:xfrm>
            <a:off x="67945" y="66040"/>
            <a:ext cx="652145"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rPr>
              <a:t>论</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
        <p:nvSpPr>
          <p:cNvPr id="29" name="文本框 3"/>
          <p:cNvSpPr txBox="1">
            <a:spLocks noChangeArrowheads="1"/>
          </p:cNvSpPr>
          <p:nvPr/>
        </p:nvSpPr>
        <p:spPr bwMode="auto">
          <a:xfrm>
            <a:off x="781685" y="66040"/>
            <a:ext cx="651510"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rPr>
              <a:t>从</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
        <p:nvSpPr>
          <p:cNvPr id="30" name="文本框 6"/>
          <p:cNvSpPr txBox="1">
            <a:spLocks noChangeArrowheads="1"/>
          </p:cNvSpPr>
          <p:nvPr/>
        </p:nvSpPr>
        <p:spPr bwMode="auto">
          <a:xfrm>
            <a:off x="1502410" y="66040"/>
            <a:ext cx="636270"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lang="zh-CN" altLang="en-US" sz="3600" b="1" kern="0" noProof="0" dirty="0">
                <a:ln>
                  <a:noFill/>
                </a:ln>
                <a:solidFill>
                  <a:srgbClr val="F1DCB9"/>
                </a:solidFill>
                <a:effectLst/>
                <a:uLnTx/>
                <a:uFillTx/>
                <a:latin typeface="微软雅黑" panose="020B0503020204020204" charset="-122"/>
                <a:ea typeface="微软雅黑" panose="020B0503020204020204" charset="-122"/>
                <a:sym typeface="+mn-ea"/>
              </a:rPr>
              <a:t>史</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sym typeface="+mn-ea"/>
            </a:endParaRPr>
          </a:p>
        </p:txBody>
      </p:sp>
      <p:sp>
        <p:nvSpPr>
          <p:cNvPr id="31" name="文本框 9"/>
          <p:cNvSpPr txBox="1">
            <a:spLocks noChangeArrowheads="1"/>
          </p:cNvSpPr>
          <p:nvPr/>
        </p:nvSpPr>
        <p:spPr bwMode="auto">
          <a:xfrm>
            <a:off x="2211705" y="66040"/>
            <a:ext cx="630555"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sym typeface="+mn-ea"/>
              </a:rPr>
              <a:t>出</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sym typeface="+mn-ea"/>
            </a:endParaRPr>
          </a:p>
        </p:txBody>
      </p:sp>
      <p:grpSp>
        <p:nvGrpSpPr>
          <p:cNvPr id="11" name="组合 10"/>
          <p:cNvGrpSpPr/>
          <p:nvPr/>
        </p:nvGrpSpPr>
        <p:grpSpPr>
          <a:xfrm>
            <a:off x="705485" y="3566160"/>
            <a:ext cx="6040120" cy="3067685"/>
            <a:chOff x="1975" y="5040"/>
            <a:chExt cx="9512" cy="4831"/>
          </a:xfrm>
        </p:grpSpPr>
        <p:sp>
          <p:nvSpPr>
            <p:cNvPr id="155680" name="文本框 155679"/>
            <p:cNvSpPr txBox="1"/>
            <p:nvPr/>
          </p:nvSpPr>
          <p:spPr>
            <a:xfrm>
              <a:off x="4738" y="9146"/>
              <a:ext cx="3988" cy="725"/>
            </a:xfrm>
            <a:prstGeom prst="rect">
              <a:avLst/>
            </a:prstGeom>
            <a:noFill/>
            <a:ln>
              <a:solidFill>
                <a:srgbClr val="000000">
                  <a:alpha val="0"/>
                </a:srgbClr>
              </a:solidFill>
            </a:ln>
          </p:spPr>
          <p:txBody>
            <a:bodyPr wrap="square" rtlCol="0" anchor="t">
              <a:spAutoFit/>
            </a:bodyPr>
            <a:lstStyle/>
            <a:p>
              <a:pPr lvl="0" algn="l">
                <a:buClrTx/>
                <a:buSzTx/>
                <a:buFontTx/>
              </a:pPr>
              <a:r>
                <a:rPr lang="zh-CN" altLang="zh-CN" sz="240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图一</a:t>
              </a:r>
              <a:r>
                <a:rPr lang="zh-CN" altLang="en-US" sz="2400" dirty="0" smtClean="0">
                  <a:ln>
                    <a:noFill/>
                  </a:ln>
                  <a:solidFill>
                    <a:schemeClr val="tx1"/>
                  </a:solidFill>
                  <a:effectLst>
                    <a:glow rad="228600">
                      <a:schemeClr val="accent2">
                        <a:satMod val="175000"/>
                        <a:alpha val="40000"/>
                      </a:schemeClr>
                    </a:glow>
                  </a:effectLst>
                  <a:latin typeface="楷体" panose="02010609060101010101" pitchFamily="49" charset="-122"/>
                  <a:ea typeface="楷体" panose="02010609060101010101" pitchFamily="49" charset="-122"/>
                  <a:cs typeface="楷体" panose="02010609060101010101" pitchFamily="49" charset="-122"/>
                  <a:sym typeface="+mn-ea"/>
                </a:rPr>
                <a:t> </a:t>
              </a:r>
              <a:r>
                <a:rPr lang="zh-CN" altLang="zh-CN" sz="240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南京大屠杀</a:t>
              </a:r>
              <a:endParaRPr lang="zh-CN" altLang="en-US" sz="2400" dirty="0" smtClean="0">
                <a:ln>
                  <a:noFill/>
                </a:ln>
                <a:solidFill>
                  <a:schemeClr val="tx1"/>
                </a:solidFill>
                <a:effectLst>
                  <a:glow rad="228600">
                    <a:schemeClr val="accent2">
                      <a:satMod val="175000"/>
                      <a:alpha val="40000"/>
                    </a:schemeClr>
                  </a:glow>
                </a:effectLst>
                <a:latin typeface="楷体" panose="02010609060101010101" pitchFamily="49" charset="-122"/>
                <a:ea typeface="楷体" panose="02010609060101010101" pitchFamily="49" charset="-122"/>
                <a:cs typeface="楷体" panose="02010609060101010101" pitchFamily="49" charset="-122"/>
                <a:sym typeface="+mn-ea"/>
              </a:endParaRPr>
            </a:p>
          </p:txBody>
        </p:sp>
        <p:grpSp>
          <p:nvGrpSpPr>
            <p:cNvPr id="9" name="组合 8"/>
            <p:cNvGrpSpPr/>
            <p:nvPr/>
          </p:nvGrpSpPr>
          <p:grpSpPr>
            <a:xfrm>
              <a:off x="1975" y="5040"/>
              <a:ext cx="9512" cy="4120"/>
              <a:chOff x="4623" y="3340"/>
              <a:chExt cx="9512" cy="4120"/>
            </a:xfrm>
          </p:grpSpPr>
          <p:pic>
            <p:nvPicPr>
              <p:cNvPr id="52231" name="Picture 7" descr="00"/>
              <p:cNvPicPr>
                <a:picLocks noChangeAspect="1"/>
              </p:cNvPicPr>
              <p:nvPr/>
            </p:nvPicPr>
            <p:blipFill>
              <a:blip r:embed="rId1" cstate="print"/>
              <a:stretch>
                <a:fillRect/>
              </a:stretch>
            </p:blipFill>
            <p:spPr>
              <a:xfrm>
                <a:off x="11031" y="3340"/>
                <a:ext cx="3105" cy="4106"/>
              </a:xfrm>
              <a:prstGeom prst="rect">
                <a:avLst/>
              </a:prstGeom>
              <a:noFill/>
              <a:ln w="9525">
                <a:noFill/>
              </a:ln>
            </p:spPr>
          </p:pic>
          <p:pic>
            <p:nvPicPr>
              <p:cNvPr id="44" name="Picture 23" descr="1937年12月13日，日本侵略者占领中国南京。在日本华中派遣军司令松井石根和第六师团师团长谷寿夫指挥下，日军使用集体枪杀、活埋、刀劈、火烧等惨绝人寰的手段，经6个星期的血腥屠杀，在南京杀害中国平民和被俘军人达30多万人。南京大屠杀是第二次世界大战中极端残暴的法西斯兽行。抗战胜利后，甲级战犯松井石根被远东国际军事法庭处以绞刑，谷寿夫被引渡给中国政府处死。"/>
              <p:cNvPicPr>
                <a:picLocks noChangeAspect="1" noChangeArrowheads="1"/>
              </p:cNvPicPr>
              <p:nvPr/>
            </p:nvPicPr>
            <p:blipFill>
              <a:blip r:embed="rId2" cstate="print"/>
              <a:srcRect/>
              <a:stretch>
                <a:fillRect/>
              </a:stretch>
            </p:blipFill>
            <p:spPr bwMode="auto">
              <a:xfrm>
                <a:off x="7692" y="3340"/>
                <a:ext cx="3339" cy="4121"/>
              </a:xfrm>
              <a:prstGeom prst="rect">
                <a:avLst/>
              </a:prstGeom>
              <a:noFill/>
            </p:spPr>
          </p:pic>
          <p:pic>
            <p:nvPicPr>
              <p:cNvPr id="63" name="图片 62" descr="QQ截图20171130103053.png"/>
              <p:cNvPicPr>
                <a:picLocks noChangeAspect="1"/>
              </p:cNvPicPr>
              <p:nvPr/>
            </p:nvPicPr>
            <p:blipFill>
              <a:blip r:embed="rId3" cstate="print"/>
              <a:srcRect l="5366" r="10566"/>
              <a:stretch>
                <a:fillRect/>
              </a:stretch>
            </p:blipFill>
            <p:spPr>
              <a:xfrm>
                <a:off x="4623" y="3340"/>
                <a:ext cx="3044" cy="4106"/>
              </a:xfrm>
              <a:prstGeom prst="rect">
                <a:avLst/>
              </a:prstGeom>
            </p:spPr>
          </p:pic>
        </p:grpSp>
      </p:grpSp>
      <p:grpSp>
        <p:nvGrpSpPr>
          <p:cNvPr id="12" name="组合 11"/>
          <p:cNvGrpSpPr/>
          <p:nvPr/>
        </p:nvGrpSpPr>
        <p:grpSpPr>
          <a:xfrm>
            <a:off x="6948805" y="3566160"/>
            <a:ext cx="4641850" cy="3067685"/>
            <a:chOff x="11807" y="5040"/>
            <a:chExt cx="7310" cy="4831"/>
          </a:xfrm>
        </p:grpSpPr>
        <p:pic>
          <p:nvPicPr>
            <p:cNvPr id="2" name="图片 1"/>
            <p:cNvPicPr>
              <a:picLocks noChangeAspect="1"/>
            </p:cNvPicPr>
            <p:nvPr/>
          </p:nvPicPr>
          <p:blipFill>
            <a:blip r:embed="rId4" cstate="print"/>
            <a:stretch>
              <a:fillRect/>
            </a:stretch>
          </p:blipFill>
          <p:spPr>
            <a:xfrm>
              <a:off x="11807" y="5040"/>
              <a:ext cx="7310" cy="4106"/>
            </a:xfrm>
            <a:prstGeom prst="rect">
              <a:avLst/>
            </a:prstGeom>
          </p:spPr>
        </p:pic>
        <p:sp>
          <p:nvSpPr>
            <p:cNvPr id="10" name="文本框 9"/>
            <p:cNvSpPr txBox="1"/>
            <p:nvPr/>
          </p:nvSpPr>
          <p:spPr>
            <a:xfrm>
              <a:off x="12772" y="9146"/>
              <a:ext cx="5123" cy="725"/>
            </a:xfrm>
            <a:prstGeom prst="rect">
              <a:avLst/>
            </a:prstGeom>
            <a:noFill/>
            <a:ln>
              <a:solidFill>
                <a:srgbClr val="000000">
                  <a:alpha val="0"/>
                </a:srgbClr>
              </a:solidFill>
            </a:ln>
          </p:spPr>
          <p:txBody>
            <a:bodyPr wrap="square" rtlCol="0" anchor="t">
              <a:spAutoFit/>
            </a:bodyPr>
            <a:lstStyle/>
            <a:p>
              <a:pPr lvl="0" algn="l">
                <a:buClrTx/>
                <a:buSzTx/>
                <a:buFontTx/>
              </a:pPr>
              <a:r>
                <a:rPr lang="zh-CN" altLang="zh-CN" sz="240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图二</a:t>
              </a:r>
              <a:r>
                <a:rPr lang="zh-CN" altLang="en-US" sz="2400" dirty="0" smtClean="0">
                  <a:ln>
                    <a:noFill/>
                  </a:ln>
                  <a:solidFill>
                    <a:schemeClr val="tx1"/>
                  </a:solidFill>
                  <a:effectLst>
                    <a:glow rad="228600">
                      <a:schemeClr val="accent2">
                        <a:satMod val="175000"/>
                        <a:alpha val="40000"/>
                      </a:schemeClr>
                    </a:glow>
                  </a:effectLst>
                  <a:latin typeface="楷体" panose="02010609060101010101" pitchFamily="49" charset="-122"/>
                  <a:ea typeface="楷体" panose="02010609060101010101" pitchFamily="49" charset="-122"/>
                  <a:cs typeface="楷体" panose="02010609060101010101" pitchFamily="49" charset="-122"/>
                  <a:sym typeface="+mn-ea"/>
                </a:rPr>
                <a:t> </a:t>
              </a:r>
              <a:r>
                <a:rPr lang="zh-CN" altLang="zh-CN" sz="240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奥斯维辛集中营</a:t>
              </a:r>
              <a:endParaRPr lang="zh-CN" altLang="zh-CN" sz="240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grpSp>
      <p:sp>
        <p:nvSpPr>
          <p:cNvPr id="7" name="文本框 6"/>
          <p:cNvSpPr txBox="1"/>
          <p:nvPr/>
        </p:nvSpPr>
        <p:spPr>
          <a:xfrm>
            <a:off x="720090" y="3137535"/>
            <a:ext cx="10448925" cy="583565"/>
          </a:xfrm>
          <a:prstGeom prst="rect">
            <a:avLst/>
          </a:prstGeom>
          <a:solidFill>
            <a:schemeClr val="accent6">
              <a:lumMod val="60000"/>
              <a:lumOff val="4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zh-CN" altLang="en-US" sz="3200">
                <a:solidFill>
                  <a:schemeClr val="tx1"/>
                </a:solidFill>
                <a:latin typeface="华文隶书" panose="02010800040101010101" pitchFamily="2" charset="-122"/>
                <a:ea typeface="华文隶书" panose="02010800040101010101" pitchFamily="2" charset="-122"/>
              </a:rPr>
              <a:t>（</a:t>
            </a:r>
            <a:r>
              <a:rPr lang="en-US" altLang="zh-CN" sz="3200">
                <a:solidFill>
                  <a:schemeClr val="tx1"/>
                </a:solidFill>
                <a:latin typeface="华文隶书" panose="02010800040101010101" pitchFamily="2" charset="-122"/>
                <a:ea typeface="华文隶书" panose="02010800040101010101" pitchFamily="2" charset="-122"/>
              </a:rPr>
              <a:t>2</a:t>
            </a:r>
            <a:r>
              <a:rPr lang="zh-CN" altLang="en-US" sz="3200">
                <a:solidFill>
                  <a:schemeClr val="tx1"/>
                </a:solidFill>
                <a:latin typeface="华文隶书" panose="02010800040101010101" pitchFamily="2" charset="-122"/>
                <a:ea typeface="华文隶书" panose="02010800040101010101" pitchFamily="2" charset="-122"/>
              </a:rPr>
              <a:t>）性质：二战是一场正义的世界人民的反法西斯战争。</a:t>
            </a:r>
            <a:endParaRPr lang="zh-CN" altLang="en-US" sz="3200">
              <a:solidFill>
                <a:schemeClr val="tx1"/>
              </a:solidFill>
              <a:latin typeface="华文隶书" panose="02010800040101010101" pitchFamily="2" charset="-122"/>
              <a:ea typeface="华文隶书" panose="02010800040101010101" pitchFamily="2" charset="-122"/>
            </a:endParaRPr>
          </a:p>
        </p:txBody>
      </p:sp>
      <p:cxnSp>
        <p:nvCxnSpPr>
          <p:cNvPr id="13" name="直接连接符 12"/>
          <p:cNvCxnSpPr/>
          <p:nvPr/>
        </p:nvCxnSpPr>
        <p:spPr>
          <a:xfrm flipV="1">
            <a:off x="170815" y="1557020"/>
            <a:ext cx="808990" cy="13335"/>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20" name="直接连接符 19"/>
          <p:cNvCxnSpPr/>
          <p:nvPr/>
        </p:nvCxnSpPr>
        <p:spPr>
          <a:xfrm flipV="1">
            <a:off x="5676900" y="1179830"/>
            <a:ext cx="6294120" cy="3175"/>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14" name="直接连接符 13"/>
          <p:cNvCxnSpPr/>
          <p:nvPr/>
        </p:nvCxnSpPr>
        <p:spPr>
          <a:xfrm>
            <a:off x="7258050" y="2646680"/>
            <a:ext cx="4553585" cy="6350"/>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15" name="直接连接符 14"/>
          <p:cNvCxnSpPr/>
          <p:nvPr/>
        </p:nvCxnSpPr>
        <p:spPr>
          <a:xfrm flipV="1">
            <a:off x="10490200" y="1959610"/>
            <a:ext cx="1408430" cy="2540"/>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sp>
        <p:nvSpPr>
          <p:cNvPr id="21" name="圆角矩形 20"/>
          <p:cNvSpPr/>
          <p:nvPr/>
        </p:nvSpPr>
        <p:spPr>
          <a:xfrm>
            <a:off x="7258050" y="1959610"/>
            <a:ext cx="2989580" cy="431165"/>
          </a:xfrm>
          <a:prstGeom prst="roundRect">
            <a:avLst/>
          </a:prstGeom>
          <a:solidFill>
            <a:srgbClr val="C0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latin typeface="楷体" panose="02010609060101010101" pitchFamily="49" charset="-122"/>
                <a:ea typeface="楷体" panose="02010609060101010101" pitchFamily="49" charset="-122"/>
              </a:rPr>
              <a:t>相互支援、协同作战</a:t>
            </a:r>
            <a:endParaRPr lang="zh-CN" altLang="en-US" sz="2400" b="1">
              <a:solidFill>
                <a:schemeClr val="bg1"/>
              </a:solidFill>
              <a:latin typeface="楷体" panose="02010609060101010101" pitchFamily="49" charset="-122"/>
              <a:ea typeface="楷体" panose="02010609060101010101" pitchFamily="49" charset="-122"/>
            </a:endParaRPr>
          </a:p>
        </p:txBody>
      </p:sp>
      <p:sp>
        <p:nvSpPr>
          <p:cNvPr id="6" name="文本框 5"/>
          <p:cNvSpPr txBox="1"/>
          <p:nvPr/>
        </p:nvSpPr>
        <p:spPr>
          <a:xfrm>
            <a:off x="328930" y="1440180"/>
            <a:ext cx="11014075" cy="1076325"/>
          </a:xfrm>
          <a:prstGeom prst="rect">
            <a:avLst/>
          </a:prstGeom>
          <a:solidFill>
            <a:schemeClr val="accent6">
              <a:lumMod val="60000"/>
              <a:lumOff val="4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zh-CN" altLang="en-US" sz="3200">
                <a:solidFill>
                  <a:schemeClr val="tx1"/>
                </a:solidFill>
                <a:latin typeface="华文隶书" panose="02010800040101010101" pitchFamily="2" charset="-122"/>
                <a:ea typeface="华文隶书" panose="02010800040101010101" pitchFamily="2" charset="-122"/>
              </a:rPr>
              <a:t>（</a:t>
            </a:r>
            <a:r>
              <a:rPr lang="en-US" altLang="zh-CN" sz="3200">
                <a:solidFill>
                  <a:schemeClr val="tx1"/>
                </a:solidFill>
                <a:latin typeface="华文隶书" panose="02010800040101010101" pitchFamily="2" charset="-122"/>
                <a:ea typeface="华文隶书" panose="02010800040101010101" pitchFamily="2" charset="-122"/>
              </a:rPr>
              <a:t>1</a:t>
            </a:r>
            <a:r>
              <a:rPr lang="zh-CN" altLang="en-US" sz="3200">
                <a:solidFill>
                  <a:schemeClr val="tx1"/>
                </a:solidFill>
                <a:latin typeface="华文隶书" panose="02010800040101010101" pitchFamily="2" charset="-122"/>
                <a:ea typeface="华文隶书" panose="02010800040101010101" pitchFamily="2" charset="-122"/>
              </a:rPr>
              <a:t>）世界反法西斯联盟的成立，实现各国协同作战，扭转了战争的局势。</a:t>
            </a:r>
            <a:endParaRPr lang="zh-CN" altLang="en-US" sz="3200">
              <a:solidFill>
                <a:schemeClr val="tx1"/>
              </a:solidFill>
              <a:latin typeface="华文隶书" panose="02010800040101010101" pitchFamily="2" charset="-122"/>
              <a:ea typeface="华文隶书" panose="02010800040101010101" pitchFamily="2" charset="-122"/>
            </a:endParaRPr>
          </a:p>
        </p:txBody>
      </p:sp>
      <p:sp>
        <p:nvSpPr>
          <p:cNvPr id="3" name="矩形 2"/>
          <p:cNvSpPr/>
          <p:nvPr/>
        </p:nvSpPr>
        <p:spPr>
          <a:xfrm>
            <a:off x="9792970" y="2684780"/>
            <a:ext cx="2105660" cy="44577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par>
                                <p:cTn id="13" presetID="2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22" presetClass="entr" presetSubtype="8"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21" grpId="0" bldLvl="0" animBg="1"/>
      <p:bldP spid="21" grpId="1" animBg="1"/>
      <p:bldP spid="6" grpId="0" bldLvl="0" animBg="1"/>
      <p:bldP spid="6" grpId="1" animBg="1"/>
      <p:bldP spid="3" grpId="0" bldLvl="0" animBg="1"/>
      <p:bldP spid="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16"/>
          <p:cNvSpPr txBox="1">
            <a:spLocks noChangeArrowheads="1"/>
          </p:cNvSpPr>
          <p:nvPr/>
        </p:nvSpPr>
        <p:spPr bwMode="auto">
          <a:xfrm>
            <a:off x="67945" y="66040"/>
            <a:ext cx="652145"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rPr>
              <a:t>以</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
        <p:nvSpPr>
          <p:cNvPr id="29" name="文本框 3"/>
          <p:cNvSpPr txBox="1">
            <a:spLocks noChangeArrowheads="1"/>
          </p:cNvSpPr>
          <p:nvPr/>
        </p:nvSpPr>
        <p:spPr bwMode="auto">
          <a:xfrm>
            <a:off x="781685" y="66040"/>
            <a:ext cx="651510"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rPr>
              <a:t>史</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
        <p:nvSpPr>
          <p:cNvPr id="30" name="文本框 6"/>
          <p:cNvSpPr txBox="1">
            <a:spLocks noChangeArrowheads="1"/>
          </p:cNvSpPr>
          <p:nvPr/>
        </p:nvSpPr>
        <p:spPr bwMode="auto">
          <a:xfrm>
            <a:off x="1502410" y="66040"/>
            <a:ext cx="636270"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sym typeface="+mn-ea"/>
              </a:rPr>
              <a:t>为</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sym typeface="+mn-ea"/>
            </a:endParaRPr>
          </a:p>
        </p:txBody>
      </p:sp>
      <p:sp>
        <p:nvSpPr>
          <p:cNvPr id="31" name="文本框 9"/>
          <p:cNvSpPr txBox="1">
            <a:spLocks noChangeArrowheads="1"/>
          </p:cNvSpPr>
          <p:nvPr/>
        </p:nvSpPr>
        <p:spPr bwMode="auto">
          <a:xfrm>
            <a:off x="2211705" y="66040"/>
            <a:ext cx="630555"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sym typeface="+mn-ea"/>
              </a:rPr>
              <a:t>鉴</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sym typeface="+mn-ea"/>
            </a:endParaRPr>
          </a:p>
        </p:txBody>
      </p:sp>
      <p:sp>
        <p:nvSpPr>
          <p:cNvPr id="19" name="文本框 18"/>
          <p:cNvSpPr txBox="1"/>
          <p:nvPr/>
        </p:nvSpPr>
        <p:spPr>
          <a:xfrm>
            <a:off x="424180" y="4224655"/>
            <a:ext cx="11452860" cy="1691640"/>
          </a:xfrm>
          <a:prstGeom prst="rect">
            <a:avLst/>
          </a:prstGeom>
          <a:noFill/>
          <a:ln>
            <a:solidFill>
              <a:schemeClr val="tx1"/>
            </a:solidFill>
          </a:ln>
        </p:spPr>
        <p:txBody>
          <a:bodyPr wrap="square" rtlCol="0" anchor="t">
            <a:spAutoFit/>
          </a:bodyPr>
          <a:lstStyle/>
          <a:p>
            <a:r>
              <a:rPr lang="zh-CN" altLang="en-US" sz="2600" dirty="0" smtClean="0">
                <a:solidFill>
                  <a:schemeClr val="tx1"/>
                </a:solidFill>
                <a:latin typeface="宋体" panose="02010600030101010101" pitchFamily="2" charset="-122"/>
                <a:ea typeface="宋体" panose="02010600030101010101" pitchFamily="2" charset="-122"/>
                <a:sym typeface="+mn-ea"/>
              </a:rPr>
              <a:t>材料二</a:t>
            </a:r>
            <a:r>
              <a:rPr lang="zh-CN" altLang="en-US" sz="2600" dirty="0" smtClean="0">
                <a:solidFill>
                  <a:schemeClr val="tx1"/>
                </a:solidFill>
                <a:latin typeface="楷体" panose="02010609060101010101" pitchFamily="49" charset="-122"/>
                <a:ea typeface="楷体" panose="02010609060101010101" pitchFamily="49" charset="-122"/>
                <a:sym typeface="+mn-ea"/>
              </a:rPr>
              <a:t>  美国为实现称霸世界的野心，不断加强对其他国家和地区的军事干预，严重干扰着世界的和平与发展。同时，……地区冲突、民族矛盾和宗教纷争不断，恐怖活动抬头，威胁着世界安全。  </a:t>
            </a:r>
            <a:endParaRPr lang="zh-CN" altLang="en-US" sz="2600" dirty="0" smtClean="0">
              <a:solidFill>
                <a:schemeClr val="tx1"/>
              </a:solidFill>
              <a:latin typeface="楷体" panose="02010609060101010101" pitchFamily="49" charset="-122"/>
              <a:ea typeface="楷体" panose="02010609060101010101" pitchFamily="49" charset="-122"/>
              <a:sym typeface="+mn-ea"/>
            </a:endParaRPr>
          </a:p>
          <a:p>
            <a:pPr algn="r"/>
            <a:r>
              <a:rPr lang="zh-CN" altLang="en-US" sz="2600" dirty="0" smtClean="0">
                <a:solidFill>
                  <a:schemeClr val="tx1"/>
                </a:solidFill>
                <a:latin typeface="楷体" panose="02010609060101010101" pitchFamily="49" charset="-122"/>
                <a:ea typeface="楷体" panose="02010609060101010101" pitchFamily="49" charset="-122"/>
                <a:sym typeface="+mn-ea"/>
              </a:rPr>
              <a:t> </a:t>
            </a:r>
            <a:r>
              <a:rPr lang="en-US" altLang="zh-CN" sz="2000" dirty="0" smtClean="0">
                <a:solidFill>
                  <a:schemeClr val="tx1"/>
                </a:solidFill>
                <a:latin typeface="楷体" panose="02010609060101010101" pitchFamily="49" charset="-122"/>
                <a:ea typeface="楷体" panose="02010609060101010101" pitchFamily="49" charset="-122"/>
                <a:sym typeface="+mn-ea"/>
              </a:rPr>
              <a:t>——</a:t>
            </a:r>
            <a:r>
              <a:rPr lang="zh-CN" altLang="en-US" sz="2000" dirty="0" smtClean="0">
                <a:solidFill>
                  <a:schemeClr val="tx1"/>
                </a:solidFill>
                <a:latin typeface="楷体" panose="02010609060101010101" pitchFamily="49" charset="-122"/>
                <a:ea typeface="楷体" panose="02010609060101010101" pitchFamily="49" charset="-122"/>
                <a:sym typeface="+mn-ea"/>
              </a:rPr>
              <a:t>选自部编版九年级下册历史教材</a:t>
            </a:r>
            <a:endParaRPr lang="zh-CN" altLang="en-US" sz="2000" dirty="0" smtClean="0">
              <a:solidFill>
                <a:schemeClr val="tx1"/>
              </a:solidFill>
              <a:latin typeface="楷体" panose="02010609060101010101" pitchFamily="49" charset="-122"/>
              <a:ea typeface="楷体" panose="02010609060101010101" pitchFamily="49" charset="-122"/>
              <a:sym typeface="+mn-ea"/>
            </a:endParaRPr>
          </a:p>
        </p:txBody>
      </p:sp>
      <p:sp>
        <p:nvSpPr>
          <p:cNvPr id="51203" name="TextBox 4"/>
          <p:cNvSpPr txBox="1"/>
          <p:nvPr/>
        </p:nvSpPr>
        <p:spPr>
          <a:xfrm>
            <a:off x="2842260" y="158115"/>
            <a:ext cx="9349740" cy="460375"/>
          </a:xfrm>
          <a:prstGeom prst="rect">
            <a:avLst/>
          </a:prstGeom>
          <a:noFill/>
          <a:ln w="9525">
            <a:noFill/>
          </a:ln>
        </p:spPr>
        <p:txBody>
          <a:bodyPr wrap="square">
            <a:spAutoFit/>
          </a:bodyPr>
          <a:lstStyle/>
          <a:p>
            <a:r>
              <a:rPr lang="zh-CN" altLang="en-US" sz="2400" b="1" dirty="0">
                <a:latin typeface="微软雅黑" panose="020B0503020204020204" charset="-122"/>
                <a:ea typeface="微软雅黑" panose="020B0503020204020204" charset="-122"/>
              </a:rPr>
              <a:t>议一议：小组讨论，结合材料，认识当今国际政治形势。</a:t>
            </a:r>
            <a:endParaRPr lang="zh-CN" altLang="en-US" sz="2400" b="1" dirty="0">
              <a:latin typeface="微软雅黑" panose="020B0503020204020204" charset="-122"/>
              <a:ea typeface="微软雅黑" panose="020B0503020204020204" charset="-122"/>
            </a:endParaRPr>
          </a:p>
        </p:txBody>
      </p:sp>
      <p:sp>
        <p:nvSpPr>
          <p:cNvPr id="7" name="文本框 6"/>
          <p:cNvSpPr txBox="1"/>
          <p:nvPr/>
        </p:nvSpPr>
        <p:spPr>
          <a:xfrm>
            <a:off x="449580" y="838200"/>
            <a:ext cx="1315085" cy="460375"/>
          </a:xfrm>
          <a:prstGeom prst="rect">
            <a:avLst/>
          </a:prstGeom>
          <a:noFill/>
          <a:ln>
            <a:solidFill>
              <a:schemeClr val="tx1"/>
            </a:solidFill>
          </a:ln>
        </p:spPr>
        <p:txBody>
          <a:bodyPr wrap="square" rtlCol="0" anchor="t">
            <a:spAutoFit/>
          </a:bodyPr>
          <a:lstStyle/>
          <a:p>
            <a:r>
              <a:rPr lang="zh-CN" altLang="en-US" sz="2400" dirty="0">
                <a:latin typeface="宋体" panose="02010600030101010101" pitchFamily="2" charset="-122"/>
                <a:ea typeface="宋体" panose="02010600030101010101" pitchFamily="2" charset="-122"/>
                <a:sym typeface="+mn-ea"/>
              </a:rPr>
              <a:t>材料一</a:t>
            </a:r>
            <a:endParaRPr lang="zh-CN" altLang="en-US" sz="2400" dirty="0">
              <a:latin typeface="宋体" panose="02010600030101010101" pitchFamily="2" charset="-122"/>
              <a:ea typeface="宋体" panose="02010600030101010101" pitchFamily="2" charset="-122"/>
              <a:sym typeface="+mn-ea"/>
            </a:endParaRPr>
          </a:p>
        </p:txBody>
      </p:sp>
      <p:grpSp>
        <p:nvGrpSpPr>
          <p:cNvPr id="14" name="组合 13"/>
          <p:cNvGrpSpPr/>
          <p:nvPr/>
        </p:nvGrpSpPr>
        <p:grpSpPr>
          <a:xfrm>
            <a:off x="1692910" y="981075"/>
            <a:ext cx="4755515" cy="2199640"/>
            <a:chOff x="11421" y="3625"/>
            <a:chExt cx="5995" cy="4179"/>
          </a:xfrm>
        </p:grpSpPr>
        <p:pic>
          <p:nvPicPr>
            <p:cNvPr id="15" name="Picture 4" descr="8"/>
            <p:cNvPicPr>
              <a:picLocks noChangeAspect="1"/>
            </p:cNvPicPr>
            <p:nvPr>
              <p:custDataLst>
                <p:tags r:id="rId1"/>
              </p:custDataLst>
            </p:nvPr>
          </p:nvPicPr>
          <p:blipFill>
            <a:blip r:embed="rId2" cstate="print"/>
            <a:stretch>
              <a:fillRect/>
            </a:stretch>
          </p:blipFill>
          <p:spPr>
            <a:xfrm>
              <a:off x="11473" y="3625"/>
              <a:ext cx="5943" cy="3969"/>
            </a:xfrm>
            <a:prstGeom prst="rect">
              <a:avLst/>
            </a:prstGeom>
            <a:noFill/>
            <a:ln w="9525">
              <a:noFill/>
            </a:ln>
          </p:spPr>
        </p:pic>
        <p:sp>
          <p:nvSpPr>
            <p:cNvPr id="16" name="矩形 7"/>
            <p:cNvSpPr txBox="1"/>
            <p:nvPr>
              <p:custDataLst>
                <p:tags r:id="rId3"/>
              </p:custDataLst>
            </p:nvPr>
          </p:nvSpPr>
          <p:spPr>
            <a:xfrm>
              <a:off x="11421" y="6929"/>
              <a:ext cx="4099" cy="875"/>
            </a:xfrm>
            <a:prstGeom prst="rect">
              <a:avLst/>
            </a:prstGeom>
            <a:noFill/>
            <a:ln>
              <a:solidFill>
                <a:srgbClr val="000000">
                  <a:alpha val="0"/>
                </a:srgbClr>
              </a:solidFill>
            </a:ln>
          </p:spPr>
          <p:txBody>
            <a:bodyPr wrap="square" rtlCol="0" anchor="t">
              <a:spAutoFit/>
            </a:bodyPr>
            <a:lstStyle/>
            <a:p>
              <a:pPr lvl="0" algn="l">
                <a:buClrTx/>
                <a:buSzTx/>
                <a:buFontTx/>
              </a:pPr>
              <a:r>
                <a:rPr lang="zh-CN" altLang="en-US" sz="2400" b="1" dirty="0" smtClean="0">
                  <a:solidFill>
                    <a:schemeClr val="bg1"/>
                  </a:solidFill>
                  <a:effectLst>
                    <a:glow rad="228600">
                      <a:schemeClr val="accent2">
                        <a:satMod val="175000"/>
                        <a:alpha val="40000"/>
                      </a:schemeClr>
                    </a:glow>
                  </a:effectLst>
                  <a:latin typeface="黑体" panose="02010609060101010101" charset="-122"/>
                  <a:ea typeface="黑体" panose="02010609060101010101" charset="-122"/>
                  <a:sym typeface="+mn-ea"/>
                </a:rPr>
                <a:t>弯曲的手枪</a:t>
              </a:r>
              <a:endParaRPr lang="zh-CN" altLang="en-US" sz="2400" b="1" dirty="0" smtClean="0">
                <a:solidFill>
                  <a:schemeClr val="bg1"/>
                </a:solidFill>
                <a:effectLst>
                  <a:glow rad="228600">
                    <a:schemeClr val="accent2">
                      <a:satMod val="175000"/>
                      <a:alpha val="40000"/>
                    </a:schemeClr>
                  </a:glow>
                </a:effectLst>
                <a:latin typeface="黑体" panose="02010609060101010101" charset="-122"/>
                <a:ea typeface="黑体" panose="02010609060101010101" charset="-122"/>
                <a:sym typeface="+mn-ea"/>
              </a:endParaRPr>
            </a:p>
          </p:txBody>
        </p:sp>
      </p:grpSp>
      <p:grpSp>
        <p:nvGrpSpPr>
          <p:cNvPr id="24" name="组合 23"/>
          <p:cNvGrpSpPr/>
          <p:nvPr/>
        </p:nvGrpSpPr>
        <p:grpSpPr>
          <a:xfrm>
            <a:off x="6638290" y="934720"/>
            <a:ext cx="4385945" cy="2263565"/>
            <a:chOff x="6701" y="3455"/>
            <a:chExt cx="6005" cy="4118"/>
          </a:xfrm>
        </p:grpSpPr>
        <p:pic>
          <p:nvPicPr>
            <p:cNvPr id="26" name="图片 25"/>
            <p:cNvPicPr>
              <a:picLocks noChangeAspect="1"/>
            </p:cNvPicPr>
            <p:nvPr/>
          </p:nvPicPr>
          <p:blipFill>
            <a:blip r:embed="rId4" cstate="print"/>
            <a:stretch>
              <a:fillRect/>
            </a:stretch>
          </p:blipFill>
          <p:spPr>
            <a:xfrm>
              <a:off x="6749" y="3455"/>
              <a:ext cx="5957" cy="3969"/>
            </a:xfrm>
            <a:prstGeom prst="rect">
              <a:avLst/>
            </a:prstGeom>
          </p:spPr>
        </p:pic>
        <p:sp>
          <p:nvSpPr>
            <p:cNvPr id="25" name="矩形 7"/>
            <p:cNvSpPr txBox="1"/>
            <p:nvPr>
              <p:custDataLst>
                <p:tags r:id="rId5"/>
              </p:custDataLst>
            </p:nvPr>
          </p:nvSpPr>
          <p:spPr>
            <a:xfrm>
              <a:off x="6701" y="6735"/>
              <a:ext cx="4099" cy="838"/>
            </a:xfrm>
            <a:prstGeom prst="rect">
              <a:avLst/>
            </a:prstGeom>
            <a:noFill/>
            <a:ln>
              <a:solidFill>
                <a:srgbClr val="000000">
                  <a:alpha val="0"/>
                </a:srgbClr>
              </a:solidFill>
            </a:ln>
          </p:spPr>
          <p:txBody>
            <a:bodyPr wrap="square" rtlCol="0" anchor="t">
              <a:spAutoFit/>
            </a:bodyPr>
            <a:lstStyle/>
            <a:p>
              <a:pPr lvl="0" algn="l">
                <a:buClrTx/>
                <a:buSzTx/>
                <a:buFontTx/>
              </a:pPr>
              <a:r>
                <a:rPr lang="zh-CN" altLang="en-US" sz="2400" b="1" dirty="0" smtClean="0">
                  <a:solidFill>
                    <a:schemeClr val="bg1"/>
                  </a:solidFill>
                  <a:effectLst>
                    <a:glow rad="228600">
                      <a:schemeClr val="accent2">
                        <a:satMod val="175000"/>
                        <a:alpha val="40000"/>
                      </a:schemeClr>
                    </a:glow>
                  </a:effectLst>
                  <a:latin typeface="黑体" panose="02010609060101010101" charset="-122"/>
                  <a:ea typeface="黑体" panose="02010609060101010101" charset="-122"/>
                  <a:sym typeface="+mn-ea"/>
                </a:rPr>
                <a:t>铸剑为犁</a:t>
              </a:r>
              <a:endParaRPr lang="zh-CN" altLang="en-US" sz="2400" b="1" dirty="0" smtClean="0">
                <a:solidFill>
                  <a:schemeClr val="bg1"/>
                </a:solidFill>
                <a:effectLst>
                  <a:glow rad="228600">
                    <a:schemeClr val="accent2">
                      <a:satMod val="175000"/>
                      <a:alpha val="40000"/>
                    </a:schemeClr>
                  </a:glow>
                </a:effectLst>
                <a:latin typeface="黑体" panose="02010609060101010101" charset="-122"/>
                <a:ea typeface="黑体" panose="02010609060101010101" charset="-122"/>
                <a:sym typeface="+mn-ea"/>
              </a:endParaRPr>
            </a:p>
          </p:txBody>
        </p:sp>
      </p:grpSp>
      <p:sp>
        <p:nvSpPr>
          <p:cNvPr id="17" name="文本框 16"/>
          <p:cNvSpPr txBox="1"/>
          <p:nvPr/>
        </p:nvSpPr>
        <p:spPr>
          <a:xfrm>
            <a:off x="2416175" y="3388360"/>
            <a:ext cx="6520815" cy="645160"/>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3600">
                <a:solidFill>
                  <a:schemeClr val="bg1"/>
                </a:solidFill>
                <a:latin typeface="华文隶书" panose="02010800040101010101" pitchFamily="2" charset="-122"/>
                <a:ea typeface="华文隶书" panose="02010800040101010101" pitchFamily="2" charset="-122"/>
              </a:rPr>
              <a:t>和平与发展成为当今时代主题！</a:t>
            </a:r>
            <a:endParaRPr lang="zh-CN" altLang="en-US" sz="3600">
              <a:solidFill>
                <a:schemeClr val="bg1"/>
              </a:solidFill>
              <a:latin typeface="华文隶书" panose="02010800040101010101" pitchFamily="2" charset="-122"/>
              <a:ea typeface="华文隶书" panose="02010800040101010101" pitchFamily="2" charset="-122"/>
            </a:endParaRPr>
          </a:p>
        </p:txBody>
      </p:sp>
      <p:sp>
        <p:nvSpPr>
          <p:cNvPr id="3" name="文本框 2"/>
          <p:cNvSpPr txBox="1"/>
          <p:nvPr/>
        </p:nvSpPr>
        <p:spPr>
          <a:xfrm>
            <a:off x="1734185" y="7677150"/>
            <a:ext cx="8724265" cy="645160"/>
          </a:xfrm>
          <a:prstGeom prst="rect">
            <a:avLst/>
          </a:prstGeom>
          <a:noFill/>
        </p:spPr>
        <p:txBody>
          <a:bodyPr wrap="square" rtlCol="0">
            <a:spAutoFit/>
          </a:bodyPr>
          <a:lstStyle/>
          <a:p>
            <a:pPr algn="l"/>
            <a:r>
              <a:rPr lang="zh-CN" altLang="en-US" dirty="0" smtClean="0">
                <a:latin typeface="宋体" panose="02010600030101010101" pitchFamily="2" charset="-122"/>
                <a:ea typeface="宋体" panose="02010600030101010101" pitchFamily="2" charset="-122"/>
                <a:sym typeface="+mn-ea"/>
              </a:rPr>
              <a:t>材料四 </a:t>
            </a:r>
            <a:r>
              <a:rPr lang="zh-CN" altLang="en-US" dirty="0" smtClean="0">
                <a:latin typeface="楷体" panose="02010609060101010101" pitchFamily="49" charset="-122"/>
                <a:ea typeface="楷体" panose="02010609060101010101" pitchFamily="49" charset="-122"/>
                <a:sym typeface="+mn-ea"/>
              </a:rPr>
              <a:t>建设同我国国际地位相称、同国家安全和发展利益相适应的巩固国防和强大军队</a:t>
            </a:r>
            <a:r>
              <a:rPr lang="en-US" altLang="zh-CN" dirty="0" smtClean="0">
                <a:latin typeface="楷体" panose="02010609060101010101" pitchFamily="49" charset="-122"/>
                <a:ea typeface="楷体" panose="02010609060101010101" pitchFamily="49" charset="-122"/>
                <a:sym typeface="+mn-ea"/>
              </a:rPr>
              <a:t>,</a:t>
            </a:r>
            <a:r>
              <a:rPr lang="zh-CN" altLang="en-US" dirty="0" smtClean="0">
                <a:latin typeface="楷体" panose="02010609060101010101" pitchFamily="49" charset="-122"/>
                <a:ea typeface="楷体" panose="02010609060101010101" pitchFamily="49" charset="-122"/>
                <a:sym typeface="+mn-ea"/>
              </a:rPr>
              <a:t>为维护世界和地区和平稳定作出新的更大的贡献。</a:t>
            </a:r>
            <a:endParaRPr lang="zh-CN" altLang="en-US" dirty="0" smtClean="0">
              <a:latin typeface="楷体" panose="02010609060101010101" pitchFamily="49" charset="-122"/>
              <a:ea typeface="楷体" panose="02010609060101010101" pitchFamily="49" charset="-122"/>
              <a:sym typeface="+mn-ea"/>
            </a:endParaRPr>
          </a:p>
        </p:txBody>
      </p:sp>
      <p:sp>
        <p:nvSpPr>
          <p:cNvPr id="4" name="文本框 3"/>
          <p:cNvSpPr txBox="1"/>
          <p:nvPr/>
        </p:nvSpPr>
        <p:spPr>
          <a:xfrm>
            <a:off x="3014345" y="5916295"/>
            <a:ext cx="6273165" cy="645160"/>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3600">
                <a:solidFill>
                  <a:schemeClr val="bg1"/>
                </a:solidFill>
                <a:latin typeface="华文隶书" panose="02010800040101010101" pitchFamily="2" charset="-122"/>
                <a:ea typeface="华文隶书" panose="02010800040101010101" pitchFamily="2" charset="-122"/>
              </a:rPr>
              <a:t>霸权主义等仍然威胁世界和平！</a:t>
            </a:r>
            <a:endParaRPr lang="zh-CN" altLang="en-US" sz="3600">
              <a:solidFill>
                <a:schemeClr val="bg1"/>
              </a:solidFill>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p:bldP spid="17" grpId="0" bldLvl="0" animBg="1"/>
      <p:bldP spid="17" grpId="1" animBg="1"/>
      <p:bldP spid="4" grpId="0" bldLvl="0" animBg="1"/>
      <p:bldP spid="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7330" y="63500"/>
            <a:ext cx="10864215" cy="2230120"/>
          </a:xfrm>
          <a:prstGeom prst="rect">
            <a:avLst/>
          </a:prstGeom>
          <a:noFill/>
        </p:spPr>
        <p:txBody>
          <a:bodyPr wrap="square" rtlCol="0" anchor="t">
            <a:spAutoFit/>
          </a:bodyPr>
          <a:p>
            <a:pPr lvl="0" algn="l">
              <a:buClrTx/>
              <a:buSzTx/>
              <a:buFontTx/>
            </a:pPr>
            <a:r>
              <a:rPr lang="zh-CN" altLang="en-US" sz="3500" dirty="0" smtClean="0">
                <a:latin typeface="宋体" panose="02010600030101010101" pitchFamily="2" charset="-122"/>
                <a:ea typeface="宋体" panose="02010600030101010101" pitchFamily="2" charset="-122"/>
                <a:sym typeface="+mn-ea"/>
              </a:rPr>
              <a:t>材料三  </a:t>
            </a:r>
            <a:r>
              <a:rPr lang="zh-CN" altLang="en-US" sz="2600" dirty="0" smtClean="0">
                <a:latin typeface="楷体" panose="02010609060101010101" pitchFamily="49" charset="-122"/>
                <a:ea typeface="楷体" panose="02010609060101010101" pitchFamily="49" charset="-122"/>
                <a:cs typeface="楷体" panose="02010609060101010101" pitchFamily="49" charset="-122"/>
                <a:sym typeface="+mn-ea"/>
              </a:rPr>
              <a:t>建设同我国国际地位相称、同国家安全和发展利益相适应的巩固国防和强大军队</a:t>
            </a:r>
            <a:r>
              <a:rPr lang="zh-CN" altLang="en-US" sz="2600" dirty="0" smtClean="0">
                <a:latin typeface="楷体" panose="02010609060101010101" pitchFamily="49" charset="-122"/>
                <a:ea typeface="楷体" panose="02010609060101010101" pitchFamily="49" charset="-122"/>
                <a:sym typeface="+mn-ea"/>
              </a:rPr>
              <a:t>……全面落实战斗力标准，大抓实战化军事训练，保持高度戒备状态，时刻听从党和人民召唤，坚决捍卫国家权益，努力为维护世界和地区和平稳定作出新的更大的贡献。</a:t>
            </a:r>
            <a:endParaRPr lang="zh-CN" altLang="en-US" sz="2600" dirty="0" smtClean="0">
              <a:latin typeface="楷体" panose="02010609060101010101" pitchFamily="49" charset="-122"/>
              <a:ea typeface="楷体" panose="02010609060101010101" pitchFamily="49" charset="-122"/>
              <a:sym typeface="+mn-ea"/>
            </a:endParaRPr>
          </a:p>
          <a:p>
            <a:pPr lvl="0" algn="r">
              <a:buClrTx/>
              <a:buSzTx/>
              <a:buFontTx/>
            </a:pPr>
            <a:r>
              <a:rPr lang="en-US" altLang="zh-CN" sz="2600" dirty="0" smtClean="0">
                <a:latin typeface="楷体" panose="02010609060101010101" pitchFamily="49" charset="-122"/>
                <a:ea typeface="楷体" panose="02010609060101010101" pitchFamily="49" charset="-122"/>
                <a:sym typeface="+mn-ea"/>
              </a:rPr>
              <a:t>——</a:t>
            </a:r>
            <a:r>
              <a:rPr lang="zh-CN" altLang="en-US" sz="2600" dirty="0" smtClean="0">
                <a:latin typeface="楷体" panose="02010609060101010101" pitchFamily="49" charset="-122"/>
                <a:ea typeface="楷体" panose="02010609060101010101" pitchFamily="49" charset="-122"/>
                <a:sym typeface="+mn-ea"/>
              </a:rPr>
              <a:t>选自</a:t>
            </a:r>
            <a:r>
              <a:rPr lang="en-US" altLang="zh-CN" sz="2600" dirty="0" smtClean="0">
                <a:latin typeface="楷体" panose="02010609060101010101" pitchFamily="49" charset="-122"/>
                <a:ea typeface="楷体" panose="02010609060101010101" pitchFamily="49" charset="-122"/>
                <a:sym typeface="+mn-ea"/>
              </a:rPr>
              <a:t>&lt;</a:t>
            </a:r>
            <a:r>
              <a:rPr lang="zh-CN" altLang="en-US" sz="2600" dirty="0" smtClean="0">
                <a:latin typeface="楷体" panose="02010609060101010101" pitchFamily="49" charset="-122"/>
                <a:ea typeface="楷体" panose="02010609060101010101" pitchFamily="49" charset="-122"/>
                <a:sym typeface="+mn-ea"/>
              </a:rPr>
              <a:t>2018年习近平总书记在检阅南海海域海上受阅部队后的讲话</a:t>
            </a:r>
            <a:r>
              <a:rPr lang="en-US" altLang="zh-CN" sz="2600" dirty="0" smtClean="0">
                <a:latin typeface="楷体" panose="02010609060101010101" pitchFamily="49" charset="-122"/>
                <a:ea typeface="楷体" panose="02010609060101010101" pitchFamily="49" charset="-122"/>
                <a:sym typeface="+mn-ea"/>
              </a:rPr>
              <a:t>&gt;</a:t>
            </a:r>
            <a:endParaRPr lang="zh-CN" altLang="en-US" sz="2600"/>
          </a:p>
        </p:txBody>
      </p:sp>
      <p:sp>
        <p:nvSpPr>
          <p:cNvPr id="18" name="文本框 17"/>
          <p:cNvSpPr txBox="1"/>
          <p:nvPr/>
        </p:nvSpPr>
        <p:spPr>
          <a:xfrm>
            <a:off x="3063875" y="2405380"/>
            <a:ext cx="3284855" cy="645160"/>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square" rtlCol="0">
            <a:spAutoFit/>
          </a:bodyPr>
          <a:p>
            <a:r>
              <a:rPr lang="zh-CN" altLang="en-US" sz="3600">
                <a:solidFill>
                  <a:schemeClr val="bg1"/>
                </a:solidFill>
                <a:latin typeface="华文隶书" panose="02010800040101010101" pitchFamily="2" charset="-122"/>
                <a:ea typeface="华文隶书" panose="02010800040101010101" pitchFamily="2" charset="-122"/>
              </a:rPr>
              <a:t>增强综合国力！</a:t>
            </a:r>
            <a:endParaRPr lang="en-US" altLang="zh-CN" sz="3600">
              <a:solidFill>
                <a:schemeClr val="bg1"/>
              </a:solidFill>
              <a:latin typeface="华文隶书" panose="02010800040101010101" pitchFamily="2" charset="-122"/>
              <a:ea typeface="华文隶书" panose="02010800040101010101" pitchFamily="2" charset="-122"/>
            </a:endParaRPr>
          </a:p>
        </p:txBody>
      </p:sp>
      <p:sp>
        <p:nvSpPr>
          <p:cNvPr id="4" name="文本框 3"/>
          <p:cNvSpPr txBox="1"/>
          <p:nvPr/>
        </p:nvSpPr>
        <p:spPr>
          <a:xfrm>
            <a:off x="99060" y="3263265"/>
            <a:ext cx="11650980" cy="2799715"/>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square" rtlCol="0">
            <a:spAutoFit/>
          </a:bodyPr>
          <a:p>
            <a:r>
              <a:rPr lang="en-US" altLang="zh-CN" sz="4400">
                <a:solidFill>
                  <a:schemeClr val="bg1"/>
                </a:solidFill>
                <a:latin typeface="华文隶书" panose="02010800040101010101" pitchFamily="2" charset="-122"/>
                <a:ea typeface="华文隶书" panose="02010800040101010101" pitchFamily="2" charset="-122"/>
              </a:rPr>
              <a:t>2017</a:t>
            </a:r>
            <a:r>
              <a:rPr lang="zh-CN" altLang="en-US" sz="4400">
                <a:solidFill>
                  <a:schemeClr val="bg1"/>
                </a:solidFill>
                <a:latin typeface="华文隶书" panose="02010800040101010101" pitchFamily="2" charset="-122"/>
                <a:ea typeface="华文隶书" panose="02010800040101010101" pitchFamily="2" charset="-122"/>
              </a:rPr>
              <a:t>年十月十八</a:t>
            </a:r>
            <a:r>
              <a:rPr lang="zh-CN" altLang="en-US" sz="4400">
                <a:solidFill>
                  <a:schemeClr val="bg1"/>
                </a:solidFill>
                <a:latin typeface="华文隶书" panose="02010800040101010101" pitchFamily="2" charset="-122"/>
                <a:ea typeface="华文隶书" panose="02010800040101010101" pitchFamily="2" charset="-122"/>
              </a:rPr>
              <a:t>中共十九大习主席呼吁：我们各国人民同心协力，构建人类命运共同体。建设持久和平，普遍安全，共同繁荣，开放包容，清洁美丽的世界！</a:t>
            </a:r>
            <a:endParaRPr lang="zh-CN" altLang="en-US" sz="4400">
              <a:solidFill>
                <a:schemeClr val="bg1"/>
              </a:solidFill>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8" grpId="0" animBg="1"/>
      <p:bldP spid="18" grpId="1" animBg="1"/>
      <p:bldP spid="4" grpId="0" animBg="1"/>
      <p:bldP spid="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16"/>
          <p:cNvSpPr txBox="1">
            <a:spLocks noChangeArrowheads="1"/>
          </p:cNvSpPr>
          <p:nvPr/>
        </p:nvSpPr>
        <p:spPr bwMode="auto">
          <a:xfrm>
            <a:off x="67945" y="66040"/>
            <a:ext cx="652145"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rPr>
              <a:t>当</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
        <p:nvSpPr>
          <p:cNvPr id="29" name="文本框 3"/>
          <p:cNvSpPr txBox="1">
            <a:spLocks noChangeArrowheads="1"/>
          </p:cNvSpPr>
          <p:nvPr/>
        </p:nvSpPr>
        <p:spPr bwMode="auto">
          <a:xfrm>
            <a:off x="781685" y="66040"/>
            <a:ext cx="651510"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rPr>
              <a:t>堂</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
        <p:nvSpPr>
          <p:cNvPr id="30" name="文本框 6"/>
          <p:cNvSpPr txBox="1">
            <a:spLocks noChangeArrowheads="1"/>
          </p:cNvSpPr>
          <p:nvPr/>
        </p:nvSpPr>
        <p:spPr bwMode="auto">
          <a:xfrm>
            <a:off x="1502410" y="66040"/>
            <a:ext cx="636270"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sym typeface="+mn-ea"/>
              </a:rPr>
              <a:t>检</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sym typeface="+mn-ea"/>
            </a:endParaRPr>
          </a:p>
        </p:txBody>
      </p:sp>
      <p:sp>
        <p:nvSpPr>
          <p:cNvPr id="31" name="文本框 9"/>
          <p:cNvSpPr txBox="1">
            <a:spLocks noChangeArrowheads="1"/>
          </p:cNvSpPr>
          <p:nvPr/>
        </p:nvSpPr>
        <p:spPr bwMode="auto">
          <a:xfrm>
            <a:off x="2211705" y="66040"/>
            <a:ext cx="630555"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lang="zh-CN" altLang="en-US" sz="3600" b="1" kern="0" noProof="0" dirty="0">
                <a:ln>
                  <a:noFill/>
                </a:ln>
                <a:solidFill>
                  <a:srgbClr val="F1DCB9"/>
                </a:solidFill>
                <a:effectLst/>
                <a:uLnTx/>
                <a:uFillTx/>
                <a:latin typeface="微软雅黑" panose="020B0503020204020204" charset="-122"/>
                <a:ea typeface="微软雅黑" panose="020B0503020204020204" charset="-122"/>
                <a:sym typeface="+mn-ea"/>
              </a:rPr>
              <a:t>测</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sym typeface="+mn-ea"/>
            </a:endParaRPr>
          </a:p>
        </p:txBody>
      </p:sp>
      <p:sp>
        <p:nvSpPr>
          <p:cNvPr id="100" name="文本框 99"/>
          <p:cNvSpPr txBox="1"/>
          <p:nvPr/>
        </p:nvSpPr>
        <p:spPr>
          <a:xfrm>
            <a:off x="0" y="793750"/>
            <a:ext cx="12192000" cy="5959475"/>
          </a:xfrm>
          <a:prstGeom prst="rect">
            <a:avLst/>
          </a:prstGeom>
          <a:noFill/>
          <a:ln w="9525">
            <a:noFill/>
          </a:ln>
        </p:spPr>
        <p:txBody>
          <a:bodyPr wrap="square">
            <a:spAutoFit/>
          </a:bodyPr>
          <a:lstStyle/>
          <a:p>
            <a:pPr indent="0" fontAlgn="auto">
              <a:lnSpc>
                <a:spcPts val="3520"/>
              </a:lnSpc>
            </a:pPr>
            <a:r>
              <a:rPr lang="en-US" sz="2600" b="0" dirty="0">
                <a:latin typeface="微软雅黑" panose="020B0503020204020204" charset="-122"/>
                <a:ea typeface="微软雅黑" panose="020B0503020204020204" charset="-122"/>
                <a:cs typeface="微软雅黑" panose="020B0503020204020204" charset="-122"/>
              </a:rPr>
              <a:t>1.</a:t>
            </a:r>
            <a:r>
              <a:rPr lang="zh-CN" sz="2600" b="0" dirty="0">
                <a:latin typeface="微软雅黑" panose="020B0503020204020204" charset="-122"/>
                <a:ea typeface="微软雅黑" panose="020B0503020204020204" charset="-122"/>
                <a:cs typeface="微软雅黑" panose="020B0503020204020204" charset="-122"/>
              </a:rPr>
              <a:t>（2020·雅安）第一次世界大战前，一位德国大臣说：“</a:t>
            </a:r>
            <a:r>
              <a:rPr lang="zh-CN" sz="2600" b="0" dirty="0">
                <a:latin typeface="楷体" panose="02010609060101010101" pitchFamily="49" charset="-122"/>
                <a:ea typeface="楷体" panose="02010609060101010101" pitchFamily="49" charset="-122"/>
                <a:cs typeface="楷体" panose="02010609060101010101" pitchFamily="49" charset="-122"/>
              </a:rPr>
              <a:t>皇上首要的和基本的思想九上粉碎英国的霸权，以有利于德国。”</a:t>
            </a:r>
            <a:r>
              <a:rPr lang="zh-CN" sz="2600" b="0" dirty="0">
                <a:latin typeface="微软雅黑" panose="020B0503020204020204" charset="-122"/>
                <a:ea typeface="微软雅黑" panose="020B0503020204020204" charset="-122"/>
                <a:cs typeface="微软雅黑" panose="020B0503020204020204" charset="-122"/>
              </a:rPr>
              <a:t>一位英国外交大臣说：</a:t>
            </a:r>
            <a:r>
              <a:rPr lang="zh-CN" sz="2600" b="0" dirty="0">
                <a:latin typeface="楷体" panose="02010609060101010101" pitchFamily="49" charset="-122"/>
                <a:ea typeface="楷体" panose="02010609060101010101" pitchFamily="49" charset="-122"/>
                <a:cs typeface="楷体" panose="02010609060101010101" pitchFamily="49" charset="-122"/>
              </a:rPr>
              <a:t>“真正觉得我国外交政策的，是海上霸权的问题。”</a:t>
            </a:r>
            <a:r>
              <a:rPr lang="zh-CN" sz="2600" b="0" dirty="0">
                <a:latin typeface="微软雅黑" panose="020B0503020204020204" charset="-122"/>
                <a:ea typeface="微软雅黑" panose="020B0503020204020204" charset="-122"/>
                <a:cs typeface="微软雅黑" panose="020B0503020204020204" charset="-122"/>
              </a:rPr>
              <a:t>从材料可的成果与，第一次世界大战</a:t>
            </a:r>
            <a:r>
              <a:rPr lang="en-US" sz="2600" b="0" dirty="0">
                <a:latin typeface="微软雅黑" panose="020B0503020204020204" charset="-122"/>
                <a:ea typeface="微软雅黑" panose="020B0503020204020204" charset="-122"/>
                <a:cs typeface="微软雅黑" panose="020B0503020204020204" charset="-122"/>
              </a:rPr>
              <a:t>(      )</a:t>
            </a:r>
            <a:endParaRPr lang="en-US" sz="2600" b="0" dirty="0">
              <a:latin typeface="微软雅黑" panose="020B0503020204020204" charset="-122"/>
              <a:ea typeface="微软雅黑" panose="020B0503020204020204" charset="-122"/>
              <a:cs typeface="微软雅黑" panose="020B0503020204020204" charset="-122"/>
            </a:endParaRPr>
          </a:p>
          <a:p>
            <a:r>
              <a:rPr lang="en-US" sz="2600" b="0" dirty="0">
                <a:latin typeface="微软雅黑" panose="020B0503020204020204" charset="-122"/>
                <a:ea typeface="微软雅黑" panose="020B0503020204020204" charset="-122"/>
                <a:cs typeface="微软雅黑" panose="020B0503020204020204" charset="-122"/>
              </a:rPr>
              <a:t>A.</a:t>
            </a:r>
            <a:r>
              <a:rPr lang="zh-CN" sz="2600" b="0" dirty="0">
                <a:latin typeface="微软雅黑" panose="020B0503020204020204" charset="-122"/>
                <a:ea typeface="微软雅黑" panose="020B0503020204020204" charset="-122"/>
                <a:cs typeface="微软雅黑" panose="020B0503020204020204" charset="-122"/>
              </a:rPr>
              <a:t>首先在英德两国间爆发</a:t>
            </a:r>
            <a:r>
              <a:rPr lang="en-US" sz="2600" b="0" dirty="0">
                <a:latin typeface="微软雅黑" panose="020B0503020204020204" charset="-122"/>
                <a:ea typeface="微软雅黑" panose="020B0503020204020204" charset="-122"/>
                <a:cs typeface="微软雅黑" panose="020B0503020204020204" charset="-122"/>
              </a:rPr>
              <a:t>          B.</a:t>
            </a:r>
            <a:r>
              <a:rPr lang="zh-CN" sz="2600" b="0" dirty="0">
                <a:latin typeface="微软雅黑" panose="020B0503020204020204" charset="-122"/>
                <a:ea typeface="微软雅黑" panose="020B0503020204020204" charset="-122"/>
                <a:cs typeface="微软雅黑" panose="020B0503020204020204" charset="-122"/>
              </a:rPr>
              <a:t>主要交战国的目的是争夺世界霸权</a:t>
            </a:r>
            <a:endParaRPr lang="en-US" sz="2600" b="0" dirty="0">
              <a:latin typeface="微软雅黑" panose="020B0503020204020204" charset="-122"/>
              <a:ea typeface="微软雅黑" panose="020B0503020204020204" charset="-122"/>
              <a:cs typeface="微软雅黑" panose="020B0503020204020204" charset="-122"/>
            </a:endParaRPr>
          </a:p>
          <a:p>
            <a:r>
              <a:rPr lang="en-US" sz="2600" b="0" dirty="0">
                <a:latin typeface="微软雅黑" panose="020B0503020204020204" charset="-122"/>
                <a:ea typeface="微软雅黑" panose="020B0503020204020204" charset="-122"/>
                <a:cs typeface="微软雅黑" panose="020B0503020204020204" charset="-122"/>
              </a:rPr>
              <a:t>C.</a:t>
            </a:r>
            <a:r>
              <a:rPr lang="zh-CN" sz="2600" b="0" dirty="0">
                <a:latin typeface="微软雅黑" panose="020B0503020204020204" charset="-122"/>
                <a:ea typeface="微软雅黑" panose="020B0503020204020204" charset="-122"/>
                <a:cs typeface="微软雅黑" panose="020B0503020204020204" charset="-122"/>
              </a:rPr>
              <a:t>给人类带来了深重灾难</a:t>
            </a:r>
            <a:r>
              <a:rPr lang="en-US" sz="2600" b="0" dirty="0">
                <a:latin typeface="微软雅黑" panose="020B0503020204020204" charset="-122"/>
                <a:ea typeface="微软雅黑" panose="020B0503020204020204" charset="-122"/>
                <a:cs typeface="微软雅黑" panose="020B0503020204020204" charset="-122"/>
              </a:rPr>
              <a:t>          D.</a:t>
            </a:r>
            <a:r>
              <a:rPr lang="zh-CN" sz="2600" b="0" dirty="0">
                <a:latin typeface="微软雅黑" panose="020B0503020204020204" charset="-122"/>
                <a:ea typeface="微软雅黑" panose="020B0503020204020204" charset="-122"/>
                <a:cs typeface="微软雅黑" panose="020B0503020204020204" charset="-122"/>
              </a:rPr>
              <a:t>极大地动摇了欧洲的优势地位</a:t>
            </a:r>
            <a:endParaRPr lang="zh-CN" sz="2600" b="0" dirty="0">
              <a:latin typeface="微软雅黑" panose="020B0503020204020204" charset="-122"/>
              <a:ea typeface="微软雅黑" panose="020B0503020204020204" charset="-122"/>
              <a:cs typeface="微软雅黑" panose="020B0503020204020204" charset="-122"/>
            </a:endParaRPr>
          </a:p>
          <a:p>
            <a:r>
              <a:rPr lang="zh-CN" sz="2600" b="0" dirty="0">
                <a:latin typeface="微软雅黑" panose="020B0503020204020204" charset="-122"/>
                <a:ea typeface="微软雅黑" panose="020B0503020204020204" charset="-122"/>
                <a:cs typeface="微软雅黑" panose="020B0503020204020204" charset="-122"/>
              </a:rPr>
              <a:t>2.(2019`河北）在宣言上签字时，确定了美、英、苏、中在前，其他国家按字母顺序排列的原则，承认四大国在反法西斯联盟中的特殊作用。该“宣言”的签署，标志着（</a:t>
            </a:r>
            <a:r>
              <a:rPr lang="en-US" altLang="zh-CN" sz="2600" b="0" dirty="0">
                <a:latin typeface="微软雅黑" panose="020B0503020204020204" charset="-122"/>
                <a:ea typeface="微软雅黑" panose="020B0503020204020204" charset="-122"/>
                <a:cs typeface="微软雅黑" panose="020B0503020204020204" charset="-122"/>
              </a:rPr>
              <a:t>  </a:t>
            </a:r>
            <a:r>
              <a:rPr lang="en-US" sz="2600" b="0" dirty="0">
                <a:latin typeface="微软雅黑" panose="020B0503020204020204" charset="-122"/>
                <a:ea typeface="微软雅黑" panose="020B0503020204020204" charset="-122"/>
                <a:cs typeface="微软雅黑" panose="020B0503020204020204" charset="-122"/>
              </a:rPr>
              <a:t>    </a:t>
            </a:r>
            <a:r>
              <a:rPr lang="zh-CN" sz="2600" b="0" dirty="0">
                <a:latin typeface="微软雅黑" panose="020B0503020204020204" charset="-122"/>
                <a:ea typeface="微软雅黑" panose="020B0503020204020204" charset="-122"/>
                <a:cs typeface="微软雅黑" panose="020B0503020204020204" charset="-122"/>
              </a:rPr>
              <a:t>）</a:t>
            </a:r>
            <a:endParaRPr lang="en-US" sz="2600" b="0" dirty="0">
              <a:latin typeface="微软雅黑" panose="020B0503020204020204" charset="-122"/>
              <a:ea typeface="微软雅黑" panose="020B0503020204020204" charset="-122"/>
              <a:cs typeface="微软雅黑" panose="020B0503020204020204" charset="-122"/>
            </a:endParaRPr>
          </a:p>
          <a:p>
            <a:r>
              <a:rPr lang="en-US" sz="2600" b="0" dirty="0">
                <a:latin typeface="微软雅黑" panose="020B0503020204020204" charset="-122"/>
                <a:ea typeface="微软雅黑" panose="020B0503020204020204" charset="-122"/>
                <a:cs typeface="微软雅黑" panose="020B0503020204020204" charset="-122"/>
              </a:rPr>
              <a:t>A.</a:t>
            </a:r>
            <a:r>
              <a:rPr lang="zh-CN" sz="2600" b="0" dirty="0">
                <a:latin typeface="微软雅黑" panose="020B0503020204020204" charset="-122"/>
                <a:ea typeface="微软雅黑" panose="020B0503020204020204" charset="-122"/>
                <a:cs typeface="微软雅黑" panose="020B0503020204020204" charset="-122"/>
              </a:rPr>
              <a:t>中国成为反法西斯的东方主战场</a:t>
            </a:r>
            <a:r>
              <a:rPr lang="en-US" sz="2600" b="0" dirty="0">
                <a:latin typeface="微软雅黑" panose="020B0503020204020204" charset="-122"/>
                <a:ea typeface="微软雅黑" panose="020B0503020204020204" charset="-122"/>
                <a:cs typeface="微软雅黑" panose="020B0503020204020204" charset="-122"/>
              </a:rPr>
              <a:t>              B.</a:t>
            </a:r>
            <a:r>
              <a:rPr lang="zh-CN" sz="2600" b="0" dirty="0">
                <a:latin typeface="微软雅黑" panose="020B0503020204020204" charset="-122"/>
                <a:ea typeface="微软雅黑" panose="020B0503020204020204" charset="-122"/>
                <a:cs typeface="微软雅黑" panose="020B0503020204020204" charset="-122"/>
              </a:rPr>
              <a:t>世界反法西斯联盟的最终形成</a:t>
            </a:r>
            <a:r>
              <a:rPr lang="en-US" sz="2600" b="0" dirty="0">
                <a:latin typeface="微软雅黑" panose="020B0503020204020204" charset="-122"/>
                <a:ea typeface="微软雅黑" panose="020B0503020204020204" charset="-122"/>
                <a:cs typeface="微软雅黑" panose="020B0503020204020204" charset="-122"/>
              </a:rPr>
              <a:t>          </a:t>
            </a:r>
            <a:br>
              <a:rPr lang="en-US" sz="2600" b="0" dirty="0">
                <a:latin typeface="微软雅黑" panose="020B0503020204020204" charset="-122"/>
                <a:ea typeface="微软雅黑" panose="020B0503020204020204" charset="-122"/>
                <a:cs typeface="微软雅黑" panose="020B0503020204020204" charset="-122"/>
              </a:rPr>
            </a:br>
            <a:r>
              <a:rPr lang="en-US" sz="2600" b="0" dirty="0">
                <a:latin typeface="微软雅黑" panose="020B0503020204020204" charset="-122"/>
                <a:ea typeface="微软雅黑" panose="020B0503020204020204" charset="-122"/>
                <a:cs typeface="微软雅黑" panose="020B0503020204020204" charset="-122"/>
              </a:rPr>
              <a:t>C.</a:t>
            </a:r>
            <a:r>
              <a:rPr lang="zh-CN" sz="2600" b="0" dirty="0">
                <a:latin typeface="微软雅黑" panose="020B0503020204020204" charset="-122"/>
                <a:ea typeface="微软雅黑" panose="020B0503020204020204" charset="-122"/>
                <a:cs typeface="微软雅黑" panose="020B0503020204020204" charset="-122"/>
              </a:rPr>
              <a:t>美国开始投入到世界反法西斯战争中</a:t>
            </a:r>
            <a:r>
              <a:rPr lang="en-US" sz="2600" b="0" dirty="0">
                <a:latin typeface="微软雅黑" panose="020B0503020204020204" charset="-122"/>
                <a:ea typeface="微软雅黑" panose="020B0503020204020204" charset="-122"/>
                <a:cs typeface="微软雅黑" panose="020B0503020204020204" charset="-122"/>
              </a:rPr>
              <a:t>       D.</a:t>
            </a:r>
            <a:r>
              <a:rPr lang="zh-CN" sz="2600" b="0" dirty="0">
                <a:latin typeface="微软雅黑" panose="020B0503020204020204" charset="-122"/>
                <a:ea typeface="微软雅黑" panose="020B0503020204020204" charset="-122"/>
                <a:cs typeface="微软雅黑" panose="020B0503020204020204" charset="-122"/>
              </a:rPr>
              <a:t>欧洲第二战场的开辟</a:t>
            </a:r>
            <a:endParaRPr lang="en-US" sz="2600" b="0" dirty="0">
              <a:latin typeface="微软雅黑" panose="020B0503020204020204" charset="-122"/>
              <a:ea typeface="微软雅黑" panose="020B0503020204020204" charset="-122"/>
              <a:cs typeface="微软雅黑" panose="020B0503020204020204" charset="-122"/>
            </a:endParaRPr>
          </a:p>
          <a:p>
            <a:r>
              <a:rPr lang="en-US" sz="2600" b="0" dirty="0">
                <a:latin typeface="微软雅黑" panose="020B0503020204020204" charset="-122"/>
                <a:ea typeface="微软雅黑" panose="020B0503020204020204" charset="-122"/>
                <a:cs typeface="微软雅黑" panose="020B0503020204020204" charset="-122"/>
              </a:rPr>
              <a:t>3.</a:t>
            </a:r>
            <a:r>
              <a:rPr lang="zh-CN" sz="2600" b="0" dirty="0">
                <a:latin typeface="微软雅黑" panose="020B0503020204020204" charset="-122"/>
                <a:ea typeface="微软雅黑" panose="020B0503020204020204" charset="-122"/>
                <a:cs typeface="微软雅黑" panose="020B0503020204020204" charset="-122"/>
              </a:rPr>
              <a:t>以下关于两次世界大战的史实，按时间顺序排列正确的是</a:t>
            </a:r>
            <a:r>
              <a:rPr lang="en-US" sz="2600" b="0" dirty="0">
                <a:latin typeface="微软雅黑" panose="020B0503020204020204" charset="-122"/>
                <a:ea typeface="微软雅黑" panose="020B0503020204020204" charset="-122"/>
                <a:cs typeface="微软雅黑" panose="020B0503020204020204" charset="-122"/>
              </a:rPr>
              <a:t>(       )</a:t>
            </a:r>
            <a:endParaRPr lang="en-US" sz="2600" b="0" dirty="0">
              <a:latin typeface="微软雅黑" panose="020B0503020204020204" charset="-122"/>
              <a:ea typeface="微软雅黑" panose="020B0503020204020204" charset="-122"/>
              <a:cs typeface="微软雅黑" panose="020B0503020204020204" charset="-122"/>
            </a:endParaRPr>
          </a:p>
          <a:p>
            <a:r>
              <a:rPr lang="en-US" sz="2600" b="0" dirty="0">
                <a:latin typeface="微软雅黑" panose="020B0503020204020204" charset="-122"/>
                <a:ea typeface="微软雅黑" panose="020B0503020204020204" charset="-122"/>
                <a:cs typeface="微软雅黑" panose="020B0503020204020204" charset="-122"/>
              </a:rPr>
              <a:t>①</a:t>
            </a:r>
            <a:r>
              <a:rPr lang="zh-CN" sz="2600" b="0" dirty="0">
                <a:latin typeface="微软雅黑" panose="020B0503020204020204" charset="-122"/>
                <a:ea typeface="微软雅黑" panose="020B0503020204020204" charset="-122"/>
                <a:cs typeface="微软雅黑" panose="020B0503020204020204" charset="-122"/>
              </a:rPr>
              <a:t>凡尔登战役</a:t>
            </a:r>
            <a:r>
              <a:rPr lang="en-US" sz="2600" b="0" dirty="0">
                <a:latin typeface="微软雅黑" panose="020B0503020204020204" charset="-122"/>
                <a:ea typeface="微软雅黑" panose="020B0503020204020204" charset="-122"/>
                <a:cs typeface="微软雅黑" panose="020B0503020204020204" charset="-122"/>
              </a:rPr>
              <a:t>  ②</a:t>
            </a:r>
            <a:r>
              <a:rPr lang="zh-CN" sz="2600" b="0" dirty="0">
                <a:latin typeface="微软雅黑" panose="020B0503020204020204" charset="-122"/>
                <a:ea typeface="微软雅黑" panose="020B0503020204020204" charset="-122"/>
                <a:cs typeface="微软雅黑" panose="020B0503020204020204" charset="-122"/>
              </a:rPr>
              <a:t>萨拉热窝事件</a:t>
            </a:r>
            <a:r>
              <a:rPr lang="en-US" sz="2600" b="0" dirty="0">
                <a:latin typeface="微软雅黑" panose="020B0503020204020204" charset="-122"/>
                <a:ea typeface="微软雅黑" panose="020B0503020204020204" charset="-122"/>
                <a:cs typeface="微软雅黑" panose="020B0503020204020204" charset="-122"/>
              </a:rPr>
              <a:t>  ③</a:t>
            </a:r>
            <a:r>
              <a:rPr lang="zh-CN" altLang="en-US" sz="2600" b="0" dirty="0">
                <a:latin typeface="微软雅黑" panose="020B0503020204020204" charset="-122"/>
                <a:ea typeface="微软雅黑" panose="020B0503020204020204" charset="-122"/>
                <a:cs typeface="微软雅黑" panose="020B0503020204020204" charset="-122"/>
              </a:rPr>
              <a:t>《联合国家宣言》签署</a:t>
            </a:r>
            <a:r>
              <a:rPr lang="en-US" sz="2600" b="0" dirty="0">
                <a:latin typeface="微软雅黑" panose="020B0503020204020204" charset="-122"/>
                <a:ea typeface="微软雅黑" panose="020B0503020204020204" charset="-122"/>
                <a:cs typeface="微软雅黑" panose="020B0503020204020204" charset="-122"/>
              </a:rPr>
              <a:t>  ④</a:t>
            </a:r>
            <a:r>
              <a:rPr lang="zh-CN" altLang="en-US" sz="2600" b="0" dirty="0">
                <a:latin typeface="微软雅黑" panose="020B0503020204020204" charset="-122"/>
                <a:ea typeface="微软雅黑" panose="020B0503020204020204" charset="-122"/>
                <a:cs typeface="微软雅黑" panose="020B0503020204020204" charset="-122"/>
              </a:rPr>
              <a:t>诺曼底登陆</a:t>
            </a:r>
            <a:endParaRPr lang="en-US" sz="2600" b="0" dirty="0">
              <a:latin typeface="微软雅黑" panose="020B0503020204020204" charset="-122"/>
              <a:ea typeface="微软雅黑" panose="020B0503020204020204" charset="-122"/>
              <a:cs typeface="微软雅黑" panose="020B0503020204020204" charset="-122"/>
            </a:endParaRPr>
          </a:p>
          <a:p>
            <a:r>
              <a:rPr lang="en-US" sz="2600" b="0" dirty="0">
                <a:latin typeface="微软雅黑" panose="020B0503020204020204" charset="-122"/>
                <a:ea typeface="微软雅黑" panose="020B0503020204020204" charset="-122"/>
                <a:cs typeface="微软雅黑" panose="020B0503020204020204" charset="-122"/>
              </a:rPr>
              <a:t>A.①②③④    B.②④①③     C.①②④③     D.</a:t>
            </a:r>
            <a:r>
              <a:rPr lang="en-US" sz="2600" dirty="0">
                <a:latin typeface="微软雅黑" panose="020B0503020204020204" charset="-122"/>
                <a:ea typeface="微软雅黑" panose="020B0503020204020204" charset="-122"/>
                <a:cs typeface="微软雅黑" panose="020B0503020204020204" charset="-122"/>
                <a:sym typeface="+mn-ea"/>
              </a:rPr>
              <a:t>②①</a:t>
            </a:r>
            <a:r>
              <a:rPr lang="en-US" sz="2600" b="0" dirty="0">
                <a:latin typeface="微软雅黑" panose="020B0503020204020204" charset="-122"/>
                <a:ea typeface="微软雅黑" panose="020B0503020204020204" charset="-122"/>
                <a:cs typeface="微软雅黑" panose="020B0503020204020204" charset="-122"/>
              </a:rPr>
              <a:t>③④</a:t>
            </a:r>
            <a:endParaRPr lang="zh-CN" altLang="en-US" sz="2600" b="0" dirty="0">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10723880" y="1454785"/>
            <a:ext cx="968375" cy="1106805"/>
          </a:xfrm>
          <a:prstGeom prst="rect">
            <a:avLst/>
          </a:prstGeom>
          <a:noFill/>
        </p:spPr>
        <p:txBody>
          <a:bodyPr wrap="square" rtlCol="0">
            <a:spAutoFit/>
          </a:bodyPr>
          <a:lstStyle/>
          <a:p>
            <a:r>
              <a:rPr lang="en-US" altLang="zh-CN" sz="6600" b="1">
                <a:solidFill>
                  <a:srgbClr val="FF0000"/>
                </a:solidFill>
              </a:rPr>
              <a:t>B</a:t>
            </a:r>
            <a:endParaRPr lang="en-US" altLang="zh-CN" sz="6600" b="1">
              <a:solidFill>
                <a:srgbClr val="FF0000"/>
              </a:solidFill>
            </a:endParaRPr>
          </a:p>
        </p:txBody>
      </p:sp>
      <p:sp>
        <p:nvSpPr>
          <p:cNvPr id="4" name="文本框 3"/>
          <p:cNvSpPr txBox="1"/>
          <p:nvPr/>
        </p:nvSpPr>
        <p:spPr>
          <a:xfrm>
            <a:off x="1025495" y="3367044"/>
            <a:ext cx="995075" cy="1107996"/>
          </a:xfrm>
          <a:prstGeom prst="rect">
            <a:avLst/>
          </a:prstGeom>
          <a:noFill/>
        </p:spPr>
        <p:txBody>
          <a:bodyPr wrap="square" rtlCol="0">
            <a:spAutoFit/>
          </a:bodyPr>
          <a:lstStyle/>
          <a:p>
            <a:r>
              <a:rPr lang="en-US" altLang="zh-CN" sz="6600" b="1" dirty="0">
                <a:solidFill>
                  <a:srgbClr val="FF0000"/>
                </a:solidFill>
              </a:rPr>
              <a:t>B</a:t>
            </a:r>
            <a:endParaRPr lang="en-US" altLang="zh-CN" sz="6600" b="1" dirty="0">
              <a:solidFill>
                <a:srgbClr val="FF0000"/>
              </a:solidFill>
            </a:endParaRPr>
          </a:p>
        </p:txBody>
      </p:sp>
      <p:sp>
        <p:nvSpPr>
          <p:cNvPr id="5" name="文本框 4"/>
          <p:cNvSpPr txBox="1"/>
          <p:nvPr/>
        </p:nvSpPr>
        <p:spPr>
          <a:xfrm>
            <a:off x="8699620" y="4554909"/>
            <a:ext cx="1049536" cy="1107996"/>
          </a:xfrm>
          <a:prstGeom prst="rect">
            <a:avLst/>
          </a:prstGeom>
          <a:noFill/>
        </p:spPr>
        <p:txBody>
          <a:bodyPr wrap="square" rtlCol="0">
            <a:spAutoFit/>
          </a:bodyPr>
          <a:lstStyle/>
          <a:p>
            <a:r>
              <a:rPr lang="en-US" altLang="zh-CN" sz="6600" b="1" dirty="0">
                <a:solidFill>
                  <a:srgbClr val="FF0000"/>
                </a:solidFill>
              </a:rPr>
              <a:t>D</a:t>
            </a:r>
            <a:endParaRPr lang="en-US" altLang="zh-CN" sz="6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P spid="4" grpId="0"/>
      <p:bldP spid="4" grpId="1"/>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16"/>
          <p:cNvSpPr txBox="1">
            <a:spLocks noChangeArrowheads="1"/>
          </p:cNvSpPr>
          <p:nvPr/>
        </p:nvSpPr>
        <p:spPr bwMode="auto">
          <a:xfrm>
            <a:off x="67945" y="66040"/>
            <a:ext cx="652145"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rPr>
              <a:t>当</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
        <p:nvSpPr>
          <p:cNvPr id="29" name="文本框 3"/>
          <p:cNvSpPr txBox="1">
            <a:spLocks noChangeArrowheads="1"/>
          </p:cNvSpPr>
          <p:nvPr/>
        </p:nvSpPr>
        <p:spPr bwMode="auto">
          <a:xfrm>
            <a:off x="781685" y="66040"/>
            <a:ext cx="651510"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rPr>
              <a:t>堂</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
        <p:nvSpPr>
          <p:cNvPr id="30" name="文本框 6"/>
          <p:cNvSpPr txBox="1">
            <a:spLocks noChangeArrowheads="1"/>
          </p:cNvSpPr>
          <p:nvPr/>
        </p:nvSpPr>
        <p:spPr bwMode="auto">
          <a:xfrm>
            <a:off x="1502410" y="66040"/>
            <a:ext cx="636270"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sym typeface="+mn-ea"/>
              </a:rPr>
              <a:t>检</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sym typeface="+mn-ea"/>
            </a:endParaRPr>
          </a:p>
        </p:txBody>
      </p:sp>
      <p:sp>
        <p:nvSpPr>
          <p:cNvPr id="31" name="文本框 9"/>
          <p:cNvSpPr txBox="1">
            <a:spLocks noChangeArrowheads="1"/>
          </p:cNvSpPr>
          <p:nvPr/>
        </p:nvSpPr>
        <p:spPr bwMode="auto">
          <a:xfrm>
            <a:off x="2211705" y="66040"/>
            <a:ext cx="630555"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lang="zh-CN" altLang="en-US" sz="3600" b="1" kern="0" noProof="0" dirty="0">
                <a:ln>
                  <a:noFill/>
                </a:ln>
                <a:solidFill>
                  <a:srgbClr val="F1DCB9"/>
                </a:solidFill>
                <a:effectLst/>
                <a:uLnTx/>
                <a:uFillTx/>
                <a:latin typeface="微软雅黑" panose="020B0503020204020204" charset="-122"/>
                <a:ea typeface="微软雅黑" panose="020B0503020204020204" charset="-122"/>
                <a:sym typeface="+mn-ea"/>
              </a:rPr>
              <a:t>测</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sym typeface="+mn-ea"/>
            </a:endParaRPr>
          </a:p>
        </p:txBody>
      </p:sp>
      <p:sp>
        <p:nvSpPr>
          <p:cNvPr id="100" name="文本框 99"/>
          <p:cNvSpPr txBox="1"/>
          <p:nvPr/>
        </p:nvSpPr>
        <p:spPr>
          <a:xfrm>
            <a:off x="0" y="793750"/>
            <a:ext cx="12192000" cy="5959475"/>
          </a:xfrm>
          <a:prstGeom prst="rect">
            <a:avLst/>
          </a:prstGeom>
          <a:noFill/>
          <a:ln w="9525">
            <a:noFill/>
          </a:ln>
        </p:spPr>
        <p:txBody>
          <a:bodyPr wrap="square">
            <a:spAutoFit/>
          </a:bodyPr>
          <a:lstStyle/>
          <a:p>
            <a:pPr indent="0" fontAlgn="auto">
              <a:lnSpc>
                <a:spcPts val="3520"/>
              </a:lnSpc>
            </a:pPr>
            <a:r>
              <a:rPr lang="en-US" sz="2600" b="0">
                <a:latin typeface="微软雅黑" panose="020B0503020204020204" charset="-122"/>
                <a:ea typeface="微软雅黑" panose="020B0503020204020204" charset="-122"/>
                <a:cs typeface="微软雅黑" panose="020B0503020204020204" charset="-122"/>
              </a:rPr>
              <a:t>4.</a:t>
            </a:r>
            <a:r>
              <a:rPr lang="zh-CN" sz="2600" b="0">
                <a:latin typeface="微软雅黑" panose="020B0503020204020204" charset="-122"/>
                <a:ea typeface="微软雅黑" panose="020B0503020204020204" charset="-122"/>
                <a:cs typeface="微软雅黑" panose="020B0503020204020204" charset="-122"/>
              </a:rPr>
              <a:t>世界反法西斯联同盟建立的关键是</a:t>
            </a:r>
            <a:r>
              <a:rPr lang="en-US" sz="2600" b="0">
                <a:latin typeface="微软雅黑" panose="020B0503020204020204" charset="-122"/>
                <a:ea typeface="微软雅黑" panose="020B0503020204020204" charset="-122"/>
                <a:cs typeface="微软雅黑" panose="020B0503020204020204" charset="-122"/>
              </a:rPr>
              <a:t>(        )</a:t>
            </a:r>
            <a:endParaRPr lang="en-US" sz="2600" b="0">
              <a:latin typeface="微软雅黑" panose="020B0503020204020204" charset="-122"/>
              <a:ea typeface="微软雅黑" panose="020B0503020204020204" charset="-122"/>
              <a:cs typeface="微软雅黑" panose="020B0503020204020204" charset="-122"/>
            </a:endParaRPr>
          </a:p>
          <a:p>
            <a:r>
              <a:rPr lang="en-US" sz="2600" b="0">
                <a:latin typeface="微软雅黑" panose="020B0503020204020204" charset="-122"/>
                <a:ea typeface="微软雅黑" panose="020B0503020204020204" charset="-122"/>
                <a:cs typeface="微软雅黑" panose="020B0503020204020204" charset="-122"/>
              </a:rPr>
              <a:t>A.</a:t>
            </a:r>
            <a:r>
              <a:rPr lang="zh-CN" sz="2600" b="0">
                <a:latin typeface="微软雅黑" panose="020B0503020204020204" charset="-122"/>
                <a:ea typeface="微软雅黑" panose="020B0503020204020204" charset="-122"/>
                <a:cs typeface="微软雅黑" panose="020B0503020204020204" charset="-122"/>
              </a:rPr>
              <a:t>太平洋战争的爆发</a:t>
            </a:r>
            <a:r>
              <a:rPr lang="en-US" sz="2600" b="0">
                <a:latin typeface="微软雅黑" panose="020B0503020204020204" charset="-122"/>
                <a:ea typeface="微软雅黑" panose="020B0503020204020204" charset="-122"/>
                <a:cs typeface="微软雅黑" panose="020B0503020204020204" charset="-122"/>
              </a:rPr>
              <a:t>                      B.</a:t>
            </a:r>
            <a:r>
              <a:rPr lang="zh-CN" sz="2600" b="0">
                <a:latin typeface="微软雅黑" panose="020B0503020204020204" charset="-122"/>
                <a:ea typeface="微软雅黑" panose="020B0503020204020204" charset="-122"/>
                <a:cs typeface="微软雅黑" panose="020B0503020204020204" charset="-122"/>
              </a:rPr>
              <a:t>反法西斯国家实力超过法西斯国家</a:t>
            </a:r>
            <a:endParaRPr lang="zh-CN" sz="2600" b="0">
              <a:latin typeface="微软雅黑" panose="020B0503020204020204" charset="-122"/>
              <a:ea typeface="微软雅黑" panose="020B0503020204020204" charset="-122"/>
              <a:cs typeface="微软雅黑" panose="020B0503020204020204" charset="-122"/>
            </a:endParaRPr>
          </a:p>
          <a:p>
            <a:pPr indent="0" fontAlgn="auto">
              <a:lnSpc>
                <a:spcPts val="3520"/>
              </a:lnSpc>
            </a:pPr>
            <a:r>
              <a:rPr lang="zh-CN" sz="2600" b="0">
                <a:latin typeface="微软雅黑" panose="020B0503020204020204" charset="-122"/>
                <a:ea typeface="微软雅黑" panose="020B0503020204020204" charset="-122"/>
                <a:cs typeface="微软雅黑" panose="020B0503020204020204" charset="-122"/>
              </a:rPr>
              <a:t>C.美苏各种矛盾消除</a:t>
            </a:r>
            <a:r>
              <a:rPr lang="en-US" sz="2600" b="0">
                <a:latin typeface="微软雅黑" panose="020B0503020204020204" charset="-122"/>
                <a:ea typeface="微软雅黑" panose="020B0503020204020204" charset="-122"/>
                <a:cs typeface="微软雅黑" panose="020B0503020204020204" charset="-122"/>
              </a:rPr>
              <a:t>                      D.</a:t>
            </a:r>
            <a:r>
              <a:rPr lang="zh-CN" sz="2600" b="0">
                <a:latin typeface="微软雅黑" panose="020B0503020204020204" charset="-122"/>
                <a:ea typeface="微软雅黑" panose="020B0503020204020204" charset="-122"/>
                <a:cs typeface="微软雅黑" panose="020B0503020204020204" charset="-122"/>
              </a:rPr>
              <a:t>法西斯已成为各国人民的共同敌人</a:t>
            </a:r>
            <a:endParaRPr lang="zh-CN" sz="2600" b="0">
              <a:latin typeface="微软雅黑" panose="020B0503020204020204" charset="-122"/>
              <a:ea typeface="微软雅黑" panose="020B0503020204020204" charset="-122"/>
              <a:cs typeface="微软雅黑" panose="020B0503020204020204" charset="-122"/>
            </a:endParaRPr>
          </a:p>
          <a:p>
            <a:r>
              <a:rPr lang="zh-CN" sz="2600" b="0">
                <a:latin typeface="微软雅黑" panose="020B0503020204020204" charset="-122"/>
                <a:ea typeface="微软雅黑" panose="020B0503020204020204" charset="-122"/>
                <a:cs typeface="微软雅黑" panose="020B0503020204020204" charset="-122"/>
              </a:rPr>
              <a:t>5.1943年发表的一份国际文件明确要求：</a:t>
            </a:r>
            <a:r>
              <a:rPr lang="zh-CN" sz="2600" b="0">
                <a:latin typeface="楷体" panose="02010609060101010101" pitchFamily="49" charset="-122"/>
                <a:ea typeface="楷体" panose="02010609060101010101" pitchFamily="49" charset="-122"/>
                <a:cs typeface="楷体" panose="02010609060101010101" pitchFamily="49" charset="-122"/>
              </a:rPr>
              <a:t>日本所窃据的中国领土，如中国东北、台湾和澎湖列岛等，必须归还中国</a:t>
            </a:r>
            <a:r>
              <a:rPr lang="zh-CN" sz="2600" b="0">
                <a:latin typeface="微软雅黑" panose="020B0503020204020204" charset="-122"/>
                <a:ea typeface="微软雅黑" panose="020B0503020204020204" charset="-122"/>
                <a:cs typeface="微软雅黑" panose="020B0503020204020204" charset="-122"/>
              </a:rPr>
              <a:t>。这份国际文件是（</a:t>
            </a:r>
            <a:r>
              <a:rPr lang="en-US" altLang="zh-CN" sz="2600" b="0">
                <a:latin typeface="微软雅黑" panose="020B0503020204020204" charset="-122"/>
                <a:ea typeface="微软雅黑" panose="020B0503020204020204" charset="-122"/>
                <a:cs typeface="微软雅黑" panose="020B0503020204020204" charset="-122"/>
              </a:rPr>
              <a:t>  </a:t>
            </a:r>
            <a:r>
              <a:rPr lang="zh-CN" sz="2600" b="0">
                <a:latin typeface="微软雅黑" panose="020B0503020204020204" charset="-122"/>
                <a:ea typeface="微软雅黑" panose="020B0503020204020204" charset="-122"/>
                <a:cs typeface="微软雅黑" panose="020B0503020204020204" charset="-122"/>
              </a:rPr>
              <a:t>    ）</a:t>
            </a:r>
            <a:endParaRPr lang="zh-CN" sz="2600" b="0">
              <a:latin typeface="微软雅黑" panose="020B0503020204020204" charset="-122"/>
              <a:ea typeface="微软雅黑" panose="020B0503020204020204" charset="-122"/>
              <a:cs typeface="微软雅黑" panose="020B0503020204020204" charset="-122"/>
            </a:endParaRPr>
          </a:p>
          <a:p>
            <a:r>
              <a:rPr lang="zh-CN" sz="2600" b="0">
                <a:latin typeface="微软雅黑" panose="020B0503020204020204" charset="-122"/>
                <a:ea typeface="微软雅黑" panose="020B0503020204020204" charset="-122"/>
                <a:cs typeface="微软雅黑" panose="020B0503020204020204" charset="-122"/>
              </a:rPr>
              <a:t>A.《凡尔赛条约》   B. </a:t>
            </a:r>
            <a:r>
              <a:rPr lang="zh-CN" sz="2600">
                <a:latin typeface="微软雅黑" panose="020B0503020204020204" charset="-122"/>
                <a:ea typeface="微软雅黑" panose="020B0503020204020204" charset="-122"/>
                <a:cs typeface="微软雅黑" panose="020B0503020204020204" charset="-122"/>
                <a:sym typeface="+mn-ea"/>
              </a:rPr>
              <a:t>《开罗宣言》</a:t>
            </a:r>
            <a:r>
              <a:rPr lang="zh-CN" sz="2600" b="0">
                <a:latin typeface="微软雅黑" panose="020B0503020204020204" charset="-122"/>
                <a:ea typeface="微软雅黑" panose="020B0503020204020204" charset="-122"/>
                <a:cs typeface="微软雅黑" panose="020B0503020204020204" charset="-122"/>
              </a:rPr>
              <a:t>   C.</a:t>
            </a:r>
            <a:r>
              <a:rPr lang="zh-CN" sz="2600">
                <a:latin typeface="微软雅黑" panose="020B0503020204020204" charset="-122"/>
                <a:ea typeface="微软雅黑" panose="020B0503020204020204" charset="-122"/>
                <a:cs typeface="微软雅黑" panose="020B0503020204020204" charset="-122"/>
                <a:sym typeface="+mn-ea"/>
              </a:rPr>
              <a:t>《波茨坦公告</a:t>
            </a:r>
            <a:r>
              <a:rPr lang="zh-CN" sz="2600" b="0">
                <a:latin typeface="微软雅黑" panose="020B0503020204020204" charset="-122"/>
                <a:ea typeface="微软雅黑" panose="020B0503020204020204" charset="-122"/>
                <a:cs typeface="微软雅黑" panose="020B0503020204020204" charset="-122"/>
              </a:rPr>
              <a:t>》    D.《联合国家宣言》</a:t>
            </a:r>
            <a:endParaRPr lang="en-US" sz="2600" b="0">
              <a:latin typeface="微软雅黑" panose="020B0503020204020204" charset="-122"/>
              <a:ea typeface="微软雅黑" panose="020B0503020204020204" charset="-122"/>
              <a:cs typeface="微软雅黑" panose="020B0503020204020204" charset="-122"/>
            </a:endParaRPr>
          </a:p>
          <a:p>
            <a:r>
              <a:rPr lang="en-US" sz="2600" b="0">
                <a:latin typeface="微软雅黑" panose="020B0503020204020204" charset="-122"/>
                <a:ea typeface="微软雅黑" panose="020B0503020204020204" charset="-122"/>
                <a:cs typeface="微软雅黑" panose="020B0503020204020204" charset="-122"/>
              </a:rPr>
              <a:t>6.</a:t>
            </a:r>
            <a:r>
              <a:rPr lang="zh-CN" sz="2600" b="0">
                <a:latin typeface="微软雅黑" panose="020B0503020204020204" charset="-122"/>
                <a:ea typeface="微软雅黑" panose="020B0503020204020204" charset="-122"/>
                <a:cs typeface="微软雅黑" panose="020B0503020204020204" charset="-122"/>
              </a:rPr>
              <a:t>二战结束后，1970年，德国总统勃兰特在华沙犹太人死难者命危险下跪微辣翠时代的德国人认罪；2015年5月9日，普京在俄罗斯举行盛大庆典，纪念卫国战争胜利70周年；2015年国务院发出通知，2015年9月3日放假一天，方便全国人民参与纪念中国人民抗日战争暨世界人民反法西斯战争胜利70周年纪念活动。这些向全世界人民权利的共同信息是（</a:t>
            </a:r>
            <a:r>
              <a:rPr lang="en-US" sz="2600" b="0">
                <a:latin typeface="微软雅黑" panose="020B0503020204020204" charset="-122"/>
                <a:ea typeface="微软雅黑" panose="020B0503020204020204" charset="-122"/>
                <a:cs typeface="微软雅黑" panose="020B0503020204020204" charset="-122"/>
              </a:rPr>
              <a:t>      </a:t>
            </a:r>
            <a:r>
              <a:rPr lang="zh-CN" sz="2600" b="0">
                <a:latin typeface="微软雅黑" panose="020B0503020204020204" charset="-122"/>
                <a:ea typeface="微软雅黑" panose="020B0503020204020204" charset="-122"/>
                <a:cs typeface="微软雅黑" panose="020B0503020204020204" charset="-122"/>
              </a:rPr>
              <a:t>）</a:t>
            </a:r>
            <a:endParaRPr lang="en-US" sz="2600" b="0">
              <a:latin typeface="微软雅黑" panose="020B0503020204020204" charset="-122"/>
              <a:ea typeface="微软雅黑" panose="020B0503020204020204" charset="-122"/>
              <a:cs typeface="微软雅黑" panose="020B0503020204020204" charset="-122"/>
            </a:endParaRPr>
          </a:p>
          <a:p>
            <a:r>
              <a:rPr lang="en-US" sz="2600" b="0">
                <a:latin typeface="微软雅黑" panose="020B0503020204020204" charset="-122"/>
                <a:ea typeface="微软雅黑" panose="020B0503020204020204" charset="-122"/>
                <a:cs typeface="微软雅黑" panose="020B0503020204020204" charset="-122"/>
              </a:rPr>
              <a:t>A.</a:t>
            </a:r>
            <a:r>
              <a:rPr lang="zh-CN" sz="2600" b="0">
                <a:latin typeface="微软雅黑" panose="020B0503020204020204" charset="-122"/>
                <a:ea typeface="微软雅黑" panose="020B0503020204020204" charset="-122"/>
                <a:cs typeface="微软雅黑" panose="020B0503020204020204" charset="-122"/>
              </a:rPr>
              <a:t>日本军国主义必败</a:t>
            </a:r>
            <a:r>
              <a:rPr lang="en-US" sz="2600" b="0">
                <a:latin typeface="微软雅黑" panose="020B0503020204020204" charset="-122"/>
                <a:ea typeface="微软雅黑" panose="020B0503020204020204" charset="-122"/>
                <a:cs typeface="微软雅黑" panose="020B0503020204020204" charset="-122"/>
              </a:rPr>
              <a:t>       B.</a:t>
            </a:r>
            <a:r>
              <a:rPr lang="zh-CN" sz="2600" b="0">
                <a:latin typeface="微软雅黑" panose="020B0503020204020204" charset="-122"/>
                <a:ea typeface="微软雅黑" panose="020B0503020204020204" charset="-122"/>
                <a:cs typeface="微软雅黑" panose="020B0503020204020204" charset="-122"/>
              </a:rPr>
              <a:t>珍爱和平，避免战争发生</a:t>
            </a:r>
            <a:endParaRPr lang="en-US" sz="2600" b="0">
              <a:latin typeface="微软雅黑" panose="020B0503020204020204" charset="-122"/>
              <a:ea typeface="微软雅黑" panose="020B0503020204020204" charset="-122"/>
              <a:cs typeface="微软雅黑" panose="020B0503020204020204" charset="-122"/>
            </a:endParaRPr>
          </a:p>
          <a:p>
            <a:r>
              <a:rPr lang="en-US" sz="2600" b="0">
                <a:latin typeface="微软雅黑" panose="020B0503020204020204" charset="-122"/>
                <a:ea typeface="微软雅黑" panose="020B0503020204020204" charset="-122"/>
                <a:cs typeface="微软雅黑" panose="020B0503020204020204" charset="-122"/>
              </a:rPr>
              <a:t>C.</a:t>
            </a:r>
            <a:r>
              <a:rPr lang="zh-CN" sz="2600" b="0">
                <a:latin typeface="微软雅黑" panose="020B0503020204020204" charset="-122"/>
                <a:ea typeface="微软雅黑" panose="020B0503020204020204" charset="-122"/>
                <a:cs typeface="微软雅黑" panose="020B0503020204020204" charset="-122"/>
              </a:rPr>
              <a:t>法西斯嫉妒的残酷</a:t>
            </a:r>
            <a:r>
              <a:rPr lang="en-US" sz="2600" b="0">
                <a:latin typeface="微软雅黑" panose="020B0503020204020204" charset="-122"/>
                <a:ea typeface="微软雅黑" panose="020B0503020204020204" charset="-122"/>
                <a:cs typeface="微软雅黑" panose="020B0503020204020204" charset="-122"/>
              </a:rPr>
              <a:t>       </a:t>
            </a:r>
            <a:r>
              <a:rPr lang="zh-CN" sz="2600" b="0">
                <a:latin typeface="微软雅黑" panose="020B0503020204020204" charset="-122"/>
                <a:ea typeface="微软雅黑" panose="020B0503020204020204" charset="-122"/>
                <a:cs typeface="微软雅黑" panose="020B0503020204020204" charset="-122"/>
              </a:rPr>
              <a:t>D.战争与国家自身发展无关</a:t>
            </a:r>
            <a:endParaRPr lang="zh-CN" altLang="en-US" sz="2600" b="0">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5461000" y="535305"/>
            <a:ext cx="968375" cy="1106805"/>
          </a:xfrm>
          <a:prstGeom prst="rect">
            <a:avLst/>
          </a:prstGeom>
          <a:noFill/>
        </p:spPr>
        <p:txBody>
          <a:bodyPr wrap="square" rtlCol="0">
            <a:spAutoFit/>
          </a:bodyPr>
          <a:lstStyle/>
          <a:p>
            <a:r>
              <a:rPr lang="en-US" altLang="zh-CN" sz="6600" b="1">
                <a:solidFill>
                  <a:srgbClr val="FF0000"/>
                </a:solidFill>
              </a:rPr>
              <a:t>D</a:t>
            </a:r>
            <a:endParaRPr lang="en-US" altLang="zh-CN" sz="6600" b="1">
              <a:solidFill>
                <a:srgbClr val="FF0000"/>
              </a:solidFill>
            </a:endParaRPr>
          </a:p>
        </p:txBody>
      </p:sp>
      <p:sp>
        <p:nvSpPr>
          <p:cNvPr id="2" name="文本框 1"/>
          <p:cNvSpPr txBox="1"/>
          <p:nvPr/>
        </p:nvSpPr>
        <p:spPr>
          <a:xfrm>
            <a:off x="7588464" y="2125113"/>
            <a:ext cx="968375" cy="1106805"/>
          </a:xfrm>
          <a:prstGeom prst="rect">
            <a:avLst/>
          </a:prstGeom>
          <a:noFill/>
        </p:spPr>
        <p:txBody>
          <a:bodyPr wrap="square" rtlCol="0">
            <a:spAutoFit/>
          </a:bodyPr>
          <a:lstStyle/>
          <a:p>
            <a:r>
              <a:rPr lang="en-US" altLang="zh-CN" sz="6600" b="1" dirty="0">
                <a:solidFill>
                  <a:srgbClr val="FF0000"/>
                </a:solidFill>
              </a:rPr>
              <a:t>C</a:t>
            </a:r>
            <a:endParaRPr lang="en-US" altLang="zh-CN" sz="6600" b="1" dirty="0">
              <a:solidFill>
                <a:srgbClr val="FF0000"/>
              </a:solidFill>
            </a:endParaRPr>
          </a:p>
        </p:txBody>
      </p:sp>
      <p:sp>
        <p:nvSpPr>
          <p:cNvPr id="4" name="文本框 3"/>
          <p:cNvSpPr txBox="1"/>
          <p:nvPr/>
        </p:nvSpPr>
        <p:spPr>
          <a:xfrm>
            <a:off x="3973794" y="4520726"/>
            <a:ext cx="969681" cy="1107996"/>
          </a:xfrm>
          <a:prstGeom prst="rect">
            <a:avLst/>
          </a:prstGeom>
          <a:noFill/>
        </p:spPr>
        <p:txBody>
          <a:bodyPr wrap="square" rtlCol="0">
            <a:spAutoFit/>
          </a:bodyPr>
          <a:lstStyle/>
          <a:p>
            <a:r>
              <a:rPr lang="en-US" altLang="zh-CN" sz="6600" b="1" dirty="0">
                <a:solidFill>
                  <a:srgbClr val="FF0000"/>
                </a:solidFill>
              </a:rPr>
              <a:t>B</a:t>
            </a:r>
            <a:endParaRPr lang="en-US" altLang="zh-CN" sz="6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P spid="2" grpId="0"/>
      <p:bldP spid="2" grpId="1"/>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rotWithShape="1">
          <a:blip r:embed="rId1" cstate="print">
            <a:extLst>
              <a:ext uri="{28A0092B-C50C-407E-A947-70E740481C1C}">
                <a14:useLocalDpi xmlns:a14="http://schemas.microsoft.com/office/drawing/2010/main" val="0"/>
              </a:ext>
            </a:extLst>
          </a:blip>
          <a:srcRect l="2243" t="2241" r="1691" b="1558"/>
          <a:stretch>
            <a:fillRect/>
          </a:stretch>
        </p:blipFill>
        <p:spPr>
          <a:xfrm>
            <a:off x="609600" y="0"/>
            <a:ext cx="11581765" cy="6858000"/>
          </a:xfrm>
          <a:prstGeom prst="rect">
            <a:avLst/>
          </a:prstGeom>
        </p:spPr>
      </p:pic>
      <p:pic>
        <p:nvPicPr>
          <p:cNvPr id="33" name="图片 32" descr="QQ截图20180117155013.png"/>
          <p:cNvPicPr>
            <a:picLocks noChangeAspect="1"/>
          </p:cNvPicPr>
          <p:nvPr/>
        </p:nvPicPr>
        <p:blipFill>
          <a:blip r:embed="rId2" cstate="print">
            <a:clrChange>
              <a:clrFrom>
                <a:srgbClr val="FFFFFF"/>
              </a:clrFrom>
              <a:clrTo>
                <a:srgbClr val="FFFFFF">
                  <a:alpha val="0"/>
                </a:srgbClr>
              </a:clrTo>
            </a:clrChange>
          </a:blip>
          <a:stretch>
            <a:fillRect/>
          </a:stretch>
        </p:blipFill>
        <p:spPr>
          <a:xfrm>
            <a:off x="635" y="0"/>
            <a:ext cx="4782185" cy="6858000"/>
          </a:xfrm>
          <a:prstGeom prst="rect">
            <a:avLst/>
          </a:prstGeom>
        </p:spPr>
      </p:pic>
      <p:pic>
        <p:nvPicPr>
          <p:cNvPr id="20" name="图片 19" descr="QQ截图20190315132932.png"/>
          <p:cNvPicPr>
            <a:picLocks noChangeAspect="1"/>
          </p:cNvPicPr>
          <p:nvPr/>
        </p:nvPicPr>
        <p:blipFill>
          <a:blip r:embed="rId3" cstate="print">
            <a:duotone>
              <a:schemeClr val="bg2">
                <a:shade val="45000"/>
                <a:satMod val="135000"/>
              </a:schemeClr>
              <a:prstClr val="white"/>
            </a:duotone>
            <a:lum bright="-30000"/>
          </a:blip>
          <a:srcRect t="5970" b="9171"/>
          <a:stretch>
            <a:fillRect/>
          </a:stretch>
        </p:blipFill>
        <p:spPr>
          <a:xfrm>
            <a:off x="1115060" y="562610"/>
            <a:ext cx="10015855" cy="4712335"/>
          </a:xfrm>
          <a:prstGeom prst="roundRect">
            <a:avLst>
              <a:gd name="adj" fmla="val 9877"/>
            </a:avLst>
          </a:prstGeom>
        </p:spPr>
      </p:pic>
      <p:pic>
        <p:nvPicPr>
          <p:cNvPr id="5" name="图片 4"/>
          <p:cNvPicPr>
            <a:picLocks noChangeAspect="1"/>
          </p:cNvPicPr>
          <p:nvPr/>
        </p:nvPicPr>
        <p:blipFill>
          <a:blip r:embed="rId4" cstate="print"/>
          <a:stretch>
            <a:fillRect/>
          </a:stretch>
        </p:blipFill>
        <p:spPr>
          <a:xfrm>
            <a:off x="4286250" y="658495"/>
            <a:ext cx="4015740" cy="843915"/>
          </a:xfrm>
          <a:prstGeom prst="rect">
            <a:avLst/>
          </a:prstGeom>
        </p:spPr>
      </p:pic>
      <p:grpSp>
        <p:nvGrpSpPr>
          <p:cNvPr id="29699" name="Group 16"/>
          <p:cNvGrpSpPr/>
          <p:nvPr/>
        </p:nvGrpSpPr>
        <p:grpSpPr>
          <a:xfrm>
            <a:off x="1256983" y="435293"/>
            <a:ext cx="2878137" cy="1066800"/>
            <a:chOff x="1019" y="210"/>
            <a:chExt cx="1943" cy="545"/>
          </a:xfrm>
        </p:grpSpPr>
        <p:pic>
          <p:nvPicPr>
            <p:cNvPr id="29700" name="Picture 17" descr="kuang271"/>
            <p:cNvPicPr>
              <a:picLocks noChangeAspect="1"/>
            </p:cNvPicPr>
            <p:nvPr/>
          </p:nvPicPr>
          <p:blipFill>
            <a:blip r:embed="rId5" cstate="print">
              <a:clrChange>
                <a:clrFrom>
                  <a:srgbClr val="FFFFFF"/>
                </a:clrFrom>
                <a:clrTo>
                  <a:srgbClr val="FFFFFF">
                    <a:alpha val="0"/>
                  </a:srgbClr>
                </a:clrTo>
              </a:clrChange>
            </a:blip>
            <a:stretch>
              <a:fillRect/>
            </a:stretch>
          </p:blipFill>
          <p:spPr>
            <a:xfrm>
              <a:off x="1019" y="210"/>
              <a:ext cx="1943" cy="545"/>
            </a:xfrm>
            <a:prstGeom prst="rect">
              <a:avLst/>
            </a:prstGeom>
            <a:noFill/>
            <a:ln w="9525">
              <a:noFill/>
            </a:ln>
          </p:spPr>
        </p:pic>
        <p:sp>
          <p:nvSpPr>
            <p:cNvPr id="29701" name="Text Box 18"/>
            <p:cNvSpPr txBox="1"/>
            <p:nvPr/>
          </p:nvSpPr>
          <p:spPr>
            <a:xfrm>
              <a:off x="1248" y="324"/>
              <a:ext cx="1714" cy="362"/>
            </a:xfrm>
            <a:prstGeom prst="rect">
              <a:avLst/>
            </a:prstGeom>
            <a:noFill/>
            <a:ln w="9525">
              <a:noFill/>
            </a:ln>
          </p:spPr>
          <p:txBody>
            <a:bodyPr>
              <a:spAutoFit/>
            </a:bodyPr>
            <a:lstStyle/>
            <a:p>
              <a:pPr>
                <a:spcBef>
                  <a:spcPct val="50000"/>
                </a:spcBef>
              </a:pPr>
              <a:r>
                <a:rPr lang="zh-CN" altLang="en-US" sz="4000" b="1" dirty="0">
                  <a:solidFill>
                    <a:schemeClr val="bg1"/>
                  </a:solidFill>
                  <a:latin typeface="Arial Rounded MT Bold" panose="020F0704030504030204" pitchFamily="34" charset="0"/>
                  <a:ea typeface="华文行楷" panose="02010800040101010101" pitchFamily="2" charset="-122"/>
                </a:rPr>
                <a:t>专题复习</a:t>
              </a:r>
              <a:endParaRPr lang="zh-CN" altLang="en-US" sz="4000" b="1" dirty="0">
                <a:solidFill>
                  <a:schemeClr val="bg1"/>
                </a:solidFill>
                <a:latin typeface="Arial Rounded MT Bold" panose="020F0704030504030204" pitchFamily="34" charset="0"/>
                <a:ea typeface="华文行楷" panose="02010800040101010101" pitchFamily="2" charset="-122"/>
              </a:endParaRPr>
            </a:p>
          </p:txBody>
        </p:sp>
      </p:grpSp>
      <p:pic>
        <p:nvPicPr>
          <p:cNvPr id="30" name="图片 29"/>
          <p:cNvPicPr>
            <a:picLocks noChangeAspect="1"/>
          </p:cNvPicPr>
          <p:nvPr/>
        </p:nvPicPr>
        <p:blipFill>
          <a:blip r:embed="rId6" cstate="print"/>
          <a:stretch>
            <a:fillRect/>
          </a:stretch>
        </p:blipFill>
        <p:spPr>
          <a:xfrm>
            <a:off x="3647440" y="1245235"/>
            <a:ext cx="5600700" cy="2009775"/>
          </a:xfrm>
          <a:prstGeom prst="rect">
            <a:avLst/>
          </a:prstGeom>
        </p:spPr>
      </p:pic>
      <p:pic>
        <p:nvPicPr>
          <p:cNvPr id="31" name="图片 30"/>
          <p:cNvPicPr>
            <a:picLocks noChangeAspect="1"/>
          </p:cNvPicPr>
          <p:nvPr/>
        </p:nvPicPr>
        <p:blipFill>
          <a:blip r:embed="rId7" cstate="print"/>
          <a:stretch>
            <a:fillRect/>
          </a:stretch>
        </p:blipFill>
        <p:spPr>
          <a:xfrm>
            <a:off x="2710815" y="3255010"/>
            <a:ext cx="7924800" cy="14859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fltVal val="0"/>
                                          </p:val>
                                        </p:tav>
                                        <p:tav tm="100000">
                                          <p:val>
                                            <p:strVal val="#ppt_w"/>
                                          </p:val>
                                        </p:tav>
                                      </p:tavLst>
                                    </p:anim>
                                    <p:anim calcmode="lin" valueType="num">
                                      <p:cBhvr>
                                        <p:cTn id="15" dur="500" fill="hold"/>
                                        <p:tgtEl>
                                          <p:spTgt spid="31"/>
                                        </p:tgtEl>
                                        <p:attrNameLst>
                                          <p:attrName>ppt_h</p:attrName>
                                        </p:attrNameLst>
                                      </p:cBhvr>
                                      <p:tavLst>
                                        <p:tav tm="0">
                                          <p:val>
                                            <p:fltVal val="0"/>
                                          </p:val>
                                        </p:tav>
                                        <p:tav tm="100000">
                                          <p:val>
                                            <p:strVal val="#ppt_h"/>
                                          </p:val>
                                        </p:tav>
                                      </p:tavLst>
                                    </p:anim>
                                    <p:animEffect transition="in" filter="fade">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1"/>
          <p:cNvSpPr txBox="1">
            <a:spLocks noChangeArrowheads="1"/>
          </p:cNvSpPr>
          <p:nvPr/>
        </p:nvSpPr>
        <p:spPr bwMode="auto">
          <a:xfrm>
            <a:off x="926465" y="1805940"/>
            <a:ext cx="992949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endParaRPr lang="zh-CN" altLang="en-US" sz="3735" dirty="0">
              <a:ln>
                <a:noFill/>
              </a:ln>
              <a:latin typeface="华文行楷" panose="02010800040101010101" pitchFamily="2" charset="-122"/>
              <a:ea typeface="华文行楷" panose="02010800040101010101" pitchFamily="2" charset="-122"/>
            </a:endParaRPr>
          </a:p>
          <a:p>
            <a:pPr marL="342900" lvl="0" indent="-342900">
              <a:buFont typeface="Wingdings" panose="05000000000000000000" charset="0"/>
              <a:buChar char="Ø"/>
            </a:pPr>
            <a:r>
              <a:rPr lang="en-US" altLang="zh-CN" sz="3735" dirty="0" smtClean="0">
                <a:ln>
                  <a:noFill/>
                </a:ln>
                <a:latin typeface="华文行楷" panose="02010800040101010101" pitchFamily="2" charset="-122"/>
                <a:ea typeface="华文行楷" panose="02010800040101010101" pitchFamily="2" charset="-122"/>
              </a:rPr>
              <a:t>1.</a:t>
            </a:r>
            <a:r>
              <a:rPr lang="zh-CN" altLang="en-US" sz="3735" dirty="0" smtClean="0">
                <a:ln>
                  <a:noFill/>
                </a:ln>
                <a:latin typeface="华文行楷" panose="02010800040101010101" pitchFamily="2" charset="-122"/>
                <a:ea typeface="华文行楷" panose="02010800040101010101" pitchFamily="2" charset="-122"/>
              </a:rPr>
              <a:t>了解两次世界大战爆发的原因和基本史实；</a:t>
            </a:r>
            <a:endParaRPr lang="zh-CN" altLang="en-US" sz="3735" dirty="0" smtClean="0">
              <a:ln>
                <a:noFill/>
              </a:ln>
              <a:latin typeface="华文行楷" panose="02010800040101010101" pitchFamily="2" charset="-122"/>
              <a:ea typeface="华文行楷" panose="02010800040101010101" pitchFamily="2" charset="-122"/>
            </a:endParaRPr>
          </a:p>
          <a:p>
            <a:pPr marL="342900" lvl="0" indent="-342900">
              <a:buFont typeface="Wingdings" panose="05000000000000000000" charset="0"/>
              <a:buChar char="Ø"/>
            </a:pPr>
            <a:r>
              <a:rPr lang="en-US" altLang="zh-CN" sz="3735" dirty="0" smtClean="0">
                <a:ln>
                  <a:noFill/>
                </a:ln>
                <a:latin typeface="华文行楷" panose="02010800040101010101" pitchFamily="2" charset="-122"/>
                <a:ea typeface="华文行楷" panose="02010800040101010101" pitchFamily="2" charset="-122"/>
              </a:rPr>
              <a:t>2.</a:t>
            </a:r>
            <a:r>
              <a:rPr lang="zh-CN" altLang="en-US" sz="3730" dirty="0" smtClean="0">
                <a:ln>
                  <a:noFill/>
                </a:ln>
                <a:latin typeface="华文行楷" panose="02010800040101010101" pitchFamily="2" charset="-122"/>
                <a:ea typeface="华文行楷" panose="02010800040101010101" pitchFamily="2" charset="-122"/>
                <a:sym typeface="+mn-ea"/>
              </a:rPr>
              <a:t>通过对两次世界大战的复习，学会分析战争胜利的原因；</a:t>
            </a:r>
            <a:endParaRPr lang="zh-CN" altLang="en-US" sz="3735" dirty="0" smtClean="0">
              <a:ln>
                <a:noFill/>
              </a:ln>
              <a:latin typeface="华文行楷" panose="02010800040101010101" pitchFamily="2" charset="-122"/>
              <a:ea typeface="华文行楷" panose="02010800040101010101" pitchFamily="2" charset="-122"/>
            </a:endParaRPr>
          </a:p>
          <a:p>
            <a:pPr marL="342900" lvl="0" indent="-342900">
              <a:buFont typeface="Wingdings" panose="05000000000000000000" charset="0"/>
              <a:buChar char="Ø"/>
            </a:pPr>
            <a:r>
              <a:rPr lang="en-US" altLang="zh-CN" sz="3735" dirty="0" smtClean="0">
                <a:ln>
                  <a:noFill/>
                </a:ln>
                <a:latin typeface="华文行楷" panose="02010800040101010101" pitchFamily="2" charset="-122"/>
                <a:ea typeface="华文行楷" panose="02010800040101010101" pitchFamily="2" charset="-122"/>
              </a:rPr>
              <a:t>3.</a:t>
            </a:r>
            <a:r>
              <a:rPr lang="zh-CN" altLang="en-US" sz="3730" dirty="0" smtClean="0">
                <a:ln>
                  <a:noFill/>
                </a:ln>
                <a:latin typeface="华文行楷" panose="02010800040101010101" pitchFamily="2" charset="-122"/>
                <a:ea typeface="华文行楷" panose="02010800040101010101" pitchFamily="2" charset="-122"/>
                <a:sym typeface="+mn-ea"/>
              </a:rPr>
              <a:t>知道战争给人类带来的世界影响及其启示。</a:t>
            </a:r>
            <a:endParaRPr lang="zh-CN" altLang="en-US" sz="3735" dirty="0" smtClean="0">
              <a:ln>
                <a:noFill/>
              </a:ln>
              <a:latin typeface="华文行楷" panose="02010800040101010101" pitchFamily="2" charset="-122"/>
              <a:ea typeface="华文行楷" panose="02010800040101010101" pitchFamily="2" charset="-122"/>
            </a:endParaRPr>
          </a:p>
        </p:txBody>
      </p:sp>
      <p:sp>
        <p:nvSpPr>
          <p:cNvPr id="28" name="文本框 16"/>
          <p:cNvSpPr txBox="1">
            <a:spLocks noChangeArrowheads="1"/>
          </p:cNvSpPr>
          <p:nvPr/>
        </p:nvSpPr>
        <p:spPr bwMode="auto">
          <a:xfrm>
            <a:off x="3119669" y="248591"/>
            <a:ext cx="1088035" cy="953135"/>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5600" b="1" i="0" u="none" strike="noStrike" kern="0" cap="none" spc="0" normalizeH="0" baseline="0" noProof="0" dirty="0" smtClean="0">
                <a:ln>
                  <a:noFill/>
                </a:ln>
                <a:solidFill>
                  <a:srgbClr val="F1DCB9"/>
                </a:solidFill>
                <a:effectLst/>
                <a:uLnTx/>
                <a:uFillTx/>
                <a:latin typeface="微软雅黑" panose="020B0503020204020204" charset="-122"/>
                <a:ea typeface="微软雅黑" panose="020B0503020204020204" charset="-122"/>
                <a:cs typeface="+mn-cs"/>
              </a:rPr>
              <a:t>学</a:t>
            </a:r>
            <a:endParaRPr kumimoji="0" lang="zh-CN" altLang="en-US" sz="5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
        <p:nvSpPr>
          <p:cNvPr id="29" name="文本框 3"/>
          <p:cNvSpPr txBox="1">
            <a:spLocks noChangeArrowheads="1"/>
          </p:cNvSpPr>
          <p:nvPr/>
        </p:nvSpPr>
        <p:spPr bwMode="auto">
          <a:xfrm>
            <a:off x="4607529" y="248591"/>
            <a:ext cx="1085809" cy="953135"/>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lang="zh-CN" altLang="en-US" sz="5600" b="1" kern="0" dirty="0">
                <a:solidFill>
                  <a:srgbClr val="F1DCB9"/>
                </a:solidFill>
                <a:latin typeface="微软雅黑" panose="020B0503020204020204" charset="-122"/>
                <a:ea typeface="微软雅黑" panose="020B0503020204020204" charset="-122"/>
              </a:rPr>
              <a:t>习</a:t>
            </a:r>
            <a:endParaRPr kumimoji="0" lang="zh-CN" altLang="en-US" sz="5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
        <p:nvSpPr>
          <p:cNvPr id="30" name="文本框 6"/>
          <p:cNvSpPr txBox="1">
            <a:spLocks noChangeArrowheads="1"/>
          </p:cNvSpPr>
          <p:nvPr/>
        </p:nvSpPr>
        <p:spPr bwMode="auto">
          <a:xfrm>
            <a:off x="6078925" y="248591"/>
            <a:ext cx="1062416" cy="953135"/>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5600" b="1" i="0" u="none" strike="noStrike" kern="0" cap="none" spc="0" normalizeH="0" baseline="0" noProof="0" dirty="0" smtClean="0">
                <a:ln>
                  <a:noFill/>
                </a:ln>
                <a:solidFill>
                  <a:srgbClr val="F1DCB9"/>
                </a:solidFill>
                <a:effectLst/>
                <a:uLnTx/>
                <a:uFillTx/>
                <a:latin typeface="微软雅黑" panose="020B0503020204020204" charset="-122"/>
                <a:ea typeface="微软雅黑" panose="020B0503020204020204" charset="-122"/>
                <a:cs typeface="+mn-cs"/>
              </a:rPr>
              <a:t>目</a:t>
            </a:r>
            <a:endParaRPr kumimoji="0" lang="zh-CN" altLang="en-US" sz="5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
        <p:nvSpPr>
          <p:cNvPr id="31" name="文本框 9"/>
          <p:cNvSpPr txBox="1">
            <a:spLocks noChangeArrowheads="1"/>
          </p:cNvSpPr>
          <p:nvPr/>
        </p:nvSpPr>
        <p:spPr bwMode="auto">
          <a:xfrm>
            <a:off x="7536160" y="260444"/>
            <a:ext cx="1051260" cy="953135"/>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5600" b="1" i="0" u="none" strike="noStrike" kern="0" cap="none" spc="0" normalizeH="0" baseline="0" noProof="0" dirty="0" smtClean="0">
                <a:ln>
                  <a:noFill/>
                </a:ln>
                <a:solidFill>
                  <a:srgbClr val="F1DCB9"/>
                </a:solidFill>
                <a:effectLst/>
                <a:uLnTx/>
                <a:uFillTx/>
                <a:latin typeface="微软雅黑" panose="020B0503020204020204" charset="-122"/>
                <a:ea typeface="微软雅黑" panose="020B0503020204020204" charset="-122"/>
                <a:cs typeface="+mn-cs"/>
              </a:rPr>
              <a:t>标</a:t>
            </a:r>
            <a:endParaRPr kumimoji="0" lang="zh-CN" altLang="en-US" sz="5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688975" y="2692400"/>
            <a:ext cx="11299825" cy="1569110"/>
            <a:chOff x="1818288" y="742287"/>
            <a:chExt cx="6789728" cy="1176982"/>
          </a:xfrm>
        </p:grpSpPr>
        <p:sp>
          <p:nvSpPr>
            <p:cNvPr id="9" name="TextBox 61"/>
            <p:cNvSpPr txBox="1">
              <a:spLocks noChangeArrowheads="1"/>
            </p:cNvSpPr>
            <p:nvPr/>
          </p:nvSpPr>
          <p:spPr bwMode="auto">
            <a:xfrm>
              <a:off x="1872493" y="742287"/>
              <a:ext cx="6735523" cy="49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lvl="0">
                <a:defRPr sz="2800">
                  <a:ln>
                    <a:solidFill>
                      <a:srgbClr val="C0504D">
                        <a:lumMod val="60000"/>
                        <a:lumOff val="40000"/>
                      </a:srgbClr>
                    </a:solidFill>
                  </a:ln>
                  <a:latin typeface="华文行楷" panose="02010800040101010101" pitchFamily="2" charset="-122"/>
                  <a:ea typeface="华文行楷" panose="02010800040101010101" pitchFamily="2" charset="-122"/>
                </a:defRPr>
              </a:lvl1pPr>
              <a:lvl2pPr>
                <a:defRPr>
                  <a:latin typeface="Arial" panose="020B0604020202020204" pitchFamily="34" charset="0"/>
                  <a:ea typeface="宋体" panose="02010600030101010101" pitchFamily="2" charset="-122"/>
                </a:defRPr>
              </a:lvl2pPr>
              <a:lvl3pPr>
                <a:defRPr>
                  <a:latin typeface="Arial" panose="020B0604020202020204" pitchFamily="34" charset="0"/>
                  <a:ea typeface="宋体" panose="02010600030101010101" pitchFamily="2" charset="-122"/>
                </a:defRPr>
              </a:lvl3pPr>
              <a:lvl4pPr>
                <a:defRPr>
                  <a:latin typeface="Arial" panose="020B0604020202020204" pitchFamily="34" charset="0"/>
                  <a:ea typeface="宋体" panose="02010600030101010101" pitchFamily="2" charset="-122"/>
                </a:defRPr>
              </a:lvl4pPr>
              <a:lvl5pPr>
                <a:defRPr>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9pPr>
            </a:lstStyle>
            <a:p>
              <a:r>
                <a:rPr lang="en-US" altLang="zh-CN" sz="3735" dirty="0">
                  <a:ln>
                    <a:noFill/>
                  </a:ln>
                </a:rPr>
                <a:t>1.</a:t>
              </a:r>
              <a:r>
                <a:rPr lang="zh-CN" altLang="zh-CN" sz="3735" dirty="0">
                  <a:ln>
                    <a:noFill/>
                  </a:ln>
                </a:rPr>
                <a:t>阅读教材第</a:t>
              </a:r>
              <a:r>
                <a:rPr lang="en-US" altLang="zh-CN" sz="3735" dirty="0">
                  <a:ln>
                    <a:noFill/>
                  </a:ln>
                </a:rPr>
                <a:t>8</a:t>
              </a:r>
              <a:r>
                <a:rPr lang="zh-CN" altLang="en-US" sz="3735" dirty="0">
                  <a:ln>
                    <a:noFill/>
                  </a:ln>
                </a:rPr>
                <a:t>课与第</a:t>
              </a:r>
              <a:r>
                <a:rPr lang="en-US" altLang="zh-CN" sz="3735" dirty="0">
                  <a:ln>
                    <a:noFill/>
                  </a:ln>
                </a:rPr>
                <a:t>15</a:t>
              </a:r>
              <a:r>
                <a:rPr lang="zh-CN" altLang="en-US" sz="3735" dirty="0">
                  <a:ln>
                    <a:noFill/>
                  </a:ln>
                </a:rPr>
                <a:t>课</a:t>
              </a:r>
              <a:r>
                <a:rPr lang="zh-CN" altLang="zh-CN" sz="3735" dirty="0" smtClean="0">
                  <a:ln>
                    <a:noFill/>
                  </a:ln>
                </a:rPr>
                <a:t>，完成</a:t>
              </a:r>
              <a:r>
                <a:rPr lang="zh-CN" altLang="en-US" sz="3735" dirty="0" smtClean="0">
                  <a:ln>
                    <a:noFill/>
                  </a:ln>
                </a:rPr>
                <a:t>导</a:t>
              </a:r>
              <a:r>
                <a:rPr lang="zh-CN" altLang="en-US" sz="3735" dirty="0">
                  <a:ln>
                    <a:noFill/>
                  </a:ln>
                </a:rPr>
                <a:t>学案</a:t>
              </a:r>
              <a:r>
                <a:rPr lang="en-US" altLang="zh-CN" sz="3735" dirty="0">
                  <a:ln>
                    <a:noFill/>
                  </a:ln>
                </a:rPr>
                <a:t>【</a:t>
              </a:r>
              <a:r>
                <a:rPr lang="zh-CN" altLang="en-US" sz="3735" dirty="0">
                  <a:ln>
                    <a:noFill/>
                  </a:ln>
                </a:rPr>
                <a:t>自主学习</a:t>
              </a:r>
              <a:r>
                <a:rPr lang="en-US" altLang="zh-CN" sz="3735" dirty="0" smtClean="0">
                  <a:ln>
                    <a:noFill/>
                  </a:ln>
                </a:rPr>
                <a:t>】</a:t>
              </a:r>
              <a:r>
                <a:rPr lang="zh-CN" altLang="en-US" sz="3735" dirty="0" smtClean="0">
                  <a:ln>
                    <a:noFill/>
                  </a:ln>
                </a:rPr>
                <a:t>。</a:t>
              </a:r>
              <a:endParaRPr lang="zh-CN" altLang="en-US" sz="3735" dirty="0" smtClean="0">
                <a:ln>
                  <a:noFill/>
                </a:ln>
              </a:endParaRPr>
            </a:p>
          </p:txBody>
        </p:sp>
        <p:sp>
          <p:nvSpPr>
            <p:cNvPr id="14" name="TextBox 66"/>
            <p:cNvSpPr txBox="1">
              <a:spLocks noChangeArrowheads="1"/>
            </p:cNvSpPr>
            <p:nvPr/>
          </p:nvSpPr>
          <p:spPr bwMode="auto">
            <a:xfrm>
              <a:off x="1818288" y="1419619"/>
              <a:ext cx="6495055" cy="49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lvl="0">
                <a:defRPr sz="2800">
                  <a:ln>
                    <a:solidFill>
                      <a:srgbClr val="C0504D">
                        <a:lumMod val="60000"/>
                        <a:lumOff val="40000"/>
                      </a:srgbClr>
                    </a:solidFill>
                  </a:ln>
                  <a:latin typeface="华文行楷" panose="02010800040101010101" pitchFamily="2" charset="-122"/>
                  <a:ea typeface="华文行楷" panose="02010800040101010101" pitchFamily="2" charset="-122"/>
                </a:defRPr>
              </a:lvl1pPr>
              <a:lvl2pPr>
                <a:defRPr>
                  <a:latin typeface="Arial" panose="020B0604020202020204" pitchFamily="34" charset="0"/>
                  <a:ea typeface="宋体" panose="02010600030101010101" pitchFamily="2" charset="-122"/>
                </a:defRPr>
              </a:lvl2pPr>
              <a:lvl3pPr>
                <a:defRPr>
                  <a:latin typeface="Arial" panose="020B0604020202020204" pitchFamily="34" charset="0"/>
                  <a:ea typeface="宋体" panose="02010600030101010101" pitchFamily="2" charset="-122"/>
                </a:defRPr>
              </a:lvl3pPr>
              <a:lvl4pPr>
                <a:defRPr>
                  <a:latin typeface="Arial" panose="020B0604020202020204" pitchFamily="34" charset="0"/>
                  <a:ea typeface="宋体" panose="02010600030101010101" pitchFamily="2" charset="-122"/>
                </a:defRPr>
              </a:lvl4pPr>
              <a:lvl5pPr>
                <a:defRPr>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9pPr>
            </a:lstStyle>
            <a:p>
              <a:r>
                <a:rPr lang="en-US" altLang="zh-CN" sz="3735" dirty="0">
                  <a:ln>
                    <a:noFill/>
                  </a:ln>
                </a:rPr>
                <a:t>2.</a:t>
              </a:r>
              <a:r>
                <a:rPr lang="zh-CN" altLang="en-US" sz="3735" dirty="0">
                  <a:ln>
                    <a:noFill/>
                  </a:ln>
                </a:rPr>
                <a:t>批注问题，积极思考。</a:t>
              </a:r>
              <a:endParaRPr lang="zh-CN" altLang="en-US" sz="3735" dirty="0">
                <a:ln>
                  <a:noFill/>
                </a:ln>
              </a:endParaRPr>
            </a:p>
          </p:txBody>
        </p:sp>
      </p:grpSp>
      <p:sp>
        <p:nvSpPr>
          <p:cNvPr id="28" name="文本框 16"/>
          <p:cNvSpPr txBox="1">
            <a:spLocks noChangeArrowheads="1"/>
          </p:cNvSpPr>
          <p:nvPr/>
        </p:nvSpPr>
        <p:spPr bwMode="auto">
          <a:xfrm>
            <a:off x="3508569" y="248591"/>
            <a:ext cx="1088035" cy="953135"/>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5600" b="1" i="0" u="none" strike="noStrike" kern="0" cap="none" spc="0" normalizeH="0" baseline="0" noProof="0" dirty="0" smtClean="0">
                <a:ln>
                  <a:noFill/>
                </a:ln>
                <a:solidFill>
                  <a:srgbClr val="F1DCB9"/>
                </a:solidFill>
                <a:effectLst/>
                <a:uLnTx/>
                <a:uFillTx/>
                <a:latin typeface="微软雅黑" panose="020B0503020204020204" charset="-122"/>
                <a:ea typeface="微软雅黑" panose="020B0503020204020204" charset="-122"/>
                <a:cs typeface="+mn-cs"/>
              </a:rPr>
              <a:t>自</a:t>
            </a:r>
            <a:endParaRPr kumimoji="0" lang="zh-CN" altLang="en-US" sz="5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
        <p:nvSpPr>
          <p:cNvPr id="29" name="文本框 3"/>
          <p:cNvSpPr txBox="1">
            <a:spLocks noChangeArrowheads="1"/>
          </p:cNvSpPr>
          <p:nvPr/>
        </p:nvSpPr>
        <p:spPr bwMode="auto">
          <a:xfrm>
            <a:off x="4996429" y="248591"/>
            <a:ext cx="1085809" cy="953135"/>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5600" b="1" i="0" u="none" strike="noStrike" kern="0" cap="none" spc="0" normalizeH="0" baseline="0" noProof="0" dirty="0" smtClean="0">
                <a:ln>
                  <a:noFill/>
                </a:ln>
                <a:solidFill>
                  <a:srgbClr val="F1DCB9"/>
                </a:solidFill>
                <a:effectLst/>
                <a:uLnTx/>
                <a:uFillTx/>
                <a:latin typeface="微软雅黑" panose="020B0503020204020204" charset="-122"/>
                <a:ea typeface="微软雅黑" panose="020B0503020204020204" charset="-122"/>
                <a:cs typeface="+mn-cs"/>
              </a:rPr>
              <a:t>主</a:t>
            </a:r>
            <a:endParaRPr kumimoji="0" lang="zh-CN" altLang="en-US" sz="5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
        <p:nvSpPr>
          <p:cNvPr id="30" name="文本框 6"/>
          <p:cNvSpPr txBox="1">
            <a:spLocks noChangeArrowheads="1"/>
          </p:cNvSpPr>
          <p:nvPr/>
        </p:nvSpPr>
        <p:spPr bwMode="auto">
          <a:xfrm>
            <a:off x="6467825" y="248591"/>
            <a:ext cx="1062416" cy="953135"/>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5600" b="1" i="0" u="none" strike="noStrike" kern="0" cap="none" spc="0" normalizeH="0" baseline="0" noProof="0" dirty="0" smtClean="0">
                <a:ln>
                  <a:noFill/>
                </a:ln>
                <a:solidFill>
                  <a:srgbClr val="F1DCB9"/>
                </a:solidFill>
                <a:effectLst/>
                <a:uLnTx/>
                <a:uFillTx/>
                <a:latin typeface="微软雅黑" panose="020B0503020204020204" charset="-122"/>
                <a:ea typeface="微软雅黑" panose="020B0503020204020204" charset="-122"/>
                <a:cs typeface="+mn-cs"/>
              </a:rPr>
              <a:t>学</a:t>
            </a:r>
            <a:endParaRPr kumimoji="0" lang="zh-CN" altLang="en-US" sz="5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
        <p:nvSpPr>
          <p:cNvPr id="31" name="文本框 9"/>
          <p:cNvSpPr txBox="1">
            <a:spLocks noChangeArrowheads="1"/>
          </p:cNvSpPr>
          <p:nvPr/>
        </p:nvSpPr>
        <p:spPr bwMode="auto">
          <a:xfrm>
            <a:off x="7925060" y="260444"/>
            <a:ext cx="1051260" cy="953135"/>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5600" b="1" i="0" u="none" strike="noStrike" kern="0" cap="none" spc="0" normalizeH="0" baseline="0" noProof="0" dirty="0" smtClean="0">
                <a:ln>
                  <a:noFill/>
                </a:ln>
                <a:solidFill>
                  <a:srgbClr val="F1DCB9"/>
                </a:solidFill>
                <a:effectLst/>
                <a:uLnTx/>
                <a:uFillTx/>
                <a:latin typeface="微软雅黑" panose="020B0503020204020204" charset="-122"/>
                <a:ea typeface="微软雅黑" panose="020B0503020204020204" charset="-122"/>
                <a:cs typeface="+mn-cs"/>
              </a:rPr>
              <a:t>习</a:t>
            </a:r>
            <a:endParaRPr kumimoji="0" lang="zh-CN" altLang="en-US" sz="5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121285" y="93980"/>
          <a:ext cx="11974830" cy="6331585"/>
        </p:xfrm>
        <a:graphic>
          <a:graphicData uri="http://schemas.openxmlformats.org/drawingml/2006/table">
            <a:tbl>
              <a:tblPr firstRow="1" bandRow="1">
                <a:tableStyleId>{5C22544A-7EE6-4342-B048-85BDC9FD1C3A}</a:tableStyleId>
              </a:tblPr>
              <a:tblGrid>
                <a:gridCol w="1250950"/>
                <a:gridCol w="4035425"/>
                <a:gridCol w="6688455"/>
              </a:tblGrid>
              <a:tr h="570865">
                <a:tc>
                  <a:txBody>
                    <a:bodyPr/>
                    <a:lstStyle/>
                    <a:p>
                      <a:pPr algn="ctr">
                        <a:buNone/>
                      </a:pPr>
                      <a:endParaRPr lang="zh-CN" altLang="en-US" sz="2000" b="0" dirty="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anchor="ctr"/>
                </a:tc>
                <a:tc>
                  <a:txBody>
                    <a:bodyPr/>
                    <a:lstStyle/>
                    <a:p>
                      <a:pPr algn="ctr">
                        <a:buNone/>
                      </a:pPr>
                      <a:r>
                        <a:rPr lang="zh-CN" altLang="en-US" sz="2400" b="0">
                          <a:solidFill>
                            <a:srgbClr val="C00000"/>
                          </a:solidFill>
                          <a:effectLst>
                            <a:outerShdw blurRad="38100" dist="38100" dir="2700000" algn="tl">
                              <a:srgbClr val="000000">
                                <a:alpha val="43137"/>
                              </a:srgbClr>
                            </a:outerShdw>
                          </a:effectLst>
                          <a:latin typeface="汉仪尚巍手书W" panose="00020600040101010101" charset="-122"/>
                          <a:ea typeface="汉仪尚巍手书W" panose="00020600040101010101" charset="-122"/>
                        </a:rPr>
                        <a:t>第一次世界大战</a:t>
                      </a:r>
                      <a:endParaRPr lang="zh-CN" altLang="en-US" sz="2400" b="0">
                        <a:solidFill>
                          <a:srgbClr val="C00000"/>
                        </a:solidFill>
                        <a:effectLst>
                          <a:outerShdw blurRad="38100" dist="38100" dir="2700000" algn="tl">
                            <a:srgbClr val="000000">
                              <a:alpha val="43137"/>
                            </a:srgbClr>
                          </a:outerShdw>
                        </a:effectLst>
                        <a:latin typeface="汉仪尚巍手书W" panose="00020600040101010101" charset="-122"/>
                        <a:ea typeface="汉仪尚巍手书W" panose="00020600040101010101" charset="-122"/>
                      </a:endParaRPr>
                    </a:p>
                  </a:txBody>
                  <a:tcPr anchor="ctr"/>
                </a:tc>
                <a:tc>
                  <a:txBody>
                    <a:bodyPr/>
                    <a:lstStyle/>
                    <a:p>
                      <a:pPr algn="ctr">
                        <a:buNone/>
                      </a:pPr>
                      <a:r>
                        <a:rPr lang="zh-CN" altLang="en-US" sz="2400" b="0">
                          <a:solidFill>
                            <a:srgbClr val="C00000"/>
                          </a:solidFill>
                          <a:effectLst>
                            <a:outerShdw blurRad="38100" dist="38100" dir="2700000" algn="tl">
                              <a:srgbClr val="000000">
                                <a:alpha val="43137"/>
                              </a:srgbClr>
                            </a:outerShdw>
                          </a:effectLst>
                          <a:latin typeface="汉仪尚巍手书W" panose="00020600040101010101" charset="-122"/>
                          <a:ea typeface="汉仪尚巍手书W" panose="00020600040101010101" charset="-122"/>
                        </a:rPr>
                        <a:t>第二次世界大战</a:t>
                      </a:r>
                      <a:endParaRPr lang="zh-CN" altLang="en-US" sz="2400" b="0">
                        <a:solidFill>
                          <a:srgbClr val="C00000"/>
                        </a:solidFill>
                        <a:effectLst>
                          <a:outerShdw blurRad="38100" dist="38100" dir="2700000" algn="tl">
                            <a:srgbClr val="000000">
                              <a:alpha val="43137"/>
                            </a:srgbClr>
                          </a:outerShdw>
                        </a:effectLst>
                        <a:latin typeface="汉仪尚巍手书W" panose="00020600040101010101" charset="-122"/>
                        <a:ea typeface="汉仪尚巍手书W" panose="00020600040101010101" charset="-122"/>
                      </a:endParaRPr>
                    </a:p>
                  </a:txBody>
                  <a:tcPr anchor="ctr"/>
                </a:tc>
              </a:tr>
              <a:tr h="457200">
                <a:tc>
                  <a:txBody>
                    <a:bodyPr/>
                    <a:lstStyle/>
                    <a:p>
                      <a:pPr algn="ctr">
                        <a:buNone/>
                      </a:pPr>
                      <a:r>
                        <a:rPr lang="zh-CN" altLang="en-US" sz="2000">
                          <a:latin typeface="微软雅黑" panose="020B0503020204020204" charset="-122"/>
                          <a:ea typeface="微软雅黑" panose="020B0503020204020204" charset="-122"/>
                        </a:rPr>
                        <a:t>时间</a:t>
                      </a:r>
                      <a:endParaRPr lang="zh-CN" altLang="en-US" sz="2000">
                        <a:latin typeface="微软雅黑" panose="020B0503020204020204" charset="-122"/>
                        <a:ea typeface="微软雅黑" panose="020B0503020204020204" charset="-122"/>
                      </a:endParaRPr>
                    </a:p>
                  </a:txBody>
                  <a:tcPr anchor="ctr"/>
                </a:tc>
                <a:tc>
                  <a:txBody>
                    <a:bodyPr/>
                    <a:lstStyle/>
                    <a:p>
                      <a:pPr algn="ctr">
                        <a:buNone/>
                      </a:pPr>
                      <a:r>
                        <a:rPr lang="zh-CN" altLang="en-US" sz="2400">
                          <a:latin typeface="微软雅黑" panose="020B0503020204020204" charset="-122"/>
                          <a:ea typeface="微软雅黑" panose="020B0503020204020204" charset="-122"/>
                        </a:rPr>
                        <a:t>1914</a:t>
                      </a:r>
                      <a:r>
                        <a:rPr lang="en-US" altLang="zh-CN" sz="2400">
                          <a:latin typeface="微软雅黑" panose="020B0503020204020204" charset="-122"/>
                          <a:ea typeface="微软雅黑" panose="020B0503020204020204" charset="-122"/>
                        </a:rPr>
                        <a:t>.0</a:t>
                      </a:r>
                      <a:r>
                        <a:rPr lang="zh-CN" altLang="en-US" sz="2400">
                          <a:latin typeface="微软雅黑" panose="020B0503020204020204" charset="-122"/>
                          <a:ea typeface="微软雅黑" panose="020B0503020204020204" charset="-122"/>
                        </a:rPr>
                        <a:t>7-1918</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11</a:t>
                      </a:r>
                      <a:endParaRPr lang="zh-CN" altLang="en-US" sz="2400">
                        <a:latin typeface="微软雅黑" panose="020B0503020204020204" charset="-122"/>
                        <a:ea typeface="微软雅黑" panose="020B0503020204020204" charset="-122"/>
                      </a:endParaRPr>
                    </a:p>
                  </a:txBody>
                  <a:tcPr anchor="ctr"/>
                </a:tc>
                <a:tc>
                  <a:txBody>
                    <a:bodyPr/>
                    <a:lstStyle/>
                    <a:p>
                      <a:pPr algn="ctr">
                        <a:buNone/>
                      </a:pPr>
                      <a:r>
                        <a:rPr lang="zh-CN" altLang="en-US" sz="2400">
                          <a:latin typeface="微软雅黑" panose="020B0503020204020204" charset="-122"/>
                          <a:ea typeface="微软雅黑" panose="020B0503020204020204" charset="-122"/>
                        </a:rPr>
                        <a:t>1939</a:t>
                      </a:r>
                      <a:r>
                        <a:rPr lang="en-US" altLang="zh-CN" sz="2400">
                          <a:latin typeface="微软雅黑" panose="020B0503020204020204" charset="-122"/>
                          <a:ea typeface="微软雅黑" panose="020B0503020204020204" charset="-122"/>
                        </a:rPr>
                        <a:t>.0</a:t>
                      </a:r>
                      <a:r>
                        <a:rPr lang="zh-CN" altLang="en-US" sz="2400">
                          <a:latin typeface="微软雅黑" panose="020B0503020204020204" charset="-122"/>
                          <a:ea typeface="微软雅黑" panose="020B0503020204020204" charset="-122"/>
                        </a:rPr>
                        <a:t>9（全面爆发）-1945</a:t>
                      </a:r>
                      <a:r>
                        <a:rPr lang="en-US" altLang="zh-CN" sz="2400">
                          <a:latin typeface="微软雅黑" panose="020B0503020204020204" charset="-122"/>
                          <a:ea typeface="微软雅黑" panose="020B0503020204020204" charset="-122"/>
                        </a:rPr>
                        <a:t>.0</a:t>
                      </a:r>
                      <a:r>
                        <a:rPr lang="zh-CN" altLang="en-US" sz="2400">
                          <a:latin typeface="微软雅黑" panose="020B0503020204020204" charset="-122"/>
                          <a:ea typeface="微软雅黑" panose="020B0503020204020204" charset="-122"/>
                        </a:rPr>
                        <a:t>9</a:t>
                      </a:r>
                      <a:endParaRPr lang="zh-CN" altLang="en-US" sz="2400">
                        <a:latin typeface="微软雅黑" panose="020B0503020204020204" charset="-122"/>
                        <a:ea typeface="微软雅黑" panose="020B0503020204020204" charset="-122"/>
                      </a:endParaRPr>
                    </a:p>
                  </a:txBody>
                  <a:tcPr anchor="ctr"/>
                </a:tc>
              </a:tr>
              <a:tr h="457200">
                <a:tc>
                  <a:txBody>
                    <a:bodyPr/>
                    <a:lstStyle/>
                    <a:p>
                      <a:pPr algn="ctr">
                        <a:buNone/>
                      </a:pPr>
                      <a:r>
                        <a:rPr lang="zh-CN" altLang="en-US" sz="2000">
                          <a:latin typeface="微软雅黑" panose="020B0503020204020204" charset="-122"/>
                          <a:ea typeface="微软雅黑" panose="020B0503020204020204" charset="-122"/>
                        </a:rPr>
                        <a:t>根本原因</a:t>
                      </a:r>
                      <a:endParaRPr lang="zh-CN" altLang="en-US" sz="2000">
                        <a:latin typeface="微软雅黑" panose="020B0503020204020204" charset="-122"/>
                        <a:ea typeface="微软雅黑" panose="020B0503020204020204" charset="-122"/>
                      </a:endParaRPr>
                    </a:p>
                  </a:txBody>
                  <a:tcPr anchor="ctr"/>
                </a:tc>
                <a:tc gridSpan="2">
                  <a:txBody>
                    <a:bodyPr/>
                    <a:lstStyle/>
                    <a:p>
                      <a:pPr algn="ctr">
                        <a:buNone/>
                      </a:pPr>
                      <a:r>
                        <a:rPr lang="zh-CN" altLang="en-US" sz="2400">
                          <a:solidFill>
                            <a:srgbClr val="FF0000"/>
                          </a:solidFill>
                          <a:latin typeface="方正瘦金书简体加粗" panose="02010600010101010101" charset="-122"/>
                          <a:ea typeface="方正瘦金书简体加粗" panose="02010600010101010101" charset="-122"/>
                          <a:sym typeface="+mn-ea"/>
                        </a:rPr>
                        <a:t> </a:t>
                      </a:r>
                      <a:r>
                        <a:rPr lang="zh-CN" altLang="en-US" sz="2400">
                          <a:latin typeface="微软雅黑" panose="020B0503020204020204" charset="-122"/>
                          <a:ea typeface="微软雅黑" panose="020B0503020204020204" charset="-122"/>
                          <a:sym typeface="+mn-ea"/>
                        </a:rPr>
                        <a:t>帝国主义国家间</a:t>
                      </a:r>
                      <a:r>
                        <a:rPr lang="zh-CN" altLang="en-US" sz="2400" u="sng">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不平衡 </a:t>
                      </a:r>
                      <a:r>
                        <a:rPr lang="zh-CN" altLang="en-US" sz="2400">
                          <a:solidFill>
                            <a:srgbClr val="FF0000"/>
                          </a:solidFill>
                          <a:latin typeface="方正瘦金书简体加粗" panose="02010600010101010101" charset="-122"/>
                          <a:ea typeface="方正瘦金书简体加粗" panose="02010600010101010101" charset="-122"/>
                          <a:sym typeface="+mn-ea"/>
                        </a:rPr>
                        <a:t>        </a:t>
                      </a:r>
                      <a:endParaRPr lang="zh-CN" altLang="en-US" sz="2400">
                        <a:solidFill>
                          <a:srgbClr val="FF0000"/>
                        </a:solidFill>
                        <a:latin typeface="方正瘦金书简体加粗" panose="02010600010101010101" charset="-122"/>
                        <a:ea typeface="方正瘦金书简体加粗" panose="02010600010101010101" charset="-122"/>
                        <a:sym typeface="+mn-ea"/>
                      </a:endParaRPr>
                    </a:p>
                  </a:txBody>
                  <a:tcPr anchor="ctr"/>
                </a:tc>
                <a:tc hMerge="1">
                  <a:tcPr/>
                </a:tc>
              </a:tr>
              <a:tr h="457200">
                <a:tc>
                  <a:txBody>
                    <a:bodyPr/>
                    <a:lstStyle/>
                    <a:p>
                      <a:pPr algn="ctr">
                        <a:buNone/>
                      </a:pPr>
                      <a:r>
                        <a:rPr lang="zh-CN" altLang="en-US" sz="2000">
                          <a:latin typeface="微软雅黑" panose="020B0503020204020204" charset="-122"/>
                          <a:ea typeface="微软雅黑" panose="020B0503020204020204" charset="-122"/>
                        </a:rPr>
                        <a:t>直接原因</a:t>
                      </a:r>
                      <a:endParaRPr lang="zh-CN" altLang="en-US" sz="2000">
                        <a:latin typeface="微软雅黑" panose="020B0503020204020204" charset="-122"/>
                        <a:ea typeface="微软雅黑" panose="020B0503020204020204" charset="-122"/>
                      </a:endParaRPr>
                    </a:p>
                  </a:txBody>
                  <a:tcPr anchor="ctr"/>
                </a:tc>
                <a:tc>
                  <a:txBody>
                    <a:bodyPr/>
                    <a:lstStyle/>
                    <a:p>
                      <a:pPr algn="l">
                        <a:buNone/>
                      </a:pPr>
                      <a:r>
                        <a:rPr lang="zh-CN" altLang="en-US" sz="2400">
                          <a:latin typeface="微软雅黑" panose="020B0503020204020204" charset="-122"/>
                          <a:ea typeface="微软雅黑" panose="020B0503020204020204" charset="-122"/>
                        </a:rPr>
                        <a:t>1914</a:t>
                      </a:r>
                      <a:r>
                        <a:rPr lang="en-US" altLang="zh-CN" sz="2400">
                          <a:latin typeface="微软雅黑" panose="020B0503020204020204" charset="-122"/>
                          <a:ea typeface="微软雅黑" panose="020B0503020204020204" charset="-122"/>
                        </a:rPr>
                        <a:t>.0</a:t>
                      </a:r>
                      <a:r>
                        <a:rPr lang="zh-CN" altLang="en-US" sz="2400">
                          <a:latin typeface="微软雅黑" panose="020B0503020204020204" charset="-122"/>
                          <a:ea typeface="微软雅黑" panose="020B0503020204020204" charset="-122"/>
                        </a:rPr>
                        <a:t>6</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28，</a:t>
                      </a:r>
                      <a:r>
                        <a:rPr lang="zh-CN" altLang="en-US" sz="2400" u="sng">
                          <a:latin typeface="微软雅黑" panose="020B0503020204020204" charset="-122"/>
                          <a:ea typeface="微软雅黑" panose="020B0503020204020204" charset="-122"/>
                        </a:rPr>
                        <a:t>             </a:t>
                      </a:r>
                      <a:r>
                        <a:rPr lang="zh-CN" altLang="en-US" sz="2400">
                          <a:latin typeface="微软雅黑" panose="020B0503020204020204" charset="-122"/>
                          <a:ea typeface="微软雅黑" panose="020B0503020204020204" charset="-122"/>
                        </a:rPr>
                        <a:t>事件</a:t>
                      </a:r>
                      <a:endParaRPr lang="zh-CN" altLang="en-US" sz="2400">
                        <a:latin typeface="微软雅黑" panose="020B0503020204020204" charset="-122"/>
                        <a:ea typeface="微软雅黑" panose="020B0503020204020204" charset="-122"/>
                      </a:endParaRPr>
                    </a:p>
                  </a:txBody>
                  <a:tcPr anchor="ctr"/>
                </a:tc>
                <a:tc>
                  <a:txBody>
                    <a:bodyPr/>
                    <a:lstStyle/>
                    <a:p>
                      <a:pPr algn="ctr">
                        <a:buNone/>
                      </a:pPr>
                      <a:r>
                        <a:rPr lang="zh-CN" altLang="en-US" sz="2400" dirty="0">
                          <a:latin typeface="微软雅黑" panose="020B0503020204020204" charset="-122"/>
                          <a:ea typeface="微软雅黑" panose="020B0503020204020204" charset="-122"/>
                        </a:rPr>
                        <a:t>1929-1933年资本主义世界经济危机</a:t>
                      </a:r>
                      <a:endParaRPr lang="zh-CN" altLang="en-US" sz="2400" dirty="0">
                        <a:latin typeface="微软雅黑" panose="020B0503020204020204" charset="-122"/>
                        <a:ea typeface="微软雅黑" panose="020B0503020204020204" charset="-122"/>
                      </a:endParaRPr>
                    </a:p>
                  </a:txBody>
                  <a:tcPr anchor="ctr"/>
                </a:tc>
              </a:tr>
              <a:tr h="457200">
                <a:tc>
                  <a:txBody>
                    <a:bodyPr/>
                    <a:lstStyle/>
                    <a:p>
                      <a:pPr algn="ctr">
                        <a:buNone/>
                      </a:pPr>
                      <a:r>
                        <a:rPr lang="zh-CN" altLang="en-US" sz="2000">
                          <a:latin typeface="微软雅黑" panose="020B0503020204020204" charset="-122"/>
                          <a:ea typeface="微软雅黑" panose="020B0503020204020204" charset="-122"/>
                        </a:rPr>
                        <a:t>交战双方</a:t>
                      </a:r>
                      <a:endParaRPr lang="zh-CN" altLang="en-US" sz="2000">
                        <a:latin typeface="微软雅黑" panose="020B0503020204020204" charset="-122"/>
                        <a:ea typeface="微软雅黑" panose="020B0503020204020204" charset="-122"/>
                      </a:endParaRPr>
                    </a:p>
                  </a:txBody>
                  <a:tcPr anchor="ctr"/>
                </a:tc>
                <a:tc>
                  <a:txBody>
                    <a:bodyPr/>
                    <a:lstStyle/>
                    <a:p>
                      <a:pPr algn="l">
                        <a:buNone/>
                      </a:pPr>
                      <a:r>
                        <a:rPr lang="en-US" altLang="zh-CN" sz="2400" dirty="0">
                          <a:latin typeface="微软雅黑" panose="020B0503020204020204" charset="-122"/>
                          <a:ea typeface="微软雅黑" panose="020B0503020204020204" charset="-122"/>
                        </a:rPr>
                        <a:t>   </a:t>
                      </a:r>
                      <a:r>
                        <a:rPr lang="zh-CN" altLang="en-US" sz="2400" dirty="0">
                          <a:latin typeface="微软雅黑" panose="020B0503020204020204" charset="-122"/>
                          <a:ea typeface="微软雅黑" panose="020B0503020204020204" charset="-122"/>
                        </a:rPr>
                        <a:t>同盟国VS</a:t>
                      </a:r>
                      <a:r>
                        <a:rPr lang="zh-CN" altLang="en-US" sz="2400" dirty="0">
                          <a:latin typeface="微软雅黑" panose="020B0503020204020204" charset="-122"/>
                          <a:ea typeface="微软雅黑" panose="020B0503020204020204" charset="-122"/>
                          <a:sym typeface="+mn-ea"/>
                        </a:rPr>
                        <a:t>             </a:t>
                      </a:r>
                      <a:endParaRPr lang="zh-CN" altLang="en-US" sz="2400" dirty="0">
                        <a:latin typeface="微软雅黑" panose="020B0503020204020204" charset="-122"/>
                        <a:ea typeface="微软雅黑" panose="020B0503020204020204" charset="-122"/>
                      </a:endParaRPr>
                    </a:p>
                  </a:txBody>
                  <a:tcPr anchor="ctr"/>
                </a:tc>
                <a:tc>
                  <a:txBody>
                    <a:bodyPr/>
                    <a:lstStyle/>
                    <a:p>
                      <a:pPr algn="l">
                        <a:buNone/>
                      </a:pPr>
                      <a:r>
                        <a:rPr lang="en-US" altLang="zh-CN" sz="2400">
                          <a:latin typeface="微软雅黑" panose="020B0503020204020204" charset="-122"/>
                          <a:ea typeface="微软雅黑" panose="020B0503020204020204" charset="-122"/>
                        </a:rPr>
                        <a:t>            </a:t>
                      </a:r>
                      <a:r>
                        <a:rPr lang="zh-CN" altLang="en-US" sz="2400">
                          <a:latin typeface="微软雅黑" panose="020B0503020204020204" charset="-122"/>
                          <a:ea typeface="微软雅黑" panose="020B0503020204020204" charset="-122"/>
                        </a:rPr>
                        <a:t>法西斯国家VS</a:t>
                      </a:r>
                      <a:r>
                        <a:rPr lang="zh-CN" altLang="en-US" sz="2400" u="sng">
                          <a:latin typeface="微软雅黑" panose="020B0503020204020204" charset="-122"/>
                          <a:ea typeface="微软雅黑" panose="020B0503020204020204" charset="-122"/>
                        </a:rPr>
                        <a:t>                        </a:t>
                      </a:r>
                      <a:endParaRPr lang="zh-CN" altLang="en-US" sz="2400" u="sng">
                        <a:latin typeface="微软雅黑" panose="020B0503020204020204" charset="-122"/>
                        <a:ea typeface="微软雅黑" panose="020B0503020204020204" charset="-122"/>
                      </a:endParaRPr>
                    </a:p>
                  </a:txBody>
                  <a:tcPr anchor="ctr"/>
                </a:tc>
              </a:tr>
              <a:tr h="822960">
                <a:tc>
                  <a:txBody>
                    <a:bodyPr/>
                    <a:lstStyle/>
                    <a:p>
                      <a:pPr algn="ctr">
                        <a:buNone/>
                      </a:pPr>
                      <a:r>
                        <a:rPr lang="zh-CN" altLang="en-US" sz="2000">
                          <a:latin typeface="微软雅黑" panose="020B0503020204020204" charset="-122"/>
                          <a:ea typeface="微软雅黑" panose="020B0503020204020204" charset="-122"/>
                        </a:rPr>
                        <a:t>爆发标志</a:t>
                      </a:r>
                      <a:endParaRPr lang="zh-CN" altLang="en-US" sz="2000">
                        <a:latin typeface="微软雅黑" panose="020B0503020204020204" charset="-122"/>
                        <a:ea typeface="微软雅黑" panose="020B0503020204020204" charset="-122"/>
                      </a:endParaRPr>
                    </a:p>
                  </a:txBody>
                  <a:tcPr anchor="ctr"/>
                </a:tc>
                <a:tc>
                  <a:txBody>
                    <a:bodyPr/>
                    <a:lstStyle/>
                    <a:p>
                      <a:pPr algn="l">
                        <a:buNone/>
                      </a:pPr>
                      <a:r>
                        <a:rPr lang="zh-CN" altLang="en-US" sz="2400">
                          <a:latin typeface="微软雅黑" panose="020B0503020204020204" charset="-122"/>
                          <a:ea typeface="微软雅黑" panose="020B0503020204020204" charset="-122"/>
                        </a:rPr>
                        <a:t>1914年7月，奥匈帝国向塞尔维亚宣战</a:t>
                      </a:r>
                      <a:endParaRPr lang="zh-CN" altLang="en-US" sz="2400">
                        <a:latin typeface="微软雅黑" panose="020B0503020204020204" charset="-122"/>
                        <a:ea typeface="微软雅黑" panose="020B0503020204020204" charset="-122"/>
                      </a:endParaRPr>
                    </a:p>
                  </a:txBody>
                  <a:tcPr anchor="ctr"/>
                </a:tc>
                <a:tc>
                  <a:txBody>
                    <a:bodyPr/>
                    <a:lstStyle/>
                    <a:p>
                      <a:pPr algn="ctr">
                        <a:buNone/>
                      </a:pPr>
                      <a:r>
                        <a:rPr lang="zh-CN" altLang="en-US" sz="2400" dirty="0">
                          <a:latin typeface="微软雅黑" panose="020B0503020204020204" charset="-122"/>
                          <a:ea typeface="微软雅黑" panose="020B0503020204020204" charset="-122"/>
                        </a:rPr>
                        <a:t>1939年9月，</a:t>
                      </a:r>
                      <a:r>
                        <a:rPr lang="zh-CN" altLang="en-US" sz="2400" u="sng" dirty="0">
                          <a:latin typeface="微软雅黑" panose="020B0503020204020204" charset="-122"/>
                          <a:ea typeface="微软雅黑" panose="020B0503020204020204" charset="-122"/>
                        </a:rPr>
                        <a:t>        </a:t>
                      </a:r>
                      <a:r>
                        <a:rPr lang="zh-CN" altLang="en-US" sz="2400" dirty="0">
                          <a:latin typeface="微软雅黑" panose="020B0503020204020204" charset="-122"/>
                          <a:ea typeface="微软雅黑" panose="020B0503020204020204" charset="-122"/>
                        </a:rPr>
                        <a:t>突袭波兰，英、法被迫宣战</a:t>
                      </a:r>
                      <a:endParaRPr lang="zh-CN" altLang="en-US" sz="2400" dirty="0">
                        <a:latin typeface="微软雅黑" panose="020B0503020204020204" charset="-122"/>
                        <a:ea typeface="微软雅黑" panose="020B0503020204020204" charset="-122"/>
                      </a:endParaRPr>
                    </a:p>
                  </a:txBody>
                  <a:tcPr anchor="ctr"/>
                </a:tc>
              </a:tr>
              <a:tr h="822960">
                <a:tc>
                  <a:txBody>
                    <a:bodyPr/>
                    <a:lstStyle/>
                    <a:p>
                      <a:pPr algn="ctr">
                        <a:buNone/>
                      </a:pPr>
                      <a:r>
                        <a:rPr lang="zh-CN" altLang="en-US" sz="2000">
                          <a:latin typeface="微软雅黑" panose="020B0503020204020204" charset="-122"/>
                          <a:ea typeface="微软雅黑" panose="020B0503020204020204" charset="-122"/>
                        </a:rPr>
                        <a:t>主要战场</a:t>
                      </a:r>
                      <a:endParaRPr lang="zh-CN" altLang="en-US" sz="2000">
                        <a:latin typeface="微软雅黑" panose="020B0503020204020204" charset="-122"/>
                        <a:ea typeface="微软雅黑" panose="020B0503020204020204" charset="-122"/>
                      </a:endParaRPr>
                    </a:p>
                  </a:txBody>
                  <a:tcPr anchor="ctr"/>
                </a:tc>
                <a:tc>
                  <a:txBody>
                    <a:bodyPr/>
                    <a:lstStyle/>
                    <a:p>
                      <a:pPr algn="ctr">
                        <a:buNone/>
                      </a:pPr>
                      <a:r>
                        <a:rPr lang="zh-CN" altLang="en-US" sz="2400">
                          <a:latin typeface="微软雅黑" panose="020B0503020204020204" charset="-122"/>
                          <a:ea typeface="微软雅黑" panose="020B0503020204020204" charset="-122"/>
                        </a:rPr>
                        <a:t>欧洲战场</a:t>
                      </a:r>
                      <a:endParaRPr lang="zh-CN" altLang="en-US" sz="2400">
                        <a:latin typeface="微软雅黑" panose="020B0503020204020204" charset="-122"/>
                        <a:ea typeface="微软雅黑" panose="020B0503020204020204" charset="-122"/>
                      </a:endParaRPr>
                    </a:p>
                  </a:txBody>
                  <a:tcPr anchor="ctr"/>
                </a:tc>
                <a:tc>
                  <a:txBody>
                    <a:bodyPr/>
                    <a:lstStyle/>
                    <a:p>
                      <a:pPr algn="l">
                        <a:buNone/>
                      </a:pPr>
                      <a:r>
                        <a:rPr lang="zh-CN" altLang="en-US" sz="2400" dirty="0">
                          <a:latin typeface="微软雅黑" panose="020B0503020204020204" charset="-122"/>
                          <a:ea typeface="微软雅黑" panose="020B0503020204020204" charset="-122"/>
                        </a:rPr>
                        <a:t>欧洲西线战场、欧洲</a:t>
                      </a:r>
                      <a:r>
                        <a:rPr lang="zh-CN" altLang="en-US" sz="2400" u="sng" dirty="0">
                          <a:latin typeface="微软雅黑" panose="020B0503020204020204" charset="-122"/>
                          <a:ea typeface="微软雅黑" panose="020B0503020204020204" charset="-122"/>
                        </a:rPr>
                        <a:t>        </a:t>
                      </a:r>
                      <a:r>
                        <a:rPr lang="zh-CN" altLang="en-US" sz="2400" dirty="0">
                          <a:latin typeface="微软雅黑" panose="020B0503020204020204" charset="-122"/>
                          <a:ea typeface="微软雅黑" panose="020B0503020204020204" charset="-122"/>
                        </a:rPr>
                        <a:t>战场、北非战场及</a:t>
                      </a:r>
                      <a:endParaRPr lang="zh-CN" altLang="en-US" sz="2400" dirty="0">
                        <a:latin typeface="微软雅黑" panose="020B0503020204020204" charset="-122"/>
                        <a:ea typeface="微软雅黑" panose="020B0503020204020204" charset="-122"/>
                      </a:endParaRPr>
                    </a:p>
                    <a:p>
                      <a:pPr algn="l">
                        <a:buNone/>
                      </a:pPr>
                      <a:r>
                        <a:rPr lang="zh-CN" altLang="en-US" sz="2400" dirty="0">
                          <a:latin typeface="微软雅黑" panose="020B0503020204020204" charset="-122"/>
                          <a:ea typeface="微软雅黑" panose="020B0503020204020204" charset="-122"/>
                        </a:rPr>
                        <a:t>亚洲</a:t>
                      </a:r>
                      <a:r>
                        <a:rPr lang="zh-CN" altLang="en-US" sz="2400" u="sng" dirty="0">
                          <a:latin typeface="微软雅黑" panose="020B0503020204020204" charset="-122"/>
                          <a:ea typeface="微软雅黑" panose="020B0503020204020204" charset="-122"/>
                        </a:rPr>
                        <a:t>          </a:t>
                      </a:r>
                      <a:r>
                        <a:rPr lang="zh-CN" altLang="en-US" sz="2400" dirty="0">
                          <a:latin typeface="微软雅黑" panose="020B0503020204020204" charset="-122"/>
                          <a:ea typeface="微软雅黑" panose="020B0503020204020204" charset="-122"/>
                        </a:rPr>
                        <a:t>战场</a:t>
                      </a:r>
                      <a:endParaRPr lang="zh-CN" altLang="en-US" sz="2400" dirty="0">
                        <a:latin typeface="微软雅黑" panose="020B0503020204020204" charset="-122"/>
                        <a:ea typeface="微软雅黑" panose="020B0503020204020204" charset="-122"/>
                      </a:endParaRPr>
                    </a:p>
                  </a:txBody>
                  <a:tcPr anchor="ctr"/>
                </a:tc>
              </a:tr>
              <a:tr h="2286000">
                <a:tc>
                  <a:txBody>
                    <a:bodyPr/>
                    <a:lstStyle/>
                    <a:p>
                      <a:pPr algn="ctr">
                        <a:buNone/>
                      </a:pPr>
                      <a:r>
                        <a:rPr lang="zh-CN" altLang="en-US" sz="2000">
                          <a:latin typeface="微软雅黑" panose="020B0503020204020204" charset="-122"/>
                          <a:ea typeface="微软雅黑" panose="020B0503020204020204" charset="-122"/>
                        </a:rPr>
                        <a:t>重要事件</a:t>
                      </a:r>
                      <a:endParaRPr lang="zh-CN" altLang="en-US" sz="2000">
                        <a:latin typeface="微软雅黑" panose="020B0503020204020204" charset="-122"/>
                        <a:ea typeface="微软雅黑" panose="020B0503020204020204" charset="-122"/>
                      </a:endParaRPr>
                    </a:p>
                  </a:txBody>
                  <a:tcPr anchor="ctr"/>
                </a:tc>
                <a:tc>
                  <a:txBody>
                    <a:bodyPr/>
                    <a:lstStyle/>
                    <a:p>
                      <a:pPr algn="l">
                        <a:buNone/>
                      </a:pPr>
                      <a:r>
                        <a:rPr lang="zh-CN" altLang="en-US" sz="2400">
                          <a:latin typeface="微软雅黑" panose="020B0503020204020204" charset="-122"/>
                          <a:ea typeface="微软雅黑" panose="020B0503020204020204" charset="-122"/>
                        </a:rPr>
                        <a:t>马恩河战役、</a:t>
                      </a:r>
                      <a:r>
                        <a:rPr lang="zh-CN" altLang="en-US" sz="2400" u="sng">
                          <a:latin typeface="微软雅黑" panose="020B0503020204020204" charset="-122"/>
                          <a:ea typeface="微软雅黑" panose="020B0503020204020204" charset="-122"/>
                        </a:rPr>
                        <a:t>                   </a:t>
                      </a:r>
                      <a:r>
                        <a:rPr lang="zh-CN" altLang="en-US" sz="2400">
                          <a:latin typeface="微软雅黑" panose="020B0503020204020204" charset="-122"/>
                          <a:ea typeface="微软雅黑" panose="020B0503020204020204" charset="-122"/>
                        </a:rPr>
                        <a:t>、</a:t>
                      </a:r>
                      <a:endParaRPr lang="zh-CN" altLang="en-US" sz="2400">
                        <a:latin typeface="微软雅黑" panose="020B0503020204020204" charset="-122"/>
                        <a:ea typeface="微软雅黑" panose="020B0503020204020204" charset="-122"/>
                      </a:endParaRPr>
                    </a:p>
                    <a:p>
                      <a:pPr algn="l">
                        <a:buNone/>
                      </a:pPr>
                      <a:r>
                        <a:rPr lang="zh-CN" altLang="en-US" sz="2400">
                          <a:latin typeface="微软雅黑" panose="020B0503020204020204" charset="-122"/>
                          <a:ea typeface="微软雅黑" panose="020B0503020204020204" charset="-122"/>
                        </a:rPr>
                        <a:t>索姆河战役</a:t>
                      </a:r>
                      <a:endParaRPr lang="zh-CN" altLang="en-US" sz="2400">
                        <a:latin typeface="微软雅黑" panose="020B0503020204020204" charset="-122"/>
                        <a:ea typeface="微软雅黑" panose="020B0503020204020204" charset="-122"/>
                      </a:endParaRPr>
                    </a:p>
                  </a:txBody>
                  <a:tcPr anchor="ctr"/>
                </a:tc>
                <a:tc>
                  <a:txBody>
                    <a:bodyPr/>
                    <a:lstStyle/>
                    <a:p>
                      <a:pPr algn="l">
                        <a:buNone/>
                      </a:pPr>
                      <a:r>
                        <a:rPr lang="zh-CN" altLang="en-US" sz="2400" dirty="0">
                          <a:latin typeface="微软雅黑" panose="020B0503020204020204" charset="-122"/>
                          <a:ea typeface="微软雅黑" panose="020B0503020204020204" charset="-122"/>
                          <a:cs typeface="微软雅黑" panose="020B0503020204020204" charset="-122"/>
                        </a:rPr>
                        <a:t>扩大化：</a:t>
                      </a:r>
                      <a:r>
                        <a:rPr lang="zh-CN" altLang="en-US" sz="2400" u="sng" dirty="0">
                          <a:latin typeface="微软雅黑" panose="020B0503020204020204" charset="-122"/>
                          <a:ea typeface="微软雅黑" panose="020B0503020204020204" charset="-122"/>
                          <a:cs typeface="微软雅黑" panose="020B0503020204020204" charset="-122"/>
                        </a:rPr>
                        <a:t>                </a:t>
                      </a:r>
                      <a:r>
                        <a:rPr lang="zh-CN" altLang="en-US" sz="2400" dirty="0">
                          <a:latin typeface="微软雅黑" panose="020B0503020204020204" charset="-122"/>
                          <a:ea typeface="微软雅黑" panose="020B0503020204020204" charset="-122"/>
                          <a:cs typeface="微软雅黑" panose="020B0503020204020204" charset="-122"/>
                        </a:rPr>
                        <a:t>；最大规模：</a:t>
                      </a:r>
                      <a:r>
                        <a:rPr lang="zh-CN" altLang="en-US" sz="2400" u="sng" dirty="0">
                          <a:latin typeface="微软雅黑" panose="020B0503020204020204" charset="-122"/>
                          <a:ea typeface="微软雅黑" panose="020B0503020204020204" charset="-122"/>
                          <a:cs typeface="微软雅黑" panose="020B0503020204020204" charset="-122"/>
                        </a:rPr>
                        <a:t>                   </a:t>
                      </a:r>
                      <a:r>
                        <a:rPr lang="zh-CN" altLang="en-US" sz="2400" dirty="0">
                          <a:latin typeface="微软雅黑" panose="020B0503020204020204" charset="-122"/>
                          <a:ea typeface="微软雅黑" panose="020B0503020204020204" charset="-122"/>
                          <a:cs typeface="微软雅黑" panose="020B0503020204020204" charset="-122"/>
                        </a:rPr>
                        <a:t>；</a:t>
                      </a:r>
                      <a:endParaRPr lang="zh-CN" altLang="en-US" sz="2400" dirty="0">
                        <a:latin typeface="微软雅黑" panose="020B0503020204020204" charset="-122"/>
                        <a:ea typeface="微软雅黑" panose="020B0503020204020204" charset="-122"/>
                        <a:cs typeface="微软雅黑" panose="020B0503020204020204" charset="-122"/>
                      </a:endParaRPr>
                    </a:p>
                    <a:p>
                      <a:pPr algn="l">
                        <a:buNone/>
                      </a:pPr>
                      <a:r>
                        <a:rPr lang="zh-CN" altLang="en-US" sz="2400" dirty="0">
                          <a:latin typeface="微软雅黑" panose="020B0503020204020204" charset="-122"/>
                          <a:ea typeface="微软雅黑" panose="020B0503020204020204" charset="-122"/>
                          <a:cs typeface="微软雅黑" panose="020B0503020204020204" charset="-122"/>
                        </a:rPr>
                        <a:t>联合标志：</a:t>
                      </a:r>
                      <a:r>
                        <a:rPr lang="zh-CN" altLang="en-US" sz="2400" u="sng" dirty="0">
                          <a:latin typeface="微软雅黑" panose="020B0503020204020204" charset="-122"/>
                          <a:ea typeface="微软雅黑" panose="020B0503020204020204" charset="-122"/>
                          <a:cs typeface="微软雅黑" panose="020B0503020204020204" charset="-122"/>
                        </a:rPr>
                        <a:t>                        </a:t>
                      </a:r>
                      <a:r>
                        <a:rPr lang="zh-CN" altLang="en-US" sz="2400" dirty="0">
                          <a:latin typeface="微软雅黑" panose="020B0503020204020204" charset="-122"/>
                          <a:ea typeface="微软雅黑" panose="020B0503020204020204" charset="-122"/>
                          <a:cs typeface="微软雅黑" panose="020B0503020204020204" charset="-122"/>
                        </a:rPr>
                        <a:t>；</a:t>
                      </a:r>
                      <a:endParaRPr lang="zh-CN" altLang="en-US" sz="2400" dirty="0">
                        <a:latin typeface="微软雅黑" panose="020B0503020204020204" charset="-122"/>
                        <a:ea typeface="微软雅黑" panose="020B0503020204020204" charset="-122"/>
                        <a:cs typeface="微软雅黑" panose="020B0503020204020204" charset="-122"/>
                      </a:endParaRPr>
                    </a:p>
                    <a:p>
                      <a:pPr algn="l">
                        <a:buNone/>
                      </a:pPr>
                      <a:r>
                        <a:rPr lang="zh-CN" altLang="en-US" sz="2400" dirty="0">
                          <a:latin typeface="微软雅黑" panose="020B0503020204020204" charset="-122"/>
                          <a:ea typeface="微软雅黑" panose="020B0503020204020204" charset="-122"/>
                          <a:cs typeface="微软雅黑" panose="020B0503020204020204" charset="-122"/>
                        </a:rPr>
                        <a:t>转折：</a:t>
                      </a:r>
                      <a:r>
                        <a:rPr lang="zh-CN" altLang="en-US" sz="2400" u="sng" dirty="0">
                          <a:latin typeface="微软雅黑" panose="020B0503020204020204" charset="-122"/>
                          <a:ea typeface="微软雅黑" panose="020B0503020204020204" charset="-122"/>
                          <a:cs typeface="微软雅黑" panose="020B0503020204020204" charset="-122"/>
                        </a:rPr>
                        <a:t>                              </a:t>
                      </a:r>
                      <a:r>
                        <a:rPr lang="zh-CN" altLang="en-US" sz="2400" dirty="0">
                          <a:latin typeface="微软雅黑" panose="020B0503020204020204" charset="-122"/>
                          <a:ea typeface="微软雅黑" panose="020B0503020204020204" charset="-122"/>
                          <a:cs typeface="微软雅黑" panose="020B0503020204020204" charset="-122"/>
                        </a:rPr>
                        <a:t>；</a:t>
                      </a:r>
                      <a:endParaRPr lang="zh-CN" altLang="en-US" sz="2400" dirty="0">
                        <a:latin typeface="微软雅黑" panose="020B0503020204020204" charset="-122"/>
                        <a:ea typeface="微软雅黑" panose="020B0503020204020204" charset="-122"/>
                        <a:cs typeface="微软雅黑" panose="020B0503020204020204" charset="-122"/>
                      </a:endParaRPr>
                    </a:p>
                    <a:p>
                      <a:pPr algn="l">
                        <a:buNone/>
                      </a:pPr>
                      <a:r>
                        <a:rPr lang="zh-CN" altLang="en-US" sz="2400" dirty="0">
                          <a:latin typeface="微软雅黑" panose="020B0503020204020204" charset="-122"/>
                          <a:ea typeface="微软雅黑" panose="020B0503020204020204" charset="-122"/>
                          <a:cs typeface="微软雅黑" panose="020B0503020204020204" charset="-122"/>
                        </a:rPr>
                        <a:t>欧洲第二战场开辟标志：</a:t>
                      </a:r>
                      <a:r>
                        <a:rPr lang="zh-CN" altLang="en-US" sz="2400" u="sng" dirty="0">
                          <a:latin typeface="微软雅黑" panose="020B0503020204020204" charset="-122"/>
                          <a:ea typeface="微软雅黑" panose="020B0503020204020204" charset="-122"/>
                          <a:cs typeface="微软雅黑" panose="020B0503020204020204" charset="-122"/>
                        </a:rPr>
                        <a:t>                 </a:t>
                      </a:r>
                      <a:r>
                        <a:rPr lang="zh-CN" altLang="en-US" sz="2400" dirty="0">
                          <a:latin typeface="微软雅黑" panose="020B0503020204020204" charset="-122"/>
                          <a:ea typeface="微软雅黑" panose="020B0503020204020204" charset="-122"/>
                          <a:cs typeface="微软雅黑" panose="020B0503020204020204" charset="-122"/>
                        </a:rPr>
                        <a:t>；</a:t>
                      </a:r>
                      <a:endParaRPr lang="zh-CN" altLang="en-US" sz="2400" dirty="0">
                        <a:latin typeface="微软雅黑" panose="020B0503020204020204" charset="-122"/>
                        <a:ea typeface="微软雅黑" panose="020B0503020204020204" charset="-122"/>
                        <a:cs typeface="微软雅黑" panose="020B0503020204020204" charset="-122"/>
                      </a:endParaRPr>
                    </a:p>
                    <a:p>
                      <a:pPr algn="l">
                        <a:buNone/>
                      </a:pPr>
                      <a:r>
                        <a:rPr lang="zh-CN" altLang="en-US" sz="2400" dirty="0">
                          <a:latin typeface="微软雅黑" panose="020B0503020204020204" charset="-122"/>
                          <a:ea typeface="微软雅黑" panose="020B0503020204020204" charset="-122"/>
                          <a:cs typeface="微软雅黑" panose="020B0503020204020204" charset="-122"/>
                        </a:rPr>
                        <a:t>重要会议：</a:t>
                      </a:r>
                      <a:r>
                        <a:rPr lang="zh-CN" altLang="en-US" sz="2400" u="sng" dirty="0">
                          <a:latin typeface="微软雅黑" panose="020B0503020204020204" charset="-122"/>
                          <a:ea typeface="微软雅黑" panose="020B0503020204020204" charset="-122"/>
                          <a:cs typeface="微软雅黑" panose="020B0503020204020204" charset="-122"/>
                        </a:rPr>
                        <a:t>                       </a:t>
                      </a:r>
                      <a:r>
                        <a:rPr lang="zh-CN" altLang="en-US" sz="2400" dirty="0">
                          <a:latin typeface="微软雅黑" panose="020B0503020204020204" charset="-122"/>
                          <a:ea typeface="微软雅黑" panose="020B0503020204020204" charset="-122"/>
                          <a:cs typeface="微软雅黑" panose="020B0503020204020204" charset="-122"/>
                        </a:rPr>
                        <a:t>和  </a:t>
                      </a:r>
                      <a:r>
                        <a:rPr lang="zh-CN" altLang="en-US" sz="2400" u="sng" dirty="0">
                          <a:latin typeface="微软雅黑" panose="020B0503020204020204" charset="-122"/>
                          <a:ea typeface="微软雅黑" panose="020B0503020204020204" charset="-122"/>
                          <a:cs typeface="微软雅黑" panose="020B0503020204020204" charset="-122"/>
                        </a:rPr>
                        <a:t>                  </a:t>
                      </a:r>
                      <a:r>
                        <a:rPr lang="zh-CN" altLang="en-US" sz="2400" dirty="0">
                          <a:latin typeface="微软雅黑" panose="020B0503020204020204" charset="-122"/>
                          <a:ea typeface="微软雅黑" panose="020B0503020204020204" charset="-122"/>
                          <a:cs typeface="微软雅黑" panose="020B0503020204020204" charset="-122"/>
                        </a:rPr>
                        <a:t>；        欧洲战事结束：1945年5月</a:t>
                      </a:r>
                      <a:r>
                        <a:rPr lang="zh-CN" altLang="en-US" sz="2400" u="sng" dirty="0">
                          <a:latin typeface="微软雅黑" panose="020B0503020204020204" charset="-122"/>
                          <a:ea typeface="微软雅黑" panose="020B0503020204020204" charset="-122"/>
                          <a:cs typeface="微软雅黑" panose="020B0503020204020204" charset="-122"/>
                        </a:rPr>
                        <a:t>              </a:t>
                      </a:r>
                      <a:r>
                        <a:rPr lang="zh-CN" altLang="en-US" sz="2400" dirty="0">
                          <a:latin typeface="微软雅黑" panose="020B0503020204020204" charset="-122"/>
                          <a:ea typeface="微软雅黑" panose="020B0503020204020204" charset="-122"/>
                          <a:cs typeface="微软雅黑" panose="020B0503020204020204" charset="-122"/>
                        </a:rPr>
                        <a:t>；</a:t>
                      </a:r>
                      <a:endParaRPr lang="zh-CN" altLang="en-US" sz="2400" dirty="0">
                        <a:latin typeface="微软雅黑" panose="020B0503020204020204" charset="-122"/>
                        <a:ea typeface="微软雅黑" panose="020B0503020204020204" charset="-122"/>
                        <a:cs typeface="微软雅黑" panose="020B0503020204020204" charset="-122"/>
                      </a:endParaRPr>
                    </a:p>
                  </a:txBody>
                  <a:tcPr anchor="ctr"/>
                </a:tc>
              </a:tr>
            </a:tbl>
          </a:graphicData>
        </a:graphic>
      </p:graphicFrame>
      <p:sp>
        <p:nvSpPr>
          <p:cNvPr id="5" name="文本框 4"/>
          <p:cNvSpPr txBox="1"/>
          <p:nvPr/>
        </p:nvSpPr>
        <p:spPr>
          <a:xfrm>
            <a:off x="3058795" y="1991360"/>
            <a:ext cx="309880" cy="460375"/>
          </a:xfrm>
          <a:prstGeom prst="rect">
            <a:avLst/>
          </a:prstGeom>
          <a:noFill/>
        </p:spPr>
        <p:txBody>
          <a:bodyPr wrap="none" rtlCol="0" anchor="t">
            <a:spAutoFit/>
          </a:bodyPr>
          <a:lstStyle/>
          <a:p>
            <a:pPr algn="l">
              <a:buNone/>
            </a:pPr>
            <a:r>
              <a:rPr lang="zh-CN" altLang="en-US" sz="2400" u="sng">
                <a:latin typeface="微软雅黑" panose="020B0503020204020204" charset="-122"/>
                <a:ea typeface="微软雅黑" panose="020B0503020204020204" charset="-122"/>
                <a:sym typeface="+mn-ea"/>
              </a:rPr>
              <a:t>             </a:t>
            </a:r>
            <a:endParaRPr lang="zh-CN" altLang="en-US" sz="2400" u="sng">
              <a:latin typeface="微软雅黑" panose="020B0503020204020204" charset="-122"/>
              <a:ea typeface="微软雅黑" panose="020B0503020204020204" charset="-122"/>
              <a:sym typeface="+mn-ea"/>
            </a:endParaRPr>
          </a:p>
        </p:txBody>
      </p:sp>
      <p:sp>
        <p:nvSpPr>
          <p:cNvPr id="10" name="文本框 9"/>
          <p:cNvSpPr txBox="1"/>
          <p:nvPr/>
        </p:nvSpPr>
        <p:spPr>
          <a:xfrm>
            <a:off x="8458835" y="2003425"/>
            <a:ext cx="309880" cy="460375"/>
          </a:xfrm>
          <a:prstGeom prst="rect">
            <a:avLst/>
          </a:prstGeom>
          <a:noFill/>
        </p:spPr>
        <p:txBody>
          <a:bodyPr wrap="none" rtlCol="0" anchor="t">
            <a:spAutoFit/>
          </a:bodyPr>
          <a:lstStyle/>
          <a:p>
            <a:pPr algn="l">
              <a:buNone/>
            </a:pPr>
            <a:r>
              <a:rPr lang="zh-CN" altLang="en-US" sz="2400" u="sng">
                <a:latin typeface="微软雅黑" panose="020B0503020204020204" charset="-122"/>
                <a:ea typeface="微软雅黑" panose="020B0503020204020204" charset="-122"/>
                <a:sym typeface="+mn-ea"/>
              </a:rPr>
              <a:t>                              </a:t>
            </a:r>
            <a:endParaRPr lang="zh-CN" altLang="en-US" sz="2400" u="sng">
              <a:latin typeface="微软雅黑" panose="020B0503020204020204" charset="-122"/>
              <a:ea typeface="微软雅黑" panose="020B0503020204020204" charset="-122"/>
              <a:sym typeface="+mn-ea"/>
            </a:endParaRPr>
          </a:p>
        </p:txBody>
      </p:sp>
      <p:sp>
        <p:nvSpPr>
          <p:cNvPr id="31" name="文本框 30"/>
          <p:cNvSpPr txBox="1"/>
          <p:nvPr/>
        </p:nvSpPr>
        <p:spPr>
          <a:xfrm>
            <a:off x="6377939" y="1110954"/>
            <a:ext cx="2080895" cy="461665"/>
          </a:xfrm>
          <a:prstGeom prst="rect">
            <a:avLst/>
          </a:prstGeom>
          <a:noFill/>
        </p:spPr>
        <p:txBody>
          <a:bodyPr wrap="square" rtlCol="0">
            <a:spAutoFit/>
          </a:bodyPr>
          <a:lstStyle/>
          <a:p>
            <a:r>
              <a:rPr lang="zh-CN" altLang="en-US" sz="2400" b="1" dirty="0">
                <a:solidFill>
                  <a:srgbClr val="FF0000"/>
                </a:solidFill>
                <a:latin typeface="楷体" panose="02010609060101010101" pitchFamily="49" charset="-122"/>
                <a:ea typeface="楷体" panose="02010609060101010101" pitchFamily="49" charset="-122"/>
              </a:rPr>
              <a:t>政治经济发展</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11" name="文本框 10"/>
          <p:cNvSpPr txBox="1"/>
          <p:nvPr/>
        </p:nvSpPr>
        <p:spPr>
          <a:xfrm>
            <a:off x="3221764" y="1504060"/>
            <a:ext cx="1411196" cy="461665"/>
          </a:xfrm>
          <a:prstGeom prst="rect">
            <a:avLst/>
          </a:prstGeom>
          <a:noFill/>
        </p:spPr>
        <p:txBody>
          <a:bodyPr wrap="square" rtlCol="0">
            <a:spAutoFit/>
          </a:bodyPr>
          <a:lstStyle/>
          <a:p>
            <a:r>
              <a:rPr lang="zh-CN" altLang="en-US" sz="2400" b="1" dirty="0">
                <a:solidFill>
                  <a:srgbClr val="FF0000"/>
                </a:solidFill>
                <a:latin typeface="楷体" panose="02010609060101010101" pitchFamily="49" charset="-122"/>
                <a:ea typeface="楷体" panose="02010609060101010101" pitchFamily="49" charset="-122"/>
              </a:rPr>
              <a:t>萨拉热窝</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12" name="文本框 11"/>
          <p:cNvSpPr txBox="1"/>
          <p:nvPr/>
        </p:nvSpPr>
        <p:spPr>
          <a:xfrm>
            <a:off x="3157855" y="1991360"/>
            <a:ext cx="1101090" cy="460375"/>
          </a:xfrm>
          <a:prstGeom prst="rect">
            <a:avLst/>
          </a:prstGeom>
          <a:noFill/>
        </p:spPr>
        <p:txBody>
          <a:bodyPr wrap="none" rtlCol="0">
            <a:spAutoFit/>
          </a:bodyPr>
          <a:lstStyle/>
          <a:p>
            <a:r>
              <a:rPr lang="zh-CN" altLang="en-US" sz="2400" b="1">
                <a:solidFill>
                  <a:srgbClr val="FF0000"/>
                </a:solidFill>
                <a:latin typeface="楷体" panose="02010609060101010101" pitchFamily="49" charset="-122"/>
                <a:ea typeface="楷体" panose="02010609060101010101" pitchFamily="49" charset="-122"/>
              </a:rPr>
              <a:t>协约国</a:t>
            </a:r>
            <a:endParaRPr lang="zh-CN" altLang="en-US" sz="2400" b="1">
              <a:solidFill>
                <a:srgbClr val="FF0000"/>
              </a:solidFill>
              <a:latin typeface="楷体" panose="02010609060101010101" pitchFamily="49" charset="-122"/>
              <a:ea typeface="楷体" panose="02010609060101010101" pitchFamily="49" charset="-122"/>
            </a:endParaRPr>
          </a:p>
        </p:txBody>
      </p:sp>
      <p:sp>
        <p:nvSpPr>
          <p:cNvPr id="13" name="文本框 12"/>
          <p:cNvSpPr txBox="1"/>
          <p:nvPr/>
        </p:nvSpPr>
        <p:spPr>
          <a:xfrm>
            <a:off x="8458834" y="1965725"/>
            <a:ext cx="2672716" cy="461665"/>
          </a:xfrm>
          <a:prstGeom prst="rect">
            <a:avLst/>
          </a:prstGeom>
          <a:noFill/>
        </p:spPr>
        <p:txBody>
          <a:bodyPr wrap="square" rtlCol="0">
            <a:spAutoFit/>
          </a:bodyPr>
          <a:lstStyle/>
          <a:p>
            <a:r>
              <a:rPr lang="zh-CN" altLang="en-US" sz="2400" b="1" dirty="0">
                <a:solidFill>
                  <a:srgbClr val="FF0000"/>
                </a:solidFill>
                <a:latin typeface="楷体" panose="02010609060101010101" pitchFamily="49" charset="-122"/>
                <a:ea typeface="楷体" panose="02010609060101010101" pitchFamily="49" charset="-122"/>
              </a:rPr>
              <a:t>世界反法西斯联盟</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14" name="文本框 13"/>
          <p:cNvSpPr txBox="1"/>
          <p:nvPr/>
        </p:nvSpPr>
        <p:spPr>
          <a:xfrm>
            <a:off x="7323746" y="2582545"/>
            <a:ext cx="890614" cy="461665"/>
          </a:xfrm>
          <a:prstGeom prst="rect">
            <a:avLst/>
          </a:prstGeom>
          <a:noFill/>
        </p:spPr>
        <p:txBody>
          <a:bodyPr wrap="square" rtlCol="0">
            <a:spAutoFit/>
          </a:bodyPr>
          <a:lstStyle/>
          <a:p>
            <a:r>
              <a:rPr lang="zh-CN" altLang="en-US" sz="2400" b="1" dirty="0">
                <a:solidFill>
                  <a:srgbClr val="FF0000"/>
                </a:solidFill>
                <a:latin typeface="楷体" panose="02010609060101010101" pitchFamily="49" charset="-122"/>
                <a:ea typeface="楷体" panose="02010609060101010101" pitchFamily="49" charset="-122"/>
              </a:rPr>
              <a:t>德国</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15" name="文本框 14"/>
          <p:cNvSpPr txBox="1"/>
          <p:nvPr/>
        </p:nvSpPr>
        <p:spPr>
          <a:xfrm>
            <a:off x="8214360" y="3320415"/>
            <a:ext cx="795020" cy="460375"/>
          </a:xfrm>
          <a:prstGeom prst="rect">
            <a:avLst/>
          </a:prstGeom>
          <a:noFill/>
        </p:spPr>
        <p:txBody>
          <a:bodyPr wrap="none" rtlCol="0">
            <a:spAutoFit/>
          </a:bodyPr>
          <a:lstStyle/>
          <a:p>
            <a:r>
              <a:rPr lang="zh-CN" altLang="en-US" sz="2400" b="1" dirty="0">
                <a:solidFill>
                  <a:srgbClr val="FF0000"/>
                </a:solidFill>
                <a:latin typeface="楷体" panose="02010609060101010101" pitchFamily="49" charset="-122"/>
                <a:ea typeface="楷体" panose="02010609060101010101" pitchFamily="49" charset="-122"/>
              </a:rPr>
              <a:t>东线</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16" name="文本框 15"/>
          <p:cNvSpPr txBox="1"/>
          <p:nvPr/>
        </p:nvSpPr>
        <p:spPr>
          <a:xfrm>
            <a:off x="6022975" y="3683000"/>
            <a:ext cx="1101090" cy="460375"/>
          </a:xfrm>
          <a:prstGeom prst="rect">
            <a:avLst/>
          </a:prstGeom>
          <a:noFill/>
        </p:spPr>
        <p:txBody>
          <a:bodyPr wrap="none" rtlCol="0">
            <a:spAutoFit/>
          </a:bodyPr>
          <a:lstStyle/>
          <a:p>
            <a:r>
              <a:rPr lang="zh-CN" altLang="en-US" sz="2400" b="1">
                <a:solidFill>
                  <a:srgbClr val="FF0000"/>
                </a:solidFill>
                <a:latin typeface="楷体" panose="02010609060101010101" pitchFamily="49" charset="-122"/>
                <a:ea typeface="楷体" panose="02010609060101010101" pitchFamily="49" charset="-122"/>
              </a:rPr>
              <a:t>太平洋</a:t>
            </a:r>
            <a:endParaRPr lang="zh-CN" altLang="en-US" sz="2400" b="1">
              <a:solidFill>
                <a:srgbClr val="FF0000"/>
              </a:solidFill>
              <a:latin typeface="楷体" panose="02010609060101010101" pitchFamily="49" charset="-122"/>
              <a:ea typeface="楷体" panose="02010609060101010101" pitchFamily="49" charset="-122"/>
            </a:endParaRPr>
          </a:p>
        </p:txBody>
      </p:sp>
      <p:sp>
        <p:nvSpPr>
          <p:cNvPr id="17" name="文本框 16"/>
          <p:cNvSpPr txBox="1"/>
          <p:nvPr/>
        </p:nvSpPr>
        <p:spPr>
          <a:xfrm>
            <a:off x="3317875" y="4794250"/>
            <a:ext cx="1713230" cy="460375"/>
          </a:xfrm>
          <a:prstGeom prst="rect">
            <a:avLst/>
          </a:prstGeom>
          <a:noFill/>
        </p:spPr>
        <p:txBody>
          <a:bodyPr wrap="none" rtlCol="0">
            <a:spAutoFit/>
          </a:bodyPr>
          <a:lstStyle/>
          <a:p>
            <a:r>
              <a:rPr lang="zh-CN" altLang="en-US" sz="2400" b="1">
                <a:solidFill>
                  <a:srgbClr val="FF0000"/>
                </a:solidFill>
                <a:latin typeface="楷体" panose="02010609060101010101" pitchFamily="49" charset="-122"/>
                <a:ea typeface="楷体" panose="02010609060101010101" pitchFamily="49" charset="-122"/>
              </a:rPr>
              <a:t>凡尔登战役</a:t>
            </a:r>
            <a:endParaRPr lang="zh-CN" altLang="en-US" sz="2400" b="1">
              <a:solidFill>
                <a:srgbClr val="FF0000"/>
              </a:solidFill>
              <a:latin typeface="楷体" panose="02010609060101010101" pitchFamily="49" charset="-122"/>
              <a:ea typeface="楷体" panose="02010609060101010101" pitchFamily="49" charset="-122"/>
            </a:endParaRPr>
          </a:p>
        </p:txBody>
      </p:sp>
      <p:sp>
        <p:nvSpPr>
          <p:cNvPr id="18" name="文本框 17"/>
          <p:cNvSpPr txBox="1"/>
          <p:nvPr/>
        </p:nvSpPr>
        <p:spPr>
          <a:xfrm>
            <a:off x="6723380" y="4123055"/>
            <a:ext cx="1407160" cy="460375"/>
          </a:xfrm>
          <a:prstGeom prst="rect">
            <a:avLst/>
          </a:prstGeom>
          <a:noFill/>
        </p:spPr>
        <p:txBody>
          <a:bodyPr wrap="none" rtlCol="0">
            <a:spAutoFit/>
          </a:bodyPr>
          <a:lstStyle/>
          <a:p>
            <a:r>
              <a:rPr lang="zh-CN" altLang="en-US" sz="2400" b="1">
                <a:solidFill>
                  <a:srgbClr val="FF0000"/>
                </a:solidFill>
                <a:latin typeface="楷体" panose="02010609060101010101" pitchFamily="49" charset="-122"/>
                <a:ea typeface="楷体" panose="02010609060101010101" pitchFamily="49" charset="-122"/>
              </a:rPr>
              <a:t>苏德战争</a:t>
            </a:r>
            <a:endParaRPr lang="zh-CN" altLang="en-US" sz="2400" b="1">
              <a:solidFill>
                <a:srgbClr val="FF0000"/>
              </a:solidFill>
              <a:latin typeface="楷体" panose="02010609060101010101" pitchFamily="49" charset="-122"/>
              <a:ea typeface="楷体" panose="02010609060101010101" pitchFamily="49" charset="-122"/>
            </a:endParaRPr>
          </a:p>
        </p:txBody>
      </p:sp>
      <p:sp>
        <p:nvSpPr>
          <p:cNvPr id="19" name="文本框 18"/>
          <p:cNvSpPr txBox="1"/>
          <p:nvPr/>
        </p:nvSpPr>
        <p:spPr>
          <a:xfrm>
            <a:off x="9918700" y="4123055"/>
            <a:ext cx="1713230" cy="460375"/>
          </a:xfrm>
          <a:prstGeom prst="rect">
            <a:avLst/>
          </a:prstGeom>
          <a:noFill/>
        </p:spPr>
        <p:txBody>
          <a:bodyPr wrap="none" rtlCol="0">
            <a:spAutoFit/>
          </a:bodyPr>
          <a:lstStyle/>
          <a:p>
            <a:r>
              <a:rPr lang="zh-CN" altLang="en-US" sz="2400" b="1">
                <a:solidFill>
                  <a:srgbClr val="FF0000"/>
                </a:solidFill>
                <a:latin typeface="楷体" panose="02010609060101010101" pitchFamily="49" charset="-122"/>
                <a:ea typeface="楷体" panose="02010609060101010101" pitchFamily="49" charset="-122"/>
              </a:rPr>
              <a:t>珍珠港事件</a:t>
            </a:r>
            <a:endParaRPr lang="zh-CN" altLang="en-US" sz="2400" b="1">
              <a:solidFill>
                <a:srgbClr val="FF0000"/>
              </a:solidFill>
              <a:latin typeface="楷体" panose="02010609060101010101" pitchFamily="49" charset="-122"/>
              <a:ea typeface="楷体" panose="02010609060101010101" pitchFamily="49" charset="-122"/>
            </a:endParaRPr>
          </a:p>
        </p:txBody>
      </p:sp>
      <p:sp>
        <p:nvSpPr>
          <p:cNvPr id="20" name="文本框 19"/>
          <p:cNvSpPr txBox="1"/>
          <p:nvPr/>
        </p:nvSpPr>
        <p:spPr>
          <a:xfrm>
            <a:off x="6819265" y="4438016"/>
            <a:ext cx="2599690" cy="461665"/>
          </a:xfrm>
          <a:prstGeom prst="rect">
            <a:avLst/>
          </a:prstGeom>
          <a:noFill/>
        </p:spPr>
        <p:txBody>
          <a:bodyPr wrap="square" rtlCol="0">
            <a:spAutoFit/>
          </a:bodyPr>
          <a:lstStyle/>
          <a:p>
            <a:r>
              <a:rPr lang="zh-CN" altLang="en-US" sz="2400" b="1" dirty="0">
                <a:solidFill>
                  <a:srgbClr val="FF0000"/>
                </a:solidFill>
                <a:latin typeface="楷体" panose="02010609060101010101" pitchFamily="49" charset="-122"/>
                <a:ea typeface="楷体" panose="02010609060101010101" pitchFamily="49" charset="-122"/>
              </a:rPr>
              <a:t>《联合国家宣言》</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21" name="文本框 20"/>
          <p:cNvSpPr txBox="1"/>
          <p:nvPr/>
        </p:nvSpPr>
        <p:spPr>
          <a:xfrm>
            <a:off x="6377939" y="4830446"/>
            <a:ext cx="2734311" cy="461665"/>
          </a:xfrm>
          <a:prstGeom prst="rect">
            <a:avLst/>
          </a:prstGeom>
          <a:noFill/>
        </p:spPr>
        <p:txBody>
          <a:bodyPr wrap="square" rtlCol="0">
            <a:spAutoFit/>
          </a:bodyPr>
          <a:lstStyle/>
          <a:p>
            <a:r>
              <a:rPr lang="zh-CN" altLang="en-US" sz="2400" b="1" dirty="0">
                <a:solidFill>
                  <a:srgbClr val="FF0000"/>
                </a:solidFill>
                <a:latin typeface="楷体" panose="02010609060101010101" pitchFamily="49" charset="-122"/>
                <a:ea typeface="楷体" panose="02010609060101010101" pitchFamily="49" charset="-122"/>
              </a:rPr>
              <a:t>斯大林格勒保卫战</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22" name="文本框 21"/>
          <p:cNvSpPr txBox="1"/>
          <p:nvPr/>
        </p:nvSpPr>
        <p:spPr>
          <a:xfrm>
            <a:off x="8775700" y="5216525"/>
            <a:ext cx="1713230" cy="460375"/>
          </a:xfrm>
          <a:prstGeom prst="rect">
            <a:avLst/>
          </a:prstGeom>
          <a:noFill/>
        </p:spPr>
        <p:txBody>
          <a:bodyPr wrap="none" rtlCol="0">
            <a:spAutoFit/>
          </a:bodyPr>
          <a:lstStyle/>
          <a:p>
            <a:r>
              <a:rPr lang="zh-CN" altLang="en-US" sz="2400" b="1">
                <a:solidFill>
                  <a:srgbClr val="FF0000"/>
                </a:solidFill>
                <a:latin typeface="楷体" panose="02010609060101010101" pitchFamily="49" charset="-122"/>
                <a:ea typeface="楷体" panose="02010609060101010101" pitchFamily="49" charset="-122"/>
              </a:rPr>
              <a:t>诺曼底登陆</a:t>
            </a:r>
            <a:endParaRPr lang="zh-CN" altLang="en-US" sz="2400" b="1">
              <a:solidFill>
                <a:srgbClr val="FF0000"/>
              </a:solidFill>
              <a:latin typeface="楷体" panose="02010609060101010101" pitchFamily="49" charset="-122"/>
              <a:ea typeface="楷体" panose="02010609060101010101" pitchFamily="49" charset="-122"/>
            </a:endParaRPr>
          </a:p>
        </p:txBody>
      </p:sp>
      <p:sp>
        <p:nvSpPr>
          <p:cNvPr id="23" name="文本框 22"/>
          <p:cNvSpPr txBox="1"/>
          <p:nvPr/>
        </p:nvSpPr>
        <p:spPr>
          <a:xfrm>
            <a:off x="7091680" y="5602605"/>
            <a:ext cx="1713230" cy="460375"/>
          </a:xfrm>
          <a:prstGeom prst="rect">
            <a:avLst/>
          </a:prstGeom>
          <a:noFill/>
        </p:spPr>
        <p:txBody>
          <a:bodyPr wrap="none" rtlCol="0">
            <a:spAutoFit/>
          </a:bodyPr>
          <a:lstStyle/>
          <a:p>
            <a:r>
              <a:rPr lang="zh-CN" altLang="en-US" sz="2400" b="1">
                <a:solidFill>
                  <a:srgbClr val="FF0000"/>
                </a:solidFill>
                <a:latin typeface="楷体" panose="02010609060101010101" pitchFamily="49" charset="-122"/>
                <a:ea typeface="楷体" panose="02010609060101010101" pitchFamily="49" charset="-122"/>
              </a:rPr>
              <a:t>雅尔塔会议</a:t>
            </a:r>
            <a:endParaRPr lang="zh-CN" altLang="en-US" sz="2400" b="1">
              <a:solidFill>
                <a:srgbClr val="FF0000"/>
              </a:solidFill>
              <a:latin typeface="楷体" panose="02010609060101010101" pitchFamily="49" charset="-122"/>
              <a:ea typeface="楷体" panose="02010609060101010101" pitchFamily="49" charset="-122"/>
            </a:endParaRPr>
          </a:p>
        </p:txBody>
      </p:sp>
      <p:sp>
        <p:nvSpPr>
          <p:cNvPr id="24" name="文本框 23"/>
          <p:cNvSpPr txBox="1"/>
          <p:nvPr/>
        </p:nvSpPr>
        <p:spPr>
          <a:xfrm>
            <a:off x="9513570" y="5612765"/>
            <a:ext cx="1713230" cy="460375"/>
          </a:xfrm>
          <a:prstGeom prst="rect">
            <a:avLst/>
          </a:prstGeom>
          <a:noFill/>
        </p:spPr>
        <p:txBody>
          <a:bodyPr wrap="none" rtlCol="0">
            <a:spAutoFit/>
          </a:bodyPr>
          <a:lstStyle/>
          <a:p>
            <a:r>
              <a:rPr lang="zh-CN" altLang="en-US" sz="2400" b="1">
                <a:solidFill>
                  <a:srgbClr val="FF0000"/>
                </a:solidFill>
                <a:latin typeface="楷体" panose="02010609060101010101" pitchFamily="49" charset="-122"/>
                <a:ea typeface="楷体" panose="02010609060101010101" pitchFamily="49" charset="-122"/>
              </a:rPr>
              <a:t>波茨坦会议</a:t>
            </a:r>
            <a:endParaRPr lang="zh-CN" altLang="en-US" sz="2400" b="1">
              <a:solidFill>
                <a:srgbClr val="FF0000"/>
              </a:solidFill>
              <a:latin typeface="楷体" panose="02010609060101010101" pitchFamily="49" charset="-122"/>
              <a:ea typeface="楷体" panose="02010609060101010101" pitchFamily="49" charset="-122"/>
            </a:endParaRPr>
          </a:p>
        </p:txBody>
      </p:sp>
      <p:sp>
        <p:nvSpPr>
          <p:cNvPr id="25" name="文本框 24"/>
          <p:cNvSpPr txBox="1"/>
          <p:nvPr/>
        </p:nvSpPr>
        <p:spPr>
          <a:xfrm>
            <a:off x="9112250" y="5991860"/>
            <a:ext cx="1407160" cy="460375"/>
          </a:xfrm>
          <a:prstGeom prst="rect">
            <a:avLst/>
          </a:prstGeom>
          <a:noFill/>
        </p:spPr>
        <p:txBody>
          <a:bodyPr wrap="none" rtlCol="0">
            <a:spAutoFit/>
          </a:bodyPr>
          <a:lstStyle/>
          <a:p>
            <a:r>
              <a:rPr lang="zh-CN" altLang="en-US" sz="2400" b="1">
                <a:solidFill>
                  <a:srgbClr val="FF0000"/>
                </a:solidFill>
                <a:latin typeface="楷体" panose="02010609060101010101" pitchFamily="49" charset="-122"/>
                <a:ea typeface="楷体" panose="02010609060101010101" pitchFamily="49" charset="-122"/>
              </a:rPr>
              <a:t>德国投降</a:t>
            </a:r>
            <a:endParaRPr lang="zh-CN" altLang="en-US" sz="2400" b="1">
              <a:solidFill>
                <a:srgbClr val="FF0000"/>
              </a:solidFill>
              <a:latin typeface="楷体" panose="02010609060101010101" pitchFamily="49" charset="-122"/>
              <a:ea typeface="楷体" panose="0201060906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down)">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down)">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wipe(down)">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down)">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wipe(down)">
                                      <p:cBhvr>
                                        <p:cTn id="32" dur="500"/>
                                        <p:tgtEl>
                                          <p:spTgt spid="1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Effect transition="in" filter="wipe(down)">
                                      <p:cBhvr>
                                        <p:cTn id="37" dur="500"/>
                                        <p:tgtEl>
                                          <p:spTgt spid="1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Effect transition="in" filter="wipe(down)">
                                      <p:cBhvr>
                                        <p:cTn id="42" dur="500"/>
                                        <p:tgtEl>
                                          <p:spTgt spid="1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animEffect transition="in" filter="wipe(down)">
                                      <p:cBhvr>
                                        <p:cTn id="47" dur="500"/>
                                        <p:tgtEl>
                                          <p:spTgt spid="1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9">
                                            <p:txEl>
                                              <p:pRg st="0" end="0"/>
                                            </p:txEl>
                                          </p:spTgt>
                                        </p:tgtEl>
                                        <p:attrNameLst>
                                          <p:attrName>style.visibility</p:attrName>
                                        </p:attrNameLst>
                                      </p:cBhvr>
                                      <p:to>
                                        <p:strVal val="visible"/>
                                      </p:to>
                                    </p:set>
                                    <p:animEffect transition="in" filter="wipe(down)">
                                      <p:cBhvr>
                                        <p:cTn id="52" dur="500"/>
                                        <p:tgtEl>
                                          <p:spTgt spid="1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0">
                                            <p:txEl>
                                              <p:pRg st="0" end="0"/>
                                            </p:txEl>
                                          </p:spTgt>
                                        </p:tgtEl>
                                        <p:attrNameLst>
                                          <p:attrName>style.visibility</p:attrName>
                                        </p:attrNameLst>
                                      </p:cBhvr>
                                      <p:to>
                                        <p:strVal val="visible"/>
                                      </p:to>
                                    </p:set>
                                    <p:animEffect transition="in" filter="wipe(down)">
                                      <p:cBhvr>
                                        <p:cTn id="57" dur="500"/>
                                        <p:tgtEl>
                                          <p:spTgt spid="2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1">
                                            <p:txEl>
                                              <p:pRg st="0" end="0"/>
                                            </p:txEl>
                                          </p:spTgt>
                                        </p:tgtEl>
                                        <p:attrNameLst>
                                          <p:attrName>style.visibility</p:attrName>
                                        </p:attrNameLst>
                                      </p:cBhvr>
                                      <p:to>
                                        <p:strVal val="visible"/>
                                      </p:to>
                                    </p:set>
                                    <p:animEffect transition="in" filter="wipe(down)">
                                      <p:cBhvr>
                                        <p:cTn id="62" dur="500"/>
                                        <p:tgtEl>
                                          <p:spTgt spid="2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2">
                                            <p:txEl>
                                              <p:pRg st="0" end="0"/>
                                            </p:txEl>
                                          </p:spTgt>
                                        </p:tgtEl>
                                        <p:attrNameLst>
                                          <p:attrName>style.visibility</p:attrName>
                                        </p:attrNameLst>
                                      </p:cBhvr>
                                      <p:to>
                                        <p:strVal val="visible"/>
                                      </p:to>
                                    </p:set>
                                    <p:animEffect transition="in" filter="wipe(down)">
                                      <p:cBhvr>
                                        <p:cTn id="67" dur="500"/>
                                        <p:tgtEl>
                                          <p:spTgt spid="2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3">
                                            <p:txEl>
                                              <p:pRg st="0" end="0"/>
                                            </p:txEl>
                                          </p:spTgt>
                                        </p:tgtEl>
                                        <p:attrNameLst>
                                          <p:attrName>style.visibility</p:attrName>
                                        </p:attrNameLst>
                                      </p:cBhvr>
                                      <p:to>
                                        <p:strVal val="visible"/>
                                      </p:to>
                                    </p:set>
                                    <p:animEffect transition="in" filter="wipe(down)">
                                      <p:cBhvr>
                                        <p:cTn id="72" dur="500"/>
                                        <p:tgtEl>
                                          <p:spTgt spid="23">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24">
                                            <p:txEl>
                                              <p:pRg st="0" end="0"/>
                                            </p:txEl>
                                          </p:spTgt>
                                        </p:tgtEl>
                                        <p:attrNameLst>
                                          <p:attrName>style.visibility</p:attrName>
                                        </p:attrNameLst>
                                      </p:cBhvr>
                                      <p:to>
                                        <p:strVal val="visible"/>
                                      </p:to>
                                    </p:set>
                                    <p:animEffect transition="in" filter="wipe(down)">
                                      <p:cBhvr>
                                        <p:cTn id="77" dur="500"/>
                                        <p:tgtEl>
                                          <p:spTgt spid="2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25">
                                            <p:txEl>
                                              <p:pRg st="0" end="0"/>
                                            </p:txEl>
                                          </p:spTgt>
                                        </p:tgtEl>
                                        <p:attrNameLst>
                                          <p:attrName>style.visibility</p:attrName>
                                        </p:attrNameLst>
                                      </p:cBhvr>
                                      <p:to>
                                        <p:strVal val="visible"/>
                                      </p:to>
                                    </p:set>
                                    <p:animEffect transition="in" filter="wipe(down)">
                                      <p:cBhvr>
                                        <p:cTn id="8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p:nvPr>
            <p:custDataLst>
              <p:tags r:id="rId1"/>
            </p:custDataLst>
          </p:nvPr>
        </p:nvGraphicFramePr>
        <p:xfrm>
          <a:off x="121285" y="957580"/>
          <a:ext cx="11974830" cy="4380865"/>
        </p:xfrm>
        <a:graphic>
          <a:graphicData uri="http://schemas.openxmlformats.org/drawingml/2006/table">
            <a:tbl>
              <a:tblPr firstRow="1" bandRow="1">
                <a:tableStyleId>{5C22544A-7EE6-4342-B048-85BDC9FD1C3A}</a:tableStyleId>
              </a:tblPr>
              <a:tblGrid>
                <a:gridCol w="1304290"/>
                <a:gridCol w="3982085"/>
                <a:gridCol w="6688455"/>
              </a:tblGrid>
              <a:tr h="570865">
                <a:tc>
                  <a:txBody>
                    <a:bodyPr/>
                    <a:lstStyle/>
                    <a:p>
                      <a:pPr algn="ctr">
                        <a:buNone/>
                      </a:pPr>
                      <a:endParaRPr lang="zh-CN" altLang="en-US" sz="2000" b="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anchor="ctr"/>
                </a:tc>
                <a:tc>
                  <a:txBody>
                    <a:bodyPr/>
                    <a:lstStyle/>
                    <a:p>
                      <a:pPr algn="ctr">
                        <a:buNone/>
                      </a:pPr>
                      <a:r>
                        <a:rPr lang="zh-CN" altLang="en-US" sz="2400" b="0">
                          <a:solidFill>
                            <a:srgbClr val="C00000"/>
                          </a:solidFill>
                          <a:effectLst>
                            <a:outerShdw blurRad="38100" dist="38100" dir="2700000" algn="tl">
                              <a:srgbClr val="000000">
                                <a:alpha val="43137"/>
                              </a:srgbClr>
                            </a:outerShdw>
                          </a:effectLst>
                          <a:latin typeface="汉仪尚巍手书W" panose="00020600040101010101" charset="-122"/>
                          <a:ea typeface="汉仪尚巍手书W" panose="00020600040101010101" charset="-122"/>
                        </a:rPr>
                        <a:t>第一次世界大战</a:t>
                      </a:r>
                      <a:endParaRPr lang="zh-CN" altLang="en-US" sz="2400" b="0">
                        <a:solidFill>
                          <a:srgbClr val="C00000"/>
                        </a:solidFill>
                        <a:effectLst>
                          <a:outerShdw blurRad="38100" dist="38100" dir="2700000" algn="tl">
                            <a:srgbClr val="000000">
                              <a:alpha val="43137"/>
                            </a:srgbClr>
                          </a:outerShdw>
                        </a:effectLst>
                        <a:latin typeface="汉仪尚巍手书W" panose="00020600040101010101" charset="-122"/>
                        <a:ea typeface="汉仪尚巍手书W" panose="00020600040101010101" charset="-122"/>
                      </a:endParaRPr>
                    </a:p>
                  </a:txBody>
                  <a:tcPr anchor="ctr"/>
                </a:tc>
                <a:tc>
                  <a:txBody>
                    <a:bodyPr/>
                    <a:lstStyle/>
                    <a:p>
                      <a:pPr algn="ctr">
                        <a:buNone/>
                      </a:pPr>
                      <a:r>
                        <a:rPr lang="zh-CN" altLang="en-US" sz="2400" b="0">
                          <a:solidFill>
                            <a:srgbClr val="C00000"/>
                          </a:solidFill>
                          <a:effectLst>
                            <a:outerShdw blurRad="38100" dist="38100" dir="2700000" algn="tl">
                              <a:srgbClr val="000000">
                                <a:alpha val="43137"/>
                              </a:srgbClr>
                            </a:outerShdw>
                          </a:effectLst>
                          <a:latin typeface="汉仪尚巍手书W" panose="00020600040101010101" charset="-122"/>
                          <a:ea typeface="汉仪尚巍手书W" panose="00020600040101010101" charset="-122"/>
                        </a:rPr>
                        <a:t>第二次世界大战</a:t>
                      </a:r>
                      <a:endParaRPr lang="zh-CN" altLang="en-US" sz="2400" b="0">
                        <a:solidFill>
                          <a:srgbClr val="C00000"/>
                        </a:solidFill>
                        <a:effectLst>
                          <a:outerShdw blurRad="38100" dist="38100" dir="2700000" algn="tl">
                            <a:srgbClr val="000000">
                              <a:alpha val="43137"/>
                            </a:srgbClr>
                          </a:outerShdw>
                        </a:effectLst>
                        <a:latin typeface="汉仪尚巍手书W" panose="00020600040101010101" charset="-122"/>
                        <a:ea typeface="汉仪尚巍手书W" panose="00020600040101010101" charset="-122"/>
                      </a:endParaRPr>
                    </a:p>
                  </a:txBody>
                  <a:tcPr anchor="ctr"/>
                </a:tc>
              </a:tr>
              <a:tr h="457200">
                <a:tc>
                  <a:txBody>
                    <a:bodyPr/>
                    <a:lstStyle/>
                    <a:p>
                      <a:pPr algn="ctr">
                        <a:buNone/>
                      </a:pPr>
                      <a:r>
                        <a:rPr lang="zh-CN" altLang="en-US" sz="2000">
                          <a:latin typeface="微软雅黑" panose="020B0503020204020204" charset="-122"/>
                          <a:ea typeface="微软雅黑" panose="020B0503020204020204" charset="-122"/>
                        </a:rPr>
                        <a:t>性质</a:t>
                      </a:r>
                      <a:endParaRPr lang="zh-CN" altLang="en-US" sz="2000">
                        <a:latin typeface="微软雅黑" panose="020B0503020204020204" charset="-122"/>
                        <a:ea typeface="微软雅黑" panose="020B0503020204020204" charset="-122"/>
                      </a:endParaRPr>
                    </a:p>
                  </a:txBody>
                  <a:tcPr anchor="ctr"/>
                </a:tc>
                <a:tc>
                  <a:txBody>
                    <a:bodyPr/>
                    <a:lstStyle/>
                    <a:p>
                      <a:pPr algn="ctr">
                        <a:buNone/>
                      </a:pPr>
                      <a:r>
                        <a:rPr sz="2400">
                          <a:latin typeface="微软雅黑" panose="020B0503020204020204" charset="-122"/>
                          <a:ea typeface="微软雅黑" panose="020B0503020204020204" charset="-122"/>
                        </a:rPr>
                        <a:t>帝国主义战争（非正义）</a:t>
                      </a:r>
                      <a:endParaRPr sz="2400">
                        <a:latin typeface="微软雅黑" panose="020B0503020204020204" charset="-122"/>
                        <a:ea typeface="微软雅黑" panose="020B0503020204020204" charset="-122"/>
                      </a:endParaRPr>
                    </a:p>
                  </a:txBody>
                  <a:tcPr anchor="ctr"/>
                </a:tc>
                <a:tc>
                  <a:txBody>
                    <a:bodyPr/>
                    <a:lstStyle/>
                    <a:p>
                      <a:pPr algn="ctr">
                        <a:buNone/>
                      </a:pPr>
                      <a:r>
                        <a:rPr sz="2400" u="sng">
                          <a:latin typeface="微软雅黑" panose="020B0503020204020204" charset="-122"/>
                          <a:ea typeface="微软雅黑" panose="020B0503020204020204" charset="-122"/>
                        </a:rPr>
                        <a:t>                                        </a:t>
                      </a:r>
                      <a:r>
                        <a:rPr sz="2400">
                          <a:latin typeface="微软雅黑" panose="020B0503020204020204" charset="-122"/>
                          <a:ea typeface="微软雅黑" panose="020B0503020204020204" charset="-122"/>
                        </a:rPr>
                        <a:t>（正义）</a:t>
                      </a:r>
                      <a:endParaRPr sz="2400">
                        <a:latin typeface="微软雅黑" panose="020B0503020204020204" charset="-122"/>
                        <a:ea typeface="微软雅黑" panose="020B0503020204020204" charset="-122"/>
                      </a:endParaRPr>
                    </a:p>
                  </a:txBody>
                  <a:tcPr anchor="ctr"/>
                </a:tc>
              </a:tr>
              <a:tr h="762000">
                <a:tc>
                  <a:txBody>
                    <a:bodyPr/>
                    <a:lstStyle/>
                    <a:p>
                      <a:pPr algn="ctr">
                        <a:buNone/>
                      </a:pPr>
                      <a:r>
                        <a:rPr lang="zh-CN" altLang="en-US" sz="2000">
                          <a:latin typeface="微软雅黑" panose="020B0503020204020204" charset="-122"/>
                          <a:ea typeface="微软雅黑" panose="020B0503020204020204" charset="-122"/>
                        </a:rPr>
                        <a:t>结束标志</a:t>
                      </a:r>
                      <a:endParaRPr lang="zh-CN" altLang="en-US" sz="2400">
                        <a:solidFill>
                          <a:srgbClr val="FF0000"/>
                        </a:solidFill>
                        <a:latin typeface="方正瘦金书简体加粗" panose="02010600010101010101" charset="-122"/>
                        <a:ea typeface="方正瘦金书简体加粗" panose="02010600010101010101" charset="-122"/>
                        <a:sym typeface="+mn-ea"/>
                      </a:endParaRPr>
                    </a:p>
                  </a:txBody>
                  <a:tcPr anchor="ctr"/>
                </a:tc>
                <a:tc>
                  <a:txBody>
                    <a:bodyPr/>
                    <a:lstStyle/>
                    <a:p>
                      <a:pPr indent="0" algn="ctr">
                        <a:buNone/>
                      </a:pPr>
                      <a:r>
                        <a:rPr sz="2400" b="0">
                          <a:latin typeface="微软雅黑" panose="020B0503020204020204" charset="-122"/>
                          <a:ea typeface="微软雅黑" panose="020B0503020204020204" charset="-122"/>
                        </a:rPr>
                        <a:t>1918年11月，德国投降</a:t>
                      </a:r>
                      <a:endParaRPr sz="2400" b="0">
                        <a:latin typeface="微软雅黑" panose="020B0503020204020204" charset="-122"/>
                        <a:ea typeface="微软雅黑" panose="020B0503020204020204" charset="-122"/>
                      </a:endParaRPr>
                    </a:p>
                  </a:txBody>
                  <a:tcPr marL="68580" marR="68580" marT="0" marB="0" anchor="ctr"/>
                </a:tc>
                <a:tc>
                  <a:txBody>
                    <a:bodyPr/>
                    <a:lstStyle/>
                    <a:p>
                      <a:pPr indent="0" algn="ctr">
                        <a:buNone/>
                      </a:pPr>
                      <a:r>
                        <a:rPr sz="2400" b="0" u="sng">
                          <a:latin typeface="微软雅黑" panose="020B0503020204020204" charset="-122"/>
                          <a:ea typeface="微软雅黑" panose="020B0503020204020204" charset="-122"/>
                        </a:rPr>
                        <a:t>        </a:t>
                      </a:r>
                      <a:r>
                        <a:rPr sz="2400" b="0">
                          <a:latin typeface="微软雅黑" panose="020B0503020204020204" charset="-122"/>
                          <a:ea typeface="微软雅黑" panose="020B0503020204020204" charset="-122"/>
                        </a:rPr>
                        <a:t>年9月2日，</a:t>
                      </a:r>
                      <a:r>
                        <a:rPr sz="2400" b="0" u="sng">
                          <a:latin typeface="微软雅黑" panose="020B0503020204020204" charset="-122"/>
                          <a:ea typeface="微软雅黑" panose="020B0503020204020204" charset="-122"/>
                        </a:rPr>
                        <a:t>       </a:t>
                      </a:r>
                      <a:r>
                        <a:rPr sz="2400" b="0">
                          <a:latin typeface="微软雅黑" panose="020B0503020204020204" charset="-122"/>
                          <a:ea typeface="微软雅黑" panose="020B0503020204020204" charset="-122"/>
                        </a:rPr>
                        <a:t>正式签署投降书</a:t>
                      </a:r>
                      <a:endParaRPr sz="2400" b="0">
                        <a:latin typeface="微软雅黑" panose="020B0503020204020204" charset="-122"/>
                        <a:ea typeface="微软雅黑" panose="020B0503020204020204" charset="-122"/>
                      </a:endParaRPr>
                    </a:p>
                  </a:txBody>
                  <a:tcPr marL="68580" marR="68580" marT="0" marB="0" anchor="ctr"/>
                </a:tc>
              </a:tr>
              <a:tr h="701040">
                <a:tc>
                  <a:txBody>
                    <a:bodyPr/>
                    <a:lstStyle/>
                    <a:p>
                      <a:pPr algn="ctr">
                        <a:buNone/>
                      </a:pPr>
                      <a:r>
                        <a:rPr lang="zh-CN" altLang="en-US" sz="2000">
                          <a:latin typeface="微软雅黑" panose="020B0503020204020204" charset="-122"/>
                          <a:ea typeface="微软雅黑" panose="020B0503020204020204" charset="-122"/>
                        </a:rPr>
                        <a:t>战后成立国家组织</a:t>
                      </a:r>
                      <a:endParaRPr lang="zh-CN" altLang="en-US" sz="2000">
                        <a:latin typeface="微软雅黑" panose="020B0503020204020204" charset="-122"/>
                        <a:ea typeface="微软雅黑" panose="020B0503020204020204" charset="-122"/>
                      </a:endParaRPr>
                    </a:p>
                  </a:txBody>
                  <a:tcPr anchor="ctr"/>
                </a:tc>
                <a:tc>
                  <a:txBody>
                    <a:bodyPr/>
                    <a:lstStyle/>
                    <a:p>
                      <a:pPr algn="l">
                        <a:buNone/>
                      </a:pPr>
                      <a:r>
                        <a:rPr lang="zh-CN" altLang="en-US" sz="2400" u="sng">
                          <a:latin typeface="微软雅黑" panose="020B0503020204020204" charset="-122"/>
                          <a:ea typeface="微软雅黑" panose="020B0503020204020204" charset="-122"/>
                        </a:rPr>
                        <a:t>             </a:t>
                      </a:r>
                      <a:endParaRPr lang="zh-CN" altLang="en-US" sz="2400">
                        <a:latin typeface="微软雅黑" panose="020B0503020204020204" charset="-122"/>
                        <a:ea typeface="微软雅黑" panose="020B0503020204020204" charset="-122"/>
                      </a:endParaRPr>
                    </a:p>
                  </a:txBody>
                  <a:tcPr anchor="ctr"/>
                </a:tc>
                <a:tc>
                  <a:txBody>
                    <a:bodyPr/>
                    <a:lstStyle/>
                    <a:p>
                      <a:pPr algn="ctr">
                        <a:buNone/>
                      </a:pPr>
                      <a:endParaRPr lang="zh-CN" altLang="en-US" sz="2400">
                        <a:latin typeface="微软雅黑" panose="020B0503020204020204" charset="-122"/>
                        <a:ea typeface="微软雅黑" panose="020B0503020204020204" charset="-122"/>
                      </a:endParaRPr>
                    </a:p>
                  </a:txBody>
                  <a:tcPr anchor="ctr"/>
                </a:tc>
              </a:tr>
              <a:tr h="701040">
                <a:tc>
                  <a:txBody>
                    <a:bodyPr/>
                    <a:lstStyle/>
                    <a:p>
                      <a:pPr algn="ctr">
                        <a:buNone/>
                      </a:pPr>
                      <a:r>
                        <a:rPr lang="zh-CN" altLang="en-US" sz="2000">
                          <a:latin typeface="微软雅黑" panose="020B0503020204020204" charset="-122"/>
                          <a:ea typeface="微软雅黑" panose="020B0503020204020204" charset="-122"/>
                        </a:rPr>
                        <a:t>战后新的世界格局</a:t>
                      </a:r>
                      <a:endParaRPr lang="zh-CN" altLang="en-US" sz="2000">
                        <a:latin typeface="微软雅黑" panose="020B0503020204020204" charset="-122"/>
                        <a:ea typeface="微软雅黑" panose="020B0503020204020204" charset="-122"/>
                      </a:endParaRPr>
                    </a:p>
                  </a:txBody>
                  <a:tcPr anchor="ctr"/>
                </a:tc>
                <a:tc>
                  <a:txBody>
                    <a:bodyPr/>
                    <a:lstStyle/>
                    <a:p>
                      <a:pPr algn="l">
                        <a:buNone/>
                      </a:pPr>
                      <a:r>
                        <a:rPr lang="en-US" altLang="zh-CN" sz="2400">
                          <a:latin typeface="微软雅黑" panose="020B0503020204020204" charset="-122"/>
                          <a:ea typeface="微软雅黑" panose="020B0503020204020204" charset="-122"/>
                        </a:rPr>
                        <a:t>   </a:t>
                      </a:r>
                      <a:r>
                        <a:rPr lang="zh-CN" altLang="en-US" sz="2400">
                          <a:latin typeface="微软雅黑" panose="020B0503020204020204" charset="-122"/>
                          <a:ea typeface="微软雅黑" panose="020B0503020204020204" charset="-122"/>
                          <a:sym typeface="+mn-ea"/>
                        </a:rPr>
                        <a:t>             </a:t>
                      </a:r>
                      <a:endParaRPr lang="zh-CN" altLang="en-US" sz="2400">
                        <a:latin typeface="微软雅黑" panose="020B0503020204020204" charset="-122"/>
                        <a:ea typeface="微软雅黑" panose="020B0503020204020204" charset="-122"/>
                      </a:endParaRPr>
                    </a:p>
                  </a:txBody>
                  <a:tcPr anchor="ctr"/>
                </a:tc>
                <a:tc>
                  <a:txBody>
                    <a:bodyPr/>
                    <a:lstStyle/>
                    <a:p>
                      <a:pPr algn="l">
                        <a:buNone/>
                      </a:pPr>
                      <a:r>
                        <a:rPr lang="en-US" altLang="zh-CN" sz="2400">
                          <a:latin typeface="微软雅黑" panose="020B0503020204020204" charset="-122"/>
                          <a:ea typeface="微软雅黑" panose="020B0503020204020204" charset="-122"/>
                        </a:rPr>
                        <a:t>          </a:t>
                      </a:r>
                      <a:r>
                        <a:rPr lang="zh-CN" altLang="en-US" sz="2400" u="sng">
                          <a:latin typeface="微软雅黑" panose="020B0503020204020204" charset="-122"/>
                          <a:ea typeface="微软雅黑" panose="020B0503020204020204" charset="-122"/>
                        </a:rPr>
                        <a:t>                       </a:t>
                      </a:r>
                      <a:endParaRPr lang="zh-CN" altLang="en-US" sz="2400" u="sng">
                        <a:latin typeface="微软雅黑" panose="020B0503020204020204" charset="-122"/>
                        <a:ea typeface="微软雅黑" panose="020B0503020204020204" charset="-122"/>
                      </a:endParaRPr>
                    </a:p>
                  </a:txBody>
                  <a:tcPr anchor="ctr"/>
                </a:tc>
              </a:tr>
              <a:tr h="822960">
                <a:tc>
                  <a:txBody>
                    <a:bodyPr/>
                    <a:lstStyle/>
                    <a:p>
                      <a:pPr algn="ctr">
                        <a:buNone/>
                      </a:pPr>
                      <a:r>
                        <a:rPr lang="zh-CN" altLang="en-US" sz="2000">
                          <a:latin typeface="微软雅黑" panose="020B0503020204020204" charset="-122"/>
                          <a:ea typeface="微软雅黑" panose="020B0503020204020204" charset="-122"/>
                        </a:rPr>
                        <a:t>中国所起的作用</a:t>
                      </a:r>
                      <a:endParaRPr lang="zh-CN" altLang="en-US" sz="2000">
                        <a:latin typeface="微软雅黑" panose="020B0503020204020204" charset="-122"/>
                        <a:ea typeface="微软雅黑" panose="020B0503020204020204" charset="-122"/>
                      </a:endParaRPr>
                    </a:p>
                  </a:txBody>
                  <a:tcPr anchor="ctr"/>
                </a:tc>
                <a:tc>
                  <a:txBody>
                    <a:bodyPr/>
                    <a:lstStyle/>
                    <a:p>
                      <a:pPr algn="l">
                        <a:buNone/>
                      </a:pPr>
                      <a:r>
                        <a:rPr lang="zh-CN" altLang="en-US" sz="2400">
                          <a:latin typeface="微软雅黑" panose="020B0503020204020204" charset="-122"/>
                          <a:ea typeface="微软雅黑" panose="020B0503020204020204" charset="-122"/>
                        </a:rPr>
                        <a:t>处于协从地位，不具备主要作用</a:t>
                      </a:r>
                      <a:endParaRPr lang="zh-CN" altLang="en-US" sz="2400">
                        <a:latin typeface="微软雅黑" panose="020B0503020204020204" charset="-122"/>
                        <a:ea typeface="微软雅黑" panose="020B0503020204020204" charset="-122"/>
                      </a:endParaRPr>
                    </a:p>
                  </a:txBody>
                  <a:tcPr anchor="ctr"/>
                </a:tc>
                <a:tc>
                  <a:txBody>
                    <a:bodyPr/>
                    <a:lstStyle/>
                    <a:p>
                      <a:pPr algn="l">
                        <a:buNone/>
                      </a:pPr>
                      <a:r>
                        <a:rPr lang="zh-CN" altLang="en-US" sz="2400">
                          <a:latin typeface="微软雅黑" panose="020B0503020204020204" charset="-122"/>
                          <a:ea typeface="微软雅黑" panose="020B0503020204020204" charset="-122"/>
                        </a:rPr>
                        <a:t>中国战场是世界反法西斯战争的</a:t>
                      </a:r>
                      <a:r>
                        <a:rPr lang="zh-CN" altLang="en-US" sz="2400" u="sng">
                          <a:latin typeface="微软雅黑" panose="020B0503020204020204" charset="-122"/>
                          <a:ea typeface="微软雅黑" panose="020B0503020204020204" charset="-122"/>
                        </a:rPr>
                        <a:t>                  </a:t>
                      </a:r>
                      <a:r>
                        <a:rPr lang="zh-CN" altLang="en-US" sz="2400">
                          <a:latin typeface="微软雅黑" panose="020B0503020204020204" charset="-122"/>
                          <a:ea typeface="微软雅黑" panose="020B0503020204020204" charset="-122"/>
                        </a:rPr>
                        <a:t>，为世界反法西斯战争的胜利、维护世界和平作出了</a:t>
                      </a:r>
                      <a:r>
                        <a:rPr lang="zh-CN" altLang="en-US" sz="2400" u="sng">
                          <a:latin typeface="微软雅黑" panose="020B0503020204020204" charset="-122"/>
                          <a:ea typeface="微软雅黑" panose="020B0503020204020204" charset="-122"/>
                        </a:rPr>
                        <a:t>                 </a:t>
                      </a:r>
                      <a:r>
                        <a:rPr lang="zh-CN" altLang="en-US" sz="2400">
                          <a:latin typeface="微软雅黑" panose="020B0503020204020204" charset="-122"/>
                          <a:ea typeface="微软雅黑" panose="020B0503020204020204" charset="-122"/>
                        </a:rPr>
                        <a:t>。</a:t>
                      </a:r>
                      <a:endParaRPr lang="zh-CN" altLang="en-US" sz="2400">
                        <a:latin typeface="微软雅黑" panose="020B0503020204020204" charset="-122"/>
                        <a:ea typeface="微软雅黑" panose="020B0503020204020204" charset="-122"/>
                      </a:endParaRPr>
                    </a:p>
                  </a:txBody>
                  <a:tcPr anchor="ctr"/>
                </a:tc>
              </a:tr>
            </a:tbl>
          </a:graphicData>
        </a:graphic>
      </p:graphicFrame>
      <p:sp>
        <p:nvSpPr>
          <p:cNvPr id="17" name="文本框 16"/>
          <p:cNvSpPr txBox="1"/>
          <p:nvPr/>
        </p:nvSpPr>
        <p:spPr>
          <a:xfrm>
            <a:off x="6339840" y="1525905"/>
            <a:ext cx="3549650" cy="460375"/>
          </a:xfrm>
          <a:prstGeom prst="rect">
            <a:avLst/>
          </a:prstGeom>
          <a:noFill/>
        </p:spPr>
        <p:txBody>
          <a:bodyPr wrap="none" rtlCol="0">
            <a:spAutoFit/>
          </a:bodyPr>
          <a:lstStyle/>
          <a:p>
            <a:r>
              <a:rPr lang="zh-CN" altLang="en-US" sz="2400" b="1">
                <a:solidFill>
                  <a:srgbClr val="FF0000"/>
                </a:solidFill>
                <a:latin typeface="楷体" panose="02010609060101010101" pitchFamily="49" charset="-122"/>
                <a:ea typeface="楷体" panose="02010609060101010101" pitchFamily="49" charset="-122"/>
              </a:rPr>
              <a:t>世界人民的反法西斯战争</a:t>
            </a:r>
            <a:endParaRPr lang="zh-CN" altLang="en-US" sz="2400" b="1">
              <a:solidFill>
                <a:srgbClr val="FF0000"/>
              </a:solidFill>
              <a:latin typeface="楷体" panose="02010609060101010101" pitchFamily="49" charset="-122"/>
              <a:ea typeface="楷体" panose="02010609060101010101" pitchFamily="49" charset="-122"/>
            </a:endParaRPr>
          </a:p>
        </p:txBody>
      </p:sp>
      <p:sp>
        <p:nvSpPr>
          <p:cNvPr id="4" name="文本框 3"/>
          <p:cNvSpPr txBox="1"/>
          <p:nvPr/>
        </p:nvSpPr>
        <p:spPr>
          <a:xfrm>
            <a:off x="2646680" y="2978150"/>
            <a:ext cx="309880" cy="460375"/>
          </a:xfrm>
          <a:prstGeom prst="rect">
            <a:avLst/>
          </a:prstGeom>
          <a:noFill/>
        </p:spPr>
        <p:txBody>
          <a:bodyPr wrap="none" rtlCol="0" anchor="t">
            <a:spAutoFit/>
          </a:bodyPr>
          <a:lstStyle/>
          <a:p>
            <a:pPr algn="l">
              <a:buNone/>
            </a:pPr>
            <a:r>
              <a:rPr lang="zh-CN" altLang="en-US" sz="2400" u="sng">
                <a:latin typeface="微软雅黑" panose="020B0503020204020204" charset="-122"/>
                <a:ea typeface="微软雅黑" panose="020B0503020204020204" charset="-122"/>
                <a:sym typeface="+mn-ea"/>
              </a:rPr>
              <a:t>             </a:t>
            </a:r>
            <a:endParaRPr lang="zh-CN" altLang="en-US" sz="2400" u="sng">
              <a:latin typeface="微软雅黑" panose="020B0503020204020204" charset="-122"/>
              <a:ea typeface="微软雅黑" panose="020B0503020204020204" charset="-122"/>
              <a:sym typeface="+mn-ea"/>
            </a:endParaRPr>
          </a:p>
        </p:txBody>
      </p:sp>
      <p:sp>
        <p:nvSpPr>
          <p:cNvPr id="8" name="文本框 7"/>
          <p:cNvSpPr txBox="1"/>
          <p:nvPr/>
        </p:nvSpPr>
        <p:spPr>
          <a:xfrm>
            <a:off x="7630795" y="2959100"/>
            <a:ext cx="309880" cy="460375"/>
          </a:xfrm>
          <a:prstGeom prst="rect">
            <a:avLst/>
          </a:prstGeom>
          <a:noFill/>
        </p:spPr>
        <p:txBody>
          <a:bodyPr wrap="none" rtlCol="0" anchor="t">
            <a:spAutoFit/>
          </a:bodyPr>
          <a:lstStyle/>
          <a:p>
            <a:pPr algn="l">
              <a:buNone/>
            </a:pPr>
            <a:r>
              <a:rPr lang="zh-CN" altLang="en-US" sz="2400" u="sng">
                <a:latin typeface="微软雅黑" panose="020B0503020204020204" charset="-122"/>
                <a:ea typeface="微软雅黑" panose="020B0503020204020204" charset="-122"/>
                <a:sym typeface="+mn-ea"/>
              </a:rPr>
              <a:t>             </a:t>
            </a:r>
            <a:endParaRPr lang="zh-CN" altLang="en-US" sz="2400" u="sng">
              <a:latin typeface="微软雅黑" panose="020B0503020204020204" charset="-122"/>
              <a:ea typeface="微软雅黑" panose="020B0503020204020204" charset="-122"/>
              <a:sym typeface="+mn-ea"/>
            </a:endParaRPr>
          </a:p>
        </p:txBody>
      </p:sp>
      <p:sp>
        <p:nvSpPr>
          <p:cNvPr id="9" name="文本框 8"/>
          <p:cNvSpPr txBox="1"/>
          <p:nvPr/>
        </p:nvSpPr>
        <p:spPr>
          <a:xfrm>
            <a:off x="1991995" y="3639185"/>
            <a:ext cx="309880" cy="460375"/>
          </a:xfrm>
          <a:prstGeom prst="rect">
            <a:avLst/>
          </a:prstGeom>
          <a:noFill/>
        </p:spPr>
        <p:txBody>
          <a:bodyPr wrap="none" rtlCol="0" anchor="t">
            <a:spAutoFit/>
          </a:bodyPr>
          <a:lstStyle/>
          <a:p>
            <a:pPr algn="l">
              <a:buNone/>
            </a:pPr>
            <a:r>
              <a:rPr lang="zh-CN" altLang="en-US" sz="2400" u="sng">
                <a:latin typeface="微软雅黑" panose="020B0503020204020204" charset="-122"/>
                <a:ea typeface="微软雅黑" panose="020B0503020204020204" charset="-122"/>
                <a:sym typeface="+mn-ea"/>
              </a:rPr>
              <a:t>                              </a:t>
            </a:r>
            <a:endParaRPr lang="zh-CN" altLang="en-US" sz="2400" u="sng">
              <a:latin typeface="微软雅黑" panose="020B0503020204020204" charset="-122"/>
              <a:ea typeface="微软雅黑" panose="020B0503020204020204" charset="-122"/>
              <a:sym typeface="+mn-ea"/>
            </a:endParaRPr>
          </a:p>
        </p:txBody>
      </p:sp>
      <p:sp>
        <p:nvSpPr>
          <p:cNvPr id="10" name="文本框 9"/>
          <p:cNvSpPr txBox="1"/>
          <p:nvPr/>
        </p:nvSpPr>
        <p:spPr>
          <a:xfrm>
            <a:off x="7393940" y="3639185"/>
            <a:ext cx="309880" cy="460375"/>
          </a:xfrm>
          <a:prstGeom prst="rect">
            <a:avLst/>
          </a:prstGeom>
          <a:noFill/>
        </p:spPr>
        <p:txBody>
          <a:bodyPr wrap="none" rtlCol="0" anchor="t">
            <a:spAutoFit/>
          </a:bodyPr>
          <a:lstStyle/>
          <a:p>
            <a:pPr algn="l">
              <a:buNone/>
            </a:pPr>
            <a:r>
              <a:rPr lang="zh-CN" altLang="en-US" sz="2400" u="sng">
                <a:latin typeface="微软雅黑" panose="020B0503020204020204" charset="-122"/>
                <a:ea typeface="微软雅黑" panose="020B0503020204020204" charset="-122"/>
                <a:sym typeface="+mn-ea"/>
              </a:rPr>
              <a:t>                  </a:t>
            </a:r>
            <a:endParaRPr lang="zh-CN" altLang="en-US" sz="2400" u="sng">
              <a:latin typeface="微软雅黑" panose="020B0503020204020204" charset="-122"/>
              <a:ea typeface="微软雅黑" panose="020B0503020204020204" charset="-122"/>
              <a:sym typeface="+mn-ea"/>
            </a:endParaRPr>
          </a:p>
        </p:txBody>
      </p:sp>
      <p:sp>
        <p:nvSpPr>
          <p:cNvPr id="11" name="文本框 10"/>
          <p:cNvSpPr txBox="1"/>
          <p:nvPr/>
        </p:nvSpPr>
        <p:spPr>
          <a:xfrm>
            <a:off x="6122035" y="2141855"/>
            <a:ext cx="797560" cy="460375"/>
          </a:xfrm>
          <a:prstGeom prst="rect">
            <a:avLst/>
          </a:prstGeom>
          <a:noFill/>
        </p:spPr>
        <p:txBody>
          <a:bodyPr wrap="none" rtlCol="0">
            <a:spAutoFit/>
          </a:bodyPr>
          <a:lstStyle/>
          <a:p>
            <a:r>
              <a:rPr lang="en-US" altLang="zh-CN" sz="2400" b="1">
                <a:solidFill>
                  <a:srgbClr val="FF0000"/>
                </a:solidFill>
                <a:latin typeface="楷体" panose="02010609060101010101" pitchFamily="49" charset="-122"/>
                <a:ea typeface="楷体" panose="02010609060101010101" pitchFamily="49" charset="-122"/>
              </a:rPr>
              <a:t>1945</a:t>
            </a:r>
            <a:endParaRPr lang="en-US" altLang="zh-CN" sz="2400" b="1">
              <a:solidFill>
                <a:srgbClr val="FF0000"/>
              </a:solidFill>
              <a:latin typeface="楷体" panose="02010609060101010101" pitchFamily="49" charset="-122"/>
              <a:ea typeface="楷体" panose="02010609060101010101" pitchFamily="49" charset="-122"/>
            </a:endParaRPr>
          </a:p>
        </p:txBody>
      </p:sp>
      <p:sp>
        <p:nvSpPr>
          <p:cNvPr id="12" name="文本框 11"/>
          <p:cNvSpPr txBox="1"/>
          <p:nvPr/>
        </p:nvSpPr>
        <p:spPr>
          <a:xfrm>
            <a:off x="8396605" y="2141855"/>
            <a:ext cx="803425" cy="461665"/>
          </a:xfrm>
          <a:prstGeom prst="rect">
            <a:avLst/>
          </a:prstGeom>
          <a:noFill/>
        </p:spPr>
        <p:txBody>
          <a:bodyPr wrap="none" rtlCol="0">
            <a:spAutoFit/>
          </a:bodyPr>
          <a:lstStyle/>
          <a:p>
            <a:r>
              <a:rPr lang="zh-CN" altLang="en-US" sz="2400" b="1" dirty="0" smtClean="0">
                <a:solidFill>
                  <a:srgbClr val="FF0000"/>
                </a:solidFill>
                <a:latin typeface="楷体" panose="02010609060101010101" pitchFamily="49" charset="-122"/>
                <a:ea typeface="楷体" panose="02010609060101010101" pitchFamily="49" charset="-122"/>
              </a:rPr>
              <a:t>日本</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13" name="文本框 12"/>
          <p:cNvSpPr txBox="1"/>
          <p:nvPr/>
        </p:nvSpPr>
        <p:spPr>
          <a:xfrm>
            <a:off x="2588895" y="2957830"/>
            <a:ext cx="1407160" cy="460375"/>
          </a:xfrm>
          <a:prstGeom prst="rect">
            <a:avLst/>
          </a:prstGeom>
          <a:noFill/>
        </p:spPr>
        <p:txBody>
          <a:bodyPr wrap="none" rtlCol="0">
            <a:spAutoFit/>
          </a:bodyPr>
          <a:lstStyle/>
          <a:p>
            <a:r>
              <a:rPr lang="zh-CN" altLang="en-US" sz="2400" b="1">
                <a:solidFill>
                  <a:srgbClr val="FF0000"/>
                </a:solidFill>
                <a:latin typeface="楷体" panose="02010609060101010101" pitchFamily="49" charset="-122"/>
                <a:ea typeface="楷体" panose="02010609060101010101" pitchFamily="49" charset="-122"/>
              </a:rPr>
              <a:t>国际联盟</a:t>
            </a:r>
            <a:endParaRPr lang="zh-CN" altLang="en-US" sz="2400" b="1">
              <a:solidFill>
                <a:srgbClr val="FF0000"/>
              </a:solidFill>
              <a:latin typeface="楷体" panose="02010609060101010101" pitchFamily="49" charset="-122"/>
              <a:ea typeface="楷体" panose="02010609060101010101" pitchFamily="49" charset="-122"/>
            </a:endParaRPr>
          </a:p>
        </p:txBody>
      </p:sp>
      <p:sp>
        <p:nvSpPr>
          <p:cNvPr id="14" name="文本框 13"/>
          <p:cNvSpPr txBox="1"/>
          <p:nvPr/>
        </p:nvSpPr>
        <p:spPr>
          <a:xfrm>
            <a:off x="7715885" y="2948305"/>
            <a:ext cx="1101090" cy="460375"/>
          </a:xfrm>
          <a:prstGeom prst="rect">
            <a:avLst/>
          </a:prstGeom>
          <a:noFill/>
        </p:spPr>
        <p:txBody>
          <a:bodyPr wrap="none" rtlCol="0">
            <a:spAutoFit/>
          </a:bodyPr>
          <a:lstStyle/>
          <a:p>
            <a:r>
              <a:rPr lang="zh-CN" altLang="en-US" sz="2400" b="1">
                <a:solidFill>
                  <a:srgbClr val="FF0000"/>
                </a:solidFill>
                <a:latin typeface="楷体" panose="02010609060101010101" pitchFamily="49" charset="-122"/>
                <a:ea typeface="楷体" panose="02010609060101010101" pitchFamily="49" charset="-122"/>
              </a:rPr>
              <a:t>联合国</a:t>
            </a:r>
            <a:endParaRPr lang="zh-CN" altLang="en-US" sz="2400" b="1">
              <a:solidFill>
                <a:srgbClr val="FF0000"/>
              </a:solidFill>
              <a:latin typeface="楷体" panose="02010609060101010101" pitchFamily="49" charset="-122"/>
              <a:ea typeface="楷体" panose="02010609060101010101" pitchFamily="49" charset="-122"/>
            </a:endParaRPr>
          </a:p>
        </p:txBody>
      </p:sp>
      <p:sp>
        <p:nvSpPr>
          <p:cNvPr id="15" name="文本框 14"/>
          <p:cNvSpPr txBox="1"/>
          <p:nvPr/>
        </p:nvSpPr>
        <p:spPr>
          <a:xfrm>
            <a:off x="2008505" y="3620135"/>
            <a:ext cx="2785110" cy="460375"/>
          </a:xfrm>
          <a:prstGeom prst="rect">
            <a:avLst/>
          </a:prstGeom>
          <a:noFill/>
        </p:spPr>
        <p:txBody>
          <a:bodyPr wrap="none" rtlCol="0">
            <a:spAutoFit/>
          </a:bodyPr>
          <a:lstStyle/>
          <a:p>
            <a:r>
              <a:rPr lang="zh-CN" altLang="en-US" sz="2400" b="1">
                <a:solidFill>
                  <a:srgbClr val="FF0000"/>
                </a:solidFill>
                <a:latin typeface="楷体" panose="02010609060101010101" pitchFamily="49" charset="-122"/>
                <a:ea typeface="楷体" panose="02010609060101010101" pitchFamily="49" charset="-122"/>
              </a:rPr>
              <a:t>凡尔赛</a:t>
            </a:r>
            <a:r>
              <a:rPr lang="en-US" altLang="zh-CN" sz="2400" b="1">
                <a:solidFill>
                  <a:srgbClr val="FF0000"/>
                </a:solidFill>
                <a:latin typeface="楷体" panose="02010609060101010101" pitchFamily="49" charset="-122"/>
                <a:ea typeface="楷体" panose="02010609060101010101" pitchFamily="49" charset="-122"/>
              </a:rPr>
              <a:t>-</a:t>
            </a:r>
            <a:r>
              <a:rPr lang="zh-CN" altLang="en-US" sz="2400" b="1">
                <a:solidFill>
                  <a:srgbClr val="FF0000"/>
                </a:solidFill>
                <a:latin typeface="楷体" panose="02010609060101010101" pitchFamily="49" charset="-122"/>
                <a:ea typeface="楷体" panose="02010609060101010101" pitchFamily="49" charset="-122"/>
              </a:rPr>
              <a:t>华盛顿体系</a:t>
            </a:r>
            <a:endParaRPr lang="zh-CN" altLang="en-US" sz="2400" b="1">
              <a:solidFill>
                <a:srgbClr val="FF0000"/>
              </a:solidFill>
              <a:latin typeface="楷体" panose="02010609060101010101" pitchFamily="49" charset="-122"/>
              <a:ea typeface="楷体" panose="02010609060101010101" pitchFamily="49" charset="-122"/>
            </a:endParaRPr>
          </a:p>
        </p:txBody>
      </p:sp>
      <p:sp>
        <p:nvSpPr>
          <p:cNvPr id="16" name="文本框 15"/>
          <p:cNvSpPr txBox="1"/>
          <p:nvPr/>
        </p:nvSpPr>
        <p:spPr>
          <a:xfrm>
            <a:off x="7609205" y="3629660"/>
            <a:ext cx="1407160" cy="460375"/>
          </a:xfrm>
          <a:prstGeom prst="rect">
            <a:avLst/>
          </a:prstGeom>
          <a:noFill/>
        </p:spPr>
        <p:txBody>
          <a:bodyPr wrap="none" rtlCol="0">
            <a:spAutoFit/>
          </a:bodyPr>
          <a:lstStyle/>
          <a:p>
            <a:r>
              <a:rPr lang="zh-CN" altLang="en-US" sz="2400" b="1">
                <a:solidFill>
                  <a:srgbClr val="FF0000"/>
                </a:solidFill>
                <a:latin typeface="楷体" panose="02010609060101010101" pitchFamily="49" charset="-122"/>
                <a:ea typeface="楷体" panose="02010609060101010101" pitchFamily="49" charset="-122"/>
              </a:rPr>
              <a:t>两极格局</a:t>
            </a:r>
            <a:endParaRPr lang="zh-CN" altLang="en-US" sz="2400" b="1">
              <a:solidFill>
                <a:srgbClr val="FF0000"/>
              </a:solidFill>
              <a:latin typeface="楷体" panose="02010609060101010101" pitchFamily="49" charset="-122"/>
              <a:ea typeface="楷体" panose="02010609060101010101" pitchFamily="49" charset="-122"/>
            </a:endParaRPr>
          </a:p>
        </p:txBody>
      </p:sp>
      <p:sp>
        <p:nvSpPr>
          <p:cNvPr id="18" name="文本框 17"/>
          <p:cNvSpPr txBox="1"/>
          <p:nvPr/>
        </p:nvSpPr>
        <p:spPr>
          <a:xfrm>
            <a:off x="9737725" y="4137660"/>
            <a:ext cx="1713230" cy="460375"/>
          </a:xfrm>
          <a:prstGeom prst="rect">
            <a:avLst/>
          </a:prstGeom>
          <a:noFill/>
        </p:spPr>
        <p:txBody>
          <a:bodyPr wrap="none" rtlCol="0">
            <a:spAutoFit/>
          </a:bodyPr>
          <a:lstStyle/>
          <a:p>
            <a:r>
              <a:rPr lang="zh-CN" altLang="en-US" sz="2400" b="1">
                <a:solidFill>
                  <a:srgbClr val="FF0000"/>
                </a:solidFill>
                <a:latin typeface="楷体" panose="02010609060101010101" pitchFamily="49" charset="-122"/>
                <a:ea typeface="楷体" panose="02010609060101010101" pitchFamily="49" charset="-122"/>
              </a:rPr>
              <a:t>东方主战场</a:t>
            </a:r>
            <a:endParaRPr lang="en-US" altLang="zh-CN" sz="2400" b="1">
              <a:solidFill>
                <a:srgbClr val="FF0000"/>
              </a:solidFill>
              <a:latin typeface="楷体" panose="02010609060101010101" pitchFamily="49" charset="-122"/>
              <a:ea typeface="楷体" panose="02010609060101010101" pitchFamily="49" charset="-122"/>
            </a:endParaRPr>
          </a:p>
        </p:txBody>
      </p:sp>
      <p:sp>
        <p:nvSpPr>
          <p:cNvPr id="19" name="文本框 18"/>
          <p:cNvSpPr txBox="1"/>
          <p:nvPr/>
        </p:nvSpPr>
        <p:spPr>
          <a:xfrm>
            <a:off x="5808345" y="4878070"/>
            <a:ext cx="1407160" cy="460375"/>
          </a:xfrm>
          <a:prstGeom prst="rect">
            <a:avLst/>
          </a:prstGeom>
          <a:noFill/>
        </p:spPr>
        <p:txBody>
          <a:bodyPr wrap="none" rtlCol="0">
            <a:spAutoFit/>
          </a:bodyPr>
          <a:lstStyle/>
          <a:p>
            <a:r>
              <a:rPr lang="zh-CN" altLang="en-US" sz="2400" b="1">
                <a:solidFill>
                  <a:srgbClr val="FF0000"/>
                </a:solidFill>
                <a:latin typeface="楷体" panose="02010609060101010101" pitchFamily="49" charset="-122"/>
                <a:ea typeface="楷体" panose="02010609060101010101" pitchFamily="49" charset="-122"/>
              </a:rPr>
              <a:t>巨大贡献</a:t>
            </a:r>
            <a:endParaRPr lang="zh-CN" altLang="en-US" sz="2400" b="1">
              <a:solidFill>
                <a:srgbClr val="FF0000"/>
              </a:solidFill>
              <a:latin typeface="楷体" panose="02010609060101010101" pitchFamily="49" charset="-122"/>
              <a:ea typeface="楷体" panose="0201060906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down)">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wipe(down)">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down)">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wipe(down)">
                                      <p:cBhvr>
                                        <p:cTn id="32" dur="500"/>
                                        <p:tgtEl>
                                          <p:spTgt spid="1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Effect transition="in" filter="wipe(down)">
                                      <p:cBhvr>
                                        <p:cTn id="37" dur="500"/>
                                        <p:tgtEl>
                                          <p:spTgt spid="1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xEl>
                                              <p:pRg st="0" end="0"/>
                                            </p:txEl>
                                          </p:spTgt>
                                        </p:tgtEl>
                                        <p:attrNameLst>
                                          <p:attrName>style.visibility</p:attrName>
                                        </p:attrNameLst>
                                      </p:cBhvr>
                                      <p:to>
                                        <p:strVal val="visible"/>
                                      </p:to>
                                    </p:set>
                                    <p:animEffect transition="in" filter="wipe(down)">
                                      <p:cBhvr>
                                        <p:cTn id="42" dur="500"/>
                                        <p:tgtEl>
                                          <p:spTgt spid="1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wipe(down)">
                                      <p:cBhvr>
                                        <p:cTn id="4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97530" y="94615"/>
            <a:ext cx="6936105" cy="953135"/>
          </a:xfrm>
          <a:prstGeom prst="rect">
            <a:avLst/>
          </a:prstGeom>
          <a:noFill/>
        </p:spPr>
        <p:txBody>
          <a:bodyPr wrap="square" rtlCol="0">
            <a:spAutoFit/>
          </a:bodyPr>
          <a:lstStyle/>
          <a:p>
            <a:r>
              <a:rPr lang="zh-CN" altLang="en-US" sz="2800" b="1" dirty="0" smtClean="0">
                <a:solidFill>
                  <a:schemeClr val="tx1"/>
                </a:solidFill>
                <a:latin typeface="微软雅黑" panose="020B0503020204020204" charset="-122"/>
                <a:ea typeface="微软雅黑" panose="020B0503020204020204" charset="-122"/>
              </a:rPr>
              <a:t>根据</a:t>
            </a:r>
            <a:r>
              <a:rPr lang="en-US" altLang="zh-CN" sz="2800" b="1" dirty="0" smtClean="0">
                <a:solidFill>
                  <a:schemeClr val="tx1"/>
                </a:solidFill>
                <a:latin typeface="微软雅黑" panose="020B0503020204020204" charset="-122"/>
                <a:ea typeface="微软雅黑" panose="020B0503020204020204" charset="-122"/>
              </a:rPr>
              <a:t>《</a:t>
            </a:r>
            <a:r>
              <a:rPr lang="zh-CN" altLang="en-US" sz="2800" b="1" dirty="0" smtClean="0">
                <a:solidFill>
                  <a:schemeClr val="tx1"/>
                </a:solidFill>
                <a:latin typeface="微软雅黑" panose="020B0503020204020204" charset="-122"/>
                <a:ea typeface="微软雅黑" panose="020B0503020204020204" charset="-122"/>
              </a:rPr>
              <a:t>第一次世界大战欧洲战争形势图</a:t>
            </a:r>
            <a:r>
              <a:rPr lang="en-US" altLang="zh-CN" sz="2800" b="1" dirty="0" smtClean="0">
                <a:solidFill>
                  <a:schemeClr val="tx1"/>
                </a:solidFill>
                <a:latin typeface="微软雅黑" panose="020B0503020204020204" charset="-122"/>
                <a:ea typeface="微软雅黑" panose="020B0503020204020204" charset="-122"/>
              </a:rPr>
              <a:t>》</a:t>
            </a:r>
            <a:r>
              <a:rPr lang="zh-CN" altLang="en-US" sz="2800" b="1" dirty="0" smtClean="0">
                <a:solidFill>
                  <a:schemeClr val="tx1"/>
                </a:solidFill>
                <a:latin typeface="微软雅黑" panose="020B0503020204020204" charset="-122"/>
                <a:ea typeface="微软雅黑" panose="020B0503020204020204" charset="-122"/>
              </a:rPr>
              <a:t>，结合所学，简述一战的经过。</a:t>
            </a:r>
            <a:endParaRPr lang="zh-CN" altLang="en-US" sz="2800" b="1" dirty="0" smtClean="0">
              <a:solidFill>
                <a:schemeClr val="tx1"/>
              </a:solidFill>
              <a:latin typeface="微软雅黑" panose="020B0503020204020204" charset="-122"/>
              <a:ea typeface="微软雅黑" panose="020B0503020204020204" charset="-122"/>
            </a:endParaRPr>
          </a:p>
        </p:txBody>
      </p:sp>
      <p:sp>
        <p:nvSpPr>
          <p:cNvPr id="28" name="文本框 16"/>
          <p:cNvSpPr txBox="1">
            <a:spLocks noChangeArrowheads="1"/>
          </p:cNvSpPr>
          <p:nvPr/>
        </p:nvSpPr>
        <p:spPr bwMode="auto">
          <a:xfrm>
            <a:off x="67945" y="66040"/>
            <a:ext cx="652145"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rPr>
              <a:t>图</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
        <p:nvSpPr>
          <p:cNvPr id="29" name="文本框 3"/>
          <p:cNvSpPr txBox="1">
            <a:spLocks noChangeArrowheads="1"/>
          </p:cNvSpPr>
          <p:nvPr/>
        </p:nvSpPr>
        <p:spPr bwMode="auto">
          <a:xfrm>
            <a:off x="781685" y="66040"/>
            <a:ext cx="651510"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rPr>
              <a:t>说</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
        <p:nvSpPr>
          <p:cNvPr id="30" name="文本框 6"/>
          <p:cNvSpPr txBox="1">
            <a:spLocks noChangeArrowheads="1"/>
          </p:cNvSpPr>
          <p:nvPr/>
        </p:nvSpPr>
        <p:spPr bwMode="auto">
          <a:xfrm>
            <a:off x="1502410" y="66040"/>
            <a:ext cx="636270"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rPr>
              <a:t>历</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
        <p:nvSpPr>
          <p:cNvPr id="31" name="文本框 9"/>
          <p:cNvSpPr txBox="1">
            <a:spLocks noChangeArrowheads="1"/>
          </p:cNvSpPr>
          <p:nvPr/>
        </p:nvSpPr>
        <p:spPr bwMode="auto">
          <a:xfrm>
            <a:off x="2211705" y="66040"/>
            <a:ext cx="630555"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lang="zh-CN" altLang="en-US" sz="3600" b="1" kern="0" noProof="0" dirty="0">
                <a:ln>
                  <a:noFill/>
                </a:ln>
                <a:solidFill>
                  <a:srgbClr val="F1DCB9"/>
                </a:solidFill>
                <a:effectLst/>
                <a:uLnTx/>
                <a:uFillTx/>
                <a:latin typeface="微软雅黑" panose="020B0503020204020204" charset="-122"/>
                <a:ea typeface="微软雅黑" panose="020B0503020204020204" charset="-122"/>
                <a:sym typeface="+mn-ea"/>
              </a:rPr>
              <a:t>史</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sym typeface="+mn-ea"/>
            </a:endParaRPr>
          </a:p>
        </p:txBody>
      </p:sp>
      <p:pic>
        <p:nvPicPr>
          <p:cNvPr id="2" name="图片 1"/>
          <p:cNvPicPr>
            <a:picLocks noChangeAspect="1"/>
          </p:cNvPicPr>
          <p:nvPr/>
        </p:nvPicPr>
        <p:blipFill>
          <a:blip r:embed="rId1" cstate="print"/>
          <a:srcRect l="21376" t="5028" r="10523" b="3938"/>
          <a:stretch>
            <a:fillRect/>
          </a:stretch>
        </p:blipFill>
        <p:spPr>
          <a:xfrm>
            <a:off x="67310" y="1162050"/>
            <a:ext cx="8028940" cy="5486400"/>
          </a:xfrm>
          <a:prstGeom prst="rect">
            <a:avLst/>
          </a:prstGeom>
        </p:spPr>
      </p:pic>
      <p:pic>
        <p:nvPicPr>
          <p:cNvPr id="3" name="图片 2"/>
          <p:cNvPicPr>
            <a:picLocks noChangeAspect="1"/>
          </p:cNvPicPr>
          <p:nvPr/>
        </p:nvPicPr>
        <p:blipFill>
          <a:blip r:embed="rId2" cstate="print"/>
          <a:stretch>
            <a:fillRect/>
          </a:stretch>
        </p:blipFill>
        <p:spPr>
          <a:xfrm>
            <a:off x="8183245" y="1832610"/>
            <a:ext cx="3943350" cy="3095625"/>
          </a:xfrm>
          <a:prstGeom prst="rect">
            <a:avLst/>
          </a:prstGeom>
        </p:spPr>
      </p:pic>
      <p:sp>
        <p:nvSpPr>
          <p:cNvPr id="5" name="矩形 4"/>
          <p:cNvSpPr/>
          <p:nvPr/>
        </p:nvSpPr>
        <p:spPr>
          <a:xfrm>
            <a:off x="4635500" y="4596765"/>
            <a:ext cx="760730" cy="44577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标注 5"/>
          <p:cNvSpPr/>
          <p:nvPr/>
        </p:nvSpPr>
        <p:spPr>
          <a:xfrm>
            <a:off x="5081270" y="3541395"/>
            <a:ext cx="3101975" cy="619760"/>
          </a:xfrm>
          <a:prstGeom prst="wedgeRoundRectCallout">
            <a:avLst>
              <a:gd name="adj1" fmla="val -44331"/>
              <a:gd name="adj2" fmla="val 99728"/>
              <a:gd name="adj3" fmla="val 16667"/>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tx1"/>
                </a:solidFill>
                <a:effectLst/>
                <a:latin typeface="微软雅黑" panose="020B0503020204020204" charset="-122"/>
                <a:ea typeface="微软雅黑" panose="020B0503020204020204" charset="-122"/>
                <a:cs typeface="微软雅黑" panose="020B0503020204020204" charset="-122"/>
              </a:rPr>
              <a:t>1914.6.28 </a:t>
            </a:r>
            <a:r>
              <a:rPr lang="zh-CN" altLang="en-US" sz="2000" b="1">
                <a:solidFill>
                  <a:schemeClr val="tx1"/>
                </a:solidFill>
                <a:effectLst/>
                <a:latin typeface="微软雅黑" panose="020B0503020204020204" charset="-122"/>
                <a:ea typeface="微软雅黑" panose="020B0503020204020204" charset="-122"/>
                <a:cs typeface="微软雅黑" panose="020B0503020204020204" charset="-122"/>
              </a:rPr>
              <a:t>萨拉热窝事件（导火线）</a:t>
            </a:r>
            <a:endParaRPr lang="zh-CN" altLang="en-US" sz="2000" b="1">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8" name="椭圆 7"/>
          <p:cNvSpPr/>
          <p:nvPr/>
        </p:nvSpPr>
        <p:spPr>
          <a:xfrm>
            <a:off x="1788795" y="3067050"/>
            <a:ext cx="1642110" cy="1090295"/>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标注 8"/>
          <p:cNvSpPr/>
          <p:nvPr/>
        </p:nvSpPr>
        <p:spPr>
          <a:xfrm>
            <a:off x="2463165" y="2320925"/>
            <a:ext cx="821055" cy="521335"/>
          </a:xfrm>
          <a:prstGeom prst="wedgeRoundRectCallout">
            <a:avLst>
              <a:gd name="adj1" fmla="val -33913"/>
              <a:gd name="adj2" fmla="val 85566"/>
              <a:gd name="adj3" fmla="val 16667"/>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effectLst/>
                <a:latin typeface="微软雅黑" panose="020B0503020204020204" charset="-122"/>
                <a:ea typeface="微软雅黑" panose="020B0503020204020204" charset="-122"/>
                <a:cs typeface="楷体" panose="02010609060101010101" pitchFamily="49" charset="-122"/>
              </a:rPr>
              <a:t>西线</a:t>
            </a:r>
            <a:endParaRPr lang="zh-CN" altLang="en-US" sz="2000" b="1">
              <a:solidFill>
                <a:schemeClr val="tx1"/>
              </a:solidFill>
              <a:effectLst/>
              <a:latin typeface="微软雅黑" panose="020B0503020204020204" charset="-122"/>
              <a:ea typeface="微软雅黑" panose="020B0503020204020204" charset="-122"/>
              <a:cs typeface="楷体" panose="02010609060101010101" pitchFamily="49" charset="-122"/>
            </a:endParaRPr>
          </a:p>
        </p:txBody>
      </p:sp>
      <p:sp>
        <p:nvSpPr>
          <p:cNvPr id="10" name="椭圆 9"/>
          <p:cNvSpPr/>
          <p:nvPr/>
        </p:nvSpPr>
        <p:spPr>
          <a:xfrm>
            <a:off x="4934585" y="4161155"/>
            <a:ext cx="1642110" cy="1090295"/>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标注 10"/>
          <p:cNvSpPr/>
          <p:nvPr/>
        </p:nvSpPr>
        <p:spPr>
          <a:xfrm>
            <a:off x="5755640" y="3541395"/>
            <a:ext cx="821055" cy="521335"/>
          </a:xfrm>
          <a:prstGeom prst="wedgeRoundRectCallout">
            <a:avLst>
              <a:gd name="adj1" fmla="val -33913"/>
              <a:gd name="adj2" fmla="val 85566"/>
              <a:gd name="adj3" fmla="val 16667"/>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effectLst/>
                <a:latin typeface="微软雅黑" panose="020B0503020204020204" charset="-122"/>
                <a:ea typeface="微软雅黑" panose="020B0503020204020204" charset="-122"/>
                <a:cs typeface="楷体" panose="02010609060101010101" pitchFamily="49" charset="-122"/>
              </a:rPr>
              <a:t>南线</a:t>
            </a:r>
            <a:endParaRPr lang="zh-CN" altLang="en-US" sz="2000" b="1">
              <a:solidFill>
                <a:schemeClr val="tx1"/>
              </a:solidFill>
              <a:effectLst/>
              <a:latin typeface="微软雅黑" panose="020B0503020204020204" charset="-122"/>
              <a:ea typeface="微软雅黑" panose="020B0503020204020204" charset="-122"/>
              <a:cs typeface="楷体" panose="02010609060101010101" pitchFamily="49" charset="-122"/>
            </a:endParaRPr>
          </a:p>
        </p:txBody>
      </p:sp>
      <p:sp>
        <p:nvSpPr>
          <p:cNvPr id="12" name="椭圆 11"/>
          <p:cNvSpPr/>
          <p:nvPr/>
        </p:nvSpPr>
        <p:spPr>
          <a:xfrm>
            <a:off x="4934585" y="2520315"/>
            <a:ext cx="2266315" cy="131572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标注 12"/>
          <p:cNvSpPr/>
          <p:nvPr/>
        </p:nvSpPr>
        <p:spPr>
          <a:xfrm>
            <a:off x="5841365" y="1799590"/>
            <a:ext cx="821055" cy="521335"/>
          </a:xfrm>
          <a:prstGeom prst="wedgeRoundRectCallout">
            <a:avLst>
              <a:gd name="adj1" fmla="val -33913"/>
              <a:gd name="adj2" fmla="val 85566"/>
              <a:gd name="adj3" fmla="val 16667"/>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effectLst/>
                <a:latin typeface="微软雅黑" panose="020B0503020204020204" charset="-122"/>
                <a:ea typeface="微软雅黑" panose="020B0503020204020204" charset="-122"/>
                <a:cs typeface="楷体" panose="02010609060101010101" pitchFamily="49" charset="-122"/>
              </a:rPr>
              <a:t>东线</a:t>
            </a:r>
            <a:endParaRPr lang="zh-CN" altLang="en-US" sz="2000" b="1">
              <a:solidFill>
                <a:schemeClr val="tx1"/>
              </a:solidFill>
              <a:effectLst/>
              <a:latin typeface="微软雅黑" panose="020B0503020204020204" charset="-122"/>
              <a:ea typeface="微软雅黑" panose="020B0503020204020204" charset="-122"/>
              <a:cs typeface="楷体" panose="02010609060101010101" pitchFamily="49" charset="-122"/>
            </a:endParaRPr>
          </a:p>
        </p:txBody>
      </p:sp>
      <p:sp>
        <p:nvSpPr>
          <p:cNvPr id="14" name="椭圆 13"/>
          <p:cNvSpPr/>
          <p:nvPr/>
        </p:nvSpPr>
        <p:spPr>
          <a:xfrm>
            <a:off x="2138680" y="3493135"/>
            <a:ext cx="601980" cy="426085"/>
          </a:xfrm>
          <a:prstGeom prst="ellipse">
            <a:avLst/>
          </a:prstGeom>
          <a:noFill/>
          <a:ln w="38100">
            <a:solidFill>
              <a:srgbClr val="00CC99"/>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标注 14"/>
          <p:cNvSpPr/>
          <p:nvPr/>
        </p:nvSpPr>
        <p:spPr>
          <a:xfrm>
            <a:off x="2658745" y="3119755"/>
            <a:ext cx="1530985" cy="521335"/>
          </a:xfrm>
          <a:prstGeom prst="wedgeRoundRectCallout">
            <a:avLst>
              <a:gd name="adj1" fmla="val -44317"/>
              <a:gd name="adj2" fmla="val 69123"/>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effectLst/>
                <a:latin typeface="微软雅黑" panose="020B0503020204020204" charset="-122"/>
                <a:ea typeface="微软雅黑" panose="020B0503020204020204" charset="-122"/>
                <a:cs typeface="楷体" panose="02010609060101010101" pitchFamily="49" charset="-122"/>
              </a:rPr>
              <a:t>马恩河战役</a:t>
            </a:r>
            <a:endParaRPr lang="zh-CN" altLang="en-US" sz="2000" b="1">
              <a:solidFill>
                <a:schemeClr val="bg1"/>
              </a:solidFill>
              <a:effectLst/>
              <a:latin typeface="微软雅黑" panose="020B0503020204020204" charset="-122"/>
              <a:ea typeface="微软雅黑" panose="020B0503020204020204" charset="-122"/>
              <a:cs typeface="楷体" panose="02010609060101010101" pitchFamily="49" charset="-122"/>
            </a:endParaRPr>
          </a:p>
        </p:txBody>
      </p:sp>
      <p:sp>
        <p:nvSpPr>
          <p:cNvPr id="16" name="椭圆 15"/>
          <p:cNvSpPr/>
          <p:nvPr/>
        </p:nvSpPr>
        <p:spPr>
          <a:xfrm>
            <a:off x="1861185" y="3119755"/>
            <a:ext cx="601980" cy="426085"/>
          </a:xfrm>
          <a:prstGeom prst="ellipse">
            <a:avLst/>
          </a:prstGeom>
          <a:noFill/>
          <a:ln w="38100">
            <a:solidFill>
              <a:srgbClr val="00CC99"/>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标注 16"/>
          <p:cNvSpPr/>
          <p:nvPr/>
        </p:nvSpPr>
        <p:spPr>
          <a:xfrm>
            <a:off x="2211705" y="2497455"/>
            <a:ext cx="1530985" cy="521335"/>
          </a:xfrm>
          <a:prstGeom prst="wedgeRoundRectCallout">
            <a:avLst>
              <a:gd name="adj1" fmla="val -44317"/>
              <a:gd name="adj2" fmla="val 69123"/>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effectLst/>
                <a:latin typeface="微软雅黑" panose="020B0503020204020204" charset="-122"/>
                <a:ea typeface="微软雅黑" panose="020B0503020204020204" charset="-122"/>
                <a:cs typeface="楷体" panose="02010609060101010101" pitchFamily="49" charset="-122"/>
              </a:rPr>
              <a:t>索姆河战役</a:t>
            </a:r>
            <a:endParaRPr lang="zh-CN" altLang="en-US" sz="2000" b="1">
              <a:solidFill>
                <a:schemeClr val="bg1"/>
              </a:solidFill>
              <a:effectLst/>
              <a:latin typeface="微软雅黑" panose="020B0503020204020204" charset="-122"/>
              <a:ea typeface="微软雅黑" panose="020B0503020204020204" charset="-122"/>
              <a:cs typeface="楷体" panose="02010609060101010101" pitchFamily="49" charset="-122"/>
            </a:endParaRPr>
          </a:p>
        </p:txBody>
      </p:sp>
      <p:sp>
        <p:nvSpPr>
          <p:cNvPr id="18" name="椭圆 17"/>
          <p:cNvSpPr/>
          <p:nvPr/>
        </p:nvSpPr>
        <p:spPr>
          <a:xfrm>
            <a:off x="2413635" y="3724910"/>
            <a:ext cx="601980" cy="426085"/>
          </a:xfrm>
          <a:prstGeom prst="ellipse">
            <a:avLst/>
          </a:prstGeom>
          <a:noFill/>
          <a:ln w="38100">
            <a:solidFill>
              <a:srgbClr val="00CC99"/>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标注 18"/>
          <p:cNvSpPr/>
          <p:nvPr/>
        </p:nvSpPr>
        <p:spPr>
          <a:xfrm>
            <a:off x="2933700" y="3351530"/>
            <a:ext cx="1530985" cy="521335"/>
          </a:xfrm>
          <a:prstGeom prst="wedgeRoundRectCallout">
            <a:avLst>
              <a:gd name="adj1" fmla="val -44317"/>
              <a:gd name="adj2" fmla="val 69123"/>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effectLst/>
                <a:latin typeface="微软雅黑" panose="020B0503020204020204" charset="-122"/>
                <a:ea typeface="微软雅黑" panose="020B0503020204020204" charset="-122"/>
                <a:cs typeface="楷体" panose="02010609060101010101" pitchFamily="49" charset="-122"/>
              </a:rPr>
              <a:t>凡尔登战役</a:t>
            </a:r>
            <a:endParaRPr lang="zh-CN" altLang="en-US" sz="2000" b="1">
              <a:solidFill>
                <a:schemeClr val="bg1"/>
              </a:solidFill>
              <a:effectLst/>
              <a:latin typeface="微软雅黑" panose="020B0503020204020204" charset="-122"/>
              <a:ea typeface="微软雅黑" panose="020B0503020204020204" charset="-122"/>
              <a:cs typeface="楷体" panose="02010609060101010101" pitchFamily="49" charset="-122"/>
            </a:endParaRPr>
          </a:p>
        </p:txBody>
      </p:sp>
      <p:sp>
        <p:nvSpPr>
          <p:cNvPr id="20" name="圆角矩形标注 19"/>
          <p:cNvSpPr/>
          <p:nvPr/>
        </p:nvSpPr>
        <p:spPr>
          <a:xfrm>
            <a:off x="3742690" y="2272030"/>
            <a:ext cx="2457450" cy="619760"/>
          </a:xfrm>
          <a:prstGeom prst="wedgeRoundRectCallout">
            <a:avLst>
              <a:gd name="adj1" fmla="val -44331"/>
              <a:gd name="adj2" fmla="val 99728"/>
              <a:gd name="adj3" fmla="val 16667"/>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tx1"/>
                </a:solidFill>
                <a:effectLst/>
                <a:latin typeface="微软雅黑" panose="020B0503020204020204" charset="-122"/>
                <a:ea typeface="微软雅黑" panose="020B0503020204020204" charset="-122"/>
                <a:cs typeface="微软雅黑" panose="020B0503020204020204" charset="-122"/>
              </a:rPr>
              <a:t>1918.11 </a:t>
            </a:r>
            <a:r>
              <a:rPr lang="zh-CN" altLang="en-US" sz="2000" b="1">
                <a:solidFill>
                  <a:schemeClr val="tx1"/>
                </a:solidFill>
                <a:effectLst/>
                <a:latin typeface="微软雅黑" panose="020B0503020204020204" charset="-122"/>
                <a:ea typeface="微软雅黑" panose="020B0503020204020204" charset="-122"/>
                <a:cs typeface="微软雅黑" panose="020B0503020204020204" charset="-122"/>
              </a:rPr>
              <a:t>德国投降</a:t>
            </a:r>
            <a:endParaRPr lang="zh-CN" altLang="en-US" sz="2000" b="1">
              <a:solidFill>
                <a:schemeClr val="tx1"/>
              </a:solidFill>
              <a:effectLst/>
              <a:latin typeface="微软雅黑" panose="020B0503020204020204" charset="-122"/>
              <a:ea typeface="微软雅黑" panose="020B0503020204020204" charset="-122"/>
              <a:cs typeface="微软雅黑" panose="020B0503020204020204" charset="-122"/>
            </a:endParaRPr>
          </a:p>
          <a:p>
            <a:pPr algn="ctr"/>
            <a:r>
              <a:rPr lang="zh-CN" altLang="en-US" sz="2000" b="1">
                <a:solidFill>
                  <a:schemeClr val="tx1"/>
                </a:solidFill>
                <a:effectLst/>
                <a:latin typeface="微软雅黑" panose="020B0503020204020204" charset="-122"/>
                <a:ea typeface="微软雅黑" panose="020B0503020204020204" charset="-122"/>
                <a:cs typeface="微软雅黑" panose="020B0503020204020204" charset="-122"/>
              </a:rPr>
              <a:t>（一站结束）</a:t>
            </a:r>
            <a:endParaRPr lang="zh-CN" altLang="en-US" sz="2000" b="1">
              <a:solidFill>
                <a:schemeClr val="tx1"/>
              </a:solidFill>
              <a:effectLst/>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transition>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2"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par>
                                <p:cTn id="20" presetID="1" presetClass="exit" presetSubtype="0" fill="hold" grpId="2" nodeType="with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down)">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down)">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down)">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down)">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wipe(down)">
                                      <p:cBhvr>
                                        <p:cTn id="81" dur="5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ldLvl="0" animBg="1"/>
      <p:bldP spid="5" grpId="1" animBg="1"/>
      <p:bldP spid="5" grpId="2" bldLvl="0" animBg="1"/>
      <p:bldP spid="6" grpId="0" bldLvl="0" animBg="1"/>
      <p:bldP spid="6" grpId="1" animBg="1"/>
      <p:bldP spid="6" grpId="2" bldLvl="0" animBg="1"/>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P spid="17" grpId="0" bldLvl="0" animBg="1"/>
      <p:bldP spid="17" grpId="1" animBg="1"/>
      <p:bldP spid="18" grpId="0" bldLvl="0" animBg="1"/>
      <p:bldP spid="18" grpId="1" animBg="1"/>
      <p:bldP spid="19" grpId="0" bldLvl="0" animBg="1"/>
      <p:bldP spid="19" grpId="1" animBg="1"/>
      <p:bldP spid="20" grpId="0" bldLvl="0" animBg="1"/>
      <p:bldP spid="2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T1KefHXbFkXXaT8QLX_085816.jpg_460x460.jpg"/>
          <p:cNvPicPr>
            <a:picLocks noChangeAspect="1"/>
          </p:cNvPicPr>
          <p:nvPr/>
        </p:nvPicPr>
        <p:blipFill>
          <a:blip r:embed="rId1" cstate="print"/>
          <a:stretch>
            <a:fillRect/>
          </a:stretch>
        </p:blipFill>
        <p:spPr>
          <a:xfrm>
            <a:off x="440055" y="3014980"/>
            <a:ext cx="3092450" cy="1771015"/>
          </a:xfrm>
          <a:prstGeom prst="rect">
            <a:avLst/>
          </a:prstGeom>
          <a:ln>
            <a:noFill/>
          </a:ln>
          <a:effectLst/>
        </p:spPr>
      </p:pic>
      <p:grpSp>
        <p:nvGrpSpPr>
          <p:cNvPr id="32771" name="组合 1073742919"/>
          <p:cNvGrpSpPr/>
          <p:nvPr/>
        </p:nvGrpSpPr>
        <p:grpSpPr>
          <a:xfrm>
            <a:off x="362241" y="1047750"/>
            <a:ext cx="10534359" cy="5738813"/>
            <a:chOff x="2641" y="20828"/>
            <a:chExt cx="7013" cy="6309"/>
          </a:xfrm>
        </p:grpSpPr>
        <p:grpSp>
          <p:nvGrpSpPr>
            <p:cNvPr id="32772" name="组合 1073742908"/>
            <p:cNvGrpSpPr/>
            <p:nvPr/>
          </p:nvGrpSpPr>
          <p:grpSpPr>
            <a:xfrm>
              <a:off x="2663" y="20828"/>
              <a:ext cx="6991" cy="6309"/>
              <a:chOff x="2205" y="20516"/>
              <a:chExt cx="6991" cy="6309"/>
            </a:xfrm>
          </p:grpSpPr>
          <p:grpSp>
            <p:nvGrpSpPr>
              <p:cNvPr id="32773" name="组合 1073742900"/>
              <p:cNvGrpSpPr/>
              <p:nvPr/>
            </p:nvGrpSpPr>
            <p:grpSpPr>
              <a:xfrm>
                <a:off x="2205" y="20516"/>
                <a:ext cx="6991" cy="2089"/>
                <a:chOff x="2075" y="20517"/>
                <a:chExt cx="6934" cy="2089"/>
              </a:xfrm>
            </p:grpSpPr>
            <p:pic>
              <p:nvPicPr>
                <p:cNvPr id="32774" name="图片 5" descr="下载"/>
                <p:cNvPicPr>
                  <a:picLocks noChangeAspect="1"/>
                </p:cNvPicPr>
                <p:nvPr/>
              </p:nvPicPr>
              <p:blipFill>
                <a:blip r:embed="rId2" cstate="print"/>
                <a:stretch>
                  <a:fillRect/>
                </a:stretch>
              </p:blipFill>
              <p:spPr>
                <a:xfrm>
                  <a:off x="4002" y="20517"/>
                  <a:ext cx="2473" cy="2089"/>
                </a:xfrm>
                <a:prstGeom prst="rect">
                  <a:avLst/>
                </a:prstGeom>
                <a:noFill/>
                <a:ln w="9525">
                  <a:noFill/>
                </a:ln>
              </p:spPr>
            </p:pic>
            <p:pic>
              <p:nvPicPr>
                <p:cNvPr id="32775" name="图片 1073742896" descr="t01a64b9a4db30fb657"/>
                <p:cNvPicPr>
                  <a:picLocks noChangeAspect="1"/>
                </p:cNvPicPr>
                <p:nvPr/>
              </p:nvPicPr>
              <p:blipFill>
                <a:blip r:embed="rId3" cstate="print"/>
                <a:srcRect l="11826" r="11157"/>
                <a:stretch>
                  <a:fillRect/>
                </a:stretch>
              </p:blipFill>
              <p:spPr>
                <a:xfrm>
                  <a:off x="2075" y="20533"/>
                  <a:ext cx="1909" cy="2050"/>
                </a:xfrm>
                <a:prstGeom prst="rect">
                  <a:avLst/>
                </a:prstGeom>
                <a:noFill/>
                <a:ln w="9525">
                  <a:noFill/>
                </a:ln>
              </p:spPr>
            </p:pic>
            <p:pic>
              <p:nvPicPr>
                <p:cNvPr id="32776" name="图片 1073742897" descr="20121207033242539"/>
                <p:cNvPicPr>
                  <a:picLocks noChangeAspect="1"/>
                </p:cNvPicPr>
                <p:nvPr/>
              </p:nvPicPr>
              <p:blipFill>
                <a:blip r:embed="rId4" cstate="print"/>
                <a:stretch>
                  <a:fillRect/>
                </a:stretch>
              </p:blipFill>
              <p:spPr>
                <a:xfrm>
                  <a:off x="6558" y="20548"/>
                  <a:ext cx="2451" cy="2022"/>
                </a:xfrm>
                <a:prstGeom prst="rect">
                  <a:avLst/>
                </a:prstGeom>
                <a:noFill/>
                <a:ln w="9525">
                  <a:noFill/>
                </a:ln>
              </p:spPr>
            </p:pic>
          </p:grpSp>
          <p:grpSp>
            <p:nvGrpSpPr>
              <p:cNvPr id="32777" name="组合 1073742902"/>
              <p:cNvGrpSpPr/>
              <p:nvPr/>
            </p:nvGrpSpPr>
            <p:grpSpPr>
              <a:xfrm>
                <a:off x="4330" y="22679"/>
                <a:ext cx="4866" cy="1984"/>
                <a:chOff x="4151" y="22711"/>
                <a:chExt cx="4866" cy="1984"/>
              </a:xfrm>
            </p:grpSpPr>
            <p:pic>
              <p:nvPicPr>
                <p:cNvPr id="32779" name="图片 1073742899" descr="IMG_20180611_104213"/>
                <p:cNvPicPr>
                  <a:picLocks noChangeAspect="1"/>
                </p:cNvPicPr>
                <p:nvPr/>
              </p:nvPicPr>
              <p:blipFill>
                <a:blip r:embed="rId5" cstate="print"/>
                <a:stretch>
                  <a:fillRect/>
                </a:stretch>
              </p:blipFill>
              <p:spPr>
                <a:xfrm>
                  <a:off x="4151" y="22713"/>
                  <a:ext cx="2320" cy="1968"/>
                </a:xfrm>
                <a:prstGeom prst="rect">
                  <a:avLst/>
                </a:prstGeom>
                <a:noFill/>
                <a:ln w="9525">
                  <a:noFill/>
                </a:ln>
              </p:spPr>
            </p:pic>
            <p:pic>
              <p:nvPicPr>
                <p:cNvPr id="32780" name="图片 1073742901" descr="jm_143375058950422500_a700xH"/>
                <p:cNvPicPr>
                  <a:picLocks noChangeAspect="1"/>
                </p:cNvPicPr>
                <p:nvPr/>
              </p:nvPicPr>
              <p:blipFill>
                <a:blip r:embed="rId6" cstate="print"/>
                <a:stretch>
                  <a:fillRect/>
                </a:stretch>
              </p:blipFill>
              <p:spPr>
                <a:xfrm>
                  <a:off x="6515" y="22711"/>
                  <a:ext cx="2502" cy="1984"/>
                </a:xfrm>
                <a:prstGeom prst="rect">
                  <a:avLst/>
                </a:prstGeom>
                <a:noFill/>
                <a:ln w="9525">
                  <a:noFill/>
                </a:ln>
              </p:spPr>
            </p:pic>
          </p:grpSp>
          <p:grpSp>
            <p:nvGrpSpPr>
              <p:cNvPr id="32781" name="组合 1073742907"/>
              <p:cNvGrpSpPr/>
              <p:nvPr/>
            </p:nvGrpSpPr>
            <p:grpSpPr>
              <a:xfrm>
                <a:off x="2229" y="24677"/>
                <a:ext cx="6967" cy="2148"/>
                <a:chOff x="2050" y="24693"/>
                <a:chExt cx="6967" cy="2148"/>
              </a:xfrm>
            </p:grpSpPr>
            <p:pic>
              <p:nvPicPr>
                <p:cNvPr id="32782" name="图片 1073742903" descr="IMG_20180611_132826"/>
                <p:cNvPicPr>
                  <a:picLocks noChangeAspect="1"/>
                </p:cNvPicPr>
                <p:nvPr/>
              </p:nvPicPr>
              <p:blipFill>
                <a:blip r:embed="rId7" cstate="print"/>
                <a:stretch>
                  <a:fillRect/>
                </a:stretch>
              </p:blipFill>
              <p:spPr>
                <a:xfrm>
                  <a:off x="2050" y="24755"/>
                  <a:ext cx="2165" cy="2025"/>
                </a:xfrm>
                <a:prstGeom prst="rect">
                  <a:avLst/>
                </a:prstGeom>
                <a:noFill/>
                <a:ln w="9525">
                  <a:noFill/>
                </a:ln>
              </p:spPr>
            </p:pic>
            <p:pic>
              <p:nvPicPr>
                <p:cNvPr id="32783" name="图片 1073742904" descr="139619"/>
                <p:cNvPicPr>
                  <a:picLocks noChangeAspect="1"/>
                </p:cNvPicPr>
                <p:nvPr/>
              </p:nvPicPr>
              <p:blipFill>
                <a:blip r:embed="rId8" cstate="print"/>
                <a:stretch>
                  <a:fillRect/>
                </a:stretch>
              </p:blipFill>
              <p:spPr>
                <a:xfrm>
                  <a:off x="4284" y="24752"/>
                  <a:ext cx="2193" cy="2034"/>
                </a:xfrm>
                <a:prstGeom prst="rect">
                  <a:avLst/>
                </a:prstGeom>
                <a:noFill/>
                <a:ln w="9525">
                  <a:noFill/>
                </a:ln>
              </p:spPr>
            </p:pic>
            <p:pic>
              <p:nvPicPr>
                <p:cNvPr id="32784" name="图片 1073742905" descr="QQ图片20200601184208"/>
                <p:cNvPicPr>
                  <a:picLocks noChangeAspect="1"/>
                </p:cNvPicPr>
                <p:nvPr/>
              </p:nvPicPr>
              <p:blipFill>
                <a:blip r:embed="rId9" cstate="print"/>
                <a:srcRect l="6438" r="3630"/>
                <a:stretch>
                  <a:fillRect/>
                </a:stretch>
              </p:blipFill>
              <p:spPr>
                <a:xfrm>
                  <a:off x="6465" y="24693"/>
                  <a:ext cx="2553" cy="2149"/>
                </a:xfrm>
                <a:prstGeom prst="rect">
                  <a:avLst/>
                </a:prstGeom>
                <a:noFill/>
                <a:ln w="9525">
                  <a:noFill/>
                </a:ln>
              </p:spPr>
            </p:pic>
          </p:grpSp>
        </p:grpSp>
        <p:grpSp>
          <p:nvGrpSpPr>
            <p:cNvPr id="32785" name="组合 1073742918"/>
            <p:cNvGrpSpPr/>
            <p:nvPr/>
          </p:nvGrpSpPr>
          <p:grpSpPr>
            <a:xfrm>
              <a:off x="2641" y="22460"/>
              <a:ext cx="6974" cy="4645"/>
              <a:chOff x="2641" y="22460"/>
              <a:chExt cx="6974" cy="4645"/>
            </a:xfrm>
          </p:grpSpPr>
          <p:sp>
            <p:nvSpPr>
              <p:cNvPr id="32786" name="文本框 1073742909"/>
              <p:cNvSpPr txBox="1"/>
              <p:nvPr/>
            </p:nvSpPr>
            <p:spPr>
              <a:xfrm>
                <a:off x="4646" y="22467"/>
                <a:ext cx="433" cy="407"/>
              </a:xfrm>
              <a:prstGeom prst="rect">
                <a:avLst/>
              </a:prstGeom>
              <a:solidFill>
                <a:srgbClr val="FFFFFF"/>
              </a:solidFill>
              <a:ln w="9525">
                <a:noFill/>
              </a:ln>
            </p:spPr>
            <p:txBody>
              <a:bodyPr wrap="square" anchor="t"/>
              <a:lstStyle/>
              <a:p>
                <a:pPr eaLnBrk="0" hangingPunct="0"/>
                <a:r>
                  <a:rPr lang="zh-CN" altLang="en-US" b="1">
                    <a:latin typeface="Calibri" panose="020F0502020204030204" charset="0"/>
                    <a:ea typeface="宋体" panose="02010600030101010101" pitchFamily="2" charset="-122"/>
                  </a:rPr>
                  <a:t>图二</a:t>
                </a:r>
                <a:endParaRPr lang="zh-CN" altLang="en-US" b="1">
                  <a:latin typeface="Calibri" panose="020F0502020204030204" charset="0"/>
                  <a:ea typeface="宋体" panose="02010600030101010101" pitchFamily="2" charset="-122"/>
                </a:endParaRPr>
              </a:p>
              <a:p>
                <a:pPr eaLnBrk="0" hangingPunct="0"/>
                <a:endParaRPr lang="zh-CN" altLang="en-US" b="1">
                  <a:latin typeface="Calibri" panose="020F0502020204030204" charset="0"/>
                  <a:ea typeface="宋体" panose="02010600030101010101" pitchFamily="2" charset="-122"/>
                </a:endParaRPr>
              </a:p>
            </p:txBody>
          </p:sp>
          <p:sp>
            <p:nvSpPr>
              <p:cNvPr id="32787" name="文本框 1073742910"/>
              <p:cNvSpPr txBox="1"/>
              <p:nvPr/>
            </p:nvSpPr>
            <p:spPr>
              <a:xfrm>
                <a:off x="2720" y="22466"/>
                <a:ext cx="470" cy="408"/>
              </a:xfrm>
              <a:prstGeom prst="rect">
                <a:avLst/>
              </a:prstGeom>
              <a:solidFill>
                <a:srgbClr val="FFFFFF"/>
              </a:solidFill>
              <a:ln w="9525">
                <a:noFill/>
              </a:ln>
            </p:spPr>
            <p:txBody>
              <a:bodyPr wrap="square" anchor="t"/>
              <a:lstStyle/>
              <a:p>
                <a:pPr eaLnBrk="0" hangingPunct="0"/>
                <a:r>
                  <a:rPr lang="zh-CN" altLang="en-US" b="1">
                    <a:latin typeface="Calibri" panose="020F0502020204030204" charset="0"/>
                    <a:ea typeface="宋体" panose="02010600030101010101" pitchFamily="2" charset="-122"/>
                  </a:rPr>
                  <a:t>图一</a:t>
                </a:r>
                <a:endParaRPr lang="zh-CN" altLang="en-US" b="1">
                  <a:latin typeface="Calibri" panose="020F0502020204030204" charset="0"/>
                  <a:ea typeface="宋体" panose="02010600030101010101" pitchFamily="2" charset="-122"/>
                </a:endParaRPr>
              </a:p>
              <a:p>
                <a:pPr eaLnBrk="0" hangingPunct="0"/>
                <a:endParaRPr lang="zh-CN" altLang="en-US" b="1">
                  <a:latin typeface="Calibri" panose="020F0502020204030204" charset="0"/>
                  <a:ea typeface="宋体" panose="02010600030101010101" pitchFamily="2" charset="-122"/>
                </a:endParaRPr>
              </a:p>
            </p:txBody>
          </p:sp>
          <p:sp>
            <p:nvSpPr>
              <p:cNvPr id="32788" name="文本框 1073742911"/>
              <p:cNvSpPr txBox="1"/>
              <p:nvPr/>
            </p:nvSpPr>
            <p:spPr>
              <a:xfrm>
                <a:off x="7197" y="22460"/>
                <a:ext cx="470" cy="415"/>
              </a:xfrm>
              <a:prstGeom prst="rect">
                <a:avLst/>
              </a:prstGeom>
              <a:solidFill>
                <a:srgbClr val="FFFFFF"/>
              </a:solidFill>
              <a:ln w="9525">
                <a:noFill/>
              </a:ln>
            </p:spPr>
            <p:txBody>
              <a:bodyPr wrap="square" anchor="t"/>
              <a:lstStyle/>
              <a:p>
                <a:pPr eaLnBrk="0" hangingPunct="0"/>
                <a:r>
                  <a:rPr lang="zh-CN" altLang="en-US" b="1">
                    <a:latin typeface="Calibri" panose="020F0502020204030204" charset="0"/>
                    <a:ea typeface="宋体" panose="02010600030101010101" pitchFamily="2" charset="-122"/>
                  </a:rPr>
                  <a:t>图三</a:t>
                </a:r>
                <a:endParaRPr lang="zh-CN" altLang="en-US" b="1">
                  <a:latin typeface="Calibri" panose="020F0502020204030204" charset="0"/>
                  <a:ea typeface="宋体" panose="02010600030101010101" pitchFamily="2" charset="-122"/>
                </a:endParaRPr>
              </a:p>
              <a:p>
                <a:pPr eaLnBrk="0" hangingPunct="0"/>
                <a:endParaRPr lang="zh-CN" altLang="en-US" b="1">
                  <a:latin typeface="Calibri" panose="020F0502020204030204" charset="0"/>
                  <a:ea typeface="宋体" panose="02010600030101010101" pitchFamily="2" charset="-122"/>
                </a:endParaRPr>
              </a:p>
            </p:txBody>
          </p:sp>
          <p:sp>
            <p:nvSpPr>
              <p:cNvPr id="32789" name="文本框 1073742912"/>
              <p:cNvSpPr txBox="1"/>
              <p:nvPr/>
            </p:nvSpPr>
            <p:spPr>
              <a:xfrm>
                <a:off x="2641" y="24524"/>
                <a:ext cx="477" cy="414"/>
              </a:xfrm>
              <a:prstGeom prst="rect">
                <a:avLst/>
              </a:prstGeom>
              <a:solidFill>
                <a:srgbClr val="FFFFFF"/>
              </a:solidFill>
              <a:ln w="9525">
                <a:noFill/>
              </a:ln>
            </p:spPr>
            <p:txBody>
              <a:bodyPr wrap="square" anchor="t"/>
              <a:lstStyle/>
              <a:p>
                <a:pPr eaLnBrk="0" hangingPunct="0"/>
                <a:r>
                  <a:rPr lang="zh-CN" altLang="en-US" b="1">
                    <a:latin typeface="Calibri" panose="020F0502020204030204" charset="0"/>
                    <a:ea typeface="宋体" panose="02010600030101010101" pitchFamily="2" charset="-122"/>
                  </a:rPr>
                  <a:t>图四</a:t>
                </a:r>
                <a:endParaRPr lang="zh-CN" altLang="en-US" b="1">
                  <a:latin typeface="Calibri" panose="020F0502020204030204" charset="0"/>
                  <a:ea typeface="宋体" panose="02010600030101010101" pitchFamily="2" charset="-122"/>
                </a:endParaRPr>
              </a:p>
              <a:p>
                <a:pPr eaLnBrk="0" hangingPunct="0"/>
                <a:endParaRPr lang="zh-CN" altLang="en-US" b="1">
                  <a:latin typeface="Calibri" panose="020F0502020204030204" charset="0"/>
                  <a:ea typeface="宋体" panose="02010600030101010101" pitchFamily="2" charset="-122"/>
                </a:endParaRPr>
              </a:p>
            </p:txBody>
          </p:sp>
          <p:sp>
            <p:nvSpPr>
              <p:cNvPr id="32790" name="文本框 1073742913"/>
              <p:cNvSpPr txBox="1"/>
              <p:nvPr/>
            </p:nvSpPr>
            <p:spPr>
              <a:xfrm>
                <a:off x="6612" y="24523"/>
                <a:ext cx="482" cy="415"/>
              </a:xfrm>
              <a:prstGeom prst="rect">
                <a:avLst/>
              </a:prstGeom>
              <a:solidFill>
                <a:srgbClr val="FFFFFF"/>
              </a:solidFill>
              <a:ln w="9525">
                <a:noFill/>
              </a:ln>
            </p:spPr>
            <p:txBody>
              <a:bodyPr wrap="square" anchor="t"/>
              <a:lstStyle/>
              <a:p>
                <a:pPr eaLnBrk="0" hangingPunct="0"/>
                <a:r>
                  <a:rPr lang="zh-CN" altLang="en-US" b="1">
                    <a:latin typeface="Calibri" panose="020F0502020204030204" charset="0"/>
                    <a:ea typeface="宋体" panose="02010600030101010101" pitchFamily="2" charset="-122"/>
                  </a:rPr>
                  <a:t>图五</a:t>
                </a:r>
                <a:endParaRPr lang="zh-CN" altLang="en-US" b="1">
                  <a:latin typeface="Calibri" panose="020F0502020204030204" charset="0"/>
                  <a:ea typeface="宋体" panose="02010600030101010101" pitchFamily="2" charset="-122"/>
                </a:endParaRPr>
              </a:p>
              <a:p>
                <a:pPr eaLnBrk="0" hangingPunct="0"/>
                <a:endParaRPr lang="zh-CN" altLang="en-US" b="1">
                  <a:latin typeface="Calibri" panose="020F0502020204030204" charset="0"/>
                  <a:ea typeface="宋体" panose="02010600030101010101" pitchFamily="2" charset="-122"/>
                </a:endParaRPr>
              </a:p>
            </p:txBody>
          </p:sp>
          <p:sp>
            <p:nvSpPr>
              <p:cNvPr id="32791" name="文本框 1073742914"/>
              <p:cNvSpPr txBox="1"/>
              <p:nvPr/>
            </p:nvSpPr>
            <p:spPr>
              <a:xfrm>
                <a:off x="9122" y="24525"/>
                <a:ext cx="493" cy="427"/>
              </a:xfrm>
              <a:prstGeom prst="rect">
                <a:avLst/>
              </a:prstGeom>
              <a:solidFill>
                <a:srgbClr val="FFFFFF"/>
              </a:solidFill>
              <a:ln w="9525">
                <a:noFill/>
              </a:ln>
            </p:spPr>
            <p:txBody>
              <a:bodyPr wrap="square" anchor="t"/>
              <a:lstStyle/>
              <a:p>
                <a:pPr eaLnBrk="0" hangingPunct="0"/>
                <a:r>
                  <a:rPr lang="zh-CN" altLang="en-US" b="1">
                    <a:latin typeface="Calibri" panose="020F0502020204030204" charset="0"/>
                    <a:ea typeface="宋体" panose="02010600030101010101" pitchFamily="2" charset="-122"/>
                  </a:rPr>
                  <a:t>图六</a:t>
                </a:r>
                <a:endParaRPr lang="zh-CN" altLang="en-US" b="1">
                  <a:latin typeface="Calibri" panose="020F0502020204030204" charset="0"/>
                  <a:ea typeface="宋体" panose="02010600030101010101" pitchFamily="2" charset="-122"/>
                </a:endParaRPr>
              </a:p>
              <a:p>
                <a:pPr eaLnBrk="0" hangingPunct="0"/>
                <a:endParaRPr lang="zh-CN" altLang="en-US" b="1">
                  <a:latin typeface="Calibri" panose="020F0502020204030204" charset="0"/>
                  <a:ea typeface="宋体" panose="02010600030101010101" pitchFamily="2" charset="-122"/>
                </a:endParaRPr>
              </a:p>
            </p:txBody>
          </p:sp>
          <p:sp>
            <p:nvSpPr>
              <p:cNvPr id="32792" name="文本框 1073742915"/>
              <p:cNvSpPr txBox="1"/>
              <p:nvPr/>
            </p:nvSpPr>
            <p:spPr>
              <a:xfrm>
                <a:off x="2693" y="26662"/>
                <a:ext cx="497" cy="415"/>
              </a:xfrm>
              <a:prstGeom prst="rect">
                <a:avLst/>
              </a:prstGeom>
              <a:solidFill>
                <a:srgbClr val="FFFFFF"/>
              </a:solidFill>
              <a:ln w="9525">
                <a:noFill/>
              </a:ln>
            </p:spPr>
            <p:txBody>
              <a:bodyPr wrap="square" anchor="t"/>
              <a:lstStyle/>
              <a:p>
                <a:pPr eaLnBrk="0" hangingPunct="0"/>
                <a:r>
                  <a:rPr lang="zh-CN" altLang="en-US" b="1">
                    <a:latin typeface="Calibri" panose="020F0502020204030204" charset="0"/>
                    <a:ea typeface="宋体" panose="02010600030101010101" pitchFamily="2" charset="-122"/>
                  </a:rPr>
                  <a:t>图七</a:t>
                </a:r>
                <a:endParaRPr lang="zh-CN" altLang="en-US" b="1">
                  <a:latin typeface="Calibri" panose="020F0502020204030204" charset="0"/>
                  <a:ea typeface="宋体" panose="02010600030101010101" pitchFamily="2" charset="-122"/>
                </a:endParaRPr>
              </a:p>
              <a:p>
                <a:pPr eaLnBrk="0" hangingPunct="0"/>
                <a:endParaRPr lang="zh-CN" altLang="en-US" b="1">
                  <a:latin typeface="Calibri" panose="020F0502020204030204" charset="0"/>
                  <a:ea typeface="宋体" panose="02010600030101010101" pitchFamily="2" charset="-122"/>
                </a:endParaRPr>
              </a:p>
            </p:txBody>
          </p:sp>
          <p:sp>
            <p:nvSpPr>
              <p:cNvPr id="32793" name="文本框 1073742916"/>
              <p:cNvSpPr txBox="1"/>
              <p:nvPr/>
            </p:nvSpPr>
            <p:spPr>
              <a:xfrm>
                <a:off x="4932" y="26715"/>
                <a:ext cx="482" cy="390"/>
              </a:xfrm>
              <a:prstGeom prst="rect">
                <a:avLst/>
              </a:prstGeom>
              <a:solidFill>
                <a:srgbClr val="FFFFFF"/>
              </a:solidFill>
              <a:ln w="9525">
                <a:noFill/>
              </a:ln>
            </p:spPr>
            <p:txBody>
              <a:bodyPr wrap="square" anchor="t"/>
              <a:lstStyle/>
              <a:p>
                <a:pPr eaLnBrk="0" hangingPunct="0"/>
                <a:r>
                  <a:rPr lang="zh-CN" altLang="en-US" b="1">
                    <a:latin typeface="Calibri" panose="020F0502020204030204" charset="0"/>
                    <a:ea typeface="宋体" panose="02010600030101010101" pitchFamily="2" charset="-122"/>
                  </a:rPr>
                  <a:t>图八</a:t>
                </a:r>
                <a:endParaRPr lang="zh-CN" altLang="en-US" b="1">
                  <a:latin typeface="Calibri" panose="020F0502020204030204" charset="0"/>
                  <a:ea typeface="宋体" panose="02010600030101010101" pitchFamily="2" charset="-122"/>
                </a:endParaRPr>
              </a:p>
              <a:p>
                <a:pPr eaLnBrk="0" hangingPunct="0"/>
                <a:endParaRPr lang="zh-CN" altLang="en-US" b="1">
                  <a:latin typeface="Calibri" panose="020F0502020204030204" charset="0"/>
                  <a:ea typeface="宋体" panose="02010600030101010101" pitchFamily="2" charset="-122"/>
                </a:endParaRPr>
              </a:p>
            </p:txBody>
          </p:sp>
          <p:sp>
            <p:nvSpPr>
              <p:cNvPr id="32794" name="文本框 1073742917"/>
              <p:cNvSpPr txBox="1"/>
              <p:nvPr/>
            </p:nvSpPr>
            <p:spPr>
              <a:xfrm>
                <a:off x="9113" y="26700"/>
                <a:ext cx="493" cy="390"/>
              </a:xfrm>
              <a:prstGeom prst="rect">
                <a:avLst/>
              </a:prstGeom>
              <a:solidFill>
                <a:srgbClr val="FFFFFF"/>
              </a:solidFill>
              <a:ln w="9525">
                <a:noFill/>
              </a:ln>
            </p:spPr>
            <p:txBody>
              <a:bodyPr wrap="square" anchor="t"/>
              <a:lstStyle/>
              <a:p>
                <a:pPr eaLnBrk="0" hangingPunct="0"/>
                <a:r>
                  <a:rPr lang="zh-CN" altLang="en-US" b="1">
                    <a:latin typeface="Calibri" panose="020F0502020204030204" charset="0"/>
                    <a:ea typeface="宋体" panose="02010600030101010101" pitchFamily="2" charset="-122"/>
                  </a:rPr>
                  <a:t>图九</a:t>
                </a:r>
                <a:endParaRPr lang="zh-CN" altLang="en-US" b="1">
                  <a:latin typeface="Calibri" panose="020F0502020204030204" charset="0"/>
                  <a:ea typeface="宋体" panose="02010600030101010101" pitchFamily="2" charset="-122"/>
                </a:endParaRPr>
              </a:p>
              <a:p>
                <a:pPr eaLnBrk="0" hangingPunct="0"/>
                <a:endParaRPr lang="zh-CN" altLang="en-US" b="1">
                  <a:latin typeface="Calibri" panose="020F0502020204030204" charset="0"/>
                  <a:ea typeface="宋体" panose="02010600030101010101" pitchFamily="2" charset="-122"/>
                </a:endParaRPr>
              </a:p>
            </p:txBody>
          </p:sp>
        </p:grpSp>
      </p:grpSp>
      <p:sp>
        <p:nvSpPr>
          <p:cNvPr id="8" name="Rectangle 10"/>
          <p:cNvSpPr>
            <a:spLocks noChangeArrowheads="1"/>
          </p:cNvSpPr>
          <p:nvPr/>
        </p:nvSpPr>
        <p:spPr bwMode="auto">
          <a:xfrm>
            <a:off x="11" y="597477"/>
            <a:ext cx="303530" cy="354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468" tIns="44234" rIns="88468" bIns="44234"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74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9224" name="Rectangle 8"/>
          <p:cNvSpPr>
            <a:spLocks noChangeArrowheads="1"/>
          </p:cNvSpPr>
          <p:nvPr/>
        </p:nvSpPr>
        <p:spPr bwMode="auto">
          <a:xfrm>
            <a:off x="11" y="155137"/>
            <a:ext cx="303530" cy="354965"/>
          </a:xfrm>
          <a:prstGeom prst="rect">
            <a:avLst/>
          </a:prstGeom>
          <a:noFill/>
          <a:ln w="9525">
            <a:noFill/>
            <a:miter lim="800000"/>
          </a:ln>
          <a:effectLst/>
        </p:spPr>
        <p:txBody>
          <a:bodyPr vert="horz" wrap="none" lIns="88468" tIns="44234" rIns="88468" bIns="44234" numCol="1" anchor="ctr" anchorCtr="0" compatLnSpc="1">
            <a:spAutoFit/>
          </a:bodyPr>
          <a:lstStyle/>
          <a:p>
            <a:endParaRPr lang="zh-CN" altLang="en-US" sz="1740"/>
          </a:p>
        </p:txBody>
      </p:sp>
      <p:sp>
        <p:nvSpPr>
          <p:cNvPr id="5" name="TextBox 3"/>
          <p:cNvSpPr txBox="1"/>
          <p:nvPr/>
        </p:nvSpPr>
        <p:spPr>
          <a:xfrm>
            <a:off x="3181985" y="189230"/>
            <a:ext cx="6936105" cy="521970"/>
          </a:xfrm>
          <a:prstGeom prst="rect">
            <a:avLst/>
          </a:prstGeom>
          <a:noFill/>
        </p:spPr>
        <p:txBody>
          <a:bodyPr wrap="square" rtlCol="0">
            <a:spAutoFit/>
          </a:bodyPr>
          <a:lstStyle/>
          <a:p>
            <a:r>
              <a:rPr sz="2800" b="1" dirty="0" smtClean="0">
                <a:solidFill>
                  <a:schemeClr val="tx1"/>
                </a:solidFill>
                <a:latin typeface="微软雅黑" panose="020B0503020204020204" charset="-122"/>
                <a:ea typeface="微软雅黑" panose="020B0503020204020204" charset="-122"/>
              </a:rPr>
              <a:t>结合下列图片介绍二战的经过</a:t>
            </a:r>
            <a:r>
              <a:rPr lang="zh-CN" sz="2800" b="1" dirty="0" smtClean="0">
                <a:solidFill>
                  <a:schemeClr val="tx1"/>
                </a:solidFill>
                <a:latin typeface="微软雅黑" panose="020B0503020204020204" charset="-122"/>
                <a:ea typeface="微软雅黑" panose="020B0503020204020204" charset="-122"/>
              </a:rPr>
              <a:t>。</a:t>
            </a:r>
            <a:endParaRPr lang="zh-CN" sz="2800" b="1" dirty="0" smtClean="0">
              <a:solidFill>
                <a:schemeClr val="tx1"/>
              </a:solidFill>
              <a:latin typeface="微软雅黑" panose="020B0503020204020204" charset="-122"/>
              <a:ea typeface="微软雅黑" panose="020B0503020204020204" charset="-122"/>
            </a:endParaRPr>
          </a:p>
        </p:txBody>
      </p:sp>
      <p:sp>
        <p:nvSpPr>
          <p:cNvPr id="28" name="文本框 16"/>
          <p:cNvSpPr txBox="1">
            <a:spLocks noChangeArrowheads="1"/>
          </p:cNvSpPr>
          <p:nvPr/>
        </p:nvSpPr>
        <p:spPr bwMode="auto">
          <a:xfrm>
            <a:off x="67945" y="66040"/>
            <a:ext cx="652145"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rPr>
              <a:t>图</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
        <p:nvSpPr>
          <p:cNvPr id="29" name="文本框 3"/>
          <p:cNvSpPr txBox="1">
            <a:spLocks noChangeArrowheads="1"/>
          </p:cNvSpPr>
          <p:nvPr/>
        </p:nvSpPr>
        <p:spPr bwMode="auto">
          <a:xfrm>
            <a:off x="781685" y="66040"/>
            <a:ext cx="651510"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rPr>
              <a:t>说</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
        <p:nvSpPr>
          <p:cNvPr id="30" name="文本框 6"/>
          <p:cNvSpPr txBox="1">
            <a:spLocks noChangeArrowheads="1"/>
          </p:cNvSpPr>
          <p:nvPr/>
        </p:nvSpPr>
        <p:spPr bwMode="auto">
          <a:xfrm>
            <a:off x="1502410" y="66040"/>
            <a:ext cx="636270"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rPr>
              <a:t>历</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
        <p:nvSpPr>
          <p:cNvPr id="31" name="文本框 9"/>
          <p:cNvSpPr txBox="1">
            <a:spLocks noChangeArrowheads="1"/>
          </p:cNvSpPr>
          <p:nvPr/>
        </p:nvSpPr>
        <p:spPr bwMode="auto">
          <a:xfrm>
            <a:off x="2211705" y="66040"/>
            <a:ext cx="630555"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lang="zh-CN" altLang="en-US" sz="3600" b="1" kern="0" noProof="0" dirty="0">
                <a:ln>
                  <a:noFill/>
                </a:ln>
                <a:solidFill>
                  <a:srgbClr val="F1DCB9"/>
                </a:solidFill>
                <a:effectLst/>
                <a:uLnTx/>
                <a:uFillTx/>
                <a:latin typeface="微软雅黑" panose="020B0503020204020204" charset="-122"/>
                <a:ea typeface="微软雅黑" panose="020B0503020204020204" charset="-122"/>
                <a:sym typeface="+mn-ea"/>
              </a:rPr>
              <a:t>史</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sym typeface="+mn-ea"/>
            </a:endParaRPr>
          </a:p>
        </p:txBody>
      </p:sp>
      <p:sp>
        <p:nvSpPr>
          <p:cNvPr id="11" name="圆角矩形 10"/>
          <p:cNvSpPr/>
          <p:nvPr/>
        </p:nvSpPr>
        <p:spPr>
          <a:xfrm>
            <a:off x="7184390" y="6360795"/>
            <a:ext cx="2065655" cy="431165"/>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latin typeface="楷体" panose="02010609060101010101" pitchFamily="49" charset="-122"/>
                <a:ea typeface="楷体" panose="02010609060101010101" pitchFamily="49" charset="-122"/>
              </a:rPr>
              <a:t>日本投降仪式</a:t>
            </a:r>
            <a:endParaRPr lang="zh-CN" altLang="en-US" sz="2400" b="1">
              <a:solidFill>
                <a:schemeClr val="tx1"/>
              </a:solidFill>
              <a:latin typeface="楷体" panose="02010609060101010101" pitchFamily="49" charset="-122"/>
              <a:ea typeface="楷体" panose="02010609060101010101" pitchFamily="49" charset="-122"/>
            </a:endParaRPr>
          </a:p>
        </p:txBody>
      </p:sp>
      <p:sp>
        <p:nvSpPr>
          <p:cNvPr id="15" name="文本框 14"/>
          <p:cNvSpPr txBox="1"/>
          <p:nvPr/>
        </p:nvSpPr>
        <p:spPr bwMode="auto">
          <a:xfrm>
            <a:off x="11182350" y="2078990"/>
            <a:ext cx="679450" cy="2373291"/>
          </a:xfrm>
          <a:prstGeom prst="round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rtlCol="0" anchor="t">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defTabSz="1198245" fontAlgn="base">
              <a:buClrTx/>
              <a:buSzTx/>
              <a:buFontTx/>
              <a:defRPr/>
            </a:pPr>
            <a:r>
              <a:rPr lang="zh-CN" altLang="en-US" sz="3600" b="1" kern="0" noProof="0" dirty="0">
                <a:ln>
                  <a:noFill/>
                </a:ln>
                <a:solidFill>
                  <a:schemeClr val="bg1"/>
                </a:solidFill>
                <a:effectLst/>
                <a:uLnTx/>
                <a:uFillTx/>
                <a:latin typeface="楷体" panose="02010609060101010101" pitchFamily="49" charset="-122"/>
                <a:ea typeface="楷体" panose="02010609060101010101" pitchFamily="49" charset="-122"/>
                <a:sym typeface="+mn-ea"/>
              </a:rPr>
              <a:t>时间顺序</a:t>
            </a:r>
            <a:endParaRPr lang="zh-CN" altLang="en-US" sz="3600" b="1" kern="0" noProof="0" dirty="0">
              <a:ln>
                <a:noFill/>
              </a:ln>
              <a:solidFill>
                <a:schemeClr val="bg1"/>
              </a:solidFill>
              <a:effectLst/>
              <a:uLnTx/>
              <a:uFillTx/>
              <a:latin typeface="楷体" panose="02010609060101010101" pitchFamily="49" charset="-122"/>
              <a:ea typeface="楷体" panose="02010609060101010101" pitchFamily="49" charset="-122"/>
              <a:sym typeface="+mn-ea"/>
            </a:endParaRPr>
          </a:p>
        </p:txBody>
      </p:sp>
      <p:sp>
        <p:nvSpPr>
          <p:cNvPr id="21" name="圆角矩形 20"/>
          <p:cNvSpPr/>
          <p:nvPr/>
        </p:nvSpPr>
        <p:spPr>
          <a:xfrm>
            <a:off x="1192530" y="2526030"/>
            <a:ext cx="1481455" cy="431165"/>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latin typeface="楷体" panose="02010609060101010101" pitchFamily="49" charset="-122"/>
                <a:ea typeface="楷体" panose="02010609060101010101" pitchFamily="49" charset="-122"/>
              </a:rPr>
              <a:t>闪击波兰</a:t>
            </a:r>
            <a:endParaRPr lang="zh-CN" altLang="en-US" sz="2400" b="1">
              <a:solidFill>
                <a:schemeClr val="tx1"/>
              </a:solidFill>
              <a:latin typeface="楷体" panose="02010609060101010101" pitchFamily="49" charset="-122"/>
              <a:ea typeface="楷体" panose="02010609060101010101" pitchFamily="49" charset="-122"/>
            </a:endParaRPr>
          </a:p>
        </p:txBody>
      </p:sp>
      <p:sp>
        <p:nvSpPr>
          <p:cNvPr id="24" name="圆角矩形 23"/>
          <p:cNvSpPr/>
          <p:nvPr/>
        </p:nvSpPr>
        <p:spPr>
          <a:xfrm>
            <a:off x="8289290" y="2513330"/>
            <a:ext cx="1797050" cy="431165"/>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latin typeface="楷体" panose="02010609060101010101" pitchFamily="49" charset="-122"/>
                <a:ea typeface="楷体" panose="02010609060101010101" pitchFamily="49" charset="-122"/>
              </a:rPr>
              <a:t>珍珠港事件</a:t>
            </a:r>
            <a:endParaRPr lang="zh-CN" altLang="en-US" sz="2400" b="1">
              <a:solidFill>
                <a:schemeClr val="tx1"/>
              </a:solidFill>
              <a:latin typeface="楷体" panose="02010609060101010101" pitchFamily="49" charset="-122"/>
              <a:ea typeface="楷体" panose="02010609060101010101" pitchFamily="49" charset="-122"/>
            </a:endParaRPr>
          </a:p>
        </p:txBody>
      </p:sp>
      <p:sp>
        <p:nvSpPr>
          <p:cNvPr id="25" name="圆角矩形 24"/>
          <p:cNvSpPr/>
          <p:nvPr/>
        </p:nvSpPr>
        <p:spPr>
          <a:xfrm>
            <a:off x="3850640" y="4416425"/>
            <a:ext cx="2466975" cy="431165"/>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latin typeface="楷体" panose="02010609060101010101" pitchFamily="49" charset="-122"/>
                <a:ea typeface="楷体" panose="02010609060101010101" pitchFamily="49" charset="-122"/>
              </a:rPr>
              <a:t>斯大林格勒战役</a:t>
            </a:r>
            <a:endParaRPr lang="zh-CN" altLang="en-US" sz="2400" b="1">
              <a:solidFill>
                <a:schemeClr val="tx1"/>
              </a:solidFill>
              <a:latin typeface="楷体" panose="02010609060101010101" pitchFamily="49" charset="-122"/>
              <a:ea typeface="楷体" panose="02010609060101010101" pitchFamily="49" charset="-122"/>
            </a:endParaRPr>
          </a:p>
        </p:txBody>
      </p:sp>
      <p:sp>
        <p:nvSpPr>
          <p:cNvPr id="26" name="圆角矩形 25"/>
          <p:cNvSpPr/>
          <p:nvPr/>
        </p:nvSpPr>
        <p:spPr>
          <a:xfrm>
            <a:off x="8142605" y="4378325"/>
            <a:ext cx="1796415" cy="431165"/>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latin typeface="楷体" panose="02010609060101010101" pitchFamily="49" charset="-122"/>
                <a:ea typeface="楷体" panose="02010609060101010101" pitchFamily="49" charset="-122"/>
              </a:rPr>
              <a:t>诺曼底登陆</a:t>
            </a:r>
            <a:endParaRPr lang="zh-CN" altLang="en-US" sz="2400" b="1">
              <a:solidFill>
                <a:schemeClr val="tx1"/>
              </a:solidFill>
              <a:latin typeface="楷体" panose="02010609060101010101" pitchFamily="49" charset="-122"/>
              <a:ea typeface="楷体" panose="02010609060101010101" pitchFamily="49" charset="-122"/>
            </a:endParaRPr>
          </a:p>
        </p:txBody>
      </p:sp>
      <p:sp>
        <p:nvSpPr>
          <p:cNvPr id="27" name="圆角矩形 26"/>
          <p:cNvSpPr/>
          <p:nvPr/>
        </p:nvSpPr>
        <p:spPr>
          <a:xfrm>
            <a:off x="1385570" y="6301740"/>
            <a:ext cx="1786890" cy="431165"/>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latin typeface="楷体" panose="02010609060101010101" pitchFamily="49" charset="-122"/>
                <a:ea typeface="楷体" panose="02010609060101010101" pitchFamily="49" charset="-122"/>
              </a:rPr>
              <a:t>雅尔塔会议</a:t>
            </a:r>
            <a:endParaRPr lang="zh-CN" altLang="en-US" sz="2400" b="1">
              <a:solidFill>
                <a:schemeClr val="tx1"/>
              </a:solidFill>
              <a:latin typeface="楷体" panose="02010609060101010101" pitchFamily="49" charset="-122"/>
              <a:ea typeface="楷体" panose="02010609060101010101" pitchFamily="49" charset="-122"/>
            </a:endParaRPr>
          </a:p>
        </p:txBody>
      </p:sp>
      <p:sp>
        <p:nvSpPr>
          <p:cNvPr id="32" name="圆角矩形 31"/>
          <p:cNvSpPr/>
          <p:nvPr/>
        </p:nvSpPr>
        <p:spPr>
          <a:xfrm>
            <a:off x="4760595" y="6323965"/>
            <a:ext cx="1481455" cy="431165"/>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latin typeface="楷体" panose="02010609060101010101" pitchFamily="49" charset="-122"/>
                <a:ea typeface="楷体" panose="02010609060101010101" pitchFamily="49" charset="-122"/>
              </a:rPr>
              <a:t>攻克柏林</a:t>
            </a:r>
            <a:endParaRPr lang="zh-CN" altLang="en-US" sz="2400" b="1">
              <a:solidFill>
                <a:schemeClr val="tx1"/>
              </a:solidFill>
              <a:latin typeface="楷体" panose="02010609060101010101" pitchFamily="49" charset="-122"/>
              <a:ea typeface="楷体" panose="02010609060101010101" pitchFamily="49" charset="-122"/>
            </a:endParaRPr>
          </a:p>
        </p:txBody>
      </p:sp>
      <p:sp>
        <p:nvSpPr>
          <p:cNvPr id="33" name="圆角矩形 32"/>
          <p:cNvSpPr/>
          <p:nvPr/>
        </p:nvSpPr>
        <p:spPr>
          <a:xfrm>
            <a:off x="4023360" y="2465070"/>
            <a:ext cx="2480310" cy="431165"/>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latin typeface="楷体" panose="02010609060101010101" pitchFamily="49" charset="-122"/>
                <a:ea typeface="楷体" panose="02010609060101010101" pitchFamily="49" charset="-122"/>
              </a:rPr>
              <a:t>欧洲战场示意图</a:t>
            </a:r>
            <a:endParaRPr lang="zh-CN" altLang="en-US" sz="2400" b="1">
              <a:solidFill>
                <a:schemeClr val="tx1"/>
              </a:solidFill>
              <a:latin typeface="楷体" panose="02010609060101010101" pitchFamily="49" charset="-122"/>
              <a:ea typeface="楷体" panose="02010609060101010101" pitchFamily="49" charset="-122"/>
            </a:endParaRPr>
          </a:p>
        </p:txBody>
      </p:sp>
      <p:sp>
        <p:nvSpPr>
          <p:cNvPr id="10" name="圆角矩形 9"/>
          <p:cNvSpPr/>
          <p:nvPr/>
        </p:nvSpPr>
        <p:spPr>
          <a:xfrm>
            <a:off x="958215" y="4361180"/>
            <a:ext cx="2804795" cy="431165"/>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latin typeface="楷体" panose="02010609060101010101" pitchFamily="49" charset="-122"/>
                <a:ea typeface="楷体" panose="02010609060101010101" pitchFamily="49" charset="-122"/>
              </a:rPr>
              <a:t>世界反法西斯联盟</a:t>
            </a:r>
            <a:endParaRPr lang="zh-CN" altLang="en-US" sz="2400" b="1">
              <a:solidFill>
                <a:schemeClr val="tx1"/>
              </a:solidFill>
              <a:latin typeface="楷体" panose="02010609060101010101" pitchFamily="49" charset="-122"/>
              <a:ea typeface="楷体" panose="02010609060101010101" pitchFamily="49" charset="-122"/>
            </a:endParaRPr>
          </a:p>
        </p:txBody>
      </p:sp>
      <p:sp>
        <p:nvSpPr>
          <p:cNvPr id="19" name="矩形 18"/>
          <p:cNvSpPr/>
          <p:nvPr/>
        </p:nvSpPr>
        <p:spPr>
          <a:xfrm>
            <a:off x="480695" y="1075690"/>
            <a:ext cx="1990725" cy="836295"/>
          </a:xfrm>
          <a:prstGeom prst="rect">
            <a:avLst/>
          </a:prstGeom>
          <a:ln>
            <a:solidFill>
              <a:schemeClr val="accent6">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sz="2200" dirty="0">
                <a:solidFill>
                  <a:schemeClr val="bg1"/>
                </a:solidFill>
                <a:effectLst/>
                <a:latin typeface="微软雅黑" panose="020B0503020204020204" charset="-122"/>
                <a:ea typeface="微软雅黑" panose="020B0503020204020204" charset="-122"/>
                <a:cs typeface="楷体" panose="02010609060101010101" pitchFamily="49" charset="-122"/>
              </a:rPr>
              <a:t>1939.9.1</a:t>
            </a:r>
            <a:endParaRPr lang="en-US" altLang="zh-CN" sz="2200" dirty="0">
              <a:solidFill>
                <a:schemeClr val="bg1"/>
              </a:solidFill>
              <a:effectLst/>
              <a:latin typeface="微软雅黑" panose="020B0503020204020204" charset="-122"/>
              <a:ea typeface="微软雅黑" panose="020B0503020204020204" charset="-122"/>
              <a:cs typeface="楷体" panose="02010609060101010101" pitchFamily="49" charset="-122"/>
            </a:endParaRPr>
          </a:p>
          <a:p>
            <a:pPr algn="ctr"/>
            <a:r>
              <a:rPr lang="zh-CN" altLang="en-US" sz="2200" dirty="0">
                <a:solidFill>
                  <a:schemeClr val="bg1"/>
                </a:solidFill>
                <a:effectLst/>
                <a:latin typeface="微软雅黑" panose="020B0503020204020204" charset="-122"/>
                <a:ea typeface="微软雅黑" panose="020B0503020204020204" charset="-122"/>
                <a:cs typeface="楷体" panose="02010609060101010101" pitchFamily="49" charset="-122"/>
              </a:rPr>
              <a:t>二战全面爆发</a:t>
            </a:r>
            <a:endParaRPr lang="zh-CN" altLang="en-US" sz="2200" dirty="0">
              <a:solidFill>
                <a:schemeClr val="bg1"/>
              </a:solidFill>
              <a:effectLst/>
              <a:latin typeface="微软雅黑" panose="020B0503020204020204" charset="-122"/>
              <a:ea typeface="微软雅黑" panose="020B0503020204020204" charset="-122"/>
              <a:cs typeface="楷体" panose="02010609060101010101" pitchFamily="49" charset="-122"/>
            </a:endParaRPr>
          </a:p>
        </p:txBody>
      </p:sp>
      <p:sp>
        <p:nvSpPr>
          <p:cNvPr id="20" name="矩形 19"/>
          <p:cNvSpPr/>
          <p:nvPr/>
        </p:nvSpPr>
        <p:spPr>
          <a:xfrm>
            <a:off x="3287395" y="1075690"/>
            <a:ext cx="3871595" cy="493395"/>
          </a:xfrm>
          <a:prstGeom prst="rect">
            <a:avLst/>
          </a:prstGeom>
          <a:ln>
            <a:solidFill>
              <a:schemeClr val="accent6">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200">
                <a:solidFill>
                  <a:schemeClr val="bg1"/>
                </a:solidFill>
                <a:effectLst/>
                <a:latin typeface="微软雅黑" panose="020B0503020204020204" charset="-122"/>
                <a:ea typeface="微软雅黑" panose="020B0503020204020204" charset="-122"/>
                <a:cs typeface="楷体" panose="02010609060101010101" pitchFamily="49" charset="-122"/>
                <a:sym typeface="+mn-ea"/>
              </a:rPr>
              <a:t>1941.6苏德战争，二战扩大化</a:t>
            </a:r>
            <a:endParaRPr lang="en-US" altLang="zh-CN" sz="2200">
              <a:solidFill>
                <a:schemeClr val="bg1"/>
              </a:solidFill>
              <a:effectLst/>
              <a:latin typeface="微软雅黑" panose="020B0503020204020204" charset="-122"/>
              <a:ea typeface="微软雅黑" panose="020B0503020204020204" charset="-122"/>
              <a:cs typeface="楷体" panose="02010609060101010101" pitchFamily="49" charset="-122"/>
              <a:sym typeface="+mn-ea"/>
            </a:endParaRPr>
          </a:p>
        </p:txBody>
      </p:sp>
      <p:sp>
        <p:nvSpPr>
          <p:cNvPr id="34" name="矩形 33"/>
          <p:cNvSpPr/>
          <p:nvPr/>
        </p:nvSpPr>
        <p:spPr>
          <a:xfrm>
            <a:off x="7196455" y="1062355"/>
            <a:ext cx="3128645" cy="836295"/>
          </a:xfrm>
          <a:prstGeom prst="rect">
            <a:avLst/>
          </a:prstGeom>
          <a:ln>
            <a:solidFill>
              <a:schemeClr val="accent6">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200">
                <a:solidFill>
                  <a:schemeClr val="bg1"/>
                </a:solidFill>
                <a:effectLst/>
                <a:latin typeface="微软雅黑" panose="020B0503020204020204" charset="-122"/>
                <a:ea typeface="微软雅黑" panose="020B0503020204020204" charset="-122"/>
                <a:cs typeface="楷体" panose="02010609060101010101" pitchFamily="49" charset="-122"/>
                <a:sym typeface="+mn-ea"/>
              </a:rPr>
              <a:t>1941.12.7美国参战，</a:t>
            </a:r>
            <a:endParaRPr lang="en-US" altLang="zh-CN" sz="2200">
              <a:solidFill>
                <a:schemeClr val="bg1"/>
              </a:solidFill>
              <a:effectLst/>
              <a:latin typeface="微软雅黑" panose="020B0503020204020204" charset="-122"/>
              <a:ea typeface="微软雅黑" panose="020B0503020204020204" charset="-122"/>
              <a:cs typeface="楷体" panose="02010609060101010101" pitchFamily="49" charset="-122"/>
              <a:sym typeface="+mn-ea"/>
            </a:endParaRPr>
          </a:p>
          <a:p>
            <a:pPr lvl="0" algn="ctr">
              <a:buClrTx/>
              <a:buSzTx/>
              <a:buFontTx/>
            </a:pPr>
            <a:r>
              <a:rPr lang="en-US" altLang="zh-CN" sz="2200">
                <a:solidFill>
                  <a:schemeClr val="bg1"/>
                </a:solidFill>
                <a:effectLst/>
                <a:latin typeface="微软雅黑" panose="020B0503020204020204" charset="-122"/>
                <a:ea typeface="微软雅黑" panose="020B0503020204020204" charset="-122"/>
                <a:cs typeface="楷体" panose="02010609060101010101" pitchFamily="49" charset="-122"/>
                <a:sym typeface="+mn-ea"/>
              </a:rPr>
              <a:t>二战达到最大规模</a:t>
            </a:r>
            <a:endParaRPr lang="en-US" altLang="zh-CN" sz="2200">
              <a:solidFill>
                <a:schemeClr val="bg1"/>
              </a:solidFill>
              <a:effectLst/>
              <a:latin typeface="微软雅黑" panose="020B0503020204020204" charset="-122"/>
              <a:ea typeface="微软雅黑" panose="020B0503020204020204" charset="-122"/>
              <a:cs typeface="楷体" panose="02010609060101010101" pitchFamily="49" charset="-122"/>
              <a:sym typeface="+mn-ea"/>
            </a:endParaRPr>
          </a:p>
        </p:txBody>
      </p:sp>
      <p:sp>
        <p:nvSpPr>
          <p:cNvPr id="36" name="矩形 35"/>
          <p:cNvSpPr/>
          <p:nvPr/>
        </p:nvSpPr>
        <p:spPr>
          <a:xfrm>
            <a:off x="3287395" y="1630680"/>
            <a:ext cx="3004820" cy="493395"/>
          </a:xfrm>
          <a:prstGeom prst="rect">
            <a:avLst/>
          </a:prstGeom>
          <a:ln>
            <a:solidFill>
              <a:schemeClr val="accent6">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200" dirty="0">
                <a:solidFill>
                  <a:schemeClr val="bg1"/>
                </a:solidFill>
                <a:effectLst/>
                <a:latin typeface="微软雅黑" panose="020B0503020204020204" charset="-122"/>
                <a:ea typeface="微软雅黑" panose="020B0503020204020204" charset="-122"/>
                <a:cs typeface="楷体" panose="02010609060101010101" pitchFamily="49" charset="-122"/>
                <a:sym typeface="+mn-ea"/>
              </a:rPr>
              <a:t>1941.10莫斯科保卫战</a:t>
            </a:r>
            <a:endParaRPr lang="en-US" altLang="zh-CN" sz="2200" dirty="0">
              <a:solidFill>
                <a:schemeClr val="bg1"/>
              </a:solidFill>
              <a:effectLst/>
              <a:latin typeface="微软雅黑" panose="020B0503020204020204" charset="-122"/>
              <a:ea typeface="微软雅黑" panose="020B0503020204020204" charset="-122"/>
              <a:cs typeface="楷体" panose="02010609060101010101" pitchFamily="49" charset="-122"/>
              <a:sym typeface="+mn-ea"/>
            </a:endParaRPr>
          </a:p>
        </p:txBody>
      </p:sp>
      <p:sp>
        <p:nvSpPr>
          <p:cNvPr id="39" name="矩形 38"/>
          <p:cNvSpPr/>
          <p:nvPr/>
        </p:nvSpPr>
        <p:spPr>
          <a:xfrm>
            <a:off x="423545" y="3016885"/>
            <a:ext cx="3219450" cy="493395"/>
          </a:xfrm>
          <a:prstGeom prst="rect">
            <a:avLst/>
          </a:prstGeom>
          <a:ln>
            <a:solidFill>
              <a:schemeClr val="accent6">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200">
                <a:solidFill>
                  <a:schemeClr val="bg1"/>
                </a:solidFill>
                <a:effectLst/>
                <a:latin typeface="微软雅黑" panose="020B0503020204020204" charset="-122"/>
                <a:ea typeface="微软雅黑" panose="020B0503020204020204" charset="-122"/>
                <a:cs typeface="楷体" panose="02010609060101010101" pitchFamily="49" charset="-122"/>
                <a:sym typeface="+mn-ea"/>
              </a:rPr>
              <a:t>1942.1《联合国家宣言》</a:t>
            </a:r>
            <a:endParaRPr lang="en-US" altLang="zh-CN" sz="2200">
              <a:solidFill>
                <a:schemeClr val="bg1"/>
              </a:solidFill>
              <a:effectLst/>
              <a:latin typeface="微软雅黑" panose="020B0503020204020204" charset="-122"/>
              <a:ea typeface="微软雅黑" panose="020B0503020204020204" charset="-122"/>
              <a:cs typeface="楷体" panose="02010609060101010101" pitchFamily="49" charset="-122"/>
              <a:sym typeface="+mn-ea"/>
            </a:endParaRPr>
          </a:p>
        </p:txBody>
      </p:sp>
      <p:sp>
        <p:nvSpPr>
          <p:cNvPr id="40" name="矩形 39"/>
          <p:cNvSpPr/>
          <p:nvPr/>
        </p:nvSpPr>
        <p:spPr>
          <a:xfrm>
            <a:off x="434975" y="3564890"/>
            <a:ext cx="2747010" cy="493395"/>
          </a:xfrm>
          <a:prstGeom prst="rect">
            <a:avLst/>
          </a:prstGeom>
          <a:ln>
            <a:solidFill>
              <a:schemeClr val="accent6">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200">
                <a:solidFill>
                  <a:schemeClr val="bg1"/>
                </a:solidFill>
                <a:effectLst/>
                <a:latin typeface="微软雅黑" panose="020B0503020204020204" charset="-122"/>
                <a:ea typeface="微软雅黑" panose="020B0503020204020204" charset="-122"/>
                <a:cs typeface="楷体" panose="02010609060101010101" pitchFamily="49" charset="-122"/>
                <a:sym typeface="+mn-ea"/>
              </a:rPr>
              <a:t>逐渐扭转战争的形势</a:t>
            </a:r>
            <a:endParaRPr lang="en-US" altLang="zh-CN" sz="2200">
              <a:solidFill>
                <a:schemeClr val="bg1"/>
              </a:solidFill>
              <a:effectLst/>
              <a:latin typeface="微软雅黑" panose="020B0503020204020204" charset="-122"/>
              <a:ea typeface="微软雅黑" panose="020B0503020204020204" charset="-122"/>
              <a:cs typeface="楷体" panose="02010609060101010101" pitchFamily="49" charset="-122"/>
              <a:sym typeface="+mn-ea"/>
            </a:endParaRPr>
          </a:p>
        </p:txBody>
      </p:sp>
      <p:sp>
        <p:nvSpPr>
          <p:cNvPr id="41" name="矩形 40"/>
          <p:cNvSpPr/>
          <p:nvPr/>
        </p:nvSpPr>
        <p:spPr>
          <a:xfrm>
            <a:off x="3683000" y="3016885"/>
            <a:ext cx="2820670" cy="493395"/>
          </a:xfrm>
          <a:prstGeom prst="rect">
            <a:avLst/>
          </a:prstGeom>
          <a:ln>
            <a:solidFill>
              <a:schemeClr val="accent6">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200">
                <a:solidFill>
                  <a:schemeClr val="bg1"/>
                </a:solidFill>
                <a:effectLst/>
                <a:latin typeface="微软雅黑" panose="020B0503020204020204" charset="-122"/>
                <a:ea typeface="微软雅黑" panose="020B0503020204020204" charset="-122"/>
                <a:cs typeface="楷体" panose="02010609060101010101" pitchFamily="49" charset="-122"/>
                <a:sym typeface="+mn-ea"/>
              </a:rPr>
              <a:t>1942.7二战的转折点</a:t>
            </a:r>
            <a:endParaRPr lang="en-US" altLang="zh-CN" sz="2200">
              <a:solidFill>
                <a:schemeClr val="bg1"/>
              </a:solidFill>
              <a:effectLst/>
              <a:latin typeface="微软雅黑" panose="020B0503020204020204" charset="-122"/>
              <a:ea typeface="微软雅黑" panose="020B0503020204020204" charset="-122"/>
              <a:cs typeface="楷体" panose="02010609060101010101" pitchFamily="49" charset="-122"/>
              <a:sym typeface="+mn-ea"/>
            </a:endParaRPr>
          </a:p>
        </p:txBody>
      </p:sp>
      <p:sp>
        <p:nvSpPr>
          <p:cNvPr id="42" name="矩形 41"/>
          <p:cNvSpPr/>
          <p:nvPr/>
        </p:nvSpPr>
        <p:spPr>
          <a:xfrm>
            <a:off x="7146290" y="3020695"/>
            <a:ext cx="3448050" cy="488950"/>
          </a:xfrm>
          <a:prstGeom prst="rect">
            <a:avLst/>
          </a:prstGeom>
          <a:ln>
            <a:solidFill>
              <a:schemeClr val="accent6">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200">
                <a:solidFill>
                  <a:schemeClr val="bg1"/>
                </a:solidFill>
                <a:effectLst/>
                <a:latin typeface="微软雅黑" panose="020B0503020204020204" charset="-122"/>
                <a:ea typeface="微软雅黑" panose="020B0503020204020204" charset="-122"/>
                <a:cs typeface="楷体" panose="02010609060101010101" pitchFamily="49" charset="-122"/>
                <a:sym typeface="+mn-ea"/>
              </a:rPr>
              <a:t>1944.6开辟欧洲第二战场</a:t>
            </a:r>
            <a:endParaRPr lang="en-US" altLang="zh-CN" sz="2200">
              <a:solidFill>
                <a:schemeClr val="bg1"/>
              </a:solidFill>
              <a:effectLst/>
              <a:latin typeface="微软雅黑" panose="020B0503020204020204" charset="-122"/>
              <a:ea typeface="微软雅黑" panose="020B0503020204020204" charset="-122"/>
              <a:cs typeface="楷体" panose="02010609060101010101" pitchFamily="49" charset="-122"/>
              <a:sym typeface="+mn-ea"/>
            </a:endParaRPr>
          </a:p>
        </p:txBody>
      </p:sp>
      <p:sp>
        <p:nvSpPr>
          <p:cNvPr id="44" name="矩形 43"/>
          <p:cNvSpPr/>
          <p:nvPr/>
        </p:nvSpPr>
        <p:spPr>
          <a:xfrm>
            <a:off x="440055" y="4888865"/>
            <a:ext cx="3091815" cy="654050"/>
          </a:xfrm>
          <a:prstGeom prst="rect">
            <a:avLst/>
          </a:prstGeom>
          <a:ln>
            <a:solidFill>
              <a:schemeClr val="accent6">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200">
                <a:solidFill>
                  <a:schemeClr val="bg1"/>
                </a:solidFill>
                <a:effectLst/>
                <a:latin typeface="微软雅黑" panose="020B0503020204020204" charset="-122"/>
                <a:ea typeface="微软雅黑" panose="020B0503020204020204" charset="-122"/>
                <a:cs typeface="楷体" panose="02010609060101010101" pitchFamily="49" charset="-122"/>
                <a:sym typeface="+mn-ea"/>
              </a:rPr>
              <a:t>1945.2</a:t>
            </a:r>
            <a:r>
              <a:rPr lang="zh-CN" altLang="en-US" sz="2200">
                <a:solidFill>
                  <a:schemeClr val="bg1"/>
                </a:solidFill>
                <a:effectLst/>
                <a:latin typeface="微软雅黑" panose="020B0503020204020204" charset="-122"/>
                <a:ea typeface="微软雅黑" panose="020B0503020204020204" charset="-122"/>
                <a:cs typeface="楷体" panose="02010609060101010101" pitchFamily="49" charset="-122"/>
                <a:sym typeface="+mn-ea"/>
              </a:rPr>
              <a:t>协调盟军行动，加速战争最后胜利</a:t>
            </a:r>
            <a:endParaRPr lang="zh-CN" altLang="en-US" sz="2200">
              <a:solidFill>
                <a:schemeClr val="bg1"/>
              </a:solidFill>
              <a:effectLst/>
              <a:latin typeface="微软雅黑" panose="020B0503020204020204" charset="-122"/>
              <a:ea typeface="微软雅黑" panose="020B0503020204020204" charset="-122"/>
              <a:cs typeface="楷体" panose="02010609060101010101" pitchFamily="49" charset="-122"/>
              <a:sym typeface="+mn-ea"/>
            </a:endParaRPr>
          </a:p>
        </p:txBody>
      </p:sp>
      <p:sp>
        <p:nvSpPr>
          <p:cNvPr id="45" name="矩形 44"/>
          <p:cNvSpPr/>
          <p:nvPr/>
        </p:nvSpPr>
        <p:spPr>
          <a:xfrm>
            <a:off x="3787140" y="4901565"/>
            <a:ext cx="2504440" cy="640715"/>
          </a:xfrm>
          <a:prstGeom prst="rect">
            <a:avLst/>
          </a:prstGeom>
          <a:ln>
            <a:solidFill>
              <a:schemeClr val="accent6">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200">
                <a:solidFill>
                  <a:schemeClr val="bg1"/>
                </a:solidFill>
                <a:effectLst/>
                <a:latin typeface="微软雅黑" panose="020B0503020204020204" charset="-122"/>
                <a:ea typeface="微软雅黑" panose="020B0503020204020204" charset="-122"/>
                <a:cs typeface="楷体" panose="02010609060101010101" pitchFamily="49" charset="-122"/>
                <a:sym typeface="+mn-ea"/>
              </a:rPr>
              <a:t>1945</a:t>
            </a:r>
            <a:r>
              <a:rPr lang="en-US" sz="2200">
                <a:solidFill>
                  <a:schemeClr val="bg1"/>
                </a:solidFill>
                <a:effectLst/>
                <a:latin typeface="微软雅黑" panose="020B0503020204020204" charset="-122"/>
                <a:ea typeface="微软雅黑" panose="020B0503020204020204" charset="-122"/>
                <a:cs typeface="楷体" panose="02010609060101010101" pitchFamily="49" charset="-122"/>
                <a:sym typeface="+mn-ea"/>
              </a:rPr>
              <a:t>.5</a:t>
            </a:r>
            <a:r>
              <a:rPr lang="zh-CN" altLang="en-US" sz="2200">
                <a:solidFill>
                  <a:schemeClr val="bg1"/>
                </a:solidFill>
                <a:effectLst/>
                <a:latin typeface="微软雅黑" panose="020B0503020204020204" charset="-122"/>
                <a:ea typeface="微软雅黑" panose="020B0503020204020204" charset="-122"/>
                <a:cs typeface="楷体" panose="02010609060101010101" pitchFamily="49" charset="-122"/>
                <a:sym typeface="+mn-ea"/>
              </a:rPr>
              <a:t>德国投降，欧洲战事结束</a:t>
            </a:r>
            <a:endParaRPr lang="zh-CN" altLang="en-US" sz="2200">
              <a:solidFill>
                <a:schemeClr val="bg1"/>
              </a:solidFill>
              <a:effectLst/>
              <a:latin typeface="微软雅黑" panose="020B0503020204020204" charset="-122"/>
              <a:ea typeface="微软雅黑" panose="020B0503020204020204" charset="-122"/>
              <a:cs typeface="楷体" panose="02010609060101010101" pitchFamily="49" charset="-122"/>
              <a:sym typeface="+mn-ea"/>
            </a:endParaRPr>
          </a:p>
        </p:txBody>
      </p:sp>
      <p:sp>
        <p:nvSpPr>
          <p:cNvPr id="46" name="矩形 45"/>
          <p:cNvSpPr/>
          <p:nvPr/>
        </p:nvSpPr>
        <p:spPr>
          <a:xfrm>
            <a:off x="7158990" y="4901565"/>
            <a:ext cx="3677920" cy="488950"/>
          </a:xfrm>
          <a:prstGeom prst="rect">
            <a:avLst/>
          </a:prstGeom>
          <a:ln>
            <a:solidFill>
              <a:schemeClr val="accent6">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200">
                <a:solidFill>
                  <a:schemeClr val="bg1"/>
                </a:solidFill>
                <a:effectLst/>
                <a:latin typeface="微软雅黑" panose="020B0503020204020204" charset="-122"/>
                <a:ea typeface="微软雅黑" panose="020B0503020204020204" charset="-122"/>
                <a:cs typeface="楷体" panose="02010609060101010101" pitchFamily="49" charset="-122"/>
                <a:sym typeface="+mn-ea"/>
              </a:rPr>
              <a:t>1945.9</a:t>
            </a:r>
            <a:r>
              <a:rPr lang="zh-CN" altLang="en-US" sz="2200">
                <a:solidFill>
                  <a:schemeClr val="bg1"/>
                </a:solidFill>
                <a:effectLst/>
                <a:latin typeface="微软雅黑" panose="020B0503020204020204" charset="-122"/>
                <a:ea typeface="微软雅黑" panose="020B0503020204020204" charset="-122"/>
                <a:cs typeface="楷体" panose="02010609060101010101" pitchFamily="49" charset="-122"/>
                <a:sym typeface="+mn-ea"/>
              </a:rPr>
              <a:t>日本投降，二战结束</a:t>
            </a:r>
            <a:endParaRPr lang="zh-CN" altLang="en-US" sz="2200">
              <a:solidFill>
                <a:schemeClr val="bg1"/>
              </a:solidFill>
              <a:effectLst/>
              <a:latin typeface="微软雅黑" panose="020B0503020204020204" charset="-122"/>
              <a:ea typeface="微软雅黑" panose="020B0503020204020204" charset="-122"/>
              <a:cs typeface="楷体" panose="02010609060101010101" pitchFamily="49" charset="-122"/>
              <a:sym typeface="+mn-ea"/>
            </a:endParaRPr>
          </a:p>
        </p:txBody>
      </p:sp>
      <p:pic>
        <p:nvPicPr>
          <p:cNvPr id="48" name="图片 47"/>
          <p:cNvPicPr>
            <a:picLocks noChangeAspect="1"/>
          </p:cNvPicPr>
          <p:nvPr/>
        </p:nvPicPr>
        <p:blipFill>
          <a:blip r:embed="rId10" cstate="print"/>
          <a:srcRect l="12157" t="17109" r="17778" b="17057"/>
          <a:stretch>
            <a:fillRect/>
          </a:stretch>
        </p:blipFill>
        <p:spPr>
          <a:xfrm>
            <a:off x="11017250" y="946150"/>
            <a:ext cx="1009650" cy="952500"/>
          </a:xfrm>
          <a:prstGeom prst="rect">
            <a:avLst/>
          </a:prstGeom>
        </p:spPr>
      </p:pic>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left)">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48"/>
                                        </p:tgtEl>
                                        <p:attrNameLst>
                                          <p:attrName>style.visibility</p:attrName>
                                        </p:attrNameLst>
                                      </p:cBhvr>
                                      <p:to>
                                        <p:strVal val="visible"/>
                                      </p:to>
                                    </p:set>
                                    <p:anim calcmode="lin" valueType="num">
                                      <p:cBhvr>
                                        <p:cTn id="52" dur="500" fill="hold"/>
                                        <p:tgtEl>
                                          <p:spTgt spid="48"/>
                                        </p:tgtEl>
                                        <p:attrNameLst>
                                          <p:attrName>ppt_w</p:attrName>
                                        </p:attrNameLst>
                                      </p:cBhvr>
                                      <p:tavLst>
                                        <p:tav tm="0">
                                          <p:val>
                                            <p:fltVal val="0"/>
                                          </p:val>
                                        </p:tav>
                                        <p:tav tm="100000">
                                          <p:val>
                                            <p:strVal val="#ppt_w"/>
                                          </p:val>
                                        </p:tav>
                                      </p:tavLst>
                                    </p:anim>
                                    <p:anim calcmode="lin" valueType="num">
                                      <p:cBhvr>
                                        <p:cTn id="53" dur="500" fill="hold"/>
                                        <p:tgtEl>
                                          <p:spTgt spid="48"/>
                                        </p:tgtEl>
                                        <p:attrNameLst>
                                          <p:attrName>ppt_h</p:attrName>
                                        </p:attrNameLst>
                                      </p:cBhvr>
                                      <p:tavLst>
                                        <p:tav tm="0">
                                          <p:val>
                                            <p:fltVal val="0"/>
                                          </p:val>
                                        </p:tav>
                                        <p:tav tm="100000">
                                          <p:val>
                                            <p:strVal val="#ppt_h"/>
                                          </p:val>
                                        </p:tav>
                                      </p:tavLst>
                                    </p:anim>
                                    <p:animEffect transition="in" filter="fade">
                                      <p:cBhvr>
                                        <p:cTn id="54" dur="500"/>
                                        <p:tgtEl>
                                          <p:spTgt spid="4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ipe(left)">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left)">
                                      <p:cBhvr>
                                        <p:cTn id="79" dur="5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wipe(left)">
                                      <p:cBhvr>
                                        <p:cTn id="84" dur="500"/>
                                        <p:tgtEl>
                                          <p:spTgt spid="39"/>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wipe(left)">
                                      <p:cBhvr>
                                        <p:cTn id="89" dur="500"/>
                                        <p:tgtEl>
                                          <p:spTgt spid="40"/>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41"/>
                                        </p:tgtEl>
                                        <p:attrNameLst>
                                          <p:attrName>style.visibility</p:attrName>
                                        </p:attrNameLst>
                                      </p:cBhvr>
                                      <p:to>
                                        <p:strVal val="visible"/>
                                      </p:to>
                                    </p:set>
                                    <p:animEffect transition="in" filter="wipe(left)">
                                      <p:cBhvr>
                                        <p:cTn id="94" dur="500"/>
                                        <p:tgtEl>
                                          <p:spTgt spid="4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wipe(left)">
                                      <p:cBhvr>
                                        <p:cTn id="99" dur="500"/>
                                        <p:tgtEl>
                                          <p:spTgt spid="42"/>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44"/>
                                        </p:tgtEl>
                                        <p:attrNameLst>
                                          <p:attrName>style.visibility</p:attrName>
                                        </p:attrNameLst>
                                      </p:cBhvr>
                                      <p:to>
                                        <p:strVal val="visible"/>
                                      </p:to>
                                    </p:set>
                                    <p:animEffect transition="in" filter="wipe(left)">
                                      <p:cBhvr>
                                        <p:cTn id="104" dur="500"/>
                                        <p:tgtEl>
                                          <p:spTgt spid="44"/>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45"/>
                                        </p:tgtEl>
                                        <p:attrNameLst>
                                          <p:attrName>style.visibility</p:attrName>
                                        </p:attrNameLst>
                                      </p:cBhvr>
                                      <p:to>
                                        <p:strVal val="visible"/>
                                      </p:to>
                                    </p:set>
                                    <p:animEffect transition="in" filter="wipe(left)">
                                      <p:cBhvr>
                                        <p:cTn id="109" dur="500"/>
                                        <p:tgtEl>
                                          <p:spTgt spid="45"/>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46"/>
                                        </p:tgtEl>
                                        <p:attrNameLst>
                                          <p:attrName>style.visibility</p:attrName>
                                        </p:attrNameLst>
                                      </p:cBhvr>
                                      <p:to>
                                        <p:strVal val="visible"/>
                                      </p:to>
                                    </p:set>
                                    <p:animEffect transition="in" filter="wipe(left)">
                                      <p:cBhvr>
                                        <p:cTn id="11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15" grpId="0" animBg="1"/>
      <p:bldP spid="15" grpId="1" animBg="1"/>
      <p:bldP spid="21" grpId="0" bldLvl="0" animBg="1"/>
      <p:bldP spid="21" grpId="1" animBg="1"/>
      <p:bldP spid="24" grpId="0" bldLvl="0" animBg="1"/>
      <p:bldP spid="24" grpId="1" animBg="1"/>
      <p:bldP spid="25" grpId="0" bldLvl="0" animBg="1"/>
      <p:bldP spid="25" grpId="1" animBg="1"/>
      <p:bldP spid="26" grpId="0" bldLvl="0" animBg="1"/>
      <p:bldP spid="26" grpId="1" animBg="1"/>
      <p:bldP spid="27" grpId="0" bldLvl="0" animBg="1"/>
      <p:bldP spid="27" grpId="1" animBg="1"/>
      <p:bldP spid="32" grpId="0" bldLvl="0" animBg="1"/>
      <p:bldP spid="32" grpId="1" animBg="1"/>
      <p:bldP spid="33" grpId="0" bldLvl="0" animBg="1"/>
      <p:bldP spid="33" grpId="1" animBg="1"/>
      <p:bldP spid="10" grpId="0" bldLvl="0" animBg="1"/>
      <p:bldP spid="10" grpId="1" animBg="1"/>
      <p:bldP spid="19" grpId="0" bldLvl="0" animBg="1"/>
      <p:bldP spid="19" grpId="1" animBg="1"/>
      <p:bldP spid="20" grpId="0" bldLvl="0" animBg="1"/>
      <p:bldP spid="20" grpId="1" animBg="1"/>
      <p:bldP spid="34" grpId="0" bldLvl="0" animBg="1"/>
      <p:bldP spid="34" grpId="1" animBg="1"/>
      <p:bldP spid="36" grpId="0" bldLvl="0" animBg="1"/>
      <p:bldP spid="36" grpId="1" animBg="1"/>
      <p:bldP spid="39" grpId="0" bldLvl="0" animBg="1"/>
      <p:bldP spid="39" grpId="1" animBg="1"/>
      <p:bldP spid="40" grpId="0" bldLvl="0" animBg="1"/>
      <p:bldP spid="40" grpId="1" animBg="1"/>
      <p:bldP spid="41" grpId="0" bldLvl="0" animBg="1"/>
      <p:bldP spid="41" grpId="1" animBg="1"/>
      <p:bldP spid="42" grpId="0" bldLvl="0" animBg="1"/>
      <p:bldP spid="42" grpId="1" animBg="1"/>
      <p:bldP spid="44" grpId="0" bldLvl="0" animBg="1"/>
      <p:bldP spid="44" grpId="1" animBg="1"/>
      <p:bldP spid="45" grpId="0" bldLvl="0" animBg="1"/>
      <p:bldP spid="45" grpId="1" animBg="1"/>
      <p:bldP spid="46" grpId="0" bldLvl="0" animBg="1"/>
      <p:bldP spid="4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16"/>
          <p:cNvGrpSpPr/>
          <p:nvPr/>
        </p:nvGrpSpPr>
        <p:grpSpPr>
          <a:xfrm>
            <a:off x="261938" y="169545"/>
            <a:ext cx="3313112" cy="1066800"/>
            <a:chOff x="703" y="210"/>
            <a:chExt cx="2236" cy="545"/>
          </a:xfrm>
        </p:grpSpPr>
        <p:pic>
          <p:nvPicPr>
            <p:cNvPr id="51246" name="Picture 17" descr="kuang271"/>
            <p:cNvPicPr>
              <a:picLocks noChangeAspect="1"/>
            </p:cNvPicPr>
            <p:nvPr/>
          </p:nvPicPr>
          <p:blipFill>
            <a:blip r:embed="rId1" cstate="print">
              <a:clrChange>
                <a:clrFrom>
                  <a:srgbClr val="FFFFFF"/>
                </a:clrFrom>
                <a:clrTo>
                  <a:srgbClr val="FFFFFF">
                    <a:alpha val="0"/>
                  </a:srgbClr>
                </a:clrTo>
              </a:clrChange>
            </a:blip>
            <a:stretch>
              <a:fillRect/>
            </a:stretch>
          </p:blipFill>
          <p:spPr>
            <a:xfrm>
              <a:off x="703" y="210"/>
              <a:ext cx="2236" cy="545"/>
            </a:xfrm>
            <a:prstGeom prst="rect">
              <a:avLst/>
            </a:prstGeom>
            <a:noFill/>
            <a:ln w="9525">
              <a:noFill/>
            </a:ln>
          </p:spPr>
        </p:pic>
        <p:sp>
          <p:nvSpPr>
            <p:cNvPr id="51247" name="Text Box 18"/>
            <p:cNvSpPr txBox="1"/>
            <p:nvPr/>
          </p:nvSpPr>
          <p:spPr>
            <a:xfrm>
              <a:off x="1030" y="324"/>
              <a:ext cx="1714" cy="361"/>
            </a:xfrm>
            <a:prstGeom prst="rect">
              <a:avLst/>
            </a:prstGeom>
            <a:noFill/>
            <a:ln w="9525">
              <a:noFill/>
            </a:ln>
          </p:spPr>
          <p:txBody>
            <a:bodyPr>
              <a:spAutoFit/>
            </a:bodyPr>
            <a:lstStyle/>
            <a:p>
              <a:pPr>
                <a:spcBef>
                  <a:spcPct val="50000"/>
                </a:spcBef>
              </a:pPr>
              <a:r>
                <a:rPr lang="zh-CN" altLang="en-US" sz="4000" b="1" dirty="0">
                  <a:solidFill>
                    <a:srgbClr val="800000"/>
                  </a:solidFill>
                  <a:latin typeface="Arial Rounded MT Bold" panose="020F0704030504030204" pitchFamily="34" charset="0"/>
                  <a:ea typeface="华文行楷" panose="02010800040101010101" pitchFamily="2" charset="-122"/>
                </a:rPr>
                <a:t>合作探究</a:t>
              </a:r>
              <a:endParaRPr lang="zh-CN" altLang="en-US" sz="4000" b="1" dirty="0">
                <a:solidFill>
                  <a:srgbClr val="800000"/>
                </a:solidFill>
                <a:latin typeface="Arial Rounded MT Bold" panose="020F0704030504030204" pitchFamily="34" charset="0"/>
                <a:ea typeface="华文行楷" panose="02010800040101010101" pitchFamily="2" charset="-122"/>
              </a:endParaRPr>
            </a:p>
          </p:txBody>
        </p:sp>
      </p:grpSp>
      <p:sp>
        <p:nvSpPr>
          <p:cNvPr id="51203" name="TextBox 4"/>
          <p:cNvSpPr txBox="1"/>
          <p:nvPr/>
        </p:nvSpPr>
        <p:spPr>
          <a:xfrm>
            <a:off x="3575050" y="263525"/>
            <a:ext cx="8505825" cy="953135"/>
          </a:xfrm>
          <a:prstGeom prst="rect">
            <a:avLst/>
          </a:prstGeom>
          <a:noFill/>
          <a:ln w="9525">
            <a:noFill/>
          </a:ln>
        </p:spPr>
        <p:txBody>
          <a:bodyPr wrap="square">
            <a:spAutoFit/>
          </a:bodyPr>
          <a:lstStyle/>
          <a:p>
            <a:r>
              <a:rPr lang="zh-CN" altLang="en-US" sz="2800" b="1" dirty="0">
                <a:latin typeface="微软雅黑" panose="020B0503020204020204" charset="-122"/>
                <a:ea typeface="微软雅黑" panose="020B0503020204020204" charset="-122"/>
              </a:rPr>
              <a:t>小组合作，齐心协力将适合的历史事件标在年代尺的对应位置：</a:t>
            </a:r>
            <a:endParaRPr lang="zh-CN" altLang="en-US" sz="2800" b="1" dirty="0">
              <a:latin typeface="微软雅黑" panose="020B0503020204020204" charset="-122"/>
              <a:ea typeface="微软雅黑" panose="020B0503020204020204" charset="-122"/>
            </a:endParaRPr>
          </a:p>
        </p:txBody>
      </p:sp>
      <p:grpSp>
        <p:nvGrpSpPr>
          <p:cNvPr id="51204" name="组合 32"/>
          <p:cNvGrpSpPr/>
          <p:nvPr/>
        </p:nvGrpSpPr>
        <p:grpSpPr>
          <a:xfrm>
            <a:off x="1965325" y="2605088"/>
            <a:ext cx="8531225" cy="543243"/>
            <a:chOff x="366" y="8689"/>
            <a:chExt cx="13662" cy="856"/>
          </a:xfrm>
        </p:grpSpPr>
        <p:grpSp>
          <p:nvGrpSpPr>
            <p:cNvPr id="51233" name="组合 33"/>
            <p:cNvGrpSpPr/>
            <p:nvPr/>
          </p:nvGrpSpPr>
          <p:grpSpPr>
            <a:xfrm>
              <a:off x="366" y="8689"/>
              <a:ext cx="13662" cy="856"/>
              <a:chOff x="-513" y="5780"/>
              <a:chExt cx="15147" cy="856"/>
            </a:xfrm>
          </p:grpSpPr>
          <p:sp>
            <p:nvSpPr>
              <p:cNvPr id="37" name="文本框 11"/>
              <p:cNvSpPr txBox="1"/>
              <p:nvPr/>
            </p:nvSpPr>
            <p:spPr>
              <a:xfrm>
                <a:off x="25" y="6008"/>
                <a:ext cx="14609" cy="628"/>
              </a:xfrm>
              <a:prstGeom prst="rect">
                <a:avLst/>
              </a:prstGeom>
              <a:noFill/>
            </p:spPr>
            <p:txBody>
              <a:bodyPr>
                <a:spAutoFit/>
              </a:bodyPr>
              <a:lstStyle/>
              <a:p>
                <a:pPr marR="0" defTabSz="914400">
                  <a:buClrTx/>
                  <a:buSzTx/>
                  <a:buFontTx/>
                  <a:defRPr/>
                </a:pPr>
                <a:r>
                  <a:rPr kumimoji="0" lang="en-US" altLang="zh-CN" sz="2000" b="1" kern="1200" cap="none" spc="0" normalizeH="0" baseline="0" noProof="0" dirty="0">
                    <a:solidFill>
                      <a:srgbClr val="000000"/>
                    </a:solidFill>
                    <a:effectLst>
                      <a:outerShdw blurRad="38100" dist="19050" dir="2700000" algn="tl" rotWithShape="0">
                        <a:srgbClr val="000000">
                          <a:alpha val="40000"/>
                        </a:srgbClr>
                      </a:outerShdw>
                    </a:effectLst>
                    <a:latin typeface="仿宋" panose="02010609060101010101" pitchFamily="49" charset="-122"/>
                    <a:ea typeface="仿宋" panose="02010609060101010101" pitchFamily="49" charset="-122"/>
                    <a:cs typeface="+mn-ea"/>
                    <a:sym typeface="+mn-ea"/>
                  </a:rPr>
                  <a:t>1914</a:t>
                </a:r>
                <a:r>
                  <a:rPr kumimoji="0" lang="zh-CN" altLang="en-US" sz="2000" b="1" kern="1200" cap="none" spc="0" normalizeH="0" baseline="0" noProof="0" dirty="0">
                    <a:solidFill>
                      <a:srgbClr val="000000"/>
                    </a:solidFill>
                    <a:effectLst>
                      <a:outerShdw blurRad="38100" dist="19050" dir="2700000" algn="tl" rotWithShape="0">
                        <a:srgbClr val="000000">
                          <a:alpha val="40000"/>
                        </a:srgbClr>
                      </a:outerShdw>
                    </a:effectLst>
                    <a:latin typeface="仿宋" panose="02010609060101010101" pitchFamily="49" charset="-122"/>
                    <a:ea typeface="仿宋" panose="02010609060101010101" pitchFamily="49" charset="-122"/>
                    <a:cs typeface="+mn-ea"/>
                    <a:sym typeface="+mn-ea"/>
                  </a:rPr>
                  <a:t> </a:t>
                </a:r>
                <a:r>
                  <a:rPr kumimoji="0" lang="en-US" altLang="zh-CN" sz="2000" b="1" kern="1200" cap="none" spc="0" normalizeH="0" baseline="0" noProof="0" dirty="0">
                    <a:solidFill>
                      <a:srgbClr val="000000"/>
                    </a:solidFill>
                    <a:effectLst>
                      <a:outerShdw blurRad="38100" dist="19050" dir="2700000" algn="tl" rotWithShape="0">
                        <a:srgbClr val="000000">
                          <a:alpha val="40000"/>
                        </a:srgbClr>
                      </a:outerShdw>
                    </a:effectLst>
                    <a:latin typeface="仿宋" panose="02010609060101010101" pitchFamily="49" charset="-122"/>
                    <a:ea typeface="仿宋" panose="02010609060101010101" pitchFamily="49" charset="-122"/>
                    <a:cs typeface="+mn-ea"/>
                    <a:sym typeface="+mn-ea"/>
                  </a:rPr>
                  <a:t>1916</a:t>
                </a:r>
                <a:r>
                  <a:rPr kumimoji="0" lang="zh-CN" altLang="en-US" sz="2000" b="1" kern="1200" cap="none" spc="0" normalizeH="0" baseline="0" noProof="0" dirty="0">
                    <a:solidFill>
                      <a:srgbClr val="000000"/>
                    </a:solidFill>
                    <a:effectLst>
                      <a:outerShdw blurRad="38100" dist="19050" dir="2700000" algn="tl" rotWithShape="0">
                        <a:srgbClr val="000000">
                          <a:alpha val="40000"/>
                        </a:srgbClr>
                      </a:outerShdw>
                    </a:effectLst>
                    <a:latin typeface="仿宋" panose="02010609060101010101" pitchFamily="49" charset="-122"/>
                    <a:ea typeface="仿宋" panose="02010609060101010101" pitchFamily="49" charset="-122"/>
                    <a:cs typeface="+mn-ea"/>
                    <a:sym typeface="+mn-ea"/>
                  </a:rPr>
                  <a:t> </a:t>
                </a:r>
                <a:r>
                  <a:rPr kumimoji="0" lang="en-US" altLang="zh-CN" sz="2000" b="1" kern="1200" cap="none" spc="0" normalizeH="0" baseline="0" noProof="0" dirty="0">
                    <a:solidFill>
                      <a:srgbClr val="000000"/>
                    </a:solidFill>
                    <a:effectLst>
                      <a:outerShdw blurRad="38100" dist="19050" dir="2700000" algn="tl" rotWithShape="0">
                        <a:srgbClr val="000000">
                          <a:alpha val="40000"/>
                        </a:srgbClr>
                      </a:outerShdw>
                    </a:effectLst>
                    <a:latin typeface="仿宋" panose="02010609060101010101" pitchFamily="49" charset="-122"/>
                    <a:ea typeface="仿宋" panose="02010609060101010101" pitchFamily="49" charset="-122"/>
                    <a:cs typeface="+mn-ea"/>
                    <a:sym typeface="+mn-ea"/>
                  </a:rPr>
                  <a:t>1918</a:t>
                </a:r>
                <a:r>
                  <a:rPr kumimoji="0" lang="zh-CN" altLang="en-US" sz="2000" b="1" kern="1200" cap="none" spc="0" normalizeH="0" baseline="0" noProof="0" dirty="0">
                    <a:solidFill>
                      <a:srgbClr val="000000"/>
                    </a:solidFill>
                    <a:effectLst>
                      <a:outerShdw blurRad="38100" dist="19050" dir="2700000" algn="tl" rotWithShape="0">
                        <a:srgbClr val="000000">
                          <a:alpha val="40000"/>
                        </a:srgbClr>
                      </a:outerShdw>
                    </a:effectLst>
                    <a:latin typeface="仿宋" panose="02010609060101010101" pitchFamily="49" charset="-122"/>
                    <a:ea typeface="仿宋" panose="02010609060101010101" pitchFamily="49" charset="-122"/>
                    <a:cs typeface="+mn-ea"/>
                    <a:sym typeface="+mn-ea"/>
                  </a:rPr>
                  <a:t>              </a:t>
                </a:r>
                <a:r>
                  <a:rPr kumimoji="0" lang="en-US" altLang="zh-CN" sz="2000" b="1" kern="1200" cap="none" spc="0" normalizeH="0" baseline="0" noProof="0" dirty="0">
                    <a:solidFill>
                      <a:srgbClr val="000000"/>
                    </a:solidFill>
                    <a:effectLst>
                      <a:outerShdw blurRad="38100" dist="19050" dir="2700000" algn="tl" rotWithShape="0">
                        <a:srgbClr val="000000">
                          <a:alpha val="40000"/>
                        </a:srgbClr>
                      </a:outerShdw>
                    </a:effectLst>
                    <a:latin typeface="仿宋" panose="02010609060101010101" pitchFamily="49" charset="-122"/>
                    <a:ea typeface="仿宋" panose="02010609060101010101" pitchFamily="49" charset="-122"/>
                    <a:cs typeface="+mn-ea"/>
                    <a:sym typeface="+mn-ea"/>
                  </a:rPr>
                  <a:t>1939</a:t>
                </a:r>
                <a:r>
                  <a:rPr kumimoji="0" lang="zh-CN" altLang="en-US" sz="2000" b="1" kern="1200" cap="none" spc="0" normalizeH="0" baseline="0" noProof="0" dirty="0">
                    <a:solidFill>
                      <a:srgbClr val="000000"/>
                    </a:solidFill>
                    <a:effectLst>
                      <a:outerShdw blurRad="38100" dist="19050" dir="2700000" algn="tl" rotWithShape="0">
                        <a:srgbClr val="000000">
                          <a:alpha val="40000"/>
                        </a:srgbClr>
                      </a:outerShdw>
                    </a:effectLst>
                    <a:latin typeface="仿宋" panose="02010609060101010101" pitchFamily="49" charset="-122"/>
                    <a:ea typeface="仿宋" panose="02010609060101010101" pitchFamily="49" charset="-122"/>
                    <a:cs typeface="+mn-ea"/>
                    <a:sym typeface="+mn-ea"/>
                  </a:rPr>
                  <a:t> </a:t>
                </a:r>
                <a:r>
                  <a:rPr kumimoji="0" lang="en-US" altLang="zh-CN" sz="2000" b="1" kern="1200" cap="none" spc="0" normalizeH="0" baseline="0" noProof="0" dirty="0">
                    <a:solidFill>
                      <a:srgbClr val="000000"/>
                    </a:solidFill>
                    <a:effectLst>
                      <a:outerShdw blurRad="38100" dist="19050" dir="2700000" algn="tl" rotWithShape="0">
                        <a:srgbClr val="000000">
                          <a:alpha val="40000"/>
                        </a:srgbClr>
                      </a:outerShdw>
                    </a:effectLst>
                    <a:latin typeface="仿宋" panose="02010609060101010101" pitchFamily="49" charset="-122"/>
                    <a:ea typeface="仿宋" panose="02010609060101010101" pitchFamily="49" charset="-122"/>
                    <a:cs typeface="+mn-ea"/>
                    <a:sym typeface="+mn-ea"/>
                  </a:rPr>
                  <a:t>1941 1942</a:t>
                </a:r>
                <a:r>
                  <a:rPr kumimoji="0" lang="zh-CN" altLang="en-US" sz="2000" b="1" kern="1200" cap="none" spc="0" normalizeH="0" baseline="0" noProof="0" dirty="0">
                    <a:solidFill>
                      <a:srgbClr val="000000"/>
                    </a:solidFill>
                    <a:effectLst>
                      <a:outerShdw blurRad="38100" dist="19050" dir="2700000" algn="tl" rotWithShape="0">
                        <a:srgbClr val="000000">
                          <a:alpha val="40000"/>
                        </a:srgbClr>
                      </a:outerShdw>
                    </a:effectLst>
                    <a:latin typeface="仿宋" panose="02010609060101010101" pitchFamily="49" charset="-122"/>
                    <a:ea typeface="仿宋" panose="02010609060101010101" pitchFamily="49" charset="-122"/>
                    <a:cs typeface="+mn-ea"/>
                    <a:sym typeface="+mn-ea"/>
                  </a:rPr>
                  <a:t> </a:t>
                </a:r>
                <a:r>
                  <a:rPr kumimoji="0" lang="en-US" altLang="zh-CN" sz="2000" b="1" kern="1200" cap="none" spc="0" normalizeH="0" baseline="0" noProof="0" dirty="0">
                    <a:solidFill>
                      <a:srgbClr val="000000"/>
                    </a:solidFill>
                    <a:effectLst>
                      <a:outerShdw blurRad="38100" dist="19050" dir="2700000" algn="tl" rotWithShape="0">
                        <a:srgbClr val="000000">
                          <a:alpha val="40000"/>
                        </a:srgbClr>
                      </a:outerShdw>
                    </a:effectLst>
                    <a:latin typeface="仿宋" panose="02010609060101010101" pitchFamily="49" charset="-122"/>
                    <a:ea typeface="仿宋" panose="02010609060101010101" pitchFamily="49" charset="-122"/>
                    <a:cs typeface="+mn-ea"/>
                    <a:sym typeface="+mn-ea"/>
                  </a:rPr>
                  <a:t>1943 1944 1945</a:t>
                </a:r>
                <a:endParaRPr kumimoji="0" lang="zh-CN" altLang="en-US" sz="2000" b="1" kern="1200" cap="none" spc="0" normalizeH="0" baseline="0" noProof="0" dirty="0">
                  <a:solidFill>
                    <a:srgbClr val="000000"/>
                  </a:solidFill>
                  <a:effectLst>
                    <a:outerShdw blurRad="38100" dist="19050" dir="2700000" algn="tl" rotWithShape="0">
                      <a:srgbClr val="000000">
                        <a:alpha val="40000"/>
                      </a:srgbClr>
                    </a:outerShdw>
                  </a:effectLst>
                  <a:latin typeface="仿宋" panose="02010609060101010101" pitchFamily="49" charset="-122"/>
                  <a:ea typeface="仿宋" panose="02010609060101010101" pitchFamily="49" charset="-122"/>
                  <a:cs typeface="+mn-ea"/>
                  <a:sym typeface="+mn-ea"/>
                </a:endParaRPr>
              </a:p>
            </p:txBody>
          </p:sp>
          <p:grpSp>
            <p:nvGrpSpPr>
              <p:cNvPr id="51237" name="组合 37"/>
              <p:cNvGrpSpPr/>
              <p:nvPr/>
            </p:nvGrpSpPr>
            <p:grpSpPr>
              <a:xfrm>
                <a:off x="-513" y="5780"/>
                <a:ext cx="14496" cy="262"/>
                <a:chOff x="-513" y="5592"/>
                <a:chExt cx="14496" cy="262"/>
              </a:xfrm>
            </p:grpSpPr>
            <p:cxnSp>
              <p:nvCxnSpPr>
                <p:cNvPr id="39" name="直接箭头连接符 38"/>
                <p:cNvCxnSpPr/>
                <p:nvPr/>
              </p:nvCxnSpPr>
              <p:spPr>
                <a:xfrm>
                  <a:off x="-513" y="5627"/>
                  <a:ext cx="14496" cy="0"/>
                </a:xfrm>
                <a:prstGeom prst="straightConnector1">
                  <a:avLst/>
                </a:prstGeom>
                <a:ln>
                  <a:tailEnd type="arrow" w="med" len="med"/>
                </a:ln>
              </p:spPr>
              <p:style>
                <a:lnRef idx="3">
                  <a:schemeClr val="accent6"/>
                </a:lnRef>
                <a:fillRef idx="0">
                  <a:schemeClr val="accent6"/>
                </a:fillRef>
                <a:effectRef idx="2">
                  <a:schemeClr val="accent6"/>
                </a:effectRef>
                <a:fontRef idx="minor">
                  <a:schemeClr val="tx1"/>
                </a:fontRef>
              </p:style>
            </p:cxnSp>
            <p:cxnSp>
              <p:nvCxnSpPr>
                <p:cNvPr id="40" name="直接连接符 39"/>
                <p:cNvCxnSpPr/>
                <p:nvPr/>
              </p:nvCxnSpPr>
              <p:spPr>
                <a:xfrm>
                  <a:off x="2830" y="5612"/>
                  <a:ext cx="0" cy="228"/>
                </a:xfrm>
                <a:prstGeom prst="line">
                  <a:avLst/>
                </a:prstGeom>
              </p:spPr>
              <p:style>
                <a:lnRef idx="3">
                  <a:schemeClr val="dk1"/>
                </a:lnRef>
                <a:fillRef idx="0">
                  <a:schemeClr val="dk1"/>
                </a:fillRef>
                <a:effectRef idx="2">
                  <a:schemeClr val="dk1"/>
                </a:effectRef>
                <a:fontRef idx="minor">
                  <a:schemeClr val="tx1"/>
                </a:fontRef>
              </p:style>
            </p:cxnSp>
            <p:cxnSp>
              <p:nvCxnSpPr>
                <p:cNvPr id="41" name="直接连接符 40"/>
                <p:cNvCxnSpPr/>
                <p:nvPr/>
              </p:nvCxnSpPr>
              <p:spPr>
                <a:xfrm>
                  <a:off x="7131" y="5592"/>
                  <a:ext cx="0" cy="228"/>
                </a:xfrm>
                <a:prstGeom prst="line">
                  <a:avLst/>
                </a:prstGeom>
              </p:spPr>
              <p:style>
                <a:lnRef idx="3">
                  <a:schemeClr val="dk1"/>
                </a:lnRef>
                <a:fillRef idx="0">
                  <a:schemeClr val="dk1"/>
                </a:fillRef>
                <a:effectRef idx="2">
                  <a:schemeClr val="dk1"/>
                </a:effectRef>
                <a:fontRef idx="minor">
                  <a:schemeClr val="tx1"/>
                </a:fontRef>
              </p:style>
            </p:cxnSp>
            <p:cxnSp>
              <p:nvCxnSpPr>
                <p:cNvPr id="42" name="直接连接符 41"/>
                <p:cNvCxnSpPr/>
                <p:nvPr/>
              </p:nvCxnSpPr>
              <p:spPr>
                <a:xfrm>
                  <a:off x="8408" y="5612"/>
                  <a:ext cx="0" cy="228"/>
                </a:xfrm>
                <a:prstGeom prst="line">
                  <a:avLst/>
                </a:prstGeom>
              </p:spPr>
              <p:style>
                <a:lnRef idx="3">
                  <a:schemeClr val="dk1"/>
                </a:lnRef>
                <a:fillRef idx="0">
                  <a:schemeClr val="dk1"/>
                </a:fillRef>
                <a:effectRef idx="2">
                  <a:schemeClr val="dk1"/>
                </a:effectRef>
                <a:fontRef idx="minor">
                  <a:schemeClr val="tx1"/>
                </a:fontRef>
              </p:style>
            </p:cxnSp>
            <p:cxnSp>
              <p:nvCxnSpPr>
                <p:cNvPr id="43" name="直接连接符 42"/>
                <p:cNvCxnSpPr/>
                <p:nvPr/>
              </p:nvCxnSpPr>
              <p:spPr>
                <a:xfrm>
                  <a:off x="9377" y="5627"/>
                  <a:ext cx="0" cy="228"/>
                </a:xfrm>
                <a:prstGeom prst="line">
                  <a:avLst/>
                </a:prstGeom>
              </p:spPr>
              <p:style>
                <a:lnRef idx="3">
                  <a:schemeClr val="dk1"/>
                </a:lnRef>
                <a:fillRef idx="0">
                  <a:schemeClr val="dk1"/>
                </a:fillRef>
                <a:effectRef idx="2">
                  <a:schemeClr val="dk1"/>
                </a:effectRef>
                <a:fontRef idx="minor">
                  <a:schemeClr val="tx1"/>
                </a:fontRef>
              </p:style>
            </p:cxnSp>
            <p:cxnSp>
              <p:nvCxnSpPr>
                <p:cNvPr id="44" name="直接连接符 43"/>
                <p:cNvCxnSpPr/>
                <p:nvPr/>
              </p:nvCxnSpPr>
              <p:spPr>
                <a:xfrm>
                  <a:off x="11424" y="5592"/>
                  <a:ext cx="0" cy="228"/>
                </a:xfrm>
                <a:prstGeom prst="line">
                  <a:avLst/>
                </a:prstGeom>
              </p:spPr>
              <p:style>
                <a:lnRef idx="3">
                  <a:schemeClr val="dk1"/>
                </a:lnRef>
                <a:fillRef idx="0">
                  <a:schemeClr val="dk1"/>
                </a:fillRef>
                <a:effectRef idx="2">
                  <a:schemeClr val="dk1"/>
                </a:effectRef>
                <a:fontRef idx="minor">
                  <a:schemeClr val="tx1"/>
                </a:fontRef>
              </p:style>
            </p:cxnSp>
            <p:cxnSp>
              <p:nvCxnSpPr>
                <p:cNvPr id="46" name="直接连接符 45"/>
                <p:cNvCxnSpPr/>
                <p:nvPr/>
              </p:nvCxnSpPr>
              <p:spPr>
                <a:xfrm>
                  <a:off x="10401" y="5612"/>
                  <a:ext cx="0" cy="228"/>
                </a:xfrm>
                <a:prstGeom prst="line">
                  <a:avLst/>
                </a:prstGeom>
              </p:spPr>
              <p:style>
                <a:lnRef idx="3">
                  <a:schemeClr val="dk1"/>
                </a:lnRef>
                <a:fillRef idx="0">
                  <a:schemeClr val="dk1"/>
                </a:fillRef>
                <a:effectRef idx="2">
                  <a:schemeClr val="dk1"/>
                </a:effectRef>
                <a:fontRef idx="minor">
                  <a:schemeClr val="tx1"/>
                </a:fontRef>
              </p:style>
            </p:cxnSp>
            <p:cxnSp>
              <p:nvCxnSpPr>
                <p:cNvPr id="47" name="直接连接符 46"/>
                <p:cNvCxnSpPr/>
                <p:nvPr/>
              </p:nvCxnSpPr>
              <p:spPr>
                <a:xfrm>
                  <a:off x="12447" y="5612"/>
                  <a:ext cx="0" cy="228"/>
                </a:xfrm>
                <a:prstGeom prst="line">
                  <a:avLst/>
                </a:prstGeom>
              </p:spPr>
              <p:style>
                <a:lnRef idx="3">
                  <a:schemeClr val="dk1"/>
                </a:lnRef>
                <a:fillRef idx="0">
                  <a:schemeClr val="dk1"/>
                </a:fillRef>
                <a:effectRef idx="2">
                  <a:schemeClr val="dk1"/>
                </a:effectRef>
                <a:fontRef idx="minor">
                  <a:schemeClr val="tx1"/>
                </a:fontRef>
              </p:style>
            </p:cxnSp>
          </p:grpSp>
        </p:grpSp>
        <p:cxnSp>
          <p:nvCxnSpPr>
            <p:cNvPr id="35" name="直接连接符 34"/>
            <p:cNvCxnSpPr/>
            <p:nvPr/>
          </p:nvCxnSpPr>
          <p:spPr>
            <a:xfrm>
              <a:off x="1360" y="8724"/>
              <a:ext cx="0" cy="228"/>
            </a:xfrm>
            <a:prstGeom prst="line">
              <a:avLst/>
            </a:prstGeom>
          </p:spPr>
          <p:style>
            <a:lnRef idx="3">
              <a:schemeClr val="dk1"/>
            </a:lnRef>
            <a:fillRef idx="0">
              <a:schemeClr val="dk1"/>
            </a:fillRef>
            <a:effectRef idx="2">
              <a:schemeClr val="dk1"/>
            </a:effectRef>
            <a:fontRef idx="minor">
              <a:schemeClr val="tx1"/>
            </a:fontRef>
          </p:style>
        </p:cxnSp>
        <p:cxnSp>
          <p:nvCxnSpPr>
            <p:cNvPr id="36" name="直接连接符 35"/>
            <p:cNvCxnSpPr/>
            <p:nvPr/>
          </p:nvCxnSpPr>
          <p:spPr>
            <a:xfrm>
              <a:off x="2479" y="8724"/>
              <a:ext cx="0" cy="228"/>
            </a:xfrm>
            <a:prstGeom prst="line">
              <a:avLst/>
            </a:prstGeom>
          </p:spPr>
          <p:style>
            <a:lnRef idx="3">
              <a:schemeClr val="dk1"/>
            </a:lnRef>
            <a:fillRef idx="0">
              <a:schemeClr val="dk1"/>
            </a:fillRef>
            <a:effectRef idx="2">
              <a:schemeClr val="dk1"/>
            </a:effectRef>
            <a:fontRef idx="minor">
              <a:schemeClr val="tx1"/>
            </a:fontRef>
          </p:style>
        </p:cxnSp>
      </p:grpSp>
      <p:sp>
        <p:nvSpPr>
          <p:cNvPr id="51205" name="TextBox 28"/>
          <p:cNvSpPr txBox="1"/>
          <p:nvPr/>
        </p:nvSpPr>
        <p:spPr>
          <a:xfrm>
            <a:off x="9766300" y="2132013"/>
            <a:ext cx="577850" cy="398780"/>
          </a:xfrm>
          <a:prstGeom prst="rect">
            <a:avLst/>
          </a:prstGeom>
          <a:noFill/>
          <a:ln w="9525">
            <a:noFill/>
          </a:ln>
        </p:spPr>
        <p:txBody>
          <a:bodyPr>
            <a:spAutoFit/>
          </a:bodyPr>
          <a:lstStyle/>
          <a:p>
            <a:r>
              <a:rPr lang="zh-CN" altLang="en-US" sz="2000" b="1" dirty="0">
                <a:latin typeface="黑体" panose="02010609060101010101" charset="-122"/>
                <a:ea typeface="黑体" panose="02010609060101010101" charset="-122"/>
              </a:rPr>
              <a:t>年</a:t>
            </a:r>
            <a:endParaRPr lang="zh-CN" altLang="en-US" sz="2000" b="1" dirty="0">
              <a:latin typeface="黑体" panose="02010609060101010101" charset="-122"/>
              <a:ea typeface="黑体" panose="02010609060101010101" charset="-122"/>
            </a:endParaRPr>
          </a:p>
        </p:txBody>
      </p:sp>
      <p:sp>
        <p:nvSpPr>
          <p:cNvPr id="51206" name="圆角矩形 47"/>
          <p:cNvSpPr/>
          <p:nvPr/>
        </p:nvSpPr>
        <p:spPr>
          <a:xfrm>
            <a:off x="1703388" y="4229100"/>
            <a:ext cx="8964612" cy="2136775"/>
          </a:xfrm>
          <a:prstGeom prst="roundRect">
            <a:avLst>
              <a:gd name="adj" fmla="val 16667"/>
            </a:avLst>
          </a:prstGeom>
          <a:solidFill>
            <a:schemeClr val="bg1"/>
          </a:solidFill>
          <a:ln w="12700" cap="flat" cmpd="sng">
            <a:solidFill>
              <a:srgbClr val="000000"/>
            </a:solidFill>
            <a:prstDash val="solid"/>
            <a:headEnd type="none" w="med" len="med"/>
            <a:tailEnd type="none" w="med" len="med"/>
          </a:ln>
        </p:spPr>
        <p:txBody>
          <a:bodyPr/>
          <a:lstStyle/>
          <a:p>
            <a:r>
              <a:rPr lang="zh-CN" altLang="en-US" sz="2400" b="1" dirty="0">
                <a:solidFill>
                  <a:srgbClr val="FF0000"/>
                </a:solidFill>
                <a:latin typeface="宋体" panose="02010600030101010101" pitchFamily="2" charset="-122"/>
              </a:rPr>
              <a:t>①</a:t>
            </a:r>
            <a:r>
              <a:rPr lang="zh-CN" altLang="en-US" sz="2400" b="1" dirty="0">
                <a:solidFill>
                  <a:srgbClr val="000000"/>
                </a:solidFill>
                <a:latin typeface="楷体" panose="02010609060101010101" pitchFamily="49" charset="-122"/>
                <a:ea typeface="楷体" panose="02010609060101010101" pitchFamily="49" charset="-122"/>
              </a:rPr>
              <a:t>萨拉热窝事件；</a:t>
            </a:r>
            <a:r>
              <a:rPr lang="zh-CN" altLang="en-US" sz="2400" b="1" dirty="0">
                <a:solidFill>
                  <a:srgbClr val="FF0000"/>
                </a:solidFill>
                <a:latin typeface="宋体" panose="02010600030101010101" pitchFamily="2" charset="-122"/>
              </a:rPr>
              <a:t>②</a:t>
            </a:r>
            <a:r>
              <a:rPr lang="zh-CN" altLang="en-US" sz="2400" b="1" dirty="0">
                <a:solidFill>
                  <a:srgbClr val="000000"/>
                </a:solidFill>
                <a:latin typeface="楷体" panose="02010609060101010101" pitchFamily="49" charset="-122"/>
                <a:ea typeface="楷体" panose="02010609060101010101" pitchFamily="49" charset="-122"/>
              </a:rPr>
              <a:t>德国突袭波兰；</a:t>
            </a:r>
            <a:r>
              <a:rPr lang="zh-CN" altLang="en-US" sz="2400" b="1" dirty="0">
                <a:solidFill>
                  <a:srgbClr val="FF0000"/>
                </a:solidFill>
                <a:latin typeface="宋体" panose="02010600030101010101" pitchFamily="2" charset="-122"/>
              </a:rPr>
              <a:t>③</a:t>
            </a:r>
            <a:r>
              <a:rPr lang="zh-CN" altLang="en-US" sz="2400" b="1" dirty="0">
                <a:solidFill>
                  <a:srgbClr val="000000"/>
                </a:solidFill>
                <a:latin typeface="楷体" panose="02010609060101010101" pitchFamily="49" charset="-122"/>
                <a:ea typeface="楷体" panose="02010609060101010101" pitchFamily="49" charset="-122"/>
              </a:rPr>
              <a:t>德国突袭苏联</a:t>
            </a:r>
            <a:endParaRPr lang="zh-CN" altLang="en-US" sz="2400" b="1" dirty="0">
              <a:solidFill>
                <a:srgbClr val="000000"/>
              </a:solidFill>
              <a:latin typeface="楷体" panose="02010609060101010101" pitchFamily="49" charset="-122"/>
              <a:ea typeface="楷体" panose="02010609060101010101" pitchFamily="49" charset="-122"/>
            </a:endParaRPr>
          </a:p>
          <a:p>
            <a:r>
              <a:rPr lang="zh-CN" altLang="en-US" sz="2400" b="1" dirty="0">
                <a:solidFill>
                  <a:srgbClr val="FF0000"/>
                </a:solidFill>
                <a:latin typeface="宋体" panose="02010600030101010101" pitchFamily="2" charset="-122"/>
              </a:rPr>
              <a:t>④</a:t>
            </a:r>
            <a:r>
              <a:rPr lang="zh-CN" altLang="en-US" sz="2400" b="1" dirty="0">
                <a:solidFill>
                  <a:srgbClr val="000000"/>
                </a:solidFill>
                <a:latin typeface="楷体" panose="02010609060101010101" pitchFamily="49" charset="-122"/>
                <a:ea typeface="楷体" panose="02010609060101010101" pitchFamily="49" charset="-122"/>
              </a:rPr>
              <a:t>诺曼底登陆；</a:t>
            </a:r>
            <a:r>
              <a:rPr lang="zh-CN" altLang="en-US" sz="2400" b="1" dirty="0">
                <a:solidFill>
                  <a:srgbClr val="FF0000"/>
                </a:solidFill>
                <a:latin typeface="宋体" panose="02010600030101010101" pitchFamily="2" charset="-122"/>
              </a:rPr>
              <a:t>⑤</a:t>
            </a:r>
            <a:r>
              <a:rPr lang="zh-CN" altLang="en-US" sz="2400" b="1" dirty="0">
                <a:solidFill>
                  <a:srgbClr val="000000"/>
                </a:solidFill>
                <a:latin typeface="楷体" panose="02010609060101010101" pitchFamily="49" charset="-122"/>
                <a:ea typeface="楷体" panose="02010609060101010101" pitchFamily="49" charset="-122"/>
              </a:rPr>
              <a:t>日本偷袭珍珠港；</a:t>
            </a:r>
            <a:r>
              <a:rPr lang="en-US" altLang="zh-CN" sz="2400" b="1" dirty="0">
                <a:solidFill>
                  <a:srgbClr val="FF0000"/>
                </a:solidFill>
                <a:latin typeface="宋体" panose="02010600030101010101" pitchFamily="2" charset="-122"/>
              </a:rPr>
              <a:t>⑥</a:t>
            </a:r>
            <a:r>
              <a:rPr lang="zh-CN" altLang="en-US" sz="2400" b="1" dirty="0">
                <a:solidFill>
                  <a:srgbClr val="000000"/>
                </a:solidFill>
                <a:latin typeface="楷体" panose="02010609060101010101" pitchFamily="49" charset="-122"/>
                <a:ea typeface="楷体" panose="02010609060101010101" pitchFamily="49" charset="-122"/>
              </a:rPr>
              <a:t>斯大林格勒会战胜利结束；</a:t>
            </a:r>
            <a:r>
              <a:rPr lang="zh-CN" altLang="en-US" sz="2400" b="1" dirty="0">
                <a:solidFill>
                  <a:srgbClr val="FF0000"/>
                </a:solidFill>
                <a:latin typeface="宋体" panose="02010600030101010101" pitchFamily="2" charset="-122"/>
              </a:rPr>
              <a:t>⑦</a:t>
            </a:r>
            <a:r>
              <a:rPr lang="zh-CN" altLang="en-US" sz="2400" b="1" dirty="0">
                <a:solidFill>
                  <a:srgbClr val="000000"/>
                </a:solidFill>
                <a:latin typeface="楷体" panose="02010609060101010101" pitchFamily="49" charset="-122"/>
                <a:ea typeface="楷体" panose="02010609060101010101" pitchFamily="49" charset="-122"/>
              </a:rPr>
              <a:t>凡尔登战役；</a:t>
            </a:r>
            <a:r>
              <a:rPr lang="zh-CN" altLang="en-US" sz="2400" b="1" dirty="0">
                <a:solidFill>
                  <a:srgbClr val="FF0000"/>
                </a:solidFill>
                <a:latin typeface="宋体" panose="02010600030101010101" pitchFamily="2" charset="-122"/>
              </a:rPr>
              <a:t>⑧</a:t>
            </a:r>
            <a:r>
              <a:rPr lang="zh-CN" altLang="en-US" sz="2400" b="1" dirty="0">
                <a:solidFill>
                  <a:srgbClr val="000000"/>
                </a:solidFill>
                <a:latin typeface="楷体" panose="02010609060101010101" pitchFamily="49" charset="-122"/>
                <a:ea typeface="楷体" panose="02010609060101010101" pitchFamily="49" charset="-122"/>
              </a:rPr>
              <a:t>同盟国战败投降；</a:t>
            </a:r>
            <a:r>
              <a:rPr lang="zh-CN" altLang="en-US" sz="2400" b="1" dirty="0">
                <a:solidFill>
                  <a:srgbClr val="FF0000"/>
                </a:solidFill>
                <a:latin typeface="宋体" panose="02010600030101010101" pitchFamily="2" charset="-122"/>
              </a:rPr>
              <a:t>⑨</a:t>
            </a:r>
            <a:r>
              <a:rPr lang="en-US" altLang="zh-CN" sz="2400" b="1" dirty="0">
                <a:solidFill>
                  <a:srgbClr val="000000"/>
                </a:solidFill>
                <a:latin typeface="楷体" panose="02010609060101010101" pitchFamily="49" charset="-122"/>
                <a:ea typeface="楷体" panose="02010609060101010101" pitchFamily="49" charset="-122"/>
              </a:rPr>
              <a:t>26</a:t>
            </a:r>
            <a:r>
              <a:rPr lang="zh-CN" altLang="en-US" sz="2400" b="1" dirty="0">
                <a:solidFill>
                  <a:srgbClr val="000000"/>
                </a:solidFill>
                <a:latin typeface="楷体" panose="02010609060101010101" pitchFamily="49" charset="-122"/>
                <a:ea typeface="楷体" panose="02010609060101010101" pitchFamily="49" charset="-122"/>
              </a:rPr>
              <a:t>国华盛顿会议；</a:t>
            </a:r>
            <a:r>
              <a:rPr lang="zh-CN" altLang="en-US" sz="2400" b="1" dirty="0">
                <a:solidFill>
                  <a:srgbClr val="FF0000"/>
                </a:solidFill>
                <a:latin typeface="宋体" panose="02010600030101010101" pitchFamily="2" charset="-122"/>
              </a:rPr>
              <a:t>⑩</a:t>
            </a:r>
            <a:r>
              <a:rPr lang="zh-CN" altLang="en-US" sz="2400" b="1" dirty="0">
                <a:solidFill>
                  <a:srgbClr val="000000"/>
                </a:solidFill>
                <a:latin typeface="楷体" panose="02010609060101010101" pitchFamily="49" charset="-122"/>
                <a:ea typeface="楷体" panose="02010609060101010101" pitchFamily="49" charset="-122"/>
              </a:rPr>
              <a:t>日本签署无条件投降书；</a:t>
            </a:r>
            <a:endParaRPr lang="en-US" altLang="zh-CN" sz="2400" b="1" dirty="0">
              <a:solidFill>
                <a:srgbClr val="000000"/>
              </a:solidFill>
              <a:latin typeface="楷体" panose="02010609060101010101" pitchFamily="49" charset="-122"/>
              <a:ea typeface="楷体" panose="02010609060101010101" pitchFamily="49" charset="-122"/>
            </a:endParaRPr>
          </a:p>
          <a:p>
            <a:endParaRPr lang="zh-CN" altLang="en-US" sz="2400" b="1" dirty="0">
              <a:solidFill>
                <a:srgbClr val="000000"/>
              </a:solidFill>
              <a:latin typeface="楷体" panose="02010609060101010101" pitchFamily="49" charset="-122"/>
              <a:ea typeface="楷体" panose="02010609060101010101" pitchFamily="49" charset="-122"/>
            </a:endParaRPr>
          </a:p>
        </p:txBody>
      </p:sp>
      <p:sp>
        <p:nvSpPr>
          <p:cNvPr id="51207" name="TextBox 1"/>
          <p:cNvSpPr txBox="1"/>
          <p:nvPr/>
        </p:nvSpPr>
        <p:spPr>
          <a:xfrm>
            <a:off x="2424113" y="2933700"/>
            <a:ext cx="574675" cy="645160"/>
          </a:xfrm>
          <a:prstGeom prst="rect">
            <a:avLst/>
          </a:prstGeom>
          <a:noFill/>
          <a:ln w="9525">
            <a:noFill/>
          </a:ln>
        </p:spPr>
        <p:txBody>
          <a:bodyPr>
            <a:spAutoFit/>
          </a:bodyPr>
          <a:lstStyle/>
          <a:p>
            <a:r>
              <a:rPr lang="en-US" altLang="zh-CN" sz="3600" b="1" dirty="0">
                <a:latin typeface="黑体" panose="02010609060101010101" charset="-122"/>
                <a:ea typeface="黑体" panose="02010609060101010101" charset="-122"/>
              </a:rPr>
              <a:t>A</a:t>
            </a:r>
            <a:endParaRPr lang="zh-CN" altLang="en-US" sz="3600" b="1" dirty="0">
              <a:latin typeface="黑体" panose="02010609060101010101" charset="-122"/>
              <a:ea typeface="黑体" panose="02010609060101010101" charset="-122"/>
            </a:endParaRPr>
          </a:p>
        </p:txBody>
      </p:sp>
      <p:sp>
        <p:nvSpPr>
          <p:cNvPr id="51208" name="TextBox 23"/>
          <p:cNvSpPr txBox="1"/>
          <p:nvPr/>
        </p:nvSpPr>
        <p:spPr>
          <a:xfrm>
            <a:off x="3148013" y="2951163"/>
            <a:ext cx="574675" cy="645160"/>
          </a:xfrm>
          <a:prstGeom prst="rect">
            <a:avLst/>
          </a:prstGeom>
          <a:noFill/>
          <a:ln w="9525">
            <a:noFill/>
          </a:ln>
        </p:spPr>
        <p:txBody>
          <a:bodyPr>
            <a:spAutoFit/>
          </a:bodyPr>
          <a:lstStyle/>
          <a:p>
            <a:r>
              <a:rPr lang="en-US" altLang="zh-CN" sz="3600" b="1" dirty="0">
                <a:latin typeface="黑体" panose="02010609060101010101" charset="-122"/>
                <a:ea typeface="黑体" panose="02010609060101010101" charset="-122"/>
              </a:rPr>
              <a:t>B</a:t>
            </a:r>
            <a:endParaRPr lang="zh-CN" altLang="en-US" sz="3600" b="1" dirty="0">
              <a:latin typeface="黑体" panose="02010609060101010101" charset="-122"/>
              <a:ea typeface="黑体" panose="02010609060101010101" charset="-122"/>
            </a:endParaRPr>
          </a:p>
        </p:txBody>
      </p:sp>
      <p:sp>
        <p:nvSpPr>
          <p:cNvPr id="51209" name="TextBox 24"/>
          <p:cNvSpPr txBox="1"/>
          <p:nvPr/>
        </p:nvSpPr>
        <p:spPr>
          <a:xfrm>
            <a:off x="3725863" y="2951163"/>
            <a:ext cx="574675" cy="645160"/>
          </a:xfrm>
          <a:prstGeom prst="rect">
            <a:avLst/>
          </a:prstGeom>
          <a:noFill/>
          <a:ln w="9525">
            <a:noFill/>
          </a:ln>
        </p:spPr>
        <p:txBody>
          <a:bodyPr>
            <a:spAutoFit/>
          </a:bodyPr>
          <a:lstStyle/>
          <a:p>
            <a:r>
              <a:rPr lang="en-US" altLang="zh-CN" sz="3600" b="1" dirty="0">
                <a:latin typeface="黑体" panose="02010609060101010101" charset="-122"/>
                <a:ea typeface="黑体" panose="02010609060101010101" charset="-122"/>
              </a:rPr>
              <a:t>C</a:t>
            </a:r>
            <a:endParaRPr lang="zh-CN" altLang="en-US" sz="3600" b="1" dirty="0">
              <a:latin typeface="黑体" panose="02010609060101010101" charset="-122"/>
              <a:ea typeface="黑体" panose="02010609060101010101" charset="-122"/>
            </a:endParaRPr>
          </a:p>
        </p:txBody>
      </p:sp>
      <p:sp>
        <p:nvSpPr>
          <p:cNvPr id="51210" name="TextBox 25"/>
          <p:cNvSpPr txBox="1"/>
          <p:nvPr/>
        </p:nvSpPr>
        <p:spPr>
          <a:xfrm>
            <a:off x="6173788" y="2949575"/>
            <a:ext cx="574675" cy="645160"/>
          </a:xfrm>
          <a:prstGeom prst="rect">
            <a:avLst/>
          </a:prstGeom>
          <a:noFill/>
          <a:ln w="9525">
            <a:noFill/>
          </a:ln>
        </p:spPr>
        <p:txBody>
          <a:bodyPr>
            <a:spAutoFit/>
          </a:bodyPr>
          <a:lstStyle/>
          <a:p>
            <a:r>
              <a:rPr lang="en-US" altLang="zh-CN" sz="3600" b="1" dirty="0">
                <a:latin typeface="黑体" panose="02010609060101010101" charset="-122"/>
                <a:ea typeface="黑体" panose="02010609060101010101" charset="-122"/>
              </a:rPr>
              <a:t>D</a:t>
            </a:r>
            <a:endParaRPr lang="zh-CN" altLang="en-US" sz="3600" b="1" dirty="0">
              <a:latin typeface="黑体" panose="02010609060101010101" charset="-122"/>
              <a:ea typeface="黑体" panose="02010609060101010101" charset="-122"/>
            </a:endParaRPr>
          </a:p>
        </p:txBody>
      </p:sp>
      <p:sp>
        <p:nvSpPr>
          <p:cNvPr id="51211" name="TextBox 26"/>
          <p:cNvSpPr txBox="1"/>
          <p:nvPr/>
        </p:nvSpPr>
        <p:spPr>
          <a:xfrm>
            <a:off x="6894513" y="2921000"/>
            <a:ext cx="574675" cy="645160"/>
          </a:xfrm>
          <a:prstGeom prst="rect">
            <a:avLst/>
          </a:prstGeom>
          <a:noFill/>
          <a:ln w="9525">
            <a:noFill/>
          </a:ln>
        </p:spPr>
        <p:txBody>
          <a:bodyPr>
            <a:spAutoFit/>
          </a:bodyPr>
          <a:lstStyle/>
          <a:p>
            <a:r>
              <a:rPr lang="en-US" altLang="zh-CN" sz="3600" b="1" dirty="0">
                <a:latin typeface="黑体" panose="02010609060101010101" charset="-122"/>
                <a:ea typeface="黑体" panose="02010609060101010101" charset="-122"/>
              </a:rPr>
              <a:t>E</a:t>
            </a:r>
            <a:endParaRPr lang="zh-CN" altLang="en-US" sz="3600" b="1" dirty="0">
              <a:latin typeface="黑体" panose="02010609060101010101" charset="-122"/>
              <a:ea typeface="黑体" panose="02010609060101010101" charset="-122"/>
            </a:endParaRPr>
          </a:p>
        </p:txBody>
      </p:sp>
      <p:sp>
        <p:nvSpPr>
          <p:cNvPr id="51212" name="TextBox 27"/>
          <p:cNvSpPr txBox="1"/>
          <p:nvPr/>
        </p:nvSpPr>
        <p:spPr>
          <a:xfrm>
            <a:off x="7470775" y="2921000"/>
            <a:ext cx="574675" cy="645160"/>
          </a:xfrm>
          <a:prstGeom prst="rect">
            <a:avLst/>
          </a:prstGeom>
          <a:noFill/>
          <a:ln w="9525">
            <a:noFill/>
          </a:ln>
        </p:spPr>
        <p:txBody>
          <a:bodyPr>
            <a:spAutoFit/>
          </a:bodyPr>
          <a:lstStyle/>
          <a:p>
            <a:r>
              <a:rPr lang="en-US" altLang="zh-CN" sz="3600" b="1" dirty="0">
                <a:latin typeface="黑体" panose="02010609060101010101" charset="-122"/>
                <a:ea typeface="黑体" panose="02010609060101010101" charset="-122"/>
              </a:rPr>
              <a:t>F</a:t>
            </a:r>
            <a:endParaRPr lang="zh-CN" altLang="en-US" sz="3600" b="1" dirty="0">
              <a:latin typeface="黑体" panose="02010609060101010101" charset="-122"/>
              <a:ea typeface="黑体" panose="02010609060101010101" charset="-122"/>
            </a:endParaRPr>
          </a:p>
        </p:txBody>
      </p:sp>
      <p:sp>
        <p:nvSpPr>
          <p:cNvPr id="51213" name="TextBox 29"/>
          <p:cNvSpPr txBox="1"/>
          <p:nvPr/>
        </p:nvSpPr>
        <p:spPr>
          <a:xfrm>
            <a:off x="7972425" y="2921000"/>
            <a:ext cx="574675" cy="645160"/>
          </a:xfrm>
          <a:prstGeom prst="rect">
            <a:avLst/>
          </a:prstGeom>
          <a:noFill/>
          <a:ln w="9525">
            <a:noFill/>
          </a:ln>
        </p:spPr>
        <p:txBody>
          <a:bodyPr>
            <a:spAutoFit/>
          </a:bodyPr>
          <a:lstStyle/>
          <a:p>
            <a:r>
              <a:rPr lang="en-US" altLang="zh-CN" sz="3600" b="1" dirty="0">
                <a:latin typeface="黑体" panose="02010609060101010101" charset="-122"/>
                <a:ea typeface="黑体" panose="02010609060101010101" charset="-122"/>
              </a:rPr>
              <a:t>G</a:t>
            </a:r>
            <a:endParaRPr lang="zh-CN" altLang="en-US" sz="3600" b="1" dirty="0">
              <a:latin typeface="黑体" panose="02010609060101010101" charset="-122"/>
              <a:ea typeface="黑体" panose="02010609060101010101" charset="-122"/>
            </a:endParaRPr>
          </a:p>
        </p:txBody>
      </p:sp>
      <p:sp>
        <p:nvSpPr>
          <p:cNvPr id="51214" name="TextBox 30"/>
          <p:cNvSpPr txBox="1"/>
          <p:nvPr/>
        </p:nvSpPr>
        <p:spPr>
          <a:xfrm>
            <a:off x="8547100" y="2905125"/>
            <a:ext cx="574675" cy="645160"/>
          </a:xfrm>
          <a:prstGeom prst="rect">
            <a:avLst/>
          </a:prstGeom>
          <a:noFill/>
          <a:ln w="9525">
            <a:noFill/>
          </a:ln>
        </p:spPr>
        <p:txBody>
          <a:bodyPr>
            <a:spAutoFit/>
          </a:bodyPr>
          <a:lstStyle/>
          <a:p>
            <a:r>
              <a:rPr lang="en-US" altLang="zh-CN" sz="3600" b="1" dirty="0">
                <a:latin typeface="黑体" panose="02010609060101010101" charset="-122"/>
                <a:ea typeface="黑体" panose="02010609060101010101" charset="-122"/>
              </a:rPr>
              <a:t>H</a:t>
            </a:r>
            <a:endParaRPr lang="zh-CN" altLang="en-US" sz="3600" b="1" dirty="0">
              <a:latin typeface="黑体" panose="02010609060101010101" charset="-122"/>
              <a:ea typeface="黑体" panose="02010609060101010101" charset="-122"/>
            </a:endParaRPr>
          </a:p>
        </p:txBody>
      </p:sp>
      <p:sp>
        <p:nvSpPr>
          <p:cNvPr id="51215" name="TextBox 31"/>
          <p:cNvSpPr txBox="1"/>
          <p:nvPr/>
        </p:nvSpPr>
        <p:spPr>
          <a:xfrm>
            <a:off x="9121775" y="2925763"/>
            <a:ext cx="574675" cy="645160"/>
          </a:xfrm>
          <a:prstGeom prst="rect">
            <a:avLst/>
          </a:prstGeom>
          <a:noFill/>
          <a:ln w="9525">
            <a:noFill/>
          </a:ln>
        </p:spPr>
        <p:txBody>
          <a:bodyPr>
            <a:spAutoFit/>
          </a:bodyPr>
          <a:lstStyle/>
          <a:p>
            <a:r>
              <a:rPr lang="en-US" altLang="zh-CN" sz="3600" b="1" dirty="0">
                <a:latin typeface="黑体" panose="02010609060101010101" charset="-122"/>
                <a:ea typeface="黑体" panose="02010609060101010101" charset="-122"/>
              </a:rPr>
              <a:t>I</a:t>
            </a:r>
            <a:endParaRPr lang="zh-CN" altLang="en-US" sz="3600" b="1" dirty="0">
              <a:latin typeface="黑体" panose="02010609060101010101" charset="-122"/>
              <a:ea typeface="黑体" panose="02010609060101010101" charset="-122"/>
            </a:endParaRPr>
          </a:p>
        </p:txBody>
      </p:sp>
      <p:sp>
        <p:nvSpPr>
          <p:cNvPr id="3" name="TextBox 2"/>
          <p:cNvSpPr txBox="1"/>
          <p:nvPr/>
        </p:nvSpPr>
        <p:spPr>
          <a:xfrm>
            <a:off x="2308225" y="2100263"/>
            <a:ext cx="692150" cy="460375"/>
          </a:xfrm>
          <a:prstGeom prst="rect">
            <a:avLst/>
          </a:prstGeom>
          <a:noFill/>
          <a:ln w="9525">
            <a:noFill/>
          </a:ln>
        </p:spPr>
        <p:txBody>
          <a:bodyPr>
            <a:spAutoFit/>
          </a:bodyPr>
          <a:lstStyle/>
          <a:p>
            <a:r>
              <a:rPr lang="zh-CN" altLang="en-US" sz="2400" b="1" dirty="0">
                <a:solidFill>
                  <a:srgbClr val="FF0000"/>
                </a:solidFill>
                <a:latin typeface="宋体" panose="02010600030101010101" pitchFamily="2" charset="-122"/>
              </a:rPr>
              <a:t>①</a:t>
            </a:r>
            <a:endParaRPr lang="zh-CN" altLang="en-US" dirty="0">
              <a:latin typeface="Calibri" panose="020F0502020204030204" charset="0"/>
            </a:endParaRPr>
          </a:p>
        </p:txBody>
      </p:sp>
      <p:sp>
        <p:nvSpPr>
          <p:cNvPr id="33" name="TextBox 32"/>
          <p:cNvSpPr txBox="1"/>
          <p:nvPr/>
        </p:nvSpPr>
        <p:spPr>
          <a:xfrm>
            <a:off x="3032125" y="2124075"/>
            <a:ext cx="690563" cy="460375"/>
          </a:xfrm>
          <a:prstGeom prst="rect">
            <a:avLst/>
          </a:prstGeom>
          <a:noFill/>
          <a:ln w="9525">
            <a:noFill/>
          </a:ln>
        </p:spPr>
        <p:txBody>
          <a:bodyPr>
            <a:spAutoFit/>
          </a:bodyPr>
          <a:lstStyle/>
          <a:p>
            <a:r>
              <a:rPr lang="zh-CN" altLang="en-US" sz="2400" b="1" dirty="0">
                <a:solidFill>
                  <a:srgbClr val="FF0000"/>
                </a:solidFill>
                <a:latin typeface="宋体" panose="02010600030101010101" pitchFamily="2" charset="-122"/>
              </a:rPr>
              <a:t>⑦</a:t>
            </a:r>
            <a:endParaRPr lang="zh-CN" altLang="en-US" dirty="0">
              <a:latin typeface="Calibri" panose="020F0502020204030204" charset="0"/>
            </a:endParaRPr>
          </a:p>
        </p:txBody>
      </p:sp>
      <p:sp>
        <p:nvSpPr>
          <p:cNvPr id="4" name="矩形 3"/>
          <p:cNvSpPr/>
          <p:nvPr/>
        </p:nvSpPr>
        <p:spPr>
          <a:xfrm>
            <a:off x="3575050" y="2111375"/>
            <a:ext cx="488950" cy="460375"/>
          </a:xfrm>
          <a:prstGeom prst="rect">
            <a:avLst/>
          </a:prstGeom>
          <a:noFill/>
          <a:ln w="9525">
            <a:noFill/>
          </a:ln>
        </p:spPr>
        <p:txBody>
          <a:bodyPr wrap="none">
            <a:spAutoFit/>
          </a:bodyPr>
          <a:lstStyle/>
          <a:p>
            <a:r>
              <a:rPr lang="zh-CN" altLang="en-US" sz="2400" b="1" dirty="0">
                <a:solidFill>
                  <a:srgbClr val="FF0000"/>
                </a:solidFill>
                <a:latin typeface="宋体" panose="02010600030101010101" pitchFamily="2" charset="-122"/>
              </a:rPr>
              <a:t>⑧</a:t>
            </a:r>
            <a:endParaRPr lang="zh-CN" altLang="en-US" dirty="0">
              <a:latin typeface="Calibri" panose="020F0502020204030204" charset="0"/>
            </a:endParaRPr>
          </a:p>
        </p:txBody>
      </p:sp>
      <p:sp>
        <p:nvSpPr>
          <p:cNvPr id="5" name="矩形 4"/>
          <p:cNvSpPr/>
          <p:nvPr/>
        </p:nvSpPr>
        <p:spPr>
          <a:xfrm>
            <a:off x="6024563" y="2141538"/>
            <a:ext cx="488950" cy="460375"/>
          </a:xfrm>
          <a:prstGeom prst="rect">
            <a:avLst/>
          </a:prstGeom>
          <a:noFill/>
          <a:ln w="9525">
            <a:noFill/>
          </a:ln>
        </p:spPr>
        <p:txBody>
          <a:bodyPr wrap="none">
            <a:spAutoFit/>
          </a:bodyPr>
          <a:lstStyle/>
          <a:p>
            <a:r>
              <a:rPr lang="zh-CN" altLang="en-US" sz="2400" b="1" dirty="0">
                <a:solidFill>
                  <a:srgbClr val="FF0000"/>
                </a:solidFill>
                <a:latin typeface="宋体" panose="02010600030101010101" pitchFamily="2" charset="-122"/>
              </a:rPr>
              <a:t>②</a:t>
            </a:r>
            <a:endParaRPr lang="zh-CN" altLang="en-US" dirty="0">
              <a:latin typeface="Calibri" panose="020F0502020204030204" charset="0"/>
            </a:endParaRPr>
          </a:p>
        </p:txBody>
      </p:sp>
      <p:sp>
        <p:nvSpPr>
          <p:cNvPr id="6" name="矩形 5"/>
          <p:cNvSpPr/>
          <p:nvPr/>
        </p:nvSpPr>
        <p:spPr>
          <a:xfrm>
            <a:off x="6872288" y="1925638"/>
            <a:ext cx="488950" cy="460375"/>
          </a:xfrm>
          <a:prstGeom prst="rect">
            <a:avLst/>
          </a:prstGeom>
          <a:noFill/>
          <a:ln w="9525">
            <a:noFill/>
          </a:ln>
        </p:spPr>
        <p:txBody>
          <a:bodyPr wrap="none">
            <a:spAutoFit/>
          </a:bodyPr>
          <a:lstStyle/>
          <a:p>
            <a:r>
              <a:rPr lang="zh-CN" altLang="en-US" sz="2400" b="1" dirty="0">
                <a:solidFill>
                  <a:srgbClr val="FF0000"/>
                </a:solidFill>
                <a:latin typeface="宋体" panose="02010600030101010101" pitchFamily="2" charset="-122"/>
              </a:rPr>
              <a:t>⑤</a:t>
            </a:r>
            <a:endParaRPr lang="zh-CN" altLang="en-US" dirty="0">
              <a:latin typeface="Calibri" panose="020F0502020204030204" charset="0"/>
            </a:endParaRPr>
          </a:p>
        </p:txBody>
      </p:sp>
      <p:sp>
        <p:nvSpPr>
          <p:cNvPr id="7" name="矩形 6"/>
          <p:cNvSpPr/>
          <p:nvPr/>
        </p:nvSpPr>
        <p:spPr>
          <a:xfrm>
            <a:off x="6600825" y="1927225"/>
            <a:ext cx="488950" cy="460375"/>
          </a:xfrm>
          <a:prstGeom prst="rect">
            <a:avLst/>
          </a:prstGeom>
          <a:noFill/>
          <a:ln w="9525">
            <a:noFill/>
          </a:ln>
        </p:spPr>
        <p:txBody>
          <a:bodyPr wrap="none">
            <a:spAutoFit/>
          </a:bodyPr>
          <a:lstStyle/>
          <a:p>
            <a:r>
              <a:rPr lang="zh-CN" altLang="en-US" sz="2400" b="1" dirty="0">
                <a:solidFill>
                  <a:srgbClr val="FF0000"/>
                </a:solidFill>
                <a:latin typeface="宋体" panose="02010600030101010101" pitchFamily="2" charset="-122"/>
              </a:rPr>
              <a:t>③</a:t>
            </a:r>
            <a:endParaRPr lang="zh-CN" altLang="en-US" dirty="0">
              <a:latin typeface="Calibri" panose="020F0502020204030204" charset="0"/>
            </a:endParaRPr>
          </a:p>
        </p:txBody>
      </p:sp>
      <p:sp>
        <p:nvSpPr>
          <p:cNvPr id="8" name="矩形 7"/>
          <p:cNvSpPr/>
          <p:nvPr/>
        </p:nvSpPr>
        <p:spPr>
          <a:xfrm>
            <a:off x="7288213" y="2111375"/>
            <a:ext cx="488950" cy="460375"/>
          </a:xfrm>
          <a:prstGeom prst="rect">
            <a:avLst/>
          </a:prstGeom>
          <a:noFill/>
          <a:ln w="9525">
            <a:noFill/>
          </a:ln>
        </p:spPr>
        <p:txBody>
          <a:bodyPr wrap="none">
            <a:spAutoFit/>
          </a:bodyPr>
          <a:lstStyle/>
          <a:p>
            <a:r>
              <a:rPr lang="zh-CN" altLang="en-US" sz="2400" b="1" dirty="0">
                <a:solidFill>
                  <a:srgbClr val="FF0000"/>
                </a:solidFill>
                <a:latin typeface="宋体" panose="02010600030101010101" pitchFamily="2" charset="-122"/>
              </a:rPr>
              <a:t>⑨</a:t>
            </a:r>
            <a:endParaRPr lang="zh-CN" altLang="en-US" dirty="0">
              <a:latin typeface="Calibri" panose="020F0502020204030204" charset="0"/>
            </a:endParaRPr>
          </a:p>
        </p:txBody>
      </p:sp>
      <p:sp>
        <p:nvSpPr>
          <p:cNvPr id="9" name="矩形 8"/>
          <p:cNvSpPr/>
          <p:nvPr/>
        </p:nvSpPr>
        <p:spPr>
          <a:xfrm>
            <a:off x="7866063" y="2111375"/>
            <a:ext cx="488950" cy="460375"/>
          </a:xfrm>
          <a:prstGeom prst="rect">
            <a:avLst/>
          </a:prstGeom>
          <a:noFill/>
          <a:ln w="9525">
            <a:noFill/>
          </a:ln>
        </p:spPr>
        <p:txBody>
          <a:bodyPr wrap="none">
            <a:spAutoFit/>
          </a:bodyPr>
          <a:lstStyle/>
          <a:p>
            <a:r>
              <a:rPr lang="zh-CN" altLang="en-US" sz="2400" b="1" dirty="0">
                <a:solidFill>
                  <a:srgbClr val="FF0000"/>
                </a:solidFill>
                <a:latin typeface="宋体" panose="02010600030101010101" pitchFamily="2" charset="-122"/>
              </a:rPr>
              <a:t>⑥</a:t>
            </a:r>
            <a:endParaRPr lang="zh-CN" altLang="en-US" dirty="0">
              <a:latin typeface="Calibri" panose="020F0502020204030204" charset="0"/>
            </a:endParaRPr>
          </a:p>
        </p:txBody>
      </p:sp>
      <p:sp>
        <p:nvSpPr>
          <p:cNvPr id="10" name="矩形 9"/>
          <p:cNvSpPr/>
          <p:nvPr/>
        </p:nvSpPr>
        <p:spPr>
          <a:xfrm>
            <a:off x="8442325" y="2097088"/>
            <a:ext cx="488950" cy="460375"/>
          </a:xfrm>
          <a:prstGeom prst="rect">
            <a:avLst/>
          </a:prstGeom>
          <a:noFill/>
          <a:ln w="9525">
            <a:noFill/>
          </a:ln>
        </p:spPr>
        <p:txBody>
          <a:bodyPr wrap="none">
            <a:spAutoFit/>
          </a:bodyPr>
          <a:lstStyle/>
          <a:p>
            <a:r>
              <a:rPr lang="zh-CN" altLang="en-US" sz="2400" b="1" dirty="0">
                <a:solidFill>
                  <a:srgbClr val="FF0000"/>
                </a:solidFill>
                <a:latin typeface="宋体" panose="02010600030101010101" pitchFamily="2" charset="-122"/>
              </a:rPr>
              <a:t>④</a:t>
            </a:r>
            <a:endParaRPr lang="zh-CN" altLang="en-US" dirty="0">
              <a:latin typeface="Calibri" panose="020F0502020204030204" charset="0"/>
            </a:endParaRPr>
          </a:p>
        </p:txBody>
      </p:sp>
      <p:sp>
        <p:nvSpPr>
          <p:cNvPr id="11" name="矩形 10"/>
          <p:cNvSpPr/>
          <p:nvPr/>
        </p:nvSpPr>
        <p:spPr>
          <a:xfrm>
            <a:off x="9017000" y="2068513"/>
            <a:ext cx="488950" cy="460375"/>
          </a:xfrm>
          <a:prstGeom prst="rect">
            <a:avLst/>
          </a:prstGeom>
          <a:noFill/>
          <a:ln w="9525">
            <a:noFill/>
          </a:ln>
        </p:spPr>
        <p:txBody>
          <a:bodyPr wrap="none">
            <a:spAutoFit/>
          </a:bodyPr>
          <a:lstStyle/>
          <a:p>
            <a:r>
              <a:rPr lang="zh-CN" altLang="en-US" sz="2400" b="1" dirty="0">
                <a:solidFill>
                  <a:srgbClr val="FF0000"/>
                </a:solidFill>
                <a:latin typeface="宋体" panose="02010600030101010101" pitchFamily="2" charset="-122"/>
              </a:rPr>
              <a:t>⑩</a:t>
            </a:r>
            <a:endParaRPr lang="zh-CN" altLang="en-US" dirty="0">
              <a:latin typeface="Calibri" panose="020F0502020204030204" charset="0"/>
            </a:endParaRPr>
          </a:p>
        </p:txBody>
      </p:sp>
      <p:sp>
        <p:nvSpPr>
          <p:cNvPr id="152622" name="AutoShape 9"/>
          <p:cNvSpPr/>
          <p:nvPr/>
        </p:nvSpPr>
        <p:spPr>
          <a:xfrm rot="5400000">
            <a:off x="5664200" y="-1458912"/>
            <a:ext cx="503238" cy="6840537"/>
          </a:xfrm>
          <a:prstGeom prst="leftBrace">
            <a:avLst>
              <a:gd name="adj1" fmla="val 140650"/>
              <a:gd name="adj2" fmla="val 50722"/>
            </a:avLst>
          </a:prstGeom>
          <a:noFill/>
          <a:ln w="57150" cap="flat" cmpd="sng">
            <a:solidFill>
              <a:srgbClr val="FF3399"/>
            </a:solidFill>
            <a:prstDash val="solid"/>
            <a:headEnd type="none" w="med" len="med"/>
            <a:tailEnd type="none" w="med" len="med"/>
          </a:ln>
        </p:spPr>
        <p:txBody>
          <a:bodyPr wrap="none" anchor="ctr"/>
          <a:lstStyle/>
          <a:p>
            <a:endParaRPr lang="zh-CN" altLang="zh-CN" dirty="0">
              <a:latin typeface="Calibri" panose="020F0502020204030204" charset="0"/>
            </a:endParaRPr>
          </a:p>
        </p:txBody>
      </p:sp>
      <p:sp>
        <p:nvSpPr>
          <p:cNvPr id="152623" name="文本框 152622"/>
          <p:cNvSpPr txBox="1"/>
          <p:nvPr/>
        </p:nvSpPr>
        <p:spPr>
          <a:xfrm>
            <a:off x="4367213" y="1204913"/>
            <a:ext cx="3240087" cy="583565"/>
          </a:xfrm>
          <a:prstGeom prst="rect">
            <a:avLst/>
          </a:prstGeom>
          <a:noFill/>
          <a:ln w="9525">
            <a:noFill/>
          </a:ln>
        </p:spPr>
        <p:txBody>
          <a:bodyPr>
            <a:spAutoFit/>
          </a:bodyPr>
          <a:lstStyle/>
          <a:p>
            <a:pPr algn="ctr">
              <a:spcBef>
                <a:spcPct val="50000"/>
              </a:spcBef>
            </a:pPr>
            <a:r>
              <a:rPr lang="zh-CN" altLang="en-US" sz="3200" b="1" dirty="0">
                <a:solidFill>
                  <a:srgbClr val="0000FF"/>
                </a:solidFill>
                <a:latin typeface="Calibri" panose="020F0502020204030204" charset="0"/>
              </a:rPr>
              <a:t>两次世界大战</a:t>
            </a:r>
            <a:endParaRPr lang="zh-CN" altLang="en-US" sz="3200" b="1" dirty="0">
              <a:solidFill>
                <a:srgbClr val="0000FF"/>
              </a:solidFill>
              <a:latin typeface="Calibri" panose="020F0502020204030204" charset="0"/>
            </a:endParaRPr>
          </a:p>
        </p:txBody>
      </p:sp>
      <p:sp>
        <p:nvSpPr>
          <p:cNvPr id="51229" name="AutoShape 20"/>
          <p:cNvSpPr/>
          <p:nvPr/>
        </p:nvSpPr>
        <p:spPr>
          <a:xfrm rot="-5400000">
            <a:off x="3216275" y="2859088"/>
            <a:ext cx="287338" cy="1441450"/>
          </a:xfrm>
          <a:prstGeom prst="leftBrace">
            <a:avLst>
              <a:gd name="adj1" fmla="val 41595"/>
              <a:gd name="adj2" fmla="val 48097"/>
            </a:avLst>
          </a:prstGeom>
          <a:noFill/>
          <a:ln w="57150" cap="flat" cmpd="sng">
            <a:solidFill>
              <a:srgbClr val="FF3399"/>
            </a:solidFill>
            <a:prstDash val="solid"/>
            <a:headEnd type="none" w="med" len="med"/>
            <a:tailEnd type="none" w="med" len="med"/>
          </a:ln>
        </p:spPr>
        <p:txBody>
          <a:bodyPr rot="10800000" wrap="none" anchor="ctr"/>
          <a:lstStyle/>
          <a:p>
            <a:endParaRPr lang="zh-CN" altLang="zh-CN" dirty="0">
              <a:latin typeface="Calibri" panose="020F0502020204030204" charset="0"/>
            </a:endParaRPr>
          </a:p>
        </p:txBody>
      </p:sp>
      <p:sp>
        <p:nvSpPr>
          <p:cNvPr id="51230" name="AutoShape 20"/>
          <p:cNvSpPr/>
          <p:nvPr/>
        </p:nvSpPr>
        <p:spPr>
          <a:xfrm rot="-5400000">
            <a:off x="7643813" y="2176463"/>
            <a:ext cx="360362" cy="2881312"/>
          </a:xfrm>
          <a:prstGeom prst="leftBrace">
            <a:avLst>
              <a:gd name="adj1" fmla="val 66296"/>
              <a:gd name="adj2" fmla="val 48097"/>
            </a:avLst>
          </a:prstGeom>
          <a:noFill/>
          <a:ln w="57150" cap="flat" cmpd="sng">
            <a:solidFill>
              <a:srgbClr val="FF3399"/>
            </a:solidFill>
            <a:prstDash val="solid"/>
            <a:headEnd type="none" w="med" len="med"/>
            <a:tailEnd type="none" w="med" len="med"/>
          </a:ln>
        </p:spPr>
        <p:txBody>
          <a:bodyPr rot="10800000" wrap="none" anchor="ctr"/>
          <a:lstStyle/>
          <a:p>
            <a:endParaRPr lang="zh-CN" altLang="zh-CN" dirty="0">
              <a:latin typeface="Calibri" panose="020F0502020204030204" charset="0"/>
            </a:endParaRPr>
          </a:p>
        </p:txBody>
      </p:sp>
      <p:sp>
        <p:nvSpPr>
          <p:cNvPr id="152627" name="文本框 152626"/>
          <p:cNvSpPr txBox="1"/>
          <p:nvPr/>
        </p:nvSpPr>
        <p:spPr>
          <a:xfrm>
            <a:off x="1774825" y="3654425"/>
            <a:ext cx="3240088" cy="583565"/>
          </a:xfrm>
          <a:prstGeom prst="rect">
            <a:avLst/>
          </a:prstGeom>
          <a:noFill/>
          <a:ln w="9525">
            <a:noFill/>
          </a:ln>
        </p:spPr>
        <p:txBody>
          <a:bodyPr>
            <a:spAutoFit/>
          </a:bodyPr>
          <a:lstStyle/>
          <a:p>
            <a:pPr algn="ctr">
              <a:spcBef>
                <a:spcPct val="50000"/>
              </a:spcBef>
            </a:pPr>
            <a:r>
              <a:rPr lang="zh-CN" altLang="en-US" sz="3200" b="1" dirty="0">
                <a:solidFill>
                  <a:srgbClr val="0000FF"/>
                </a:solidFill>
                <a:latin typeface="Calibri" panose="020F0502020204030204" charset="0"/>
              </a:rPr>
              <a:t>第一次世界大战</a:t>
            </a:r>
            <a:endParaRPr lang="zh-CN" altLang="en-US" sz="3200" b="1" dirty="0">
              <a:solidFill>
                <a:srgbClr val="0000FF"/>
              </a:solidFill>
              <a:latin typeface="Calibri" panose="020F0502020204030204" charset="0"/>
            </a:endParaRPr>
          </a:p>
        </p:txBody>
      </p:sp>
      <p:sp>
        <p:nvSpPr>
          <p:cNvPr id="152628" name="文本框 152627"/>
          <p:cNvSpPr txBox="1"/>
          <p:nvPr/>
        </p:nvSpPr>
        <p:spPr>
          <a:xfrm>
            <a:off x="6240463" y="3725863"/>
            <a:ext cx="3240087" cy="583565"/>
          </a:xfrm>
          <a:prstGeom prst="rect">
            <a:avLst/>
          </a:prstGeom>
          <a:noFill/>
          <a:ln w="9525">
            <a:noFill/>
          </a:ln>
        </p:spPr>
        <p:txBody>
          <a:bodyPr>
            <a:spAutoFit/>
          </a:bodyPr>
          <a:lstStyle/>
          <a:p>
            <a:pPr algn="ctr">
              <a:spcBef>
                <a:spcPct val="50000"/>
              </a:spcBef>
            </a:pPr>
            <a:r>
              <a:rPr lang="zh-CN" altLang="en-US" sz="3200" b="1" dirty="0">
                <a:solidFill>
                  <a:srgbClr val="0000FF"/>
                </a:solidFill>
                <a:latin typeface="Calibri" panose="020F0502020204030204" charset="0"/>
              </a:rPr>
              <a:t>第二次世界大战</a:t>
            </a:r>
            <a:endParaRPr lang="zh-CN" altLang="en-US" sz="3200" b="1" dirty="0">
              <a:solidFill>
                <a:srgbClr val="0000FF"/>
              </a:solidFill>
              <a:latin typeface="Calibri" panose="020F0502020204030204"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randombar(horizontal)">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randombar(horizont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randombar(horizontal)">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51229"/>
                                        </p:tgtEl>
                                        <p:attrNameLst>
                                          <p:attrName>style.visibility</p:attrName>
                                        </p:attrNameLst>
                                      </p:cBhvr>
                                      <p:to>
                                        <p:strVal val="visible"/>
                                      </p:to>
                                    </p:set>
                                    <p:animEffect transition="in" filter="wipe(left)">
                                      <p:cBhvr>
                                        <p:cTn id="54" dur="500"/>
                                        <p:tgtEl>
                                          <p:spTgt spid="5122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2627"/>
                                        </p:tgtEl>
                                        <p:attrNameLst>
                                          <p:attrName>style.visibility</p:attrName>
                                        </p:attrNameLst>
                                      </p:cBhvr>
                                      <p:to>
                                        <p:strVal val="visible"/>
                                      </p:to>
                                    </p:set>
                                    <p:animEffect transition="in" filter="wipe(down)">
                                      <p:cBhvr>
                                        <p:cTn id="59" dur="500"/>
                                        <p:tgtEl>
                                          <p:spTgt spid="1526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51230"/>
                                        </p:tgtEl>
                                        <p:attrNameLst>
                                          <p:attrName>style.visibility</p:attrName>
                                        </p:attrNameLst>
                                      </p:cBhvr>
                                      <p:to>
                                        <p:strVal val="visible"/>
                                      </p:to>
                                    </p:set>
                                    <p:animEffect transition="in" filter="wipe(down)">
                                      <p:cBhvr>
                                        <p:cTn id="64" dur="500"/>
                                        <p:tgtEl>
                                          <p:spTgt spid="5123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152628">
                                            <p:txEl>
                                              <p:pRg st="0" end="0"/>
                                            </p:txEl>
                                          </p:spTgt>
                                        </p:tgtEl>
                                        <p:attrNameLst>
                                          <p:attrName>style.visibility</p:attrName>
                                        </p:attrNameLst>
                                      </p:cBhvr>
                                      <p:to>
                                        <p:strVal val="visible"/>
                                      </p:to>
                                    </p:set>
                                    <p:animEffect transition="in" filter="wipe(down)">
                                      <p:cBhvr>
                                        <p:cTn id="69" dur="500"/>
                                        <p:tgtEl>
                                          <p:spTgt spid="152628">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52622"/>
                                        </p:tgtEl>
                                        <p:attrNameLst>
                                          <p:attrName>style.visibility</p:attrName>
                                        </p:attrNameLst>
                                      </p:cBhvr>
                                      <p:to>
                                        <p:strVal val="visible"/>
                                      </p:to>
                                    </p:set>
                                    <p:animEffect transition="in" filter="wipe(down)">
                                      <p:cBhvr>
                                        <p:cTn id="74" dur="500"/>
                                        <p:tgtEl>
                                          <p:spTgt spid="15262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152623"/>
                                        </p:tgtEl>
                                        <p:attrNameLst>
                                          <p:attrName>style.visibility</p:attrName>
                                        </p:attrNameLst>
                                      </p:cBhvr>
                                      <p:to>
                                        <p:strVal val="visible"/>
                                      </p:to>
                                    </p:set>
                                    <p:animEffect transition="in" filter="wipe(down)">
                                      <p:cBhvr>
                                        <p:cTn id="79" dur="500"/>
                                        <p:tgtEl>
                                          <p:spTgt spid="152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P spid="4" grpId="0"/>
      <p:bldP spid="5" grpId="0"/>
      <p:bldP spid="6" grpId="0"/>
      <p:bldP spid="7" grpId="0"/>
      <p:bldP spid="8" grpId="0"/>
      <p:bldP spid="9" grpId="0"/>
      <p:bldP spid="10" grpId="0"/>
      <p:bldP spid="11" grpId="0"/>
      <p:bldP spid="152622" grpId="0" bldLvl="0" animBg="1"/>
      <p:bldP spid="152623" grpId="0"/>
      <p:bldP spid="51229" grpId="0" bldLvl="0" animBg="1"/>
      <p:bldP spid="51230" grpId="0" bldLvl="0" animBg="1"/>
      <p:bldP spid="1526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7945" y="690245"/>
            <a:ext cx="12011660" cy="5631180"/>
          </a:xfrm>
          <a:prstGeom prst="rect">
            <a:avLst/>
          </a:prstGeom>
          <a:noFill/>
          <a:ln w="9525">
            <a:noFill/>
          </a:ln>
        </p:spPr>
        <p:txBody>
          <a:bodyPr wrap="square">
            <a:spAutoFit/>
          </a:bodyPr>
          <a:lstStyle/>
          <a:p>
            <a:r>
              <a:rPr lang="zh-CN" sz="2400" dirty="0" smtClean="0">
                <a:solidFill>
                  <a:schemeClr val="tx1"/>
                </a:solidFill>
                <a:latin typeface="+mn-ea"/>
              </a:rPr>
              <a:t>材料</a:t>
            </a:r>
            <a:r>
              <a:rPr lang="zh-CN" sz="2400" dirty="0">
                <a:solidFill>
                  <a:schemeClr val="tx1"/>
                </a:solidFill>
                <a:latin typeface="+mn-ea"/>
              </a:rPr>
              <a:t>一</a:t>
            </a:r>
            <a:r>
              <a:rPr lang="en-US" sz="2400" dirty="0">
                <a:solidFill>
                  <a:schemeClr val="tx1"/>
                </a:solidFill>
                <a:latin typeface="楷体" panose="02010609060101010101" pitchFamily="49" charset="-122"/>
              </a:rPr>
              <a:t>  </a:t>
            </a:r>
            <a:r>
              <a:rPr lang="zh-CN" sz="2400" dirty="0">
                <a:ea typeface="楷体" panose="02010609060101010101" pitchFamily="49" charset="-122"/>
                <a:sym typeface="+mn-ea"/>
              </a:rPr>
              <a:t>一战前英法德美力量对比表</a:t>
            </a:r>
            <a:endParaRPr lang="zh-CN" sz="2400" dirty="0">
              <a:ea typeface="楷体" panose="02010609060101010101" pitchFamily="49" charset="-122"/>
              <a:sym typeface="+mn-ea"/>
            </a:endParaRPr>
          </a:p>
          <a:p>
            <a:endParaRPr lang="zh-CN" sz="2400" dirty="0">
              <a:solidFill>
                <a:schemeClr val="tx1"/>
              </a:solidFill>
              <a:ea typeface="楷体" panose="02010609060101010101" pitchFamily="49" charset="-122"/>
              <a:sym typeface="+mn-ea"/>
            </a:endParaRPr>
          </a:p>
          <a:p>
            <a:endParaRPr lang="zh-CN" sz="2400" dirty="0">
              <a:solidFill>
                <a:schemeClr val="tx1"/>
              </a:solidFill>
              <a:ea typeface="楷体" panose="02010609060101010101" pitchFamily="49" charset="-122"/>
              <a:sym typeface="+mn-ea"/>
            </a:endParaRPr>
          </a:p>
          <a:p>
            <a:endParaRPr lang="zh-CN" sz="2400" dirty="0">
              <a:solidFill>
                <a:schemeClr val="tx1"/>
              </a:solidFill>
              <a:ea typeface="楷体" panose="02010609060101010101" pitchFamily="49" charset="-122"/>
              <a:sym typeface="+mn-ea"/>
            </a:endParaRPr>
          </a:p>
          <a:p>
            <a:endParaRPr lang="zh-CN" sz="2400" dirty="0">
              <a:solidFill>
                <a:schemeClr val="tx1"/>
              </a:solidFill>
              <a:ea typeface="楷体" panose="02010609060101010101" pitchFamily="49" charset="-122"/>
            </a:endParaRPr>
          </a:p>
          <a:p>
            <a:endParaRPr lang="zh-CN" sz="2400" dirty="0">
              <a:solidFill>
                <a:schemeClr val="tx1"/>
              </a:solidFill>
              <a:ea typeface="楷体" panose="02010609060101010101" pitchFamily="49" charset="-122"/>
            </a:endParaRPr>
          </a:p>
          <a:p>
            <a:r>
              <a:rPr lang="zh-CN" sz="2400" dirty="0">
                <a:latin typeface="宋体" panose="02010600030101010101" pitchFamily="2" charset="-122"/>
                <a:ea typeface="宋体" panose="02010600030101010101" pitchFamily="2" charset="-122"/>
                <a:sym typeface="+mn-ea"/>
              </a:rPr>
              <a:t>材料二</a:t>
            </a:r>
            <a:r>
              <a:rPr lang="en-US" sz="2400" dirty="0">
                <a:solidFill>
                  <a:schemeClr val="tx1"/>
                </a:solidFill>
                <a:latin typeface="楷体" panose="02010609060101010101" pitchFamily="49" charset="-122"/>
              </a:rPr>
              <a:t> </a:t>
            </a:r>
            <a:r>
              <a:rPr sz="2400" dirty="0">
                <a:solidFill>
                  <a:schemeClr val="tx1"/>
                </a:solidFill>
                <a:latin typeface="楷体" panose="02010609060101010101" pitchFamily="49" charset="-122"/>
                <a:ea typeface="楷体" panose="02010609060101010101" pitchFamily="49" charset="-122"/>
                <a:cs typeface="楷体" panose="02010609060101010101" pitchFamily="49" charset="-122"/>
              </a:rPr>
              <a:t>总的来看，两次世界大战的原因，都是市场经济运行过程中的矛盾和运行故障造成的……当关税战、倾销战、货币战和伴随商业角逐的外交战仍不足以达到预期目的时，个别国家很可能不惜军事冒险，因此战争不可避免。                                   </a:t>
            </a:r>
            <a:endParaRPr sz="2400"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r"/>
            <a:r>
              <a:rPr sz="2400" dirty="0">
                <a:solidFill>
                  <a:schemeClr val="tx1"/>
                </a:solidFill>
                <a:latin typeface="楷体" panose="02010609060101010101" pitchFamily="49" charset="-122"/>
                <a:ea typeface="楷体" panose="02010609060101010101" pitchFamily="49" charset="-122"/>
                <a:cs typeface="楷体" panose="02010609060101010101" pitchFamily="49" charset="-122"/>
              </a:rPr>
              <a:t>——高德步《世界经济通史·下》</a:t>
            </a:r>
            <a:endParaRPr sz="2400"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r>
              <a:rPr lang="zh-CN" altLang="en-US" sz="2400" dirty="0">
                <a:solidFill>
                  <a:schemeClr val="tx1"/>
                </a:solidFill>
                <a:latin typeface="宋体" panose="02010600030101010101" pitchFamily="2" charset="-122"/>
                <a:ea typeface="宋体" panose="02010600030101010101" pitchFamily="2" charset="-122"/>
              </a:rPr>
              <a:t>材料三</a:t>
            </a:r>
            <a:r>
              <a:rPr lang="zh-CN" altLang="en-US" sz="2400" dirty="0">
                <a:solidFill>
                  <a:schemeClr val="tx1"/>
                </a:solidFill>
                <a:ea typeface="楷体" panose="02010609060101010101" pitchFamily="49" charset="-122"/>
              </a:rPr>
              <a:t>  如果德国认为1919年的和约不公平，那么它将会找到对战胜国进行报复的手段。</a:t>
            </a:r>
            <a:endParaRPr lang="zh-CN" altLang="en-US" sz="2400" dirty="0">
              <a:solidFill>
                <a:schemeClr val="tx1"/>
              </a:solidFill>
              <a:ea typeface="楷体" panose="02010609060101010101" pitchFamily="49" charset="-122"/>
            </a:endParaRPr>
          </a:p>
          <a:p>
            <a:pPr algn="r"/>
            <a:r>
              <a:rPr lang="en-US" altLang="zh-CN" sz="2400" dirty="0">
                <a:solidFill>
                  <a:schemeClr val="tx1"/>
                </a:solidFill>
                <a:ea typeface="楷体" panose="02010609060101010101" pitchFamily="49" charset="-122"/>
              </a:rPr>
              <a:t>——</a:t>
            </a:r>
            <a:r>
              <a:rPr lang="zh-CN" altLang="en-US" sz="2400" dirty="0">
                <a:solidFill>
                  <a:schemeClr val="tx1"/>
                </a:solidFill>
                <a:ea typeface="楷体" panose="02010609060101010101" pitchFamily="49" charset="-122"/>
              </a:rPr>
              <a:t>英国首相劳合·乔治</a:t>
            </a:r>
            <a:endParaRPr lang="zh-CN" altLang="en-US" sz="2400" dirty="0">
              <a:solidFill>
                <a:schemeClr val="tx1"/>
              </a:solidFill>
              <a:ea typeface="楷体" panose="02010609060101010101" pitchFamily="49" charset="-122"/>
            </a:endParaRPr>
          </a:p>
          <a:p>
            <a:r>
              <a:rPr lang="zh-CN" altLang="en-US" sz="2400" dirty="0">
                <a:solidFill>
                  <a:schemeClr val="tx1"/>
                </a:solidFill>
                <a:latin typeface="宋体" panose="02010600030101010101" pitchFamily="2" charset="-122"/>
                <a:ea typeface="宋体" panose="02010600030101010101" pitchFamily="2" charset="-122"/>
              </a:rPr>
              <a:t>材料四</a:t>
            </a:r>
            <a:r>
              <a:rPr lang="zh-CN" altLang="en-US" sz="2400" dirty="0">
                <a:solidFill>
                  <a:schemeClr val="tx1"/>
                </a:solidFill>
                <a:ea typeface="楷体" panose="02010609060101010101" pitchFamily="49" charset="-122"/>
              </a:rPr>
              <a:t>  20世纪20年代后期是繁荣、稳定与和解的几年；20世纪30年代则是萧条、危机和战争的10年</a:t>
            </a:r>
            <a:r>
              <a:rPr lang="zh-CN" altLang="en-US" sz="3200" baseline="30000" dirty="0">
                <a:solidFill>
                  <a:schemeClr val="tx1"/>
                </a:solidFill>
                <a:ea typeface="楷体" panose="02010609060101010101" pitchFamily="49" charset="-122"/>
              </a:rPr>
              <a:t>……</a:t>
            </a:r>
            <a:r>
              <a:rPr lang="zh-CN" altLang="en-US" sz="2400" dirty="0">
                <a:solidFill>
                  <a:schemeClr val="tx1"/>
                </a:solidFill>
                <a:ea typeface="楷体" panose="02010609060101010101" pitchFamily="49" charset="-122"/>
              </a:rPr>
              <a:t>德国和日本的新领导人决意修改第一次世界大战的领土和约</a:t>
            </a:r>
            <a:r>
              <a:rPr lang="zh-CN" altLang="en-US" sz="3200" baseline="30000" dirty="0">
                <a:solidFill>
                  <a:schemeClr val="tx1"/>
                </a:solidFill>
                <a:ea typeface="楷体" panose="02010609060101010101" pitchFamily="49" charset="-122"/>
              </a:rPr>
              <a:t>……</a:t>
            </a:r>
            <a:endParaRPr lang="zh-CN" altLang="en-US" sz="3200" baseline="30000" dirty="0">
              <a:solidFill>
                <a:schemeClr val="tx1"/>
              </a:solidFill>
              <a:ea typeface="楷体" panose="02010609060101010101" pitchFamily="49" charset="-122"/>
            </a:endParaRPr>
          </a:p>
          <a:p>
            <a:pPr algn="r"/>
            <a:r>
              <a:rPr lang="zh-CN" altLang="en-US" sz="2400" dirty="0">
                <a:solidFill>
                  <a:schemeClr val="tx1"/>
                </a:solidFill>
                <a:ea typeface="楷体" panose="02010609060101010101" pitchFamily="49" charset="-122"/>
              </a:rPr>
              <a:t>——斯塔夫里·阿诺斯《全球通史》</a:t>
            </a:r>
            <a:endParaRPr lang="zh-CN" altLang="en-US" sz="2400" dirty="0">
              <a:solidFill>
                <a:schemeClr val="tx1"/>
              </a:solidFill>
              <a:ea typeface="楷体" panose="02010609060101010101" pitchFamily="49" charset="-122"/>
            </a:endParaRPr>
          </a:p>
        </p:txBody>
      </p:sp>
      <p:sp>
        <p:nvSpPr>
          <p:cNvPr id="7" name="矩形 6"/>
          <p:cNvSpPr/>
          <p:nvPr/>
        </p:nvSpPr>
        <p:spPr>
          <a:xfrm>
            <a:off x="2971289" y="220030"/>
            <a:ext cx="7971155" cy="521970"/>
          </a:xfrm>
          <a:prstGeom prst="rect">
            <a:avLst/>
          </a:prstGeom>
        </p:spPr>
        <p:txBody>
          <a:bodyPr wrap="none">
            <a:spAutoFit/>
          </a:bodyPr>
          <a:lstStyle/>
          <a:p>
            <a:pPr indent="0"/>
            <a:r>
              <a:rPr lang="en-US" altLang="zh-CN" sz="2800" b="1" dirty="0" smtClean="0">
                <a:solidFill>
                  <a:schemeClr val="tx1"/>
                </a:solidFill>
                <a:latin typeface="微软雅黑" panose="020B0503020204020204" charset="-122"/>
                <a:ea typeface="微软雅黑" panose="020B0503020204020204" charset="-122"/>
                <a:cs typeface="微软雅黑" panose="020B0503020204020204" charset="-122"/>
              </a:rPr>
              <a:t>1.</a:t>
            </a:r>
            <a:r>
              <a:rPr lang="zh-CN" altLang="en-US" sz="2800" b="1" dirty="0" smtClean="0">
                <a:solidFill>
                  <a:schemeClr val="tx1"/>
                </a:solidFill>
                <a:latin typeface="微软雅黑" panose="020B0503020204020204" charset="-122"/>
                <a:ea typeface="微软雅黑" panose="020B0503020204020204" charset="-122"/>
                <a:cs typeface="微软雅黑" panose="020B0503020204020204" charset="-122"/>
              </a:rPr>
              <a:t>根据下列材料，分析两次世界大战爆发的原因。</a:t>
            </a:r>
            <a:endParaRPr lang="zh-CN" altLang="en-US" sz="2800" b="1" dirty="0" smtClean="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8" name="文本框 16"/>
          <p:cNvSpPr txBox="1">
            <a:spLocks noChangeArrowheads="1"/>
          </p:cNvSpPr>
          <p:nvPr/>
        </p:nvSpPr>
        <p:spPr bwMode="auto">
          <a:xfrm>
            <a:off x="67945" y="66040"/>
            <a:ext cx="652145"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rPr>
              <a:t>论</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
        <p:nvSpPr>
          <p:cNvPr id="29" name="文本框 3"/>
          <p:cNvSpPr txBox="1">
            <a:spLocks noChangeArrowheads="1"/>
          </p:cNvSpPr>
          <p:nvPr/>
        </p:nvSpPr>
        <p:spPr bwMode="auto">
          <a:xfrm>
            <a:off x="781685" y="66040"/>
            <a:ext cx="651510"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rPr>
              <a:t>从</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endParaRPr>
          </a:p>
        </p:txBody>
      </p:sp>
      <p:sp>
        <p:nvSpPr>
          <p:cNvPr id="30" name="文本框 6"/>
          <p:cNvSpPr txBox="1">
            <a:spLocks noChangeArrowheads="1"/>
          </p:cNvSpPr>
          <p:nvPr/>
        </p:nvSpPr>
        <p:spPr bwMode="auto">
          <a:xfrm>
            <a:off x="1502410" y="66040"/>
            <a:ext cx="636270"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lang="zh-CN" altLang="en-US" sz="3600" b="1" kern="0" noProof="0" dirty="0">
                <a:ln>
                  <a:noFill/>
                </a:ln>
                <a:solidFill>
                  <a:srgbClr val="F1DCB9"/>
                </a:solidFill>
                <a:effectLst/>
                <a:uLnTx/>
                <a:uFillTx/>
                <a:latin typeface="微软雅黑" panose="020B0503020204020204" charset="-122"/>
                <a:ea typeface="微软雅黑" panose="020B0503020204020204" charset="-122"/>
                <a:sym typeface="+mn-ea"/>
              </a:rPr>
              <a:t>史</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sym typeface="+mn-ea"/>
            </a:endParaRPr>
          </a:p>
        </p:txBody>
      </p:sp>
      <p:sp>
        <p:nvSpPr>
          <p:cNvPr id="31" name="文本框 9"/>
          <p:cNvSpPr txBox="1">
            <a:spLocks noChangeArrowheads="1"/>
          </p:cNvSpPr>
          <p:nvPr/>
        </p:nvSpPr>
        <p:spPr bwMode="auto">
          <a:xfrm>
            <a:off x="2211705" y="66040"/>
            <a:ext cx="630555" cy="645160"/>
          </a:xfrm>
          <a:prstGeom prst="rect">
            <a:avLst/>
          </a:prstGeom>
          <a:solidFill>
            <a:srgbClr val="C0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198245"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sym typeface="+mn-ea"/>
              </a:rPr>
              <a:t>出</a:t>
            </a:r>
            <a:endParaRPr kumimoji="0" lang="zh-CN" altLang="en-US" sz="3600" b="1" i="0" u="none" strike="noStrike" kern="0" cap="none" spc="0" normalizeH="0" baseline="0" noProof="0" dirty="0">
              <a:ln>
                <a:noFill/>
              </a:ln>
              <a:solidFill>
                <a:srgbClr val="F1DCB9"/>
              </a:solidFill>
              <a:effectLst/>
              <a:uLnTx/>
              <a:uFillTx/>
              <a:latin typeface="微软雅黑" panose="020B0503020204020204" charset="-122"/>
              <a:ea typeface="微软雅黑" panose="020B0503020204020204" charset="-122"/>
              <a:cs typeface="+mn-cs"/>
              <a:sym typeface="+mn-ea"/>
            </a:endParaRPr>
          </a:p>
        </p:txBody>
      </p:sp>
      <p:graphicFrame>
        <p:nvGraphicFramePr>
          <p:cNvPr id="2" name="表格 1"/>
          <p:cNvGraphicFramePr/>
          <p:nvPr>
            <p:custDataLst>
              <p:tags r:id="rId1"/>
            </p:custDataLst>
          </p:nvPr>
        </p:nvGraphicFramePr>
        <p:xfrm>
          <a:off x="1493241" y="1031845"/>
          <a:ext cx="8086987" cy="1882341"/>
        </p:xfrm>
        <a:graphic>
          <a:graphicData uri="http://schemas.openxmlformats.org/drawingml/2006/table">
            <a:tbl>
              <a:tblPr firstRow="1" bandRow="1">
                <a:tableStyleId>{5940675A-B579-460E-94D1-54222C63F5DA}</a:tableStyleId>
              </a:tblPr>
              <a:tblGrid>
                <a:gridCol w="4378916"/>
                <a:gridCol w="968383"/>
                <a:gridCol w="968383"/>
                <a:gridCol w="878953"/>
                <a:gridCol w="892352"/>
              </a:tblGrid>
              <a:tr h="406736">
                <a:tc>
                  <a:txBody>
                    <a:bodyPr/>
                    <a:lstStyle/>
                    <a:p>
                      <a:pPr algn="ctr">
                        <a:buNone/>
                      </a:pPr>
                      <a:r>
                        <a:rPr lang="zh-CN" altLang="en-US" sz="2200" dirty="0"/>
                        <a:t>项目</a:t>
                      </a:r>
                      <a:endParaRPr lang="zh-CN" altLang="en-US" sz="2200" dirty="0"/>
                    </a:p>
                  </a:txBody>
                  <a:tcP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tcPr>
                </a:tc>
                <a:tc>
                  <a:txBody>
                    <a:bodyPr/>
                    <a:lstStyle/>
                    <a:p>
                      <a:pPr algn="ctr">
                        <a:buNone/>
                      </a:pPr>
                      <a:r>
                        <a:rPr lang="zh-CN" altLang="en-US" sz="2200" dirty="0"/>
                        <a:t>英国</a:t>
                      </a:r>
                      <a:endParaRPr lang="zh-CN" altLang="en-US" sz="2200" dirty="0"/>
                    </a:p>
                  </a:txBody>
                  <a:tcP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tcPr>
                </a:tc>
                <a:tc>
                  <a:txBody>
                    <a:bodyPr/>
                    <a:lstStyle/>
                    <a:p>
                      <a:pPr algn="ctr">
                        <a:buNone/>
                      </a:pPr>
                      <a:r>
                        <a:rPr lang="zh-CN" altLang="en-US" sz="2200"/>
                        <a:t>法国</a:t>
                      </a:r>
                      <a:endParaRPr lang="zh-CN" altLang="en-US" sz="2200"/>
                    </a:p>
                  </a:txBody>
                  <a:tcP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tcPr>
                </a:tc>
                <a:tc>
                  <a:txBody>
                    <a:bodyPr/>
                    <a:lstStyle/>
                    <a:p>
                      <a:pPr algn="ctr">
                        <a:buNone/>
                      </a:pPr>
                      <a:r>
                        <a:rPr lang="zh-CN" altLang="en-US" sz="2200" dirty="0"/>
                        <a:t>德国</a:t>
                      </a:r>
                      <a:endParaRPr lang="zh-CN" altLang="en-US" sz="2200" dirty="0"/>
                    </a:p>
                  </a:txBody>
                  <a:tcP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tcPr>
                </a:tc>
                <a:tc>
                  <a:txBody>
                    <a:bodyPr/>
                    <a:lstStyle/>
                    <a:p>
                      <a:pPr algn="ctr">
                        <a:buNone/>
                      </a:pPr>
                      <a:r>
                        <a:rPr lang="zh-CN" altLang="en-US" sz="2200"/>
                        <a:t>美国</a:t>
                      </a:r>
                      <a:endParaRPr lang="zh-CN" altLang="en-US" sz="2200"/>
                    </a:p>
                  </a:txBody>
                  <a:tcP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tcPr>
                </a:tc>
              </a:tr>
              <a:tr h="485207">
                <a:tc>
                  <a:txBody>
                    <a:bodyPr/>
                    <a:lstStyle/>
                    <a:p>
                      <a:pPr algn="ctr">
                        <a:buNone/>
                      </a:pPr>
                      <a:r>
                        <a:rPr lang="en-US" altLang="zh-CN" sz="2200"/>
                        <a:t>19</a:t>
                      </a:r>
                      <a:r>
                        <a:rPr lang="zh-CN" altLang="en-US" sz="2200"/>
                        <a:t>世纪中期工业所占位次</a:t>
                      </a:r>
                      <a:endParaRPr lang="zh-CN" altLang="en-US" sz="2200"/>
                    </a:p>
                  </a:txBody>
                  <a:tcP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tcPr>
                </a:tc>
                <a:tc>
                  <a:txBody>
                    <a:bodyPr/>
                    <a:lstStyle/>
                    <a:p>
                      <a:pPr algn="ctr">
                        <a:buNone/>
                      </a:pPr>
                      <a:r>
                        <a:rPr lang="en-US" altLang="zh-CN" sz="2200" dirty="0"/>
                        <a:t>1</a:t>
                      </a:r>
                      <a:endParaRPr lang="en-US" altLang="zh-CN" sz="2200" dirty="0"/>
                    </a:p>
                  </a:txBody>
                  <a:tcP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tcPr>
                </a:tc>
                <a:tc>
                  <a:txBody>
                    <a:bodyPr/>
                    <a:lstStyle/>
                    <a:p>
                      <a:pPr algn="ctr">
                        <a:buNone/>
                      </a:pPr>
                      <a:r>
                        <a:rPr lang="en-US" altLang="zh-CN" sz="2200" dirty="0"/>
                        <a:t>4</a:t>
                      </a:r>
                      <a:endParaRPr lang="en-US" altLang="zh-CN" sz="2200" dirty="0"/>
                    </a:p>
                  </a:txBody>
                  <a:tcP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tcPr>
                </a:tc>
                <a:tc>
                  <a:txBody>
                    <a:bodyPr/>
                    <a:lstStyle/>
                    <a:p>
                      <a:pPr algn="ctr">
                        <a:buNone/>
                      </a:pPr>
                      <a:r>
                        <a:rPr lang="en-US" altLang="zh-CN" sz="2200" dirty="0"/>
                        <a:t>3</a:t>
                      </a:r>
                      <a:endParaRPr lang="en-US" altLang="zh-CN" sz="2200" dirty="0"/>
                    </a:p>
                  </a:txBody>
                  <a:tcP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tcPr>
                </a:tc>
                <a:tc>
                  <a:txBody>
                    <a:bodyPr/>
                    <a:lstStyle/>
                    <a:p>
                      <a:pPr algn="ctr">
                        <a:buNone/>
                      </a:pPr>
                      <a:r>
                        <a:rPr lang="en-US" altLang="zh-CN" sz="2200"/>
                        <a:t>2</a:t>
                      </a:r>
                      <a:endParaRPr lang="en-US" altLang="zh-CN" sz="2200"/>
                    </a:p>
                  </a:txBody>
                  <a:tcP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tcPr>
                </a:tc>
              </a:tr>
              <a:tr h="485207">
                <a:tc>
                  <a:txBody>
                    <a:bodyPr/>
                    <a:lstStyle/>
                    <a:p>
                      <a:pPr algn="ctr">
                        <a:buNone/>
                      </a:pPr>
                      <a:r>
                        <a:rPr lang="en-US" altLang="zh-CN" sz="2200"/>
                        <a:t>1913</a:t>
                      </a:r>
                      <a:r>
                        <a:rPr lang="zh-CN" altLang="en-US" sz="2200"/>
                        <a:t>年工业所占位次</a:t>
                      </a:r>
                      <a:endParaRPr lang="zh-CN" altLang="en-US" sz="2200"/>
                    </a:p>
                  </a:txBody>
                  <a:tcP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tcPr>
                </a:tc>
                <a:tc>
                  <a:txBody>
                    <a:bodyPr/>
                    <a:lstStyle/>
                    <a:p>
                      <a:pPr algn="ctr">
                        <a:buNone/>
                      </a:pPr>
                      <a:r>
                        <a:rPr lang="en-US" altLang="zh-CN" sz="2200"/>
                        <a:t>3</a:t>
                      </a:r>
                      <a:endParaRPr lang="en-US" altLang="zh-CN" sz="2200"/>
                    </a:p>
                  </a:txBody>
                  <a:tcP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tcPr>
                </a:tc>
                <a:tc>
                  <a:txBody>
                    <a:bodyPr/>
                    <a:lstStyle/>
                    <a:p>
                      <a:pPr algn="ctr">
                        <a:buNone/>
                      </a:pPr>
                      <a:r>
                        <a:rPr lang="en-US" altLang="zh-CN" sz="2200" dirty="0"/>
                        <a:t>4</a:t>
                      </a:r>
                      <a:endParaRPr lang="en-US" altLang="zh-CN" sz="2200" dirty="0"/>
                    </a:p>
                  </a:txBody>
                  <a:tcP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tcPr>
                </a:tc>
                <a:tc>
                  <a:txBody>
                    <a:bodyPr/>
                    <a:lstStyle/>
                    <a:p>
                      <a:pPr algn="ctr">
                        <a:buNone/>
                      </a:pPr>
                      <a:r>
                        <a:rPr lang="en-US" altLang="zh-CN" sz="2200" dirty="0"/>
                        <a:t>2</a:t>
                      </a:r>
                      <a:endParaRPr lang="en-US" altLang="zh-CN" sz="2200" dirty="0"/>
                    </a:p>
                  </a:txBody>
                  <a:tcP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tcPr>
                </a:tc>
                <a:tc>
                  <a:txBody>
                    <a:bodyPr/>
                    <a:lstStyle/>
                    <a:p>
                      <a:pPr algn="ctr">
                        <a:buNone/>
                      </a:pPr>
                      <a:r>
                        <a:rPr lang="en-US" altLang="zh-CN" sz="2200" dirty="0"/>
                        <a:t>1</a:t>
                      </a:r>
                      <a:endParaRPr lang="en-US" altLang="zh-CN" sz="2200" dirty="0"/>
                    </a:p>
                  </a:txBody>
                  <a:tcP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tcPr>
                </a:tc>
              </a:tr>
              <a:tr h="485207">
                <a:tc>
                  <a:txBody>
                    <a:bodyPr/>
                    <a:lstStyle/>
                    <a:p>
                      <a:pPr algn="ctr">
                        <a:buNone/>
                      </a:pPr>
                      <a:r>
                        <a:rPr lang="en-US" altLang="zh-CN" sz="2200" dirty="0"/>
                        <a:t>1913</a:t>
                      </a:r>
                      <a:r>
                        <a:rPr lang="zh-CN" altLang="en-US" sz="2200" dirty="0"/>
                        <a:t>年殖民地所占位次</a:t>
                      </a:r>
                      <a:endParaRPr lang="zh-CN" altLang="en-US" sz="2200" dirty="0"/>
                    </a:p>
                  </a:txBody>
                  <a:tcP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tcPr>
                </a:tc>
                <a:tc>
                  <a:txBody>
                    <a:bodyPr/>
                    <a:lstStyle/>
                    <a:p>
                      <a:pPr algn="ctr">
                        <a:buNone/>
                      </a:pPr>
                      <a:r>
                        <a:rPr lang="en-US" altLang="zh-CN" sz="2200"/>
                        <a:t>1</a:t>
                      </a:r>
                      <a:endParaRPr lang="en-US" altLang="zh-CN" sz="2200"/>
                    </a:p>
                  </a:txBody>
                  <a:tcP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tcPr>
                </a:tc>
                <a:tc>
                  <a:txBody>
                    <a:bodyPr/>
                    <a:lstStyle/>
                    <a:p>
                      <a:pPr algn="ctr">
                        <a:buNone/>
                      </a:pPr>
                      <a:r>
                        <a:rPr lang="en-US" altLang="zh-CN" sz="2200"/>
                        <a:t>2</a:t>
                      </a:r>
                      <a:endParaRPr lang="en-US" altLang="zh-CN" sz="2200"/>
                    </a:p>
                  </a:txBody>
                  <a:tcP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tcPr>
                </a:tc>
                <a:tc>
                  <a:txBody>
                    <a:bodyPr/>
                    <a:lstStyle/>
                    <a:p>
                      <a:pPr algn="ctr">
                        <a:buNone/>
                      </a:pPr>
                      <a:r>
                        <a:rPr lang="en-US" altLang="zh-CN" sz="2200"/>
                        <a:t>4</a:t>
                      </a:r>
                      <a:endParaRPr lang="en-US" altLang="zh-CN" sz="2200"/>
                    </a:p>
                  </a:txBody>
                  <a:tcP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tcPr>
                </a:tc>
                <a:tc>
                  <a:txBody>
                    <a:bodyPr/>
                    <a:lstStyle/>
                    <a:p>
                      <a:pPr algn="ctr">
                        <a:buNone/>
                      </a:pPr>
                      <a:r>
                        <a:rPr lang="en-US" altLang="zh-CN" sz="2200" dirty="0"/>
                        <a:t>5</a:t>
                      </a:r>
                      <a:endParaRPr lang="en-US" altLang="zh-CN" sz="2200" dirty="0"/>
                    </a:p>
                  </a:txBody>
                  <a:tcP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tcPr>
                </a:tc>
              </a:tr>
            </a:tbl>
          </a:graphicData>
        </a:graphic>
      </p:graphicFrame>
      <p:cxnSp>
        <p:nvCxnSpPr>
          <p:cNvPr id="8" name="直接连接符 7"/>
          <p:cNvCxnSpPr/>
          <p:nvPr/>
        </p:nvCxnSpPr>
        <p:spPr>
          <a:xfrm>
            <a:off x="1876425" y="4744720"/>
            <a:ext cx="471805" cy="11430"/>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10" name="直接连接符 9"/>
          <p:cNvCxnSpPr/>
          <p:nvPr/>
        </p:nvCxnSpPr>
        <p:spPr>
          <a:xfrm flipV="1">
            <a:off x="4953635" y="4744720"/>
            <a:ext cx="723265" cy="11430"/>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11" name="直接连接符 10"/>
          <p:cNvCxnSpPr/>
          <p:nvPr/>
        </p:nvCxnSpPr>
        <p:spPr>
          <a:xfrm>
            <a:off x="10123805" y="4721860"/>
            <a:ext cx="471805" cy="11430"/>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sp>
        <p:nvSpPr>
          <p:cNvPr id="12" name="矩形 11"/>
          <p:cNvSpPr/>
          <p:nvPr/>
        </p:nvSpPr>
        <p:spPr>
          <a:xfrm>
            <a:off x="3042285" y="4356100"/>
            <a:ext cx="1797685" cy="44577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a:off x="3442970" y="3975735"/>
            <a:ext cx="2181860" cy="431165"/>
          </a:xfrm>
          <a:prstGeom prst="roundRect">
            <a:avLst/>
          </a:prstGeom>
          <a:solidFill>
            <a:srgbClr val="C0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latin typeface="楷体" panose="02010609060101010101" pitchFamily="49" charset="-122"/>
                <a:ea typeface="楷体" panose="02010609060101010101" pitchFamily="49" charset="-122"/>
              </a:rPr>
              <a:t>《凡尔赛条约》</a:t>
            </a:r>
            <a:endParaRPr lang="zh-CN" altLang="en-US" sz="2400" b="1">
              <a:solidFill>
                <a:schemeClr val="bg1"/>
              </a:solidFill>
              <a:latin typeface="楷体" panose="02010609060101010101" pitchFamily="49" charset="-122"/>
              <a:ea typeface="楷体" panose="02010609060101010101" pitchFamily="49" charset="-122"/>
            </a:endParaRPr>
          </a:p>
        </p:txBody>
      </p:sp>
      <p:sp>
        <p:nvSpPr>
          <p:cNvPr id="13" name="圆角矩形 12"/>
          <p:cNvSpPr/>
          <p:nvPr/>
        </p:nvSpPr>
        <p:spPr>
          <a:xfrm>
            <a:off x="9924415" y="3984625"/>
            <a:ext cx="870585" cy="431165"/>
          </a:xfrm>
          <a:prstGeom prst="roundRect">
            <a:avLst/>
          </a:prstGeom>
          <a:solidFill>
            <a:srgbClr val="C0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latin typeface="楷体" panose="02010609060101010101" pitchFamily="49" charset="-122"/>
                <a:ea typeface="楷体" panose="02010609060101010101" pitchFamily="49" charset="-122"/>
              </a:rPr>
              <a:t>祸根</a:t>
            </a:r>
            <a:endParaRPr lang="zh-CN" altLang="en-US" sz="2400" b="1">
              <a:solidFill>
                <a:schemeClr val="bg1"/>
              </a:solidFill>
              <a:latin typeface="楷体" panose="02010609060101010101" pitchFamily="49" charset="-122"/>
              <a:ea typeface="楷体" panose="02010609060101010101" pitchFamily="49" charset="-122"/>
            </a:endParaRPr>
          </a:p>
        </p:txBody>
      </p:sp>
      <p:sp>
        <p:nvSpPr>
          <p:cNvPr id="14" name="矩形 13"/>
          <p:cNvSpPr/>
          <p:nvPr/>
        </p:nvSpPr>
        <p:spPr>
          <a:xfrm>
            <a:off x="10037445" y="5105400"/>
            <a:ext cx="1632585" cy="44577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10132060" y="4625975"/>
            <a:ext cx="1543050" cy="431165"/>
          </a:xfrm>
          <a:prstGeom prst="roundRect">
            <a:avLst/>
          </a:prstGeom>
          <a:solidFill>
            <a:srgbClr val="C0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latin typeface="楷体" panose="02010609060101010101" pitchFamily="49" charset="-122"/>
                <a:ea typeface="楷体" panose="02010609060101010101" pitchFamily="49" charset="-122"/>
              </a:rPr>
              <a:t>经济危机</a:t>
            </a:r>
            <a:endParaRPr lang="zh-CN" altLang="en-US" sz="2400" b="1">
              <a:solidFill>
                <a:schemeClr val="bg1"/>
              </a:solidFill>
              <a:latin typeface="楷体" panose="02010609060101010101" pitchFamily="49" charset="-122"/>
              <a:ea typeface="楷体" panose="02010609060101010101" pitchFamily="49" charset="-122"/>
            </a:endParaRPr>
          </a:p>
        </p:txBody>
      </p:sp>
      <p:sp>
        <p:nvSpPr>
          <p:cNvPr id="16" name="矩形 15"/>
          <p:cNvSpPr/>
          <p:nvPr/>
        </p:nvSpPr>
        <p:spPr>
          <a:xfrm>
            <a:off x="90805" y="5425440"/>
            <a:ext cx="713105" cy="44577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56515" y="4914900"/>
            <a:ext cx="1188720" cy="431165"/>
          </a:xfrm>
          <a:prstGeom prst="roundRect">
            <a:avLst/>
          </a:prstGeom>
          <a:solidFill>
            <a:srgbClr val="C0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bg1"/>
                </a:solidFill>
                <a:latin typeface="楷体" panose="02010609060101010101" pitchFamily="49" charset="-122"/>
                <a:ea typeface="楷体" panose="02010609060101010101" pitchFamily="49" charset="-122"/>
              </a:rPr>
              <a:t>“</a:t>
            </a:r>
            <a:r>
              <a:rPr lang="zh-CN" altLang="en-US" sz="2400" b="1">
                <a:solidFill>
                  <a:schemeClr val="bg1"/>
                </a:solidFill>
                <a:latin typeface="楷体" panose="02010609060101010101" pitchFamily="49" charset="-122"/>
                <a:ea typeface="楷体" panose="02010609060101010101" pitchFamily="49" charset="-122"/>
              </a:rPr>
              <a:t>复仇</a:t>
            </a:r>
            <a:r>
              <a:rPr lang="en-US" altLang="zh-CN" sz="2400" b="1">
                <a:solidFill>
                  <a:schemeClr val="bg1"/>
                </a:solidFill>
                <a:latin typeface="楷体" panose="02010609060101010101" pitchFamily="49" charset="-122"/>
                <a:ea typeface="楷体" panose="02010609060101010101" pitchFamily="49" charset="-122"/>
              </a:rPr>
              <a:t>”</a:t>
            </a:r>
            <a:endParaRPr lang="en-US" altLang="zh-CN" sz="2400" b="1">
              <a:solidFill>
                <a:schemeClr val="bg1"/>
              </a:solidFill>
              <a:latin typeface="楷体" panose="02010609060101010101" pitchFamily="49" charset="-122"/>
              <a:ea typeface="楷体" panose="02010609060101010101" pitchFamily="49" charset="-122"/>
            </a:endParaRPr>
          </a:p>
        </p:txBody>
      </p:sp>
      <p:cxnSp>
        <p:nvCxnSpPr>
          <p:cNvPr id="20" name="直接连接符 19"/>
          <p:cNvCxnSpPr/>
          <p:nvPr/>
        </p:nvCxnSpPr>
        <p:spPr>
          <a:xfrm flipV="1">
            <a:off x="5859780" y="3265805"/>
            <a:ext cx="5989320" cy="12700"/>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sp>
        <p:nvSpPr>
          <p:cNvPr id="22" name="圆角矩形 21"/>
          <p:cNvSpPr/>
          <p:nvPr/>
        </p:nvSpPr>
        <p:spPr>
          <a:xfrm>
            <a:off x="8822690" y="2466340"/>
            <a:ext cx="3026410" cy="431165"/>
          </a:xfrm>
          <a:prstGeom prst="roundRect">
            <a:avLst/>
          </a:prstGeom>
          <a:solidFill>
            <a:srgbClr val="C0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latin typeface="楷体" panose="02010609060101010101" pitchFamily="49" charset="-122"/>
                <a:ea typeface="楷体" panose="02010609060101010101" pitchFamily="49" charset="-122"/>
              </a:rPr>
              <a:t>政治经济发展不平衡</a:t>
            </a:r>
            <a:endParaRPr lang="zh-CN" altLang="en-US" sz="2400" b="1">
              <a:solidFill>
                <a:schemeClr val="bg1"/>
              </a:solidFill>
              <a:latin typeface="楷体" panose="02010609060101010101" pitchFamily="49" charset="-122"/>
              <a:ea typeface="楷体" panose="02010609060101010101" pitchFamily="49" charset="-122"/>
            </a:endParaRPr>
          </a:p>
        </p:txBody>
      </p:sp>
      <p:sp>
        <p:nvSpPr>
          <p:cNvPr id="3" name="文本框 2"/>
          <p:cNvSpPr txBox="1"/>
          <p:nvPr/>
        </p:nvSpPr>
        <p:spPr>
          <a:xfrm>
            <a:off x="720090" y="5737860"/>
            <a:ext cx="10574655" cy="583565"/>
          </a:xfrm>
          <a:prstGeom prst="rect">
            <a:avLst/>
          </a:prstGeom>
          <a:solidFill>
            <a:schemeClr val="accent6">
              <a:lumMod val="60000"/>
              <a:lumOff val="40000"/>
            </a:schemeClr>
          </a:solidFill>
        </p:spPr>
        <p:style>
          <a:lnRef idx="3">
            <a:schemeClr val="lt1"/>
          </a:lnRef>
          <a:fillRef idx="1">
            <a:schemeClr val="accent1"/>
          </a:fillRef>
          <a:effectRef idx="1">
            <a:schemeClr val="accent1"/>
          </a:effectRef>
          <a:fontRef idx="minor">
            <a:schemeClr val="lt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3200">
                <a:solidFill>
                  <a:schemeClr val="tx1"/>
                </a:solidFill>
                <a:latin typeface="华文隶书" panose="02010800040101010101" pitchFamily="2" charset="-122"/>
                <a:ea typeface="华文隶书" panose="02010800040101010101" pitchFamily="2" charset="-122"/>
                <a:sym typeface="+mn-ea"/>
              </a:rPr>
              <a:t>（</a:t>
            </a:r>
            <a:r>
              <a:rPr lang="en-US" altLang="zh-CN" sz="3200">
                <a:solidFill>
                  <a:schemeClr val="tx1"/>
                </a:solidFill>
                <a:latin typeface="华文隶书" panose="02010800040101010101" pitchFamily="2" charset="-122"/>
                <a:ea typeface="华文隶书" panose="02010800040101010101" pitchFamily="2" charset="-122"/>
                <a:sym typeface="+mn-ea"/>
              </a:rPr>
              <a:t>3</a:t>
            </a:r>
            <a:r>
              <a:rPr lang="zh-CN" altLang="en-US" sz="3200">
                <a:solidFill>
                  <a:schemeClr val="tx1"/>
                </a:solidFill>
                <a:latin typeface="华文隶书" panose="02010800040101010101" pitchFamily="2" charset="-122"/>
                <a:ea typeface="华文隶书" panose="02010800040101010101" pitchFamily="2" charset="-122"/>
                <a:sym typeface="+mn-ea"/>
              </a:rPr>
              <a:t>）1929-1933年资本主义世界经济大危机（二战直接原因）</a:t>
            </a:r>
            <a:endParaRPr lang="zh-CN" altLang="en-US" sz="3200">
              <a:solidFill>
                <a:schemeClr val="tx1"/>
              </a:solidFill>
              <a:latin typeface="华文隶书" panose="02010800040101010101" pitchFamily="2" charset="-122"/>
              <a:ea typeface="华文隶书" panose="02010800040101010101" pitchFamily="2" charset="-122"/>
              <a:sym typeface="+mn-ea"/>
            </a:endParaRPr>
          </a:p>
        </p:txBody>
      </p:sp>
      <p:sp>
        <p:nvSpPr>
          <p:cNvPr id="17" name="文本框 16"/>
          <p:cNvSpPr txBox="1"/>
          <p:nvPr/>
        </p:nvSpPr>
        <p:spPr>
          <a:xfrm>
            <a:off x="1876425" y="3772535"/>
            <a:ext cx="8127365" cy="583565"/>
          </a:xfrm>
          <a:prstGeom prst="rect">
            <a:avLst/>
          </a:prstGeom>
          <a:solidFill>
            <a:schemeClr val="accent6">
              <a:lumMod val="60000"/>
              <a:lumOff val="40000"/>
            </a:schemeClr>
          </a:solidFill>
        </p:spPr>
        <p:style>
          <a:lnRef idx="3">
            <a:schemeClr val="lt1"/>
          </a:lnRef>
          <a:fillRef idx="1">
            <a:schemeClr val="accent1"/>
          </a:fillRef>
          <a:effectRef idx="1">
            <a:schemeClr val="accent1"/>
          </a:effectRef>
          <a:fontRef idx="minor">
            <a:schemeClr val="lt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3200">
                <a:solidFill>
                  <a:schemeClr val="tx1"/>
                </a:solidFill>
                <a:latin typeface="华文隶书" panose="02010800040101010101" pitchFamily="2" charset="-122"/>
                <a:ea typeface="华文隶书" panose="02010800040101010101" pitchFamily="2" charset="-122"/>
                <a:sym typeface="+mn-ea"/>
              </a:rPr>
              <a:t>（</a:t>
            </a:r>
            <a:r>
              <a:rPr lang="en-US" altLang="zh-CN" sz="3200">
                <a:solidFill>
                  <a:schemeClr val="tx1"/>
                </a:solidFill>
                <a:latin typeface="华文隶书" panose="02010800040101010101" pitchFamily="2" charset="-122"/>
                <a:ea typeface="华文隶书" panose="02010800040101010101" pitchFamily="2" charset="-122"/>
                <a:sym typeface="+mn-ea"/>
              </a:rPr>
              <a:t>2</a:t>
            </a:r>
            <a:r>
              <a:rPr lang="zh-CN" altLang="en-US" sz="3200">
                <a:solidFill>
                  <a:schemeClr val="tx1"/>
                </a:solidFill>
                <a:latin typeface="华文隶书" panose="02010800040101010101" pitchFamily="2" charset="-122"/>
                <a:ea typeface="华文隶书" panose="02010800040101010101" pitchFamily="2" charset="-122"/>
                <a:sym typeface="+mn-ea"/>
              </a:rPr>
              <a:t>）凡尔赛</a:t>
            </a:r>
            <a:r>
              <a:rPr lang="en-US" altLang="zh-CN" sz="3200">
                <a:solidFill>
                  <a:schemeClr val="tx1"/>
                </a:solidFill>
                <a:latin typeface="华文隶书" panose="02010800040101010101" pitchFamily="2" charset="-122"/>
                <a:ea typeface="华文隶书" panose="02010800040101010101" pitchFamily="2" charset="-122"/>
                <a:sym typeface="+mn-ea"/>
              </a:rPr>
              <a:t>-</a:t>
            </a:r>
            <a:r>
              <a:rPr lang="zh-CN" altLang="en-US" sz="3200">
                <a:solidFill>
                  <a:schemeClr val="tx1"/>
                </a:solidFill>
                <a:latin typeface="华文隶书" panose="02010800040101010101" pitchFamily="2" charset="-122"/>
                <a:ea typeface="华文隶书" panose="02010800040101010101" pitchFamily="2" charset="-122"/>
                <a:sym typeface="+mn-ea"/>
              </a:rPr>
              <a:t>华盛顿体系为二战埋下了祸根</a:t>
            </a:r>
            <a:endParaRPr lang="zh-CN" altLang="en-US" sz="3200">
              <a:solidFill>
                <a:schemeClr val="tx1"/>
              </a:solidFill>
              <a:latin typeface="华文隶书" panose="02010800040101010101" pitchFamily="2" charset="-122"/>
              <a:ea typeface="华文隶书" panose="02010800040101010101" pitchFamily="2" charset="-122"/>
              <a:sym typeface="+mn-ea"/>
            </a:endParaRPr>
          </a:p>
        </p:txBody>
      </p:sp>
      <p:sp>
        <p:nvSpPr>
          <p:cNvPr id="18" name="文本框 17"/>
          <p:cNvSpPr txBox="1"/>
          <p:nvPr/>
        </p:nvSpPr>
        <p:spPr>
          <a:xfrm>
            <a:off x="916940" y="2090420"/>
            <a:ext cx="10493375" cy="583565"/>
          </a:xfrm>
          <a:prstGeom prst="rect">
            <a:avLst/>
          </a:prstGeom>
          <a:solidFill>
            <a:schemeClr val="accent6">
              <a:lumMod val="60000"/>
              <a:lumOff val="40000"/>
            </a:schemeClr>
          </a:solidFill>
        </p:spPr>
        <p:style>
          <a:lnRef idx="3">
            <a:schemeClr val="lt1"/>
          </a:lnRef>
          <a:fillRef idx="1">
            <a:schemeClr val="accent1"/>
          </a:fillRef>
          <a:effectRef idx="1">
            <a:schemeClr val="accent1"/>
          </a:effectRef>
          <a:fontRef idx="minor">
            <a:schemeClr val="lt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3200" dirty="0">
                <a:solidFill>
                  <a:schemeClr val="tx1"/>
                </a:solidFill>
                <a:latin typeface="华文隶书" panose="02010800040101010101" pitchFamily="2" charset="-122"/>
                <a:ea typeface="华文隶书" panose="02010800040101010101" pitchFamily="2" charset="-122"/>
                <a:sym typeface="+mn-ea"/>
              </a:rPr>
              <a:t>（</a:t>
            </a:r>
            <a:r>
              <a:rPr lang="en-US" altLang="zh-CN" sz="3200" dirty="0">
                <a:solidFill>
                  <a:schemeClr val="tx1"/>
                </a:solidFill>
                <a:latin typeface="华文隶书" panose="02010800040101010101" pitchFamily="2" charset="-122"/>
                <a:ea typeface="华文隶书" panose="02010800040101010101" pitchFamily="2" charset="-122"/>
                <a:sym typeface="+mn-ea"/>
              </a:rPr>
              <a:t>1</a:t>
            </a:r>
            <a:r>
              <a:rPr lang="zh-CN" altLang="en-US" sz="3200" dirty="0">
                <a:solidFill>
                  <a:schemeClr val="tx1"/>
                </a:solidFill>
                <a:latin typeface="华文隶书" panose="02010800040101010101" pitchFamily="2" charset="-122"/>
                <a:ea typeface="华文隶书" panose="02010800040101010101" pitchFamily="2" charset="-122"/>
                <a:sym typeface="+mn-ea"/>
              </a:rPr>
              <a:t>）帝国主义国家间政治经济发展的不平衡</a:t>
            </a:r>
            <a:r>
              <a:rPr lang="zh-CN" altLang="en-US" sz="3200" dirty="0">
                <a:solidFill>
                  <a:srgbClr val="FF0000"/>
                </a:solidFill>
                <a:latin typeface="华文隶书" panose="02010800040101010101" pitchFamily="2" charset="-122"/>
                <a:ea typeface="华文隶书" panose="02010800040101010101" pitchFamily="2" charset="-122"/>
                <a:sym typeface="+mn-ea"/>
              </a:rPr>
              <a:t>（根本原因）</a:t>
            </a:r>
            <a:endParaRPr lang="zh-CN" altLang="en-US" sz="3200" dirty="0">
              <a:solidFill>
                <a:srgbClr val="FF0000"/>
              </a:solidFill>
              <a:latin typeface="华文隶书" panose="02010800040101010101" pitchFamily="2" charset="-122"/>
              <a:ea typeface="华文隶书" panose="02010800040101010101" pitchFamily="2" charset="-122"/>
              <a:sym typeface="+mn-ea"/>
            </a:endParaRPr>
          </a:p>
        </p:txBody>
      </p:sp>
    </p:spTree>
    <p:custDataLst>
      <p:tags r:id="rId2"/>
    </p:custDataLst>
  </p:cSld>
  <p:clrMapOvr>
    <a:masterClrMapping/>
  </p:clrMapOvr>
  <p:transition>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22" presetClass="entr" presetSubtype="8"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left)">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left)">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anim calcmode="lin" valueType="num">
                                      <p:cBhvr>
                                        <p:cTn id="79" dur="500" fill="hold"/>
                                        <p:tgtEl>
                                          <p:spTgt spid="3"/>
                                        </p:tgtEl>
                                        <p:attrNameLst>
                                          <p:attrName>ppt_w</p:attrName>
                                        </p:attrNameLst>
                                      </p:cBhvr>
                                      <p:tavLst>
                                        <p:tav tm="0">
                                          <p:val>
                                            <p:fltVal val="0"/>
                                          </p:val>
                                        </p:tav>
                                        <p:tav tm="100000">
                                          <p:val>
                                            <p:strVal val="#ppt_w"/>
                                          </p:val>
                                        </p:tav>
                                      </p:tavLst>
                                    </p:anim>
                                    <p:anim calcmode="lin" valueType="num">
                                      <p:cBhvr>
                                        <p:cTn id="80" dur="500" fill="hold"/>
                                        <p:tgtEl>
                                          <p:spTgt spid="3"/>
                                        </p:tgtEl>
                                        <p:attrNameLst>
                                          <p:attrName>ppt_h</p:attrName>
                                        </p:attrNameLst>
                                      </p:cBhvr>
                                      <p:tavLst>
                                        <p:tav tm="0">
                                          <p:val>
                                            <p:fltVal val="0"/>
                                          </p:val>
                                        </p:tav>
                                        <p:tav tm="100000">
                                          <p:val>
                                            <p:strVal val="#ppt_h"/>
                                          </p:val>
                                        </p:tav>
                                      </p:tavLst>
                                    </p:anim>
                                    <p:animEffect transition="in" filter="fade">
                                      <p:cBhvr>
                                        <p:cTn id="8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21" grpId="0" bldLvl="0" animBg="1"/>
      <p:bldP spid="21" grpId="1" animBg="1"/>
      <p:bldP spid="13" grpId="0" bldLvl="0" animBg="1"/>
      <p:bldP spid="13" grpId="1" animBg="1"/>
      <p:bldP spid="14" grpId="0" bldLvl="0" animBg="1"/>
      <p:bldP spid="14" grpId="1" animBg="1"/>
      <p:bldP spid="15" grpId="0" bldLvl="0" animBg="1"/>
      <p:bldP spid="15" grpId="1" animBg="1"/>
      <p:bldP spid="16" grpId="0" bldLvl="0" animBg="1"/>
      <p:bldP spid="16" grpId="1" animBg="1"/>
      <p:bldP spid="19" grpId="0" bldLvl="0" animBg="1"/>
      <p:bldP spid="19" grpId="1" animBg="1"/>
      <p:bldP spid="22" grpId="0" bldLvl="0" animBg="1"/>
      <p:bldP spid="22" grpId="1" animBg="1"/>
      <p:bldP spid="3" grpId="0" bldLvl="0" animBg="1"/>
      <p:bldP spid="3" grpId="1" animBg="1"/>
      <p:bldP spid="17" grpId="0" bldLvl="0" animBg="1"/>
      <p:bldP spid="17" grpId="1" animBg="1"/>
      <p:bldP spid="18" grpId="0" bldLvl="0" animBg="1"/>
      <p:bldP spid="18" grpId="1" animBg="1"/>
    </p:bldLst>
  </p:timing>
</p:sld>
</file>

<file path=ppt/tags/tag1.xml><?xml version="1.0" encoding="utf-8"?>
<p:tagLst xmlns:p="http://schemas.openxmlformats.org/presentationml/2006/main">
  <p:tag name="KSO_WM_UNIT_TABLE_BEAUTIFY" val="smartTable{ae04006d-8c86-4a3a-afc1-56f1472b793d}"/>
  <p:tag name="TABLE_ENDDRAG_ORIGIN_RECT" val="942*468"/>
  <p:tag name="TABLE_ENDDRAG_RECT" val="8*46*942*468"/>
</p:tagLst>
</file>

<file path=ppt/tags/tag10.xml><?xml version="1.0" encoding="utf-8"?>
<p:tagLst xmlns:p="http://schemas.openxmlformats.org/presentationml/2006/main">
  <p:tag name="KSO_WM_FULL_TEXT_BEAUTIFY_COPY_ID" val="4"/>
</p:tagLst>
</file>

<file path=ppt/tags/tag2.xml><?xml version="1.0" encoding="utf-8"?>
<p:tagLst xmlns:p="http://schemas.openxmlformats.org/presentationml/2006/main">
  <p:tag name="KSO_WM_UNIT_TABLE_BEAUTIFY" val="smartTable{ae04006d-8c86-4a3a-afc1-56f1472b793d}"/>
  <p:tag name="TABLE_ENDDRAG_ORIGIN_RECT" val="942*468"/>
  <p:tag name="TABLE_ENDDRAG_RECT" val="8*46*942*468"/>
</p:tagLst>
</file>

<file path=ppt/tags/tag3.xml><?xml version="1.0" encoding="utf-8"?>
<p:tagLst xmlns:p="http://schemas.openxmlformats.org/presentationml/2006/main">
  <p:tag name="KSO_WM_BEAUTIFY_FLAG" val="#wm#"/>
  <p:tag name="KSO_WM_TEMPLATE_CATEGORY" val="custom"/>
  <p:tag name="KSO_WM_TEMPLATE_INDEX" val="20187308"/>
</p:tagLst>
</file>

<file path=ppt/tags/tag4.xml><?xml version="1.0" encoding="utf-8"?>
<p:tagLst xmlns:p="http://schemas.openxmlformats.org/presentationml/2006/main">
  <p:tag name="KSO_WM_UNIT_TABLE_BEAUTIFY" val="smartTable{f43a3167-47a0-417e-9436-f837b744ed83}"/>
  <p:tag name="TABLE_ENDDRAG_ORIGIN_RECT" val="580*142"/>
  <p:tag name="TABLE_ENDDRAG_RECT" val="167*193*580*142"/>
</p:tagLst>
</file>

<file path=ppt/tags/tag5.xml><?xml version="1.0" encoding="utf-8"?>
<p:tagLst xmlns:p="http://schemas.openxmlformats.org/presentationml/2006/main">
  <p:tag name="KSO_WM_BEAUTIFY_FLAG" val="#wm#"/>
  <p:tag name="KSO_WM_TEMPLATE_CATEGORY" val="custom"/>
  <p:tag name="KSO_WM_TEMPLATE_INDEX" val="20187308"/>
</p:tagLst>
</file>

<file path=ppt/tags/tag6.xml><?xml version="1.0" encoding="utf-8"?>
<p:tagLst xmlns:p="http://schemas.openxmlformats.org/presentationml/2006/main">
  <p:tag name="KSO_WM_UNIT_TABLE_BEAUTIFY" val="smartTable{99508f95-95b6-4788-88bd-4812a30f0ec4}"/>
  <p:tag name="TABLE_ENDDRAG_ORIGIN_RECT" val="782*127"/>
  <p:tag name="TABLE_ENDDRAG_RECT" val="144*111*782*127"/>
</p:tagLst>
</file>

<file path=ppt/tags/tag7.xml><?xml version="1.0" encoding="utf-8"?>
<p:tagLst xmlns:p="http://schemas.openxmlformats.org/presentationml/2006/main">
  <p:tag name="KSO_WM_BEAUTIFY_FLAG" val="#wm#"/>
  <p:tag name="KSO_WM_TEMPLATE_CATEGORY" val="custom"/>
  <p:tag name="KSO_WM_TEMPLATE_INDEX" val="20187308"/>
</p:tagLst>
</file>

<file path=ppt/tags/tag8.xml><?xml version="1.0" encoding="utf-8"?>
<p:tagLst xmlns:p="http://schemas.openxmlformats.org/presentationml/2006/main">
  <p:tag name="KSO_WM_FULL_TEXT_BEAUTIFY_COPY_ID" val="4099"/>
</p:tagLst>
</file>

<file path=ppt/tags/tag9.xml><?xml version="1.0" encoding="utf-8"?>
<p:tagLst xmlns:p="http://schemas.openxmlformats.org/presentationml/2006/main">
  <p:tag name="KSO_WM_FULL_TEXT_BEAUTIFY_COPY_ID" val="41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4547</Words>
  <Application>WPS 演示</Application>
  <PresentationFormat>自定义</PresentationFormat>
  <Paragraphs>597</Paragraphs>
  <Slides>16</Slides>
  <Notes>6</Notes>
  <HiddenSlides>0</HiddenSlides>
  <MMClips>0</MMClips>
  <ScaleCrop>false</ScaleCrop>
  <HeadingPairs>
    <vt:vector size="6" baseType="variant">
      <vt:variant>
        <vt:lpstr>已用的字体</vt:lpstr>
      </vt:variant>
      <vt:variant>
        <vt:i4>17</vt:i4>
      </vt:variant>
      <vt:variant>
        <vt:lpstr>主题</vt:lpstr>
      </vt:variant>
      <vt:variant>
        <vt:i4>3</vt:i4>
      </vt:variant>
      <vt:variant>
        <vt:lpstr>幻灯片标题</vt:lpstr>
      </vt:variant>
      <vt:variant>
        <vt:i4>16</vt:i4>
      </vt:variant>
    </vt:vector>
  </HeadingPairs>
  <TitlesOfParts>
    <vt:vector size="36" baseType="lpstr">
      <vt:lpstr>Arial</vt:lpstr>
      <vt:lpstr>宋体</vt:lpstr>
      <vt:lpstr>Wingdings</vt:lpstr>
      <vt:lpstr>Calibri</vt:lpstr>
      <vt:lpstr>汉仪尚巍手书W</vt:lpstr>
      <vt:lpstr>Arial Rounded MT Bold</vt:lpstr>
      <vt:lpstr>华文行楷</vt:lpstr>
      <vt:lpstr>DFKai-SB</vt:lpstr>
      <vt:lpstr>Wingdings</vt:lpstr>
      <vt:lpstr>微软雅黑</vt:lpstr>
      <vt:lpstr>方正瘦金书简体加粗</vt:lpstr>
      <vt:lpstr>楷体</vt:lpstr>
      <vt:lpstr>仿宋</vt:lpstr>
      <vt:lpstr>黑体</vt:lpstr>
      <vt:lpstr>华文隶书</vt:lpstr>
      <vt:lpstr>Times New Roman</vt:lpstr>
      <vt:lpstr>Arial Unicode MS</vt:lpstr>
      <vt:lpstr>Office 主题</vt:lpstr>
      <vt:lpstr>1_Office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水阡陌</cp:lastModifiedBy>
  <cp:revision>67</cp:revision>
  <dcterms:created xsi:type="dcterms:W3CDTF">2021-03-09T06:47:00Z</dcterms:created>
  <dcterms:modified xsi:type="dcterms:W3CDTF">2022-12-05T06:34:42Z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2052-11.1.0.9021</vt:lpwstr>
  </property>
  <property fmtid="{D5CDD505-2E9C-101B-9397-08002B2CF9AE}" pid="3" name="ICV">
    <vt:lpwstr>63F1853EF9AE47B8853F5872A78F5B4D</vt:lpwstr>
  </property>
</Properties>
</file>