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Default Extension="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Masters/slideMaster2.xml" ContentType="application/vnd.openxmlformats-officedocument.presentationml.slideMaster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59" r:id="rId1"/>
    <p:sldMasterId id="2147483672" r:id="rId2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7895" cy="9143861"/>
  <p:kinsoku lang="zh-CN" invalStChars="!%),.:;&gt;?]}¢¨°·ˇˉ་―‖’”…‰′″∶›℃、。〃々〉》」』】〕〗〞︶︺︾﹀﹄﹚﹜﹞！＂％＇），．：；？］｀｜｝～￠" invalEndChars="$([{£¥·‘“〈《「『【〔〖〝﹙﹛﹝＄（．［｛￡￥"/>
  <p:defaultTextStyle>
    <a:defPPr>
      <a:defRPr lang="zh-CN"/>
    </a:defPPr>
    <a:lvl1pPr marL="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1pPr>
    <a:lvl2pPr marL="4572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2pPr>
    <a:lvl3pPr marL="9144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3pPr>
    <a:lvl4pPr marL="13716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4pPr>
    <a:lvl5pPr marL="18288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5pPr>
    <a:lvl6pPr marL="18288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6pPr>
    <a:lvl7pPr marL="18288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7pPr>
    <a:lvl8pPr marL="18288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8pPr>
    <a:lvl9pPr marL="18288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baseline="0">
        <a:solidFill>
          <a:srgbClr val="000000"/>
        </a:solidFill>
        <a:latin typeface="等线" pitchFamily="2" charset="-122"/>
        <a:ea typeface="等线" pitchFamily="2" charset="-122"/>
        <a:cs typeface="等线" pitchFamily="2" charset="-122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 showNarration="1"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6" autoAdjust="0"/>
    <p:restoredTop sz="99500"/>
  </p:normalViewPr>
  <p:slideViewPr>
    <p:cSldViewPr>
      <p:cViewPr varScale="1">
        <p:scale>
          <a:sx n="65" d="100"/>
          <a:sy n="65" d="100"/>
        </p:scale>
        <p:origin x="0" y="0"/>
      </p:cViewPr>
      <p:guideLst>
        <p:guide orient="horz" pos="2184"/>
        <p:guide pos="2872"/>
      </p:guideLst>
    </p:cSldViewPr>
  </p:slideViewPr>
  <p:outlineViewPr>
    <p:cViewPr>
      <p:scale>
        <a:sx n="33" d="100"/>
        <a:sy n="33" d="100"/>
      </p:scale>
      <p:origin x="0" y="0"/>
    </p:cViewPr>
    <p:sldLst/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0" y="0"/>
      </p:cViewPr>
      <p:guideLst/>
    </p:cSldViewPr>
  </p:notesViewPr>
  <p:gridSpacing cx="72009" cy="72009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notesMaster" Target="notesMasters/notesMaster1.xml"/><Relationship Id="rId4" Type="http://schemas.openxmlformats.org/officeDocument/2006/relationships/theme" Target="theme/theme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页眉占位符"/>
          <p:cNvSpPr>
            <a:spLocks noGrp="1"/>
          </p:cNvSpPr>
          <p:nvPr>
            <p:ph type="hdr"/>
          </p:nvPr>
        </p:nvSpPr>
        <p:spPr>
          <a:xfrm rot="0">
            <a:off x="0" y="0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>
            <a:lvl1pPr marL="0" indent="0" defTabSz="914400" eaLnBrk="1" fontAlgn="base" latinLnBrk="0" hangingPunct="0">
              <a:defRPr sz="1200"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sp>
        <p:nvSpPr>
          <p:cNvPr id="132" name="日期占位符"/>
          <p:cNvSpPr>
            <a:spLocks noGrp="1"/>
          </p:cNvSpPr>
          <p:nvPr>
            <p:ph type="dt" idx="10"/>
          </p:nvPr>
        </p:nvSpPr>
        <p:spPr>
          <a:xfrm rot="0">
            <a:off x="3884612" y="0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>
            <a:lvl1pPr marL="0" indent="0" algn="r" defTabSz="914400" eaLnBrk="1" fontAlgn="base" latinLnBrk="0" hangingPunct="0">
              <a:defRPr sz="1200">
                <a:latin typeface="Calibri" pitchFamily="0" charset="1"/>
                <a:ea typeface="宋体" pitchFamily="2" charset="-122"/>
                <a:cs typeface="Calibri" pitchFamily="0" charset="1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latin typeface="Calibri" pitchFamily="0" charset="1"/>
                <a:ea typeface="宋体" pitchFamily="2" charset="-122"/>
                <a:cs typeface="Calibri" pitchFamily="0" charset="1"/>
              </a:rPr>
              <a:t>2023年9月18日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  <p:sp>
        <p:nvSpPr>
          <p:cNvPr id="133" name="文本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134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/>
            <a:r>
              <a:rPr lang="zh-CN" altLang="en-US"/>
              <a:t>单击此处编辑母版文本样式</a:t>
            </a:r>
            <a:endParaRPr lang="en-US" altLang="zh-CN"/>
          </a:p>
          <a:p>
            <a:pPr lvl="1" marL="457200" indent="0"/>
            <a:r>
              <a:rPr lang="zh-CN" altLang="en-US"/>
              <a:t>第二级</a:t>
            </a:r>
            <a:endParaRPr lang="en-US" altLang="zh-CN"/>
          </a:p>
          <a:p>
            <a:pPr lvl="2" marL="914400" indent="0"/>
            <a:r>
              <a:rPr lang="zh-CN" altLang="en-US"/>
              <a:t>第三级</a:t>
            </a:r>
            <a:endParaRPr lang="en-US" altLang="zh-CN"/>
          </a:p>
          <a:p>
            <a:pPr lvl="3" marL="1371600" indent="0"/>
            <a:r>
              <a:rPr lang="zh-CN" altLang="en-US"/>
              <a:t>第四级</a:t>
            </a:r>
            <a:endParaRPr lang="en-US" altLang="zh-CN"/>
          </a:p>
          <a:p>
            <a:pPr lvl="4" marL="1828800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35" name="页脚占位符"/>
          <p:cNvSpPr>
            <a:spLocks noGrp="1"/>
          </p:cNvSpPr>
          <p:nvPr>
            <p:ph type="ftr" idx="11"/>
          </p:nvPr>
        </p:nvSpPr>
        <p:spPr>
          <a:xfrm rot="0">
            <a:off x="0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>
            <a:lvl1pPr marL="0" indent="0" defTabSz="914400" eaLnBrk="1" fontAlgn="base" latinLnBrk="0" hangingPunct="0">
              <a:defRPr sz="1200"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sp>
        <p:nvSpPr>
          <p:cNvPr id="136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>
            <a:lvl1pPr marL="0" indent="0" algn="r" defTabSz="914400" eaLnBrk="1" fontAlgn="base" latinLnBrk="0" hangingPunct="0">
              <a:defRPr sz="1200">
                <a:latin typeface="Calibri" pitchFamily="0" charset="1"/>
                <a:ea typeface="宋体" pitchFamily="2" charset="-122"/>
                <a:cs typeface="Calibri" pitchFamily="0" charset="1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&lt;#&gt;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6351481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1pPr>
    <a:lvl2pPr marL="4572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2pPr>
    <a:lvl3pPr marL="9144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3pPr>
    <a:lvl4pPr marL="13716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4pPr>
    <a:lvl5pPr marL="18288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5pPr>
    <a:lvl6pPr marL="18288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6pPr>
    <a:lvl7pPr marL="18288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7pPr>
    <a:lvl8pPr marL="18288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8pPr>
    <a:lvl9pPr marL="1828800" indent="0" algn="l" defTabSz="914400" eaLnBrk="0" fontAlgn="base" latinLnBrk="0" hangingPunct="0">
      <a:lnSpc>
        <a:spcPct val="100000"/>
      </a:lnSpc>
      <a:spcBef>
        <a:spcPct val="30000"/>
      </a:spcBef>
      <a:spcAft>
        <a:spcPts val="0"/>
      </a:spcAft>
      <a:buNone/>
      <a:defRPr sz="1200" b="0" i="0" u="none" strike="noStrike" kern="0" cap="none" spc="0" baseline="0">
        <a:solidFill>
          <a:schemeClr val="tx1"/>
        </a:solidFill>
        <a:latin typeface="Calibri Light" pitchFamily="34" charset="0"/>
        <a:ea typeface="宋体" pitchFamily="2" charset="-122"/>
        <a:cs typeface="Calibri Light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148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149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518853778"/>
      </p:ext>
    </p:extLst>
  </p:cSld>
  <p:clrMapOvr>
    <a:masterClrMapping/>
  </p:clrMapOvr>
</p:notes>
</file>

<file path=ppt/notesSlides/notesSlide10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287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288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10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176792177"/>
      </p:ext>
    </p:extLst>
  </p:cSld>
  <p:clrMapOvr>
    <a:masterClrMapping/>
  </p:clrMapOvr>
</p:notes>
</file>

<file path=ppt/notesSlides/notesSlide11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329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eaLnBrk="1" latinLnBrk="0" hangingPunct="1">
              <a:spcBef>
                <a:spcPts val="0"/>
              </a:spcBef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1.到了乾隆时，文字狱可以说达到极峰。不仅次数频繁，处罚也极为严酷。篇书行文，稍有不当，即被指摘获罪。2.</a:t>
            </a:r>
            <a:r>
              <a:rPr lang="zh-CN" altLang="en-US">
                <a:solidFill>
                  <a:srgbClr val="000000"/>
                </a:solidFill>
                <a:latin typeface="Calibri" pitchFamily="0" charset="1"/>
                <a:ea typeface="宋体" pitchFamily="2" charset="-122"/>
                <a:cs typeface="Calibri" pitchFamily="0" charset="1"/>
              </a:rPr>
              <a:t>迫害知识分子的冤狱。</a:t>
            </a:r>
            <a:endParaRPr lang="zh-CN" altLang="en-US">
              <a:solidFill>
                <a:srgbClr val="000000"/>
              </a:solidFill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  <p:sp>
        <p:nvSpPr>
          <p:cNvPr id="330" name="编号占位符"/>
          <p:cNvSpPr>
            <a:spLocks noGrp="1"/>
          </p:cNvSpPr>
          <p:nvPr>
            <p:ph type="sldNum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11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669284688"/>
      </p:ext>
    </p:extLst>
  </p:cSld>
  <p:clrMapOvr>
    <a:masterClrMapping/>
  </p:clrMapOvr>
</p:notes>
</file>

<file path=ppt/notesSlides/notesSlide12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345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eaLnBrk="1" latinLnBrk="0" hangingPunct="1">
              <a:spcBef>
                <a:spcPts val="0"/>
              </a:spcBef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.作者通过谴责人们对梅花的摧残，形象地揭露和抨击了清王朝统治阶级束缚人民思想，压制、摧残人才，表达了要求改革政治、追求个性解放的强烈愿望。本文表面上句句说梅，实际上却是以梅喻人，字字句句抨击时政，寓意十分深刻。作者借文人画士不爱自然健康的梅，而以病梅为美，以至使梅花受到摧残，影射统治阶级禁锢思想、摧残人才的丑恶行径。</a:t>
            </a:r>
            <a:endParaRPr lang="zh-CN" altLang="en-US">
              <a:solidFill>
                <a:srgbClr val="000000"/>
              </a:solidFill>
              <a:ea typeface="宋体" pitchFamily="2" charset="-122"/>
              <a:cs typeface="Calibri" pitchFamily="0" charset="1"/>
            </a:endParaRPr>
          </a:p>
        </p:txBody>
      </p:sp>
      <p:sp>
        <p:nvSpPr>
          <p:cNvPr id="346" name="编号占位符"/>
          <p:cNvSpPr>
            <a:spLocks noGrp="1"/>
          </p:cNvSpPr>
          <p:nvPr>
            <p:ph type="sldNum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12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461283036"/>
      </p:ext>
    </p:extLst>
  </p:cSld>
  <p:clrMapOvr>
    <a:masterClrMapping/>
  </p:clrMapOvr>
</p:notes>
</file>

<file path=ppt/notesSlides/notesSlide13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368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eaLnBrk="1" latinLnBrk="0" hangingPunct="1">
              <a:spcBef>
                <a:spcPts val="0"/>
              </a:spcBef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1.</a:t>
            </a:r>
            <a:r>
              <a:rPr lang="zh-CN" altLang="en-US" b="1">
                <a:solidFill>
                  <a:srgbClr val="843C0B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宋体" pitchFamily="2" charset="-122"/>
              </a:rPr>
              <a:t>“清人纂修《四库全书》而古书亡，因为他们变乱旧式，删改原文！”</a:t>
            </a:r>
            <a:r>
              <a:rPr lang="zh-CN" altLang="en-US" b="1">
                <a:solidFill>
                  <a:srgbClr val="843C0B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宋体" pitchFamily="2" charset="-122"/>
              </a:rPr>
              <a:t>——</a:t>
            </a:r>
            <a:r>
              <a:rPr lang="zh-CN" altLang="en-US" b="1">
                <a:solidFill>
                  <a:srgbClr val="843C0B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宋体" pitchFamily="2" charset="-122"/>
              </a:rPr>
              <a:t>鲁迅</a:t>
            </a:r>
            <a:endParaRPr lang="zh-CN" altLang="en-US">
              <a:solidFill>
                <a:srgbClr val="000000"/>
              </a:solidFill>
              <a:ea typeface="宋体" pitchFamily="2" charset="-122"/>
              <a:cs typeface="Calibri" pitchFamily="0" charset="1"/>
            </a:endParaRPr>
          </a:p>
        </p:txBody>
      </p:sp>
      <p:sp>
        <p:nvSpPr>
          <p:cNvPr id="369" name="编号占位符"/>
          <p:cNvSpPr>
            <a:spLocks noGrp="1"/>
          </p:cNvSpPr>
          <p:nvPr>
            <p:ph type="sldNum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13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727254836"/>
      </p:ext>
    </p:extLst>
  </p:cSld>
  <p:clrMapOvr>
    <a:masterClrMapping/>
  </p:clrMapOvr>
</p:notes>
</file>

<file path=ppt/notesSlides/notesSlide14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381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382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14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780436451"/>
      </p:ext>
    </p:extLst>
  </p:cSld>
  <p:clrMapOvr>
    <a:masterClrMapping/>
  </p:clrMapOvr>
</p:notes>
</file>

<file path=ppt/notesSlides/notesSlide15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414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415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15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722553619"/>
      </p:ext>
    </p:extLst>
  </p:cSld>
  <p:clrMapOvr>
    <a:masterClrMapping/>
  </p:clrMapOvr>
</p:notes>
</file>

<file path=ppt/notesSlides/notesSlide16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433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434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16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305524101"/>
      </p:ext>
    </p:extLst>
  </p:cSld>
  <p:clrMapOvr>
    <a:masterClrMapping/>
  </p:clrMapOvr>
</p:notes>
</file>

<file path=ppt/notesSlides/notesSlide17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437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438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17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367302768"/>
      </p:ext>
    </p:extLst>
  </p:cSld>
  <p:clrMapOvr>
    <a:masterClrMapping/>
  </p:clrMapOvr>
</p:notes>
</file>

<file path=ppt/notesSlides/notesSlide18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472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473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18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626781557"/>
      </p:ext>
    </p:extLst>
  </p:cSld>
  <p:clrMapOvr>
    <a:masterClrMapping/>
  </p:clrMapOvr>
</p:notes>
</file>

<file path=ppt/notesSlides/notesSlide19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529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530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19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603588707"/>
      </p:ext>
    </p:extLst>
  </p:cSld>
  <p:clrMapOvr>
    <a:masterClrMapping/>
  </p:clrMapOvr>
</p:notes>
</file>

<file path=ppt/notesSlides/notesSlide2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160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161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218580694"/>
      </p:ext>
    </p:extLst>
  </p:cSld>
  <p:clrMapOvr>
    <a:masterClrMapping/>
  </p:clrMapOvr>
</p:notes>
</file>

<file path=ppt/notesSlides/notesSlide20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549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550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20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206135725"/>
      </p:ext>
    </p:extLst>
  </p:cSld>
  <p:clrMapOvr>
    <a:masterClrMapping/>
  </p:clrMapOvr>
</p:notes>
</file>

<file path=ppt/notesSlides/notesSlide21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562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563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21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2099536593"/>
      </p:ext>
    </p:extLst>
  </p:cSld>
  <p:clrMapOvr>
    <a:masterClrMapping/>
  </p:clrMapOvr>
</p:notes>
</file>

<file path=ppt/notesSlides/notesSlide22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573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574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22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689617699"/>
      </p:ext>
    </p:extLst>
  </p:cSld>
  <p:clrMapOvr>
    <a:masterClrMapping/>
  </p:clrMapOvr>
</p:notes>
</file>

<file path=ppt/notesSlides/notesSlide23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584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585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23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381079559"/>
      </p:ext>
    </p:extLst>
  </p:cSld>
  <p:clrMapOvr>
    <a:masterClrMapping/>
  </p:clrMapOvr>
</p:notes>
</file>

<file path=ppt/notesSlides/notesSlide24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592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593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24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542271515"/>
      </p:ext>
    </p:extLst>
  </p:cSld>
  <p:clrMapOvr>
    <a:masterClrMapping/>
  </p:clrMapOvr>
</p:notes>
</file>

<file path=ppt/notesSlides/notesSlide25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625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626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25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023073639"/>
      </p:ext>
    </p:extLst>
  </p:cSld>
  <p:clrMapOvr>
    <a:masterClrMapping/>
  </p:clrMapOvr>
</p:notes>
</file>

<file path=ppt/notesSlides/notesSlide26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644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645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26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755894985"/>
      </p:ext>
    </p:extLst>
  </p:cSld>
  <p:clrMapOvr>
    <a:masterClrMapping/>
  </p:clrMapOvr>
</p:notes>
</file>

<file path=ppt/notesSlides/notesSlide27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662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663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27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809271736"/>
      </p:ext>
    </p:extLst>
  </p:cSld>
  <p:clrMapOvr>
    <a:masterClrMapping/>
  </p:clrMapOvr>
</p:notes>
</file>

<file path=ppt/notesSlides/notesSlide3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170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171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3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385809694"/>
      </p:ext>
    </p:extLst>
  </p:cSld>
  <p:clrMapOvr>
    <a:masterClrMapping/>
  </p:clrMapOvr>
</p:notes>
</file>

<file path=ppt/notesSlides/notesSlide4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174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175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4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463163223"/>
      </p:ext>
    </p:extLst>
  </p:cSld>
  <p:clrMapOvr>
    <a:masterClrMapping/>
  </p:clrMapOvr>
</p:notes>
</file>

<file path=ppt/notesSlides/notesSlide5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178" name=""/>
          <p:cNvSpPr>
            <a:spLocks noGrp="1"/>
          </p:cNvSpPr>
          <p:nvPr>
            <p:ph type="body" idx="1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endParaRPr lang="zh-CN" altLang="en-US"/>
          </a:p>
        </p:txBody>
      </p:sp>
      <p:sp>
        <p:nvSpPr>
          <p:cNvPr id="179" name="编号占位符"/>
          <p:cNvSpPr>
            <a:spLocks noGrp="1"/>
          </p:cNvSpPr>
          <p:nvPr>
            <p:ph type="sldNum" idx="12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5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480475554"/>
      </p:ext>
    </p:extLst>
  </p:cSld>
  <p:clrMapOvr>
    <a:masterClrMapping/>
  </p:clrMapOvr>
</p:notes>
</file>

<file path=ppt/notesSlides/notesSlide6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207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eaLnBrk="1" latinLnBrk="0" hangingPunct="1">
              <a:spcBef>
                <a:spcPts val="0"/>
              </a:spcBef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1.</a:t>
            </a:r>
            <a:r>
              <a:rPr lang="zh-CN" altLang="en-US">
                <a:solidFill>
                  <a:srgbClr val="000000"/>
                </a:solidFill>
                <a:latin typeface="Calibri" pitchFamily="0" charset="1"/>
                <a:ea typeface="宋体" pitchFamily="2" charset="-122"/>
                <a:cs typeface="Calibri" pitchFamily="0" charset="1"/>
              </a:rPr>
              <a:t>关于什么的变化？变化的实质是什么？皇权的不断强化。</a:t>
            </a:r>
            <a:endParaRPr lang="zh-CN" altLang="en-US">
              <a:solidFill>
                <a:srgbClr val="000000"/>
              </a:solidFill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  <p:sp>
        <p:nvSpPr>
          <p:cNvPr id="208" name="编号占位符"/>
          <p:cNvSpPr>
            <a:spLocks noGrp="1"/>
          </p:cNvSpPr>
          <p:nvPr>
            <p:ph type="sldNum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6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81491684"/>
      </p:ext>
    </p:extLst>
  </p:cSld>
  <p:clrMapOvr>
    <a:masterClrMapping/>
  </p:clrMapOvr>
</p:notes>
</file>

<file path=ppt/notesSlides/notesSlide7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232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eaLnBrk="1" latinLnBrk="0" hangingPunct="1">
              <a:spcBef>
                <a:spcPts val="0"/>
              </a:spcBef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1.</a:t>
            </a:r>
            <a:r>
              <a:rPr lang="zh-CN" altLang="en-US" b="1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  <a:sym typeface="宋体" pitchFamily="2" charset="-122"/>
              </a:rPr>
              <a:t>机大臣的任务</a:t>
            </a:r>
            <a:r>
              <a:rPr lang="zh-CN" altLang="en-US" b="1">
                <a:solidFill>
                  <a:srgbClr val="FF0000"/>
                </a:solidFill>
                <a:latin typeface="Arial" pitchFamily="34" charset="0"/>
                <a:ea typeface="宋体" pitchFamily="2" charset="-122"/>
                <a:cs typeface="Arial" pitchFamily="34" charset="0"/>
                <a:sym typeface="宋体" pitchFamily="2" charset="-122"/>
              </a:rPr>
              <a:t>是传达、抄写皇帝的旨意</a:t>
            </a:r>
            <a:r>
              <a:rPr lang="zh-CN" altLang="en-US" b="1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  <a:sym typeface="宋体" pitchFamily="2" charset="-122"/>
              </a:rPr>
              <a:t>，而不能发表自己的意见。</a:t>
            </a:r>
            <a:endParaRPr lang="zh-CN" altLang="en-US">
              <a:solidFill>
                <a:srgbClr val="000000"/>
              </a:solidFill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  <p:sp>
        <p:nvSpPr>
          <p:cNvPr id="233" name="编号占位符"/>
          <p:cNvSpPr>
            <a:spLocks noGrp="1"/>
          </p:cNvSpPr>
          <p:nvPr>
            <p:ph type="sldNum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7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1821935447"/>
      </p:ext>
    </p:extLst>
  </p:cSld>
  <p:clrMapOvr>
    <a:masterClrMapping/>
  </p:clrMapOvr>
</p:notes>
</file>

<file path=ppt/notesSlides/notesSlide8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255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eaLnBrk="1" latinLnBrk="0" hangingPunct="1">
              <a:spcBef>
                <a:spcPts val="0"/>
              </a:spcBef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1.</a:t>
            </a:r>
            <a:r>
              <a:rPr lang="zh-CN" altLang="en-US">
                <a:solidFill>
                  <a:srgbClr val="000000"/>
                </a:solidFill>
                <a:latin typeface="Calibri" pitchFamily="0" charset="1"/>
                <a:ea typeface="宋体" pitchFamily="2" charset="-122"/>
                <a:cs typeface="Calibri" pitchFamily="0" charset="1"/>
              </a:rPr>
              <a:t>军机处于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1911</a:t>
            </a:r>
            <a:r>
              <a:rPr lang="zh-CN" altLang="en-US">
                <a:solidFill>
                  <a:srgbClr val="000000"/>
                </a:solidFill>
                <a:latin typeface="Calibri" pitchFamily="0" charset="1"/>
                <a:ea typeface="宋体" pitchFamily="2" charset="-122"/>
                <a:cs typeface="Calibri" pitchFamily="0" charset="1"/>
              </a:rPr>
              <a:t>年宣统三年撤销。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2.</a:t>
            </a:r>
            <a:r>
              <a:rPr lang="zh-CN" altLang="en-US" b="1">
                <a:solidFill>
                  <a:srgbClr val="000099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宋体" pitchFamily="2" charset="-122"/>
              </a:rPr>
              <a:t>陈设简单</a:t>
            </a:r>
            <a:r>
              <a:rPr lang="zh-CN" altLang="en-US" b="1">
                <a:solidFill>
                  <a:srgbClr val="000000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宋体" pitchFamily="2" charset="-122"/>
              </a:rPr>
              <a:t>，人员精少。</a:t>
            </a:r>
            <a:endParaRPr lang="zh-CN" altLang="en-US">
              <a:solidFill>
                <a:srgbClr val="000000"/>
              </a:solidFill>
              <a:ea typeface="宋体" pitchFamily="2" charset="-122"/>
              <a:cs typeface="Calibri" pitchFamily="0" charset="1"/>
            </a:endParaRPr>
          </a:p>
        </p:txBody>
      </p:sp>
      <p:sp>
        <p:nvSpPr>
          <p:cNvPr id="256" name="编号占位符"/>
          <p:cNvSpPr>
            <a:spLocks noGrp="1"/>
          </p:cNvSpPr>
          <p:nvPr>
            <p:ph type="sldNum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8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95017300"/>
      </p:ext>
    </p:extLst>
  </p:cSld>
  <p:clrMapOvr>
    <a:masterClrMapping/>
  </p:clrMapOvr>
</p:notes>
</file>

<file path=ppt/notesSlides/notesSlide9.xml><?xml version="1.0" encoding="utf-8"?>
<p:notes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"/>
          <p:cNvSpPr>
            <a:spLocks noGrp="1" noChangeAspect="1"/>
          </p:cNvSpPr>
          <p:nvPr>
            <p:ph type="sldImg"/>
          </p:nvPr>
        </p:nvSpPr>
        <p:spPr>
          <a:xfrm rot="0">
            <a:off x="685800" y="1143000"/>
            <a:ext cx="5486400" cy="3086100"/>
          </a:xfrm>
          <a:prstGeom prst="rect"/>
          <a:noFill/>
          <a:ln w="12700" cmpd="sng" cap="flat">
            <a:solidFill>
              <a:srgbClr val="000000"/>
            </a:solidFill>
            <a:prstDash val="solid"/>
            <a:miter/>
          </a:ln>
        </p:spPr>
      </p:sp>
      <p:sp>
        <p:nvSpPr>
          <p:cNvPr id="273" name=""/>
          <p:cNvSpPr>
            <a:spLocks noGrp="1"/>
          </p:cNvSpPr>
          <p:nvPr>
            <p:ph type="body"/>
          </p:nvPr>
        </p:nvSpPr>
        <p:spPr>
          <a:xfrm rot="0">
            <a:off x="685800" y="4400550"/>
            <a:ext cx="5486400" cy="360045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eaLnBrk="1" latinLnBrk="0" hangingPunct="1">
              <a:spcBef>
                <a:spcPts val="0"/>
              </a:spcBef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1.</a:t>
            </a:r>
            <a:r>
              <a:rPr lang="zh-CN" altLang="en-US">
                <a:solidFill>
                  <a:srgbClr val="000000"/>
                </a:solidFill>
                <a:latin typeface="Calibri" pitchFamily="0" charset="1"/>
                <a:ea typeface="宋体" pitchFamily="2" charset="-122"/>
                <a:cs typeface="Calibri" pitchFamily="0" charset="1"/>
              </a:rPr>
              <a:t>内阁：办理一般性的日常公事。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  <a:cs typeface="Calibri" pitchFamily="0" charset="1"/>
              </a:rPr>
              <a:t>2.描绘了我国古代臣子上朝礼仪的变化：由宋以前的坐到宋太祖以后的站，到了明代只能是跪着说话了。君臣关系的这种变化，反映了中国古代中央政治制度演变的重要特点是君主专制不断加强</a:t>
            </a:r>
            <a:r>
              <a:rPr lang="zh-CN" altLang="en-US">
                <a:solidFill>
                  <a:srgbClr val="000000"/>
                </a:solidFill>
                <a:latin typeface="Calibri" pitchFamily="0" charset="1"/>
                <a:ea typeface="宋体" pitchFamily="2" charset="-122"/>
                <a:cs typeface="Calibri" pitchFamily="0" charset="1"/>
              </a:rPr>
              <a:t>。</a:t>
            </a:r>
            <a:endParaRPr lang="zh-CN" altLang="en-US">
              <a:solidFill>
                <a:srgbClr val="000000"/>
              </a:solidFill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  <p:sp>
        <p:nvSpPr>
          <p:cNvPr id="274" name="编号占位符"/>
          <p:cNvSpPr>
            <a:spLocks noGrp="1"/>
          </p:cNvSpPr>
          <p:nvPr>
            <p:ph type="sldNum"/>
          </p:nvPr>
        </p:nvSpPr>
        <p:spPr>
          <a:xfrm rot="0">
            <a:off x="3884612" y="8685213"/>
            <a:ext cx="2971799" cy="4587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/>
            <a:noAutofit/>
          </a:bodyPr>
          <a:lstStyle/>
          <a:p>
            <a:pPr marL="0" indent="0"/>
            <a:fld id="{CAD2D6BD-DE1B-4B5F-8B41-2702339687B9}" type="slidenum">
              <a:rPr lang="en-US" altLang="zh-CN" sz="1200">
                <a:latin typeface="Calibri" pitchFamily="0" charset="1"/>
                <a:ea typeface="宋体" pitchFamily="2" charset="-122"/>
                <a:cs typeface="Calibri" pitchFamily="0" charset="1"/>
              </a:rPr>
              <a:t>9</a:t>
            </a:fld>
            <a:endParaRPr lang="zh-CN" altLang="en-US" sz="1200">
              <a:latin typeface="Calibri" pitchFamily="0" charset="1"/>
              <a:ea typeface="宋体" pitchFamily="2" charset="-122"/>
              <a:cs typeface="Calibri" pitchFamily="0" charset="1"/>
            </a:endParaRPr>
          </a:p>
        </p:txBody>
      </p:sp>
    </p:spTree>
    <p:extLst>
      <p:ext uri="{BB962C8B-B14F-4D97-AF65-F5344CB8AC3E}">
        <p14:creationId xmlns:p14="http://schemas.microsoft.com/office/powerpoint/2010/main" val="46018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itle">
  <p:cSld name="标题幻灯片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"/>
          <p:cNvSpPr>
            <a:spLocks noGrp="1"/>
          </p:cNvSpPr>
          <p:nvPr userDrawn="1">
            <p:ph type="ctrTitle"/>
          </p:nvPr>
        </p:nvSpPr>
        <p:spPr>
          <a:xfrm rot="0">
            <a:off x="1524000" y="1122363"/>
            <a:ext cx="9144000" cy="2387600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algn="ctr" defTabSz="914400" eaLnBrk="1" fontAlgn="auto" latinLnBrk="0" hangingPunct="1">
              <a:defRPr sz="6000"/>
            </a:lvl1pPr>
          </a:lstStyle>
          <a:p>
            <a:r>
              <a:rPr lang="zh-CN" altLang="en-US" sz="6000" b="0" i="0" u="none" strike="noStrike" kern="1200" cap="none" spc="0" baseline="0"/>
              <a:t>单击此处编辑母版标题样式</a:t>
            </a:r>
            <a:endParaRPr lang="zh-CN" altLang="en-US" sz="6000" b="0" i="0" u="none" strike="noStrike" kern="1200" cap="none" spc="0" baseline="0"/>
          </a:p>
        </p:txBody>
      </p:sp>
      <p:sp>
        <p:nvSpPr>
          <p:cNvPr id="8" name="文本"/>
          <p:cNvSpPr>
            <a:spLocks noGrp="1"/>
          </p:cNvSpPr>
          <p:nvPr userDrawn="1">
            <p:ph type="subTitle" idx="1"/>
          </p:nvPr>
        </p:nvSpPr>
        <p:spPr>
          <a:xfrm rot="0">
            <a:off x="1524000" y="3602038"/>
            <a:ext cx="9144000" cy="1655762"/>
          </a:xfrm>
          <a:prstGeom prst="rect"/>
        </p:spPr>
        <p:txBody>
          <a:bodyPr/>
          <a:lstStyle>
            <a:lvl1pPr marL="0" indent="0" algn="ctr" defTabSz="914400" eaLnBrk="1" fontAlgn="auto" latinLnBrk="0" hangingPunct="1">
              <a:buNone/>
              <a:defRPr sz="2400"/>
            </a:lvl1pPr>
            <a:lvl2pPr marL="457200" indent="0" algn="ctr" defTabSz="914400" eaLnBrk="1" fontAlgn="base" latinLnBrk="0" hangingPunct="1">
              <a:buNone/>
              <a:defRPr sz="2000"/>
            </a:lvl2pPr>
            <a:lvl3pPr marL="914400" indent="0" algn="ctr" defTabSz="914400" eaLnBrk="1" fontAlgn="base" latinLnBrk="0" hangingPunct="1">
              <a:buNone/>
              <a:defRPr sz="1800"/>
            </a:lvl3pPr>
            <a:lvl4pPr marL="1371600" indent="0" algn="ctr" defTabSz="914400" eaLnBrk="1" fontAlgn="base" latinLnBrk="0" hangingPunct="1">
              <a:buNone/>
              <a:defRPr sz="1600"/>
            </a:lvl4pPr>
            <a:lvl5pPr marL="1828800" indent="0" algn="ctr" defTabSz="914400" eaLnBrk="1" fontAlgn="base" latinLnBrk="0" hangingPunct="1">
              <a:buNone/>
              <a:defRPr sz="1600"/>
            </a:lvl5pPr>
            <a:lvl6pPr marL="2286000" indent="0" algn="ctr" defTabSz="914400" eaLnBrk="1" fontAlgn="base" latinLnBrk="0" hangingPunct="1">
              <a:buNone/>
              <a:defRPr sz="1600"/>
            </a:lvl6pPr>
            <a:lvl7pPr marL="2743200" indent="0" algn="ctr" defTabSz="914400" eaLnBrk="1" fontAlgn="base" latinLnBrk="0" hangingPunct="1">
              <a:buNone/>
              <a:defRPr sz="1600"/>
            </a:lvl7pPr>
            <a:lvl8pPr marL="3200400" indent="0" algn="ctr" defTabSz="914400" eaLnBrk="1" fontAlgn="base" latinLnBrk="0" hangingPunct="1">
              <a:buNone/>
              <a:defRPr sz="1600"/>
            </a:lvl8pPr>
            <a:lvl9pPr marL="3200400" indent="0" algn="ctr" defTabSz="914400" eaLnBrk="1" fontAlgn="base" latinLnBrk="0" hangingPunct="1">
              <a:buNone/>
              <a:defRPr sz="1600"/>
            </a:lvl9pPr>
          </a:lstStyle>
          <a:p>
            <a:pPr marL="0" indent="0"/>
            <a:r>
              <a:rPr lang="zh-CN" altLang="en-US" sz="2400" b="0" i="0" u="none" strike="noStrike" kern="1200" cap="none" spc="0" baseline="0"/>
              <a:t>单击此处编辑母版副标题样式</a:t>
            </a:r>
            <a:endParaRPr lang="zh-CN" altLang="en-US" sz="2400" b="0" i="0" u="none" strike="noStrike" kern="1200" cap="none" spc="0" baseline="0"/>
          </a:p>
        </p:txBody>
      </p:sp>
      <p:sp>
        <p:nvSpPr>
          <p:cNvPr id="9" name="日期占位符"/>
          <p:cNvSpPr>
            <a:spLocks noGrp="1"/>
          </p:cNvSpPr>
          <p:nvPr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" name="页脚占位符"/>
          <p:cNvSpPr>
            <a:spLocks noGrp="1"/>
          </p:cNvSpPr>
          <p:nvPr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编号占位符"/>
          <p:cNvSpPr>
            <a:spLocks noGrp="1"/>
          </p:cNvSpPr>
          <p:nvPr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1271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vertTx">
  <p:cSld name="标题和竖排文字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4"/>
            <a:ext cx="10515600" cy="1325562"/>
          </a:xfrm>
          <a:prstGeom prst="rect"/>
        </p:spPr>
        <p:txBody>
          <a:bodyPr/>
          <a:lstStyle>
            <a:lvl1pPr marL="0" indent="0" defTabSz="914400" eaLnBrk="1" fontAlgn="auto" latinLnBrk="0" hangingPunct="1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56" name="竖排文字占位符"/>
          <p:cNvSpPr>
            <a:spLocks noGrp="1"/>
          </p:cNvSpPr>
          <p:nvPr userDrawn="1">
            <p:ph type="body" orient="vert" idx="1"/>
          </p:nvPr>
        </p:nvSpPr>
        <p:spPr>
          <a:xfrm rot="0">
            <a:off x="838200" y="1825625"/>
            <a:ext cx="10515600" cy="4351338"/>
          </a:xfrm>
          <a:prstGeom prst="rect"/>
        </p:spPr>
        <p:txBody>
          <a:bodyPr vert="eaVert">
            <a:prstTxWarp prst="textNoShape"/>
            <a:noAutofit/>
          </a:bodyPr>
          <a:lstStyle>
            <a:lvl1pPr marL="228600" indent="-228600" defTabSz="914400" eaLnBrk="1" fontAlgn="auto" latinLnBrk="0" hangingPunct="1"/>
            <a:lvl2pPr marL="685800" indent="-228600" defTabSz="914400" eaLnBrk="1" fontAlgn="auto" latinLnBrk="0" hangingPunct="1"/>
            <a:lvl3pPr marL="1143000" indent="-228600" defTabSz="914400" eaLnBrk="1" fontAlgn="auto" latinLnBrk="0" hangingPunct="1"/>
            <a:lvl4pPr marL="1600200" indent="-228600" defTabSz="914400" eaLnBrk="1" fontAlgn="auto" latinLnBrk="0" hangingPunct="1"/>
            <a:lvl5pPr marL="2057400" indent="-228600" defTabSz="914400" eaLnBrk="1" fontAlgn="auto" latinLnBrk="0" hangingPunct="1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57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8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9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70669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vertTitleAndTx">
  <p:cSld name="竖排标题与文本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竖排标题"/>
          <p:cNvSpPr>
            <a:spLocks noGrp="1"/>
          </p:cNvSpPr>
          <p:nvPr userDrawn="1">
            <p:ph type="title" orient="vert"/>
          </p:nvPr>
        </p:nvSpPr>
        <p:spPr>
          <a:xfrm rot="0">
            <a:off x="8724900" y="365124"/>
            <a:ext cx="2628899" cy="5811838"/>
          </a:xfrm>
          <a:prstGeom prst="rect"/>
        </p:spPr>
        <p:txBody>
          <a:bodyPr vert="eaVert" anchor="t" anchorCtr="0">
            <a:prstTxWarp prst="textNoShape"/>
            <a:noAutofit/>
          </a:bodyPr>
          <a:lstStyle>
            <a:lvl1pPr marL="0" indent="0" defTabSz="914400" eaLnBrk="1" fontAlgn="auto" latinLnBrk="0" hangingPunct="1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61" name="竖排文字占位符"/>
          <p:cNvSpPr>
            <a:spLocks noGrp="1"/>
          </p:cNvSpPr>
          <p:nvPr userDrawn="1">
            <p:ph type="body" orient="vert" idx="1"/>
          </p:nvPr>
        </p:nvSpPr>
        <p:spPr>
          <a:xfrm rot="0">
            <a:off x="838200" y="365124"/>
            <a:ext cx="7734300" cy="5811838"/>
          </a:xfrm>
          <a:prstGeom prst="rect"/>
        </p:spPr>
        <p:txBody>
          <a:bodyPr vert="eaVert">
            <a:prstTxWarp prst="textNoShape"/>
            <a:noAutofit/>
          </a:bodyPr>
          <a:lstStyle>
            <a:lvl1pPr marL="228600" indent="-228600" defTabSz="914400" eaLnBrk="1" fontAlgn="auto" latinLnBrk="0" hangingPunct="1"/>
            <a:lvl2pPr marL="685800" indent="-228600" defTabSz="914400" eaLnBrk="1" fontAlgn="auto" latinLnBrk="0" hangingPunct="1"/>
            <a:lvl3pPr marL="1143000" indent="-228600" defTabSz="914400" eaLnBrk="1" fontAlgn="auto" latinLnBrk="0" hangingPunct="1"/>
            <a:lvl4pPr marL="1600200" indent="-228600" defTabSz="914400" eaLnBrk="1" fontAlgn="auto" latinLnBrk="0" hangingPunct="1"/>
            <a:lvl5pPr marL="2057400" indent="-228600" defTabSz="914400" eaLnBrk="1" fontAlgn="auto" latinLnBrk="0" hangingPunct="1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62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3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4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59265"/>
      </p:ext>
    </p:extLst>
  </p:cSld>
  <p:clrMapOvr>
    <a:masterClrMapping/>
  </p:clrMapOvr>
</p:sldLayout>
</file>

<file path=ppt/slideLayouts/slideLayout12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itle">
  <p:cSld name="标题幻灯片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标题"/>
          <p:cNvSpPr>
            <a:spLocks noGrp="1"/>
          </p:cNvSpPr>
          <p:nvPr userDrawn="1">
            <p:ph type="ctrTitle"/>
          </p:nvPr>
        </p:nvSpPr>
        <p:spPr>
          <a:xfrm rot="0">
            <a:off x="914400" y="1122363"/>
            <a:ext cx="10363199" cy="2387600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algn="ctr" defTabSz="914400" eaLnBrk="0" fontAlgn="base" latinLnBrk="0" hangingPunct="0">
              <a:defRPr sz="6000"/>
            </a:lvl1pPr>
          </a:lstStyle>
          <a:p>
            <a:r>
              <a:rPr lang="zh-CN" altLang="en-US" sz="6000" b="0" i="0" u="none" strike="noStrike" kern="1200" cap="none" spc="0" baseline="0"/>
              <a:t>单击此处编辑母版标题样式</a:t>
            </a:r>
            <a:endParaRPr lang="zh-CN" altLang="en-US" sz="6000" b="0" i="0" u="none" strike="noStrike" kern="1200" cap="none" spc="0" baseline="0"/>
          </a:p>
        </p:txBody>
      </p:sp>
      <p:sp>
        <p:nvSpPr>
          <p:cNvPr id="71" name="文本"/>
          <p:cNvSpPr>
            <a:spLocks noGrp="1"/>
          </p:cNvSpPr>
          <p:nvPr userDrawn="1">
            <p:ph type="subTitle" idx="1"/>
          </p:nvPr>
        </p:nvSpPr>
        <p:spPr>
          <a:xfrm rot="0">
            <a:off x="1524000" y="3602038"/>
            <a:ext cx="9144000" cy="1655762"/>
          </a:xfrm>
          <a:prstGeom prst="rect"/>
        </p:spPr>
        <p:txBody>
          <a:bodyPr/>
          <a:lstStyle>
            <a:lvl1pPr marL="0" indent="0" algn="ctr" defTabSz="914400" eaLnBrk="0" fontAlgn="base" latinLnBrk="0" hangingPunct="0">
              <a:buNone/>
              <a:defRPr sz="2400"/>
            </a:lvl1pPr>
            <a:lvl2pPr marL="457200" indent="0" algn="ctr" defTabSz="914400" eaLnBrk="0" fontAlgn="base" latinLnBrk="0" hangingPunct="0">
              <a:buNone/>
              <a:defRPr sz="2000"/>
            </a:lvl2pPr>
            <a:lvl3pPr marL="914400" indent="0" algn="ctr" defTabSz="914400" eaLnBrk="0" fontAlgn="base" latinLnBrk="0" hangingPunct="0">
              <a:buNone/>
              <a:defRPr sz="1800"/>
            </a:lvl3pPr>
            <a:lvl4pPr marL="1371600" indent="0" algn="ctr" defTabSz="914400" eaLnBrk="0" fontAlgn="base" latinLnBrk="0" hangingPunct="0">
              <a:buNone/>
              <a:defRPr sz="1600"/>
            </a:lvl4pPr>
            <a:lvl5pPr marL="1828800" indent="0" algn="ctr" defTabSz="914400" eaLnBrk="0" fontAlgn="base" latinLnBrk="0" hangingPunct="0">
              <a:buNone/>
              <a:defRPr sz="1600"/>
            </a:lvl5pPr>
            <a:lvl6pPr marL="2286000" indent="0" algn="ctr" defTabSz="914400" eaLnBrk="0" fontAlgn="base" latinLnBrk="0" hangingPunct="0">
              <a:buNone/>
              <a:defRPr sz="1600"/>
            </a:lvl6pPr>
            <a:lvl7pPr marL="2743200" indent="0" algn="ctr" defTabSz="914400" eaLnBrk="0" fontAlgn="base" latinLnBrk="0" hangingPunct="0">
              <a:buNone/>
              <a:defRPr sz="1600"/>
            </a:lvl7pPr>
            <a:lvl8pPr marL="3200400" indent="0" algn="ctr" defTabSz="914400" eaLnBrk="0" fontAlgn="base" latinLnBrk="0" hangingPunct="0">
              <a:buNone/>
              <a:defRPr sz="1600"/>
            </a:lvl8pPr>
            <a:lvl9pPr marL="3200400" indent="0" algn="ctr" defTabSz="914400" eaLnBrk="0" fontAlgn="base" latinLnBrk="0" hangingPunct="0">
              <a:buNone/>
              <a:defRPr sz="1600"/>
            </a:lvl9pPr>
          </a:lstStyle>
          <a:p>
            <a:pPr marL="0" indent="0"/>
            <a:r>
              <a:rPr lang="zh-CN" altLang="en-US" sz="2400" b="0" i="0" u="none" strike="noStrike" kern="1200" cap="none" spc="0" baseline="0"/>
              <a:t>单击此处编辑母版副标题样式</a:t>
            </a:r>
            <a:endParaRPr lang="zh-CN" altLang="en-US" sz="2400" b="0" i="0" u="none" strike="noStrike" kern="1200" cap="none" spc="0" baseline="0"/>
          </a:p>
        </p:txBody>
      </p:sp>
      <p:sp>
        <p:nvSpPr>
          <p:cNvPr id="72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73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74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44638"/>
      </p:ext>
    </p:extLst>
  </p:cSld>
  <p:clrMapOvr>
    <a:masterClrMapping/>
  </p:clrMapOvr>
</p:sldLayout>
</file>

<file path=ppt/slideLayouts/slideLayout13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obj">
  <p:cSld name="标题和内容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6"/>
            <a:ext cx="10515600" cy="1325563"/>
          </a:xfrm>
          <a:prstGeom prst="rect"/>
        </p:spPr>
        <p:txBody>
          <a:bodyPr/>
          <a:lstStyle>
            <a:lvl1pPr marL="0" indent="0" defTabSz="914400" eaLnBrk="0" fontAlgn="base" latinLnBrk="0" hangingPunct="0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76" name="内容占位符"/>
          <p:cNvSpPr>
            <a:spLocks noGrp="1"/>
          </p:cNvSpPr>
          <p:nvPr userDrawn="1">
            <p:ph idx="1"/>
          </p:nvPr>
        </p:nvSpPr>
        <p:spPr>
          <a:xfrm rot="0">
            <a:off x="838200" y="1825625"/>
            <a:ext cx="10515600" cy="4351338"/>
          </a:xfrm>
          <a:prstGeom prst="rect"/>
        </p:spPr>
        <p:txBody>
          <a:bodyPr/>
          <a:lstStyle>
            <a:lvl1pPr marL="228600" indent="-228600" defTabSz="914400" eaLnBrk="0" fontAlgn="base" latinLnBrk="0" hangingPunct="0"/>
            <a:lvl2pPr marL="685800" indent="-228600" defTabSz="914400" eaLnBrk="0" fontAlgn="base" latinLnBrk="0" hangingPunct="0"/>
            <a:lvl3pPr marL="1143000" indent="-228600" defTabSz="914400" eaLnBrk="0" fontAlgn="base" latinLnBrk="0" hangingPunct="0"/>
            <a:lvl4pPr marL="1600200" indent="-228600" defTabSz="914400" eaLnBrk="0" fontAlgn="base" latinLnBrk="0" hangingPunct="0"/>
            <a:lvl5pPr marL="2057400" indent="-228600" defTabSz="914400" eaLnBrk="0" fontAlgn="base" latinLnBrk="0" hangingPunct="0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第二级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第三级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第四级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第五级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77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78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79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91751"/>
      </p:ext>
    </p:extLst>
  </p:cSld>
  <p:clrMapOvr>
    <a:masterClrMapping/>
  </p:clrMapOvr>
</p:sldLayout>
</file>

<file path=ppt/slideLayouts/slideLayout14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secHead">
  <p:cSld name="节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标题"/>
          <p:cNvSpPr>
            <a:spLocks noGrp="1"/>
          </p:cNvSpPr>
          <p:nvPr userDrawn="1">
            <p:ph type="title"/>
          </p:nvPr>
        </p:nvSpPr>
        <p:spPr>
          <a:xfrm rot="0">
            <a:off x="831850" y="1709740"/>
            <a:ext cx="10515600" cy="2852737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0" fontAlgn="base" latinLnBrk="0" hangingPunct="0">
              <a:defRPr sz="6000"/>
            </a:lvl1pPr>
          </a:lstStyle>
          <a:p>
            <a:pPr marL="0" indent="0"/>
            <a:r>
              <a:rPr lang="zh-CN" altLang="en-US" sz="6000" b="0" i="0" u="none" strike="noStrike" kern="1200" cap="none" spc="0" baseline="0"/>
              <a:t>单击此处编辑母版标题样式</a:t>
            </a:r>
            <a:endParaRPr lang="zh-CN" altLang="en-US" sz="6000" b="0" i="0" u="none" strike="noStrike" kern="1200" cap="none" spc="0" baseline="0"/>
          </a:p>
        </p:txBody>
      </p:sp>
      <p:sp>
        <p:nvSpPr>
          <p:cNvPr id="81" name="文本"/>
          <p:cNvSpPr>
            <a:spLocks noGrp="1"/>
          </p:cNvSpPr>
          <p:nvPr userDrawn="1">
            <p:ph type="body" idx="1"/>
          </p:nvPr>
        </p:nvSpPr>
        <p:spPr>
          <a:xfrm rot="0">
            <a:off x="831850" y="4589465"/>
            <a:ext cx="10515600" cy="1500186"/>
          </a:xfrm>
          <a:prstGeom prst="rect"/>
        </p:spPr>
        <p:txBody>
          <a:bodyPr/>
          <a:lstStyle>
            <a:lvl1pPr marL="0" indent="0" defTabSz="914400" eaLnBrk="0" fontAlgn="base" latinLnBrk="0" hangingPunct="0">
              <a:buNone/>
              <a:defRPr sz="2400">
                <a:solidFill>
                  <a:schemeClr val="tx1"/>
                </a:solidFill>
              </a:defRPr>
            </a:lvl1pPr>
            <a:lvl2pPr marL="457200" indent="0" defTabSz="914400" eaLnBrk="0" fontAlgn="base" latinLnBrk="0" hangingPunct="0">
              <a:buNone/>
              <a:defRPr sz="2000">
                <a:solidFill>
                  <a:srgbClr val="898989"/>
                </a:solidFill>
              </a:defRPr>
            </a:lvl2pPr>
            <a:lvl3pPr marL="914400" indent="0" defTabSz="914400" eaLnBrk="0" fontAlgn="base" latinLnBrk="0" hangingPunct="0">
              <a:buNone/>
              <a:defRPr sz="1800">
                <a:solidFill>
                  <a:srgbClr val="898989"/>
                </a:solidFill>
              </a:defRPr>
            </a:lvl3pPr>
            <a:lvl4pPr marL="1371600" indent="0" defTabSz="914400" eaLnBrk="0" fontAlgn="base" latinLnBrk="0" hangingPunct="0">
              <a:buNone/>
              <a:defRPr sz="1600">
                <a:solidFill>
                  <a:srgbClr val="898989"/>
                </a:solidFill>
              </a:defRPr>
            </a:lvl4pPr>
            <a:lvl5pPr marL="1828800" indent="0" defTabSz="914400" eaLnBrk="0" fontAlgn="base" latinLnBrk="0" hangingPunct="0">
              <a:buNone/>
              <a:defRPr sz="1600">
                <a:solidFill>
                  <a:srgbClr val="898989"/>
                </a:solidFill>
              </a:defRPr>
            </a:lvl5pPr>
            <a:lvl6pPr marL="2286000" indent="0" defTabSz="914400" eaLnBrk="0" fontAlgn="base" latinLnBrk="0" hangingPunct="0">
              <a:buNone/>
              <a:defRPr sz="1600">
                <a:solidFill>
                  <a:srgbClr val="898989"/>
                </a:solidFill>
              </a:defRPr>
            </a:lvl6pPr>
            <a:lvl7pPr marL="2743200" indent="0" defTabSz="914400" eaLnBrk="0" fontAlgn="base" latinLnBrk="0" hangingPunct="0">
              <a:buNone/>
              <a:defRPr sz="1600">
                <a:solidFill>
                  <a:srgbClr val="898989"/>
                </a:solidFill>
              </a:defRPr>
            </a:lvl7pPr>
            <a:lvl8pPr marL="3200400" indent="0" defTabSz="914400" eaLnBrk="0" fontAlgn="base" latinLnBrk="0" hangingPunct="0">
              <a:buNone/>
              <a:defRPr sz="1600">
                <a:solidFill>
                  <a:srgbClr val="898989"/>
                </a:solidFill>
              </a:defRPr>
            </a:lvl8pPr>
            <a:lvl9pPr marL="3200400" indent="0" defTabSz="914400" eaLnBrk="0" fontAlgn="base" latinLnBrk="0" hangingPunct="0">
              <a:buNone/>
              <a:defRPr sz="1600">
                <a:solidFill>
                  <a:srgbClr val="898989"/>
                </a:solidFill>
              </a:defRPr>
            </a:lvl9pPr>
          </a:lstStyle>
          <a:p>
            <a:pPr marL="0" indent="0"/>
            <a:r>
              <a:rPr lang="zh-CN" altLang="en-US" sz="2400" b="0" i="0" u="none" strike="noStrike" kern="1200" cap="none" spc="0" baseline="0"/>
              <a:t>单击此处编辑母版文本样式</a:t>
            </a:r>
            <a:endParaRPr lang="zh-CN" altLang="en-US" sz="2400" b="0" i="0" u="none" strike="noStrike" kern="1200" cap="none" spc="0" baseline="0"/>
          </a:p>
        </p:txBody>
      </p:sp>
      <p:sp>
        <p:nvSpPr>
          <p:cNvPr id="82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83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84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42631"/>
      </p:ext>
    </p:extLst>
  </p:cSld>
  <p:clrMapOvr>
    <a:masterClrMapping/>
  </p:clrMapOvr>
</p:sldLayout>
</file>

<file path=ppt/slideLayouts/slideLayout15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woObj">
  <p:cSld name="两栏内容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6"/>
            <a:ext cx="10515600" cy="1325563"/>
          </a:xfrm>
          <a:prstGeom prst="rect"/>
        </p:spPr>
        <p:txBody>
          <a:bodyPr/>
          <a:lstStyle>
            <a:lvl1pPr marL="0" indent="0" defTabSz="914400" eaLnBrk="0" fontAlgn="base" latinLnBrk="0" hangingPunct="0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86" name="内容占位符"/>
          <p:cNvSpPr>
            <a:spLocks noGrp="1"/>
          </p:cNvSpPr>
          <p:nvPr userDrawn="1">
            <p:ph idx="1"/>
          </p:nvPr>
        </p:nvSpPr>
        <p:spPr>
          <a:xfrm rot="0">
            <a:off x="838200" y="1825625"/>
            <a:ext cx="5181599" cy="4351338"/>
          </a:xfrm>
          <a:prstGeom prst="rect"/>
        </p:spPr>
        <p:txBody>
          <a:bodyPr/>
          <a:lstStyle>
            <a:lvl1pPr marL="228600" indent="-228600" defTabSz="914400" eaLnBrk="0" fontAlgn="base" latinLnBrk="0" hangingPunct="0"/>
            <a:lvl2pPr marL="685800" indent="-228600" defTabSz="914400" eaLnBrk="0" fontAlgn="base" latinLnBrk="0" hangingPunct="0"/>
            <a:lvl3pPr marL="1143000" indent="-228600" defTabSz="914400" eaLnBrk="0" fontAlgn="base" latinLnBrk="0" hangingPunct="0"/>
            <a:lvl4pPr marL="1600200" indent="-228600" defTabSz="914400" eaLnBrk="0" fontAlgn="base" latinLnBrk="0" hangingPunct="0"/>
            <a:lvl5pPr marL="2057400" indent="-228600" defTabSz="914400" eaLnBrk="0" fontAlgn="base" latinLnBrk="0" hangingPunct="0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第二级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第三级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第四级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第五级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87" name="内容占位符"/>
          <p:cNvSpPr>
            <a:spLocks noGrp="1"/>
          </p:cNvSpPr>
          <p:nvPr userDrawn="1">
            <p:ph idx="2"/>
          </p:nvPr>
        </p:nvSpPr>
        <p:spPr>
          <a:xfrm rot="0">
            <a:off x="6172200" y="1825625"/>
            <a:ext cx="5181599" cy="4351338"/>
          </a:xfrm>
          <a:prstGeom prst="rect"/>
        </p:spPr>
        <p:txBody>
          <a:bodyPr/>
          <a:lstStyle>
            <a:lvl1pPr marL="228600" indent="-228600" defTabSz="914400" eaLnBrk="0" fontAlgn="base" latinLnBrk="0" hangingPunct="0"/>
            <a:lvl2pPr marL="685800" indent="-228600" defTabSz="914400" eaLnBrk="0" fontAlgn="base" latinLnBrk="0" hangingPunct="0"/>
            <a:lvl3pPr marL="1143000" indent="-228600" defTabSz="914400" eaLnBrk="0" fontAlgn="base" latinLnBrk="0" hangingPunct="0"/>
            <a:lvl4pPr marL="1600200" indent="-228600" defTabSz="914400" eaLnBrk="0" fontAlgn="base" latinLnBrk="0" hangingPunct="0"/>
            <a:lvl5pPr marL="2057400" indent="-228600" defTabSz="914400" eaLnBrk="0" fontAlgn="base" latinLnBrk="0" hangingPunct="0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第二级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第三级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第四级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第五级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88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89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90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619"/>
      </p:ext>
    </p:extLst>
  </p:cSld>
  <p:clrMapOvr>
    <a:masterClrMapping/>
  </p:clrMapOvr>
</p:sldLayout>
</file>

<file path=ppt/slideLayouts/slideLayout16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woTxTwoObj">
  <p:cSld name="比较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标题"/>
          <p:cNvSpPr>
            <a:spLocks noGrp="1"/>
          </p:cNvSpPr>
          <p:nvPr userDrawn="1">
            <p:ph type="title"/>
          </p:nvPr>
        </p:nvSpPr>
        <p:spPr>
          <a:xfrm rot="0">
            <a:off x="839788" y="365127"/>
            <a:ext cx="10515600" cy="1325563"/>
          </a:xfrm>
          <a:prstGeom prst="rect"/>
        </p:spPr>
        <p:txBody>
          <a:bodyPr/>
          <a:lstStyle>
            <a:lvl1pPr marL="0" indent="0" defTabSz="914400" eaLnBrk="0" fontAlgn="base" latinLnBrk="0" hangingPunct="0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92" name="文本"/>
          <p:cNvSpPr>
            <a:spLocks noGrp="1"/>
          </p:cNvSpPr>
          <p:nvPr userDrawn="1">
            <p:ph type="body" idx="1"/>
          </p:nvPr>
        </p:nvSpPr>
        <p:spPr>
          <a:xfrm rot="0">
            <a:off x="839789" y="1681163"/>
            <a:ext cx="5157787" cy="823912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0" fontAlgn="base" latinLnBrk="0" hangingPunct="0">
              <a:buNone/>
              <a:defRPr sz="2400" b="1"/>
            </a:lvl1pPr>
            <a:lvl2pPr marL="457200" indent="0" defTabSz="914400" eaLnBrk="0" fontAlgn="base" latinLnBrk="0" hangingPunct="0">
              <a:buNone/>
              <a:defRPr sz="2000" b="1"/>
            </a:lvl2pPr>
            <a:lvl3pPr marL="914400" indent="0" defTabSz="914400" eaLnBrk="0" fontAlgn="base" latinLnBrk="0" hangingPunct="0">
              <a:buNone/>
              <a:defRPr sz="1800" b="1"/>
            </a:lvl3pPr>
            <a:lvl4pPr marL="1371600" indent="0" defTabSz="914400" eaLnBrk="0" fontAlgn="base" latinLnBrk="0" hangingPunct="0">
              <a:buNone/>
              <a:defRPr sz="1600" b="1"/>
            </a:lvl4pPr>
            <a:lvl5pPr marL="1828800" indent="0" defTabSz="914400" eaLnBrk="0" fontAlgn="base" latinLnBrk="0" hangingPunct="0">
              <a:buNone/>
              <a:defRPr sz="1600" b="1"/>
            </a:lvl5pPr>
            <a:lvl6pPr marL="2286000" indent="0" defTabSz="914400" eaLnBrk="0" fontAlgn="base" latinLnBrk="0" hangingPunct="0">
              <a:buNone/>
              <a:defRPr sz="1600" b="1"/>
            </a:lvl6pPr>
            <a:lvl7pPr marL="2743200" indent="0" defTabSz="914400" eaLnBrk="0" fontAlgn="base" latinLnBrk="0" hangingPunct="0">
              <a:buNone/>
              <a:defRPr sz="1600" b="1"/>
            </a:lvl7pPr>
            <a:lvl8pPr marL="3200400" indent="0" defTabSz="914400" eaLnBrk="0" fontAlgn="base" latinLnBrk="0" hangingPunct="0">
              <a:buNone/>
              <a:defRPr sz="1600" b="1"/>
            </a:lvl8pPr>
            <a:lvl9pPr marL="3200400" indent="0" defTabSz="914400" eaLnBrk="0" fontAlgn="base" latinLnBrk="0" hangingPunct="0">
              <a:buNone/>
              <a:defRPr sz="1600" b="1"/>
            </a:lvl9pPr>
          </a:lstStyle>
          <a:p>
            <a:pPr marL="0" indent="0"/>
            <a:r>
              <a:rPr lang="zh-CN" altLang="en-US" sz="2400" b="1" i="0" u="none" strike="noStrike" kern="1200" cap="none" spc="0" baseline="0"/>
              <a:t>单击此处编辑母版文本样式</a:t>
            </a:r>
            <a:endParaRPr lang="zh-CN" altLang="en-US" sz="2400" b="1" i="0" u="none" strike="noStrike" kern="1200" cap="none" spc="0" baseline="0"/>
          </a:p>
        </p:txBody>
      </p:sp>
      <p:sp>
        <p:nvSpPr>
          <p:cNvPr id="93" name="内容占位符"/>
          <p:cNvSpPr>
            <a:spLocks noGrp="1"/>
          </p:cNvSpPr>
          <p:nvPr userDrawn="1">
            <p:ph idx="2"/>
          </p:nvPr>
        </p:nvSpPr>
        <p:spPr>
          <a:xfrm rot="0">
            <a:off x="839789" y="2505075"/>
            <a:ext cx="5157787" cy="3684585"/>
          </a:xfrm>
          <a:prstGeom prst="rect"/>
        </p:spPr>
        <p:txBody>
          <a:bodyPr/>
          <a:lstStyle>
            <a:lvl1pPr marL="228600" indent="-228600" defTabSz="914400" eaLnBrk="0" fontAlgn="base" latinLnBrk="0" hangingPunct="0"/>
            <a:lvl2pPr marL="685800" indent="-228600" defTabSz="914400" eaLnBrk="0" fontAlgn="base" latinLnBrk="0" hangingPunct="0"/>
            <a:lvl3pPr marL="1143000" indent="-228600" defTabSz="914400" eaLnBrk="0" fontAlgn="base" latinLnBrk="0" hangingPunct="0"/>
            <a:lvl4pPr marL="1600200" indent="-228600" defTabSz="914400" eaLnBrk="0" fontAlgn="base" latinLnBrk="0" hangingPunct="0"/>
            <a:lvl5pPr marL="2057400" indent="-228600" defTabSz="914400" eaLnBrk="0" fontAlgn="base" latinLnBrk="0" hangingPunct="0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第二级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第三级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第四级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第五级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94" name="文本"/>
          <p:cNvSpPr>
            <a:spLocks noGrp="1"/>
          </p:cNvSpPr>
          <p:nvPr userDrawn="1">
            <p:ph type="body" idx="3"/>
          </p:nvPr>
        </p:nvSpPr>
        <p:spPr>
          <a:xfrm rot="0">
            <a:off x="6172201" y="1681163"/>
            <a:ext cx="5183188" cy="823912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0" fontAlgn="base" latinLnBrk="0" hangingPunct="0">
              <a:buNone/>
              <a:defRPr sz="2400" b="1"/>
            </a:lvl1pPr>
            <a:lvl2pPr marL="457200" indent="0" defTabSz="914400" eaLnBrk="0" fontAlgn="base" latinLnBrk="0" hangingPunct="0">
              <a:buNone/>
              <a:defRPr sz="2000" b="1"/>
            </a:lvl2pPr>
            <a:lvl3pPr marL="914400" indent="0" defTabSz="914400" eaLnBrk="0" fontAlgn="base" latinLnBrk="0" hangingPunct="0">
              <a:buNone/>
              <a:defRPr sz="1800" b="1"/>
            </a:lvl3pPr>
            <a:lvl4pPr marL="1371600" indent="0" defTabSz="914400" eaLnBrk="0" fontAlgn="base" latinLnBrk="0" hangingPunct="0">
              <a:buNone/>
              <a:defRPr sz="1600" b="1"/>
            </a:lvl4pPr>
            <a:lvl5pPr marL="1828800" indent="0" defTabSz="914400" eaLnBrk="0" fontAlgn="base" latinLnBrk="0" hangingPunct="0">
              <a:buNone/>
              <a:defRPr sz="1600" b="1"/>
            </a:lvl5pPr>
            <a:lvl6pPr marL="2286000" indent="0" defTabSz="914400" eaLnBrk="0" fontAlgn="base" latinLnBrk="0" hangingPunct="0">
              <a:buNone/>
              <a:defRPr sz="1600" b="1"/>
            </a:lvl6pPr>
            <a:lvl7pPr marL="2743200" indent="0" defTabSz="914400" eaLnBrk="0" fontAlgn="base" latinLnBrk="0" hangingPunct="0">
              <a:buNone/>
              <a:defRPr sz="1600" b="1"/>
            </a:lvl7pPr>
            <a:lvl8pPr marL="3200400" indent="0" defTabSz="914400" eaLnBrk="0" fontAlgn="base" latinLnBrk="0" hangingPunct="0">
              <a:buNone/>
              <a:defRPr sz="1600" b="1"/>
            </a:lvl8pPr>
            <a:lvl9pPr marL="3200400" indent="0" defTabSz="914400" eaLnBrk="0" fontAlgn="base" latinLnBrk="0" hangingPunct="0">
              <a:buNone/>
              <a:defRPr sz="1600" b="1"/>
            </a:lvl9pPr>
          </a:lstStyle>
          <a:p>
            <a:pPr marL="0" indent="0"/>
            <a:r>
              <a:rPr lang="zh-CN" altLang="en-US" sz="2400" b="1" i="0" u="none" strike="noStrike" kern="1200" cap="none" spc="0" baseline="0"/>
              <a:t>单击此处编辑母版文本样式</a:t>
            </a:r>
            <a:endParaRPr lang="zh-CN" altLang="en-US" sz="2400" b="1" i="0" u="none" strike="noStrike" kern="1200" cap="none" spc="0" baseline="0"/>
          </a:p>
        </p:txBody>
      </p:sp>
      <p:sp>
        <p:nvSpPr>
          <p:cNvPr id="95" name="内容占位符"/>
          <p:cNvSpPr>
            <a:spLocks noGrp="1"/>
          </p:cNvSpPr>
          <p:nvPr userDrawn="1">
            <p:ph idx="4"/>
          </p:nvPr>
        </p:nvSpPr>
        <p:spPr>
          <a:xfrm rot="0">
            <a:off x="6172201" y="2505075"/>
            <a:ext cx="5183188" cy="3684585"/>
          </a:xfrm>
          <a:prstGeom prst="rect"/>
        </p:spPr>
        <p:txBody>
          <a:bodyPr/>
          <a:lstStyle>
            <a:lvl1pPr marL="228600" indent="-228600" defTabSz="914400" eaLnBrk="0" fontAlgn="base" latinLnBrk="0" hangingPunct="0"/>
            <a:lvl2pPr marL="685800" indent="-228600" defTabSz="914400" eaLnBrk="0" fontAlgn="base" latinLnBrk="0" hangingPunct="0"/>
            <a:lvl3pPr marL="1143000" indent="-228600" defTabSz="914400" eaLnBrk="0" fontAlgn="base" latinLnBrk="0" hangingPunct="0"/>
            <a:lvl4pPr marL="1600200" indent="-228600" defTabSz="914400" eaLnBrk="0" fontAlgn="base" latinLnBrk="0" hangingPunct="0"/>
            <a:lvl5pPr marL="2057400" indent="-228600" defTabSz="914400" eaLnBrk="0" fontAlgn="base" latinLnBrk="0" hangingPunct="0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第二级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第三级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第四级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第五级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96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97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98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830"/>
      </p:ext>
    </p:extLst>
  </p:cSld>
  <p:clrMapOvr>
    <a:masterClrMapping/>
  </p:clrMapOvr>
</p:sldLayout>
</file>

<file path=ppt/slideLayouts/slideLayout17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itleOnly">
  <p:cSld name="仅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6"/>
            <a:ext cx="10515600" cy="1325563"/>
          </a:xfrm>
          <a:prstGeom prst="rect"/>
        </p:spPr>
        <p:txBody>
          <a:bodyPr/>
          <a:lstStyle>
            <a:lvl1pPr marL="0" indent="0" defTabSz="914400" eaLnBrk="0" fontAlgn="base" latinLnBrk="0" hangingPunct="0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100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01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02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1744"/>
      </p:ext>
    </p:extLst>
  </p:cSld>
  <p:clrMapOvr>
    <a:masterClrMapping/>
  </p:clrMapOvr>
</p:sldLayout>
</file>

<file path=ppt/slideLayouts/slideLayout18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日期占位符"/>
          <p:cNvSpPr>
            <a:spLocks noGrp="1"/>
          </p:cNvSpPr>
          <p:nvPr>
            <p:ph type="dt" idx="10"/>
          </p:nvPr>
        </p:nvSpPr>
        <p:spPr>
          <a:xfrm rot="0">
            <a:off x="838200" y="6356349"/>
            <a:ext cx="2743200" cy="365125"/>
          </a:xfrm>
          <a:prstGeom prst="rect"/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04" name="编号占位符"/>
          <p:cNvSpPr>
            <a:spLocks noGrp="1"/>
          </p:cNvSpPr>
          <p:nvPr>
            <p:ph type="sldNum" idx="1"/>
          </p:nvPr>
        </p:nvSpPr>
        <p:spPr>
          <a:xfrm rot="0">
            <a:off x="8610600" y="6356349"/>
            <a:ext cx="2743200" cy="365125"/>
          </a:xfrm>
          <a:prstGeom prst="rect"/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05" name="页脚占位符"/>
          <p:cNvSpPr>
            <a:spLocks noGrp="1"/>
          </p:cNvSpPr>
          <p:nvPr>
            <p:ph type="ftr" idx="2"/>
          </p:nvPr>
        </p:nvSpPr>
        <p:spPr>
          <a:xfrm rot="0">
            <a:off x="4038600" y="6356349"/>
            <a:ext cx="4114800" cy="365125"/>
          </a:xfrm>
          <a:prstGeom prst="rect"/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36917"/>
      </p:ext>
    </p:extLst>
  </p:cSld>
  <p:clrMapOvr>
    <a:masterClrMapping/>
  </p:clrMapOvr>
</p:sldLayout>
</file>

<file path=ppt/slideLayouts/slideLayout19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objTx">
  <p:cSld name="内容与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标题"/>
          <p:cNvSpPr>
            <a:spLocks noGrp="1"/>
          </p:cNvSpPr>
          <p:nvPr userDrawn="1">
            <p:ph type="title"/>
          </p:nvPr>
        </p:nvSpPr>
        <p:spPr>
          <a:xfrm rot="0">
            <a:off x="839788" y="457200"/>
            <a:ext cx="3932237" cy="1600200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0" fontAlgn="base" latinLnBrk="0" hangingPunct="0">
              <a:defRPr sz="3200"/>
            </a:lvl1pPr>
          </a:lstStyle>
          <a:p>
            <a:pPr marL="0" indent="0"/>
            <a:r>
              <a:rPr lang="zh-CN" altLang="en-US" sz="3200" b="0" i="0" u="none" strike="noStrike" kern="1200" cap="none" spc="0" baseline="0"/>
              <a:t>单击此处编辑母版标题样式</a:t>
            </a:r>
            <a:endParaRPr lang="zh-CN" altLang="en-US" sz="3200" b="0" i="0" u="none" strike="noStrike" kern="1200" cap="none" spc="0" baseline="0"/>
          </a:p>
        </p:txBody>
      </p:sp>
      <p:sp>
        <p:nvSpPr>
          <p:cNvPr id="107" name="内容占位符"/>
          <p:cNvSpPr>
            <a:spLocks noGrp="1"/>
          </p:cNvSpPr>
          <p:nvPr userDrawn="1">
            <p:ph idx="1"/>
          </p:nvPr>
        </p:nvSpPr>
        <p:spPr>
          <a:xfrm rot="0">
            <a:off x="5183188" y="987427"/>
            <a:ext cx="6172200" cy="4873625"/>
          </a:xfrm>
          <a:prstGeom prst="rect"/>
        </p:spPr>
        <p:txBody>
          <a:bodyPr/>
          <a:lstStyle>
            <a:lvl1pPr marL="228600" indent="-228600" defTabSz="914400" eaLnBrk="0" fontAlgn="base" latinLnBrk="0" hangingPunct="0">
              <a:defRPr sz="3200"/>
            </a:lvl1pPr>
            <a:lvl2pPr marL="685800" indent="-228600" defTabSz="914400" eaLnBrk="0" fontAlgn="base" latinLnBrk="0" hangingPunct="0">
              <a:defRPr sz="2800"/>
            </a:lvl2pPr>
            <a:lvl3pPr marL="1143000" indent="-228600" defTabSz="914400" eaLnBrk="0" fontAlgn="base" latinLnBrk="0" hangingPunct="0">
              <a:defRPr sz="2400"/>
            </a:lvl3pPr>
            <a:lvl4pPr marL="1600200" indent="-228600" defTabSz="914400" eaLnBrk="0" fontAlgn="base" latinLnBrk="0" hangingPunct="0">
              <a:defRPr sz="2000"/>
            </a:lvl4pPr>
            <a:lvl5pPr marL="2057400" indent="-228600" defTabSz="914400" eaLnBrk="0" fontAlgn="base" latinLnBrk="0" hangingPunct="0">
              <a:defRPr sz="2000"/>
            </a:lvl5pPr>
          </a:lstStyle>
          <a:p>
            <a:pPr marL="228600" indent="-228600"/>
            <a:r>
              <a:rPr lang="zh-CN" altLang="en-US" sz="3200" b="0" i="0" u="none" strike="noStrike" kern="1200" cap="none" spc="0" baseline="0"/>
              <a:t>单击此处编辑母版文本样式</a:t>
            </a:r>
            <a:endParaRPr lang="en-US" altLang="zh-CN" sz="3200" b="0" i="0" u="none" strike="noStrike" kern="1200" cap="none" spc="0" baseline="0"/>
          </a:p>
          <a:p>
            <a:pPr lvl="1" marL="685800" indent="-228600"/>
            <a:r>
              <a:rPr lang="zh-CN" altLang="en-US" sz="2800" b="0" i="0" u="none" strike="noStrike" kern="1200" cap="none" spc="0" baseline="0"/>
              <a:t>第二级</a:t>
            </a:r>
            <a:endParaRPr lang="en-US" altLang="zh-CN" sz="2800" b="0" i="0" u="none" strike="noStrike" kern="1200" cap="none" spc="0" baseline="0"/>
          </a:p>
          <a:p>
            <a:pPr lvl="2" marL="1143000" indent="-228600"/>
            <a:r>
              <a:rPr lang="zh-CN" altLang="en-US" sz="2400" b="0" i="0" u="none" strike="noStrike" kern="1200" cap="none" spc="0" baseline="0"/>
              <a:t>第三级</a:t>
            </a:r>
            <a:endParaRPr lang="en-US" altLang="zh-CN" sz="2400" b="0" i="0" u="none" strike="noStrike" kern="1200" cap="none" spc="0" baseline="0"/>
          </a:p>
          <a:p>
            <a:pPr lvl="3" marL="1600200" indent="-228600"/>
            <a:r>
              <a:rPr lang="zh-CN" altLang="en-US" sz="2000" b="0" i="0" u="none" strike="noStrike" kern="1200" cap="none" spc="0" baseline="0"/>
              <a:t>第四级</a:t>
            </a:r>
            <a:endParaRPr lang="en-US" altLang="zh-CN" sz="2000" b="0" i="0" u="none" strike="noStrike" kern="1200" cap="none" spc="0" baseline="0"/>
          </a:p>
          <a:p>
            <a:pPr lvl="4" marL="2057400" indent="-228600"/>
            <a:r>
              <a:rPr lang="zh-CN" altLang="en-US" sz="2000" b="0" i="0" u="none" strike="noStrike" kern="1200" cap="none" spc="0" baseline="0"/>
              <a:t>第五级</a:t>
            </a:r>
            <a:endParaRPr lang="zh-CN" altLang="en-US" sz="2000" b="0" i="0" u="none" strike="noStrike" kern="1200" cap="none" spc="0" baseline="0"/>
          </a:p>
        </p:txBody>
      </p:sp>
      <p:sp>
        <p:nvSpPr>
          <p:cNvPr id="108" name="文本"/>
          <p:cNvSpPr>
            <a:spLocks noGrp="1"/>
          </p:cNvSpPr>
          <p:nvPr userDrawn="1">
            <p:ph type="body" idx="2"/>
          </p:nvPr>
        </p:nvSpPr>
        <p:spPr>
          <a:xfrm rot="0">
            <a:off x="839788" y="2057400"/>
            <a:ext cx="3932237" cy="3811587"/>
          </a:xfrm>
          <a:prstGeom prst="rect"/>
        </p:spPr>
        <p:txBody>
          <a:bodyPr/>
          <a:lstStyle>
            <a:lvl1pPr marL="0" indent="0" defTabSz="914400" eaLnBrk="0" fontAlgn="base" latinLnBrk="0" hangingPunct="0">
              <a:buNone/>
              <a:defRPr sz="1600"/>
            </a:lvl1pPr>
            <a:lvl2pPr marL="457200" indent="0" defTabSz="914400" eaLnBrk="0" fontAlgn="base" latinLnBrk="0" hangingPunct="0">
              <a:buNone/>
              <a:defRPr sz="1400"/>
            </a:lvl2pPr>
            <a:lvl3pPr marL="914400" indent="0" defTabSz="914400" eaLnBrk="0" fontAlgn="base" latinLnBrk="0" hangingPunct="0">
              <a:buNone/>
              <a:defRPr sz="1200"/>
            </a:lvl3pPr>
            <a:lvl4pPr marL="1371600" indent="0" defTabSz="914400" eaLnBrk="0" fontAlgn="base" latinLnBrk="0" hangingPunct="0">
              <a:buNone/>
              <a:defRPr sz="1000"/>
            </a:lvl4pPr>
            <a:lvl5pPr marL="1828800" indent="0" defTabSz="914400" eaLnBrk="0" fontAlgn="base" latinLnBrk="0" hangingPunct="0">
              <a:buNone/>
              <a:defRPr sz="1000"/>
            </a:lvl5pPr>
            <a:lvl6pPr marL="2286000" indent="0" defTabSz="914400" eaLnBrk="0" fontAlgn="base" latinLnBrk="0" hangingPunct="0">
              <a:buNone/>
              <a:defRPr sz="1000"/>
            </a:lvl6pPr>
            <a:lvl7pPr marL="2743200" indent="0" defTabSz="914400" eaLnBrk="0" fontAlgn="base" latinLnBrk="0" hangingPunct="0">
              <a:buNone/>
              <a:defRPr sz="1000"/>
            </a:lvl7pPr>
            <a:lvl8pPr marL="3200400" indent="0" defTabSz="914400" eaLnBrk="0" fontAlgn="base" latinLnBrk="0" hangingPunct="0">
              <a:buNone/>
              <a:defRPr sz="1000"/>
            </a:lvl8pPr>
            <a:lvl9pPr marL="3200400" indent="0" defTabSz="914400" eaLnBrk="0" fontAlgn="base" latinLnBrk="0" hangingPunct="0">
              <a:buNone/>
              <a:defRPr sz="1000"/>
            </a:lvl9pPr>
          </a:lstStyle>
          <a:p>
            <a:pPr marL="0" indent="0"/>
            <a:r>
              <a:rPr lang="zh-CN" altLang="en-US" sz="1600" b="0" i="0" u="none" strike="noStrike" kern="1200" cap="none" spc="0" baseline="0"/>
              <a:t>单击此处编辑母版文本样式</a:t>
            </a:r>
            <a:endParaRPr lang="zh-CN" altLang="en-US" sz="1600" b="0" i="0" u="none" strike="noStrike" kern="1200" cap="none" spc="0" baseline="0"/>
          </a:p>
        </p:txBody>
      </p:sp>
      <p:sp>
        <p:nvSpPr>
          <p:cNvPr id="109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10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11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96382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obj">
  <p:cSld name="标题和内容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4"/>
            <a:ext cx="10515600" cy="1325562"/>
          </a:xfrm>
          <a:prstGeom prst="rect"/>
        </p:spPr>
        <p:txBody>
          <a:bodyPr/>
          <a:lstStyle>
            <a:lvl1pPr marL="0" indent="0" defTabSz="914400" eaLnBrk="1" fontAlgn="auto" latinLnBrk="0" hangingPunct="1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13" name="内容占位符"/>
          <p:cNvSpPr>
            <a:spLocks noGrp="1"/>
          </p:cNvSpPr>
          <p:nvPr userDrawn="1">
            <p:ph idx="1"/>
          </p:nvPr>
        </p:nvSpPr>
        <p:spPr>
          <a:xfrm rot="0">
            <a:off x="838200" y="1825625"/>
            <a:ext cx="10515600" cy="4351338"/>
          </a:xfrm>
          <a:prstGeom prst="rect"/>
        </p:spPr>
        <p:txBody>
          <a:bodyPr/>
          <a:lstStyle>
            <a:lvl1pPr marL="228600" indent="-228600" defTabSz="914400" eaLnBrk="1" fontAlgn="auto" latinLnBrk="0" hangingPunct="1"/>
            <a:lvl2pPr marL="685800" indent="-228600" defTabSz="914400" eaLnBrk="1" fontAlgn="auto" latinLnBrk="0" hangingPunct="1"/>
            <a:lvl3pPr marL="1143000" indent="-228600" defTabSz="914400" eaLnBrk="1" fontAlgn="auto" latinLnBrk="0" hangingPunct="1"/>
            <a:lvl4pPr marL="1600200" indent="-228600" defTabSz="914400" eaLnBrk="1" fontAlgn="auto" latinLnBrk="0" hangingPunct="1"/>
            <a:lvl5pPr marL="2057400" indent="-228600" defTabSz="914400" eaLnBrk="1" fontAlgn="auto" latinLnBrk="0" hangingPunct="1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14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40428"/>
      </p:ext>
    </p:extLst>
  </p:cSld>
  <p:clrMapOvr>
    <a:masterClrMapping/>
  </p:clrMapOvr>
</p:sldLayout>
</file>

<file path=ppt/slideLayouts/slideLayout20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picTx">
  <p:cSld name="图片与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标题"/>
          <p:cNvSpPr>
            <a:spLocks noGrp="1"/>
          </p:cNvSpPr>
          <p:nvPr userDrawn="1">
            <p:ph type="title"/>
          </p:nvPr>
        </p:nvSpPr>
        <p:spPr>
          <a:xfrm rot="0">
            <a:off x="839788" y="457200"/>
            <a:ext cx="3932237" cy="1600200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0" fontAlgn="base" latinLnBrk="0" hangingPunct="0">
              <a:defRPr sz="3200"/>
            </a:lvl1pPr>
          </a:lstStyle>
          <a:p>
            <a:pPr marL="0" indent="0"/>
            <a:r>
              <a:rPr lang="zh-CN" altLang="en-US" sz="3200" b="0" i="0" u="none" strike="noStrike" kern="1200" cap="none" spc="0" baseline="0"/>
              <a:t>单击此处编辑母版标题样式</a:t>
            </a:r>
            <a:endParaRPr lang="zh-CN" altLang="en-US" sz="3200" b="0" i="0" u="none" strike="noStrike" kern="1200" cap="none" spc="0" baseline="0"/>
          </a:p>
        </p:txBody>
      </p:sp>
      <p:sp>
        <p:nvSpPr>
          <p:cNvPr id="113" name="图片"/>
          <p:cNvSpPr>
            <a:spLocks noGrp="1" noChangeAspect="1"/>
          </p:cNvSpPr>
          <p:nvPr userDrawn="1">
            <p:ph type="pic" idx="1"/>
          </p:nvPr>
        </p:nvSpPr>
        <p:spPr>
          <a:xfrm rot="0">
            <a:off x="5183188" y="987427"/>
            <a:ext cx="6172200" cy="4873625"/>
          </a:xfrm>
          <a:prstGeom prst="rect"/>
        </p:spPr>
        <p:txBody>
          <a:bodyPr/>
          <a:p/>
        </p:txBody>
      </p:sp>
      <p:sp>
        <p:nvSpPr>
          <p:cNvPr id="114" name="文本"/>
          <p:cNvSpPr>
            <a:spLocks noGrp="1"/>
          </p:cNvSpPr>
          <p:nvPr userDrawn="1">
            <p:ph type="body" idx="2"/>
          </p:nvPr>
        </p:nvSpPr>
        <p:spPr>
          <a:xfrm rot="0">
            <a:off x="839788" y="2057400"/>
            <a:ext cx="3932237" cy="3811587"/>
          </a:xfrm>
          <a:prstGeom prst="rect"/>
        </p:spPr>
        <p:txBody>
          <a:bodyPr/>
          <a:lstStyle>
            <a:lvl1pPr marL="0" indent="0" defTabSz="914400" eaLnBrk="0" fontAlgn="base" latinLnBrk="0" hangingPunct="0">
              <a:buNone/>
              <a:defRPr sz="1600"/>
            </a:lvl1pPr>
            <a:lvl2pPr marL="457200" indent="0" defTabSz="914400" eaLnBrk="0" fontAlgn="base" latinLnBrk="0" hangingPunct="0">
              <a:buNone/>
              <a:defRPr sz="1400"/>
            </a:lvl2pPr>
            <a:lvl3pPr marL="914400" indent="0" defTabSz="914400" eaLnBrk="0" fontAlgn="base" latinLnBrk="0" hangingPunct="0">
              <a:buNone/>
              <a:defRPr sz="1200"/>
            </a:lvl3pPr>
            <a:lvl4pPr marL="1371600" indent="0" defTabSz="914400" eaLnBrk="0" fontAlgn="base" latinLnBrk="0" hangingPunct="0">
              <a:buNone/>
              <a:defRPr sz="1000"/>
            </a:lvl4pPr>
            <a:lvl5pPr marL="1828800" indent="0" defTabSz="914400" eaLnBrk="0" fontAlgn="base" latinLnBrk="0" hangingPunct="0">
              <a:buNone/>
              <a:defRPr sz="1000"/>
            </a:lvl5pPr>
            <a:lvl6pPr marL="2286000" indent="0" defTabSz="914400" eaLnBrk="0" fontAlgn="base" latinLnBrk="0" hangingPunct="0">
              <a:buNone/>
              <a:defRPr sz="1000"/>
            </a:lvl6pPr>
            <a:lvl7pPr marL="2743200" indent="0" defTabSz="914400" eaLnBrk="0" fontAlgn="base" latinLnBrk="0" hangingPunct="0">
              <a:buNone/>
              <a:defRPr sz="1000"/>
            </a:lvl7pPr>
            <a:lvl8pPr marL="3200400" indent="0" defTabSz="914400" eaLnBrk="0" fontAlgn="base" latinLnBrk="0" hangingPunct="0">
              <a:buNone/>
              <a:defRPr sz="1000"/>
            </a:lvl8pPr>
            <a:lvl9pPr marL="3200400" indent="0" defTabSz="914400" eaLnBrk="0" fontAlgn="base" latinLnBrk="0" hangingPunct="0">
              <a:buNone/>
              <a:defRPr sz="1000"/>
            </a:lvl9pPr>
          </a:lstStyle>
          <a:p>
            <a:pPr marL="0" indent="0"/>
            <a:r>
              <a:rPr lang="zh-CN" altLang="en-US" sz="1600" b="0" i="0" u="none" strike="noStrike" kern="1200" cap="none" spc="0" baseline="0"/>
              <a:t>单击此处编辑母版文本样式</a:t>
            </a:r>
            <a:endParaRPr lang="zh-CN" altLang="en-US" sz="1600" b="0" i="0" u="none" strike="noStrike" kern="1200" cap="none" spc="0" baseline="0"/>
          </a:p>
        </p:txBody>
      </p:sp>
      <p:sp>
        <p:nvSpPr>
          <p:cNvPr id="115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16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17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04174"/>
      </p:ext>
    </p:extLst>
  </p:cSld>
  <p:clrMapOvr>
    <a:masterClrMapping/>
  </p:clrMapOvr>
</p:sldLayout>
</file>

<file path=ppt/slideLayouts/slideLayout21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vertTx">
  <p:cSld name="标题和竖排文字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6"/>
            <a:ext cx="10515600" cy="1325563"/>
          </a:xfrm>
          <a:prstGeom prst="rect"/>
        </p:spPr>
        <p:txBody>
          <a:bodyPr/>
          <a:lstStyle>
            <a:lvl1pPr marL="0" indent="0" defTabSz="914400" eaLnBrk="0" fontAlgn="base" latinLnBrk="0" hangingPunct="0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119" name="竖排文字占位符"/>
          <p:cNvSpPr>
            <a:spLocks noGrp="1"/>
          </p:cNvSpPr>
          <p:nvPr userDrawn="1">
            <p:ph type="body" orient="vert" idx="1"/>
          </p:nvPr>
        </p:nvSpPr>
        <p:spPr>
          <a:xfrm rot="0">
            <a:off x="838200" y="1825625"/>
            <a:ext cx="10515600" cy="4351338"/>
          </a:xfrm>
          <a:prstGeom prst="rect"/>
        </p:spPr>
        <p:txBody>
          <a:bodyPr vert="eaVert">
            <a:prstTxWarp prst="textNoShape"/>
            <a:noAutofit/>
          </a:bodyPr>
          <a:lstStyle>
            <a:lvl1pPr marL="228600" indent="-228600" defTabSz="914400" eaLnBrk="0" fontAlgn="base" latinLnBrk="0" hangingPunct="0"/>
            <a:lvl2pPr marL="685800" indent="-228600" defTabSz="914400" eaLnBrk="0" fontAlgn="base" latinLnBrk="0" hangingPunct="0"/>
            <a:lvl3pPr marL="1143000" indent="-228600" defTabSz="914400" eaLnBrk="0" fontAlgn="base" latinLnBrk="0" hangingPunct="0"/>
            <a:lvl4pPr marL="1600200" indent="-228600" defTabSz="914400" eaLnBrk="0" fontAlgn="base" latinLnBrk="0" hangingPunct="0"/>
            <a:lvl5pPr marL="2057400" indent="-228600" defTabSz="914400" eaLnBrk="0" fontAlgn="base" latinLnBrk="0" hangingPunct="0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第二级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第三级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第四级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第五级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120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21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22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2152"/>
      </p:ext>
    </p:extLst>
  </p:cSld>
  <p:clrMapOvr>
    <a:masterClrMapping/>
  </p:clrMapOvr>
</p:sldLayout>
</file>

<file path=ppt/slideLayouts/slideLayout22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userDrawn="1">
  <p:cSld name="垂直排列标题与文本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竖排标题"/>
          <p:cNvSpPr>
            <a:spLocks noGrp="1"/>
          </p:cNvSpPr>
          <p:nvPr userDrawn="1">
            <p:ph type="title" orient="vert"/>
          </p:nvPr>
        </p:nvSpPr>
        <p:spPr>
          <a:xfrm rot="0">
            <a:off x="8724901" y="365124"/>
            <a:ext cx="2628900" cy="5811838"/>
          </a:xfrm>
          <a:prstGeom prst="rect"/>
        </p:spPr>
        <p:txBody>
          <a:bodyPr vert="eaVert" anchor="t" anchorCtr="0">
            <a:prstTxWarp prst="textNoShape"/>
            <a:noAutofit/>
          </a:bodyPr>
          <a:lstStyle>
            <a:lvl1pPr marL="0" indent="0" defTabSz="914400" eaLnBrk="0" fontAlgn="base" latinLnBrk="0" hangingPunct="0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124" name="竖排文字占位符"/>
          <p:cNvSpPr>
            <a:spLocks noGrp="1"/>
          </p:cNvSpPr>
          <p:nvPr userDrawn="1">
            <p:ph type="body" orient="vert" idx="1"/>
          </p:nvPr>
        </p:nvSpPr>
        <p:spPr>
          <a:xfrm rot="0">
            <a:off x="838201" y="365124"/>
            <a:ext cx="7734300" cy="5811838"/>
          </a:xfrm>
          <a:prstGeom prst="rect"/>
        </p:spPr>
        <p:txBody>
          <a:bodyPr vert="eaVert">
            <a:prstTxWarp prst="textNoShape"/>
            <a:noAutofit/>
          </a:bodyPr>
          <a:lstStyle>
            <a:lvl1pPr marL="228600" indent="-228600" defTabSz="914400" eaLnBrk="0" fontAlgn="base" latinLnBrk="0" hangingPunct="0"/>
            <a:lvl2pPr marL="685800" indent="-228600" defTabSz="914400" eaLnBrk="0" fontAlgn="base" latinLnBrk="0" hangingPunct="0"/>
            <a:lvl3pPr marL="1143000" indent="-228600" defTabSz="914400" eaLnBrk="0" fontAlgn="base" latinLnBrk="0" hangingPunct="0"/>
            <a:lvl4pPr marL="1600200" indent="-228600" defTabSz="914400" eaLnBrk="0" fontAlgn="base" latinLnBrk="0" hangingPunct="0"/>
            <a:lvl5pPr marL="2057400" indent="-228600" defTabSz="914400" eaLnBrk="0" fontAlgn="base" latinLnBrk="0" hangingPunct="0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第二级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第三级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第四级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第五级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125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26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127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1165"/>
      </p:ext>
    </p:extLst>
  </p:cSld>
  <p:clrMapOvr>
    <a:masterClrMapping/>
  </p:clrMapOvr>
</p:sldLayout>
</file>

<file path=ppt/slideLayouts/slideLayout23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userDrawn="1">
  <p:cSld name="Title Slide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1549400" y="6243637"/>
            <a:ext cx="2539999" cy="45720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400" b="1">
              <a:solidFill>
                <a:srgbClr val="898989"/>
              </a:solidFill>
              <a:latin typeface="Tahoma" pitchFamily="34" charset="0"/>
              <a:ea typeface="宋体" pitchFamily="2" charset="-122"/>
              <a:cs typeface="Tahoma" pitchFamily="34" charset="0"/>
            </a:endParaRPr>
          </a:p>
        </p:txBody>
      </p:sp>
      <p:sp>
        <p:nvSpPr>
          <p:cNvPr id="129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876800" y="6243637"/>
            <a:ext cx="3860799" cy="45720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0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400" b="1">
              <a:solidFill>
                <a:srgbClr val="898989"/>
              </a:solidFill>
              <a:latin typeface="Tahoma" pitchFamily="34" charset="0"/>
              <a:ea typeface="宋体" pitchFamily="2" charset="-122"/>
              <a:cs typeface="Tahoma" pitchFamily="34" charset="0"/>
            </a:endParaRPr>
          </a:p>
        </p:txBody>
      </p:sp>
      <p:sp>
        <p:nvSpPr>
          <p:cNvPr id="130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9390063" y="6243637"/>
            <a:ext cx="2539996" cy="45720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algn="r" defTabSz="914400" eaLnBrk="0" fontAlgn="base" latinLnBrk="0" hangingPunct="0">
              <a:defRPr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pPr marL="0" indent="0"/>
            <a:fld id="{CAD2D6BD-DE1B-4B5F-8B41-2702339687B9}" type="slidenum">
              <a:rPr lang="en-US" altLang="zh-CN" sz="1400" b="1">
                <a:solidFill>
                  <a:srgbClr val="898989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&lt;#&gt;</a:t>
            </a:fld>
            <a:endParaRPr lang="zh-CN" altLang="en-US" sz="1400" b="1">
              <a:solidFill>
                <a:srgbClr val="898989"/>
              </a:solidFill>
              <a:latin typeface="Tahoma" pitchFamily="34" charset="0"/>
              <a:ea typeface="宋体" pitchFamily="2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7595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secHead">
  <p:cSld name="节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"/>
          <p:cNvSpPr>
            <a:spLocks noGrp="1"/>
          </p:cNvSpPr>
          <p:nvPr userDrawn="1">
            <p:ph type="title"/>
          </p:nvPr>
        </p:nvSpPr>
        <p:spPr>
          <a:xfrm rot="0">
            <a:off x="831850" y="1709738"/>
            <a:ext cx="10515600" cy="2852737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1" fontAlgn="auto" latinLnBrk="0" hangingPunct="1">
              <a:defRPr sz="6000"/>
            </a:lvl1pPr>
          </a:lstStyle>
          <a:p>
            <a:pPr marL="0" indent="0"/>
            <a:r>
              <a:rPr lang="zh-CN" altLang="en-US" sz="6000" b="0" i="0" u="none" strike="noStrike" kern="1200" cap="none" spc="0" baseline="0"/>
              <a:t>单击此处编辑母版标题样式</a:t>
            </a:r>
            <a:endParaRPr lang="zh-CN" altLang="en-US" sz="6000" b="0" i="0" u="none" strike="noStrike" kern="1200" cap="none" spc="0" baseline="0"/>
          </a:p>
        </p:txBody>
      </p:sp>
      <p:sp>
        <p:nvSpPr>
          <p:cNvPr id="18" name="文本"/>
          <p:cNvSpPr>
            <a:spLocks noGrp="1"/>
          </p:cNvSpPr>
          <p:nvPr userDrawn="1">
            <p:ph type="body" idx="1"/>
          </p:nvPr>
        </p:nvSpPr>
        <p:spPr>
          <a:xfrm rot="0">
            <a:off x="831850" y="4589463"/>
            <a:ext cx="10515600" cy="1500186"/>
          </a:xfrm>
          <a:prstGeom prst="rect"/>
        </p:spPr>
        <p:txBody>
          <a:bodyPr/>
          <a:lstStyle>
            <a:lvl1pPr marL="0" indent="0" defTabSz="914400" eaLnBrk="1" fontAlgn="auto" latinLnBrk="0" hangingPunct="1">
              <a:buNone/>
              <a:defRPr sz="2400">
                <a:solidFill>
                  <a:srgbClr val="898989"/>
                </a:solidFill>
              </a:defRPr>
            </a:lvl1pPr>
            <a:lvl2pPr marL="457200" indent="0" defTabSz="914400" eaLnBrk="1" fontAlgn="base" latinLnBrk="0" hangingPunct="1">
              <a:buNone/>
              <a:defRPr sz="2000">
                <a:solidFill>
                  <a:srgbClr val="898989"/>
                </a:solidFill>
              </a:defRPr>
            </a:lvl2pPr>
            <a:lvl3pPr marL="914400" indent="0" defTabSz="914400" eaLnBrk="1" fontAlgn="base" latinLnBrk="0" hangingPunct="1">
              <a:buNone/>
              <a:defRPr sz="1800">
                <a:solidFill>
                  <a:srgbClr val="898989"/>
                </a:solidFill>
              </a:defRPr>
            </a:lvl3pPr>
            <a:lvl4pPr marL="1371600" indent="0" defTabSz="914400" eaLnBrk="1" fontAlgn="base" latinLnBrk="0" hangingPunct="1">
              <a:buNone/>
              <a:defRPr sz="1600">
                <a:solidFill>
                  <a:srgbClr val="898989"/>
                </a:solidFill>
              </a:defRPr>
            </a:lvl4pPr>
            <a:lvl5pPr marL="1828800" indent="0" defTabSz="914400" eaLnBrk="1" fontAlgn="base" latinLnBrk="0" hangingPunct="1">
              <a:buNone/>
              <a:defRPr sz="1600">
                <a:solidFill>
                  <a:srgbClr val="898989"/>
                </a:solidFill>
              </a:defRPr>
            </a:lvl5pPr>
            <a:lvl6pPr marL="2286000" indent="0" defTabSz="914400" eaLnBrk="1" fontAlgn="base" latinLnBrk="0" hangingPunct="1">
              <a:buNone/>
              <a:defRPr sz="1600">
                <a:solidFill>
                  <a:srgbClr val="898989"/>
                </a:solidFill>
              </a:defRPr>
            </a:lvl6pPr>
            <a:lvl7pPr marL="2743200" indent="0" defTabSz="914400" eaLnBrk="1" fontAlgn="base" latinLnBrk="0" hangingPunct="1">
              <a:buNone/>
              <a:defRPr sz="1600">
                <a:solidFill>
                  <a:srgbClr val="898989"/>
                </a:solidFill>
              </a:defRPr>
            </a:lvl7pPr>
            <a:lvl8pPr marL="3200400" indent="0" defTabSz="914400" eaLnBrk="1" fontAlgn="base" latinLnBrk="0" hangingPunct="1">
              <a:buNone/>
              <a:defRPr sz="1600">
                <a:solidFill>
                  <a:srgbClr val="898989"/>
                </a:solidFill>
              </a:defRPr>
            </a:lvl8pPr>
            <a:lvl9pPr marL="3200400" indent="0" defTabSz="914400" eaLnBrk="1" fontAlgn="base" latinLnBrk="0" hangingPunct="1">
              <a:buNone/>
              <a:defRPr sz="1600">
                <a:solidFill>
                  <a:srgbClr val="898989"/>
                </a:solidFill>
              </a:defRPr>
            </a:lvl9pPr>
          </a:lstStyle>
          <a:p>
            <a:pPr marL="0" indent="0"/>
            <a:r>
              <a:rPr lang="zh-CN" altLang="en-US" sz="2400" b="0" i="0" u="none" strike="noStrike" kern="1200" cap="none" spc="0" baseline="0"/>
              <a:t>单击此处编辑母版文本样式</a:t>
            </a:r>
            <a:endParaRPr lang="zh-CN" altLang="en-US" sz="2400" b="0" i="0" u="none" strike="noStrike" kern="1200" cap="none" spc="0" baseline="0"/>
          </a:p>
        </p:txBody>
      </p:sp>
      <p:sp>
        <p:nvSpPr>
          <p:cNvPr id="19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0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1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26248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woObj">
  <p:cSld name="两栏内容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4"/>
            <a:ext cx="10515600" cy="1325562"/>
          </a:xfrm>
          <a:prstGeom prst="rect"/>
        </p:spPr>
        <p:txBody>
          <a:bodyPr/>
          <a:lstStyle>
            <a:lvl1pPr marL="0" indent="0" defTabSz="914400" eaLnBrk="1" fontAlgn="auto" latinLnBrk="0" hangingPunct="1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23" name="内容占位符"/>
          <p:cNvSpPr>
            <a:spLocks noGrp="1"/>
          </p:cNvSpPr>
          <p:nvPr userDrawn="1">
            <p:ph idx="1"/>
          </p:nvPr>
        </p:nvSpPr>
        <p:spPr>
          <a:xfrm rot="0">
            <a:off x="838200" y="1825625"/>
            <a:ext cx="5181599" cy="4351338"/>
          </a:xfrm>
          <a:prstGeom prst="rect"/>
        </p:spPr>
        <p:txBody>
          <a:bodyPr/>
          <a:lstStyle>
            <a:lvl1pPr marL="228600" indent="-228600" defTabSz="914400" eaLnBrk="1" fontAlgn="auto" latinLnBrk="0" hangingPunct="1"/>
            <a:lvl2pPr marL="685800" indent="-228600" defTabSz="914400" eaLnBrk="1" fontAlgn="auto" latinLnBrk="0" hangingPunct="1"/>
            <a:lvl3pPr marL="1143000" indent="-228600" defTabSz="914400" eaLnBrk="1" fontAlgn="auto" latinLnBrk="0" hangingPunct="1"/>
            <a:lvl4pPr marL="1600200" indent="-228600" defTabSz="914400" eaLnBrk="1" fontAlgn="auto" latinLnBrk="0" hangingPunct="1"/>
            <a:lvl5pPr marL="2057400" indent="-228600" defTabSz="914400" eaLnBrk="1" fontAlgn="auto" latinLnBrk="0" hangingPunct="1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24" name="内容占位符"/>
          <p:cNvSpPr>
            <a:spLocks noGrp="1"/>
          </p:cNvSpPr>
          <p:nvPr userDrawn="1">
            <p:ph idx="2"/>
          </p:nvPr>
        </p:nvSpPr>
        <p:spPr>
          <a:xfrm rot="0">
            <a:off x="6172200" y="1825625"/>
            <a:ext cx="5181599" cy="4351338"/>
          </a:xfrm>
          <a:prstGeom prst="rect"/>
        </p:spPr>
        <p:txBody>
          <a:bodyPr/>
          <a:lstStyle>
            <a:lvl1pPr marL="228600" indent="-228600" defTabSz="914400" eaLnBrk="1" fontAlgn="auto" latinLnBrk="0" hangingPunct="1"/>
            <a:lvl2pPr marL="685800" indent="-228600" defTabSz="914400" eaLnBrk="1" fontAlgn="auto" latinLnBrk="0" hangingPunct="1"/>
            <a:lvl3pPr marL="1143000" indent="-228600" defTabSz="914400" eaLnBrk="1" fontAlgn="auto" latinLnBrk="0" hangingPunct="1"/>
            <a:lvl4pPr marL="1600200" indent="-228600" defTabSz="914400" eaLnBrk="1" fontAlgn="auto" latinLnBrk="0" hangingPunct="1"/>
            <a:lvl5pPr marL="2057400" indent="-228600" defTabSz="914400" eaLnBrk="1" fontAlgn="auto" latinLnBrk="0" hangingPunct="1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25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6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7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8821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woTxTwoObj">
  <p:cSld name="比较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"/>
          <p:cNvSpPr>
            <a:spLocks noGrp="1"/>
          </p:cNvSpPr>
          <p:nvPr userDrawn="1">
            <p:ph type="title"/>
          </p:nvPr>
        </p:nvSpPr>
        <p:spPr>
          <a:xfrm rot="0">
            <a:off x="839788" y="365124"/>
            <a:ext cx="10515600" cy="1325562"/>
          </a:xfrm>
          <a:prstGeom prst="rect"/>
        </p:spPr>
        <p:txBody>
          <a:bodyPr/>
          <a:lstStyle>
            <a:lvl1pPr marL="0" indent="0" defTabSz="914400" eaLnBrk="1" fontAlgn="auto" latinLnBrk="0" hangingPunct="1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29" name="文本"/>
          <p:cNvSpPr>
            <a:spLocks noGrp="1"/>
          </p:cNvSpPr>
          <p:nvPr userDrawn="1">
            <p:ph type="body" idx="1"/>
          </p:nvPr>
        </p:nvSpPr>
        <p:spPr>
          <a:xfrm rot="0">
            <a:off x="839788" y="1681163"/>
            <a:ext cx="5157787" cy="823912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1" fontAlgn="auto" latinLnBrk="0" hangingPunct="1">
              <a:buNone/>
              <a:defRPr sz="2400" b="1"/>
            </a:lvl1pPr>
            <a:lvl2pPr marL="457200" indent="0" defTabSz="914400" eaLnBrk="1" fontAlgn="base" latinLnBrk="0" hangingPunct="1">
              <a:buNone/>
              <a:defRPr sz="2000" b="1"/>
            </a:lvl2pPr>
            <a:lvl3pPr marL="914400" indent="0" defTabSz="914400" eaLnBrk="1" fontAlgn="base" latinLnBrk="0" hangingPunct="1">
              <a:buNone/>
              <a:defRPr sz="1800" b="1"/>
            </a:lvl3pPr>
            <a:lvl4pPr marL="1371600" indent="0" defTabSz="914400" eaLnBrk="1" fontAlgn="base" latinLnBrk="0" hangingPunct="1">
              <a:buNone/>
              <a:defRPr sz="1600" b="1"/>
            </a:lvl4pPr>
            <a:lvl5pPr marL="1828800" indent="0" defTabSz="914400" eaLnBrk="1" fontAlgn="base" latinLnBrk="0" hangingPunct="1">
              <a:buNone/>
              <a:defRPr sz="1600" b="1"/>
            </a:lvl5pPr>
            <a:lvl6pPr marL="2286000" indent="0" defTabSz="914400" eaLnBrk="1" fontAlgn="base" latinLnBrk="0" hangingPunct="1">
              <a:buNone/>
              <a:defRPr sz="1600" b="1"/>
            </a:lvl6pPr>
            <a:lvl7pPr marL="2743200" indent="0" defTabSz="914400" eaLnBrk="1" fontAlgn="base" latinLnBrk="0" hangingPunct="1">
              <a:buNone/>
              <a:defRPr sz="1600" b="1"/>
            </a:lvl7pPr>
            <a:lvl8pPr marL="3200400" indent="0" defTabSz="914400" eaLnBrk="1" fontAlgn="base" latinLnBrk="0" hangingPunct="1">
              <a:buNone/>
              <a:defRPr sz="1600" b="1"/>
            </a:lvl8pPr>
            <a:lvl9pPr marL="3200400" indent="0" defTabSz="914400" eaLnBrk="1" fontAlgn="base" latinLnBrk="0" hangingPunct="1">
              <a:buNone/>
              <a:defRPr sz="1600" b="1"/>
            </a:lvl9pPr>
          </a:lstStyle>
          <a:p>
            <a:pPr marL="0" indent="0"/>
            <a:r>
              <a:rPr lang="zh-CN" altLang="en-US" sz="2400" b="1" i="0" u="none" strike="noStrike" kern="1200" cap="none" spc="0" baseline="0"/>
              <a:t>单击此处编辑母版文本样式</a:t>
            </a:r>
            <a:endParaRPr lang="zh-CN" altLang="en-US" sz="2400" b="1" i="0" u="none" strike="noStrike" kern="1200" cap="none" spc="0" baseline="0"/>
          </a:p>
        </p:txBody>
      </p:sp>
      <p:sp>
        <p:nvSpPr>
          <p:cNvPr id="30" name="内容占位符"/>
          <p:cNvSpPr>
            <a:spLocks noGrp="1"/>
          </p:cNvSpPr>
          <p:nvPr userDrawn="1">
            <p:ph idx="2"/>
          </p:nvPr>
        </p:nvSpPr>
        <p:spPr>
          <a:xfrm rot="0">
            <a:off x="839788" y="2505075"/>
            <a:ext cx="5157787" cy="3684585"/>
          </a:xfrm>
          <a:prstGeom prst="rect"/>
        </p:spPr>
        <p:txBody>
          <a:bodyPr/>
          <a:lstStyle>
            <a:lvl1pPr marL="228600" indent="-228600" defTabSz="914400" eaLnBrk="1" fontAlgn="auto" latinLnBrk="0" hangingPunct="1"/>
            <a:lvl2pPr marL="685800" indent="-228600" defTabSz="914400" eaLnBrk="1" fontAlgn="auto" latinLnBrk="0" hangingPunct="1"/>
            <a:lvl3pPr marL="1143000" indent="-228600" defTabSz="914400" eaLnBrk="1" fontAlgn="auto" latinLnBrk="0" hangingPunct="1"/>
            <a:lvl4pPr marL="1600200" indent="-228600" defTabSz="914400" eaLnBrk="1" fontAlgn="auto" latinLnBrk="0" hangingPunct="1"/>
            <a:lvl5pPr marL="2057400" indent="-228600" defTabSz="914400" eaLnBrk="1" fontAlgn="auto" latinLnBrk="0" hangingPunct="1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31" name="文本"/>
          <p:cNvSpPr>
            <a:spLocks noGrp="1"/>
          </p:cNvSpPr>
          <p:nvPr userDrawn="1">
            <p:ph type="body" idx="3"/>
          </p:nvPr>
        </p:nvSpPr>
        <p:spPr>
          <a:xfrm rot="0">
            <a:off x="6172200" y="1681163"/>
            <a:ext cx="5183187" cy="823912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1" fontAlgn="auto" latinLnBrk="0" hangingPunct="1">
              <a:buNone/>
              <a:defRPr sz="2400" b="1"/>
            </a:lvl1pPr>
            <a:lvl2pPr marL="457200" indent="0" defTabSz="914400" eaLnBrk="1" fontAlgn="base" latinLnBrk="0" hangingPunct="1">
              <a:buNone/>
              <a:defRPr sz="2000" b="1"/>
            </a:lvl2pPr>
            <a:lvl3pPr marL="914400" indent="0" defTabSz="914400" eaLnBrk="1" fontAlgn="base" latinLnBrk="0" hangingPunct="1">
              <a:buNone/>
              <a:defRPr sz="1800" b="1"/>
            </a:lvl3pPr>
            <a:lvl4pPr marL="1371600" indent="0" defTabSz="914400" eaLnBrk="1" fontAlgn="base" latinLnBrk="0" hangingPunct="1">
              <a:buNone/>
              <a:defRPr sz="1600" b="1"/>
            </a:lvl4pPr>
            <a:lvl5pPr marL="1828800" indent="0" defTabSz="914400" eaLnBrk="1" fontAlgn="base" latinLnBrk="0" hangingPunct="1">
              <a:buNone/>
              <a:defRPr sz="1600" b="1"/>
            </a:lvl5pPr>
            <a:lvl6pPr marL="2286000" indent="0" defTabSz="914400" eaLnBrk="1" fontAlgn="base" latinLnBrk="0" hangingPunct="1">
              <a:buNone/>
              <a:defRPr sz="1600" b="1"/>
            </a:lvl6pPr>
            <a:lvl7pPr marL="2743200" indent="0" defTabSz="914400" eaLnBrk="1" fontAlgn="base" latinLnBrk="0" hangingPunct="1">
              <a:buNone/>
              <a:defRPr sz="1600" b="1"/>
            </a:lvl7pPr>
            <a:lvl8pPr marL="3200400" indent="0" defTabSz="914400" eaLnBrk="1" fontAlgn="base" latinLnBrk="0" hangingPunct="1">
              <a:buNone/>
              <a:defRPr sz="1600" b="1"/>
            </a:lvl8pPr>
            <a:lvl9pPr marL="3200400" indent="0" defTabSz="914400" eaLnBrk="1" fontAlgn="base" latinLnBrk="0" hangingPunct="1">
              <a:buNone/>
              <a:defRPr sz="1600" b="1"/>
            </a:lvl9pPr>
          </a:lstStyle>
          <a:p>
            <a:pPr marL="0" indent="0"/>
            <a:r>
              <a:rPr lang="zh-CN" altLang="en-US" sz="2400" b="1" i="0" u="none" strike="noStrike" kern="1200" cap="none" spc="0" baseline="0"/>
              <a:t>单击此处编辑母版文本样式</a:t>
            </a:r>
            <a:endParaRPr lang="zh-CN" altLang="en-US" sz="2400" b="1" i="0" u="none" strike="noStrike" kern="1200" cap="none" spc="0" baseline="0"/>
          </a:p>
        </p:txBody>
      </p:sp>
      <p:sp>
        <p:nvSpPr>
          <p:cNvPr id="32" name="内容占位符"/>
          <p:cNvSpPr>
            <a:spLocks noGrp="1"/>
          </p:cNvSpPr>
          <p:nvPr userDrawn="1">
            <p:ph idx="4"/>
          </p:nvPr>
        </p:nvSpPr>
        <p:spPr>
          <a:xfrm rot="0">
            <a:off x="6172200" y="2505075"/>
            <a:ext cx="5183187" cy="3684585"/>
          </a:xfrm>
          <a:prstGeom prst="rect"/>
        </p:spPr>
        <p:txBody>
          <a:bodyPr/>
          <a:lstStyle>
            <a:lvl1pPr marL="228600" indent="-228600" defTabSz="914400" eaLnBrk="1" fontAlgn="auto" latinLnBrk="0" hangingPunct="1"/>
            <a:lvl2pPr marL="685800" indent="-228600" defTabSz="914400" eaLnBrk="1" fontAlgn="auto" latinLnBrk="0" hangingPunct="1"/>
            <a:lvl3pPr marL="1143000" indent="-228600" defTabSz="914400" eaLnBrk="1" fontAlgn="auto" latinLnBrk="0" hangingPunct="1"/>
            <a:lvl4pPr marL="1600200" indent="-228600" defTabSz="914400" eaLnBrk="1" fontAlgn="auto" latinLnBrk="0" hangingPunct="1"/>
            <a:lvl5pPr marL="2057400" indent="-228600" defTabSz="914400" eaLnBrk="1" fontAlgn="auto" latinLnBrk="0" hangingPunct="1"/>
          </a:lstStyle>
          <a:p>
            <a:pPr marL="228600" indent="-228600"/>
            <a:r>
              <a:rPr lang="zh-CN" altLang="en-US" sz="2800" b="0" i="0" u="none" strike="noStrike" kern="1200" cap="none" spc="0" baseline="0"/>
              <a:t>单击此处编辑母版文本样式</a:t>
            </a:r>
            <a:endParaRPr lang="en-US" altLang="zh-CN" sz="2800" b="0" i="0" u="none" strike="noStrike" kern="1200" cap="none" spc="0" baseline="0"/>
          </a:p>
          <a:p>
            <a:pPr lvl="1" marL="685800" indent="-228600"/>
            <a:r>
              <a:rPr lang="zh-CN" altLang="en-US" sz="2400" b="0" i="0" u="none" strike="noStrike" kern="1200" cap="none" spc="0" baseline="0"/>
              <a:t>二级</a:t>
            </a:r>
            <a:endParaRPr lang="en-US" altLang="zh-CN" sz="2400" b="0" i="0" u="none" strike="noStrike" kern="1200" cap="none" spc="0" baseline="0"/>
          </a:p>
          <a:p>
            <a:pPr lvl="2" marL="1143000" indent="-228600"/>
            <a:r>
              <a:rPr lang="zh-CN" altLang="en-US" sz="2000" b="0" i="0" u="none" strike="noStrike" kern="1200" cap="none" spc="0" baseline="0"/>
              <a:t>三级</a:t>
            </a:r>
            <a:endParaRPr lang="en-US" altLang="zh-CN" sz="2000" b="0" i="0" u="none" strike="noStrike" kern="1200" cap="none" spc="0" baseline="0"/>
          </a:p>
          <a:p>
            <a:pPr lvl="3" marL="1600200" indent="-228600"/>
            <a:r>
              <a:rPr lang="zh-CN" altLang="en-US" sz="1800" b="0" i="0" u="none" strike="noStrike" kern="1200" cap="none" spc="0" baseline="0"/>
              <a:t>四级</a:t>
            </a:r>
            <a:endParaRPr lang="en-US" altLang="zh-CN" sz="1800" b="0" i="0" u="none" strike="noStrike" kern="1200" cap="none" spc="0" baseline="0"/>
          </a:p>
          <a:p>
            <a:pPr lvl="4" marL="2057400" indent="-228600"/>
            <a:r>
              <a:rPr lang="zh-CN" altLang="en-US" sz="1800" b="0" i="0" u="none" strike="noStrike" kern="1200" cap="none" spc="0" baseline="0"/>
              <a:t>五级</a:t>
            </a:r>
            <a:endParaRPr lang="zh-CN" altLang="en-US" sz="1800" b="0" i="0" u="none" strike="noStrike" kern="1200" cap="none" spc="0" baseline="0"/>
          </a:p>
        </p:txBody>
      </p:sp>
      <p:sp>
        <p:nvSpPr>
          <p:cNvPr id="33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4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5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23278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titleOnly">
  <p:cSld name="仅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"/>
          <p:cNvSpPr>
            <a:spLocks noGrp="1"/>
          </p:cNvSpPr>
          <p:nvPr userDrawn="1">
            <p:ph type="title"/>
          </p:nvPr>
        </p:nvSpPr>
        <p:spPr>
          <a:xfrm rot="0">
            <a:off x="838200" y="365124"/>
            <a:ext cx="10515600" cy="1325562"/>
          </a:xfrm>
          <a:prstGeom prst="rect"/>
        </p:spPr>
        <p:txBody>
          <a:bodyPr/>
          <a:lstStyle>
            <a:lvl1pPr marL="0" indent="0" defTabSz="914400" eaLnBrk="1" fontAlgn="auto" latinLnBrk="0" hangingPunct="1"/>
          </a:lstStyle>
          <a:p>
            <a:pPr marL="0" indent="0"/>
            <a:r>
              <a:rPr lang="zh-CN" altLang="en-US" sz="4400" b="0" i="0" u="none" strike="noStrike" kern="1200" cap="none" spc="0" baseline="0"/>
              <a:t>单击此处编辑母版标题样式</a:t>
            </a:r>
            <a:endParaRPr lang="zh-CN" altLang="en-US" sz="4400" b="0" i="0" u="none" strike="noStrike" kern="1200" cap="none" spc="0" baseline="0"/>
          </a:p>
        </p:txBody>
      </p:sp>
      <p:sp>
        <p:nvSpPr>
          <p:cNvPr id="37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8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9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58007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日期占位符"/>
          <p:cNvSpPr>
            <a:spLocks noGrp="1"/>
          </p:cNvSpPr>
          <p:nvPr>
            <p:ph type="dt" idx="10"/>
          </p:nvPr>
        </p:nvSpPr>
        <p:spPr>
          <a:xfrm rot="0">
            <a:off x="838200" y="6356349"/>
            <a:ext cx="2743200" cy="365125"/>
          </a:xfrm>
          <a:prstGeom prst="rect"/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" name="编号占位符"/>
          <p:cNvSpPr>
            <a:spLocks noGrp="1"/>
          </p:cNvSpPr>
          <p:nvPr>
            <p:ph type="sldNum" idx="1"/>
          </p:nvPr>
        </p:nvSpPr>
        <p:spPr>
          <a:xfrm rot="0">
            <a:off x="8610600" y="6356349"/>
            <a:ext cx="2743200" cy="365125"/>
          </a:xfrm>
          <a:prstGeom prst="rect"/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2" name="页脚占位符"/>
          <p:cNvSpPr>
            <a:spLocks noGrp="1"/>
          </p:cNvSpPr>
          <p:nvPr>
            <p:ph type="ftr" idx="2"/>
          </p:nvPr>
        </p:nvSpPr>
        <p:spPr>
          <a:xfrm rot="0">
            <a:off x="4038600" y="6356349"/>
            <a:ext cx="4114800" cy="365125"/>
          </a:xfrm>
          <a:prstGeom prst="rect"/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101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objTx">
  <p:cSld name="内容与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标题"/>
          <p:cNvSpPr>
            <a:spLocks noGrp="1"/>
          </p:cNvSpPr>
          <p:nvPr userDrawn="1">
            <p:ph type="title"/>
          </p:nvPr>
        </p:nvSpPr>
        <p:spPr>
          <a:xfrm rot="0">
            <a:off x="839788" y="457200"/>
            <a:ext cx="3932237" cy="1600200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1" fontAlgn="auto" latinLnBrk="0" hangingPunct="1">
              <a:defRPr sz="3200"/>
            </a:lvl1pPr>
          </a:lstStyle>
          <a:p>
            <a:pPr marL="0" indent="0"/>
            <a:r>
              <a:rPr lang="zh-CN" altLang="en-US" sz="3200" b="0" i="0" u="none" strike="noStrike" kern="1200" cap="none" spc="0" baseline="0"/>
              <a:t>单击此处编辑母版标题样式</a:t>
            </a:r>
            <a:endParaRPr lang="zh-CN" altLang="en-US" sz="3200" b="0" i="0" u="none" strike="noStrike" kern="1200" cap="none" spc="0" baseline="0"/>
          </a:p>
        </p:txBody>
      </p:sp>
      <p:sp>
        <p:nvSpPr>
          <p:cNvPr id="44" name="内容占位符"/>
          <p:cNvSpPr>
            <a:spLocks noGrp="1"/>
          </p:cNvSpPr>
          <p:nvPr userDrawn="1">
            <p:ph idx="1"/>
          </p:nvPr>
        </p:nvSpPr>
        <p:spPr>
          <a:xfrm rot="0">
            <a:off x="5183188" y="987425"/>
            <a:ext cx="6172200" cy="4873625"/>
          </a:xfrm>
          <a:prstGeom prst="rect"/>
        </p:spPr>
        <p:txBody>
          <a:bodyPr/>
          <a:lstStyle>
            <a:lvl1pPr marL="228600" indent="-228600" defTabSz="914400" eaLnBrk="1" fontAlgn="auto" latinLnBrk="0" hangingPunct="1">
              <a:defRPr sz="3200"/>
            </a:lvl1pPr>
            <a:lvl2pPr marL="685800" indent="-228600" defTabSz="914400" eaLnBrk="1" fontAlgn="auto" latinLnBrk="0" hangingPunct="1">
              <a:defRPr sz="2800"/>
            </a:lvl2pPr>
            <a:lvl3pPr marL="1143000" indent="-228600" defTabSz="914400" eaLnBrk="1" fontAlgn="auto" latinLnBrk="0" hangingPunct="1">
              <a:defRPr sz="2400"/>
            </a:lvl3pPr>
            <a:lvl4pPr marL="1600200" indent="-228600" defTabSz="914400" eaLnBrk="1" fontAlgn="auto" latinLnBrk="0" hangingPunct="1">
              <a:defRPr sz="2000"/>
            </a:lvl4pPr>
            <a:lvl5pPr marL="2057400" indent="-228600" defTabSz="914400" eaLnBrk="1" fontAlgn="auto" latinLnBrk="0" hangingPunct="1">
              <a:defRPr sz="2000"/>
            </a:lvl5pPr>
          </a:lstStyle>
          <a:p>
            <a:pPr marL="228600" indent="-228600"/>
            <a:r>
              <a:rPr lang="zh-CN" altLang="en-US" sz="3200" b="0" i="0" u="none" strike="noStrike" kern="1200" cap="none" spc="0" baseline="0"/>
              <a:t>单击此处编辑母版文本样式</a:t>
            </a:r>
            <a:endParaRPr lang="en-US" altLang="zh-CN" sz="3200" b="0" i="0" u="none" strike="noStrike" kern="1200" cap="none" spc="0" baseline="0"/>
          </a:p>
          <a:p>
            <a:pPr lvl="1" marL="685800" indent="-228600"/>
            <a:r>
              <a:rPr lang="zh-CN" altLang="en-US" sz="2800" b="0" i="0" u="none" strike="noStrike" kern="1200" cap="none" spc="0" baseline="0"/>
              <a:t>二级</a:t>
            </a:r>
            <a:endParaRPr lang="en-US" altLang="zh-CN" sz="2800" b="0" i="0" u="none" strike="noStrike" kern="1200" cap="none" spc="0" baseline="0"/>
          </a:p>
          <a:p>
            <a:pPr lvl="2" marL="1143000" indent="-228600"/>
            <a:r>
              <a:rPr lang="zh-CN" altLang="en-US" sz="2400" b="0" i="0" u="none" strike="noStrike" kern="1200" cap="none" spc="0" baseline="0"/>
              <a:t>三级</a:t>
            </a:r>
            <a:endParaRPr lang="en-US" altLang="zh-CN" sz="2400" b="0" i="0" u="none" strike="noStrike" kern="1200" cap="none" spc="0" baseline="0"/>
          </a:p>
          <a:p>
            <a:pPr lvl="3" marL="1600200" indent="-228600"/>
            <a:r>
              <a:rPr lang="zh-CN" altLang="en-US" sz="2000" b="0" i="0" u="none" strike="noStrike" kern="1200" cap="none" spc="0" baseline="0"/>
              <a:t>四级</a:t>
            </a:r>
            <a:endParaRPr lang="en-US" altLang="zh-CN" sz="2000" b="0" i="0" u="none" strike="noStrike" kern="1200" cap="none" spc="0" baseline="0"/>
          </a:p>
          <a:p>
            <a:pPr lvl="4" marL="2057400" indent="-228600"/>
            <a:r>
              <a:rPr lang="zh-CN" altLang="en-US" sz="2000" b="0" i="0" u="none" strike="noStrike" kern="1200" cap="none" spc="0" baseline="0"/>
              <a:t>五级</a:t>
            </a:r>
            <a:endParaRPr lang="zh-CN" altLang="en-US" sz="2000" b="0" i="0" u="none" strike="noStrike" kern="1200" cap="none" spc="0" baseline="0"/>
          </a:p>
        </p:txBody>
      </p:sp>
      <p:sp>
        <p:nvSpPr>
          <p:cNvPr id="45" name="文本"/>
          <p:cNvSpPr>
            <a:spLocks noGrp="1"/>
          </p:cNvSpPr>
          <p:nvPr userDrawn="1">
            <p:ph type="body" idx="2"/>
          </p:nvPr>
        </p:nvSpPr>
        <p:spPr>
          <a:xfrm rot="0">
            <a:off x="839788" y="2057400"/>
            <a:ext cx="3932237" cy="3811587"/>
          </a:xfrm>
          <a:prstGeom prst="rect"/>
        </p:spPr>
        <p:txBody>
          <a:bodyPr/>
          <a:lstStyle>
            <a:lvl1pPr marL="0" indent="0" defTabSz="914400" eaLnBrk="1" fontAlgn="auto" latinLnBrk="0" hangingPunct="1">
              <a:buNone/>
              <a:defRPr sz="1600"/>
            </a:lvl1pPr>
            <a:lvl2pPr marL="457200" indent="0" defTabSz="914400" eaLnBrk="1" fontAlgn="base" latinLnBrk="0" hangingPunct="1">
              <a:buNone/>
              <a:defRPr sz="1400"/>
            </a:lvl2pPr>
            <a:lvl3pPr marL="914400" indent="0" defTabSz="914400" eaLnBrk="1" fontAlgn="base" latinLnBrk="0" hangingPunct="1">
              <a:buNone/>
              <a:defRPr sz="1200"/>
            </a:lvl3pPr>
            <a:lvl4pPr marL="1371600" indent="0" defTabSz="914400" eaLnBrk="1" fontAlgn="base" latinLnBrk="0" hangingPunct="1">
              <a:buNone/>
              <a:defRPr sz="1000"/>
            </a:lvl4pPr>
            <a:lvl5pPr marL="1828800" indent="0" defTabSz="914400" eaLnBrk="1" fontAlgn="base" latinLnBrk="0" hangingPunct="1">
              <a:buNone/>
              <a:defRPr sz="1000"/>
            </a:lvl5pPr>
            <a:lvl6pPr marL="2286000" indent="0" defTabSz="914400" eaLnBrk="1" fontAlgn="base" latinLnBrk="0" hangingPunct="1">
              <a:buNone/>
              <a:defRPr sz="1000"/>
            </a:lvl6pPr>
            <a:lvl7pPr marL="2743200" indent="0" defTabSz="914400" eaLnBrk="1" fontAlgn="base" latinLnBrk="0" hangingPunct="1">
              <a:buNone/>
              <a:defRPr sz="1000"/>
            </a:lvl7pPr>
            <a:lvl8pPr marL="3200400" indent="0" defTabSz="914400" eaLnBrk="1" fontAlgn="base" latinLnBrk="0" hangingPunct="1">
              <a:buNone/>
              <a:defRPr sz="1000"/>
            </a:lvl8pPr>
            <a:lvl9pPr marL="3200400" indent="0" defTabSz="914400" eaLnBrk="1" fontAlgn="base" latinLnBrk="0" hangingPunct="1">
              <a:buNone/>
              <a:defRPr sz="1000"/>
            </a:lvl9pPr>
          </a:lstStyle>
          <a:p>
            <a:pPr marL="0" indent="0"/>
            <a:r>
              <a:rPr lang="zh-CN" altLang="en-US" sz="1600" b="0" i="0" u="none" strike="noStrike" kern="1200" cap="none" spc="0" baseline="0"/>
              <a:t>单击此处编辑母版文本样式</a:t>
            </a:r>
            <a:endParaRPr lang="zh-CN" altLang="en-US" sz="1600" b="0" i="0" u="none" strike="noStrike" kern="1200" cap="none" spc="0" baseline="0"/>
          </a:p>
        </p:txBody>
      </p:sp>
      <p:sp>
        <p:nvSpPr>
          <p:cNvPr id="46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7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8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34646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 type="picTx">
  <p:cSld name="图片与标题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标题"/>
          <p:cNvSpPr>
            <a:spLocks noGrp="1"/>
          </p:cNvSpPr>
          <p:nvPr userDrawn="1">
            <p:ph type="title"/>
          </p:nvPr>
        </p:nvSpPr>
        <p:spPr>
          <a:xfrm rot="0">
            <a:off x="839788" y="457200"/>
            <a:ext cx="3932237" cy="1600200"/>
          </a:xfrm>
          <a:prstGeom prst="rect"/>
        </p:spPr>
        <p:txBody>
          <a:bodyPr anchor="b" anchorCtr="0">
            <a:prstTxWarp prst="textNoShape"/>
            <a:noAutofit/>
          </a:bodyPr>
          <a:lstStyle>
            <a:lvl1pPr marL="0" indent="0" defTabSz="914400" eaLnBrk="1" fontAlgn="auto" latinLnBrk="0" hangingPunct="1">
              <a:defRPr sz="3200"/>
            </a:lvl1pPr>
          </a:lstStyle>
          <a:p>
            <a:pPr marL="0" indent="0"/>
            <a:r>
              <a:rPr lang="zh-CN" altLang="en-US" sz="3200" b="0" i="0" u="none" strike="noStrike" kern="1200" cap="none" spc="0" baseline="0"/>
              <a:t>单击此处编辑母版标题样式</a:t>
            </a:r>
            <a:endParaRPr lang="zh-CN" altLang="en-US" sz="3200" b="0" i="0" u="none" strike="noStrike" kern="1200" cap="none" spc="0" baseline="0"/>
          </a:p>
        </p:txBody>
      </p:sp>
      <p:sp>
        <p:nvSpPr>
          <p:cNvPr id="50" name="图片"/>
          <p:cNvSpPr>
            <a:spLocks noGrp="1"/>
          </p:cNvSpPr>
          <p:nvPr userDrawn="1">
            <p:ph type="pic" idx="1"/>
          </p:nvPr>
        </p:nvSpPr>
        <p:spPr>
          <a:xfrm rot="0">
            <a:off x="5183188" y="987425"/>
            <a:ext cx="6172200" cy="4873625"/>
          </a:xfrm>
          <a:prstGeom prst="rect"/>
        </p:spPr>
        <p:txBody>
          <a:bodyPr/>
          <a:p/>
        </p:txBody>
      </p:sp>
      <p:sp>
        <p:nvSpPr>
          <p:cNvPr id="51" name="文本"/>
          <p:cNvSpPr>
            <a:spLocks noGrp="1"/>
          </p:cNvSpPr>
          <p:nvPr userDrawn="1">
            <p:ph type="body" idx="2"/>
          </p:nvPr>
        </p:nvSpPr>
        <p:spPr>
          <a:xfrm rot="0">
            <a:off x="839788" y="2057400"/>
            <a:ext cx="3932237" cy="3811587"/>
          </a:xfrm>
          <a:prstGeom prst="rect"/>
        </p:spPr>
        <p:txBody>
          <a:bodyPr/>
          <a:lstStyle>
            <a:lvl1pPr marL="0" indent="0" defTabSz="914400" eaLnBrk="1" fontAlgn="auto" latinLnBrk="0" hangingPunct="1">
              <a:buNone/>
              <a:defRPr sz="1600"/>
            </a:lvl1pPr>
            <a:lvl2pPr marL="457200" indent="0" defTabSz="914400" eaLnBrk="1" fontAlgn="base" latinLnBrk="0" hangingPunct="1">
              <a:buNone/>
              <a:defRPr sz="1400"/>
            </a:lvl2pPr>
            <a:lvl3pPr marL="914400" indent="0" defTabSz="914400" eaLnBrk="1" fontAlgn="base" latinLnBrk="0" hangingPunct="1">
              <a:buNone/>
              <a:defRPr sz="1200"/>
            </a:lvl3pPr>
            <a:lvl4pPr marL="1371600" indent="0" defTabSz="914400" eaLnBrk="1" fontAlgn="base" latinLnBrk="0" hangingPunct="1">
              <a:buNone/>
              <a:defRPr sz="1000"/>
            </a:lvl4pPr>
            <a:lvl5pPr marL="1828800" indent="0" defTabSz="914400" eaLnBrk="1" fontAlgn="base" latinLnBrk="0" hangingPunct="1">
              <a:buNone/>
              <a:defRPr sz="1000"/>
            </a:lvl5pPr>
            <a:lvl6pPr marL="2286000" indent="0" defTabSz="914400" eaLnBrk="1" fontAlgn="base" latinLnBrk="0" hangingPunct="1">
              <a:buNone/>
              <a:defRPr sz="1000"/>
            </a:lvl6pPr>
            <a:lvl7pPr marL="2743200" indent="0" defTabSz="914400" eaLnBrk="1" fontAlgn="base" latinLnBrk="0" hangingPunct="1">
              <a:buNone/>
              <a:defRPr sz="1000"/>
            </a:lvl7pPr>
            <a:lvl8pPr marL="3200400" indent="0" defTabSz="914400" eaLnBrk="1" fontAlgn="base" latinLnBrk="0" hangingPunct="1">
              <a:buNone/>
              <a:defRPr sz="1000"/>
            </a:lvl8pPr>
            <a:lvl9pPr marL="3200400" indent="0" defTabSz="914400" eaLnBrk="1" fontAlgn="base" latinLnBrk="0" hangingPunct="1">
              <a:buNone/>
              <a:defRPr sz="1000"/>
            </a:lvl9pPr>
          </a:lstStyle>
          <a:p>
            <a:pPr marL="0" indent="0"/>
            <a:r>
              <a:rPr lang="zh-CN" altLang="en-US" sz="1600" b="0" i="0" u="none" strike="noStrike" kern="1200" cap="none" spc="0" baseline="0"/>
              <a:t>单击此处编辑母版文本样式</a:t>
            </a:r>
            <a:endParaRPr lang="zh-CN" altLang="en-US" sz="1600" b="0" i="0" u="none" strike="noStrike" kern="1200" cap="none" spc="0" baseline="0"/>
          </a:p>
        </p:txBody>
      </p:sp>
      <p:sp>
        <p:nvSpPr>
          <p:cNvPr id="52" name="日期占位符"/>
          <p:cNvSpPr>
            <a:spLocks noGrp="1"/>
          </p:cNvSpPr>
          <p:nvPr userDrawn="1">
            <p:ph type="dt" idx="10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3" name="页脚占位符"/>
          <p:cNvSpPr>
            <a:spLocks noGrp="1"/>
          </p:cNvSpPr>
          <p:nvPr userDrawn="1">
            <p:ph type="ftr" idx="11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4" name="编号占位符"/>
          <p:cNvSpPr>
            <a:spLocks noGrp="1"/>
          </p:cNvSpPr>
          <p:nvPr userDrawn="1">
            <p:ph type="sldNum" idx="12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>
            <a:prstTxWarp prst="textNoShape"/>
            <a:noAutofit/>
          </a:bodyPr>
          <a:lstStyle>
            <a:lvl1pPr marL="0" indent="0" defTabSz="914400" eaLnBrk="1" fontAlgn="base" latinLnBrk="0" hangingPunct="0">
              <a:defRPr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pPr marL="0" indent="0"/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0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/Relationships>
</file>

<file path=ppt/slideMasters/slideMaster1.xml><?xml version="1.0" encoding="utf-8"?>
<p:sldMaster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</p:nvPr>
        </p:nvSpPr>
        <p:spPr>
          <a:xfrm rot="0">
            <a:off x="838200" y="365124"/>
            <a:ext cx="10515600" cy="1325562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"/>
          <p:cNvSpPr>
            <a:spLocks noGrp="1"/>
          </p:cNvSpPr>
          <p:nvPr>
            <p:ph type="body" idx="1"/>
          </p:nvPr>
        </p:nvSpPr>
        <p:spPr>
          <a:xfrm rot="0">
            <a:off x="838200" y="1825625"/>
            <a:ext cx="10515600" cy="435133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二级</a:t>
            </a:r>
            <a:endParaRPr lang="en-US" altLang="zh-CN"/>
          </a:p>
          <a:p>
            <a:pPr lvl="2"/>
            <a:r>
              <a:rPr lang="zh-CN" altLang="en-US"/>
              <a:t>三级</a:t>
            </a:r>
            <a:endParaRPr lang="en-US" altLang="zh-CN"/>
          </a:p>
          <a:p>
            <a:pPr lvl="3"/>
            <a:r>
              <a:rPr lang="zh-CN" altLang="en-US"/>
              <a:t>四级</a:t>
            </a:r>
            <a:endParaRPr lang="en-US" altLang="zh-CN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"/>
          <p:cNvSpPr>
            <a:spLocks noGrp="1"/>
          </p:cNvSpPr>
          <p:nvPr>
            <p:ph type="dt" idx="2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>
            <a:lvl1pPr defTabSz="914400" eaLnBrk="1" fontAlgn="base" latinLnBrk="0" hangingPunct="0">
              <a:defRPr sz="1200">
                <a:solidFill>
                  <a:srgbClr val="898989"/>
                </a:solidFill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fld id="{CAD2D6BD-DE1B-4B5F-8B41-2702339687B9}" type="datetime2">
              <a:rPr lang="zh-CN" altLang="en-US" sz="1200">
                <a:solidFill>
                  <a:srgbClr val="898989"/>
                </a:solidFill>
              </a:rPr>
              <a:t>2023年9月18日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页脚占位符"/>
          <p:cNvSpPr>
            <a:spLocks noGrp="1"/>
          </p:cNvSpPr>
          <p:nvPr>
            <p:ph type="ftr" idx="3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>
            <a:lvl1pPr algn="ctr" defTabSz="914400" eaLnBrk="1" fontAlgn="base" latinLnBrk="0" hangingPunct="0">
              <a:defRPr sz="1200">
                <a:solidFill>
                  <a:srgbClr val="898989"/>
                </a:solidFill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" name="编号占位符"/>
          <p:cNvSpPr>
            <a:spLocks noGrp="1"/>
          </p:cNvSpPr>
          <p:nvPr>
            <p:ph type="sldNum" idx="4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>
            <a:lvl1pPr algn="r" defTabSz="914400" eaLnBrk="1" fontAlgn="base" latinLnBrk="0" hangingPunct="0">
              <a:defRPr sz="1200">
                <a:solidFill>
                  <a:srgbClr val="898989"/>
                </a:solidFill>
                <a:latin typeface="等线" pitchFamily="2" charset="-122"/>
                <a:ea typeface="等线" pitchFamily="2" charset="-122"/>
                <a:cs typeface="等线" pitchFamily="2" charset="-122"/>
              </a:defRPr>
            </a:lvl1pPr>
          </a:lstStyle>
          <a:p>
            <a:fld id="{CAD2D6BD-DE1B-4B5F-8B41-2702339687B9}" type="slidenum">
              <a:rPr lang="en-US" altLang="zh-CN" sz="1200">
                <a:solidFill>
                  <a:srgbClr val="898989"/>
                </a:solidFill>
              </a:rPr>
              <a:t>&lt;#&gt;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7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marL="0" indent="0" algn="l" defTabSz="914400" eaLnBrk="1" fontAlgn="base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4400">
          <a:solidFill>
            <a:schemeClr val="tx1"/>
          </a:solidFill>
          <a:latin typeface="等线 Light" pitchFamily="2" charset="-122"/>
          <a:ea typeface="等线 Light" pitchFamily="2" charset="-122"/>
          <a:cs typeface="等线 Light" pitchFamily="2" charset="-122"/>
        </a:defRPr>
      </a:lvl1pPr>
    </p:titleStyle>
    <p:bodyStyle>
      <a:lvl1pPr marL="228600" indent="-228600" algn="l" defTabSz="914400" eaLnBrk="1" fontAlgn="base" latinLnBrk="0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 charset="0"/>
        <a:buChar char="•"/>
        <a:defRPr sz="28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1pPr>
      <a:lvl2pPr marL="6858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2pPr>
      <a:lvl3pPr marL="11430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3pPr>
      <a:lvl4pPr marL="16002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4pPr>
      <a:lvl5pPr marL="20574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5pPr>
      <a:lvl6pPr marL="20574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6pPr>
      <a:lvl7pPr marL="20574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7pPr>
      <a:lvl8pPr marL="20574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8pPr>
      <a:lvl9pPr marL="2057400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chemeClr val="tx1"/>
          </a:solidFill>
          <a:latin typeface="等线" pitchFamily="2" charset="-122"/>
          <a:ea typeface="等线" pitchFamily="2" charset="-122"/>
          <a:cs typeface="等线" pitchFamily="2" charset="-122"/>
        </a:defRPr>
      </a:lvl9pPr>
    </p:bodyStyle>
  </p:txStyles>
</p:sldMaster>
</file>

<file path=ppt/slideMasters/slideMaster2.xml><?xml version="1.0" encoding="utf-8"?>
<p:sldMaster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标题"/>
          <p:cNvSpPr>
            <a:spLocks noGrp="1"/>
          </p:cNvSpPr>
          <p:nvPr>
            <p:ph type="title"/>
          </p:nvPr>
        </p:nvSpPr>
        <p:spPr>
          <a:xfrm rot="0">
            <a:off x="838200" y="365124"/>
            <a:ext cx="10515600" cy="1325562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6" name="文本"/>
          <p:cNvSpPr>
            <a:spLocks noGrp="1"/>
          </p:cNvSpPr>
          <p:nvPr>
            <p:ph type="body" idx="1"/>
          </p:nvPr>
        </p:nvSpPr>
        <p:spPr>
          <a:xfrm rot="0">
            <a:off x="838200" y="1825625"/>
            <a:ext cx="10515600" cy="435133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7" name="日期占位符"/>
          <p:cNvSpPr>
            <a:spLocks noGrp="1"/>
          </p:cNvSpPr>
          <p:nvPr>
            <p:ph type="dt" idx="2"/>
          </p:nvPr>
        </p:nvSpPr>
        <p:spPr>
          <a:xfrm rot="0">
            <a:off x="8382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>
            <a:lvl1pPr defTabSz="914400" eaLnBrk="0" fontAlgn="base" latinLnBrk="0" hangingPunct="0">
              <a:defRPr sz="1200" b="1">
                <a:solidFill>
                  <a:srgbClr val="898989"/>
                </a:solidFill>
                <a:latin typeface="Arial" pitchFamily="34" charset="0"/>
                <a:ea typeface="等线" pitchFamily="2" charset="-122"/>
                <a:cs typeface="Arial" pitchFamily="34" charset="0"/>
              </a:defRPr>
            </a:lvl1pPr>
          </a:lstStyle>
          <a:p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68" name="页脚占位符"/>
          <p:cNvSpPr>
            <a:spLocks noGrp="1"/>
          </p:cNvSpPr>
          <p:nvPr>
            <p:ph type="ftr" idx="3"/>
          </p:nvPr>
        </p:nvSpPr>
        <p:spPr>
          <a:xfrm rot="0">
            <a:off x="4038600" y="6356349"/>
            <a:ext cx="41148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>
            <a:lvl1pPr algn="ctr" defTabSz="914400" eaLnBrk="0" fontAlgn="base" latinLnBrk="0" hangingPunct="0">
              <a:defRPr sz="1200" b="1">
                <a:solidFill>
                  <a:srgbClr val="898989"/>
                </a:solidFill>
                <a:latin typeface="Arial" pitchFamily="34" charset="0"/>
                <a:ea typeface="等线" pitchFamily="2" charset="-122"/>
                <a:cs typeface="Arial" pitchFamily="34" charset="0"/>
              </a:defRPr>
            </a:lvl1pPr>
          </a:lstStyle>
          <a:p>
            <a:endParaRPr lang="zh-CN" altLang="en-US" sz="1200" b="1">
              <a:solidFill>
                <a:srgbClr val="898989"/>
              </a:solidFill>
              <a:latin typeface="Arial" pitchFamily="34" charset="0"/>
              <a:ea typeface="等线" pitchFamily="2" charset="-122"/>
              <a:cs typeface="Arial" pitchFamily="34" charset="0"/>
            </a:endParaRPr>
          </a:p>
        </p:txBody>
      </p:sp>
      <p:sp>
        <p:nvSpPr>
          <p:cNvPr id="69" name="编号占位符"/>
          <p:cNvSpPr>
            <a:spLocks noGrp="1"/>
          </p:cNvSpPr>
          <p:nvPr>
            <p:ph type="sldNum" idx="4"/>
          </p:nvPr>
        </p:nvSpPr>
        <p:spPr>
          <a:xfrm rot="0">
            <a:off x="8610600" y="6356349"/>
            <a:ext cx="2743200" cy="36512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>
            <a:lvl1pPr algn="r" defTabSz="914400" eaLnBrk="0" fontAlgn="base" latinLnBrk="0" hangingPunct="0">
              <a:defRPr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defRPr>
            </a:lvl1pPr>
          </a:lstStyle>
          <a:p>
            <a:fld id="{CAD2D6BD-DE1B-4B5F-8B41-2702339687B9}" type="slidenum">
              <a:rPr lang="en-US" altLang="zh-CN" sz="1200" b="1">
                <a:solidFill>
                  <a:srgbClr val="898989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&lt;#&gt;</a:t>
            </a:fld>
            <a:endParaRPr lang="zh-CN" altLang="en-US" sz="1200" b="1">
              <a:solidFill>
                <a:srgbClr val="898989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4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marL="0" indent="0" algn="l" defTabSz="914400" eaLnBrk="0" fontAlgn="base" latinLnBrk="0" hangingPunct="0">
        <a:lnSpc>
          <a:spcPct val="90000"/>
        </a:lnSpc>
        <a:spcBef>
          <a:spcPts val="0"/>
        </a:spcBef>
        <a:spcAft>
          <a:spcPts val="0"/>
        </a:spcAft>
        <a:buNone/>
        <a:defRPr sz="4400">
          <a:solidFill>
            <a:srgbClr val="000000"/>
          </a:solidFill>
          <a:latin typeface="Calibri Light" pitchFamily="34" charset="0"/>
          <a:ea typeface="宋体" pitchFamily="2" charset="-122"/>
          <a:cs typeface="Calibri Light" pitchFamily="34" charset="0"/>
        </a:defRPr>
      </a:lvl1pPr>
    </p:titleStyle>
    <p:bodyStyle>
      <a:lvl1pPr marL="228600" indent="-228600" algn="l" defTabSz="914400" eaLnBrk="0" fontAlgn="base" latinLnBrk="0" hangingPunct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 charset="0"/>
        <a:buChar char="•"/>
        <a:defRPr sz="28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1pPr>
      <a:lvl2pPr marL="6858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24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2pPr>
      <a:lvl3pPr marL="11430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20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3pPr>
      <a:lvl4pPr marL="16002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4pPr>
      <a:lvl5pPr marL="20574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5pPr>
      <a:lvl6pPr marL="20574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6pPr>
      <a:lvl7pPr marL="20574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7pPr>
      <a:lvl8pPr marL="20574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8pPr>
      <a:lvl9pPr marL="2057400" indent="-228600" algn="l" defTabSz="914400" eaLnBrk="0" fontAlgn="base" latinLnBrk="0" hangingPunct="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 charset="0"/>
        <a:buChar char="•"/>
        <a:defRPr sz="1800">
          <a:solidFill>
            <a:srgbClr val="000000"/>
          </a:solidFill>
          <a:latin typeface="Calibri" pitchFamily="0" charset="1"/>
          <a:ea typeface="宋体" pitchFamily="2" charset="-122"/>
          <a:cs typeface="Calibri" pitchFamily="0" charset="1"/>
        </a:defRPr>
      </a:lvl9pPr>
    </p:body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1.jpg"/><Relationship Id="rId2" Type="http://schemas.openxmlformats.org/officeDocument/2006/relationships/image" Target="../media/2.png"/><Relationship Id="rId3" Type="http://schemas.openxmlformats.org/officeDocument/2006/relationships/image" Target="../media/3.png"/><Relationship Id="rId4" Type="http://schemas.openxmlformats.org/officeDocument/2006/relationships/image" Target="../media/4.png"/><Relationship Id="rId5" Type="http://schemas.openxmlformats.org/officeDocument/2006/relationships/image" Target="../media/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1.jpg"/><Relationship Id="rId2" Type="http://schemas.openxmlformats.org/officeDocument/2006/relationships/image" Target="../media/6.png"/><Relationship Id="rId3" Type="http://schemas.openxmlformats.org/officeDocument/2006/relationships/image" Target="../media/7.png"/><Relationship Id="rId4" Type="http://schemas.openxmlformats.org/officeDocument/2006/relationships/image" Target="../media/8.png"/><Relationship Id="rId5" Type="http://schemas.openxmlformats.org/officeDocument/2006/relationships/image" Target="../media/9.png"/><Relationship Id="rId6" Type="http://schemas.openxmlformats.org/officeDocument/2006/relationships/image" Target="../media/7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34.png"/><Relationship Id="rId3" Type="http://schemas.openxmlformats.org/officeDocument/2006/relationships/image" Target="../media/35.png"/><Relationship Id="rId4" Type="http://schemas.openxmlformats.org/officeDocument/2006/relationships/image" Target="../media/36.png"/><Relationship Id="rId5" Type="http://schemas.openxmlformats.org/officeDocument/2006/relationships/image" Target="../media/36.png"/><Relationship Id="rId6" Type="http://schemas.openxmlformats.org/officeDocument/2006/relationships/image" Target="../media/36.png"/><Relationship Id="rId7" Type="http://schemas.openxmlformats.org/officeDocument/2006/relationships/image" Target="../media/37.png"/><Relationship Id="rId8" Type="http://schemas.openxmlformats.org/officeDocument/2006/relationships/image" Target="../media/37.png"/><Relationship Id="rId9" Type="http://schemas.openxmlformats.org/officeDocument/2006/relationships/image" Target="../media/37.png"/><Relationship Id="rId10" Type="http://schemas.openxmlformats.org/officeDocument/2006/relationships/image" Target="../media/37.png"/><Relationship Id="rId11" Type="http://schemas.openxmlformats.org/officeDocument/2006/relationships/image" Target="../media/37.png"/><Relationship Id="rId12" Type="http://schemas.openxmlformats.org/officeDocument/2006/relationships/image" Target="../media/37.png"/><Relationship Id="rId13" Type="http://schemas.openxmlformats.org/officeDocument/2006/relationships/image" Target="../media/38.png"/><Relationship Id="rId14" Type="http://schemas.openxmlformats.org/officeDocument/2006/relationships/image" Target="../media/39.png"/><Relationship Id="rId15" Type="http://schemas.openxmlformats.org/officeDocument/2006/relationships/image" Target="../media/40.png"/><Relationship Id="rId16" Type="http://schemas.openxmlformats.org/officeDocument/2006/relationships/image" Target="../media/41.png"/><Relationship Id="rId17" Type="http://schemas.openxmlformats.org/officeDocument/2006/relationships/slideLayout" Target="../slideLayouts/slideLayout7.xml"/><Relationship Id="rId18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35.png"/><Relationship Id="rId3" Type="http://schemas.openxmlformats.org/officeDocument/2006/relationships/image" Target="../media/34.png"/><Relationship Id="rId4" Type="http://schemas.openxmlformats.org/officeDocument/2006/relationships/image" Target="../media/42.png"/><Relationship Id="rId5" Type="http://schemas.openxmlformats.org/officeDocument/2006/relationships/image" Target="../media/43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44.png"/><Relationship Id="rId3" Type="http://schemas.openxmlformats.org/officeDocument/2006/relationships/image" Target="../media/44.png"/><Relationship Id="rId4" Type="http://schemas.openxmlformats.org/officeDocument/2006/relationships/image" Target="../media/45.png"/><Relationship Id="rId5" Type="http://schemas.openxmlformats.org/officeDocument/2006/relationships/image" Target="../media/46.png"/><Relationship Id="rId6" Type="http://schemas.openxmlformats.org/officeDocument/2006/relationships/image" Target="../media/47.png"/><Relationship Id="rId7" Type="http://schemas.openxmlformats.org/officeDocument/2006/relationships/image" Target="../media/48.png"/><Relationship Id="rId8" Type="http://schemas.openxmlformats.org/officeDocument/2006/relationships/image" Target="../media/49.pn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50.png"/><Relationship Id="rId3" Type="http://schemas.openxmlformats.org/officeDocument/2006/relationships/image" Target="../media/51.png"/><Relationship Id="rId4" Type="http://schemas.openxmlformats.org/officeDocument/2006/relationships/image" Target="../media/51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52.png"/><Relationship Id="rId3" Type="http://schemas.openxmlformats.org/officeDocument/2006/relationships/image" Target="../media/53.png"/><Relationship Id="rId4" Type="http://schemas.openxmlformats.org/officeDocument/2006/relationships/image" Target="../media/54.png"/><Relationship Id="rId5" Type="http://schemas.openxmlformats.org/officeDocument/2006/relationships/image" Target="../media/54.png"/><Relationship Id="rId6" Type="http://schemas.openxmlformats.org/officeDocument/2006/relationships/image" Target="../media/55.png"/><Relationship Id="rId7" Type="http://schemas.openxmlformats.org/officeDocument/2006/relationships/image" Target="../media/56.pn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57.png"/><Relationship Id="rId3" Type="http://schemas.openxmlformats.org/officeDocument/2006/relationships/image" Target="../media/58.png"/><Relationship Id="rId4" Type="http://schemas.openxmlformats.org/officeDocument/2006/relationships/image" Target="../media/59.png"/><Relationship Id="rId5" Type="http://schemas.openxmlformats.org/officeDocument/2006/relationships/image" Target="../media/60.png"/><Relationship Id="rId6" Type="http://schemas.openxmlformats.org/officeDocument/2006/relationships/image" Target="../media/61.png"/><Relationship Id="rId7" Type="http://schemas.openxmlformats.org/officeDocument/2006/relationships/image" Target="../media/62.png"/><Relationship Id="rId8" Type="http://schemas.openxmlformats.org/officeDocument/2006/relationships/image" Target="../media/62.png"/><Relationship Id="rId9" Type="http://schemas.openxmlformats.org/officeDocument/2006/relationships/image" Target="../media/62.png"/><Relationship Id="rId10" Type="http://schemas.openxmlformats.org/officeDocument/2006/relationships/image" Target="../media/62.png"/><Relationship Id="rId11" Type="http://schemas.openxmlformats.org/officeDocument/2006/relationships/image" Target="../media/62.png"/><Relationship Id="rId12" Type="http://schemas.openxmlformats.org/officeDocument/2006/relationships/image" Target="../media/62.png"/><Relationship Id="rId13" Type="http://schemas.openxmlformats.org/officeDocument/2006/relationships/image" Target="../media/62.png"/><Relationship Id="rId14" Type="http://schemas.openxmlformats.org/officeDocument/2006/relationships/image" Target="../media/62.png"/><Relationship Id="rId15" Type="http://schemas.openxmlformats.org/officeDocument/2006/relationships/image" Target="../media/63.png"/><Relationship Id="rId16" Type="http://schemas.openxmlformats.org/officeDocument/2006/relationships/image" Target="../media/64.png"/><Relationship Id="rId17" Type="http://schemas.openxmlformats.org/officeDocument/2006/relationships/image" Target="../media/65.png"/><Relationship Id="rId18" Type="http://schemas.openxmlformats.org/officeDocument/2006/relationships/image" Target="../media/66.png"/><Relationship Id="rId19" Type="http://schemas.openxmlformats.org/officeDocument/2006/relationships/image" Target="../media/67.png"/><Relationship Id="rId20" Type="http://schemas.openxmlformats.org/officeDocument/2006/relationships/image" Target="../media/68.png"/><Relationship Id="rId21" Type="http://schemas.openxmlformats.org/officeDocument/2006/relationships/slideLayout" Target="../slideLayouts/slideLayout7.xml"/><Relationship Id="rId2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69.png"/><Relationship Id="rId3" Type="http://schemas.openxmlformats.org/officeDocument/2006/relationships/image" Target="../media/70.png"/><Relationship Id="rId4" Type="http://schemas.openxmlformats.org/officeDocument/2006/relationships/image" Target="../media/71.png"/><Relationship Id="rId5" Type="http://schemas.openxmlformats.org/officeDocument/2006/relationships/image" Target="../media/72.png"/><Relationship Id="rId6" Type="http://schemas.openxmlformats.org/officeDocument/2006/relationships/image" Target="../media/73.png"/><Relationship Id="rId7" Type="http://schemas.openxmlformats.org/officeDocument/2006/relationships/image" Target="../media/74.pn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1.jpg"/><Relationship Id="rId2" Type="http://schemas.openxmlformats.org/officeDocument/2006/relationships/image" Target="../media/6.png"/><Relationship Id="rId3" Type="http://schemas.openxmlformats.org/officeDocument/2006/relationships/image" Target="../media/7.png"/><Relationship Id="rId4" Type="http://schemas.openxmlformats.org/officeDocument/2006/relationships/image" Target="../media/8.png"/><Relationship Id="rId5" Type="http://schemas.openxmlformats.org/officeDocument/2006/relationships/image" Target="../media/9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56.png"/><Relationship Id="rId3" Type="http://schemas.openxmlformats.org/officeDocument/2006/relationships/image" Target="../media/75.jpg"/><Relationship Id="rId4" Type="http://schemas.openxmlformats.org/officeDocument/2006/relationships/image" Target="../media/76.jpg"/><Relationship Id="rId5" Type="http://schemas.openxmlformats.org/officeDocument/2006/relationships/image" Target="../media/77.png"/><Relationship Id="rId6" Type="http://schemas.openxmlformats.org/officeDocument/2006/relationships/image" Target="../media/78.png"/><Relationship Id="rId7" Type="http://schemas.openxmlformats.org/officeDocument/2006/relationships/image" Target="../media/79.png"/><Relationship Id="rId8" Type="http://schemas.openxmlformats.org/officeDocument/2006/relationships/image" Target="../media/80.pn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81.png"/><Relationship Id="rId2" Type="http://schemas.openxmlformats.org/officeDocument/2006/relationships/image" Target="../media/82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83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84.png"/><Relationship Id="rId2" Type="http://schemas.openxmlformats.org/officeDocument/2006/relationships/image" Target="../media/85.png"/><Relationship Id="rId3" Type="http://schemas.openxmlformats.org/officeDocument/2006/relationships/image" Target="../media/86.png"/><Relationship Id="rId4" Type="http://schemas.openxmlformats.org/officeDocument/2006/relationships/image" Target="../media/87.png"/><Relationship Id="rId5" Type="http://schemas.openxmlformats.org/officeDocument/2006/relationships/image" Target="../media/88.png"/><Relationship Id="rId6" Type="http://schemas.openxmlformats.org/officeDocument/2006/relationships/image" Target="../media/89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90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50.png"/><Relationship Id="rId3" Type="http://schemas.openxmlformats.org/officeDocument/2006/relationships/image" Target="../media/51.png"/><Relationship Id="rId4" Type="http://schemas.openxmlformats.org/officeDocument/2006/relationships/image" Target="../media/51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52.png"/><Relationship Id="rId3" Type="http://schemas.openxmlformats.org/officeDocument/2006/relationships/image" Target="../media/53.png"/><Relationship Id="rId4" Type="http://schemas.openxmlformats.org/officeDocument/2006/relationships/image" Target="../media/54.png"/><Relationship Id="rId5" Type="http://schemas.openxmlformats.org/officeDocument/2006/relationships/image" Target="../media/54.png"/><Relationship Id="rId6" Type="http://schemas.openxmlformats.org/officeDocument/2006/relationships/image" Target="../media/55.png"/><Relationship Id="rId7" Type="http://schemas.openxmlformats.org/officeDocument/2006/relationships/image" Target="../media/56.pn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54.png"/><Relationship Id="rId3" Type="http://schemas.openxmlformats.org/officeDocument/2006/relationships/image" Target="../media/54.png"/><Relationship Id="rId4" Type="http://schemas.openxmlformats.org/officeDocument/2006/relationships/image" Target="../media/91.png"/><Relationship Id="rId5" Type="http://schemas.openxmlformats.org/officeDocument/2006/relationships/image" Target="../media/92.png"/><Relationship Id="rId6" Type="http://schemas.openxmlformats.org/officeDocument/2006/relationships/image" Target="../media/93.png"/><Relationship Id="rId7" Type="http://schemas.openxmlformats.org/officeDocument/2006/relationships/image" Target="../media/94.pn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11.png"/><Relationship Id="rId3" Type="http://schemas.openxmlformats.org/officeDocument/2006/relationships/image" Target="../media/12.png"/><Relationship Id="rId4" Type="http://schemas.openxmlformats.org/officeDocument/2006/relationships/image" Target="../media/13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14.png"/><Relationship Id="rId3" Type="http://schemas.openxmlformats.org/officeDocument/2006/relationships/image" Target="../media/15.png"/><Relationship Id="rId4" Type="http://schemas.openxmlformats.org/officeDocument/2006/relationships/image" Target="../media/16.png"/><Relationship Id="rId5" Type="http://schemas.openxmlformats.org/officeDocument/2006/relationships/image" Target="../media/17.png"/><Relationship Id="rId6" Type="http://schemas.openxmlformats.org/officeDocument/2006/relationships/image" Target="../media/18.png"/><Relationship Id="rId7" Type="http://schemas.openxmlformats.org/officeDocument/2006/relationships/image" Target="../media/19.png"/><Relationship Id="rId8" Type="http://schemas.openxmlformats.org/officeDocument/2006/relationships/image" Target="../media/20.png"/><Relationship Id="rId9" Type="http://schemas.openxmlformats.org/officeDocument/2006/relationships/image" Target="../media/21.png"/><Relationship Id="rId10" Type="http://schemas.openxmlformats.org/officeDocument/2006/relationships/image" Target="../media/22.png"/><Relationship Id="rId11" Type="http://schemas.openxmlformats.org/officeDocument/2006/relationships/image" Target="../media/22.png"/><Relationship Id="rId12" Type="http://schemas.openxmlformats.org/officeDocument/2006/relationships/slideLayout" Target="../slideLayouts/slideLayout7.xml"/><Relationship Id="rId1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23.png"/><Relationship Id="rId3" Type="http://schemas.openxmlformats.org/officeDocument/2006/relationships/image" Target="../media/24.png"/><Relationship Id="rId4" Type="http://schemas.openxmlformats.org/officeDocument/2006/relationships/image" Target="../media/25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26.png"/><Relationship Id="rId3" Type="http://schemas.openxmlformats.org/officeDocument/2006/relationships/image" Target="../media/27.jpg"/><Relationship Id="rId4" Type="http://schemas.openxmlformats.org/officeDocument/2006/relationships/image" Target="../media/28.png"/><Relationship Id="rId5" Type="http://schemas.openxmlformats.org/officeDocument/2006/relationships/image" Target="../media/29.png"/><Relationship Id="rId6" Type="http://schemas.openxmlformats.org/officeDocument/2006/relationships/image" Target="../media/1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10.png"/><Relationship Id="rId2" Type="http://schemas.openxmlformats.org/officeDocument/2006/relationships/image" Target="../media/30.png"/><Relationship Id="rId3" Type="http://schemas.openxmlformats.org/officeDocument/2006/relationships/image" Target="../media/31.png"/><Relationship Id="rId4" Type="http://schemas.openxmlformats.org/officeDocument/2006/relationships/image" Target="../media/32.png"/><Relationship Id="rId5" Type="http://schemas.openxmlformats.org/officeDocument/2006/relationships/image" Target="../media/33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9.xml"/></Relationships>
</file>

<file path=ppt/slides/slide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122237" y="1614486"/>
            <a:ext cx="11861801" cy="2139949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38" name="矩形"/>
          <p:cNvSpPr>
            <a:spLocks/>
          </p:cNvSpPr>
          <p:nvPr/>
        </p:nvSpPr>
        <p:spPr>
          <a:xfrm rot="0">
            <a:off x="1574815" y="479425"/>
            <a:ext cx="11649075" cy="1048702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defTabSz="1219200" eaLnBrk="0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200" b="1" i="0" u="none" strike="noStrike" kern="0" cap="none" spc="0" baseline="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“</a:t>
            </a:r>
            <a:r>
              <a:rPr lang="zh-CN" altLang="en-US" sz="4200" b="1" i="0" u="none" strike="noStrike" kern="0" cap="none" spc="0" baseline="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君主专制</a:t>
            </a:r>
            <a:r>
              <a:rPr lang="zh-CN" altLang="en-US" sz="4200" b="1" i="0" u="none" strike="noStrike" kern="0" cap="none" spc="0" baseline="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中央集权制度</a:t>
            </a:r>
            <a:r>
              <a:rPr lang="zh-CN" altLang="en-US" sz="4200" b="1" i="0" u="none" strike="noStrike" kern="0" cap="none" spc="0" baseline="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” </a:t>
            </a:r>
            <a:r>
              <a:rPr lang="zh-CN" altLang="en-US" sz="4200" b="1" i="0" u="none" strike="noStrike" kern="0" cap="none" spc="0" baseline="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发展</a:t>
            </a:r>
            <a:r>
              <a:rPr lang="zh-CN" altLang="en-US" sz="4200" b="1" i="0" u="none" strike="noStrike" kern="0" cap="none" spc="0" baseline="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历程：</a:t>
            </a:r>
            <a:endParaRPr lang="zh-CN" altLang="en-US" sz="4200" b="1" i="0" u="none" strike="noStrike" kern="0" cap="none" spc="0" baseline="0">
              <a:solidFill>
                <a:srgbClr val="000099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39" name="矩形"/>
          <p:cNvSpPr>
            <a:spLocks/>
          </p:cNvSpPr>
          <p:nvPr/>
        </p:nvSpPr>
        <p:spPr>
          <a:xfrm rot="0">
            <a:off x="1488070" y="4206875"/>
            <a:ext cx="2087968" cy="11772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皇帝制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度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，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三公九卿制，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郡县制度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40" name="矩形"/>
          <p:cNvSpPr>
            <a:spLocks/>
          </p:cNvSpPr>
          <p:nvPr/>
        </p:nvSpPr>
        <p:spPr>
          <a:xfrm rot="0">
            <a:off x="8631460" y="4100512"/>
            <a:ext cx="2641375" cy="4533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三省六部制，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141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2031999" y="3086100"/>
            <a:ext cx="1022348" cy="88265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42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8916988" y="3216275"/>
            <a:ext cx="1130300" cy="827086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43" name="矩形"/>
          <p:cNvSpPr>
            <a:spLocks/>
          </p:cNvSpPr>
          <p:nvPr/>
        </p:nvSpPr>
        <p:spPr>
          <a:xfrm rot="0">
            <a:off x="9004280" y="4570409"/>
            <a:ext cx="1176336" cy="4533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科举制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144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4778374" y="3236912"/>
            <a:ext cx="1725611" cy="139858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45" name="矩形"/>
          <p:cNvSpPr>
            <a:spLocks/>
          </p:cNvSpPr>
          <p:nvPr/>
        </p:nvSpPr>
        <p:spPr>
          <a:xfrm rot="0">
            <a:off x="4344077" y="4251325"/>
            <a:ext cx="3263899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推恩令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解决王国问题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罢黜百家独尊儒术</a:t>
            </a:r>
            <a:endParaRPr lang="zh-CN" altLang="en-US" sz="2400" b="1" i="0" u="sng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46" name="矩形"/>
          <p:cNvSpPr>
            <a:spLocks/>
          </p:cNvSpPr>
          <p:nvPr/>
        </p:nvSpPr>
        <p:spPr>
          <a:xfrm rot="0">
            <a:off x="2640052" y="244975"/>
            <a:ext cx="2015968" cy="5200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ln w="18034" cap="flat">
                  <a:solidFill>
                    <a:srgbClr val="D73A36"/>
                  </a:solidFill>
                  <a:prstDash val="solid"/>
                  <a:miter/>
                </a:ln>
                <a:solidFill>
                  <a:srgbClr val="FF0000"/>
                </a:solidFill>
                <a:effectLst>
                  <a:outerShdw sx="100000" sy="100000" blurRad="25527" dir="7020000" dist="22860" algn="tl">
                    <a:srgbClr val="000000">
                      <a:alpha val="50000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等线" pitchFamily="2" charset="-122"/>
              </a:rPr>
              <a:t>导入新课</a:t>
            </a:r>
            <a:endParaRPr lang="zh-CN" altLang="en-US" sz="2800" b="0" i="0" u="none" strike="noStrike" kern="0" cap="none" spc="0" baseline="0">
              <a:ln w="18034" cap="flat">
                <a:solidFill>
                  <a:srgbClr val="D73A36"/>
                </a:solidFill>
                <a:prstDash val="solid"/>
                <a:miter/>
              </a:ln>
              <a:solidFill>
                <a:srgbClr val="FF0000"/>
              </a:solidFill>
              <a:effectLst>
                <a:outerShdw sx="100000" sy="100000" blurRad="25527" dir="7020000" dist="22860" algn="tl">
                  <a:srgbClr val="000000">
                    <a:alpha val="50000"/>
                  </a:srgbClr>
                </a:outerShdw>
              </a:effectLst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5" grpId="0" animBg="1"/>
      <p:bldP spid="140" grpId="0" animBg="1"/>
      <p:bldP spid="143" grpId="0" animBg="1"/>
    </p:bldLst>
  </p:timing>
</p:sld>
</file>

<file path=ppt/slides/slide1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431800" y="644524"/>
            <a:ext cx="11760200" cy="1852609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76" name="矩形"/>
          <p:cNvSpPr>
            <a:spLocks/>
          </p:cNvSpPr>
          <p:nvPr/>
        </p:nvSpPr>
        <p:spPr>
          <a:xfrm rot="0">
            <a:off x="9553458" y="3458318"/>
            <a:ext cx="2024505" cy="546672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200" b="1" i="0" u="none" strike="noStrike" kern="0" cap="none" spc="0" baseline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军机处</a:t>
            </a:r>
            <a:endParaRPr lang="zh-CN" altLang="en-US" sz="4200" b="1" i="0" u="none" strike="noStrike" kern="0" cap="none" spc="0" baseline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277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7112000" y="1935161"/>
            <a:ext cx="1019175" cy="88106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278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911224" y="2084387"/>
            <a:ext cx="1019174" cy="143351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279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4079873" y="1989137"/>
            <a:ext cx="1019174" cy="922336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80" name="矩形"/>
          <p:cNvSpPr>
            <a:spLocks/>
          </p:cNvSpPr>
          <p:nvPr/>
        </p:nvSpPr>
        <p:spPr>
          <a:xfrm rot="0">
            <a:off x="527050" y="3162299"/>
            <a:ext cx="2016124" cy="1570037"/>
          </a:xfrm>
          <a:prstGeom prst="rect"/>
          <a:solidFill>
            <a:srgbClr val="FFFFFF"/>
          </a:solidFill>
          <a:ln w="25400" cmpd="sng" cap="flat">
            <a:solidFill>
              <a:srgbClr val="5B9BD5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ctr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削弱相权</a:t>
            </a:r>
            <a:endParaRPr lang="en-US" altLang="zh-CN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0" indent="0" algn="ctr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收归兵权</a:t>
            </a:r>
            <a:endParaRPr lang="en-US" altLang="zh-CN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0" indent="0" algn="ctr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重用文臣</a:t>
            </a:r>
            <a:endParaRPr lang="zh-CN" altLang="en-US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281" name="矩形"/>
          <p:cNvSpPr>
            <a:spLocks/>
          </p:cNvSpPr>
          <p:nvPr/>
        </p:nvSpPr>
        <p:spPr>
          <a:xfrm rot="0">
            <a:off x="3632834" y="3360737"/>
            <a:ext cx="1843404" cy="1088387"/>
          </a:xfrm>
          <a:prstGeom prst="rect"/>
          <a:solidFill>
            <a:srgbClr val="FFFFFF"/>
          </a:solidFill>
          <a:ln w="25400" cmpd="sng" cap="flat">
            <a:solidFill>
              <a:srgbClr val="5B9BD5"/>
            </a:solidFill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ctr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中书省</a:t>
            </a:r>
            <a:endParaRPr lang="en-US" altLang="zh-CN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0" indent="0" algn="ctr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行省制度</a:t>
            </a:r>
            <a:endParaRPr lang="zh-CN" altLang="en-US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282" name="矩形"/>
          <p:cNvSpPr>
            <a:spLocks/>
          </p:cNvSpPr>
          <p:nvPr/>
        </p:nvSpPr>
        <p:spPr>
          <a:xfrm rot="0">
            <a:off x="6456653" y="2997006"/>
            <a:ext cx="2015310" cy="2059939"/>
          </a:xfrm>
          <a:prstGeom prst="rect"/>
          <a:solidFill>
            <a:srgbClr val="FFFFFF"/>
          </a:solidFill>
          <a:ln w="25400" cmpd="sng" cap="flat">
            <a:solidFill>
              <a:srgbClr val="5B9BD5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废除丞相、</a:t>
            </a:r>
            <a:endParaRPr lang="en-US" altLang="zh-CN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0" indent="0" algn="l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取消行省</a:t>
            </a:r>
            <a:endParaRPr lang="en-US" altLang="zh-CN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0" indent="0" algn="l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厂卫制度、</a:t>
            </a:r>
            <a:endParaRPr lang="en-US" altLang="zh-CN" sz="3200" b="0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0" indent="0" algn="l" defTabSz="1219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八股取士</a:t>
            </a:r>
            <a:endParaRPr lang="zh-CN" altLang="en-US" sz="3200" b="0" i="0" u="none" strike="noStrike" kern="0" cap="none" spc="0" baseline="0">
              <a:solidFill>
                <a:srgbClr val="FF0000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grpSp>
        <p:nvGrpSpPr>
          <p:cNvPr id="285" name="组合"/>
          <p:cNvGrpSpPr>
            <a:grpSpLocks/>
          </p:cNvGrpSpPr>
          <p:nvPr/>
        </p:nvGrpSpPr>
        <p:grpSpPr>
          <a:xfrm>
            <a:off x="10332755" y="2061020"/>
            <a:ext cx="1019175" cy="881062"/>
            <a:chOff x="10332755" y="2061020"/>
            <a:chExt cx="1019175" cy="881062"/>
          </a:xfrm>
        </p:grpSpPr>
        <p:pic>
          <p:nvPicPr>
            <p:cNvPr id="283" name="图片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0">
              <a:off x="10332755" y="2061020"/>
              <a:ext cx="1019174" cy="881062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sp>
          <p:nvSpPr>
            <p:cNvPr id="284" name="矩形"/>
            <p:cNvSpPr>
              <a:spLocks/>
            </p:cNvSpPr>
            <p:nvPr/>
          </p:nvSpPr>
          <p:spPr>
            <a:xfrm rot="0">
              <a:off x="10420677" y="2349016"/>
              <a:ext cx="931253" cy="520065"/>
            </a:xfrm>
            <a:prstGeom prst="rect"/>
            <a:solidFill>
              <a:schemeClr val="accent1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i="0" u="none" strike="noStrike" kern="0" cap="none" spc="0" baseline="0">
                  <a:solidFill>
                    <a:srgbClr val="000000"/>
                  </a:solidFill>
                  <a:latin typeface="等线" pitchFamily="2" charset="-122"/>
                  <a:ea typeface="等线" pitchFamily="2" charset="-122"/>
                  <a:cs typeface="等线" pitchFamily="2" charset="-122"/>
                </a:rPr>
                <a:t>顶峰</a:t>
              </a:r>
              <a:endParaRPr lang="zh-CN" altLang="en-US" sz="28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0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  <p:bldP spid="285" grpId="0" animBg="1"/>
    </p:bldLst>
  </p:timing>
</p:sld>
</file>

<file path=ppt/slides/slide1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90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291" name="图片"/>
          <p:cNvPicPr>
            <a:picLocks noChangeAspect="1"/>
          </p:cNvPicPr>
          <p:nvPr/>
        </p:nvPicPr>
        <p:blipFill>
          <a:blip r:embed="rId2" cstate="print"/>
          <a:srcRect b="83062" r="58161"/>
          <a:stretch>
            <a:fillRect/>
          </a:stretch>
        </p:blipFill>
        <p:spPr>
          <a:xfrm flipH="1" rot="21600000">
            <a:off x="10433051" y="-117475"/>
            <a:ext cx="1665287" cy="1220787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292" name="图片" descr="17 (1)"/>
          <p:cNvPicPr>
            <a:picLocks noChangeAspect="1"/>
          </p:cNvPicPr>
          <p:nvPr/>
        </p:nvPicPr>
        <p:blipFill>
          <a:blip r:embed="rId3" cstate="print"/>
          <a:srcRect b="16257"/>
          <a:stretch>
            <a:fillRect/>
          </a:stretch>
        </p:blipFill>
        <p:spPr>
          <a:xfrm rot="0">
            <a:off x="95250" y="-44450"/>
            <a:ext cx="1700211" cy="1146175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93" name="矩形"/>
          <p:cNvSpPr>
            <a:spLocks/>
          </p:cNvSpPr>
          <p:nvPr/>
        </p:nvSpPr>
        <p:spPr>
          <a:xfrm rot="0">
            <a:off x="2027237" y="266700"/>
            <a:ext cx="8724901" cy="52228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阅读材料结合课本，清朝统治者如何加强思想控制？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pic>
        <p:nvPicPr>
          <p:cNvPr id="294" name="图片"/>
          <p:cNvPicPr>
            <a:picLocks noChangeAspect="1"/>
          </p:cNvPicPr>
          <p:nvPr/>
        </p:nvPicPr>
        <p:blipFill>
          <a:blip r:embed="rId4" cstate="print">
            <a:grayscl/>
          </a:blip>
          <a:srcRect t="20400" b="24544" l="24298" r="26274"/>
          <a:stretch>
            <a:fillRect/>
          </a:stretch>
        </p:blipFill>
        <p:spPr>
          <a:xfrm rot="0">
            <a:off x="5265738" y="1427161"/>
            <a:ext cx="1658936" cy="142081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295" name="图片"/>
          <p:cNvPicPr>
            <a:picLocks noChangeAspect="1"/>
          </p:cNvPicPr>
          <p:nvPr/>
        </p:nvPicPr>
        <p:blipFill>
          <a:blip r:embed="rId5" cstate="print">
            <a:grayscl/>
          </a:blip>
          <a:srcRect t="20400" b="24544" l="24298" r="26274"/>
          <a:stretch>
            <a:fillRect/>
          </a:stretch>
        </p:blipFill>
        <p:spPr>
          <a:xfrm rot="0">
            <a:off x="8715376" y="825499"/>
            <a:ext cx="1658936" cy="1420812"/>
          </a:xfrm>
          <a:prstGeom prst="rect"/>
          <a:noFill/>
          <a:ln w="9525" cmpd="sng" cap="flat">
            <a:noFill/>
            <a:prstDash val="solid"/>
            <a:miter/>
          </a:ln>
        </p:spPr>
      </p:pic>
      <p:cxnSp>
        <p:nvCxnSpPr>
          <p:cNvPr id="296" name="曲线连接线"/>
          <p:cNvCxnSpPr>
            <a:cxnSpLocks/>
          </p:cNvCxnSpPr>
          <p:nvPr/>
        </p:nvCxnSpPr>
        <p:spPr>
          <a:xfrm flipV="1" rot="21600000">
            <a:off x="1025525" y="1368425"/>
            <a:ext cx="9534525" cy="1670050"/>
          </a:xfrm>
          <a:prstGeom prst="curvedConnector3">
            <a:avLst>
              <a:gd name="adj1" fmla="val 50004"/>
            </a:avLst>
          </a:prstGeom>
          <a:noFill/>
          <a:ln w="53975" cmpd="sng" cap="flat">
            <a:solidFill>
              <a:srgbClr val="FF0000">
                <a:alpha val="23000"/>
              </a:srgbClr>
            </a:solidFill>
            <a:prstDash val="solid"/>
            <a:miter/>
          </a:ln>
        </p:spPr>
      </p:cxnSp>
      <p:pic>
        <p:nvPicPr>
          <p:cNvPr id="297" name="图片"/>
          <p:cNvPicPr>
            <a:picLocks noChangeAspect="1"/>
          </p:cNvPicPr>
          <p:nvPr/>
        </p:nvPicPr>
        <p:blipFill>
          <a:blip r:embed="rId6" cstate="print">
            <a:grayscl/>
          </a:blip>
          <a:srcRect t="20400" b="24544" l="24298" r="26274"/>
          <a:stretch>
            <a:fillRect/>
          </a:stretch>
        </p:blipFill>
        <p:spPr>
          <a:xfrm rot="0">
            <a:off x="1330325" y="2295525"/>
            <a:ext cx="1658937" cy="1420812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98" name="矩形"/>
          <p:cNvSpPr>
            <a:spLocks/>
          </p:cNvSpPr>
          <p:nvPr/>
        </p:nvSpPr>
        <p:spPr>
          <a:xfrm rot="0">
            <a:off x="1665287" y="2413000"/>
            <a:ext cx="1076324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康熙</a:t>
            </a:r>
            <a:endParaRPr lang="zh-CN" altLang="en-US" sz="3200" b="1" i="0" u="none" strike="noStrike" kern="0" cap="none" spc="0" baseline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299" name="矩形"/>
          <p:cNvSpPr>
            <a:spLocks/>
          </p:cNvSpPr>
          <p:nvPr/>
        </p:nvSpPr>
        <p:spPr>
          <a:xfrm rot="0">
            <a:off x="5624510" y="1577975"/>
            <a:ext cx="1076323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雍正</a:t>
            </a:r>
            <a:endParaRPr lang="zh-CN" altLang="en-US" sz="3200" b="1" i="0" u="none" strike="noStrike" kern="0" cap="none" spc="0" baseline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300" name="矩形"/>
          <p:cNvSpPr>
            <a:spLocks/>
          </p:cNvSpPr>
          <p:nvPr/>
        </p:nvSpPr>
        <p:spPr>
          <a:xfrm rot="0">
            <a:off x="9048750" y="958850"/>
            <a:ext cx="1076324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乾隆</a:t>
            </a:r>
            <a:endParaRPr lang="zh-CN" altLang="en-US" sz="3200" b="1" i="0" u="none" strike="noStrike" kern="0" cap="none" spc="0" baseline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grpSp>
        <p:nvGrpSpPr>
          <p:cNvPr id="307" name="组合"/>
          <p:cNvGrpSpPr>
            <a:grpSpLocks/>
          </p:cNvGrpSpPr>
          <p:nvPr/>
        </p:nvGrpSpPr>
        <p:grpSpPr>
          <a:xfrm>
            <a:off x="133349" y="3105150"/>
            <a:ext cx="4262438" cy="2614611"/>
            <a:chOff x="133349" y="3105150"/>
            <a:chExt cx="4262438" cy="2614611"/>
          </a:xfrm>
        </p:grpSpPr>
        <p:grpSp>
          <p:nvGrpSpPr>
            <p:cNvPr id="303" name="组合"/>
            <p:cNvGrpSpPr>
              <a:grpSpLocks/>
            </p:cNvGrpSpPr>
            <p:nvPr/>
          </p:nvGrpSpPr>
          <p:grpSpPr>
            <a:xfrm>
              <a:off x="133349" y="3105150"/>
              <a:ext cx="4262438" cy="2614611"/>
              <a:chOff x="133349" y="3105150"/>
              <a:chExt cx="4262438" cy="2614611"/>
            </a:xfrm>
          </p:grpSpPr>
          <p:pic>
            <p:nvPicPr>
              <p:cNvPr id="301" name="图片"/>
              <p:cNvPicPr>
                <a:picLocks noChangeAspect="1"/>
              </p:cNvPicPr>
              <p:nvPr/>
            </p:nvPicPr>
            <p:blipFill>
              <a:blip r:embed="rId7" cstate="print"/>
              <a:srcRect t="51122" b="20196" l="5504" r="13658"/>
              <a:stretch>
                <a:fillRect/>
              </a:stretch>
            </p:blipFill>
            <p:spPr>
              <a:xfrm rot="0">
                <a:off x="133349" y="4363894"/>
                <a:ext cx="4262438" cy="1355868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  <p:pic>
            <p:nvPicPr>
              <p:cNvPr id="302" name="图片"/>
              <p:cNvPicPr>
                <a:picLocks noChangeAspect="1"/>
              </p:cNvPicPr>
              <p:nvPr/>
            </p:nvPicPr>
            <p:blipFill>
              <a:blip r:embed="rId8" cstate="print"/>
              <a:srcRect t="51122" b="20196" l="5504" r="13658"/>
              <a:stretch>
                <a:fillRect/>
              </a:stretch>
            </p:blipFill>
            <p:spPr>
              <a:xfrm flipV="1" rot="21600000">
                <a:off x="133349" y="3105150"/>
                <a:ext cx="4262438" cy="1355869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</p:grpSp>
        <p:sp>
          <p:nvSpPr>
            <p:cNvPr id="304" name="矩形"/>
            <p:cNvSpPr>
              <a:spLocks/>
            </p:cNvSpPr>
            <p:nvPr/>
          </p:nvSpPr>
          <p:spPr>
            <a:xfrm rot="0">
              <a:off x="361264" y="3340706"/>
              <a:ext cx="3805975" cy="542222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i="0" u="none" strike="noStrike" kern="0" cap="none" spc="0" baseline="0">
                  <a:solidFill>
                    <a:srgbClr val="B02836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戴名世</a:t>
              </a:r>
              <a:r>
                <a:rPr lang="zh-CN" altLang="en-US" sz="2800" b="1" i="0" u="none" strike="noStrike" kern="0" cap="none" spc="0" baseline="0">
                  <a:solidFill>
                    <a:srgbClr val="B02836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《</a:t>
              </a:r>
              <a:r>
                <a:rPr lang="zh-CN" altLang="en-US" sz="2800" b="1" i="0" u="none" strike="noStrike" kern="0" cap="none" spc="0" baseline="0">
                  <a:solidFill>
                    <a:srgbClr val="B02836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南山集</a:t>
              </a:r>
              <a:r>
                <a:rPr lang="zh-CN" altLang="en-US" sz="2800" b="1" i="0" u="none" strike="noStrike" kern="0" cap="none" spc="0" baseline="0">
                  <a:solidFill>
                    <a:srgbClr val="B02836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》</a:t>
              </a:r>
              <a:r>
                <a:rPr lang="zh-CN" altLang="en-US" sz="2800" b="1" i="0" u="none" strike="noStrike" kern="0" cap="none" spc="0" baseline="0">
                  <a:solidFill>
                    <a:srgbClr val="B02836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狱</a:t>
              </a:r>
              <a:endParaRPr lang="en-US" altLang="zh-CN" sz="2800" b="1" i="0" u="none" strike="noStrike" kern="0" cap="none" spc="0" baseline="0">
                <a:solidFill>
                  <a:srgbClr val="B02836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32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</p:txBody>
        </p:sp>
        <p:sp>
          <p:nvSpPr>
            <p:cNvPr id="305" name="矩形"/>
            <p:cNvSpPr>
              <a:spLocks/>
            </p:cNvSpPr>
            <p:nvPr/>
          </p:nvSpPr>
          <p:spPr>
            <a:xfrm rot="0">
              <a:off x="455223" y="3844200"/>
              <a:ext cx="3618692" cy="81533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70C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事由：</a:t>
              </a: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同情前明政权，</a:t>
              </a:r>
              <a:endParaRPr lang="en-US" altLang="zh-CN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         使用南明年号。</a:t>
              </a:r>
              <a:endParaRPr lang="zh-CN" altLang="en-US" sz="2400" b="0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endParaRPr>
            </a:p>
          </p:txBody>
        </p:sp>
        <p:sp>
          <p:nvSpPr>
            <p:cNvPr id="306" name="矩形"/>
            <p:cNvSpPr>
              <a:spLocks/>
            </p:cNvSpPr>
            <p:nvPr/>
          </p:nvSpPr>
          <p:spPr>
            <a:xfrm rot="0">
              <a:off x="588543" y="4674044"/>
              <a:ext cx="3352686" cy="81533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70C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结果：</a:t>
              </a:r>
              <a:r>
                <a:rPr lang="zh-CN" altLang="en-US" sz="2400" b="1" i="0" u="none" strike="noStrike" kern="0" cap="none" spc="0" baseline="0">
                  <a:solidFill>
                    <a:srgbClr val="1F4E79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牵连三百多人，   </a:t>
              </a:r>
              <a:endParaRPr lang="en-US" altLang="zh-CN" sz="2400" b="1" i="0" u="none" strike="noStrike" kern="0" cap="none" spc="0" baseline="0">
                <a:solidFill>
                  <a:srgbClr val="1F4E79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1F4E79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         戴名世被处斩。</a:t>
              </a:r>
              <a:endParaRPr lang="zh-CN" altLang="en-US" sz="2400" b="1" i="0" u="none" strike="noStrike" kern="0" cap="none" spc="0" baseline="0">
                <a:solidFill>
                  <a:srgbClr val="1F4E79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endParaRPr>
            </a:p>
          </p:txBody>
        </p:sp>
      </p:grpSp>
      <p:grpSp>
        <p:nvGrpSpPr>
          <p:cNvPr id="314" name="组合"/>
          <p:cNvGrpSpPr>
            <a:grpSpLocks/>
          </p:cNvGrpSpPr>
          <p:nvPr/>
        </p:nvGrpSpPr>
        <p:grpSpPr>
          <a:xfrm>
            <a:off x="4330700" y="2132012"/>
            <a:ext cx="4057648" cy="2570163"/>
            <a:chOff x="4330700" y="2132012"/>
            <a:chExt cx="4057648" cy="2570163"/>
          </a:xfrm>
        </p:grpSpPr>
        <p:grpSp>
          <p:nvGrpSpPr>
            <p:cNvPr id="310" name="组合"/>
            <p:cNvGrpSpPr>
              <a:grpSpLocks/>
            </p:cNvGrpSpPr>
            <p:nvPr/>
          </p:nvGrpSpPr>
          <p:grpSpPr>
            <a:xfrm>
              <a:off x="4330700" y="2132012"/>
              <a:ext cx="4057647" cy="2570163"/>
              <a:chOff x="4330700" y="2132012"/>
              <a:chExt cx="4057647" cy="2570163"/>
            </a:xfrm>
          </p:grpSpPr>
          <p:pic>
            <p:nvPicPr>
              <p:cNvPr id="308" name="图片"/>
              <p:cNvPicPr>
                <a:picLocks noChangeAspect="1"/>
              </p:cNvPicPr>
              <p:nvPr/>
            </p:nvPicPr>
            <p:blipFill>
              <a:blip r:embed="rId9" cstate="print"/>
              <a:srcRect t="51122" b="20196" l="5504" r="13658"/>
              <a:stretch>
                <a:fillRect/>
              </a:stretch>
            </p:blipFill>
            <p:spPr>
              <a:xfrm rot="0">
                <a:off x="4330700" y="3369357"/>
                <a:ext cx="4057647" cy="1332818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  <p:pic>
            <p:nvPicPr>
              <p:cNvPr id="309" name="图片"/>
              <p:cNvPicPr>
                <a:picLocks noChangeAspect="1"/>
              </p:cNvPicPr>
              <p:nvPr/>
            </p:nvPicPr>
            <p:blipFill>
              <a:blip r:embed="rId10" cstate="print"/>
              <a:srcRect t="51122" b="20196" l="5504" r="13658"/>
              <a:stretch>
                <a:fillRect/>
              </a:stretch>
            </p:blipFill>
            <p:spPr>
              <a:xfrm flipV="1" rot="21600000">
                <a:off x="4330700" y="2132012"/>
                <a:ext cx="4057647" cy="1332817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</p:grpSp>
        <p:sp>
          <p:nvSpPr>
            <p:cNvPr id="311" name="矩形"/>
            <p:cNvSpPr>
              <a:spLocks/>
            </p:cNvSpPr>
            <p:nvPr/>
          </p:nvSpPr>
          <p:spPr>
            <a:xfrm rot="0">
              <a:off x="4993015" y="2332647"/>
              <a:ext cx="2733019" cy="542222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i="0" u="none" strike="noStrike" kern="0" cap="none" spc="0" baseline="0">
                  <a:solidFill>
                    <a:srgbClr val="B02836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查嗣庭</a:t>
              </a:r>
              <a:r>
                <a:rPr lang="zh-CN" altLang="en-US" sz="2800" b="1" i="0" u="none" strike="noStrike" kern="0" cap="none" spc="0" baseline="0">
                  <a:solidFill>
                    <a:srgbClr val="B02836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狱</a:t>
              </a:r>
              <a:endParaRPr lang="en-US" altLang="zh-CN" sz="2800" b="1" i="0" u="none" strike="noStrike" kern="0" cap="none" spc="0" baseline="0">
                <a:solidFill>
                  <a:srgbClr val="B02836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32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</p:txBody>
        </p:sp>
        <p:sp>
          <p:nvSpPr>
            <p:cNvPr id="312" name="矩形"/>
            <p:cNvSpPr>
              <a:spLocks/>
            </p:cNvSpPr>
            <p:nvPr/>
          </p:nvSpPr>
          <p:spPr>
            <a:xfrm rot="0">
              <a:off x="4465998" y="2846934"/>
              <a:ext cx="3904311" cy="81533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出考题</a:t>
              </a:r>
              <a:r>
                <a:rPr lang="en-US" altLang="zh-CN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:</a:t>
              </a: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“维民所止”，被</a:t>
              </a:r>
              <a:endParaRPr lang="en-US" altLang="zh-CN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endParaRPr>
            </a:p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指影射</a:t>
              </a: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“</a:t>
              </a: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去雍正二字之首</a:t>
              </a: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”</a:t>
              </a:r>
              <a:endParaRPr lang="zh-CN" altLang="en-US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</p:txBody>
        </p:sp>
        <p:sp>
          <p:nvSpPr>
            <p:cNvPr id="313" name="矩形"/>
            <p:cNvSpPr>
              <a:spLocks/>
            </p:cNvSpPr>
            <p:nvPr/>
          </p:nvSpPr>
          <p:spPr>
            <a:xfrm rot="0">
              <a:off x="4484037" y="3676776"/>
              <a:ext cx="3904311" cy="81533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1F4E79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</a:rPr>
                <a:t>查在狱中死去被戮尸枭首，</a:t>
              </a:r>
              <a:endParaRPr lang="en-US" altLang="zh-CN" sz="2400" b="1" i="0" u="none" strike="noStrike" kern="0" cap="none" spc="0" baseline="0">
                <a:solidFill>
                  <a:srgbClr val="1F4E79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1F4E79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</a:rPr>
                <a:t>   其子坐死，家属流放。</a:t>
              </a:r>
              <a:endParaRPr lang="zh-CN" altLang="en-US" sz="2400" b="1" i="0" u="none" strike="noStrike" kern="0" cap="none" spc="0" baseline="0">
                <a:solidFill>
                  <a:srgbClr val="1F4E79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</p:txBody>
        </p:sp>
      </p:grpSp>
      <p:grpSp>
        <p:nvGrpSpPr>
          <p:cNvPr id="321" name="组合"/>
          <p:cNvGrpSpPr>
            <a:grpSpLocks/>
          </p:cNvGrpSpPr>
          <p:nvPr/>
        </p:nvGrpSpPr>
        <p:grpSpPr>
          <a:xfrm>
            <a:off x="8331199" y="1479549"/>
            <a:ext cx="3700463" cy="2570163"/>
            <a:chOff x="8331199" y="1479549"/>
            <a:chExt cx="3700463" cy="2570163"/>
          </a:xfrm>
        </p:grpSpPr>
        <p:grpSp>
          <p:nvGrpSpPr>
            <p:cNvPr id="317" name="组合"/>
            <p:cNvGrpSpPr>
              <a:grpSpLocks/>
            </p:cNvGrpSpPr>
            <p:nvPr/>
          </p:nvGrpSpPr>
          <p:grpSpPr>
            <a:xfrm>
              <a:off x="8331199" y="1479549"/>
              <a:ext cx="3700463" cy="2570163"/>
              <a:chOff x="8331199" y="1479549"/>
              <a:chExt cx="3700463" cy="2570163"/>
            </a:xfrm>
          </p:grpSpPr>
          <p:pic>
            <p:nvPicPr>
              <p:cNvPr id="315" name="图片"/>
              <p:cNvPicPr>
                <a:picLocks noChangeAspect="1"/>
              </p:cNvPicPr>
              <p:nvPr/>
            </p:nvPicPr>
            <p:blipFill>
              <a:blip r:embed="rId11" cstate="print"/>
              <a:srcRect t="51122" b="20196" l="5504" r="13658"/>
              <a:stretch>
                <a:fillRect/>
              </a:stretch>
            </p:blipFill>
            <p:spPr>
              <a:xfrm rot="0">
                <a:off x="8331199" y="2716894"/>
                <a:ext cx="3700463" cy="1332818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  <p:pic>
            <p:nvPicPr>
              <p:cNvPr id="316" name="图片"/>
              <p:cNvPicPr>
                <a:picLocks noChangeAspect="1"/>
              </p:cNvPicPr>
              <p:nvPr/>
            </p:nvPicPr>
            <p:blipFill>
              <a:blip r:embed="rId12" cstate="print"/>
              <a:srcRect t="51122" b="20196" l="5504" r="13658"/>
              <a:stretch>
                <a:fillRect/>
              </a:stretch>
            </p:blipFill>
            <p:spPr>
              <a:xfrm flipV="1" rot="21600000">
                <a:off x="8331199" y="1479549"/>
                <a:ext cx="3700463" cy="1332818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</p:grpSp>
        <p:sp>
          <p:nvSpPr>
            <p:cNvPr id="318" name="矩形"/>
            <p:cNvSpPr>
              <a:spLocks/>
            </p:cNvSpPr>
            <p:nvPr/>
          </p:nvSpPr>
          <p:spPr>
            <a:xfrm rot="0">
              <a:off x="9165169" y="1676375"/>
              <a:ext cx="2381229" cy="521904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i="0" u="none" strike="noStrike" kern="0" cap="none" spc="0" baseline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胡中藻诗狱</a:t>
              </a:r>
              <a:endPara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319" name="矩形"/>
            <p:cNvSpPr>
              <a:spLocks/>
            </p:cNvSpPr>
            <p:nvPr/>
          </p:nvSpPr>
          <p:spPr>
            <a:xfrm rot="0">
              <a:off x="8649417" y="2198281"/>
              <a:ext cx="3064661" cy="81533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“一把心肠论浊清”</a:t>
              </a:r>
              <a:endParaRPr lang="en-US" altLang="zh-CN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000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  被指为侮辱清朝。</a:t>
              </a:r>
              <a:endParaRPr lang="zh-CN" altLang="en-US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endParaRPr>
            </a:p>
          </p:txBody>
        </p:sp>
        <p:sp>
          <p:nvSpPr>
            <p:cNvPr id="320" name="矩形"/>
            <p:cNvSpPr>
              <a:spLocks/>
            </p:cNvSpPr>
            <p:nvPr/>
          </p:nvSpPr>
          <p:spPr>
            <a:xfrm rot="0">
              <a:off x="8721765" y="3017965"/>
              <a:ext cx="2919968" cy="81533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400" b="1" i="0" u="none" strike="noStrike" kern="0" cap="none" spc="0" baseline="0">
                  <a:solidFill>
                    <a:srgbClr val="1F4E79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</a:rPr>
                <a:t> </a:t>
              </a:r>
              <a:r>
                <a:rPr lang="zh-CN" altLang="en-US" sz="2400" b="1" i="0" u="none" strike="noStrike" kern="0" cap="none" spc="0" baseline="0">
                  <a:solidFill>
                    <a:srgbClr val="1F4E79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</a:rPr>
                <a:t>胡中藻被杀，</a:t>
              </a:r>
              <a:endParaRPr lang="en-US" altLang="zh-CN" sz="2400" b="1" i="0" u="none" strike="noStrike" kern="0" cap="none" spc="0" baseline="0">
                <a:solidFill>
                  <a:srgbClr val="1F4E79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1F4E79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  <a:sym typeface="等线" pitchFamily="2" charset="-122"/>
                </a:rPr>
                <a:t>株连族人，祸及师友</a:t>
              </a:r>
              <a:endParaRPr lang="zh-CN" altLang="en-US" sz="2400" b="1" i="0" u="none" strike="noStrike" kern="0" cap="none" spc="0" baseline="0">
                <a:solidFill>
                  <a:srgbClr val="1F4E79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</p:txBody>
        </p:sp>
      </p:grpSp>
      <p:pic>
        <p:nvPicPr>
          <p:cNvPr id="322" name="图片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0">
            <a:off x="130175" y="5768975"/>
            <a:ext cx="1681162" cy="949325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323" name="图片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0">
            <a:off x="9167813" y="4508984"/>
            <a:ext cx="2378075" cy="1423984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324" name="图片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325" l="10443" r="4668"/>
          <a:stretch>
            <a:fillRect/>
          </a:stretch>
        </p:blipFill>
        <p:spPr>
          <a:xfrm rot="0">
            <a:off x="9952037" y="5918198"/>
            <a:ext cx="1408112" cy="8001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25" name="圆角矩形"/>
          <p:cNvSpPr>
            <a:spLocks/>
          </p:cNvSpPr>
          <p:nvPr/>
        </p:nvSpPr>
        <p:spPr>
          <a:xfrm rot="0">
            <a:off x="1665287" y="765039"/>
            <a:ext cx="2501899" cy="639761"/>
          </a:xfrm>
          <a:prstGeom prst="roundRect">
            <a:avLst>
              <a:gd name="adj" fmla="val 16666"/>
            </a:avLst>
          </a:prstGeom>
          <a:solidFill>
            <a:srgbClr val="AA5C5C"/>
          </a:solidFill>
          <a:ln w="12700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大兴文字狱</a:t>
            </a:r>
            <a:endParaRPr lang="zh-CN" altLang="en-US" sz="32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26" name="矩形"/>
          <p:cNvSpPr>
            <a:spLocks/>
          </p:cNvSpPr>
          <p:nvPr/>
        </p:nvSpPr>
        <p:spPr>
          <a:xfrm rot="0">
            <a:off x="4465637" y="4838700"/>
            <a:ext cx="4026703" cy="17392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385723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“清朝时因文字犯禁或藉</a:t>
            </a:r>
            <a:endParaRPr lang="en-US" altLang="zh-CN" sz="2800" b="1" i="0" u="none" strike="noStrike" kern="0" cap="none" spc="0" baseline="0">
              <a:solidFill>
                <a:srgbClr val="385723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385723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文字罗织罪名清除异己而</a:t>
            </a:r>
            <a:endParaRPr lang="en-US" altLang="zh-CN" sz="2800" b="1" i="0" u="none" strike="noStrike" kern="0" cap="none" spc="0" baseline="0">
              <a:solidFill>
                <a:srgbClr val="385723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385723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设置的刑狱。”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细黑" pitchFamily="2" charset="-122"/>
                <a:ea typeface="华文细黑" pitchFamily="2" charset="-122"/>
                <a:cs typeface="华文细黑" pitchFamily="2" charset="-122"/>
              </a:rPr>
              <a:t>      ——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细黑" pitchFamily="2" charset="-122"/>
                <a:ea typeface="华文细黑" pitchFamily="2" charset="-122"/>
                <a:cs typeface="华文细黑" pitchFamily="2" charset="-122"/>
                <a:sym typeface="等线" pitchFamily="2" charset="-122"/>
              </a:rPr>
              <a:t>《中国大百科全书》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华文细黑" pitchFamily="2" charset="-122"/>
              <a:ea typeface="华文细黑" pitchFamily="2" charset="-122"/>
              <a:cs typeface="华文细黑" pitchFamily="2" charset="-122"/>
            </a:endParaRPr>
          </a:p>
        </p:txBody>
      </p:sp>
      <p:pic>
        <p:nvPicPr>
          <p:cNvPr id="327" name="图片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0">
            <a:off x="3317874" y="1479549"/>
            <a:ext cx="1947861" cy="652462"/>
          </a:xfrm>
          <a:prstGeom prst="rect"/>
          <a:noFill/>
          <a:ln w="9525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54785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123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123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123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26" grpId="0" animBg="1"/>
      <p:bldP spid="298" grpId="0" animBg="1"/>
      <p:bldP spid="299" grpId="0" animBg="1"/>
      <p:bldP spid="300" grpId="0" animBg="1"/>
      <p:bldP spid="296" grpId="0" animBg="1"/>
      <p:bldP spid="307" grpId="0" animBg="1"/>
      <p:bldP spid="314" grpId="0" animBg="1"/>
      <p:bldP spid="321" grpId="0" animBg="1"/>
    </p:bldLst>
  </p:timing>
</p:sld>
</file>

<file path=ppt/slides/slide1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32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333" name="图片" descr="17 (1)"/>
          <p:cNvPicPr>
            <a:picLocks noChangeAspect="1"/>
          </p:cNvPicPr>
          <p:nvPr/>
        </p:nvPicPr>
        <p:blipFill>
          <a:blip r:embed="rId2" cstate="print"/>
          <a:srcRect b="28771"/>
          <a:stretch>
            <a:fillRect/>
          </a:stretch>
        </p:blipFill>
        <p:spPr>
          <a:xfrm rot="0">
            <a:off x="95250" y="-44450"/>
            <a:ext cx="1527175" cy="876299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334" name="图片"/>
          <p:cNvPicPr>
            <a:picLocks noChangeAspect="1"/>
          </p:cNvPicPr>
          <p:nvPr/>
        </p:nvPicPr>
        <p:blipFill>
          <a:blip r:embed="rId3" cstate="print"/>
          <a:srcRect b="86301" r="58161"/>
          <a:stretch>
            <a:fillRect/>
          </a:stretch>
        </p:blipFill>
        <p:spPr>
          <a:xfrm flipH="1" rot="21600000">
            <a:off x="10596562" y="-44450"/>
            <a:ext cx="1501775" cy="889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35" name="矩形"/>
          <p:cNvSpPr>
            <a:spLocks/>
          </p:cNvSpPr>
          <p:nvPr/>
        </p:nvSpPr>
        <p:spPr>
          <a:xfrm rot="0">
            <a:off x="2136060" y="239712"/>
            <a:ext cx="5119832" cy="6915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为什么实行文字狱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？</a:t>
            </a:r>
            <a:endParaRPr lang="zh-CN" altLang="en-US" sz="2800" b="0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pic>
        <p:nvPicPr>
          <p:cNvPr id="336" name="图片" descr="红色格纹中国风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117475" y="2393950"/>
            <a:ext cx="12003088" cy="158748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37" name="矩形"/>
          <p:cNvSpPr>
            <a:spLocks/>
          </p:cNvSpPr>
          <p:nvPr/>
        </p:nvSpPr>
        <p:spPr>
          <a:xfrm rot="0">
            <a:off x="2278062" y="1225550"/>
            <a:ext cx="8318499" cy="5222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华文细黑" pitchFamily="2" charset="-122"/>
                <a:ea typeface="华文细黑" pitchFamily="2" charset="-122"/>
                <a:cs typeface="华文细黑" pitchFamily="2" charset="-122"/>
                <a:sym typeface="等线" pitchFamily="2" charset="-122"/>
              </a:rPr>
              <a:t>目的：从思想领域严密控制知识分子，巩固统治。</a:t>
            </a:r>
            <a:endParaRPr lang="zh-CN" altLang="en-US" sz="2800" b="1" i="0" u="none" strike="noStrike" kern="0" cap="none" spc="0" baseline="0">
              <a:solidFill>
                <a:srgbClr val="001DFF"/>
              </a:solidFill>
              <a:latin typeface="华文细黑" pitchFamily="2" charset="-122"/>
              <a:ea typeface="华文细黑" pitchFamily="2" charset="-122"/>
              <a:cs typeface="华文细黑" pitchFamily="2" charset="-122"/>
              <a:sym typeface="等线" pitchFamily="2" charset="-122"/>
            </a:endParaRPr>
          </a:p>
        </p:txBody>
      </p:sp>
      <p:sp>
        <p:nvSpPr>
          <p:cNvPr id="338" name="矩形"/>
          <p:cNvSpPr>
            <a:spLocks/>
          </p:cNvSpPr>
          <p:nvPr/>
        </p:nvSpPr>
        <p:spPr>
          <a:xfrm rot="0">
            <a:off x="238125" y="2906712"/>
            <a:ext cx="7167563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1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：</a:t>
            </a: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乾隆在位60年，制造的各种规模的文字案共计130多起，可以说五个月就要对文人</a:t>
            </a: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“</a:t>
            </a: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刀斧伺候”一次。</a:t>
            </a:r>
            <a:r>
              <a:rPr lang="zh-CN" altLang="en-US" sz="2400" b="1" i="0" u="none" strike="noStrike" kern="0" cap="none" spc="0" baseline="0">
                <a:solidFill>
                  <a:srgbClr val="843C0B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《清代文字狱简表》</a:t>
            </a:r>
            <a:endParaRPr lang="zh-CN" altLang="en-US" sz="2400" b="1" i="0" u="none" strike="noStrike" kern="0" cap="none" spc="0" baseline="0">
              <a:solidFill>
                <a:srgbClr val="843C0B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</p:txBody>
      </p:sp>
      <p:sp>
        <p:nvSpPr>
          <p:cNvPr id="339" name="矩形"/>
          <p:cNvSpPr>
            <a:spLocks/>
          </p:cNvSpPr>
          <p:nvPr/>
        </p:nvSpPr>
        <p:spPr>
          <a:xfrm rot="0">
            <a:off x="7661275" y="2906712"/>
            <a:ext cx="4419600" cy="13106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2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：</a:t>
            </a: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避席畏闻文字狱，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          著书都为稻粱谋。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0" u="none" strike="noStrike" kern="0" cap="none" spc="0" baseline="0">
                <a:solidFill>
                  <a:srgbClr val="843C0B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               </a:t>
            </a:r>
            <a:r>
              <a:rPr lang="zh-CN" altLang="en-US" sz="2400" b="1" i="0" u="none" strike="noStrike" kern="0" cap="none" spc="0" baseline="0">
                <a:solidFill>
                  <a:srgbClr val="843C0B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清代龚自珍的《咏史》</a:t>
            </a:r>
            <a:endParaRPr lang="zh-CN" altLang="en-US" sz="2400" b="1" i="0" u="none" strike="noStrike" kern="0" cap="none" spc="0" baseline="0">
              <a:solidFill>
                <a:srgbClr val="843C0B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grpSp>
        <p:nvGrpSpPr>
          <p:cNvPr id="342" name="组合"/>
          <p:cNvGrpSpPr>
            <a:grpSpLocks/>
          </p:cNvGrpSpPr>
          <p:nvPr/>
        </p:nvGrpSpPr>
        <p:grpSpPr>
          <a:xfrm>
            <a:off x="1443383" y="4699134"/>
            <a:ext cx="8518871" cy="1434465"/>
            <a:chOff x="1443383" y="4699134"/>
            <a:chExt cx="8518871" cy="1434465"/>
          </a:xfrm>
        </p:grpSpPr>
        <p:pic>
          <p:nvPicPr>
            <p:cNvPr id="340" name="图片" descr="合拼的有玉方框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0">
              <a:off x="1443383" y="4699134"/>
              <a:ext cx="8423479" cy="1393825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sp>
          <p:nvSpPr>
            <p:cNvPr id="341" name="矩形"/>
            <p:cNvSpPr>
              <a:spLocks/>
            </p:cNvSpPr>
            <p:nvPr/>
          </p:nvSpPr>
          <p:spPr>
            <a:xfrm rot="0">
              <a:off x="1520083" y="4699134"/>
              <a:ext cx="8442171" cy="1434465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800" b="1" i="0" u="none" strike="noStrike" kern="0" cap="none" spc="0" baseline="0">
                  <a:solidFill>
                    <a:srgbClr val="001DFF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        </a:t>
              </a:r>
              <a:r>
                <a:rPr lang="zh-CN" altLang="en-US" sz="3200" b="1" i="0" u="none" strike="noStrike" kern="0" cap="none" spc="0" baseline="0">
                  <a:solidFill>
                    <a:schemeClr val="tx1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</a:rPr>
                <a:t>危害：</a:t>
              </a:r>
              <a:r>
                <a:rPr lang="zh-CN" altLang="en-US" sz="2800" b="1" i="0" u="none" strike="noStrike" kern="0" cap="none" spc="0" baseline="0">
                  <a:solidFill>
                    <a:srgbClr val="001DFF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文字狱的推行，造成</a:t>
              </a:r>
              <a:r>
                <a:rPr lang="zh-CN" altLang="en-US" sz="2800" b="1" i="0" u="none" strike="noStrike" kern="0" cap="none" spc="0" baseline="0">
                  <a:solidFill>
                    <a:srgbClr val="C00000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社会恐怖</a:t>
              </a:r>
              <a:r>
                <a:rPr lang="zh-CN" altLang="en-US" sz="2800" b="1" i="0" u="none" strike="noStrike" kern="0" cap="none" spc="0" baseline="0">
                  <a:solidFill>
                    <a:srgbClr val="001DFF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，</a:t>
              </a:r>
              <a:r>
                <a:rPr lang="zh-CN" altLang="en-US" sz="2800" b="1" i="0" u="none" strike="noStrike" kern="0" cap="none" spc="0" baseline="0">
                  <a:solidFill>
                    <a:srgbClr val="CC3A6B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摧残</a:t>
              </a:r>
              <a:r>
                <a:rPr lang="zh-CN" altLang="en-US" sz="2800" b="1" i="0" u="none" strike="noStrike" kern="0" cap="none" spc="0" baseline="0">
                  <a:solidFill>
                    <a:srgbClr val="001DFF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了人才，</a:t>
              </a:r>
              <a:r>
                <a:rPr lang="zh-CN" altLang="en-US" sz="2800" b="1" i="0" u="none" strike="noStrike" kern="0" cap="none" spc="0" baseline="0">
                  <a:solidFill>
                    <a:srgbClr val="CC3A6B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禁锢</a:t>
              </a:r>
              <a:r>
                <a:rPr lang="zh-CN" altLang="en-US" sz="2800" b="1" i="0" u="none" strike="noStrike" kern="0" cap="none" spc="0" baseline="0">
                  <a:solidFill>
                    <a:srgbClr val="001DFF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了思想言论，严重</a:t>
              </a:r>
              <a:r>
                <a:rPr lang="zh-CN" altLang="en-US" sz="2800" b="1" i="0" u="none" strike="noStrike" kern="0" cap="none" spc="0" baseline="0">
                  <a:solidFill>
                    <a:srgbClr val="CC3A6B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阻碍</a:t>
              </a:r>
              <a:r>
                <a:rPr lang="zh-CN" altLang="en-US" sz="2800" b="1" i="0" u="none" strike="noStrike" kern="0" cap="none" spc="0" baseline="0">
                  <a:solidFill>
                    <a:srgbClr val="001DFF"/>
                  </a:solidFill>
                  <a:latin typeface="华文细黑" pitchFamily="2" charset="-122"/>
                  <a:ea typeface="华文细黑" pitchFamily="2" charset="-122"/>
                  <a:cs typeface="华文细黑" pitchFamily="2" charset="-122"/>
                  <a:sym typeface="等线" pitchFamily="2" charset="-122"/>
                </a:rPr>
                <a:t>了思想、学术的发展和进步。</a:t>
              </a:r>
              <a:endParaRPr lang="zh-CN" altLang="en-US" sz="2800" b="1" i="0" u="none" strike="noStrike" kern="0" cap="none" spc="0" baseline="0">
                <a:solidFill>
                  <a:srgbClr val="001DFF"/>
                </a:solidFill>
                <a:latin typeface="华文细黑" pitchFamily="2" charset="-122"/>
                <a:ea typeface="华文细黑" pitchFamily="2" charset="-122"/>
                <a:cs typeface="华文细黑" pitchFamily="2" charset="-122"/>
                <a:sym typeface="等线" pitchFamily="2" charset="-122"/>
              </a:endParaRPr>
            </a:p>
          </p:txBody>
        </p:sp>
      </p:grpSp>
      <p:sp>
        <p:nvSpPr>
          <p:cNvPr id="343" name="矩形"/>
          <p:cNvSpPr>
            <a:spLocks/>
          </p:cNvSpPr>
          <p:nvPr/>
        </p:nvSpPr>
        <p:spPr>
          <a:xfrm rot="0">
            <a:off x="2136060" y="2212975"/>
            <a:ext cx="5016266" cy="520063"/>
          </a:xfrm>
          <a:prstGeom prst="rect"/>
          <a:solidFill>
            <a:srgbClr val="385624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  </a:t>
            </a:r>
            <a:r>
              <a:rPr lang="zh-CN" altLang="en-US" sz="2800" b="1" i="0" u="none" strike="noStrike" kern="0" cap="none" spc="0" baseline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大兴文字狱</a:t>
            </a:r>
            <a:r>
              <a:rPr lang="zh-CN" altLang="en-US" sz="2800" b="1" i="0" u="none" strike="noStrike" kern="0" cap="none" spc="0" baseline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会产生怎样的影响？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37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7" grpId="0" animBg="1"/>
      <p:bldP spid="343" grpId="0" animBg="1"/>
      <p:bldP spid="338" grpId="0" animBg="1"/>
      <p:bldP spid="339" grpId="0" animBg="1"/>
      <p:bldP spid="342" grpId="0" animBg="1"/>
    </p:bldLst>
  </p:timing>
</p:sld>
</file>

<file path=ppt/slides/slide1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48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grpSp>
        <p:nvGrpSpPr>
          <p:cNvPr id="351" name="组合"/>
          <p:cNvGrpSpPr>
            <a:grpSpLocks/>
          </p:cNvGrpSpPr>
          <p:nvPr/>
        </p:nvGrpSpPr>
        <p:grpSpPr>
          <a:xfrm rot="5400000">
            <a:off x="2598737" y="3371850"/>
            <a:ext cx="6662738" cy="112712"/>
            <a:chOff x="2598737" y="3371850"/>
            <a:chExt cx="6662738" cy="112712"/>
          </a:xfrm>
        </p:grpSpPr>
        <p:pic>
          <p:nvPicPr>
            <p:cNvPr id="349" name="图片" descr="红色yongjiao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0800000">
              <a:off x="2598737" y="3371850"/>
              <a:ext cx="3764620" cy="112712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350" name="图片" descr="红色yongjia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0800000">
              <a:off x="5496854" y="3371850"/>
              <a:ext cx="3764621" cy="112712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</p:grpSp>
      <p:sp>
        <p:nvSpPr>
          <p:cNvPr id="352" name="圆角矩形"/>
          <p:cNvSpPr>
            <a:spLocks/>
          </p:cNvSpPr>
          <p:nvPr/>
        </p:nvSpPr>
        <p:spPr>
          <a:xfrm rot="0">
            <a:off x="4616450" y="189049"/>
            <a:ext cx="2451100" cy="495300"/>
          </a:xfrm>
          <a:prstGeom prst="roundRect">
            <a:avLst>
              <a:gd name="adj" fmla="val 16666"/>
            </a:avLst>
          </a:prstGeom>
          <a:solidFill>
            <a:srgbClr val="AA5C5C"/>
          </a:solidFill>
          <a:ln w="12700" cmpd="sng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文化专制政策</a:t>
            </a:r>
            <a:endParaRPr lang="zh-CN" altLang="en-US" sz="28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353" name="图片" descr="12 (1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5551487" y="5799138"/>
            <a:ext cx="857249" cy="96043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54" name="矩形"/>
          <p:cNvSpPr>
            <a:spLocks/>
          </p:cNvSpPr>
          <p:nvPr/>
        </p:nvSpPr>
        <p:spPr>
          <a:xfrm rot="0">
            <a:off x="5584659" y="1539875"/>
            <a:ext cx="652627" cy="3428999"/>
          </a:xfrm>
          <a:prstGeom prst="rect"/>
          <a:solidFill>
            <a:srgbClr val="1F4E79"/>
          </a:solidFill>
          <a:ln w="9525" cmpd="sng" cap="flat">
            <a:noFill/>
            <a:prstDash val="solid"/>
            <a:miter/>
          </a:ln>
        </p:spPr>
        <p:txBody>
          <a:bodyPr vert="eaVert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 </a:t>
            </a:r>
            <a:r>
              <a:rPr lang="zh-CN" altLang="en-US" sz="2800" b="1" i="0" u="none" strike="noStrike" kern="0" cap="none" spc="0" baseline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为了维护集权统治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等线" pitchFamily="2" charset="-122"/>
            </a:endParaRPr>
          </a:p>
        </p:txBody>
      </p:sp>
      <p:sp>
        <p:nvSpPr>
          <p:cNvPr id="355" name="矩形"/>
          <p:cNvSpPr>
            <a:spLocks/>
          </p:cNvSpPr>
          <p:nvPr/>
        </p:nvSpPr>
        <p:spPr>
          <a:xfrm rot="0">
            <a:off x="249237" y="241299"/>
            <a:ext cx="4308475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1.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大力</a:t>
            </a:r>
            <a:r>
              <a:rPr lang="zh-CN" altLang="en-US" sz="28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提倡尊孔读经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，组织人力大规模进行</a:t>
            </a:r>
            <a:r>
              <a:rPr lang="zh-CN" altLang="en-US" sz="28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整理文献和编纂书籍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的活动；</a:t>
            </a:r>
            <a:endParaRPr lang="zh-CN" altLang="en-US" sz="2800" b="0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356" name="矩形"/>
          <p:cNvSpPr>
            <a:spLocks/>
          </p:cNvSpPr>
          <p:nvPr/>
        </p:nvSpPr>
        <p:spPr>
          <a:xfrm rot="0">
            <a:off x="155575" y="3187700"/>
            <a:ext cx="5567362" cy="4533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康熙帝为北京孔庙书“万世师表”匾额</a:t>
            </a:r>
            <a:endParaRPr lang="zh-CN" altLang="en-US" sz="2400" b="1" i="0" u="none" strike="noStrike" kern="0" cap="none" spc="0" baseline="0">
              <a:solidFill>
                <a:srgbClr val="7F6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</p:txBody>
      </p:sp>
      <p:pic>
        <p:nvPicPr>
          <p:cNvPr id="357" name="图片"/>
          <p:cNvPicPr>
            <a:picLocks noChangeAspect="1"/>
          </p:cNvPicPr>
          <p:nvPr/>
        </p:nvPicPr>
        <p:blipFill>
          <a:blip r:embed="rId5" cstate="print"/>
          <a:srcRect t="11119" b="8417" r="813"/>
          <a:stretch>
            <a:fillRect/>
          </a:stretch>
        </p:blipFill>
        <p:spPr>
          <a:xfrm rot="0">
            <a:off x="884237" y="1811337"/>
            <a:ext cx="3371850" cy="137636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358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0">
            <a:off x="358775" y="3829050"/>
            <a:ext cx="4978400" cy="1892299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59" name="矩形"/>
          <p:cNvSpPr>
            <a:spLocks/>
          </p:cNvSpPr>
          <p:nvPr/>
        </p:nvSpPr>
        <p:spPr>
          <a:xfrm rot="0">
            <a:off x="581025" y="5799138"/>
            <a:ext cx="4464050" cy="802638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等线" pitchFamily="2" charset="-122"/>
              </a:rPr>
              <a:t>中国古代最大丛书</a:t>
            </a: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等线" pitchFamily="2" charset="-122"/>
              </a:rPr>
              <a:t>——</a:t>
            </a:r>
            <a:endParaRPr lang="en-US" altLang="zh-CN" sz="2400" b="1" i="0" u="none" strike="noStrike" kern="0" cap="none" spc="0" baseline="0">
              <a:solidFill>
                <a:srgbClr val="7F6000"/>
              </a:solidFill>
              <a:latin typeface="楷体" pitchFamily="49" charset="-122"/>
              <a:ea typeface="楷体" pitchFamily="49" charset="-122"/>
              <a:cs typeface="楷体" pitchFamily="49" charset="-122"/>
              <a:sym typeface="等线" pitchFamily="2" charset="-122"/>
            </a:endParaRPr>
          </a:p>
          <a:p>
            <a: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等线" pitchFamily="2" charset="-122"/>
              </a:rPr>
              <a:t>乾隆时期纂修的《四库全书》</a:t>
            </a:r>
            <a:endParaRPr lang="zh-CN" altLang="en-US" sz="2400" b="1" i="0" u="none" strike="noStrike" kern="0" cap="none" spc="0" baseline="0">
              <a:solidFill>
                <a:srgbClr val="7F6000"/>
              </a:solidFill>
              <a:latin typeface="楷体" pitchFamily="49" charset="-122"/>
              <a:ea typeface="楷体" pitchFamily="49" charset="-122"/>
              <a:cs typeface="楷体" pitchFamily="49" charset="-122"/>
              <a:sym typeface="等线" pitchFamily="2" charset="-122"/>
            </a:endParaRPr>
          </a:p>
        </p:txBody>
      </p:sp>
      <p:sp>
        <p:nvSpPr>
          <p:cNvPr id="360" name="矩形"/>
          <p:cNvSpPr>
            <a:spLocks/>
          </p:cNvSpPr>
          <p:nvPr/>
        </p:nvSpPr>
        <p:spPr>
          <a:xfrm rot="0">
            <a:off x="7316788" y="241299"/>
            <a:ext cx="4787412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2.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对全国书籍进行全面检查，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把认为是对清朝统治不利的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书籍列为禁书，收缴并销毁。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sp>
        <p:nvSpPr>
          <p:cNvPr id="361" name="椭圆"/>
          <p:cNvSpPr>
            <a:spLocks/>
          </p:cNvSpPr>
          <p:nvPr/>
        </p:nvSpPr>
        <p:spPr>
          <a:xfrm rot="0">
            <a:off x="3676650" y="6202360"/>
            <a:ext cx="411161" cy="393700"/>
          </a:xfrm>
          <a:prstGeom prst="ellipse"/>
          <a:noFill/>
          <a:ln w="25400" cmpd="sng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62" name="矩形"/>
          <p:cNvSpPr>
            <a:spLocks/>
          </p:cNvSpPr>
          <p:nvPr/>
        </p:nvSpPr>
        <p:spPr>
          <a:xfrm rot="0">
            <a:off x="6827738" y="5084974"/>
            <a:ext cx="4956175" cy="1329689"/>
          </a:xfrm>
          <a:prstGeom prst="rect"/>
          <a:noFill/>
          <a:ln w="19050" cmpd="sng" cap="rnd">
            <a:solidFill>
              <a:srgbClr val="A5A5A5"/>
            </a:solidFill>
            <a:prstDash val="sysDot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仅在乾隆时期，禁书毁书的活动就持续了近</a:t>
            </a:r>
            <a:r>
              <a:rPr lang="en-US" altLang="zh-CN" sz="2400" b="1" i="0" u="none" strike="noStrike" kern="0" cap="none" spc="0" baseline="0">
                <a:solidFill>
                  <a:srgbClr val="7F6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20</a:t>
            </a: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年，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许多珍贵的书籍被查禁和销毁。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</p:txBody>
      </p:sp>
      <p:pic>
        <p:nvPicPr>
          <p:cNvPr id="363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0">
            <a:off x="6469061" y="2603500"/>
            <a:ext cx="2008188" cy="2365375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64" name="矩形"/>
          <p:cNvSpPr>
            <a:spLocks/>
          </p:cNvSpPr>
          <p:nvPr/>
        </p:nvSpPr>
        <p:spPr>
          <a:xfrm rot="0">
            <a:off x="8591550" y="2633662"/>
            <a:ext cx="3406775" cy="22631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  </a:t>
            </a:r>
            <a:r>
              <a:rPr lang="zh-CN" altLang="en-US" sz="24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黄宗羲</a:t>
            </a:r>
            <a:r>
              <a:rPr lang="zh-CN" altLang="en-US" sz="1800" b="0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，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rPr>
              <a:t>明末清初思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华文楷体" pitchFamily="2" charset="-122"/>
              <a:ea typeface="华文楷体" pitchFamily="2" charset="-122"/>
              <a:cs typeface="华文楷体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rPr>
              <a:t>想家。《明夷待访录》在清朝</a:t>
            </a:r>
            <a:r>
              <a:rPr lang="zh-CN" altLang="en-US" sz="2400" b="1" i="0" u="none" strike="noStrike" kern="0" cap="none" spc="0" baseline="0">
                <a:solidFill>
                  <a:srgbClr val="7F6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rPr>
              <a:t>乾隆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rPr>
              <a:t>时被列为</a:t>
            </a:r>
            <a:r>
              <a:rPr lang="zh-CN" altLang="en-US" sz="2400" b="1" i="0" u="none" strike="noStrike" kern="0" cap="none" spc="0" baseline="0">
                <a:solidFill>
                  <a:srgbClr val="001DFF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rPr>
              <a:t>禁书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rPr>
              <a:t>。黄宗羲在这本书了明确批判了封建的君主专制制度。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华文楷体" pitchFamily="2" charset="-122"/>
              <a:ea typeface="华文楷体" pitchFamily="2" charset="-122"/>
              <a:cs typeface="华文楷体" pitchFamily="2" charset="-122"/>
            </a:endParaRPr>
          </a:p>
        </p:txBody>
      </p:sp>
      <p:sp>
        <p:nvSpPr>
          <p:cNvPr id="365" name="矩形"/>
          <p:cNvSpPr>
            <a:spLocks/>
          </p:cNvSpPr>
          <p:nvPr/>
        </p:nvSpPr>
        <p:spPr>
          <a:xfrm rot="0">
            <a:off x="6237287" y="1811337"/>
            <a:ext cx="5861050" cy="539111"/>
          </a:xfrm>
          <a:prstGeom prst="rect"/>
          <a:noFill/>
          <a:ln w="19050" cmpd="sng" cap="flat">
            <a:solidFill>
              <a:srgbClr val="00B050"/>
            </a:solidFill>
            <a:prstDash val="sysDash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cs typeface="幼圆" pitchFamily="49" charset="-122"/>
              </a:rPr>
              <a:t> 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cs typeface="幼圆" pitchFamily="49" charset="-122"/>
              </a:rPr>
              <a:t>借编书之名行查书之实，破坏古书</a:t>
            </a:r>
            <a:endParaRPr lang="zh-CN" altLang="en-US" sz="2800" b="1" i="0" u="none" strike="noStrike" kern="0" cap="none" spc="0" baseline="0">
              <a:solidFill>
                <a:srgbClr val="C00000"/>
              </a:solidFill>
              <a:latin typeface="幼圆" pitchFamily="49" charset="-122"/>
              <a:ea typeface="幼圆" pitchFamily="49" charset="-122"/>
              <a:cs typeface="幼圆" pitchFamily="49" charset="-122"/>
            </a:endParaRPr>
          </a:p>
        </p:txBody>
      </p:sp>
      <p:pic>
        <p:nvPicPr>
          <p:cNvPr id="366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0">
            <a:off x="11407776" y="5680075"/>
            <a:ext cx="688975" cy="1079500"/>
          </a:xfrm>
          <a:prstGeom prst="rect"/>
          <a:noFill/>
          <a:ln w="9525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292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354" grpId="0" animBg="1"/>
      <p:bldP spid="355" grpId="0" animBg="1"/>
      <p:bldP spid="356" grpId="0" animBg="1"/>
      <p:bldP spid="359" grpId="0" animBg="1"/>
      <p:bldP spid="361" grpId="0" animBg="1"/>
      <p:bldP spid="360" grpId="0" animBg="1"/>
      <p:bldP spid="365" grpId="0" animBg="1"/>
      <p:bldP spid="364" grpId="0" animBg="1"/>
      <p:bldP spid="362" grpId="0" animBg="1"/>
      <p:bldP spid="355" grpId="1" animBg="1"/>
    </p:bldLst>
  </p:timing>
</p:sld>
</file>

<file path=ppt/slides/slide1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矩形"/>
          <p:cNvSpPr>
            <a:spLocks/>
          </p:cNvSpPr>
          <p:nvPr/>
        </p:nvSpPr>
        <p:spPr>
          <a:xfrm rot="0">
            <a:off x="984077" y="909038"/>
            <a:ext cx="8177204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0" cap="none" spc="0" baseline="0">
                <a:solidFill>
                  <a:srgbClr val="00121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  </a:t>
            </a:r>
            <a:r>
              <a:rPr lang="zh-CN" altLang="en-US" sz="4800" b="0" i="0" u="none" strike="noStrike" kern="0" cap="none" spc="0" baseline="0">
                <a:solidFill>
                  <a:srgbClr val="FF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历代</a:t>
            </a:r>
            <a:r>
              <a:rPr lang="zh-CN" altLang="en-US" sz="4800" b="0" i="0" u="none" strike="noStrike" kern="0" cap="none" spc="0" baseline="0">
                <a:solidFill>
                  <a:srgbClr val="FF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加强思想统治的措施</a:t>
            </a:r>
            <a:r>
              <a:rPr lang="zh-CN" altLang="en-US" sz="4800" b="0" i="0" u="none" strike="noStrike" kern="0" cap="none" spc="0" baseline="0">
                <a:solidFill>
                  <a:srgbClr val="FF0000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？</a:t>
            </a:r>
            <a:endParaRPr lang="zh-CN" altLang="en-US" sz="3600" b="0" i="0" u="none" strike="noStrike" kern="0" cap="none" spc="0" baseline="0">
              <a:solidFill>
                <a:srgbClr val="001210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graphicFrame>
        <p:nvGraphicFramePr>
          <p:cNvPr id="371" name="表格"/>
          <p:cNvGraphicFramePr>
            <a:graphicFrameLocks noGrp="1"/>
          </p:cNvGraphicFramePr>
          <p:nvPr>
            <p:extLst>
              <p:ext uri="{D42A27DB-BD31-4B8C-83A1-F6EECF244321}"/>
            </p:extLst>
          </p:nvPr>
        </p:nvGraphicFramePr>
        <p:xfrm>
          <a:off x="1992312" y="2133834"/>
          <a:ext cx="8240584" cy="3965422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2089048"/>
                <a:gridCol w="6087948"/>
              </a:tblGrid>
              <a:tr h="99849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98421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华文中宋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99849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98421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2400" b="0" i="0" u="none" strike="noStrike" kern="0" cap="none" spc="0" baseline="0">
                        <a:solidFill>
                          <a:srgbClr val="0000FF"/>
                        </a:solidFill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118757" marT="45720" marR="118757" marB="45720" vert="horz">
                    <a:lnL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2" name="矩形"/>
          <p:cNvSpPr>
            <a:spLocks/>
          </p:cNvSpPr>
          <p:nvPr/>
        </p:nvSpPr>
        <p:spPr>
          <a:xfrm rot="0">
            <a:off x="2279650" y="2205271"/>
            <a:ext cx="1106805" cy="634363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00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秦朝</a:t>
            </a:r>
            <a:endParaRPr lang="zh-CN" altLang="en-US" sz="3600" b="0" i="0" u="none" strike="noStrike" kern="0" cap="none" spc="0" baseline="0">
              <a:solidFill>
                <a:srgbClr val="00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73" name="矩形"/>
          <p:cNvSpPr>
            <a:spLocks/>
          </p:cNvSpPr>
          <p:nvPr/>
        </p:nvSpPr>
        <p:spPr>
          <a:xfrm rot="0">
            <a:off x="5095875" y="2133834"/>
            <a:ext cx="2021205" cy="634363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FF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焚书坑儒</a:t>
            </a:r>
            <a:endParaRPr lang="zh-CN" altLang="en-US" sz="3600" b="0" i="0" u="none" strike="noStrike" kern="0" cap="none" spc="0" baseline="0">
              <a:solidFill>
                <a:srgbClr val="FF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74" name="矩形"/>
          <p:cNvSpPr>
            <a:spLocks/>
          </p:cNvSpPr>
          <p:nvPr/>
        </p:nvSpPr>
        <p:spPr>
          <a:xfrm rot="0">
            <a:off x="2279650" y="3175234"/>
            <a:ext cx="1106805" cy="6343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00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西汉</a:t>
            </a:r>
            <a:endParaRPr lang="zh-CN" altLang="en-US" sz="3600" b="0" i="0" u="none" strike="noStrike" kern="0" cap="none" spc="0" baseline="0">
              <a:solidFill>
                <a:srgbClr val="00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75" name="矩形"/>
          <p:cNvSpPr>
            <a:spLocks/>
          </p:cNvSpPr>
          <p:nvPr/>
        </p:nvSpPr>
        <p:spPr>
          <a:xfrm rot="0">
            <a:off x="4224337" y="3141896"/>
            <a:ext cx="5830884" cy="6343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FF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罢黜百家、独尊儒术</a:t>
            </a:r>
            <a:endParaRPr lang="zh-CN" altLang="en-US" sz="3600" b="0" i="0" u="none" strike="noStrike" kern="0" cap="none" spc="0" baseline="0">
              <a:solidFill>
                <a:srgbClr val="FF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76" name="矩形"/>
          <p:cNvSpPr>
            <a:spLocks/>
          </p:cNvSpPr>
          <p:nvPr/>
        </p:nvSpPr>
        <p:spPr>
          <a:xfrm rot="0">
            <a:off x="2279650" y="4149959"/>
            <a:ext cx="1655762" cy="6343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00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明朝</a:t>
            </a:r>
            <a:endParaRPr lang="zh-CN" altLang="en-US" sz="3600" b="0" i="0" u="none" strike="noStrike" kern="0" cap="none" spc="0" baseline="0">
              <a:solidFill>
                <a:srgbClr val="00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77" name="矩形"/>
          <p:cNvSpPr>
            <a:spLocks/>
          </p:cNvSpPr>
          <p:nvPr/>
        </p:nvSpPr>
        <p:spPr>
          <a:xfrm rot="0">
            <a:off x="5238748" y="4076934"/>
            <a:ext cx="2021204" cy="634364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FF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八股取士</a:t>
            </a:r>
            <a:endParaRPr lang="zh-CN" altLang="en-US" sz="3600" b="0" i="0" u="none" strike="noStrike" kern="0" cap="none" spc="0" baseline="0">
              <a:solidFill>
                <a:srgbClr val="FF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78" name="矩形"/>
          <p:cNvSpPr>
            <a:spLocks/>
          </p:cNvSpPr>
          <p:nvPr/>
        </p:nvSpPr>
        <p:spPr>
          <a:xfrm rot="0">
            <a:off x="2279650" y="5118333"/>
            <a:ext cx="1106805" cy="6343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00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清朝</a:t>
            </a:r>
            <a:endParaRPr lang="zh-CN" altLang="en-US" sz="3600" b="0" i="0" u="none" strike="noStrike" kern="0" cap="none" spc="0" baseline="0">
              <a:solidFill>
                <a:srgbClr val="00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379" name="矩形"/>
          <p:cNvSpPr>
            <a:spLocks/>
          </p:cNvSpPr>
          <p:nvPr/>
        </p:nvSpPr>
        <p:spPr>
          <a:xfrm rot="0">
            <a:off x="5495925" y="5084994"/>
            <a:ext cx="1564005" cy="6343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0" i="0" u="none" strike="noStrike" kern="0" cap="none" spc="0" baseline="0">
                <a:solidFill>
                  <a:srgbClr val="FF0066"/>
                </a:solidFill>
                <a:effectLst>
                  <a:outerShdw sx="100000" sy="100000" blurRad="38100" dir="2700000" dist="38100" algn="tl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黑体" pitchFamily="49" charset="-122"/>
              </a:rPr>
              <a:t>文字狱</a:t>
            </a:r>
            <a:endParaRPr lang="zh-CN" altLang="en-US" sz="3600" b="0" i="0" u="none" strike="noStrike" kern="0" cap="none" spc="0" baseline="0">
              <a:solidFill>
                <a:srgbClr val="FF0066"/>
              </a:solidFill>
              <a:effectLst>
                <a:outerShdw sx="100000" sy="100000" blurRad="38100" dir="2700000" dist="38100" algn="tl">
                  <a:srgbClr val="000000"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2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  <p:bldP spid="375" grpId="0" animBg="1"/>
      <p:bldP spid="377" grpId="0" animBg="1"/>
      <p:bldP spid="379" grpId="0" animBg="1"/>
    </p:bldLst>
  </p:timing>
</p:sld>
</file>

<file path=ppt/slides/slide1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384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385" name="图片" descr="88 (1)"/>
          <p:cNvPicPr>
            <a:picLocks noChangeAspect="1"/>
          </p:cNvPicPr>
          <p:nvPr/>
        </p:nvPicPr>
        <p:blipFill>
          <a:blip r:embed="rId2" cstate="print"/>
          <a:srcRect t="8564" b="7137"/>
          <a:stretch>
            <a:fillRect/>
          </a:stretch>
        </p:blipFill>
        <p:spPr>
          <a:xfrm rot="0">
            <a:off x="130175" y="4471987"/>
            <a:ext cx="11931651" cy="2287587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386" name="图片" descr="66 (1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10607676" y="96837"/>
            <a:ext cx="1490659" cy="140176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387" name="图片" descr="66 (1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95250" y="130175"/>
            <a:ext cx="1439862" cy="1355723"/>
          </a:xfrm>
          <a:prstGeom prst="rect"/>
          <a:noFill/>
          <a:ln w="9525" cmpd="sng" cap="flat">
            <a:noFill/>
            <a:prstDash val="solid"/>
            <a:miter/>
          </a:ln>
        </p:spPr>
      </p:pic>
      <p:grpSp>
        <p:nvGrpSpPr>
          <p:cNvPr id="391" name="组合"/>
          <p:cNvGrpSpPr>
            <a:grpSpLocks/>
          </p:cNvGrpSpPr>
          <p:nvPr/>
        </p:nvGrpSpPr>
        <p:grpSpPr>
          <a:xfrm>
            <a:off x="2197099" y="622300"/>
            <a:ext cx="3353435" cy="613408"/>
            <a:chOff x="2197099" y="622300"/>
            <a:chExt cx="3353435" cy="613408"/>
          </a:xfrm>
        </p:grpSpPr>
        <p:sp>
          <p:nvSpPr>
            <p:cNvPr id="388" name="直线"/>
            <p:cNvSpPr>
              <a:spLocks/>
            </p:cNvSpPr>
            <p:nvPr/>
          </p:nvSpPr>
          <p:spPr>
            <a:xfrm flipV="1" rot="21600000">
              <a:off x="4216400" y="991486"/>
              <a:ext cx="1289685" cy="1902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389" name="圆角矩形"/>
            <p:cNvSpPr>
              <a:spLocks/>
            </p:cNvSpPr>
            <p:nvPr/>
          </p:nvSpPr>
          <p:spPr>
            <a:xfrm rot="0">
              <a:off x="2197099" y="751705"/>
              <a:ext cx="2127885" cy="484003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设立军机处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390" name="矩形"/>
            <p:cNvSpPr>
              <a:spLocks/>
            </p:cNvSpPr>
            <p:nvPr/>
          </p:nvSpPr>
          <p:spPr>
            <a:xfrm rot="0">
              <a:off x="4494530" y="622300"/>
              <a:ext cx="1056004" cy="45338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政治</a:t>
              </a:r>
              <a:endParaRPr lang="zh-CN" altLang="en-US" sz="24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395" name="组合"/>
          <p:cNvGrpSpPr>
            <a:grpSpLocks/>
          </p:cNvGrpSpPr>
          <p:nvPr/>
        </p:nvGrpSpPr>
        <p:grpSpPr>
          <a:xfrm>
            <a:off x="2197099" y="1236661"/>
            <a:ext cx="3352800" cy="668971"/>
            <a:chOff x="2197099" y="1236661"/>
            <a:chExt cx="3352800" cy="668971"/>
          </a:xfrm>
        </p:grpSpPr>
        <p:sp>
          <p:nvSpPr>
            <p:cNvPr id="392" name="直线"/>
            <p:cNvSpPr>
              <a:spLocks/>
            </p:cNvSpPr>
            <p:nvPr/>
          </p:nvSpPr>
          <p:spPr>
            <a:xfrm flipV="1" rot="21600000">
              <a:off x="4260459" y="1662774"/>
              <a:ext cx="1289439" cy="1902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393" name="圆角矩形"/>
            <p:cNvSpPr>
              <a:spLocks/>
            </p:cNvSpPr>
            <p:nvPr/>
          </p:nvSpPr>
          <p:spPr>
            <a:xfrm rot="0">
              <a:off x="2197099" y="1421818"/>
              <a:ext cx="2127482" cy="483815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大兴文字狱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394" name="矩形"/>
            <p:cNvSpPr>
              <a:spLocks/>
            </p:cNvSpPr>
            <p:nvPr/>
          </p:nvSpPr>
          <p:spPr>
            <a:xfrm rot="0">
              <a:off x="4494730" y="1236661"/>
              <a:ext cx="1055169" cy="453387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思想</a:t>
              </a:r>
              <a:endParaRPr lang="zh-CN" altLang="en-US" sz="24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399" name="组合"/>
          <p:cNvGrpSpPr>
            <a:grpSpLocks/>
          </p:cNvGrpSpPr>
          <p:nvPr/>
        </p:nvGrpSpPr>
        <p:grpSpPr>
          <a:xfrm>
            <a:off x="1871660" y="1928812"/>
            <a:ext cx="3708402" cy="688973"/>
            <a:chOff x="1871660" y="1928812"/>
            <a:chExt cx="3708402" cy="688973"/>
          </a:xfrm>
        </p:grpSpPr>
        <p:sp>
          <p:nvSpPr>
            <p:cNvPr id="396" name="直线"/>
            <p:cNvSpPr>
              <a:spLocks/>
            </p:cNvSpPr>
            <p:nvPr/>
          </p:nvSpPr>
          <p:spPr>
            <a:xfrm flipV="1" rot="21600000">
              <a:off x="4236807" y="2311788"/>
              <a:ext cx="1289906" cy="1904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397" name="圆角矩形"/>
            <p:cNvSpPr>
              <a:spLocks/>
            </p:cNvSpPr>
            <p:nvPr/>
          </p:nvSpPr>
          <p:spPr>
            <a:xfrm rot="0">
              <a:off x="1871660" y="2132387"/>
              <a:ext cx="2483275" cy="485398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实行文化专制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398" name="矩形"/>
            <p:cNvSpPr>
              <a:spLocks/>
            </p:cNvSpPr>
            <p:nvPr/>
          </p:nvSpPr>
          <p:spPr>
            <a:xfrm rot="0">
              <a:off x="4523877" y="1928812"/>
              <a:ext cx="1056185" cy="453387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文化</a:t>
              </a:r>
              <a:endParaRPr lang="zh-CN" altLang="en-US" sz="24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402" name="组合"/>
          <p:cNvGrpSpPr>
            <a:grpSpLocks/>
          </p:cNvGrpSpPr>
          <p:nvPr/>
        </p:nvGrpSpPr>
        <p:grpSpPr>
          <a:xfrm>
            <a:off x="6667499" y="1871660"/>
            <a:ext cx="3562350" cy="484822"/>
            <a:chOff x="6667499" y="1871660"/>
            <a:chExt cx="3562350" cy="484822"/>
          </a:xfrm>
        </p:grpSpPr>
        <p:sp>
          <p:nvSpPr>
            <p:cNvPr id="400" name="直线"/>
            <p:cNvSpPr>
              <a:spLocks/>
            </p:cNvSpPr>
            <p:nvPr/>
          </p:nvSpPr>
          <p:spPr>
            <a:xfrm flipV="1" rot="21600000">
              <a:off x="6667499" y="2073725"/>
              <a:ext cx="1289915" cy="1904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401" name="圆角矩形"/>
            <p:cNvSpPr>
              <a:spLocks/>
            </p:cNvSpPr>
            <p:nvPr/>
          </p:nvSpPr>
          <p:spPr>
            <a:xfrm rot="0">
              <a:off x="7684316" y="1871660"/>
              <a:ext cx="2545533" cy="484822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闭关锁国政策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405" name="组合"/>
          <p:cNvGrpSpPr>
            <a:grpSpLocks/>
          </p:cNvGrpSpPr>
          <p:nvPr/>
        </p:nvGrpSpPr>
        <p:grpSpPr>
          <a:xfrm>
            <a:off x="6667499" y="889000"/>
            <a:ext cx="3562350" cy="484823"/>
            <a:chOff x="6667499" y="889000"/>
            <a:chExt cx="3562350" cy="484823"/>
          </a:xfrm>
        </p:grpSpPr>
        <p:sp>
          <p:nvSpPr>
            <p:cNvPr id="403" name="直线"/>
            <p:cNvSpPr>
              <a:spLocks/>
            </p:cNvSpPr>
            <p:nvPr/>
          </p:nvSpPr>
          <p:spPr>
            <a:xfrm flipV="1" rot="21600000">
              <a:off x="6667499" y="1130458"/>
              <a:ext cx="1289915" cy="1906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404" name="圆角矩形"/>
            <p:cNvSpPr>
              <a:spLocks/>
            </p:cNvSpPr>
            <p:nvPr/>
          </p:nvSpPr>
          <p:spPr>
            <a:xfrm rot="0">
              <a:off x="7684316" y="889000"/>
              <a:ext cx="2545533" cy="484823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社会矛盾加剧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sp>
        <p:nvSpPr>
          <p:cNvPr id="406" name="圆角矩形"/>
          <p:cNvSpPr>
            <a:spLocks/>
          </p:cNvSpPr>
          <p:nvPr/>
        </p:nvSpPr>
        <p:spPr>
          <a:xfrm rot="0">
            <a:off x="5511800" y="608012"/>
            <a:ext cx="1169987" cy="2236787"/>
          </a:xfrm>
          <a:prstGeom prst="roundRect">
            <a:avLst>
              <a:gd name="adj" fmla="val 16666"/>
            </a:avLst>
          </a:prstGeom>
          <a:solidFill>
            <a:srgbClr val="C00000"/>
          </a:solidFill>
          <a:ln w="12700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清朝君主专制强化</a:t>
            </a:r>
            <a:endParaRPr lang="zh-CN" altLang="en-US" sz="32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grpSp>
        <p:nvGrpSpPr>
          <p:cNvPr id="411" name="组合"/>
          <p:cNvGrpSpPr>
            <a:grpSpLocks/>
          </p:cNvGrpSpPr>
          <p:nvPr/>
        </p:nvGrpSpPr>
        <p:grpSpPr>
          <a:xfrm>
            <a:off x="3108325" y="2378075"/>
            <a:ext cx="6135688" cy="1566861"/>
            <a:chOff x="3108325" y="2378075"/>
            <a:chExt cx="6135688" cy="1566861"/>
          </a:xfrm>
        </p:grpSpPr>
        <p:sp>
          <p:nvSpPr>
            <p:cNvPr id="407" name="圆角矩形"/>
            <p:cNvSpPr>
              <a:spLocks/>
            </p:cNvSpPr>
            <p:nvPr/>
          </p:nvSpPr>
          <p:spPr>
            <a:xfrm rot="0">
              <a:off x="3367365" y="3410793"/>
              <a:ext cx="5560468" cy="534143"/>
            </a:xfrm>
            <a:prstGeom prst="roundRect">
              <a:avLst>
                <a:gd name="adj" fmla="val 16666"/>
              </a:avLst>
            </a:prstGeom>
            <a:solidFill>
              <a:srgbClr val="2F5597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社会危机重重，中国落伍于世界</a:t>
              </a:r>
              <a:endParaRPr lang="zh-CN" altLang="en-US" sz="2800" b="1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408" name="直线"/>
            <p:cNvSpPr>
              <a:spLocks/>
            </p:cNvSpPr>
            <p:nvPr/>
          </p:nvSpPr>
          <p:spPr>
            <a:xfrm flipH="1" rot="21600000">
              <a:off x="3108325" y="2616883"/>
              <a:ext cx="5714" cy="1074637"/>
            </a:xfrm>
            <a:prstGeom prst="line"/>
            <a:noFill/>
            <a:ln w="28575" cmpd="sng" cap="flat">
              <a:solidFill>
                <a:srgbClr val="2F559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409" name="直线"/>
            <p:cNvSpPr>
              <a:spLocks/>
            </p:cNvSpPr>
            <p:nvPr/>
          </p:nvSpPr>
          <p:spPr>
            <a:xfrm rot="0">
              <a:off x="8927833" y="3677548"/>
              <a:ext cx="305386" cy="1905"/>
            </a:xfrm>
            <a:prstGeom prst="line"/>
            <a:noFill/>
            <a:ln w="28575" cmpd="sng" cap="flat">
              <a:solidFill>
                <a:srgbClr val="2F559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410" name="直线"/>
            <p:cNvSpPr>
              <a:spLocks/>
            </p:cNvSpPr>
            <p:nvPr/>
          </p:nvSpPr>
          <p:spPr>
            <a:xfrm flipH="1" rot="21600000">
              <a:off x="9235125" y="2378075"/>
              <a:ext cx="8888" cy="1313445"/>
            </a:xfrm>
            <a:prstGeom prst="line"/>
            <a:noFill/>
            <a:ln w="28575" cmpd="sng" cap="flat">
              <a:solidFill>
                <a:srgbClr val="2F559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</p:grpSp>
      <p:sp>
        <p:nvSpPr>
          <p:cNvPr id="412" name="直线"/>
          <p:cNvSpPr>
            <a:spLocks/>
          </p:cNvSpPr>
          <p:nvPr/>
        </p:nvSpPr>
        <p:spPr>
          <a:xfrm rot="0">
            <a:off x="3108325" y="3676650"/>
            <a:ext cx="304800" cy="1587"/>
          </a:xfrm>
          <a:prstGeom prst="line"/>
          <a:noFill/>
          <a:ln w="28575" cmpd="sng" cap="flat">
            <a:solidFill>
              <a:srgbClr val="2F5597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  <p:extLst>
      <p:ext uri="{BB962C8B-B14F-4D97-AF65-F5344CB8AC3E}">
        <p14:creationId xmlns:p14="http://schemas.microsoft.com/office/powerpoint/2010/main" val="1379872204"/>
      </p:ext>
    </p:extLst>
  </p:cSld>
  <p:clrMapOvr>
    <a:masterClrMapping/>
  </p:clrMapOvr>
</p:sld>
</file>

<file path=ppt/slides/slide1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17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8" name="矩形"/>
          <p:cNvSpPr>
            <a:spLocks/>
          </p:cNvSpPr>
          <p:nvPr/>
        </p:nvSpPr>
        <p:spPr>
          <a:xfrm rot="0">
            <a:off x="963612" y="993775"/>
            <a:ext cx="10126662" cy="29870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1.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如果你到故宫参观，你可以在“军机处”景点的文字说明上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发现这样的文字“军机处一日日程：接折（阅读奏折）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--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见面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（请皇帝旨）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--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述旨（拟皇帝旨意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)--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过朱（皇帝过目确定）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--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交发（下发旨意）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”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这说明了军机处的主要职能是（      ）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 A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．纵论军务，谋划战事　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B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．辅佐皇帝，参与决策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 C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．陪读陪写，赋诗作赋　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D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．照旨拟文，上传下达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grpSp>
        <p:nvGrpSpPr>
          <p:cNvPr id="421" name="组合"/>
          <p:cNvGrpSpPr>
            <a:grpSpLocks/>
          </p:cNvGrpSpPr>
          <p:nvPr/>
        </p:nvGrpSpPr>
        <p:grpSpPr>
          <a:xfrm>
            <a:off x="10182226" y="4721225"/>
            <a:ext cx="1971675" cy="2081692"/>
            <a:chOff x="10182226" y="4721225"/>
            <a:chExt cx="1971675" cy="2081692"/>
          </a:xfrm>
        </p:grpSpPr>
        <p:pic>
          <p:nvPicPr>
            <p:cNvPr id="419" name="图片" descr="8 (1)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0">
              <a:off x="10182226" y="4721225"/>
              <a:ext cx="1971675" cy="2081692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20" name="图片" descr="7 (1)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0">
              <a:off x="10510172" y="4967570"/>
              <a:ext cx="1157309" cy="1589002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</p:grpSp>
      <p:sp>
        <p:nvSpPr>
          <p:cNvPr id="422" name="矩形"/>
          <p:cNvSpPr>
            <a:spLocks/>
          </p:cNvSpPr>
          <p:nvPr/>
        </p:nvSpPr>
        <p:spPr>
          <a:xfrm rot="0">
            <a:off x="9245600" y="2374900"/>
            <a:ext cx="1108072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D</a:t>
            </a:r>
            <a:endParaRPr lang="zh-CN" altLang="en-US" sz="4800" b="1" i="0" u="none" strike="noStrike" kern="0" cap="none" spc="0" baseline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grpSp>
        <p:nvGrpSpPr>
          <p:cNvPr id="427" name="组合"/>
          <p:cNvGrpSpPr>
            <a:grpSpLocks/>
          </p:cNvGrpSpPr>
          <p:nvPr/>
        </p:nvGrpSpPr>
        <p:grpSpPr>
          <a:xfrm>
            <a:off x="798512" y="198437"/>
            <a:ext cx="2233609" cy="669925"/>
            <a:chOff x="798512" y="198437"/>
            <a:chExt cx="2233609" cy="669925"/>
          </a:xfrm>
        </p:grpSpPr>
        <p:grpSp>
          <p:nvGrpSpPr>
            <p:cNvPr id="425" name="组合"/>
            <p:cNvGrpSpPr>
              <a:grpSpLocks/>
            </p:cNvGrpSpPr>
            <p:nvPr/>
          </p:nvGrpSpPr>
          <p:grpSpPr>
            <a:xfrm>
              <a:off x="798512" y="198437"/>
              <a:ext cx="2233609" cy="669925"/>
              <a:chOff x="798512" y="198437"/>
              <a:chExt cx="2233609" cy="669925"/>
            </a:xfrm>
          </p:grpSpPr>
          <p:pic>
            <p:nvPicPr>
              <p:cNvPr id="423" name="图片"/>
              <p:cNvPicPr>
                <a:picLocks noChangeAspect="1"/>
              </p:cNvPicPr>
              <p:nvPr/>
            </p:nvPicPr>
            <p:blipFill>
              <a:blip r:embed="rId4" cstate="print"/>
              <a:srcRect t="51122" b="20196" l="5504" r="13658"/>
              <a:stretch>
                <a:fillRect/>
              </a:stretch>
            </p:blipFill>
            <p:spPr>
              <a:xfrm rot="0">
                <a:off x="798512" y="520957"/>
                <a:ext cx="2233609" cy="347405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  <p:pic>
            <p:nvPicPr>
              <p:cNvPr id="424" name="图片"/>
              <p:cNvPicPr>
                <a:picLocks noChangeAspect="1"/>
              </p:cNvPicPr>
              <p:nvPr/>
            </p:nvPicPr>
            <p:blipFill>
              <a:blip r:embed="rId5" cstate="print"/>
              <a:srcRect t="51122" b="20196" l="5504" r="13658"/>
              <a:stretch>
                <a:fillRect/>
              </a:stretch>
            </p:blipFill>
            <p:spPr>
              <a:xfrm flipV="1" rot="21600000">
                <a:off x="798512" y="198437"/>
                <a:ext cx="2233609" cy="347405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</p:grpSp>
        <p:sp>
          <p:nvSpPr>
            <p:cNvPr id="426" name="矩形"/>
            <p:cNvSpPr>
              <a:spLocks/>
            </p:cNvSpPr>
            <p:nvPr/>
          </p:nvSpPr>
          <p:spPr>
            <a:xfrm rot="0">
              <a:off x="963389" y="246829"/>
              <a:ext cx="2019195" cy="577215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200" b="1" i="0" u="none" strike="noStrike" kern="0" cap="none" spc="0" baseline="0">
                  <a:solidFill>
                    <a:srgbClr val="0070C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  <a:sym typeface="等线" pitchFamily="2" charset="-122"/>
                </a:rPr>
                <a:t>课堂练习</a:t>
              </a:r>
              <a:endParaRPr lang="zh-CN" altLang="en-US" sz="3200" b="1" i="0" u="none" strike="noStrike" kern="0" cap="none" spc="0" baseline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endParaRPr>
            </a:p>
          </p:txBody>
        </p:sp>
      </p:grpSp>
      <p:sp>
        <p:nvSpPr>
          <p:cNvPr id="428" name="矩形"/>
          <p:cNvSpPr>
            <a:spLocks/>
          </p:cNvSpPr>
          <p:nvPr/>
        </p:nvSpPr>
        <p:spPr>
          <a:xfrm rot="0">
            <a:off x="1003300" y="4343400"/>
            <a:ext cx="8556625" cy="1539238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2.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清代实行“闭关锁国”政策的根本原因是（      ）  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A.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中国工商业发达    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B.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天朝物产丰富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C.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外国人滋扰生事    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D.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封建经济占主导地位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pic>
        <p:nvPicPr>
          <p:cNvPr id="429" name="图片" descr="13 (1)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0">
            <a:off x="95250" y="4803774"/>
            <a:ext cx="1030286" cy="1963736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430" name="图片" descr="3 (1)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0">
            <a:off x="10828338" y="96837"/>
            <a:ext cx="1269998" cy="15748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31" name="矩形"/>
          <p:cNvSpPr>
            <a:spLocks/>
          </p:cNvSpPr>
          <p:nvPr/>
        </p:nvSpPr>
        <p:spPr>
          <a:xfrm rot="0">
            <a:off x="8237538" y="4230687"/>
            <a:ext cx="1108074" cy="8153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D</a:t>
            </a:r>
            <a:endParaRPr lang="zh-CN" altLang="en-US" sz="4800" b="1" i="0" u="none" strike="noStrike" kern="0" cap="none" spc="0" baseline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14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animBg="1"/>
      <p:bldP spid="431" grpId="0" animBg="1"/>
    </p:bldLst>
  </p:timing>
</p:sld>
</file>

<file path=ppt/slides/slide1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矩形"/>
          <p:cNvSpPr>
            <a:spLocks/>
          </p:cNvSpPr>
          <p:nvPr/>
        </p:nvSpPr>
        <p:spPr>
          <a:xfrm rot="0">
            <a:off x="982128" y="1125035"/>
            <a:ext cx="9503856" cy="28060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预习思考答问：</a:t>
            </a:r>
            <a:endParaRPr lang="en-US" altLang="zh-CN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2.</a:t>
            </a: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列举清朝社会矛盾加剧的表现：</a:t>
            </a:r>
            <a:endParaRPr lang="en-US" altLang="zh-CN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3.</a:t>
            </a: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举出清朝闭关锁国政策的原因和表现，</a:t>
            </a:r>
            <a:endParaRPr lang="en-US" altLang="zh-CN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如何评价这一政策？</a:t>
            </a:r>
            <a:endParaRPr lang="zh-CN" altLang="en-US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519333"/>
      </p:ext>
    </p:extLst>
  </p:cSld>
  <p:clrMapOvr>
    <a:masterClrMapping/>
  </p:clrMapOvr>
</p:sld>
</file>

<file path=ppt/slides/slide1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40" name="矩形"/>
          <p:cNvSpPr>
            <a:spLocks/>
          </p:cNvSpPr>
          <p:nvPr/>
        </p:nvSpPr>
        <p:spPr>
          <a:xfrm rot="0">
            <a:off x="95250" y="96837"/>
            <a:ext cx="12003088" cy="66754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41" name="圆角矩形"/>
          <p:cNvSpPr>
            <a:spLocks/>
          </p:cNvSpPr>
          <p:nvPr/>
        </p:nvSpPr>
        <p:spPr>
          <a:xfrm rot="0">
            <a:off x="134937" y="144462"/>
            <a:ext cx="1760537" cy="493712"/>
          </a:xfrm>
          <a:prstGeom prst="roundRect">
            <a:avLst>
              <a:gd name="adj" fmla="val 16666"/>
            </a:avLst>
          </a:prstGeom>
          <a:solidFill>
            <a:srgbClr val="2F5597"/>
          </a:solidFill>
          <a:ln w="12700" cmpd="sng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吏制腐败</a:t>
            </a:r>
            <a:endParaRPr lang="zh-CN" altLang="en-US" sz="28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442" name="图片" descr="青花竖线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5937250" y="39687"/>
            <a:ext cx="180975" cy="6777038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43" name="圆角矩形"/>
          <p:cNvSpPr>
            <a:spLocks/>
          </p:cNvSpPr>
          <p:nvPr/>
        </p:nvSpPr>
        <p:spPr>
          <a:xfrm rot="0">
            <a:off x="10239375" y="144462"/>
            <a:ext cx="1803397" cy="493712"/>
          </a:xfrm>
          <a:prstGeom prst="roundRect">
            <a:avLst>
              <a:gd name="adj" fmla="val 16666"/>
            </a:avLst>
          </a:prstGeom>
          <a:solidFill>
            <a:srgbClr val="2F5597"/>
          </a:solidFill>
          <a:ln w="12700" cmpd="sng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军队腐败</a:t>
            </a:r>
            <a:endParaRPr lang="zh-CN" altLang="en-US" sz="28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444" name="图片"/>
          <p:cNvPicPr>
            <a:picLocks noChangeAspect="1"/>
          </p:cNvPicPr>
          <p:nvPr/>
        </p:nvPicPr>
        <p:blipFill>
          <a:blip r:embed="rId3" cstate="print"/>
          <a:srcRect b="1433" r="1400"/>
          <a:stretch>
            <a:fillRect/>
          </a:stretch>
        </p:blipFill>
        <p:spPr>
          <a:xfrm rot="0">
            <a:off x="449262" y="4000499"/>
            <a:ext cx="2547937" cy="1460499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45" name="矩形"/>
          <p:cNvSpPr>
            <a:spLocks/>
          </p:cNvSpPr>
          <p:nvPr/>
        </p:nvSpPr>
        <p:spPr>
          <a:xfrm rot="0">
            <a:off x="312737" y="812800"/>
            <a:ext cx="5580062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0" i="0" u="none" strike="noStrike" kern="0" cap="none" spc="0" baseline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顺治</a:t>
            </a:r>
            <a:r>
              <a:rPr lang="zh-CN" altLang="en-US" sz="2400" b="0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年间，很多地方官员就已经</a:t>
            </a:r>
            <a:endParaRPr lang="en-US" altLang="zh-CN" sz="2400" b="0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0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“贪污成习”，以致“百姓失所”。</a:t>
            </a:r>
            <a:endParaRPr lang="zh-CN" altLang="en-US" sz="2400" b="0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446" name="矩形"/>
          <p:cNvSpPr>
            <a:spLocks/>
          </p:cNvSpPr>
          <p:nvPr/>
        </p:nvSpPr>
        <p:spPr>
          <a:xfrm rot="0">
            <a:off x="268287" y="1712912"/>
            <a:ext cx="5678805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0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（</a:t>
            </a:r>
            <a:r>
              <a:rPr lang="zh-CN" altLang="en-US" sz="2400" b="0" i="0" u="none" strike="noStrike" kern="0" cap="none" spc="0" baseline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康熙</a:t>
            </a:r>
            <a:r>
              <a:rPr lang="zh-CN" altLang="en-US" sz="2400" b="0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）“大吏朘削卑官，卑官虐害军</a:t>
            </a:r>
            <a:endParaRPr lang="en-US" altLang="zh-CN" sz="2400" b="0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0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民，滥行科派。脂膏竭尽，甚至逃亡”。</a:t>
            </a:r>
            <a:endParaRPr lang="zh-CN" altLang="en-US" sz="2400" b="0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pic>
        <p:nvPicPr>
          <p:cNvPr id="447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3221037" y="4000499"/>
            <a:ext cx="2493960" cy="1460499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448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4764087" y="142875"/>
            <a:ext cx="1173162" cy="117633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49" name="矩形"/>
          <p:cNvSpPr>
            <a:spLocks/>
          </p:cNvSpPr>
          <p:nvPr/>
        </p:nvSpPr>
        <p:spPr>
          <a:xfrm rot="0">
            <a:off x="344486" y="2644775"/>
            <a:ext cx="5592762" cy="11772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0" i="0" u="none" strike="noStrike" kern="0" cap="none" spc="0" baseline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乾隆帝</a:t>
            </a:r>
            <a:r>
              <a:rPr lang="zh-CN" altLang="en-US" sz="2400" b="0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时期大贪官和珅，</a:t>
            </a:r>
            <a:r>
              <a:rPr lang="zh-CN" altLang="en-US" sz="2400" b="0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贪污的现金资产折合人民币约268亿！坐拥21.5亿的豪宅！</a:t>
            </a:r>
            <a:r>
              <a:rPr lang="zh-CN" altLang="en-US" sz="2400" b="1" i="0" u="none" strike="noStrike" kern="0" cap="none" spc="0" baseline="0">
                <a:solidFill>
                  <a:srgbClr val="001D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“和珅跌倒，嘉庆吃饱”</a:t>
            </a:r>
            <a:endParaRPr lang="zh-CN" altLang="en-US" sz="2400" b="1" i="0" u="none" strike="noStrike" kern="0" cap="none" spc="0" baseline="0">
              <a:solidFill>
                <a:srgbClr val="001DFF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等线" pitchFamily="2" charset="-122"/>
            </a:endParaRPr>
          </a:p>
        </p:txBody>
      </p:sp>
      <p:sp>
        <p:nvSpPr>
          <p:cNvPr id="450" name="矩形"/>
          <p:cNvSpPr>
            <a:spLocks/>
          </p:cNvSpPr>
          <p:nvPr/>
        </p:nvSpPr>
        <p:spPr>
          <a:xfrm rot="0">
            <a:off x="844550" y="5656262"/>
            <a:ext cx="4870446" cy="948688"/>
          </a:xfrm>
          <a:prstGeom prst="rect"/>
          <a:solidFill>
            <a:srgbClr val="DAE3F3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清朝的官僚体制从整体结构上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    呈现出日益腐败的趋势。</a:t>
            </a:r>
            <a:endParaRPr lang="zh-CN" altLang="en-US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grpSp>
        <p:nvGrpSpPr>
          <p:cNvPr id="460" name="组合"/>
          <p:cNvGrpSpPr>
            <a:grpSpLocks/>
          </p:cNvGrpSpPr>
          <p:nvPr/>
        </p:nvGrpSpPr>
        <p:grpSpPr>
          <a:xfrm>
            <a:off x="6118225" y="198437"/>
            <a:ext cx="2778125" cy="2753360"/>
            <a:chOff x="6118225" y="198437"/>
            <a:chExt cx="2778125" cy="2753360"/>
          </a:xfrm>
        </p:grpSpPr>
        <p:pic>
          <p:nvPicPr>
            <p:cNvPr id="451" name="图片"/>
            <p:cNvPicPr>
              <a:picLocks noChangeAspect="1"/>
            </p:cNvPicPr>
            <p:nvPr/>
          </p:nvPicPr>
          <p:blipFill>
            <a:blip r:embed="rId6" cstate="print"/>
            <a:srcRect t="462" b="2125" l="7201" r="2624"/>
            <a:stretch>
              <a:fillRect/>
            </a:stretch>
          </p:blipFill>
          <p:spPr>
            <a:xfrm rot="0">
              <a:off x="6118225" y="198437"/>
              <a:ext cx="2778125" cy="2753360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2" name="图片"/>
            <p:cNvPicPr>
              <a:picLocks noChangeAspect="1"/>
            </p:cNvPicPr>
            <p:nvPr/>
          </p:nvPicPr>
          <p:blipFill>
            <a:blip r:embed="rId7" cstate="print"/>
            <a:srcRect t="3458" b="49982" l="9168" r="75328"/>
            <a:stretch>
              <a:fillRect/>
            </a:stretch>
          </p:blipFill>
          <p:spPr>
            <a:xfrm rot="0">
              <a:off x="6291619" y="1503026"/>
              <a:ext cx="408396" cy="827594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3" name="图片"/>
            <p:cNvPicPr>
              <a:picLocks noChangeAspect="1"/>
            </p:cNvPicPr>
            <p:nvPr/>
          </p:nvPicPr>
          <p:blipFill>
            <a:blip r:embed="rId8" cstate="print"/>
            <a:srcRect t="3877" b="51266" l="30387" r="54091"/>
            <a:stretch>
              <a:fillRect/>
            </a:stretch>
          </p:blipFill>
          <p:spPr>
            <a:xfrm rot="0">
              <a:off x="7593033" y="1339160"/>
              <a:ext cx="423642" cy="826325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4" name="图片"/>
            <p:cNvPicPr>
              <a:picLocks noChangeAspect="1"/>
            </p:cNvPicPr>
            <p:nvPr/>
          </p:nvPicPr>
          <p:blipFill>
            <a:blip r:embed="rId9" cstate="print"/>
            <a:srcRect t="3458" b="51266" l="51473" r="34322"/>
            <a:stretch>
              <a:fillRect/>
            </a:stretch>
          </p:blipFill>
          <p:spPr>
            <a:xfrm rot="0">
              <a:off x="7456475" y="198437"/>
              <a:ext cx="356315" cy="767257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5" name="图片"/>
            <p:cNvPicPr>
              <a:picLocks noChangeAspect="1"/>
            </p:cNvPicPr>
            <p:nvPr/>
          </p:nvPicPr>
          <p:blipFill>
            <a:blip r:embed="rId10" cstate="print"/>
            <a:srcRect t="2370" b="51489" l="72410" r="11635"/>
            <a:stretch>
              <a:fillRect/>
            </a:stretch>
          </p:blipFill>
          <p:spPr>
            <a:xfrm rot="0">
              <a:off x="7439961" y="2188986"/>
              <a:ext cx="389341" cy="762810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6" name="图片"/>
            <p:cNvPicPr>
              <a:picLocks noChangeAspect="1"/>
            </p:cNvPicPr>
            <p:nvPr/>
          </p:nvPicPr>
          <p:blipFill>
            <a:blip r:embed="rId11" cstate="print"/>
            <a:srcRect t="50205" b="4741" l="72860" r="11483"/>
            <a:stretch>
              <a:fillRect/>
            </a:stretch>
          </p:blipFill>
          <p:spPr>
            <a:xfrm rot="0">
              <a:off x="8496209" y="2165486"/>
              <a:ext cx="400141" cy="778053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7" name="图片"/>
            <p:cNvPicPr>
              <a:picLocks noChangeAspect="1"/>
            </p:cNvPicPr>
            <p:nvPr/>
          </p:nvPicPr>
          <p:blipFill>
            <a:blip r:embed="rId12" cstate="print"/>
            <a:srcRect t="51045" b="5384" l="51040" r="33588"/>
            <a:stretch>
              <a:fillRect/>
            </a:stretch>
          </p:blipFill>
          <p:spPr>
            <a:xfrm rot="0">
              <a:off x="6926129" y="198437"/>
              <a:ext cx="412209" cy="788215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8" name="图片"/>
            <p:cNvPicPr>
              <a:picLocks noChangeAspect="1"/>
            </p:cNvPicPr>
            <p:nvPr/>
          </p:nvPicPr>
          <p:blipFill>
            <a:blip r:embed="rId13" cstate="print"/>
            <a:srcRect t="49563" b="5185" l="10185" r="76460"/>
            <a:stretch>
              <a:fillRect/>
            </a:stretch>
          </p:blipFill>
          <p:spPr>
            <a:xfrm rot="0">
              <a:off x="6118225" y="564281"/>
              <a:ext cx="361395" cy="827593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459" name="图片"/>
            <p:cNvPicPr>
              <a:picLocks noChangeAspect="1"/>
            </p:cNvPicPr>
            <p:nvPr/>
          </p:nvPicPr>
          <p:blipFill>
            <a:blip r:embed="rId14" cstate="print"/>
            <a:srcRect t="49563" b="3655" l="30387" r="54375"/>
            <a:stretch>
              <a:fillRect/>
            </a:stretch>
          </p:blipFill>
          <p:spPr>
            <a:xfrm rot="0">
              <a:off x="8346314" y="744662"/>
              <a:ext cx="398870" cy="826959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</p:grpSp>
      <p:sp>
        <p:nvSpPr>
          <p:cNvPr id="461" name="矩形"/>
          <p:cNvSpPr>
            <a:spLocks/>
          </p:cNvSpPr>
          <p:nvPr/>
        </p:nvSpPr>
        <p:spPr>
          <a:xfrm rot="0">
            <a:off x="9069388" y="682625"/>
            <a:ext cx="2943998" cy="2263138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满洲全民皆兵，大清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统一后八旗兵分为京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营和驻防两类。当兵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吃饷，京城旗人每月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领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4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两银子外加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120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斤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米，一家衣食无忧。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</p:txBody>
      </p:sp>
      <p:pic>
        <p:nvPicPr>
          <p:cNvPr id="462" name="图片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0">
            <a:off x="10139364" y="3032125"/>
            <a:ext cx="1774825" cy="1133474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463" name="图片" descr="金属方框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0">
            <a:off x="6215062" y="4295775"/>
            <a:ext cx="5754688" cy="503236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64" name="矩形"/>
          <p:cNvSpPr>
            <a:spLocks/>
          </p:cNvSpPr>
          <p:nvPr/>
        </p:nvSpPr>
        <p:spPr>
          <a:xfrm rot="0">
            <a:off x="6334125" y="4264025"/>
            <a:ext cx="6015038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0070C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有钱的真讲究，没钱的穷讲究</a:t>
            </a:r>
            <a:endParaRPr lang="zh-CN" altLang="en-US" sz="3200" b="1" i="0" u="none" strike="noStrike" kern="0" cap="none" spc="0" baseline="0">
              <a:solidFill>
                <a:srgbClr val="0070C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sp>
        <p:nvSpPr>
          <p:cNvPr id="465" name="矩形"/>
          <p:cNvSpPr>
            <a:spLocks/>
          </p:cNvSpPr>
          <p:nvPr/>
        </p:nvSpPr>
        <p:spPr>
          <a:xfrm rot="0">
            <a:off x="6118225" y="4848225"/>
            <a:ext cx="5974341" cy="19011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“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他们创造了一种独具风格的生活方式，在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蛐蛐罐子，鸽哨，干炸丸子上提高文化，对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天下大事一无所知，他们的一生像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作着个细巧的，明白而有点糊涂的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梦。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” 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rPr>
              <a:t>     </a:t>
            </a:r>
            <a:r>
              <a:rPr lang="zh-CN" altLang="en-US" sz="2400" b="1" i="0" u="none" strike="noStrike" kern="0" cap="none" spc="0" baseline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——</a:t>
            </a:r>
            <a:r>
              <a:rPr lang="zh-CN" altLang="en-US" sz="2400" b="1" i="0" u="none" strike="noStrike" kern="0" cap="none" spc="0" baseline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老舍《正红旗下》</a:t>
            </a:r>
            <a:endParaRPr lang="zh-CN" altLang="en-US" sz="2400" b="1" i="0" u="none" strike="noStrike" kern="0" cap="none" spc="0" baseline="0">
              <a:solidFill>
                <a:srgbClr val="C00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pic>
        <p:nvPicPr>
          <p:cNvPr id="466" name="图片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0">
            <a:off x="10912476" y="5656262"/>
            <a:ext cx="1057274" cy="1103311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467" name="图片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0">
            <a:off x="6216650" y="3032125"/>
            <a:ext cx="1647824" cy="1133474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468" name="图片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700" b="7543" l="15251" r="4080"/>
          <a:stretch>
            <a:fillRect/>
          </a:stretch>
        </p:blipFill>
        <p:spPr>
          <a:xfrm rot="0">
            <a:off x="7951787" y="3751262"/>
            <a:ext cx="2101848" cy="414337"/>
          </a:xfrm>
          <a:prstGeom prst="rect"/>
          <a:solidFill>
            <a:schemeClr val="bg1"/>
          </a:solidFill>
          <a:ln w="9525" cmpd="sng" cap="flat">
            <a:noFill/>
            <a:prstDash val="solid"/>
            <a:miter/>
          </a:ln>
        </p:spPr>
      </p:pic>
      <p:sp>
        <p:nvSpPr>
          <p:cNvPr id="469" name="矩形"/>
          <p:cNvSpPr>
            <a:spLocks/>
          </p:cNvSpPr>
          <p:nvPr/>
        </p:nvSpPr>
        <p:spPr>
          <a:xfrm rot="0">
            <a:off x="7939087" y="3013074"/>
            <a:ext cx="2127249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1DFF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射箭，箭虚发；</a:t>
            </a:r>
            <a:endParaRPr lang="en-US" altLang="zh-CN" sz="2400" b="1" i="0" u="none" strike="noStrike" kern="0" cap="none" spc="0" baseline="0">
              <a:solidFill>
                <a:srgbClr val="001DFF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1DFF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驰马，人堕地</a:t>
            </a:r>
            <a:endParaRPr lang="zh-CN" altLang="en-US" sz="2400" b="1" i="0" u="none" strike="noStrike" kern="0" cap="none" spc="0" baseline="0">
              <a:solidFill>
                <a:srgbClr val="001DFF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pic>
        <p:nvPicPr>
          <p:cNvPr id="470" name="图片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7" r="25951"/>
          <a:stretch>
            <a:fillRect/>
          </a:stretch>
        </p:blipFill>
        <p:spPr>
          <a:xfrm rot="0">
            <a:off x="95250" y="5810250"/>
            <a:ext cx="865187" cy="949324"/>
          </a:xfrm>
          <a:prstGeom prst="rect"/>
          <a:noFill/>
          <a:ln w="9525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10068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0" animBg="1"/>
      <p:bldP spid="446" grpId="0" animBg="1"/>
      <p:bldP spid="449" grpId="0" animBg="1"/>
      <p:bldP spid="450" grpId="0" animBg="1"/>
      <p:bldP spid="441" grpId="0" animBg="1"/>
      <p:bldP spid="460" grpId="0" animBg="1"/>
      <p:bldP spid="461" grpId="0" animBg="1"/>
      <p:bldP spid="469" grpId="0" animBg="1"/>
      <p:bldP spid="464" grpId="0" animBg="1"/>
      <p:bldP spid="465" grpId="0" animBg="1"/>
      <p:bldP spid="443" grpId="0" animBg="1"/>
    </p:bldLst>
  </p:timing>
</p:sld>
</file>

<file path=ppt/slides/slide1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75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76" name="圆角矩形"/>
          <p:cNvSpPr>
            <a:spLocks/>
          </p:cNvSpPr>
          <p:nvPr/>
        </p:nvSpPr>
        <p:spPr>
          <a:xfrm rot="0">
            <a:off x="146050" y="141287"/>
            <a:ext cx="1758950" cy="495299"/>
          </a:xfrm>
          <a:prstGeom prst="roundRect">
            <a:avLst>
              <a:gd name="adj" fmla="val 16666"/>
            </a:avLst>
          </a:prstGeom>
          <a:solidFill>
            <a:srgbClr val="2F5597"/>
          </a:solidFill>
          <a:ln w="12700" cmpd="sng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财政危机</a:t>
            </a:r>
            <a:endParaRPr lang="zh-CN" altLang="en-US" sz="28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477" name="图片"/>
          <p:cNvPicPr>
            <a:picLocks noChangeAspect="1"/>
          </p:cNvPicPr>
          <p:nvPr/>
        </p:nvPicPr>
        <p:blipFill>
          <a:blip r:embed="rId2" cstate="print"/>
          <a:srcRect t="5677" b="3175"/>
          <a:stretch>
            <a:fillRect/>
          </a:stretch>
        </p:blipFill>
        <p:spPr>
          <a:xfrm rot="0">
            <a:off x="5561012" y="141287"/>
            <a:ext cx="6503988" cy="4645025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78" name="矩形"/>
          <p:cNvSpPr>
            <a:spLocks/>
          </p:cNvSpPr>
          <p:nvPr/>
        </p:nvSpPr>
        <p:spPr>
          <a:xfrm rot="0">
            <a:off x="7029450" y="4786312"/>
            <a:ext cx="4276724" cy="4533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清中央地方军政体系示意图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sp>
        <p:nvSpPr>
          <p:cNvPr id="479" name="矩形"/>
          <p:cNvSpPr>
            <a:spLocks/>
          </p:cNvSpPr>
          <p:nvPr/>
        </p:nvSpPr>
        <p:spPr>
          <a:xfrm rot="0">
            <a:off x="5838825" y="5311775"/>
            <a:ext cx="5145087" cy="1377314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清朝官僚机构臃肿，运转费用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庞大。皇帝花费无度，财政虚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耗严重。</a:t>
            </a:r>
            <a:endParaRPr lang="zh-CN" altLang="en-US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sp>
        <p:nvSpPr>
          <p:cNvPr id="480" name="矩形"/>
          <p:cNvSpPr>
            <a:spLocks/>
          </p:cNvSpPr>
          <p:nvPr/>
        </p:nvSpPr>
        <p:spPr>
          <a:xfrm rot="0">
            <a:off x="201612" y="2954336"/>
            <a:ext cx="5251450" cy="11772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    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嘉庆元年时，国库存银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5658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万两，到嘉庆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19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年时，仅为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1240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万两，只相当于乾隆朝存银最多时的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1/6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。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pic>
        <p:nvPicPr>
          <p:cNvPr id="481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10687050" y="5035550"/>
            <a:ext cx="1409699" cy="1658935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482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146050" y="827087"/>
            <a:ext cx="5276850" cy="2049461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83" name="矩形"/>
          <p:cNvSpPr>
            <a:spLocks/>
          </p:cNvSpPr>
          <p:nvPr/>
        </p:nvSpPr>
        <p:spPr>
          <a:xfrm rot="0">
            <a:off x="774700" y="827087"/>
            <a:ext cx="4495800" cy="358137"/>
          </a:xfrm>
          <a:prstGeom prst="rect"/>
          <a:solidFill>
            <a:schemeClr val="bg1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1652-1888</a:t>
            </a:r>
            <a:r>
              <a:rPr lang="zh-CN" altLang="en-US" sz="18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年国家财政税收变化图（</a:t>
            </a:r>
            <a:r>
              <a:rPr lang="en-US" altLang="zh-CN" sz="18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%</a:t>
            </a:r>
            <a:r>
              <a:rPr lang="zh-CN" altLang="en-US" sz="18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）</a:t>
            </a:r>
            <a:endParaRPr lang="zh-CN" altLang="en-US" sz="18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grpSp>
        <p:nvGrpSpPr>
          <p:cNvPr id="486" name="组合"/>
          <p:cNvGrpSpPr>
            <a:grpSpLocks/>
          </p:cNvGrpSpPr>
          <p:nvPr/>
        </p:nvGrpSpPr>
        <p:grpSpPr>
          <a:xfrm>
            <a:off x="1149350" y="1666874"/>
            <a:ext cx="1260475" cy="453390"/>
            <a:chOff x="1149350" y="1666874"/>
            <a:chExt cx="1260475" cy="453390"/>
          </a:xfrm>
        </p:grpSpPr>
        <p:sp>
          <p:nvSpPr>
            <p:cNvPr id="484" name="矩形"/>
            <p:cNvSpPr>
              <a:spLocks/>
            </p:cNvSpPr>
            <p:nvPr/>
          </p:nvSpPr>
          <p:spPr>
            <a:xfrm rot="0">
              <a:off x="1149350" y="1666874"/>
              <a:ext cx="855775" cy="453390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1" i="0" u="none" strike="noStrike" kern="0" cap="none" spc="0" baseline="0">
                  <a:solidFill>
                    <a:srgbClr val="0070C0"/>
                  </a:solidFill>
                  <a:latin typeface="华文中宋" pitchFamily="2" charset="-122"/>
                  <a:ea typeface="华文中宋" pitchFamily="2" charset="-122"/>
                  <a:cs typeface="华文中宋" pitchFamily="2" charset="-122"/>
                </a:rPr>
                <a:t>田赋</a:t>
              </a:r>
              <a:endParaRPr lang="zh-CN" altLang="en-US" sz="2400" b="1" i="0" u="none" strike="noStrike" kern="0" cap="none" spc="0" baseline="0">
                <a:solidFill>
                  <a:srgbClr val="0070C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endParaRPr>
            </a:p>
          </p:txBody>
        </p:sp>
        <p:sp>
          <p:nvSpPr>
            <p:cNvPr id="485" name="直线"/>
            <p:cNvSpPr>
              <a:spLocks/>
            </p:cNvSpPr>
            <p:nvPr/>
          </p:nvSpPr>
          <p:spPr>
            <a:xfrm flipV="1" rot="21600000">
              <a:off x="1816436" y="1705663"/>
              <a:ext cx="593389" cy="193942"/>
            </a:xfrm>
            <a:prstGeom prst="line"/>
            <a:noFill/>
            <a:ln w="28575" cmpd="sng" cap="flat">
              <a:solidFill>
                <a:srgbClr val="4472C4"/>
              </a:solidFill>
              <a:prstDash val="solid"/>
              <a:miter/>
              <a:tailEnd type="arrow" w="med" len="med"/>
            </a:ln>
          </p:spPr>
          <p:txBody>
            <a:bodyPr rtlCol="0" anchor="ctr"/>
            <a:lstStyle/>
            <a:p>
              <a:pPr algn="ctr"/>
            </a:p>
          </p:txBody>
        </p:sp>
      </p:grpSp>
      <p:pic>
        <p:nvPicPr>
          <p:cNvPr id="487" name="图片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3"/>
          <a:stretch>
            <a:fillRect/>
          </a:stretch>
        </p:blipFill>
        <p:spPr>
          <a:xfrm rot="0">
            <a:off x="95250" y="4841875"/>
            <a:ext cx="2247900" cy="187324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488" name="矩形"/>
          <p:cNvSpPr>
            <a:spLocks/>
          </p:cNvSpPr>
          <p:nvPr/>
        </p:nvSpPr>
        <p:spPr>
          <a:xfrm rot="0">
            <a:off x="203200" y="4264025"/>
            <a:ext cx="5219700" cy="542288"/>
          </a:xfrm>
          <a:prstGeom prst="rect"/>
          <a:noFill/>
          <a:ln w="22225" cmpd="sng" cap="flat">
            <a:solidFill>
              <a:srgbClr val="00B050"/>
            </a:solidFill>
            <a:prstDash val="sysDash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B92A31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    </a:t>
            </a:r>
            <a:r>
              <a:rPr lang="zh-CN" altLang="en-US" sz="2800" b="1" i="0" u="none" strike="noStrike" kern="0" cap="none" spc="0" baseline="0">
                <a:solidFill>
                  <a:srgbClr val="B92A31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三年清知府 十万雪花银</a:t>
            </a:r>
            <a:endParaRPr lang="zh-CN" altLang="en-US" sz="2800" b="1" i="0" u="none" strike="noStrike" kern="0" cap="none" spc="0" baseline="0">
              <a:solidFill>
                <a:srgbClr val="B92A31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489" name="矩形"/>
          <p:cNvSpPr>
            <a:spLocks/>
          </p:cNvSpPr>
          <p:nvPr/>
        </p:nvSpPr>
        <p:spPr>
          <a:xfrm rot="0">
            <a:off x="2449512" y="5086350"/>
            <a:ext cx="2986239" cy="1377314"/>
          </a:xfrm>
          <a:prstGeom prst="rect"/>
          <a:solidFill>
            <a:srgbClr val="FFD966"/>
          </a:solidFill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政治腐败导致经济</a:t>
            </a:r>
            <a:endParaRPr lang="en-US" altLang="zh-CN" sz="2800" b="1" i="0" u="none" strike="noStrike" kern="0" cap="none" spc="0" baseline="0">
              <a:solidFill>
                <a:srgbClr val="001D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衰退，造成国力越</a:t>
            </a:r>
            <a:endParaRPr lang="en-US" altLang="zh-CN" sz="2800" b="1" i="0" u="none" strike="noStrike" kern="0" cap="none" spc="0" baseline="0">
              <a:solidFill>
                <a:srgbClr val="001D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来越虚弱。</a:t>
            </a:r>
            <a:endParaRPr lang="zh-CN" altLang="en-US" sz="2800" b="1" i="0" u="none" strike="noStrike" kern="0" cap="none" spc="0" baseline="0">
              <a:solidFill>
                <a:srgbClr val="001D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490" name="图片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20" b="5060" l="17283" r="18662"/>
          <a:stretch>
            <a:fillRect/>
          </a:stretch>
        </p:blipFill>
        <p:spPr>
          <a:xfrm rot="0">
            <a:off x="5422899" y="3289300"/>
            <a:ext cx="1003299" cy="1436687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491" name="图片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101" b="15702" l="7140" r="5240"/>
          <a:stretch>
            <a:fillRect/>
          </a:stretch>
        </p:blipFill>
        <p:spPr>
          <a:xfrm rot="0">
            <a:off x="11306175" y="141287"/>
            <a:ext cx="714373" cy="639762"/>
          </a:xfrm>
          <a:prstGeom prst="rect"/>
          <a:noFill/>
          <a:ln w="9525" cmpd="sng" cap="flat">
            <a:noFill/>
            <a:prstDash val="solid"/>
            <a:miter/>
          </a:ln>
        </p:spPr>
      </p:pic>
      <p:grpSp>
        <p:nvGrpSpPr>
          <p:cNvPr id="500" name="组合"/>
          <p:cNvGrpSpPr>
            <a:grpSpLocks/>
          </p:cNvGrpSpPr>
          <p:nvPr/>
        </p:nvGrpSpPr>
        <p:grpSpPr>
          <a:xfrm>
            <a:off x="5699125" y="928687"/>
            <a:ext cx="6096996" cy="880743"/>
            <a:chOff x="5699125" y="928687"/>
            <a:chExt cx="6096996" cy="880743"/>
          </a:xfrm>
        </p:grpSpPr>
        <p:sp>
          <p:nvSpPr>
            <p:cNvPr id="492" name="矩形"/>
            <p:cNvSpPr>
              <a:spLocks/>
            </p:cNvSpPr>
            <p:nvPr/>
          </p:nvSpPr>
          <p:spPr>
            <a:xfrm rot="0">
              <a:off x="5699125" y="1278572"/>
              <a:ext cx="799022" cy="4533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八旗都统</a:t>
              </a:r>
              <a:endParaRPr lang="en-US" altLang="zh-CN" sz="1200" b="1" i="0" u="none" strike="noStrike" kern="0" cap="none" spc="0" baseline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衙门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493" name="矩形"/>
            <p:cNvSpPr>
              <a:spLocks/>
            </p:cNvSpPr>
            <p:nvPr/>
          </p:nvSpPr>
          <p:spPr>
            <a:xfrm rot="0">
              <a:off x="6534655" y="1278572"/>
              <a:ext cx="799022" cy="4533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  </a:t>
              </a: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议政王</a:t>
              </a:r>
              <a:endParaRPr lang="en-US" altLang="zh-CN" sz="1200" b="1" i="0" u="none" strike="noStrike" kern="0" cap="none" spc="0" baseline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大臣会议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494" name="矩形"/>
            <p:cNvSpPr>
              <a:spLocks/>
            </p:cNvSpPr>
            <p:nvPr/>
          </p:nvSpPr>
          <p:spPr>
            <a:xfrm rot="0">
              <a:off x="7504148" y="1235392"/>
              <a:ext cx="723196" cy="3009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内务府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495" name="矩形"/>
            <p:cNvSpPr>
              <a:spLocks/>
            </p:cNvSpPr>
            <p:nvPr/>
          </p:nvSpPr>
          <p:spPr>
            <a:xfrm rot="0">
              <a:off x="8356818" y="928687"/>
              <a:ext cx="723196" cy="3009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军机处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496" name="矩形"/>
            <p:cNvSpPr>
              <a:spLocks/>
            </p:cNvSpPr>
            <p:nvPr/>
          </p:nvSpPr>
          <p:spPr>
            <a:xfrm rot="0">
              <a:off x="8897754" y="1508440"/>
              <a:ext cx="550459" cy="3009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六部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497" name="矩形"/>
            <p:cNvSpPr>
              <a:spLocks/>
            </p:cNvSpPr>
            <p:nvPr/>
          </p:nvSpPr>
          <p:spPr>
            <a:xfrm rot="0">
              <a:off x="9492657" y="1196022"/>
              <a:ext cx="546266" cy="3009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内阁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498" name="矩形"/>
            <p:cNvSpPr>
              <a:spLocks/>
            </p:cNvSpPr>
            <p:nvPr/>
          </p:nvSpPr>
          <p:spPr>
            <a:xfrm rot="0">
              <a:off x="10201206" y="1201737"/>
              <a:ext cx="723196" cy="3009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督察院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499" name="矩形"/>
            <p:cNvSpPr>
              <a:spLocks/>
            </p:cNvSpPr>
            <p:nvPr/>
          </p:nvSpPr>
          <p:spPr>
            <a:xfrm rot="0">
              <a:off x="11072925" y="1201737"/>
              <a:ext cx="723196" cy="300990"/>
            </a:xfrm>
            <a:prstGeom prst="rect"/>
            <a:solidFill>
              <a:srgbClr val="2F5597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理藩院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</p:grpSp>
      <p:grpSp>
        <p:nvGrpSpPr>
          <p:cNvPr id="516" name="组合"/>
          <p:cNvGrpSpPr>
            <a:grpSpLocks/>
          </p:cNvGrpSpPr>
          <p:nvPr/>
        </p:nvGrpSpPr>
        <p:grpSpPr>
          <a:xfrm>
            <a:off x="5561012" y="1949450"/>
            <a:ext cx="5245098" cy="1743074"/>
            <a:chOff x="5561012" y="1949450"/>
            <a:chExt cx="5245098" cy="1743074"/>
          </a:xfrm>
        </p:grpSpPr>
        <p:sp>
          <p:nvSpPr>
            <p:cNvPr id="501" name="矩形"/>
            <p:cNvSpPr>
              <a:spLocks/>
            </p:cNvSpPr>
            <p:nvPr/>
          </p:nvSpPr>
          <p:spPr>
            <a:xfrm rot="0">
              <a:off x="5561012" y="1949450"/>
              <a:ext cx="795019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禁旅八旗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2" name="矩形"/>
            <p:cNvSpPr>
              <a:spLocks/>
            </p:cNvSpPr>
            <p:nvPr/>
          </p:nvSpPr>
          <p:spPr>
            <a:xfrm rot="0">
              <a:off x="5778182" y="2602230"/>
              <a:ext cx="849628" cy="27558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驻防八旗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3" name="矩形"/>
            <p:cNvSpPr>
              <a:spLocks/>
            </p:cNvSpPr>
            <p:nvPr/>
          </p:nvSpPr>
          <p:spPr>
            <a:xfrm rot="0">
              <a:off x="6785293" y="2127885"/>
              <a:ext cx="795019" cy="275589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河道总督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4" name="矩形"/>
            <p:cNvSpPr>
              <a:spLocks/>
            </p:cNvSpPr>
            <p:nvPr/>
          </p:nvSpPr>
          <p:spPr>
            <a:xfrm rot="0">
              <a:off x="8135303" y="2045970"/>
              <a:ext cx="550545" cy="3009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总督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5" name="矩形"/>
            <p:cNvSpPr>
              <a:spLocks/>
            </p:cNvSpPr>
            <p:nvPr/>
          </p:nvSpPr>
          <p:spPr>
            <a:xfrm rot="0">
              <a:off x="8135937" y="2403475"/>
              <a:ext cx="550545" cy="3009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4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巡抚</a:t>
              </a:r>
              <a:endParaRPr lang="zh-CN" altLang="en-US" sz="14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6" name="矩形"/>
            <p:cNvSpPr>
              <a:spLocks/>
            </p:cNvSpPr>
            <p:nvPr/>
          </p:nvSpPr>
          <p:spPr>
            <a:xfrm rot="0">
              <a:off x="9892348" y="2077084"/>
              <a:ext cx="795018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漕运总督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7" name="矩形"/>
            <p:cNvSpPr>
              <a:spLocks/>
            </p:cNvSpPr>
            <p:nvPr/>
          </p:nvSpPr>
          <p:spPr>
            <a:xfrm rot="0">
              <a:off x="7083106" y="2877820"/>
              <a:ext cx="684529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省学政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8" name="矩形"/>
            <p:cNvSpPr>
              <a:spLocks/>
            </p:cNvSpPr>
            <p:nvPr/>
          </p:nvSpPr>
          <p:spPr>
            <a:xfrm rot="0">
              <a:off x="7767637" y="2877820"/>
              <a:ext cx="646429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布政使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09" name="矩形"/>
            <p:cNvSpPr>
              <a:spLocks/>
            </p:cNvSpPr>
            <p:nvPr/>
          </p:nvSpPr>
          <p:spPr>
            <a:xfrm rot="0">
              <a:off x="8414068" y="2877820"/>
              <a:ext cx="646429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按察使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0" name="矩形"/>
            <p:cNvSpPr>
              <a:spLocks/>
            </p:cNvSpPr>
            <p:nvPr/>
          </p:nvSpPr>
          <p:spPr>
            <a:xfrm rot="0">
              <a:off x="9060497" y="2877820"/>
              <a:ext cx="646429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盐运使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1" name="矩形"/>
            <p:cNvSpPr>
              <a:spLocks/>
            </p:cNvSpPr>
            <p:nvPr/>
          </p:nvSpPr>
          <p:spPr>
            <a:xfrm rot="0">
              <a:off x="6684327" y="3416934"/>
              <a:ext cx="494664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河道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2" name="矩形"/>
            <p:cNvSpPr>
              <a:spLocks/>
            </p:cNvSpPr>
            <p:nvPr/>
          </p:nvSpPr>
          <p:spPr>
            <a:xfrm rot="0">
              <a:off x="7497763" y="3416934"/>
              <a:ext cx="730250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分巡道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3" name="矩形"/>
            <p:cNvSpPr>
              <a:spLocks/>
            </p:cNvSpPr>
            <p:nvPr/>
          </p:nvSpPr>
          <p:spPr>
            <a:xfrm rot="0">
              <a:off x="8686483" y="3416934"/>
              <a:ext cx="686434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分守道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4" name="矩形"/>
            <p:cNvSpPr>
              <a:spLocks/>
            </p:cNvSpPr>
            <p:nvPr/>
          </p:nvSpPr>
          <p:spPr>
            <a:xfrm rot="0">
              <a:off x="9419272" y="3416934"/>
              <a:ext cx="685800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盐法道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5" name="矩形"/>
            <p:cNvSpPr>
              <a:spLocks/>
            </p:cNvSpPr>
            <p:nvPr/>
          </p:nvSpPr>
          <p:spPr>
            <a:xfrm rot="0">
              <a:off x="10145712" y="3416934"/>
              <a:ext cx="660398" cy="275590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粮储道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</p:grpSp>
      <p:grpSp>
        <p:nvGrpSpPr>
          <p:cNvPr id="526" name="组合"/>
          <p:cNvGrpSpPr>
            <a:grpSpLocks/>
          </p:cNvGrpSpPr>
          <p:nvPr/>
        </p:nvGrpSpPr>
        <p:grpSpPr>
          <a:xfrm>
            <a:off x="6873875" y="3949700"/>
            <a:ext cx="4267201" cy="776285"/>
            <a:chOff x="6873875" y="3949700"/>
            <a:chExt cx="4267201" cy="776285"/>
          </a:xfrm>
        </p:grpSpPr>
        <p:sp>
          <p:nvSpPr>
            <p:cNvPr id="517" name="矩形"/>
            <p:cNvSpPr>
              <a:spLocks/>
            </p:cNvSpPr>
            <p:nvPr/>
          </p:nvSpPr>
          <p:spPr>
            <a:xfrm rot="0">
              <a:off x="8414385" y="3949700"/>
              <a:ext cx="494665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知府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8" name="矩形"/>
            <p:cNvSpPr>
              <a:spLocks/>
            </p:cNvSpPr>
            <p:nvPr/>
          </p:nvSpPr>
          <p:spPr>
            <a:xfrm rot="0">
              <a:off x="6935467" y="4450058"/>
              <a:ext cx="494665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知县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19" name="矩形"/>
            <p:cNvSpPr>
              <a:spLocks/>
            </p:cNvSpPr>
            <p:nvPr/>
          </p:nvSpPr>
          <p:spPr>
            <a:xfrm rot="0">
              <a:off x="7615555" y="4450058"/>
              <a:ext cx="494665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知县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20" name="矩形"/>
            <p:cNvSpPr>
              <a:spLocks/>
            </p:cNvSpPr>
            <p:nvPr/>
          </p:nvSpPr>
          <p:spPr>
            <a:xfrm rot="0">
              <a:off x="9793607" y="4450058"/>
              <a:ext cx="494663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知县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21" name="矩形"/>
            <p:cNvSpPr>
              <a:spLocks/>
            </p:cNvSpPr>
            <p:nvPr/>
          </p:nvSpPr>
          <p:spPr>
            <a:xfrm rot="0">
              <a:off x="6873875" y="3949700"/>
              <a:ext cx="948053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直隶州知州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22" name="矩形"/>
            <p:cNvSpPr>
              <a:spLocks/>
            </p:cNvSpPr>
            <p:nvPr/>
          </p:nvSpPr>
          <p:spPr>
            <a:xfrm rot="0">
              <a:off x="9971406" y="3949700"/>
              <a:ext cx="948054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直隶厅同知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23" name="矩形"/>
            <p:cNvSpPr>
              <a:spLocks/>
            </p:cNvSpPr>
            <p:nvPr/>
          </p:nvSpPr>
          <p:spPr>
            <a:xfrm rot="0">
              <a:off x="8114029" y="4450058"/>
              <a:ext cx="795020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散州知州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24" name="矩形"/>
            <p:cNvSpPr>
              <a:spLocks/>
            </p:cNvSpPr>
            <p:nvPr/>
          </p:nvSpPr>
          <p:spPr>
            <a:xfrm rot="0">
              <a:off x="8943341" y="4450058"/>
              <a:ext cx="797557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散厅同知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  <p:sp>
          <p:nvSpPr>
            <p:cNvPr id="525" name="矩形"/>
            <p:cNvSpPr>
              <a:spLocks/>
            </p:cNvSpPr>
            <p:nvPr/>
          </p:nvSpPr>
          <p:spPr>
            <a:xfrm rot="0">
              <a:off x="10346056" y="4450058"/>
              <a:ext cx="795019" cy="275928"/>
            </a:xfrm>
            <a:prstGeom prst="rect"/>
            <a:solidFill>
              <a:srgbClr val="548235"/>
            </a:solidFill>
            <a:ln w="9525" cmpd="sng" cap="flat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200" b="1" i="0" u="none" strike="noStrike" kern="0" cap="none" spc="0" baseline="0">
                  <a:solidFill>
                    <a:srgbClr val="FFFFFF"/>
                  </a:solidFill>
                  <a:latin typeface="华文楷体" pitchFamily="2" charset="-122"/>
                  <a:ea typeface="华文楷体" pitchFamily="2" charset="-122"/>
                  <a:cs typeface="华文楷体" pitchFamily="2" charset="-122"/>
                </a:rPr>
                <a:t>散州知州</a:t>
              </a:r>
              <a:endParaRPr lang="zh-CN" altLang="en-US" sz="1200" b="1" i="0" u="none" strike="noStrike" kern="0" cap="none" spc="0" baseline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cs typeface="华文楷体" pitchFamily="2" charset="-122"/>
              </a:endParaRPr>
            </a:p>
          </p:txBody>
        </p:sp>
      </p:grpSp>
      <p:sp>
        <p:nvSpPr>
          <p:cNvPr id="527" name="矩形"/>
          <p:cNvSpPr>
            <a:spLocks/>
          </p:cNvSpPr>
          <p:nvPr/>
        </p:nvSpPr>
        <p:spPr>
          <a:xfrm rot="0">
            <a:off x="8135937" y="442912"/>
            <a:ext cx="1065211" cy="329563"/>
          </a:xfrm>
          <a:prstGeom prst="rect"/>
          <a:solidFill>
            <a:schemeClr val="accent2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清朝皇帝</a:t>
            </a:r>
            <a:endParaRPr lang="zh-CN" altLang="en-US" sz="16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23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478" grpId="0" animBg="1"/>
      <p:bldP spid="500" grpId="0" animBg="1"/>
      <p:bldP spid="516" grpId="0" animBg="1"/>
      <p:bldP spid="526" grpId="0" animBg="1"/>
      <p:bldP spid="479" grpId="0" animBg="1"/>
      <p:bldP spid="483" grpId="0" animBg="1"/>
      <p:bldP spid="486" grpId="0" animBg="1"/>
      <p:bldP spid="480" grpId="0" animBg="1"/>
      <p:bldP spid="488" grpId="0" animBg="1"/>
      <p:bldP spid="489" grpId="0" animBg="1"/>
      <p:bldP spid="476" grpId="0" animBg="1"/>
    </p:bldLst>
  </p:timing>
</p:sld>
</file>

<file path=ppt/slides/slide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431800" y="644524"/>
            <a:ext cx="11760200" cy="1852609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51" name="矩形"/>
          <p:cNvSpPr>
            <a:spLocks/>
          </p:cNvSpPr>
          <p:nvPr/>
        </p:nvSpPr>
        <p:spPr>
          <a:xfrm rot="0">
            <a:off x="9553458" y="2925008"/>
            <a:ext cx="2024505" cy="546672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noAutofit/>
          </a:bodyPr>
          <a:lstStyle/>
          <a:p>
            <a:pPr marL="0" indent="0" algn="l" defTabSz="121920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200" b="1" i="0" u="none" strike="noStrike" kern="0" cap="none" spc="0" baseline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如何加强君主专制？</a:t>
            </a:r>
            <a:endParaRPr lang="zh-CN" altLang="en-US" sz="4200" b="1" i="0" u="none" strike="noStrike" kern="0" cap="none" spc="0" baseline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152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7112000" y="1935161"/>
            <a:ext cx="1019175" cy="88106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53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911224" y="2084387"/>
            <a:ext cx="1019174" cy="143351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54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4079873" y="1989137"/>
            <a:ext cx="1019174" cy="922336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55" name="矩形"/>
          <p:cNvSpPr>
            <a:spLocks/>
          </p:cNvSpPr>
          <p:nvPr/>
        </p:nvSpPr>
        <p:spPr>
          <a:xfrm rot="0">
            <a:off x="840080" y="3162299"/>
            <a:ext cx="2016123" cy="11772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削弱相权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收归兵权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重用文臣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56" name="矩形"/>
          <p:cNvSpPr>
            <a:spLocks/>
          </p:cNvSpPr>
          <p:nvPr/>
        </p:nvSpPr>
        <p:spPr>
          <a:xfrm rot="0">
            <a:off x="3632834" y="3360737"/>
            <a:ext cx="1843404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中书省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行省制度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57" name="矩形"/>
          <p:cNvSpPr>
            <a:spLocks/>
          </p:cNvSpPr>
          <p:nvPr/>
        </p:nvSpPr>
        <p:spPr>
          <a:xfrm rot="0">
            <a:off x="6672650" y="3185741"/>
            <a:ext cx="2015310" cy="15392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废除丞相、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取消行省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厂卫制度、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八股取士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58" name="矩形"/>
          <p:cNvSpPr>
            <a:spLocks/>
          </p:cNvSpPr>
          <p:nvPr/>
        </p:nvSpPr>
        <p:spPr>
          <a:xfrm rot="0">
            <a:off x="2352056" y="189049"/>
            <a:ext cx="2015968" cy="5200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ln w="18034" cap="flat">
                  <a:solidFill>
                    <a:srgbClr val="D73A36"/>
                  </a:solidFill>
                  <a:prstDash val="solid"/>
                  <a:miter/>
                </a:ln>
                <a:solidFill>
                  <a:srgbClr val="FF0000"/>
                </a:solidFill>
                <a:effectLst>
                  <a:outerShdw sx="100000" sy="100000" blurRad="25527" dir="7020000" dist="22860" algn="tl">
                    <a:srgbClr val="000000">
                      <a:alpha val="50000"/>
                    </a:srgbClr>
                  </a:outerShdw>
                </a:effectLst>
                <a:latin typeface="等线" pitchFamily="2" charset="-122"/>
                <a:ea typeface="等线" pitchFamily="2" charset="-122"/>
                <a:cs typeface="等线" pitchFamily="2" charset="-122"/>
              </a:rPr>
              <a:t>导入新课</a:t>
            </a:r>
            <a:endParaRPr lang="zh-CN" altLang="en-US" sz="2800" b="0" i="0" u="none" strike="noStrike" kern="0" cap="none" spc="0" baseline="0">
              <a:ln w="18034" cap="flat">
                <a:solidFill>
                  <a:srgbClr val="D73A36"/>
                </a:solidFill>
                <a:prstDash val="solid"/>
                <a:miter/>
              </a:ln>
              <a:solidFill>
                <a:srgbClr val="FF0000"/>
              </a:solidFill>
              <a:effectLst>
                <a:outerShdw sx="100000" sy="100000" blurRad="25527" dir="7020000" dist="22860" algn="tl">
                  <a:srgbClr val="000000">
                    <a:alpha val="50000"/>
                  </a:srgbClr>
                </a:outerShdw>
              </a:effectLst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95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1" grpId="0" animBg="1"/>
    </p:bldLst>
  </p:timing>
</p:sld>
</file>

<file path=ppt/slides/slide20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32" name="图片" descr="3 (1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11182351" y="144462"/>
            <a:ext cx="915987" cy="1216023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33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534" name="圆角矩形"/>
          <p:cNvSpPr>
            <a:spLocks/>
          </p:cNvSpPr>
          <p:nvPr/>
        </p:nvSpPr>
        <p:spPr>
          <a:xfrm rot="0">
            <a:off x="134937" y="144462"/>
            <a:ext cx="1804987" cy="493712"/>
          </a:xfrm>
          <a:prstGeom prst="roundRect">
            <a:avLst>
              <a:gd name="adj" fmla="val 16666"/>
            </a:avLst>
          </a:prstGeom>
          <a:solidFill>
            <a:srgbClr val="2F5597"/>
          </a:solidFill>
          <a:ln w="12700" cmpd="sng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社会危机</a:t>
            </a:r>
            <a:endParaRPr lang="zh-CN" altLang="en-US" sz="28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grpSp>
        <p:nvGrpSpPr>
          <p:cNvPr id="538" name="组合"/>
          <p:cNvGrpSpPr>
            <a:grpSpLocks/>
          </p:cNvGrpSpPr>
          <p:nvPr/>
        </p:nvGrpSpPr>
        <p:grpSpPr>
          <a:xfrm>
            <a:off x="134937" y="784223"/>
            <a:ext cx="4795838" cy="2795742"/>
            <a:chOff x="134937" y="784223"/>
            <a:chExt cx="4795838" cy="2795742"/>
          </a:xfrm>
        </p:grpSpPr>
        <p:pic>
          <p:nvPicPr>
            <p:cNvPr id="535" name="图片" descr="IMG_25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415" b="6669" l="1864" r="7279"/>
            <a:stretch>
              <a:fillRect/>
            </a:stretch>
          </p:blipFill>
          <p:spPr>
            <a:xfrm rot="0">
              <a:off x="134937" y="784223"/>
              <a:ext cx="4795838" cy="2577275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sp>
          <p:nvSpPr>
            <p:cNvPr id="536" name="矩形"/>
            <p:cNvSpPr>
              <a:spLocks/>
            </p:cNvSpPr>
            <p:nvPr/>
          </p:nvSpPr>
          <p:spPr>
            <a:xfrm rot="0">
              <a:off x="620808" y="3250401"/>
              <a:ext cx="4309966" cy="329564"/>
            </a:xfrm>
            <a:prstGeom prst="rect"/>
            <a:solidFill>
              <a:schemeClr val="bg2"/>
            </a:solidFill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600" b="1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周 秦 汉    南北朝  唐      宋 明  清</a:t>
              </a:r>
              <a:endParaRPr lang="zh-CN" altLang="en-US" sz="16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537" name="矩形"/>
            <p:cNvSpPr>
              <a:spLocks/>
            </p:cNvSpPr>
            <p:nvPr/>
          </p:nvSpPr>
          <p:spPr>
            <a:xfrm rot="0">
              <a:off x="199085" y="818943"/>
              <a:ext cx="466180" cy="358140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b="0" i="0" u="none" strike="noStrike" kern="0" cap="none" spc="0" baseline="0">
                  <a:solidFill>
                    <a:srgbClr val="000000"/>
                  </a:solidFill>
                  <a:latin typeface="等线" pitchFamily="2" charset="-122"/>
                  <a:ea typeface="等线" pitchFamily="2" charset="-122"/>
                  <a:cs typeface="等线" pitchFamily="2" charset="-122"/>
                </a:rPr>
                <a:t>万</a:t>
              </a:r>
              <a:endParaRPr lang="zh-CN" altLang="en-US" sz="1800" b="0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endParaRPr>
            </a:p>
          </p:txBody>
        </p:sp>
      </p:grpSp>
      <p:sp>
        <p:nvSpPr>
          <p:cNvPr id="539" name="矩形"/>
          <p:cNvSpPr>
            <a:spLocks/>
          </p:cNvSpPr>
          <p:nvPr/>
        </p:nvSpPr>
        <p:spPr>
          <a:xfrm rot="0">
            <a:off x="1554162" y="927100"/>
            <a:ext cx="2765425" cy="52228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人地矛盾突出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pic>
        <p:nvPicPr>
          <p:cNvPr id="540" name="图片" descr="378b8f8f255b96b053fedb0b70db1ebf"/>
          <p:cNvPicPr>
            <a:picLocks noChangeAspect="1"/>
          </p:cNvPicPr>
          <p:nvPr/>
        </p:nvPicPr>
        <p:blipFill>
          <a:blip r:embed="rId4" cstate="print"/>
          <a:srcRect t="381" b="3774"/>
          <a:stretch>
            <a:fillRect/>
          </a:stretch>
        </p:blipFill>
        <p:spPr>
          <a:xfrm rot="0">
            <a:off x="5140325" y="242886"/>
            <a:ext cx="3559175" cy="2747962"/>
          </a:xfrm>
          <a:prstGeom prst="rect"/>
          <a:noFill/>
          <a:ln w="22225" cmpd="sng" cap="flat">
            <a:noFill/>
            <a:prstDash val="solid"/>
            <a:miter/>
          </a:ln>
        </p:spPr>
      </p:pic>
      <p:sp>
        <p:nvSpPr>
          <p:cNvPr id="541" name="矩形"/>
          <p:cNvSpPr>
            <a:spLocks/>
          </p:cNvSpPr>
          <p:nvPr/>
        </p:nvSpPr>
        <p:spPr>
          <a:xfrm rot="0">
            <a:off x="5002212" y="3065462"/>
            <a:ext cx="4443410" cy="522286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官僚地主大量兼并土地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pic>
        <p:nvPicPr>
          <p:cNvPr id="542" name="图片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2956" b="11360" l="12109" r="18679"/>
          <a:stretch>
            <a:fillRect/>
          </a:stretch>
        </p:blipFill>
        <p:spPr>
          <a:xfrm rot="0">
            <a:off x="95250" y="5356225"/>
            <a:ext cx="1100137" cy="140335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43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0">
            <a:off x="10629901" y="4987923"/>
            <a:ext cx="1381122" cy="170815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44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0">
            <a:off x="8951912" y="203200"/>
            <a:ext cx="1938338" cy="3194049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45" name="矩形"/>
          <p:cNvSpPr>
            <a:spLocks/>
          </p:cNvSpPr>
          <p:nvPr/>
        </p:nvSpPr>
        <p:spPr>
          <a:xfrm rot="0">
            <a:off x="620712" y="3671887"/>
            <a:ext cx="10868577" cy="1548764"/>
          </a:xfrm>
          <a:prstGeom prst="rect"/>
          <a:noFill/>
          <a:ln w="15875" cmpd="sng" cap="flat">
            <a:solidFill>
              <a:srgbClr val="70AD47"/>
            </a:solidFill>
            <a:prstDash val="dash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    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农民失去土地，只得租种地主的土地，但每年要把收获量的一半甚至七八成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交给地主。还有许多巧立名目的额外剥削，如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“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送节钱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”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、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“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断气钱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”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等。沦为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乞丐的农民数量极大。嘉庆时，北京城的乞丐就有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10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万多人。嘉庆元年的一个冬</a:t>
            </a:r>
            <a:endParaRPr lang="en-US" altLang="zh-CN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夜，露宿街头被冻死的竟达</a:t>
            </a: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8000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</a:rPr>
              <a:t>人。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</a:endParaRPr>
          </a:p>
        </p:txBody>
      </p:sp>
      <p:pic>
        <p:nvPicPr>
          <p:cNvPr id="546" name="图片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02" r="8750"/>
          <a:stretch>
            <a:fillRect/>
          </a:stretch>
        </p:blipFill>
        <p:spPr>
          <a:xfrm rot="0">
            <a:off x="10952163" y="2025650"/>
            <a:ext cx="1068388" cy="133508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47" name="矩形"/>
          <p:cNvSpPr>
            <a:spLocks/>
          </p:cNvSpPr>
          <p:nvPr/>
        </p:nvSpPr>
        <p:spPr>
          <a:xfrm rot="0">
            <a:off x="3179761" y="5486400"/>
            <a:ext cx="6265863" cy="9486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832E2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社会的贫富分化日益严重，广大民众</a:t>
            </a:r>
            <a:endParaRPr lang="en-US" altLang="zh-CN" sz="2800" b="1" i="0" u="none" strike="noStrike" kern="0" cap="none" spc="0" baseline="0">
              <a:solidFill>
                <a:srgbClr val="832E25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832E2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  的生活日益困苦，社会危机重重。</a:t>
            </a:r>
            <a:endParaRPr lang="zh-CN" altLang="en-US" sz="2800" b="1" i="0" u="none" strike="noStrike" kern="0" cap="none" spc="0" baseline="0">
              <a:solidFill>
                <a:srgbClr val="832E25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21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" grpId="0" animBg="1"/>
      <p:bldP spid="539" grpId="0" animBg="1"/>
      <p:bldP spid="541" grpId="0" animBg="1"/>
      <p:bldP spid="545" grpId="0" animBg="1"/>
      <p:bldP spid="547" grpId="0" animBg="1"/>
      <p:bldP spid="534" grpId="0" animBg="1"/>
    </p:bldLst>
  </p:timing>
</p:sld>
</file>

<file path=ppt/slides/slide21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矩形"/>
          <p:cNvSpPr>
            <a:spLocks/>
          </p:cNvSpPr>
          <p:nvPr/>
        </p:nvSpPr>
        <p:spPr>
          <a:xfrm rot="0">
            <a:off x="1524000" y="0"/>
            <a:ext cx="5486400" cy="6343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i="0" u="none" strike="noStrike" kern="0" cap="none" spc="0" baseline="0">
                <a:solidFill>
                  <a:srgbClr val="0000FF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Wingdings" pitchFamily="2" charset="2"/>
              </a:rPr>
              <a:t>闭关锁国政策</a:t>
            </a: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宋体" pitchFamily="2" charset="-122"/>
                <a:ea typeface="宋体" pitchFamily="2" charset="-122"/>
                <a:cs typeface="宋体" pitchFamily="2" charset="-122"/>
                <a:sym typeface="Wingdings" pitchFamily="2" charset="2"/>
              </a:rPr>
              <a:t>演变过程</a:t>
            </a:r>
            <a:endParaRPr lang="zh-CN" altLang="en-US" sz="3200" b="1" i="0" u="none" strike="noStrike" kern="0" cap="none" spc="0" baseline="0">
              <a:solidFill>
                <a:srgbClr val="000000"/>
              </a:solidFill>
              <a:latin typeface="宋体" pitchFamily="2" charset="-122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52" name="矩形"/>
          <p:cNvSpPr>
            <a:spLocks/>
          </p:cNvSpPr>
          <p:nvPr/>
        </p:nvSpPr>
        <p:spPr>
          <a:xfrm rot="0">
            <a:off x="1524000" y="752474"/>
            <a:ext cx="5119687" cy="977264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顺治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时期</a:t>
            </a:r>
            <a:r>
              <a:rPr lang="zh-CN" altLang="en-US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，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颁布</a:t>
            </a:r>
            <a:r>
              <a:rPr lang="zh-CN" altLang="en-US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“禁海令”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，严厉限制海上贸易；又强迫山东至广东沿海居民内迁数十里，不准商船、渔舟“片帆出海”。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553" name="矩形"/>
          <p:cNvSpPr>
            <a:spLocks/>
          </p:cNvSpPr>
          <p:nvPr/>
        </p:nvSpPr>
        <p:spPr>
          <a:xfrm rot="0">
            <a:off x="1524000" y="2319337"/>
            <a:ext cx="5715000" cy="12725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0000FF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康熙时，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清朝在台湾设立行政建制后（</a:t>
            </a:r>
            <a:r>
              <a:rPr lang="en-US" altLang="zh-CN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1684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年），</a:t>
            </a:r>
            <a:r>
              <a:rPr lang="zh-CN" altLang="en-US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开放宁波、漳州等地，作为对外通商口岸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，并对出口的商品种类和出海船只的载重量作出严格的限制。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554" name="下箭头"/>
          <p:cNvSpPr>
            <a:spLocks/>
          </p:cNvSpPr>
          <p:nvPr/>
        </p:nvSpPr>
        <p:spPr>
          <a:xfrm rot="0">
            <a:off x="3733800" y="1768475"/>
            <a:ext cx="400050" cy="533400"/>
          </a:xfrm>
          <a:prstGeom prst="downArrow">
            <a:avLst>
              <a:gd name="adj1" fmla="val 50000"/>
              <a:gd name="adj2" fmla="val 24975"/>
            </a:avLst>
          </a:prstGeom>
          <a:solidFill>
            <a:srgbClr val="FF00FF"/>
          </a:solidFill>
          <a:ln w="9525" cmpd="sng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555" name="矩形"/>
          <p:cNvSpPr>
            <a:spLocks/>
          </p:cNvSpPr>
          <p:nvPr/>
        </p:nvSpPr>
        <p:spPr>
          <a:xfrm rot="0">
            <a:off x="1585912" y="4224337"/>
            <a:ext cx="5362574" cy="12725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1757</a:t>
            </a:r>
            <a:r>
              <a:rPr lang="zh-CN" altLang="en-US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年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，</a:t>
            </a:r>
            <a:r>
              <a:rPr lang="zh-CN" altLang="en-US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只开放广州一处作为对外通商口岸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，并规定由朝廷特许的</a:t>
            </a:r>
            <a:r>
              <a:rPr lang="zh-CN" altLang="en-US" sz="20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“广州十三行”</a:t>
            </a: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统一经营对外贸易，负责承销外商进口货物，代外商收购中国出口商品，并管理外国商人。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556" name="下箭头"/>
          <p:cNvSpPr>
            <a:spLocks/>
          </p:cNvSpPr>
          <p:nvPr/>
        </p:nvSpPr>
        <p:spPr>
          <a:xfrm rot="0">
            <a:off x="3683000" y="3563937"/>
            <a:ext cx="400050" cy="631825"/>
          </a:xfrm>
          <a:prstGeom prst="downArrow">
            <a:avLst>
              <a:gd name="adj1" fmla="val 50000"/>
              <a:gd name="adj2" fmla="val 27660"/>
            </a:avLst>
          </a:prstGeom>
          <a:solidFill>
            <a:srgbClr val="FF00FF"/>
          </a:solidFill>
          <a:ln w="9525" cmpd="sng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557" name="矩形"/>
          <p:cNvSpPr>
            <a:spLocks/>
          </p:cNvSpPr>
          <p:nvPr/>
        </p:nvSpPr>
        <p:spPr>
          <a:xfrm rot="0">
            <a:off x="1524000" y="5837238"/>
            <a:ext cx="4986337" cy="584199"/>
          </a:xfrm>
          <a:prstGeom prst="rect"/>
          <a:noFill/>
          <a:ln w="9525" cmpd="sng" cap="flat">
            <a:solidFill>
              <a:srgbClr val="FF00FF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7030A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Wingdings" pitchFamily="2" charset="2"/>
              </a:rPr>
              <a:t>含义</a:t>
            </a:r>
            <a:r>
              <a:rPr lang="zh-CN" altLang="en-US" sz="32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Wingdings" pitchFamily="2" charset="2"/>
              </a:rPr>
              <a:t>：严格限制对外贸易</a:t>
            </a:r>
            <a:endParaRPr lang="zh-CN" altLang="en-US" sz="32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558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7204075" y="4957762"/>
            <a:ext cx="3235322" cy="1838325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59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7183438" y="2890837"/>
            <a:ext cx="3255961" cy="197485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60" name="矩形"/>
          <p:cNvSpPr>
            <a:spLocks/>
          </p:cNvSpPr>
          <p:nvPr/>
        </p:nvSpPr>
        <p:spPr>
          <a:xfrm rot="0">
            <a:off x="7772400" y="2981325"/>
            <a:ext cx="1708952" cy="453388"/>
          </a:xfrm>
          <a:prstGeom prst="rect"/>
          <a:solidFill>
            <a:srgbClr val="FFFF00"/>
          </a:solidFill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Wingdings" pitchFamily="2" charset="2"/>
              </a:rPr>
              <a:t>广州十三行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animBg="1"/>
      <p:bldP spid="557" grpId="0" animBg="1"/>
      <p:bldP spid="552" grpId="0" animBg="1"/>
      <p:bldP spid="554" grpId="0" animBg="1"/>
      <p:bldP spid="553" grpId="0" animBg="1"/>
      <p:bldP spid="556" grpId="0" animBg="1"/>
      <p:bldP spid="555" grpId="0" animBg="1"/>
      <p:bldP spid="560" grpId="0" animBg="1"/>
      <p:bldP spid="557" grpId="1" animBg="1"/>
    </p:bldLst>
  </p:timing>
</p:sld>
</file>

<file path=ppt/slides/slide22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矩形"/>
          <p:cNvSpPr>
            <a:spLocks/>
          </p:cNvSpPr>
          <p:nvPr/>
        </p:nvSpPr>
        <p:spPr>
          <a:xfrm rot="0">
            <a:off x="247650" y="106362"/>
            <a:ext cx="11630026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根据下列材料，概括清朝实行闭关锁国政策的原因</a:t>
            </a:r>
            <a:r>
              <a:rPr lang="zh-CN" altLang="en-US" sz="3200" b="1" i="0" u="none" strike="noStrike" kern="0" cap="none" spc="0" baseline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（小组讨论）</a:t>
            </a:r>
            <a:r>
              <a:rPr lang="zh-CN" altLang="en-US" sz="3200" b="1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。</a:t>
            </a:r>
            <a:endParaRPr lang="zh-CN" altLang="en-US" sz="3200" b="1" i="0" u="none" strike="noStrike" kern="0" cap="none" spc="0" baseline="0">
              <a:solidFill>
                <a:srgbClr val="0707DD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565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1809750" y="4214812"/>
            <a:ext cx="5008562" cy="252253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66" name="矩形"/>
          <p:cNvSpPr>
            <a:spLocks/>
          </p:cNvSpPr>
          <p:nvPr/>
        </p:nvSpPr>
        <p:spPr>
          <a:xfrm rot="0">
            <a:off x="185736" y="4214812"/>
            <a:ext cx="1730375" cy="4533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材料三</a:t>
            </a:r>
            <a:r>
              <a:rPr lang="zh-CN" altLang="en-US" sz="1800" b="1" i="0" u="none" strike="noStrike" kern="0" cap="none" spc="0" baseline="0">
                <a:solidFill>
                  <a:srgbClr val="0707DD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：</a:t>
            </a:r>
            <a:endParaRPr lang="zh-CN" altLang="en-US" sz="1800" b="1" i="0" u="none" strike="noStrike" kern="0" cap="none" spc="0" baseline="0">
              <a:solidFill>
                <a:srgbClr val="0707DD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  <p:sp>
        <p:nvSpPr>
          <p:cNvPr id="567" name="矩形"/>
          <p:cNvSpPr>
            <a:spLocks/>
          </p:cNvSpPr>
          <p:nvPr/>
        </p:nvSpPr>
        <p:spPr>
          <a:xfrm rot="0">
            <a:off x="7831137" y="831850"/>
            <a:ext cx="4044950" cy="1805940"/>
          </a:xfrm>
          <a:prstGeom prst="rect"/>
          <a:solidFill>
            <a:srgbClr val="FFD966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1.清朝统治者认为天朝</a:t>
            </a:r>
            <a:r>
              <a:rPr lang="zh-CN" altLang="en-US" sz="2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物产丰富</a:t>
            </a:r>
            <a:r>
              <a:rPr lang="zh-CN" altLang="en-US" sz="2800" b="1" i="0" u="none" strike="noStrike" kern="0" cap="none" spc="0" baseline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，无所不有，不需要同外国进行经济交流。</a:t>
            </a:r>
            <a:endParaRPr lang="zh-CN" altLang="en-US" sz="2800" b="1" i="0" u="none" strike="noStrike" kern="0" cap="none" spc="0" baseline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568" name="矩形"/>
          <p:cNvSpPr>
            <a:spLocks/>
          </p:cNvSpPr>
          <p:nvPr/>
        </p:nvSpPr>
        <p:spPr>
          <a:xfrm rot="0">
            <a:off x="7831137" y="2757487"/>
            <a:ext cx="4070350" cy="1805938"/>
          </a:xfrm>
          <a:prstGeom prst="rect"/>
          <a:solidFill>
            <a:srgbClr val="FFD966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2.清朝统治者</a:t>
            </a:r>
            <a:r>
              <a:rPr lang="zh-CN" altLang="en-US" sz="2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担心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国家领土主权受到侵犯。惧怕沿海人民同外国人交往，会</a:t>
            </a:r>
            <a:r>
              <a:rPr lang="zh-CN" altLang="en-US" sz="2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危及自己的统治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。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569" name="矩形"/>
          <p:cNvSpPr>
            <a:spLocks/>
          </p:cNvSpPr>
          <p:nvPr/>
        </p:nvSpPr>
        <p:spPr>
          <a:xfrm rot="0">
            <a:off x="7820025" y="4683125"/>
            <a:ext cx="4068761" cy="2034540"/>
          </a:xfrm>
          <a:prstGeom prst="rect"/>
          <a:solidFill>
            <a:srgbClr val="FFD966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3.根本原因：</a:t>
            </a:r>
            <a:r>
              <a:rPr lang="zh-CN" altLang="en-US" sz="3200" b="1" i="0" u="none" strike="noStrike" kern="0" cap="none" spc="0" baseline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中国自给自足的自然经济不需要外来商品也可以自我供给</a:t>
            </a:r>
            <a:r>
              <a:rPr lang="zh-CN" altLang="en-US" sz="3200" b="1" i="0" u="none" strike="noStrike" kern="0" cap="none" spc="0" baseline="0">
                <a:solidFill>
                  <a:srgbClr val="7030A0"/>
                </a:solidFill>
                <a:latin typeface="仿宋" pitchFamily="49" charset="-122"/>
                <a:ea typeface="仿宋" pitchFamily="49" charset="-122"/>
                <a:cs typeface="仿宋" pitchFamily="49" charset="-122"/>
              </a:rPr>
              <a:t>。</a:t>
            </a:r>
            <a:endParaRPr lang="zh-CN" altLang="en-US" sz="3200" b="1" i="0" u="none" strike="noStrike" kern="0" cap="none" spc="0" baseline="0">
              <a:solidFill>
                <a:srgbClr val="7030A0"/>
              </a:solidFill>
              <a:latin typeface="仿宋" pitchFamily="49" charset="-122"/>
              <a:ea typeface="仿宋" pitchFamily="49" charset="-122"/>
              <a:cs typeface="仿宋" pitchFamily="49" charset="-122"/>
            </a:endParaRPr>
          </a:p>
        </p:txBody>
      </p:sp>
      <p:sp>
        <p:nvSpPr>
          <p:cNvPr id="570" name="矩形"/>
          <p:cNvSpPr>
            <a:spLocks/>
          </p:cNvSpPr>
          <p:nvPr/>
        </p:nvSpPr>
        <p:spPr>
          <a:xfrm rot="0">
            <a:off x="95250" y="1047750"/>
            <a:ext cx="7364414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材料一：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“天朝物产丰盈，无所不有，原不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         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藉（借助）外夷货物以通有无。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              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——乾隆致英国国王信函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  <a:sym typeface="等线" pitchFamily="2" charset="-122"/>
            </a:endParaRPr>
          </a:p>
        </p:txBody>
      </p:sp>
      <p:sp>
        <p:nvSpPr>
          <p:cNvPr id="571" name="矩形"/>
          <p:cNvSpPr>
            <a:spLocks/>
          </p:cNvSpPr>
          <p:nvPr/>
        </p:nvSpPr>
        <p:spPr>
          <a:xfrm rot="0">
            <a:off x="112712" y="2646362"/>
            <a:ext cx="7531100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材料二：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洋船至宁波者甚多，将来番船云集，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 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     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留住日久，又将成一粤省之澳门矣。                              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  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                  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--《粤海关志》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  <a:sym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27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 animBg="1"/>
      <p:bldP spid="568" grpId="0" animBg="1"/>
      <p:bldP spid="569" grpId="0" animBg="1"/>
    </p:bldLst>
  </p:timing>
</p:sld>
</file>

<file path=ppt/slides/slide2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矩形"/>
          <p:cNvSpPr>
            <a:spLocks/>
          </p:cNvSpPr>
          <p:nvPr/>
        </p:nvSpPr>
        <p:spPr>
          <a:xfrm rot="0">
            <a:off x="231775" y="117475"/>
            <a:ext cx="11960225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中英对比</a:t>
            </a:r>
            <a:r>
              <a:rPr lang="en-US" altLang="zh-CN" sz="3200" b="0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----------</a:t>
            </a:r>
            <a:r>
              <a:rPr lang="zh-CN" altLang="en-US" sz="3200" b="0" i="0" u="none" strike="noStrike" kern="0" cap="none" spc="0" baseline="0">
                <a:solidFill>
                  <a:srgbClr val="0707DD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时代巨变</a:t>
            </a:r>
            <a:endParaRPr lang="zh-CN" altLang="en-US" sz="3200" b="0" i="0" u="none" strike="noStrike" kern="0" cap="none" spc="0" baseline="0">
              <a:solidFill>
                <a:srgbClr val="0707DD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576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4044950" y="752474"/>
            <a:ext cx="4002088" cy="2765425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77" name="图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312737" y="746125"/>
            <a:ext cx="3516312" cy="2771775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78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312737" y="3949700"/>
            <a:ext cx="3516312" cy="2790825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79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4044950" y="3949700"/>
            <a:ext cx="4002088" cy="2790825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80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8358187" y="3948112"/>
            <a:ext cx="3549651" cy="2792413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81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0">
            <a:off x="8358187" y="750887"/>
            <a:ext cx="3551237" cy="2767012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82" name="流程图: 可选过程"/>
          <p:cNvSpPr>
            <a:spLocks/>
          </p:cNvSpPr>
          <p:nvPr/>
        </p:nvSpPr>
        <p:spPr>
          <a:xfrm rot="0">
            <a:off x="0" y="3517900"/>
            <a:ext cx="12192000" cy="935037"/>
          </a:xfrm>
          <a:prstGeom prst="flowChartAlternateProcess">
            <a:avLst/>
          </a:prstGeom>
          <a:solidFill>
            <a:srgbClr val="8FAADC"/>
          </a:solidFill>
          <a:ln w="12700" cmpd="sng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r>
              <a:rPr lang="zh-CN" altLang="en-US" sz="3200" b="1" i="0" u="none" strike="noStrike" kern="0" cap="none" spc="0" baseline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清廷故步自封，闭关自守，使中国逐渐落伍于世界历史的发展进程。</a:t>
            </a:r>
            <a:endParaRPr lang="zh-CN" altLang="en-US" sz="3200" b="1" i="0" u="none" strike="noStrike" kern="0" cap="none" spc="0" baseline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41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animBg="1"/>
    </p:bldLst>
  </p:timing>
</p:sld>
</file>

<file path=ppt/slides/slide24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组合"/>
          <p:cNvGrpSpPr>
            <a:grpSpLocks/>
          </p:cNvGrpSpPr>
          <p:nvPr/>
        </p:nvGrpSpPr>
        <p:grpSpPr>
          <a:xfrm>
            <a:off x="1916132" y="344383"/>
            <a:ext cx="8361184" cy="1379615"/>
            <a:chOff x="1916132" y="344383"/>
            <a:chExt cx="8361184" cy="1379615"/>
          </a:xfrm>
        </p:grpSpPr>
        <p:sp>
          <p:nvSpPr>
            <p:cNvPr id="586" name="圆角矩形"/>
            <p:cNvSpPr>
              <a:spLocks/>
            </p:cNvSpPr>
            <p:nvPr/>
          </p:nvSpPr>
          <p:spPr>
            <a:xfrm rot="0">
              <a:off x="1916132" y="344383"/>
              <a:ext cx="8361184" cy="1379615"/>
            </a:xfrm>
            <a:prstGeom prst="roundRect">
              <a:avLst>
                <a:gd name="adj" fmla="val 16666"/>
              </a:avLst>
            </a:prstGeom>
            <a:solidFill>
              <a:srgbClr val="E2F0D9"/>
            </a:solidFill>
            <a:ln w="12700" cmpd="sng" cap="flat">
              <a:solidFill>
                <a:srgbClr val="76717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400" b="0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    </a:t>
              </a:r>
              <a:endParaRPr lang="zh-CN" altLang="en-US" sz="1800" b="0" i="0" u="none" strike="noStrike" kern="0" cap="none" spc="0" baseline="0">
                <a:solidFill>
                  <a:srgbClr val="FFFFFF"/>
                </a:solidFill>
                <a:latin typeface="等线" pitchFamily="2" charset="-122"/>
                <a:ea typeface="等线" pitchFamily="2" charset="-122"/>
                <a:cs typeface="等线" pitchFamily="2" charset="-122"/>
              </a:endParaRPr>
            </a:p>
          </p:txBody>
        </p:sp>
        <p:sp>
          <p:nvSpPr>
            <p:cNvPr id="587" name="矩形"/>
            <p:cNvSpPr>
              <a:spLocks/>
            </p:cNvSpPr>
            <p:nvPr/>
          </p:nvSpPr>
          <p:spPr>
            <a:xfrm rot="0">
              <a:off x="2206938" y="344383"/>
              <a:ext cx="7778678" cy="1377315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i="0" u="none" strike="noStrike" kern="0" cap="none" spc="0" baseline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对比唐、宋、明、清的对外政策，谈谈对今天中国发展经济，扩大对外开放有什么启示，我们应该怎么做？</a:t>
              </a:r>
              <a:r>
                <a:rPr lang="zh-CN" altLang="en-US" sz="2800" b="1" i="0" u="none" strike="noStrike" kern="0" cap="none" spc="0" baseline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分组讨论</a:t>
              </a:r>
              <a:endParaRPr lang="zh-CN" altLang="en-US" sz="2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endParaRPr>
            </a:p>
          </p:txBody>
        </p:sp>
      </p:grpSp>
      <p:pic>
        <p:nvPicPr>
          <p:cNvPr id="589" name="图片"/>
          <p:cNvPicPr>
            <a:picLocks noChangeAspect="1"/>
          </p:cNvPicPr>
          <p:nvPr/>
        </p:nvPicPr>
        <p:blipFill>
          <a:blip r:embed="rId1" cstate="print"/>
          <a:srcRect b="5205" l="1568" r="1146"/>
          <a:stretch>
            <a:fillRect/>
          </a:stretch>
        </p:blipFill>
        <p:spPr>
          <a:xfrm rot="0">
            <a:off x="2065336" y="2078037"/>
            <a:ext cx="8062911" cy="4316412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90" name="矩形"/>
          <p:cNvSpPr>
            <a:spLocks/>
          </p:cNvSpPr>
          <p:nvPr/>
        </p:nvSpPr>
        <p:spPr>
          <a:xfrm rot="0">
            <a:off x="1689100" y="1727200"/>
            <a:ext cx="8801099" cy="1062990"/>
          </a:xfrm>
          <a:prstGeom prst="rect"/>
          <a:solidFill>
            <a:srgbClr val="FFFF00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开放则发展，闭关则落伍。要坚持对外开放，善于学习交流，加强友好合作</a:t>
            </a:r>
            <a:endParaRPr lang="zh-CN" altLang="en-US" sz="3200" b="1" i="0" u="none" strike="noStrike" kern="0" cap="none" spc="0" baseline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57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 animBg="1"/>
    </p:bldLst>
  </p:timing>
</p:sld>
</file>

<file path=ppt/slides/slide2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595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596" name="图片" descr="88 (1)"/>
          <p:cNvPicPr>
            <a:picLocks noChangeAspect="1"/>
          </p:cNvPicPr>
          <p:nvPr/>
        </p:nvPicPr>
        <p:blipFill>
          <a:blip r:embed="rId2" cstate="print"/>
          <a:srcRect t="8564" b="7137"/>
          <a:stretch>
            <a:fillRect/>
          </a:stretch>
        </p:blipFill>
        <p:spPr>
          <a:xfrm rot="0">
            <a:off x="130175" y="4471987"/>
            <a:ext cx="11931651" cy="2287587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97" name="图片" descr="66 (1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10607676" y="96837"/>
            <a:ext cx="1490659" cy="140176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598" name="图片" descr="66 (1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95250" y="130175"/>
            <a:ext cx="1439862" cy="1355723"/>
          </a:xfrm>
          <a:prstGeom prst="rect"/>
          <a:noFill/>
          <a:ln w="9525" cmpd="sng" cap="flat">
            <a:noFill/>
            <a:prstDash val="solid"/>
            <a:miter/>
          </a:ln>
        </p:spPr>
      </p:pic>
      <p:grpSp>
        <p:nvGrpSpPr>
          <p:cNvPr id="602" name="组合"/>
          <p:cNvGrpSpPr>
            <a:grpSpLocks/>
          </p:cNvGrpSpPr>
          <p:nvPr/>
        </p:nvGrpSpPr>
        <p:grpSpPr>
          <a:xfrm>
            <a:off x="2197099" y="622300"/>
            <a:ext cx="3353435" cy="613408"/>
            <a:chOff x="2197099" y="622300"/>
            <a:chExt cx="3353435" cy="613408"/>
          </a:xfrm>
        </p:grpSpPr>
        <p:sp>
          <p:nvSpPr>
            <p:cNvPr id="599" name="直线"/>
            <p:cNvSpPr>
              <a:spLocks/>
            </p:cNvSpPr>
            <p:nvPr/>
          </p:nvSpPr>
          <p:spPr>
            <a:xfrm flipV="1" rot="21600000">
              <a:off x="4216400" y="991486"/>
              <a:ext cx="1289685" cy="1902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600" name="圆角矩形"/>
            <p:cNvSpPr>
              <a:spLocks/>
            </p:cNvSpPr>
            <p:nvPr/>
          </p:nvSpPr>
          <p:spPr>
            <a:xfrm rot="0">
              <a:off x="2197099" y="751705"/>
              <a:ext cx="2127885" cy="484003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设立军机处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601" name="矩形"/>
            <p:cNvSpPr>
              <a:spLocks/>
            </p:cNvSpPr>
            <p:nvPr/>
          </p:nvSpPr>
          <p:spPr>
            <a:xfrm rot="0">
              <a:off x="4494530" y="622300"/>
              <a:ext cx="1056004" cy="453390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政治</a:t>
              </a:r>
              <a:endParaRPr lang="zh-CN" altLang="en-US" sz="24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606" name="组合"/>
          <p:cNvGrpSpPr>
            <a:grpSpLocks/>
          </p:cNvGrpSpPr>
          <p:nvPr/>
        </p:nvGrpSpPr>
        <p:grpSpPr>
          <a:xfrm>
            <a:off x="2197099" y="1236661"/>
            <a:ext cx="3352800" cy="668971"/>
            <a:chOff x="2197099" y="1236661"/>
            <a:chExt cx="3352800" cy="668971"/>
          </a:xfrm>
        </p:grpSpPr>
        <p:sp>
          <p:nvSpPr>
            <p:cNvPr id="603" name="直线"/>
            <p:cNvSpPr>
              <a:spLocks/>
            </p:cNvSpPr>
            <p:nvPr/>
          </p:nvSpPr>
          <p:spPr>
            <a:xfrm flipV="1" rot="21600000">
              <a:off x="4260459" y="1662774"/>
              <a:ext cx="1289439" cy="1902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604" name="圆角矩形"/>
            <p:cNvSpPr>
              <a:spLocks/>
            </p:cNvSpPr>
            <p:nvPr/>
          </p:nvSpPr>
          <p:spPr>
            <a:xfrm rot="0">
              <a:off x="2197099" y="1421818"/>
              <a:ext cx="2127482" cy="483815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大兴文字狱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605" name="矩形"/>
            <p:cNvSpPr>
              <a:spLocks/>
            </p:cNvSpPr>
            <p:nvPr/>
          </p:nvSpPr>
          <p:spPr>
            <a:xfrm rot="0">
              <a:off x="4494730" y="1236661"/>
              <a:ext cx="1055169" cy="453390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思想</a:t>
              </a:r>
              <a:endParaRPr lang="zh-CN" altLang="en-US" sz="24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610" name="组合"/>
          <p:cNvGrpSpPr>
            <a:grpSpLocks/>
          </p:cNvGrpSpPr>
          <p:nvPr/>
        </p:nvGrpSpPr>
        <p:grpSpPr>
          <a:xfrm>
            <a:off x="1871661" y="1928812"/>
            <a:ext cx="3708401" cy="688974"/>
            <a:chOff x="1871661" y="1928812"/>
            <a:chExt cx="3708401" cy="688974"/>
          </a:xfrm>
        </p:grpSpPr>
        <p:sp>
          <p:nvSpPr>
            <p:cNvPr id="607" name="直线"/>
            <p:cNvSpPr>
              <a:spLocks/>
            </p:cNvSpPr>
            <p:nvPr/>
          </p:nvSpPr>
          <p:spPr>
            <a:xfrm flipV="1" rot="21600000">
              <a:off x="4236807" y="2311788"/>
              <a:ext cx="1289906" cy="1904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608" name="圆角矩形"/>
            <p:cNvSpPr>
              <a:spLocks/>
            </p:cNvSpPr>
            <p:nvPr/>
          </p:nvSpPr>
          <p:spPr>
            <a:xfrm rot="0">
              <a:off x="1871661" y="2132388"/>
              <a:ext cx="2483275" cy="485399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实行文化专制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609" name="矩形"/>
            <p:cNvSpPr>
              <a:spLocks/>
            </p:cNvSpPr>
            <p:nvPr/>
          </p:nvSpPr>
          <p:spPr>
            <a:xfrm rot="0">
              <a:off x="4523877" y="1928812"/>
              <a:ext cx="1056185" cy="453390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0" cap="none" spc="0" baseline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文化</a:t>
              </a:r>
              <a:endParaRPr lang="zh-CN" altLang="en-US" sz="24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613" name="组合"/>
          <p:cNvGrpSpPr>
            <a:grpSpLocks/>
          </p:cNvGrpSpPr>
          <p:nvPr/>
        </p:nvGrpSpPr>
        <p:grpSpPr>
          <a:xfrm>
            <a:off x="6667499" y="1871661"/>
            <a:ext cx="3562350" cy="484822"/>
            <a:chOff x="6667499" y="1871661"/>
            <a:chExt cx="3562350" cy="484822"/>
          </a:xfrm>
        </p:grpSpPr>
        <p:sp>
          <p:nvSpPr>
            <p:cNvPr id="611" name="直线"/>
            <p:cNvSpPr>
              <a:spLocks/>
            </p:cNvSpPr>
            <p:nvPr/>
          </p:nvSpPr>
          <p:spPr>
            <a:xfrm flipV="1" rot="21600000">
              <a:off x="6667499" y="2073725"/>
              <a:ext cx="1289915" cy="1904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612" name="圆角矩形"/>
            <p:cNvSpPr>
              <a:spLocks/>
            </p:cNvSpPr>
            <p:nvPr/>
          </p:nvSpPr>
          <p:spPr>
            <a:xfrm rot="0">
              <a:off x="7684316" y="1871661"/>
              <a:ext cx="2545533" cy="484822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闭关锁国政策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grpSp>
        <p:nvGrpSpPr>
          <p:cNvPr id="616" name="组合"/>
          <p:cNvGrpSpPr>
            <a:grpSpLocks/>
          </p:cNvGrpSpPr>
          <p:nvPr/>
        </p:nvGrpSpPr>
        <p:grpSpPr>
          <a:xfrm>
            <a:off x="6667499" y="889000"/>
            <a:ext cx="3562350" cy="484823"/>
            <a:chOff x="6667499" y="889000"/>
            <a:chExt cx="3562350" cy="484823"/>
          </a:xfrm>
        </p:grpSpPr>
        <p:sp>
          <p:nvSpPr>
            <p:cNvPr id="614" name="直线"/>
            <p:cNvSpPr>
              <a:spLocks/>
            </p:cNvSpPr>
            <p:nvPr/>
          </p:nvSpPr>
          <p:spPr>
            <a:xfrm flipV="1" rot="21600000">
              <a:off x="6667499" y="1130458"/>
              <a:ext cx="1289915" cy="1906"/>
            </a:xfrm>
            <a:prstGeom prst="line"/>
            <a:noFill/>
            <a:ln w="28575" cmpd="sng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615" name="圆角矩形"/>
            <p:cNvSpPr>
              <a:spLocks/>
            </p:cNvSpPr>
            <p:nvPr/>
          </p:nvSpPr>
          <p:spPr>
            <a:xfrm rot="0">
              <a:off x="7684316" y="889000"/>
              <a:ext cx="2545533" cy="484823"/>
            </a:xfrm>
            <a:prstGeom prst="roundRect">
              <a:avLst>
                <a:gd name="adj" fmla="val 16666"/>
              </a:avLst>
            </a:prstGeom>
            <a:solidFill>
              <a:srgbClr val="548235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0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社会矛盾加剧</a:t>
              </a:r>
              <a:endParaRPr lang="zh-CN" altLang="en-US" sz="28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</p:grpSp>
      <p:sp>
        <p:nvSpPr>
          <p:cNvPr id="617" name="圆角矩形"/>
          <p:cNvSpPr>
            <a:spLocks/>
          </p:cNvSpPr>
          <p:nvPr/>
        </p:nvSpPr>
        <p:spPr>
          <a:xfrm rot="0">
            <a:off x="5511800" y="608012"/>
            <a:ext cx="1169987" cy="2236787"/>
          </a:xfrm>
          <a:prstGeom prst="roundRect">
            <a:avLst>
              <a:gd name="adj" fmla="val 16666"/>
            </a:avLst>
          </a:prstGeom>
          <a:solidFill>
            <a:srgbClr val="C00000"/>
          </a:solidFill>
          <a:ln w="12700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noAutofit/>
          </a:bodyPr>
          <a:lstStyle/>
          <a:p>
            <a:pPr marL="0" indent="0" algn="ctr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0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清朝君主专制强化</a:t>
            </a:r>
            <a:endParaRPr lang="zh-CN" altLang="en-US" sz="3200" b="0" i="0" u="none" strike="noStrike" kern="0" cap="none" spc="0" baseline="0">
              <a:solidFill>
                <a:srgbClr val="FFFF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grpSp>
        <p:nvGrpSpPr>
          <p:cNvPr id="622" name="组合"/>
          <p:cNvGrpSpPr>
            <a:grpSpLocks/>
          </p:cNvGrpSpPr>
          <p:nvPr/>
        </p:nvGrpSpPr>
        <p:grpSpPr>
          <a:xfrm>
            <a:off x="3108325" y="2378075"/>
            <a:ext cx="6135688" cy="1566861"/>
            <a:chOff x="3108325" y="2378075"/>
            <a:chExt cx="6135688" cy="1566861"/>
          </a:xfrm>
        </p:grpSpPr>
        <p:sp>
          <p:nvSpPr>
            <p:cNvPr id="618" name="圆角矩形"/>
            <p:cNvSpPr>
              <a:spLocks/>
            </p:cNvSpPr>
            <p:nvPr/>
          </p:nvSpPr>
          <p:spPr>
            <a:xfrm rot="0">
              <a:off x="3367365" y="3410794"/>
              <a:ext cx="5560468" cy="534143"/>
            </a:xfrm>
            <a:prstGeom prst="roundRect">
              <a:avLst>
                <a:gd name="adj" fmla="val 16666"/>
              </a:avLst>
            </a:prstGeom>
            <a:solidFill>
              <a:srgbClr val="2F5597"/>
            </a:solidFill>
            <a:ln w="12700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ctr" anchorCtr="0">
              <a:prstTxWarp prst="textNoShape"/>
              <a:noAutofit/>
            </a:bodyPr>
            <a:lstStyle/>
            <a:p>
              <a:pPr marL="0" indent="0" algn="ctr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i="0" u="none" strike="noStrike" kern="0" cap="none" spc="0" baseline="0">
                  <a:solidFill>
                    <a:srgbClr val="FFFFFF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</a:rPr>
                <a:t>社会危机重重，中国落伍于世界</a:t>
              </a:r>
              <a:endParaRPr lang="zh-CN" altLang="en-US" sz="2800" b="1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endParaRPr>
            </a:p>
          </p:txBody>
        </p:sp>
        <p:sp>
          <p:nvSpPr>
            <p:cNvPr id="619" name="直线"/>
            <p:cNvSpPr>
              <a:spLocks/>
            </p:cNvSpPr>
            <p:nvPr/>
          </p:nvSpPr>
          <p:spPr>
            <a:xfrm flipH="1" rot="21600000">
              <a:off x="3108325" y="2616883"/>
              <a:ext cx="5714" cy="1074637"/>
            </a:xfrm>
            <a:prstGeom prst="line"/>
            <a:noFill/>
            <a:ln w="28575" cmpd="sng" cap="flat">
              <a:solidFill>
                <a:srgbClr val="2F559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620" name="直线"/>
            <p:cNvSpPr>
              <a:spLocks/>
            </p:cNvSpPr>
            <p:nvPr/>
          </p:nvSpPr>
          <p:spPr>
            <a:xfrm rot="0">
              <a:off x="8927833" y="3677548"/>
              <a:ext cx="305386" cy="1905"/>
            </a:xfrm>
            <a:prstGeom prst="line"/>
            <a:noFill/>
            <a:ln w="28575" cmpd="sng" cap="flat">
              <a:solidFill>
                <a:srgbClr val="2F559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621" name="直线"/>
            <p:cNvSpPr>
              <a:spLocks/>
            </p:cNvSpPr>
            <p:nvPr/>
          </p:nvSpPr>
          <p:spPr>
            <a:xfrm flipH="1" rot="21600000">
              <a:off x="9235125" y="2378075"/>
              <a:ext cx="8888" cy="1313445"/>
            </a:xfrm>
            <a:prstGeom prst="line"/>
            <a:noFill/>
            <a:ln w="28575" cmpd="sng" cap="flat">
              <a:solidFill>
                <a:srgbClr val="2F5597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</p:grpSp>
      <p:sp>
        <p:nvSpPr>
          <p:cNvPr id="623" name="直线"/>
          <p:cNvSpPr>
            <a:spLocks/>
          </p:cNvSpPr>
          <p:nvPr/>
        </p:nvSpPr>
        <p:spPr>
          <a:xfrm rot="0">
            <a:off x="3108325" y="3676650"/>
            <a:ext cx="304800" cy="1587"/>
          </a:xfrm>
          <a:prstGeom prst="line"/>
          <a:noFill/>
          <a:ln w="28575" cmpd="sng" cap="flat">
            <a:solidFill>
              <a:srgbClr val="2F5597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  <p:extLst>
      <p:ext uri="{BB962C8B-B14F-4D97-AF65-F5344CB8AC3E}">
        <p14:creationId xmlns:p14="http://schemas.microsoft.com/office/powerpoint/2010/main" val="392066260"/>
      </p:ext>
    </p:extLst>
  </p:cSld>
  <p:clrMapOvr>
    <a:masterClrMapping/>
  </p:clrMapOvr>
</p:sld>
</file>

<file path=ppt/slides/slide2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628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629" name="矩形"/>
          <p:cNvSpPr>
            <a:spLocks/>
          </p:cNvSpPr>
          <p:nvPr/>
        </p:nvSpPr>
        <p:spPr>
          <a:xfrm rot="0">
            <a:off x="963612" y="993775"/>
            <a:ext cx="10126662" cy="29870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1.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如果你到故宫参观，你可以在“军机处”景点的文字说明上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发现这样的文字“军机处一日日程：接折（阅读奏折）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--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见面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（请皇帝旨）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--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述旨（拟皇帝旨意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)--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过朱（皇帝过目确定）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--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  <a:sym typeface="等线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交发（下发旨意）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”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这说明了军机处的主要职能是（      ）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 A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．纵论军务，谋划战事　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B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．辅佐皇帝，参与决策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 C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．陪读陪写，赋诗作赋　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D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．照旨拟文，上传下达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grpSp>
        <p:nvGrpSpPr>
          <p:cNvPr id="632" name="组合"/>
          <p:cNvGrpSpPr>
            <a:grpSpLocks/>
          </p:cNvGrpSpPr>
          <p:nvPr/>
        </p:nvGrpSpPr>
        <p:grpSpPr>
          <a:xfrm>
            <a:off x="10182226" y="4721225"/>
            <a:ext cx="1971675" cy="2081692"/>
            <a:chOff x="10182226" y="4721225"/>
            <a:chExt cx="1971675" cy="2081692"/>
          </a:xfrm>
        </p:grpSpPr>
        <p:pic>
          <p:nvPicPr>
            <p:cNvPr id="630" name="图片" descr="8 (1)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0">
              <a:off x="10182226" y="4721225"/>
              <a:ext cx="1971675" cy="2081692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631" name="图片" descr="7 (1)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0">
              <a:off x="10510172" y="4967570"/>
              <a:ext cx="1157309" cy="1589002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</p:grpSp>
      <p:sp>
        <p:nvSpPr>
          <p:cNvPr id="633" name="矩形"/>
          <p:cNvSpPr>
            <a:spLocks/>
          </p:cNvSpPr>
          <p:nvPr/>
        </p:nvSpPr>
        <p:spPr>
          <a:xfrm rot="0">
            <a:off x="9245600" y="2374900"/>
            <a:ext cx="1108072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D</a:t>
            </a:r>
            <a:endParaRPr lang="zh-CN" altLang="en-US" sz="4800" b="1" i="0" u="none" strike="noStrike" kern="0" cap="none" spc="0" baseline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grpSp>
        <p:nvGrpSpPr>
          <p:cNvPr id="638" name="组合"/>
          <p:cNvGrpSpPr>
            <a:grpSpLocks/>
          </p:cNvGrpSpPr>
          <p:nvPr/>
        </p:nvGrpSpPr>
        <p:grpSpPr>
          <a:xfrm>
            <a:off x="798512" y="198437"/>
            <a:ext cx="2233609" cy="669925"/>
            <a:chOff x="798512" y="198437"/>
            <a:chExt cx="2233609" cy="669925"/>
          </a:xfrm>
        </p:grpSpPr>
        <p:grpSp>
          <p:nvGrpSpPr>
            <p:cNvPr id="636" name="组合"/>
            <p:cNvGrpSpPr>
              <a:grpSpLocks/>
            </p:cNvGrpSpPr>
            <p:nvPr/>
          </p:nvGrpSpPr>
          <p:grpSpPr>
            <a:xfrm>
              <a:off x="798512" y="198437"/>
              <a:ext cx="2233609" cy="669925"/>
              <a:chOff x="798512" y="198437"/>
              <a:chExt cx="2233609" cy="669925"/>
            </a:xfrm>
          </p:grpSpPr>
          <p:pic>
            <p:nvPicPr>
              <p:cNvPr id="634" name="图片"/>
              <p:cNvPicPr>
                <a:picLocks noChangeAspect="1"/>
              </p:cNvPicPr>
              <p:nvPr/>
            </p:nvPicPr>
            <p:blipFill>
              <a:blip r:embed="rId4" cstate="print"/>
              <a:srcRect t="51122" b="20196" l="5504" r="13658"/>
              <a:stretch>
                <a:fillRect/>
              </a:stretch>
            </p:blipFill>
            <p:spPr>
              <a:xfrm rot="0">
                <a:off x="798512" y="520957"/>
                <a:ext cx="2233609" cy="347405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  <p:pic>
            <p:nvPicPr>
              <p:cNvPr id="635" name="图片"/>
              <p:cNvPicPr>
                <a:picLocks noChangeAspect="1"/>
              </p:cNvPicPr>
              <p:nvPr/>
            </p:nvPicPr>
            <p:blipFill>
              <a:blip r:embed="rId5" cstate="print"/>
              <a:srcRect t="51122" b="20196" l="5504" r="13658"/>
              <a:stretch>
                <a:fillRect/>
              </a:stretch>
            </p:blipFill>
            <p:spPr>
              <a:xfrm flipV="1" rot="21600000">
                <a:off x="798512" y="198437"/>
                <a:ext cx="2233609" cy="347405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</p:grpSp>
        <p:sp>
          <p:nvSpPr>
            <p:cNvPr id="637" name="矩形"/>
            <p:cNvSpPr>
              <a:spLocks/>
            </p:cNvSpPr>
            <p:nvPr/>
          </p:nvSpPr>
          <p:spPr>
            <a:xfrm rot="0">
              <a:off x="963389" y="246829"/>
              <a:ext cx="2019195" cy="577215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200" b="1" i="0" u="none" strike="noStrike" kern="0" cap="none" spc="0" baseline="0">
                  <a:solidFill>
                    <a:srgbClr val="0070C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  <a:sym typeface="等线" pitchFamily="2" charset="-122"/>
                </a:rPr>
                <a:t>课堂练习</a:t>
              </a:r>
              <a:endParaRPr lang="zh-CN" altLang="en-US" sz="3200" b="1" i="0" u="none" strike="noStrike" kern="0" cap="none" spc="0" baseline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endParaRPr>
            </a:p>
          </p:txBody>
        </p:sp>
      </p:grpSp>
      <p:sp>
        <p:nvSpPr>
          <p:cNvPr id="639" name="矩形"/>
          <p:cNvSpPr>
            <a:spLocks/>
          </p:cNvSpPr>
          <p:nvPr/>
        </p:nvSpPr>
        <p:spPr>
          <a:xfrm rot="0">
            <a:off x="1003300" y="4343400"/>
            <a:ext cx="8556625" cy="1539238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2.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清代实行“闭关锁国”政策的根本原因是（      ）  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A.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中国工商业发达    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B.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天朝物产丰富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  C.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外国人滋扰生事    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D.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  <a:sym typeface="等线" pitchFamily="2" charset="-122"/>
              </a:rPr>
              <a:t>封建经济占主导地位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pic>
        <p:nvPicPr>
          <p:cNvPr id="640" name="图片" descr="13 (1)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0">
            <a:off x="95250" y="4803775"/>
            <a:ext cx="1030286" cy="1963736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641" name="图片" descr="3 (1)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0">
            <a:off x="10828338" y="96837"/>
            <a:ext cx="1269998" cy="15748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642" name="矩形"/>
          <p:cNvSpPr>
            <a:spLocks/>
          </p:cNvSpPr>
          <p:nvPr/>
        </p:nvSpPr>
        <p:spPr>
          <a:xfrm rot="0">
            <a:off x="8237538" y="4230687"/>
            <a:ext cx="1108074" cy="8153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D</a:t>
            </a:r>
            <a:endParaRPr lang="zh-CN" altLang="en-US" sz="4800" b="1" i="0" u="none" strike="noStrike" kern="0" cap="none" spc="0" baseline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28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nimBg="1"/>
      <p:bldP spid="642" grpId="0" animBg="1"/>
    </p:bldLst>
  </p:timing>
</p:sld>
</file>

<file path=ppt/slides/slide2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647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grpSp>
        <p:nvGrpSpPr>
          <p:cNvPr id="652" name="组合"/>
          <p:cNvGrpSpPr>
            <a:grpSpLocks/>
          </p:cNvGrpSpPr>
          <p:nvPr/>
        </p:nvGrpSpPr>
        <p:grpSpPr>
          <a:xfrm>
            <a:off x="198437" y="142875"/>
            <a:ext cx="2233612" cy="669924"/>
            <a:chOff x="198437" y="142875"/>
            <a:chExt cx="2233612" cy="669924"/>
          </a:xfrm>
        </p:grpSpPr>
        <p:grpSp>
          <p:nvGrpSpPr>
            <p:cNvPr id="650" name="组合"/>
            <p:cNvGrpSpPr>
              <a:grpSpLocks/>
            </p:cNvGrpSpPr>
            <p:nvPr/>
          </p:nvGrpSpPr>
          <p:grpSpPr>
            <a:xfrm>
              <a:off x="198437" y="142875"/>
              <a:ext cx="2233612" cy="669924"/>
              <a:chOff x="198437" y="142875"/>
              <a:chExt cx="2233612" cy="669924"/>
            </a:xfrm>
          </p:grpSpPr>
          <p:pic>
            <p:nvPicPr>
              <p:cNvPr id="648" name="图片"/>
              <p:cNvPicPr>
                <a:picLocks noChangeAspect="1"/>
              </p:cNvPicPr>
              <p:nvPr/>
            </p:nvPicPr>
            <p:blipFill>
              <a:blip r:embed="rId2" cstate="print"/>
              <a:srcRect t="51122" b="20196" l="5504" r="13658"/>
              <a:stretch>
                <a:fillRect/>
              </a:stretch>
            </p:blipFill>
            <p:spPr>
              <a:xfrm rot="0">
                <a:off x="198437" y="465394"/>
                <a:ext cx="2233612" cy="347405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  <p:pic>
            <p:nvPicPr>
              <p:cNvPr id="649" name="图片"/>
              <p:cNvPicPr>
                <a:picLocks noChangeAspect="1"/>
              </p:cNvPicPr>
              <p:nvPr/>
            </p:nvPicPr>
            <p:blipFill>
              <a:blip r:embed="rId3" cstate="print"/>
              <a:srcRect t="51122" b="20196" l="5504" r="13658"/>
              <a:stretch>
                <a:fillRect/>
              </a:stretch>
            </p:blipFill>
            <p:spPr>
              <a:xfrm flipV="1" rot="21600000">
                <a:off x="198437" y="142875"/>
                <a:ext cx="2233612" cy="347405"/>
              </a:xfrm>
              <a:prstGeom prst="rect"/>
              <a:noFill/>
              <a:ln w="9525" cmpd="sng" cap="flat">
                <a:noFill/>
                <a:prstDash val="solid"/>
                <a:miter/>
              </a:ln>
            </p:spPr>
          </p:pic>
        </p:grpSp>
        <p:sp>
          <p:nvSpPr>
            <p:cNvPr id="651" name="矩形"/>
            <p:cNvSpPr>
              <a:spLocks/>
            </p:cNvSpPr>
            <p:nvPr/>
          </p:nvSpPr>
          <p:spPr>
            <a:xfrm rot="0">
              <a:off x="363315" y="191266"/>
              <a:ext cx="2019197" cy="577215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200" b="1" i="0" u="none" strike="noStrike" kern="0" cap="none" spc="0" baseline="0">
                  <a:solidFill>
                    <a:srgbClr val="0070C0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  <a:sym typeface="等线" pitchFamily="2" charset="-122"/>
                </a:rPr>
                <a:t>课堂练习</a:t>
              </a:r>
              <a:endParaRPr lang="zh-CN" altLang="en-US" sz="3200" b="1" i="0" u="none" strike="noStrike" kern="0" cap="none" spc="0" baseline="0">
                <a:solidFill>
                  <a:srgbClr val="0070C0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endParaRPr>
            </a:p>
          </p:txBody>
        </p:sp>
      </p:grpSp>
      <p:pic>
        <p:nvPicPr>
          <p:cNvPr id="653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10401301" y="96837"/>
            <a:ext cx="1657349" cy="2586037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654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9940925" y="415925"/>
            <a:ext cx="825497" cy="89535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655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0">
            <a:off x="11274425" y="2778125"/>
            <a:ext cx="601663" cy="50958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656" name="矩形"/>
          <p:cNvSpPr>
            <a:spLocks/>
          </p:cNvSpPr>
          <p:nvPr/>
        </p:nvSpPr>
        <p:spPr>
          <a:xfrm rot="0">
            <a:off x="2794000" y="3463448"/>
            <a:ext cx="9304338" cy="29870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/>
            <a:spAutoFit/>
          </a:bodyPr>
          <a:lstStyle/>
          <a:p>
            <a:pPr marL="0" indent="0" algn="just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4.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观察漫画，分析大清国不开门导致的消极影响（      ）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just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①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完全隔断了中国与世界的联系 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just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②限制了中外正当的经济文化交流　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just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③不利于我国人民接触外国的先进文化和科学技术　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just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④阻碍了中国社会的进步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just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  A.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①②③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B.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②③④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C.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①③④ 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D.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①②④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657" name="矩形"/>
          <p:cNvSpPr>
            <a:spLocks/>
          </p:cNvSpPr>
          <p:nvPr/>
        </p:nvSpPr>
        <p:spPr>
          <a:xfrm rot="0">
            <a:off x="10715626" y="3336925"/>
            <a:ext cx="1108072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B</a:t>
            </a:r>
            <a:endParaRPr lang="zh-CN" altLang="en-US" sz="4800" b="1" i="0" u="none" strike="noStrike" kern="0" cap="none" spc="0" baseline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pic>
        <p:nvPicPr>
          <p:cNvPr id="658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0">
            <a:off x="144462" y="3514725"/>
            <a:ext cx="2457450" cy="288289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659" name="矩形"/>
          <p:cNvSpPr>
            <a:spLocks/>
          </p:cNvSpPr>
          <p:nvPr/>
        </p:nvSpPr>
        <p:spPr>
          <a:xfrm rot="0">
            <a:off x="954087" y="1106487"/>
            <a:ext cx="9498012" cy="15392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3.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清政府只开广州商埠，关闭其他开放港口后，广州统—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经营管理对外贸易的是（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     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）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 eaLnBrk="0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 A.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“广州十三行”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B.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市舶使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C.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市舶司     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D.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宣政院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660" name="矩形"/>
          <p:cNvSpPr>
            <a:spLocks/>
          </p:cNvSpPr>
          <p:nvPr/>
        </p:nvSpPr>
        <p:spPr>
          <a:xfrm rot="0">
            <a:off x="4997449" y="1530350"/>
            <a:ext cx="1108074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800" b="1" i="0" u="none" strike="noStrike" kern="0" cap="none" spc="0" baseline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A</a:t>
            </a:r>
            <a:endParaRPr lang="zh-CN" altLang="en-US" sz="4800" b="1" i="0" u="none" strike="noStrike" kern="0" cap="none" spc="0" baseline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758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" grpId="0" animBg="1"/>
      <p:bldP spid="657" grpId="0" animBg="1"/>
    </p:bldLst>
  </p:timing>
</p:sld>
</file>

<file path=ppt/slides/slide3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64" name="矩形"/>
          <p:cNvSpPr>
            <a:spLocks/>
          </p:cNvSpPr>
          <p:nvPr/>
        </p:nvSpPr>
        <p:spPr>
          <a:xfrm rot="0">
            <a:off x="3013074" y="1908175"/>
            <a:ext cx="6546850" cy="81533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清朝君主专制的强化</a:t>
            </a:r>
            <a:endParaRPr lang="zh-CN" altLang="en-US" sz="4800" b="1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sp>
        <p:nvSpPr>
          <p:cNvPr id="165" name="矩形"/>
          <p:cNvSpPr>
            <a:spLocks/>
          </p:cNvSpPr>
          <p:nvPr/>
        </p:nvSpPr>
        <p:spPr>
          <a:xfrm rot="0">
            <a:off x="4652977" y="763584"/>
            <a:ext cx="2109037" cy="6915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i="0" u="none" strike="noStrike" kern="0" cap="none" spc="0" baseline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第</a:t>
            </a:r>
            <a:r>
              <a:rPr lang="en-US" altLang="zh-CN" sz="4000" b="1" i="0" u="none" strike="noStrike" kern="0" cap="none" spc="0" baseline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20</a:t>
            </a:r>
            <a:r>
              <a:rPr lang="zh-CN" altLang="en-US" sz="4000" b="1" i="0" u="none" strike="noStrike" kern="0" cap="none" spc="0" baseline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课</a:t>
            </a:r>
            <a:endParaRPr lang="zh-CN" altLang="en-US" sz="4000" b="1" i="0" u="none" strike="noStrike" kern="0" cap="none" spc="0" baseline="0">
              <a:solidFill>
                <a:srgbClr val="7030A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pic>
        <p:nvPicPr>
          <p:cNvPr id="166" name="图片" descr="6 (1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0">
            <a:off x="1089025" y="3968750"/>
            <a:ext cx="10826750" cy="288925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67" name="图片" descr="4 (1)"/>
          <p:cNvPicPr>
            <a:picLocks noChangeAspect="1"/>
          </p:cNvPicPr>
          <p:nvPr/>
        </p:nvPicPr>
        <p:blipFill>
          <a:blip r:embed="rId3" cstate="print"/>
          <a:srcRect r="65221"/>
          <a:stretch>
            <a:fillRect/>
          </a:stretch>
        </p:blipFill>
        <p:spPr>
          <a:xfrm rot="0">
            <a:off x="0" y="0"/>
            <a:ext cx="2165350" cy="6862763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68" name="图片" descr="5 (1)"/>
          <p:cNvPicPr>
            <a:picLocks noChangeAspect="1"/>
          </p:cNvPicPr>
          <p:nvPr/>
        </p:nvPicPr>
        <p:blipFill>
          <a:blip r:embed="rId4" cstate="print"/>
          <a:srcRect l="20483"/>
          <a:stretch>
            <a:fillRect/>
          </a:stretch>
        </p:blipFill>
        <p:spPr>
          <a:xfrm rot="0">
            <a:off x="9934575" y="0"/>
            <a:ext cx="2257425" cy="6861175"/>
          </a:xfrm>
          <a:prstGeom prst="rect"/>
          <a:noFill/>
          <a:ln w="9525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422158030"/>
      </p:ext>
    </p:extLst>
  </p:cSld>
  <p:clrMapOvr>
    <a:masterClrMapping/>
  </p:clrMapOvr>
</p:sld>
</file>

<file path=ppt/slides/slide4.xml><?xml version="1.0" encoding="utf-8"?>
<p:sld xmlns:p="http://schemas.openxmlformats.org/presentationml/2006/main" xmlns:r="http://schemas.openxmlformats.org/officeDocument/2006/relationships" xmlns:a="http://schemas.openxmlformats.org/drawingml/2006/main" showMasterSp="0">
  <p:cSld>
    <p:bg>
      <p:bgPr>
        <a:solidFill>
          <a:srgbClr val="FBE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矩形"/>
          <p:cNvSpPr>
            <a:spLocks/>
          </p:cNvSpPr>
          <p:nvPr/>
        </p:nvSpPr>
        <p:spPr>
          <a:xfrm rot="0">
            <a:off x="385762" y="0"/>
            <a:ext cx="11542149" cy="8282941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2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40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0" i="0" u="none" strike="noStrike" kern="0" cap="none" spc="0" baseline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学习目标：</a:t>
            </a:r>
            <a:endParaRPr lang="en-US" altLang="zh-CN" sz="4400" b="0" i="0" u="none" strike="noStrike" kern="0" cap="none" spc="0" baseline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8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1.</a:t>
            </a:r>
            <a:r>
              <a:rPr lang="zh-CN" altLang="en-US" sz="40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了解清朝设立军机处的基本史实；</a:t>
            </a:r>
            <a:endParaRPr lang="en-US" altLang="zh-CN" sz="40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2.</a:t>
            </a:r>
            <a:r>
              <a:rPr lang="zh-CN" altLang="en-US" sz="40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理解清朝实施文字狱与文化专制政策基本知识以及它的严重恶果；</a:t>
            </a:r>
            <a:endParaRPr lang="en-US" altLang="zh-CN" sz="40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3.</a:t>
            </a:r>
            <a:r>
              <a:rPr lang="zh-CN" altLang="en-US" sz="4000" b="0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了解清朝实行“闭关锁国”政策的原因、过程和结果。</a:t>
            </a:r>
            <a:endParaRPr lang="en-US" altLang="zh-CN" sz="40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40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40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72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000" b="0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000" b="0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000" b="0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2000" b="0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8133282"/>
      </p:ext>
    </p:extLst>
  </p:cSld>
  <p:clrMapOvr>
    <a:masterClrMapping/>
  </p:clrMapOvr>
</p:sld>
</file>

<file path=ppt/slides/slide5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矩形"/>
          <p:cNvSpPr>
            <a:spLocks/>
          </p:cNvSpPr>
          <p:nvPr/>
        </p:nvSpPr>
        <p:spPr>
          <a:xfrm rot="0">
            <a:off x="982128" y="1125035"/>
            <a:ext cx="9503856" cy="29298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i="0" u="none" strike="noStrike" kern="0" cap="none" spc="0" baseline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预习思</a:t>
            </a:r>
            <a:r>
              <a:rPr lang="zh-CN" altLang="en-US" sz="4400" b="1" i="0" u="none" strike="noStrike" kern="0" cap="none" spc="0" baseline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答问</a:t>
            </a:r>
            <a:r>
              <a:rPr lang="zh-CN" altLang="en-US" sz="4400" b="1" i="0" u="none" strike="noStrike" kern="0" cap="none" spc="0" baseline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考：</a:t>
            </a:r>
            <a:endParaRPr lang="en-US" altLang="zh-CN" sz="4400" b="1" i="0" u="none" strike="noStrike" kern="0" cap="none" spc="0" baseline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AutoNum type="arabicPeriod"/>
            </a:pP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清朝统治者</a:t>
            </a: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在政治上</a:t>
            </a: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如何加强君主专制？</a:t>
            </a:r>
            <a:endParaRPr lang="en-US" altLang="zh-CN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2.</a:t>
            </a:r>
            <a:r>
              <a:rPr lang="zh-CN" altLang="en-US" sz="3600" b="1" i="0" u="none" strike="noStrike" kern="0" cap="none" spc="0" baseline="0">
                <a:solidFill>
                  <a:srgbClr val="000000"/>
                </a:solidFill>
                <a:latin typeface="等线" pitchFamily="2" charset="-122"/>
                <a:ea typeface="等线" pitchFamily="2" charset="-122"/>
                <a:cs typeface="等线" pitchFamily="2" charset="-122"/>
              </a:rPr>
              <a:t>清朝统治者在思想上如何加强控制？</a:t>
            </a:r>
            <a:endParaRPr lang="zh-CN" altLang="en-US" sz="3600" b="1" i="0" u="none" strike="noStrike" kern="0" cap="none" spc="0" baseline="0">
              <a:solidFill>
                <a:srgbClr val="000000"/>
              </a:solidFill>
              <a:latin typeface="等线" pitchFamily="2" charset="-122"/>
              <a:ea typeface="等线" pitchFamily="2" charset="-122"/>
              <a:cs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5519761"/>
      </p:ext>
    </p:extLst>
  </p:cSld>
  <p:clrMapOvr>
    <a:masterClrMapping/>
  </p:clrMapOvr>
</p:sld>
</file>

<file path=ppt/slides/slide6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-93661" y="125412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81" name="矩形"/>
          <p:cNvSpPr>
            <a:spLocks/>
          </p:cNvSpPr>
          <p:nvPr/>
        </p:nvSpPr>
        <p:spPr>
          <a:xfrm rot="0">
            <a:off x="123825" y="96837"/>
            <a:ext cx="12003087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182" name="图片"/>
          <p:cNvPicPr>
            <a:picLocks noChangeAspect="1"/>
          </p:cNvPicPr>
          <p:nvPr/>
        </p:nvPicPr>
        <p:blipFill>
          <a:blip r:embed="rId2" cstate="print"/>
          <a:srcRect t="20651" b="20748" l="12448" r="12246"/>
          <a:stretch>
            <a:fillRect/>
          </a:stretch>
        </p:blipFill>
        <p:spPr>
          <a:xfrm rot="0">
            <a:off x="1468437" y="446087"/>
            <a:ext cx="10199687" cy="919162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83" name="矩形"/>
          <p:cNvSpPr>
            <a:spLocks/>
          </p:cNvSpPr>
          <p:nvPr/>
        </p:nvSpPr>
        <p:spPr>
          <a:xfrm rot="0">
            <a:off x="2017712" y="714375"/>
            <a:ext cx="8945563" cy="5200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读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P101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清朝初年到乾隆时期中枢机构发生哪些变化？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pic>
        <p:nvPicPr>
          <p:cNvPr id="184" name="图片"/>
          <p:cNvPicPr>
            <a:picLocks noChangeAspect="1"/>
          </p:cNvPicPr>
          <p:nvPr/>
        </p:nvPicPr>
        <p:blipFill>
          <a:blip r:embed="rId3" cstate="print"/>
          <a:srcRect t="21765" b="10867" l="40696"/>
          <a:stretch>
            <a:fillRect/>
          </a:stretch>
        </p:blipFill>
        <p:spPr>
          <a:xfrm rot="0">
            <a:off x="146050" y="96837"/>
            <a:ext cx="1322386" cy="995361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85" name="图片" descr="19 (1)"/>
          <p:cNvPicPr>
            <a:picLocks noChangeAspect="1"/>
          </p:cNvPicPr>
          <p:nvPr/>
        </p:nvPicPr>
        <p:blipFill>
          <a:blip r:embed="rId4" cstate="print"/>
          <a:srcRect t="9110" b="38151" l="5840" r="59217"/>
          <a:stretch>
            <a:fillRect/>
          </a:stretch>
        </p:blipFill>
        <p:spPr>
          <a:xfrm rot="0">
            <a:off x="11060112" y="125412"/>
            <a:ext cx="1038225" cy="1038225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86" name="矩形"/>
          <p:cNvSpPr>
            <a:spLocks/>
          </p:cNvSpPr>
          <p:nvPr/>
        </p:nvSpPr>
        <p:spPr>
          <a:xfrm rot="0">
            <a:off x="771525" y="2892425"/>
            <a:ext cx="1244600" cy="4533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顺治帝</a:t>
            </a:r>
            <a:endParaRPr lang="zh-CN" altLang="en-US" sz="18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87" name="矩形"/>
          <p:cNvSpPr>
            <a:spLocks/>
          </p:cNvSpPr>
          <p:nvPr/>
        </p:nvSpPr>
        <p:spPr>
          <a:xfrm rot="0">
            <a:off x="2611436" y="3844924"/>
            <a:ext cx="1246186" cy="453388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康熙帝</a:t>
            </a:r>
            <a:endParaRPr lang="zh-CN" altLang="en-US" sz="18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88" name="矩形"/>
          <p:cNvSpPr>
            <a:spLocks/>
          </p:cNvSpPr>
          <p:nvPr/>
        </p:nvSpPr>
        <p:spPr>
          <a:xfrm rot="0">
            <a:off x="4638675" y="4932363"/>
            <a:ext cx="1244599" cy="4533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雍正帝</a:t>
            </a:r>
            <a:endParaRPr lang="zh-CN" altLang="en-US" sz="18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89" name="矩形"/>
          <p:cNvSpPr>
            <a:spLocks/>
          </p:cNvSpPr>
          <p:nvPr/>
        </p:nvSpPr>
        <p:spPr>
          <a:xfrm rot="0">
            <a:off x="6554787" y="5929313"/>
            <a:ext cx="1246184" cy="45338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乾隆帝</a:t>
            </a:r>
            <a:endParaRPr lang="zh-CN" altLang="en-US" sz="1800" b="0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cxnSp>
        <p:nvCxnSpPr>
          <p:cNvPr id="190" name="直线连接线"/>
          <p:cNvCxnSpPr>
            <a:cxnSpLocks/>
            <a:endCxn id="204" idx="1"/>
          </p:cNvCxnSpPr>
          <p:nvPr/>
        </p:nvCxnSpPr>
        <p:spPr>
          <a:xfrm rot="0">
            <a:off x="123825" y="1592262"/>
            <a:ext cx="8213725" cy="4405312"/>
          </a:xfrm>
          <a:prstGeom prst="straightConnector1"/>
          <a:noFill/>
          <a:ln w="22225" cmpd="sng" cap="flat">
            <a:solidFill>
              <a:srgbClr val="806000"/>
            </a:solidFill>
            <a:prstDash val="solid"/>
            <a:miter/>
            <a:tailEnd type="arrow" w="med" len="med"/>
          </a:ln>
        </p:spPr>
      </p:cxnSp>
      <p:pic>
        <p:nvPicPr>
          <p:cNvPr id="191" name="图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0">
            <a:off x="666750" y="1590675"/>
            <a:ext cx="1217612" cy="1301749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92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0">
            <a:off x="2565400" y="2574925"/>
            <a:ext cx="1257300" cy="1300162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93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0">
            <a:off x="4560887" y="3560762"/>
            <a:ext cx="1217611" cy="1401761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94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0">
            <a:off x="6467475" y="4565650"/>
            <a:ext cx="1214437" cy="140335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195" name="图片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0">
            <a:off x="8775700" y="1590675"/>
            <a:ext cx="3241675" cy="2079624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196" name="矩形"/>
          <p:cNvSpPr>
            <a:spLocks/>
          </p:cNvSpPr>
          <p:nvPr/>
        </p:nvSpPr>
        <p:spPr>
          <a:xfrm rot="0">
            <a:off x="9953626" y="3271837"/>
            <a:ext cx="2065335" cy="386715"/>
          </a:xfrm>
          <a:prstGeom prst="rect"/>
          <a:solidFill>
            <a:srgbClr val="767171"/>
          </a:solidFill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FFFF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议政王大臣会议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197" name="矩形"/>
          <p:cNvSpPr>
            <a:spLocks/>
          </p:cNvSpPr>
          <p:nvPr/>
        </p:nvSpPr>
        <p:spPr>
          <a:xfrm rot="0">
            <a:off x="1952625" y="1622425"/>
            <a:ext cx="6122988" cy="9486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清初保留着专门由满洲贵族组成的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        </a:t>
            </a: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幼圆" pitchFamily="49" charset="-122"/>
                <a:ea typeface="幼圆" pitchFamily="49" charset="-122"/>
                <a:cs typeface="幼圆" pitchFamily="49" charset="-122"/>
              </a:rPr>
              <a:t>议政王大臣会议</a:t>
            </a:r>
            <a:endParaRPr lang="zh-CN" altLang="en-US" sz="2800" b="1" i="0" u="none" strike="noStrike" kern="0" cap="none" spc="0" baseline="0">
              <a:solidFill>
                <a:srgbClr val="001DFF"/>
              </a:solidFill>
              <a:latin typeface="幼圆" pitchFamily="49" charset="-122"/>
              <a:ea typeface="幼圆" pitchFamily="49" charset="-122"/>
              <a:cs typeface="幼圆" pitchFamily="49" charset="-122"/>
            </a:endParaRPr>
          </a:p>
        </p:txBody>
      </p:sp>
      <p:sp>
        <p:nvSpPr>
          <p:cNvPr id="198" name="矩形"/>
          <p:cNvSpPr>
            <a:spLocks/>
          </p:cNvSpPr>
          <p:nvPr/>
        </p:nvSpPr>
        <p:spPr>
          <a:xfrm rot="0">
            <a:off x="3930650" y="2806700"/>
            <a:ext cx="4406900" cy="522286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康熙时设立</a:t>
            </a: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南书房</a:t>
            </a:r>
            <a:endParaRPr lang="zh-CN" altLang="en-US" sz="2800" b="1" i="0" u="none" strike="noStrike" kern="0" cap="none" spc="0" baseline="0">
              <a:solidFill>
                <a:srgbClr val="001DFF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199" name="矩形"/>
          <p:cNvSpPr>
            <a:spLocks/>
          </p:cNvSpPr>
          <p:nvPr/>
        </p:nvSpPr>
        <p:spPr>
          <a:xfrm rot="0">
            <a:off x="5883275" y="3783012"/>
            <a:ext cx="4406900" cy="522286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雍正时设立</a:t>
            </a: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军机处</a:t>
            </a:r>
            <a:endParaRPr lang="zh-CN" altLang="en-US" sz="2800" b="1" i="0" u="none" strike="noStrike" kern="0" cap="none" spc="0" baseline="0">
              <a:solidFill>
                <a:srgbClr val="001DFF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200" name="矩形"/>
          <p:cNvSpPr>
            <a:spLocks/>
          </p:cNvSpPr>
          <p:nvPr/>
        </p:nvSpPr>
        <p:spPr>
          <a:xfrm rot="0">
            <a:off x="7785099" y="4900613"/>
            <a:ext cx="4406899" cy="52228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乾隆</a:t>
            </a:r>
            <a:r>
              <a:rPr lang="zh-CN" altLang="en-US" sz="2800" b="1" i="0" u="none" strike="noStrike" kern="0" cap="none" spc="0" baseline="0">
                <a:solidFill>
                  <a:srgbClr val="001DFF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撤销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议政王大臣会议</a:t>
            </a:r>
            <a:endParaRPr lang="zh-CN" altLang="en-US" sz="2800" b="1" i="0" u="none" strike="noStrike" kern="0" cap="none" spc="0" baseline="0">
              <a:solidFill>
                <a:srgbClr val="001DFF"/>
              </a:solidFill>
              <a:latin typeface="幼圆" pitchFamily="49" charset="-122"/>
              <a:ea typeface="幼圆" pitchFamily="49" charset="-122"/>
              <a:cs typeface="幼圆" pitchFamily="49" charset="-122"/>
            </a:endParaRPr>
          </a:p>
        </p:txBody>
      </p:sp>
      <p:grpSp>
        <p:nvGrpSpPr>
          <p:cNvPr id="203" name="组合"/>
          <p:cNvGrpSpPr>
            <a:grpSpLocks/>
          </p:cNvGrpSpPr>
          <p:nvPr/>
        </p:nvGrpSpPr>
        <p:grpSpPr>
          <a:xfrm>
            <a:off x="8191500" y="5667373"/>
            <a:ext cx="3476624" cy="665163"/>
            <a:chOff x="8191500" y="5667373"/>
            <a:chExt cx="3476624" cy="665163"/>
          </a:xfrm>
        </p:grpSpPr>
        <p:pic>
          <p:nvPicPr>
            <p:cNvPr id="201" name="图片"/>
            <p:cNvPicPr>
              <a:picLocks noChangeAspect="1"/>
            </p:cNvPicPr>
            <p:nvPr/>
          </p:nvPicPr>
          <p:blipFill>
            <a:blip r:embed="rId10" cstate="print"/>
            <a:srcRect t="51122" b="20196" l="5504" r="13658"/>
            <a:stretch>
              <a:fillRect/>
            </a:stretch>
          </p:blipFill>
          <p:spPr>
            <a:xfrm rot="0">
              <a:off x="8191500" y="5987602"/>
              <a:ext cx="3476624" cy="344934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pic>
          <p:nvPicPr>
            <p:cNvPr id="202" name="图片"/>
            <p:cNvPicPr>
              <a:picLocks noChangeAspect="1"/>
            </p:cNvPicPr>
            <p:nvPr/>
          </p:nvPicPr>
          <p:blipFill>
            <a:blip r:embed="rId11" cstate="print"/>
            <a:srcRect t="51122" b="20196" l="5504" r="13658"/>
            <a:stretch>
              <a:fillRect/>
            </a:stretch>
          </p:blipFill>
          <p:spPr>
            <a:xfrm flipV="1" rot="21600000">
              <a:off x="8191500" y="5667373"/>
              <a:ext cx="3476624" cy="344934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</p:grpSp>
      <p:sp>
        <p:nvSpPr>
          <p:cNvPr id="204" name="矩形"/>
          <p:cNvSpPr>
            <a:spLocks/>
          </p:cNvSpPr>
          <p:nvPr/>
        </p:nvSpPr>
        <p:spPr>
          <a:xfrm rot="0">
            <a:off x="8337550" y="5737225"/>
            <a:ext cx="3334543" cy="5200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C3A6B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变化的实质是什么？</a:t>
            </a:r>
            <a:endParaRPr lang="zh-CN" altLang="en-US" sz="2800" b="1" i="0" u="none" strike="noStrike" kern="0" cap="none" spc="0" baseline="0">
              <a:solidFill>
                <a:srgbClr val="CC3A6B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205" name="矩形"/>
          <p:cNvSpPr>
            <a:spLocks/>
          </p:cNvSpPr>
          <p:nvPr/>
        </p:nvSpPr>
        <p:spPr>
          <a:xfrm rot="0">
            <a:off x="1272073" y="5732965"/>
            <a:ext cx="2978828" cy="52006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C3A6B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君主专制</a:t>
            </a:r>
            <a:r>
              <a:rPr lang="zh-CN" altLang="en-US" sz="2800" b="1" i="0" u="none" strike="noStrike" kern="0" cap="none" spc="0" baseline="0">
                <a:solidFill>
                  <a:srgbClr val="CC3A6B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不断</a:t>
            </a:r>
            <a:r>
              <a:rPr lang="zh-CN" altLang="en-US" sz="2800" b="1" i="0" u="none" strike="noStrike" kern="0" cap="none" spc="0" baseline="0">
                <a:solidFill>
                  <a:srgbClr val="CC3A6B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加强</a:t>
            </a:r>
            <a:endParaRPr lang="zh-CN" altLang="en-US" sz="2800" b="1" i="0" u="none" strike="noStrike" kern="0" cap="none" spc="0" baseline="0">
              <a:solidFill>
                <a:srgbClr val="CC3A6B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6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de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123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123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123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withGroup">
                            <p:stCondLst>
                              <p:cond delay="600"/>
                            </p:stCondLst>
                            <p:childTnLst>
                              <p:par>
                                <p:cTn id="9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6" grpId="0" animBg="1"/>
      <p:bldP spid="196" grpId="0" animBg="1"/>
      <p:bldP spid="197" grpId="0" animBg="1"/>
      <p:bldP spid="187" grpId="0" animBg="1"/>
      <p:bldP spid="198" grpId="0" animBg="1"/>
      <p:bldP spid="188" grpId="0" animBg="1"/>
      <p:bldP spid="199" grpId="0" animBg="1"/>
      <p:bldP spid="189" grpId="0" animBg="1"/>
      <p:bldP spid="200" grpId="0" animBg="1"/>
      <p:bldP spid="190" grpId="0" animBg="1"/>
      <p:bldP spid="203" grpId="0" animBg="1"/>
      <p:bldP spid="204" grpId="0" animBg="1"/>
      <p:bldP spid="205" grpId="0" animBg="1"/>
    </p:bldLst>
  </p:timing>
</p:sld>
</file>

<file path=ppt/slides/slide7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209545" y="-95247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10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grpSp>
        <p:nvGrpSpPr>
          <p:cNvPr id="213" name="组合"/>
          <p:cNvGrpSpPr>
            <a:grpSpLocks/>
          </p:cNvGrpSpPr>
          <p:nvPr/>
        </p:nvGrpSpPr>
        <p:grpSpPr>
          <a:xfrm>
            <a:off x="10517187" y="405046"/>
            <a:ext cx="1370013" cy="1863721"/>
            <a:chOff x="10517187" y="405046"/>
            <a:chExt cx="1370013" cy="1863721"/>
          </a:xfrm>
        </p:grpSpPr>
        <p:pic>
          <p:nvPicPr>
            <p:cNvPr id="211" name="图片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0">
              <a:off x="10517187" y="436486"/>
              <a:ext cx="1348956" cy="1832281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sp>
          <p:nvSpPr>
            <p:cNvPr id="212" name="椭圆"/>
            <p:cNvSpPr>
              <a:spLocks/>
            </p:cNvSpPr>
            <p:nvPr/>
          </p:nvSpPr>
          <p:spPr>
            <a:xfrm rot="0">
              <a:off x="10517187" y="405046"/>
              <a:ext cx="1370013" cy="1859040"/>
            </a:xfrm>
            <a:prstGeom prst="ellipse"/>
            <a:noFill/>
            <a:ln w="34925" cmpd="sng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</p:grpSp>
      <p:pic>
        <p:nvPicPr>
          <p:cNvPr id="214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209550" y="174625"/>
            <a:ext cx="1447800" cy="1666874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15" name="矩形"/>
          <p:cNvSpPr>
            <a:spLocks/>
          </p:cNvSpPr>
          <p:nvPr/>
        </p:nvSpPr>
        <p:spPr>
          <a:xfrm rot="0">
            <a:off x="1928812" y="451737"/>
            <a:ext cx="8639175" cy="11772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      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雍正七年(1729年)因</a:t>
            </a:r>
            <a:r>
              <a:rPr lang="zh-CN" altLang="en-US" sz="2400" b="1" i="0" u="none" strike="noStrike" kern="0" cap="none" spc="0" baseline="0">
                <a:solidFill>
                  <a:srgbClr val="832E25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用兵西北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而设立。雍正帝以内阁在太和门外，恐漏泄机密，始于</a:t>
            </a:r>
            <a:r>
              <a:rPr lang="zh-CN" altLang="en-US" sz="2400" b="1" i="0" u="none" strike="noStrike" kern="0" cap="none" spc="0" baseline="0">
                <a:solidFill>
                  <a:srgbClr val="832E25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隆宗门内</a:t>
            </a:r>
            <a:r>
              <a:rPr lang="zh-CN" altLang="en-US" sz="24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设置军机房，选内阁中谨密者入值缮写，处理紧急军务之用，辅助皇帝处理政务。</a:t>
            </a:r>
            <a:endParaRPr lang="zh-CN" altLang="en-US" sz="24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216" name="矩形"/>
          <p:cNvSpPr>
            <a:spLocks/>
          </p:cNvSpPr>
          <p:nvPr/>
        </p:nvSpPr>
        <p:spPr>
          <a:xfrm rot="0">
            <a:off x="488950" y="2925008"/>
            <a:ext cx="8510588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材料一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  </a:t>
            </a: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军机大臣既无品级，也无俸禄。军机大臣之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任命，完全出于皇帝的自由意志。“只供传述缮撰，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而不能稍有赞画于其间”。</a:t>
            </a:r>
            <a:endParaRPr lang="zh-CN" altLang="en-US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sp>
        <p:nvSpPr>
          <p:cNvPr id="217" name="矩形"/>
          <p:cNvSpPr>
            <a:spLocks/>
          </p:cNvSpPr>
          <p:nvPr/>
        </p:nvSpPr>
        <p:spPr>
          <a:xfrm rot="0">
            <a:off x="460375" y="1843087"/>
            <a:ext cx="938768" cy="3867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雍正帝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</a:endParaRPr>
          </a:p>
        </p:txBody>
      </p:sp>
      <p:pic>
        <p:nvPicPr>
          <p:cNvPr id="218" name="图片"/>
          <p:cNvPicPr>
            <a:picLocks noChangeAspect="1"/>
          </p:cNvPicPr>
          <p:nvPr/>
        </p:nvPicPr>
        <p:blipFill>
          <a:blip r:embed="rId4" cstate="print"/>
          <a:srcRect t="13513" b="33314" r="72354"/>
          <a:stretch>
            <a:fillRect/>
          </a:stretch>
        </p:blipFill>
        <p:spPr>
          <a:xfrm rot="0">
            <a:off x="9218613" y="3363912"/>
            <a:ext cx="2857500" cy="334645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19" name="矩形"/>
          <p:cNvSpPr>
            <a:spLocks/>
          </p:cNvSpPr>
          <p:nvPr/>
        </p:nvSpPr>
        <p:spPr>
          <a:xfrm rot="0">
            <a:off x="546428" y="4436985"/>
            <a:ext cx="8645525" cy="18059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楷体_GB2312" pitchFamily="0" charset="-122"/>
                <a:ea typeface="楷体_GB2312" pitchFamily="0" charset="-122"/>
                <a:cs typeface="楷体_GB2312" pitchFamily="0" charset="-122"/>
                <a:sym typeface="等线" pitchFamily="2" charset="-122"/>
              </a:rPr>
              <a:t> 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楷体_GB2312" pitchFamily="0" charset="-122"/>
                <a:ea typeface="楷体_GB2312" pitchFamily="0" charset="-122"/>
                <a:cs typeface="楷体_GB2312" pitchFamily="0" charset="-122"/>
                <a:sym typeface="等线" pitchFamily="2" charset="-122"/>
              </a:rPr>
              <a:t>军机处是辅助皇帝处理政务的最重要的中枢机构，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楷体_GB2312" pitchFamily="0" charset="-122"/>
              <a:ea typeface="楷体_GB2312" pitchFamily="0" charset="-122"/>
              <a:cs typeface="楷体_GB2312" pitchFamily="0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楷体_GB2312" pitchFamily="0" charset="-122"/>
                <a:ea typeface="楷体_GB2312" pitchFamily="0" charset="-122"/>
                <a:cs typeface="楷体_GB2312" pitchFamily="0" charset="-122"/>
                <a:sym typeface="等线" pitchFamily="2" charset="-122"/>
              </a:rPr>
              <a:t>军政大事完全由皇帝裁决，军机大臣按皇帝的旨意拟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楷体_GB2312" pitchFamily="0" charset="-122"/>
              <a:ea typeface="楷体_GB2312" pitchFamily="0" charset="-122"/>
              <a:cs typeface="楷体_GB2312" pitchFamily="0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楷体_GB2312" pitchFamily="0" charset="-122"/>
                <a:ea typeface="楷体_GB2312" pitchFamily="0" charset="-122"/>
                <a:cs typeface="楷体_GB2312" pitchFamily="0" charset="-122"/>
                <a:sym typeface="等线" pitchFamily="2" charset="-122"/>
              </a:rPr>
              <a:t>写成文，经皇帝审阅同意后传达给中央各部和地方机构去执行。</a:t>
            </a:r>
            <a:r>
              <a:rPr lang="en-US" altLang="zh-CN" sz="2800" b="1" i="0" u="none" strike="noStrike" kern="0" cap="none" spc="0" baseline="0">
                <a:solidFill>
                  <a:srgbClr val="000000"/>
                </a:solidFill>
                <a:latin typeface="楷体_GB2312" pitchFamily="0" charset="-122"/>
                <a:ea typeface="楷体_GB2312" pitchFamily="0" charset="-122"/>
                <a:cs typeface="楷体_GB2312" pitchFamily="0" charset="-122"/>
                <a:sym typeface="等线" pitchFamily="2" charset="-122"/>
              </a:rPr>
              <a:t> </a:t>
            </a:r>
            <a:endParaRPr lang="zh-CN" altLang="en-US" sz="2800" b="1" i="0" u="none" strike="noStrike" kern="0" cap="none" spc="0" baseline="0">
              <a:solidFill>
                <a:srgbClr val="000000"/>
              </a:solidFill>
              <a:latin typeface="楷体_GB2312" pitchFamily="0" charset="-122"/>
              <a:ea typeface="楷体_GB2312" pitchFamily="0" charset="-122"/>
              <a:cs typeface="楷体_GB2312" pitchFamily="0" charset="-122"/>
            </a:endParaRPr>
          </a:p>
        </p:txBody>
      </p:sp>
      <p:sp>
        <p:nvSpPr>
          <p:cNvPr id="220" name="矩形"/>
          <p:cNvSpPr>
            <a:spLocks/>
          </p:cNvSpPr>
          <p:nvPr/>
        </p:nvSpPr>
        <p:spPr>
          <a:xfrm rot="0">
            <a:off x="10504489" y="4156074"/>
            <a:ext cx="950677" cy="386715"/>
          </a:xfrm>
          <a:prstGeom prst="rect"/>
          <a:solidFill>
            <a:srgbClr val="FFE699"/>
          </a:solidFill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养心殿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221" name="椭圆"/>
          <p:cNvSpPr>
            <a:spLocks/>
          </p:cNvSpPr>
          <p:nvPr/>
        </p:nvSpPr>
        <p:spPr>
          <a:xfrm rot="0">
            <a:off x="10502900" y="4156074"/>
            <a:ext cx="947738" cy="441325"/>
          </a:xfrm>
          <a:prstGeom prst="ellipse"/>
          <a:noFill/>
          <a:ln w="28575" cmpd="sng" cap="flat">
            <a:solidFill>
              <a:srgbClr val="001DFF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" name="矩形"/>
          <p:cNvSpPr>
            <a:spLocks/>
          </p:cNvSpPr>
          <p:nvPr/>
        </p:nvSpPr>
        <p:spPr>
          <a:xfrm rot="0">
            <a:off x="10861675" y="5661025"/>
            <a:ext cx="950677" cy="386714"/>
          </a:xfrm>
          <a:prstGeom prst="rect"/>
          <a:solidFill>
            <a:srgbClr val="FFC000"/>
          </a:solidFill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华文中宋" pitchFamily="2" charset="-122"/>
                <a:ea typeface="华文中宋" pitchFamily="2" charset="-122"/>
                <a:cs typeface="华文中宋" pitchFamily="2" charset="-122"/>
              </a:rPr>
              <a:t>军机处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华文中宋" pitchFamily="2" charset="-122"/>
              <a:ea typeface="华文中宋" pitchFamily="2" charset="-122"/>
              <a:cs typeface="华文中宋" pitchFamily="2" charset="-122"/>
            </a:endParaRPr>
          </a:p>
        </p:txBody>
      </p:sp>
      <p:sp>
        <p:nvSpPr>
          <p:cNvPr id="223" name="椭圆"/>
          <p:cNvSpPr>
            <a:spLocks/>
          </p:cNvSpPr>
          <p:nvPr/>
        </p:nvSpPr>
        <p:spPr>
          <a:xfrm rot="0">
            <a:off x="10893425" y="5627688"/>
            <a:ext cx="901697" cy="431800"/>
          </a:xfrm>
          <a:prstGeom prst="ellipse"/>
          <a:noFill/>
          <a:ln w="28575" cmpd="sng" cap="flat">
            <a:solidFill>
              <a:srgbClr val="001DFF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" name="矩形"/>
          <p:cNvSpPr>
            <a:spLocks/>
          </p:cNvSpPr>
          <p:nvPr/>
        </p:nvSpPr>
        <p:spPr>
          <a:xfrm rot="0">
            <a:off x="9145714" y="5902325"/>
            <a:ext cx="472948" cy="857249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eaVert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乾清门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225" name="直线"/>
          <p:cNvSpPr>
            <a:spLocks/>
          </p:cNvSpPr>
          <p:nvPr/>
        </p:nvSpPr>
        <p:spPr>
          <a:xfrm flipV="1" rot="21600000">
            <a:off x="9361488" y="5586413"/>
            <a:ext cx="3174" cy="376237"/>
          </a:xfrm>
          <a:prstGeom prst="line"/>
          <a:noFill/>
          <a:ln w="34925" cmpd="sng" cap="flat">
            <a:solidFill>
              <a:srgbClr val="001DFF"/>
            </a:solidFill>
            <a:prstDash val="solid"/>
            <a:miter/>
            <a:tailEnd type="arrow" w="med" len="med"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" name="矩形"/>
          <p:cNvSpPr>
            <a:spLocks/>
          </p:cNvSpPr>
          <p:nvPr/>
        </p:nvSpPr>
        <p:spPr>
          <a:xfrm rot="0">
            <a:off x="10410952" y="5902325"/>
            <a:ext cx="482472" cy="857249"/>
          </a:xfrm>
          <a:prstGeom prst="rect"/>
          <a:solidFill>
            <a:srgbClr val="FFC000"/>
          </a:solidFill>
          <a:ln w="15875" cmpd="sng" cap="flat">
            <a:solidFill>
              <a:srgbClr val="000000"/>
            </a:solidFill>
            <a:prstDash val="solid"/>
            <a:miter/>
          </a:ln>
        </p:spPr>
        <p:txBody>
          <a:bodyPr vert="eaVert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0" cap="none" spc="0" baseline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隆宗门</a:t>
            </a:r>
            <a:endParaRPr lang="zh-CN" altLang="en-US" sz="2000" b="1" i="0" u="none" strike="noStrike" kern="0" cap="none" spc="0" baseline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227" name="矩形"/>
          <p:cNvSpPr>
            <a:spLocks/>
          </p:cNvSpPr>
          <p:nvPr/>
        </p:nvSpPr>
        <p:spPr>
          <a:xfrm rot="0">
            <a:off x="4586288" y="3860993"/>
            <a:ext cx="4152897" cy="453388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0" cap="none" spc="0" baseline="0">
                <a:solidFill>
                  <a:srgbClr val="BE4182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（</a:t>
            </a:r>
            <a:r>
              <a:rPr lang="zh-CN" altLang="en-US" sz="2400" b="1" i="0" u="none" strike="noStrike" kern="0" cap="none" spc="0" baseline="0">
                <a:solidFill>
                  <a:srgbClr val="BE4182"/>
                </a:solidFill>
                <a:latin typeface="华文细黑" pitchFamily="2" charset="-122"/>
                <a:ea typeface="华文细黑" pitchFamily="2" charset="-122"/>
                <a:cs typeface="华文细黑" pitchFamily="2" charset="-122"/>
                <a:sym typeface="等线" pitchFamily="2" charset="-122"/>
              </a:rPr>
              <a:t>跪受笔录，不能发表意见</a:t>
            </a:r>
            <a:r>
              <a:rPr lang="zh-CN" altLang="en-US" sz="2400" b="1" i="0" u="none" strike="noStrike" kern="0" cap="none" spc="0" baseline="0">
                <a:solidFill>
                  <a:srgbClr val="BE4182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）</a:t>
            </a:r>
            <a:endParaRPr lang="zh-CN" altLang="en-US" sz="2400" b="1" i="0" u="none" strike="noStrike" kern="0" cap="none" spc="0" baseline="0">
              <a:solidFill>
                <a:srgbClr val="BE4182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</p:txBody>
      </p:sp>
      <p:sp>
        <p:nvSpPr>
          <p:cNvPr id="228" name="直线"/>
          <p:cNvSpPr>
            <a:spLocks/>
          </p:cNvSpPr>
          <p:nvPr/>
        </p:nvSpPr>
        <p:spPr>
          <a:xfrm flipV="1" rot="21600000">
            <a:off x="592137" y="4216226"/>
            <a:ext cx="3489324" cy="4762"/>
          </a:xfrm>
          <a:prstGeom prst="line"/>
          <a:noFill/>
          <a:ln w="28575" cmpd="sng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" name="直线"/>
          <p:cNvSpPr>
            <a:spLocks/>
          </p:cNvSpPr>
          <p:nvPr/>
        </p:nvSpPr>
        <p:spPr>
          <a:xfrm rot="0">
            <a:off x="6342063" y="3788994"/>
            <a:ext cx="2165350" cy="4762"/>
          </a:xfrm>
          <a:prstGeom prst="line"/>
          <a:noFill/>
          <a:ln w="28575" cmpd="sng" cap="flat">
            <a:solidFill>
              <a:srgbClr val="00B0F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" name="矩形"/>
          <p:cNvSpPr>
            <a:spLocks/>
          </p:cNvSpPr>
          <p:nvPr/>
        </p:nvSpPr>
        <p:spPr>
          <a:xfrm rot="0">
            <a:off x="2064061" y="1987798"/>
            <a:ext cx="7410602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FF0000"/>
                </a:solidFill>
                <a:latin typeface="等线" pitchFamily="2" charset="-122"/>
                <a:ea typeface="等线" pitchFamily="2" charset="-122"/>
                <a:cs typeface="等线" pitchFamily="2" charset="-122"/>
                <a:sym typeface="等线" pitchFamily="2" charset="-122"/>
              </a:rPr>
              <a:t>      阅读材料，分析军机处的职能是什么？</a:t>
            </a:r>
            <a:endParaRPr lang="zh-CN" altLang="en-US" sz="3200" b="1" i="0" u="none" strike="noStrike" kern="0" cap="none" spc="0" baseline="0">
              <a:solidFill>
                <a:srgbClr val="FF0000"/>
              </a:solidFill>
              <a:latin typeface="等线" pitchFamily="2" charset="-122"/>
              <a:ea typeface="等线" pitchFamily="2" charset="-122"/>
              <a:cs typeface="等线" pitchFamily="2" charset="-122"/>
              <a:sym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9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16" grpId="0" animBg="1"/>
      <p:bldP spid="229" grpId="0" animBg="1"/>
      <p:bldP spid="228" grpId="0" animBg="1"/>
      <p:bldP spid="227" grpId="0" animBg="1"/>
      <p:bldP spid="219" grpId="0" animBg="1"/>
    </p:bldLst>
  </p:timing>
</p:sld>
</file>

<file path=ppt/slides/slide8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pic>
        <p:nvPicPr>
          <p:cNvPr id="235" name="图片" descr="11 (1)"/>
          <p:cNvPicPr>
            <a:picLocks noChangeAspect="1"/>
          </p:cNvPicPr>
          <p:nvPr/>
        </p:nvPicPr>
        <p:blipFill>
          <a:blip r:embed="rId2" cstate="print"/>
          <a:srcRect b="4137" l="4801"/>
          <a:stretch>
            <a:fillRect/>
          </a:stretch>
        </p:blipFill>
        <p:spPr>
          <a:xfrm rot="0">
            <a:off x="10545763" y="96837"/>
            <a:ext cx="1552574" cy="169703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36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237" name="图片" descr="军机处值房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0">
            <a:off x="6061943" y="1008062"/>
            <a:ext cx="2766143" cy="1466850"/>
          </a:xfrm>
          <a:prstGeom prst="rect"/>
          <a:noFill/>
          <a:ln w="28575" cmpd="sng" cap="flat">
            <a:noFill/>
            <a:prstDash val="solid"/>
            <a:miter/>
          </a:ln>
        </p:spPr>
      </p:pic>
      <p:pic>
        <p:nvPicPr>
          <p:cNvPr id="238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0">
            <a:off x="2499730" y="1004887"/>
            <a:ext cx="3401023" cy="1462087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39" name="矩形"/>
          <p:cNvSpPr>
            <a:spLocks/>
          </p:cNvSpPr>
          <p:nvPr/>
        </p:nvSpPr>
        <p:spPr>
          <a:xfrm rot="0">
            <a:off x="2646362" y="190500"/>
            <a:ext cx="7267574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001D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阅读材料，分析军机处有哪些特点？</a:t>
            </a:r>
            <a:endParaRPr lang="zh-CN" altLang="en-US" sz="3200" b="1" i="0" u="none" strike="noStrike" kern="0" cap="none" spc="0" baseline="0">
              <a:solidFill>
                <a:srgbClr val="001DFF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等线" pitchFamily="2" charset="-122"/>
            </a:endParaRPr>
          </a:p>
        </p:txBody>
      </p:sp>
      <p:pic>
        <p:nvPicPr>
          <p:cNvPr id="240" name="图片" descr="图片包含 室内, 餐桌, 就坐描述已自动生成"/>
          <p:cNvPicPr>
            <a:picLocks noChangeAspect="1"/>
          </p:cNvPicPr>
          <p:nvPr/>
        </p:nvPicPr>
        <p:blipFill>
          <a:blip r:embed="rId5" cstate="print"/>
          <a:srcRect l="18194"/>
          <a:stretch>
            <a:fillRect/>
          </a:stretch>
        </p:blipFill>
        <p:spPr>
          <a:xfrm rot="0">
            <a:off x="-76200" y="0"/>
            <a:ext cx="1414461" cy="1211262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41" name="矩形"/>
          <p:cNvSpPr>
            <a:spLocks/>
          </p:cNvSpPr>
          <p:nvPr/>
        </p:nvSpPr>
        <p:spPr>
          <a:xfrm rot="0">
            <a:off x="935037" y="1071562"/>
            <a:ext cx="1468436" cy="52228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1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：</a:t>
            </a:r>
            <a:endParaRPr lang="zh-CN" altLang="en-US" sz="2800" b="1" i="0" u="none" strike="noStrike" kern="0" cap="none" spc="0" baseline="0">
              <a:solidFill>
                <a:srgbClr val="C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242" name="矩形"/>
          <p:cNvSpPr>
            <a:spLocks/>
          </p:cNvSpPr>
          <p:nvPr/>
        </p:nvSpPr>
        <p:spPr>
          <a:xfrm rot="0">
            <a:off x="935037" y="2705100"/>
            <a:ext cx="8621713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2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：</a:t>
            </a: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军机大臣须每天值班，等候皇帝随时召见。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当天必须处理完毕每天由下面送达的奏章，以保证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军机处处理政务的极高效率。</a:t>
            </a:r>
            <a:endParaRPr lang="zh-CN" altLang="en-US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</p:txBody>
      </p:sp>
      <p:sp>
        <p:nvSpPr>
          <p:cNvPr id="243" name="矩形"/>
          <p:cNvSpPr>
            <a:spLocks/>
          </p:cNvSpPr>
          <p:nvPr/>
        </p:nvSpPr>
        <p:spPr>
          <a:xfrm rot="0">
            <a:off x="979486" y="4300537"/>
            <a:ext cx="8270875" cy="13773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3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：</a:t>
            </a: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军机处设在皇帝身边，与朝臣百官相隔绝；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对印信管理极严。印信是机构的符号和象征，是出</a:t>
            </a:r>
            <a:endParaRPr lang="en-US" altLang="zh-CN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7F6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  <a:sym typeface="等线" pitchFamily="2" charset="-122"/>
              </a:rPr>
              <a:t>门办事的护身符和通行证。</a:t>
            </a:r>
            <a:endParaRPr lang="zh-CN" altLang="en-US" sz="2800" b="1" i="0" u="none" strike="noStrike" kern="0" cap="none" spc="0" baseline="0">
              <a:solidFill>
                <a:srgbClr val="7F6000"/>
              </a:solidFill>
              <a:latin typeface="华文新魏" pitchFamily="2" charset="-122"/>
              <a:ea typeface="华文新魏" pitchFamily="2" charset="-122"/>
              <a:cs typeface="华文新魏" pitchFamily="2" charset="-122"/>
              <a:sym typeface="等线" pitchFamily="2" charset="-122"/>
            </a:endParaRPr>
          </a:p>
        </p:txBody>
      </p:sp>
      <p:grpSp>
        <p:nvGrpSpPr>
          <p:cNvPr id="246" name="组合"/>
          <p:cNvGrpSpPr>
            <a:grpSpLocks/>
          </p:cNvGrpSpPr>
          <p:nvPr/>
        </p:nvGrpSpPr>
        <p:grpSpPr>
          <a:xfrm>
            <a:off x="9677400" y="1298575"/>
            <a:ext cx="1314525" cy="775441"/>
            <a:chOff x="9677400" y="1298575"/>
            <a:chExt cx="1314525" cy="775441"/>
          </a:xfrm>
        </p:grpSpPr>
        <p:sp>
          <p:nvSpPr>
            <p:cNvPr id="244" name="矩形"/>
            <p:cNvSpPr>
              <a:spLocks/>
            </p:cNvSpPr>
            <p:nvPr/>
          </p:nvSpPr>
          <p:spPr>
            <a:xfrm rot="0">
              <a:off x="9677400" y="1299998"/>
              <a:ext cx="1181835" cy="774018"/>
            </a:xfrm>
            <a:prstGeom prst="rect"/>
            <a:noFill/>
            <a:ln w="15875" cmpd="sng" cap="flat">
              <a:solidFill>
                <a:srgbClr val="40404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245" name="矩形"/>
            <p:cNvSpPr>
              <a:spLocks/>
            </p:cNvSpPr>
            <p:nvPr/>
          </p:nvSpPr>
          <p:spPr>
            <a:xfrm rot="0">
              <a:off x="9748168" y="1298575"/>
              <a:ext cx="1243758" cy="552347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no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i="0" u="none" strike="noStrike" kern="0" cap="none" spc="0" baseline="0">
                  <a:solidFill>
                    <a:srgbClr val="CC3A6B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简</a:t>
              </a:r>
              <a:r>
                <a:rPr lang="zh-CN" altLang="en-US" sz="3600" b="1" i="0" u="none" strike="noStrike" kern="0" cap="none" spc="0" baseline="0">
                  <a:solidFill>
                    <a:srgbClr val="CC3A6B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陋</a:t>
              </a:r>
              <a:endParaRPr lang="zh-CN" altLang="en-US" sz="3600" b="1" i="0" u="none" strike="noStrike" kern="0" cap="none" spc="0" baseline="0">
                <a:solidFill>
                  <a:srgbClr val="CC3A6B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endParaRPr>
            </a:p>
          </p:txBody>
        </p:sp>
      </p:grpSp>
      <p:grpSp>
        <p:nvGrpSpPr>
          <p:cNvPr id="249" name="组合"/>
          <p:cNvGrpSpPr>
            <a:grpSpLocks/>
          </p:cNvGrpSpPr>
          <p:nvPr/>
        </p:nvGrpSpPr>
        <p:grpSpPr>
          <a:xfrm>
            <a:off x="9696451" y="2826406"/>
            <a:ext cx="1373216" cy="890589"/>
            <a:chOff x="9696451" y="2826406"/>
            <a:chExt cx="1373216" cy="890589"/>
          </a:xfrm>
        </p:grpSpPr>
        <p:sp>
          <p:nvSpPr>
            <p:cNvPr id="247" name="矩形"/>
            <p:cNvSpPr>
              <a:spLocks/>
            </p:cNvSpPr>
            <p:nvPr/>
          </p:nvSpPr>
          <p:spPr>
            <a:xfrm rot="0">
              <a:off x="9696451" y="2828043"/>
              <a:ext cx="1234599" cy="888952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248" name="矩形"/>
            <p:cNvSpPr>
              <a:spLocks/>
            </p:cNvSpPr>
            <p:nvPr/>
          </p:nvSpPr>
          <p:spPr>
            <a:xfrm rot="0">
              <a:off x="9770379" y="2826406"/>
              <a:ext cx="1299288" cy="634365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i="0" u="none" strike="noStrike" kern="0" cap="none" spc="0" baseline="0">
                  <a:solidFill>
                    <a:srgbClr val="CC3A6B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高效</a:t>
              </a:r>
              <a:endParaRPr lang="zh-CN" altLang="en-US" sz="3600" b="1" i="0" u="none" strike="noStrike" kern="0" cap="none" spc="0" baseline="0">
                <a:solidFill>
                  <a:srgbClr val="CC3A6B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endParaRPr>
            </a:p>
          </p:txBody>
        </p:sp>
      </p:grpSp>
      <p:grpSp>
        <p:nvGrpSpPr>
          <p:cNvPr id="252" name="组合"/>
          <p:cNvGrpSpPr>
            <a:grpSpLocks/>
          </p:cNvGrpSpPr>
          <p:nvPr/>
        </p:nvGrpSpPr>
        <p:grpSpPr>
          <a:xfrm>
            <a:off x="9717088" y="4300537"/>
            <a:ext cx="1266854" cy="712437"/>
            <a:chOff x="9717088" y="4300537"/>
            <a:chExt cx="1266854" cy="712437"/>
          </a:xfrm>
        </p:grpSpPr>
        <p:sp>
          <p:nvSpPr>
            <p:cNvPr id="250" name="矩形"/>
            <p:cNvSpPr>
              <a:spLocks/>
            </p:cNvSpPr>
            <p:nvPr/>
          </p:nvSpPr>
          <p:spPr>
            <a:xfrm rot="0">
              <a:off x="9717088" y="4301845"/>
              <a:ext cx="1138976" cy="711129"/>
            </a:xfrm>
            <a:prstGeom prst="rect"/>
            <a:noFill/>
            <a:ln w="15875" cmpd="sng" cap="flat">
              <a:solidFill>
                <a:srgbClr val="40404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</a:p>
          </p:txBody>
        </p:sp>
        <p:sp>
          <p:nvSpPr>
            <p:cNvPr id="251" name="矩形"/>
            <p:cNvSpPr>
              <a:spLocks/>
            </p:cNvSpPr>
            <p:nvPr/>
          </p:nvSpPr>
          <p:spPr>
            <a:xfrm rot="0">
              <a:off x="9785288" y="4300537"/>
              <a:ext cx="1198655" cy="507469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no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600" b="1" i="0" u="none" strike="noStrike" kern="0" cap="none" spc="0" baseline="0">
                  <a:solidFill>
                    <a:srgbClr val="CC3A6B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绝</a:t>
              </a:r>
              <a:r>
                <a:rPr lang="zh-CN" altLang="en-US" sz="3600" b="1" i="0" u="none" strike="noStrike" kern="0" cap="none" spc="0" baseline="0">
                  <a:solidFill>
                    <a:srgbClr val="CC3A6B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密</a:t>
              </a:r>
              <a:endParaRPr lang="zh-CN" altLang="en-US" sz="3600" b="1" i="0" u="none" strike="noStrike" kern="0" cap="none" spc="0" baseline="0">
                <a:solidFill>
                  <a:srgbClr val="CC3A6B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endParaRPr>
            </a:p>
          </p:txBody>
        </p:sp>
      </p:grpSp>
      <p:pic>
        <p:nvPicPr>
          <p:cNvPr id="253" name="图片" descr="19 (1)"/>
          <p:cNvPicPr>
            <a:picLocks noChangeAspect="1"/>
          </p:cNvPicPr>
          <p:nvPr/>
        </p:nvPicPr>
        <p:blipFill>
          <a:blip r:embed="rId6" cstate="print"/>
          <a:srcRect t="9110" b="38151" l="5840" r="59217"/>
          <a:stretch>
            <a:fillRect/>
          </a:stretch>
        </p:blipFill>
        <p:spPr>
          <a:xfrm rot="0">
            <a:off x="10966451" y="3121025"/>
            <a:ext cx="1038224" cy="1038225"/>
          </a:xfrm>
          <a:prstGeom prst="rect"/>
          <a:noFill/>
          <a:ln w="9525" cmpd="sng" cap="flat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9211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2" grpId="0" animBg="1"/>
      <p:bldP spid="243" grpId="0" animBg="1"/>
      <p:bldP spid="246" grpId="0" animBg="1"/>
      <p:bldP spid="249" grpId="0" animBg="1"/>
      <p:bldP spid="252" grpId="0" animBg="1"/>
    </p:bldLst>
  </p:timing>
</p:sld>
</file>

<file path=ppt/slides/slide9.xml><?xml version="1.0" encoding="utf-8"?>
<p:sld xmlns:p="http://schemas.openxmlformats.org/presentationml/2006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58" name="矩形"/>
          <p:cNvSpPr>
            <a:spLocks/>
          </p:cNvSpPr>
          <p:nvPr/>
        </p:nvSpPr>
        <p:spPr>
          <a:xfrm rot="0">
            <a:off x="95250" y="96837"/>
            <a:ext cx="12003088" cy="6662738"/>
          </a:xfrm>
          <a:prstGeom prst="rect"/>
          <a:noFill/>
          <a:ln w="41275" cmpd="dbl" cap="flat">
            <a:solidFill>
              <a:srgbClr val="C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259" name="图片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0">
            <a:off x="2320925" y="1992312"/>
            <a:ext cx="5289550" cy="2212974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60" name="矩形"/>
          <p:cNvSpPr>
            <a:spLocks/>
          </p:cNvSpPr>
          <p:nvPr/>
        </p:nvSpPr>
        <p:spPr>
          <a:xfrm rot="0">
            <a:off x="1539875" y="168275"/>
            <a:ext cx="9150349" cy="577215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0" cap="none" spc="0" baseline="0">
                <a:solidFill>
                  <a:srgbClr val="001DFF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等线" pitchFamily="2" charset="-122"/>
              </a:rPr>
              <a:t>阅读材料，说说军机处的设置会产生什么影响？</a:t>
            </a:r>
            <a:endParaRPr lang="zh-CN" altLang="en-US" sz="3200" b="1" i="0" u="none" strike="noStrike" kern="0" cap="none" spc="0" baseline="0">
              <a:solidFill>
                <a:srgbClr val="001DFF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等线" pitchFamily="2" charset="-122"/>
            </a:endParaRPr>
          </a:p>
        </p:txBody>
      </p:sp>
      <p:sp>
        <p:nvSpPr>
          <p:cNvPr id="261" name="矩形"/>
          <p:cNvSpPr>
            <a:spLocks/>
          </p:cNvSpPr>
          <p:nvPr/>
        </p:nvSpPr>
        <p:spPr>
          <a:xfrm rot="0">
            <a:off x="935037" y="933450"/>
            <a:ext cx="9755188" cy="9486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1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：</a:t>
            </a: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等线" pitchFamily="2" charset="-122"/>
              </a:rPr>
              <a:t>军机处总揽军、政大权，成为执政的最高国家机关。</a:t>
            </a:r>
            <a:endParaRPr lang="en-US" altLang="zh-CN" sz="2800" b="1" i="0" u="none" strike="noStrike" kern="0" cap="none" spc="0" baseline="0">
              <a:solidFill>
                <a:srgbClr val="000000"/>
              </a:solidFill>
              <a:latin typeface="楷体" pitchFamily="49" charset="-122"/>
              <a:ea typeface="楷体" pitchFamily="49" charset="-122"/>
              <a:cs typeface="楷体" pitchFamily="49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等线" pitchFamily="2" charset="-122"/>
              </a:rPr>
              <a:t>完全置于皇帝的直接掌握之下，等于皇帝的私人秘书处。</a:t>
            </a:r>
            <a:endParaRPr lang="zh-CN" altLang="en-US" sz="2800" b="1" i="0" u="none" strike="noStrike" kern="0" cap="none" spc="0" baseline="0">
              <a:solidFill>
                <a:srgbClr val="C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pic>
        <p:nvPicPr>
          <p:cNvPr id="262" name="图片" descr="图片包含 室内, 餐桌, 就坐描述已自动生成"/>
          <p:cNvPicPr>
            <a:picLocks noChangeAspect="1"/>
          </p:cNvPicPr>
          <p:nvPr/>
        </p:nvPicPr>
        <p:blipFill>
          <a:blip r:embed="rId3" cstate="print"/>
          <a:srcRect l="18194"/>
          <a:stretch>
            <a:fillRect/>
          </a:stretch>
        </p:blipFill>
        <p:spPr>
          <a:xfrm rot="0">
            <a:off x="-76200" y="0"/>
            <a:ext cx="1227137" cy="1050925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63" name="矩形"/>
          <p:cNvSpPr>
            <a:spLocks/>
          </p:cNvSpPr>
          <p:nvPr/>
        </p:nvSpPr>
        <p:spPr>
          <a:xfrm rot="0">
            <a:off x="935037" y="2070099"/>
            <a:ext cx="1468436" cy="520697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材料</a:t>
            </a:r>
            <a:r>
              <a:rPr lang="en-US" altLang="zh-CN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2</a:t>
            </a:r>
            <a:r>
              <a:rPr lang="zh-CN" altLang="en-US" sz="2800" b="1" i="0" u="none" strike="noStrike" kern="0" cap="none" spc="0" baseline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黑体" pitchFamily="49" charset="-122"/>
              </a:rPr>
              <a:t>：</a:t>
            </a:r>
            <a:endParaRPr lang="zh-CN" altLang="en-US" sz="2800" b="1" i="0" u="none" strike="noStrike" kern="0" cap="none" spc="0" baseline="0">
              <a:solidFill>
                <a:srgbClr val="C00000"/>
              </a:solidFill>
              <a:latin typeface="黑体" pitchFamily="49" charset="-122"/>
              <a:ea typeface="黑体" pitchFamily="49" charset="-122"/>
              <a:cs typeface="黑体" pitchFamily="49" charset="-122"/>
            </a:endParaRPr>
          </a:p>
        </p:txBody>
      </p:sp>
      <p:sp>
        <p:nvSpPr>
          <p:cNvPr id="264" name="矩形"/>
          <p:cNvSpPr>
            <a:spLocks/>
          </p:cNvSpPr>
          <p:nvPr/>
        </p:nvSpPr>
        <p:spPr>
          <a:xfrm rot="0">
            <a:off x="1150937" y="4432300"/>
            <a:ext cx="9725531" cy="94869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BE4182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rPr>
              <a:t>影响：</a:t>
            </a:r>
            <a:r>
              <a:rPr lang="zh-CN" altLang="en-US" sz="2800" b="1" i="0" u="none" strike="noStrike" kern="0" cap="none" spc="0" baseline="0">
                <a:solidFill>
                  <a:srgbClr val="385723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等线" pitchFamily="2" charset="-122"/>
              </a:rPr>
              <a:t>便于皇帝独掌朝政，使皇帝具有至高无上的权威，</a:t>
            </a:r>
            <a:endParaRPr lang="en-US" altLang="zh-CN" sz="2800" b="1" i="0" u="none" strike="noStrike" kern="0" cap="none" spc="0" baseline="0">
              <a:solidFill>
                <a:srgbClr val="385723"/>
              </a:solidFill>
              <a:latin typeface="楷体" pitchFamily="49" charset="-122"/>
              <a:ea typeface="楷体" pitchFamily="49" charset="-122"/>
              <a:cs typeface="楷体" pitchFamily="49" charset="-122"/>
              <a:sym typeface="等线" pitchFamily="2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kern="0" cap="none" spc="0" baseline="0">
                <a:solidFill>
                  <a:srgbClr val="385723"/>
                </a:solidFill>
                <a:latin typeface="楷体" pitchFamily="49" charset="-122"/>
                <a:ea typeface="楷体" pitchFamily="49" charset="-122"/>
                <a:cs typeface="楷体" pitchFamily="49" charset="-122"/>
                <a:sym typeface="等线" pitchFamily="2" charset="-122"/>
              </a:rPr>
              <a:t>一切都要服从皇帝的意志，使君主专制进一步强化。</a:t>
            </a:r>
            <a:endParaRPr lang="zh-CN" altLang="en-US" sz="2800" b="1" i="0" u="none" strike="noStrike" kern="0" cap="none" spc="0" baseline="0">
              <a:solidFill>
                <a:srgbClr val="385723"/>
              </a:solidFill>
              <a:latin typeface="楷体" pitchFamily="49" charset="-122"/>
              <a:ea typeface="楷体" pitchFamily="49" charset="-122"/>
              <a:cs typeface="楷体" pitchFamily="49" charset="-122"/>
              <a:sym typeface="等线" pitchFamily="2" charset="-122"/>
            </a:endParaRPr>
          </a:p>
        </p:txBody>
      </p:sp>
      <p:grpSp>
        <p:nvGrpSpPr>
          <p:cNvPr id="267" name="组合"/>
          <p:cNvGrpSpPr>
            <a:grpSpLocks/>
          </p:cNvGrpSpPr>
          <p:nvPr/>
        </p:nvGrpSpPr>
        <p:grpSpPr>
          <a:xfrm>
            <a:off x="2136060" y="5543550"/>
            <a:ext cx="7321552" cy="720724"/>
            <a:chOff x="2136060" y="5543550"/>
            <a:chExt cx="7321552" cy="720724"/>
          </a:xfrm>
        </p:grpSpPr>
        <p:pic>
          <p:nvPicPr>
            <p:cNvPr id="265" name="图片"/>
            <p:cNvPicPr>
              <a:picLocks noChangeAspect="1"/>
            </p:cNvPicPr>
            <p:nvPr/>
          </p:nvPicPr>
          <p:blipFill>
            <a:blip r:embed="rId4" cstate="print"/>
            <a:srcRect t="20651" b="20748" l="12448" r="12246"/>
            <a:stretch>
              <a:fillRect/>
            </a:stretch>
          </p:blipFill>
          <p:spPr>
            <a:xfrm rot="0">
              <a:off x="2136060" y="5543550"/>
              <a:ext cx="7140963" cy="720724"/>
            </a:xfrm>
            <a:prstGeom prst="rect"/>
            <a:noFill/>
            <a:ln w="9525" cmpd="sng" cap="flat">
              <a:noFill/>
              <a:prstDash val="solid"/>
              <a:miter/>
            </a:ln>
          </p:spPr>
        </p:pic>
        <p:sp>
          <p:nvSpPr>
            <p:cNvPr id="266" name="矩形"/>
            <p:cNvSpPr>
              <a:spLocks/>
            </p:cNvSpPr>
            <p:nvPr/>
          </p:nvSpPr>
          <p:spPr>
            <a:xfrm rot="0">
              <a:off x="2438546" y="5612704"/>
              <a:ext cx="7019066" cy="577214"/>
            </a:xfrm>
            <a:prstGeom prst="rect"/>
            <a:noFill/>
            <a:ln w="9525" cmpd="sng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/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3200" b="1" i="0" u="none" strike="noStrike" kern="0" cap="none" spc="0" baseline="0">
                  <a:solidFill>
                    <a:srgbClr val="CC3A6B"/>
                  </a:solidFill>
                  <a:latin typeface="黑体" pitchFamily="49" charset="-122"/>
                  <a:ea typeface="黑体" pitchFamily="49" charset="-122"/>
                  <a:cs typeface="黑体" pitchFamily="49" charset="-122"/>
                  <a:sym typeface="等线" pitchFamily="2" charset="-122"/>
                </a:rPr>
                <a:t>标志着我国封建君主专制达到顶峰！</a:t>
              </a:r>
              <a:endParaRPr lang="zh-CN" altLang="en-US" sz="3200" b="1" i="0" u="none" strike="noStrike" kern="0" cap="none" spc="0" baseline="0">
                <a:solidFill>
                  <a:srgbClr val="CC3A6B"/>
                </a:solidFill>
                <a:latin typeface="黑体" pitchFamily="49" charset="-122"/>
                <a:ea typeface="黑体" pitchFamily="49" charset="-122"/>
                <a:cs typeface="黑体" pitchFamily="49" charset="-122"/>
                <a:sym typeface="等线" pitchFamily="2" charset="-122"/>
              </a:endParaRPr>
            </a:p>
          </p:txBody>
        </p:sp>
      </p:grpSp>
      <p:pic>
        <p:nvPicPr>
          <p:cNvPr id="268" name="图片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335" l="80746"/>
          <a:stretch>
            <a:fillRect/>
          </a:stretch>
        </p:blipFill>
        <p:spPr>
          <a:xfrm rot="0">
            <a:off x="7959725" y="1989137"/>
            <a:ext cx="2079623" cy="1878012"/>
          </a:xfrm>
          <a:prstGeom prst="rect"/>
          <a:noFill/>
          <a:ln w="9525" cmpd="sng" cap="flat">
            <a:noFill/>
            <a:prstDash val="solid"/>
            <a:miter/>
          </a:ln>
        </p:spPr>
      </p:pic>
      <p:sp>
        <p:nvSpPr>
          <p:cNvPr id="269" name="矩形"/>
          <p:cNvSpPr>
            <a:spLocks/>
          </p:cNvSpPr>
          <p:nvPr/>
        </p:nvSpPr>
        <p:spPr>
          <a:xfrm rot="0">
            <a:off x="3122611" y="3405187"/>
            <a:ext cx="421003" cy="3581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0" cap="none" spc="0" baseline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  <a:cs typeface="方正粗黑宋简体" pitchFamily="2" charset="-122"/>
                <a:sym typeface="等线" pitchFamily="2" charset="-122"/>
              </a:rPr>
              <a:t>汉</a:t>
            </a:r>
            <a:endParaRPr lang="zh-CN" altLang="en-US" sz="1800" b="0" i="0" u="none" strike="noStrike" kern="0" cap="none" spc="0" baseline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  <a:cs typeface="方正粗黑宋简体" pitchFamily="2" charset="-122"/>
              <a:sym typeface="等线" pitchFamily="2" charset="-122"/>
            </a:endParaRPr>
          </a:p>
        </p:txBody>
      </p:sp>
      <p:sp>
        <p:nvSpPr>
          <p:cNvPr id="270" name="矩形"/>
          <p:cNvSpPr>
            <a:spLocks/>
          </p:cNvSpPr>
          <p:nvPr/>
        </p:nvSpPr>
        <p:spPr>
          <a:xfrm rot="0">
            <a:off x="4941887" y="3414711"/>
            <a:ext cx="421005" cy="3581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0" cap="none" spc="0" baseline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  <a:cs typeface="方正粗黑宋简体" pitchFamily="2" charset="-122"/>
              </a:rPr>
              <a:t>宋</a:t>
            </a:r>
            <a:endParaRPr lang="zh-CN" altLang="en-US" sz="1800" b="0" i="0" u="none" strike="noStrike" kern="0" cap="none" spc="0" baseline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  <a:cs typeface="方正粗黑宋简体" pitchFamily="2" charset="-122"/>
            </a:endParaRPr>
          </a:p>
        </p:txBody>
      </p:sp>
      <p:sp>
        <p:nvSpPr>
          <p:cNvPr id="271" name="矩形"/>
          <p:cNvSpPr>
            <a:spLocks/>
          </p:cNvSpPr>
          <p:nvPr/>
        </p:nvSpPr>
        <p:spPr>
          <a:xfrm rot="0">
            <a:off x="6186487" y="3424237"/>
            <a:ext cx="649605" cy="358140"/>
          </a:xfrm>
          <a:prstGeom prst="rect"/>
          <a:noFill/>
          <a:ln w="9525" cmpd="sng" cap="flat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/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0" cap="none" spc="0" baseline="0">
                <a:solidFill>
                  <a:srgbClr val="FF0000"/>
                </a:solidFill>
                <a:latin typeface="方正粗黑宋简体" pitchFamily="2" charset="-122"/>
                <a:ea typeface="方正粗黑宋简体" pitchFamily="2" charset="-122"/>
                <a:cs typeface="方正粗黑宋简体" pitchFamily="2" charset="-122"/>
                <a:sym typeface="等线" pitchFamily="2" charset="-122"/>
              </a:rPr>
              <a:t>明清</a:t>
            </a:r>
            <a:endParaRPr lang="zh-CN" altLang="en-US" sz="1800" b="0" i="0" u="none" strike="noStrike" kern="0" cap="none" spc="0" baseline="0">
              <a:solidFill>
                <a:srgbClr val="FF0000"/>
              </a:solidFill>
              <a:latin typeface="方正粗黑宋简体" pitchFamily="2" charset="-122"/>
              <a:ea typeface="方正粗黑宋简体" pitchFamily="2" charset="-122"/>
              <a:cs typeface="方正粗黑宋简体" pitchFamily="2" charset="-122"/>
              <a:sym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7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123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123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123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63" grpId="0" animBg="1"/>
      <p:bldP spid="269" grpId="0" animBg="1"/>
      <p:bldP spid="270" grpId="0" animBg="1"/>
      <p:bldP spid="271" grpId="0" animBg="1"/>
      <p:bldP spid="264" grpId="0" animBg="1"/>
      <p:bldP spid="267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2_Office 主题​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2_Office 主题​​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2_Office 主题​​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1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1_Office Theme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</a:theme>
</file>

<file path=ppt/theme/theme3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</a:theme>
</file>

<file path=docProps/app.xml><?xml version="1.0" encoding="utf-8"?>
<Properties xmlns="http://schemas.openxmlformats.org/officeDocument/2006/extended-properties">
  <Template>Normal.eit</Template>
  <TotalTime>98</TotalTime>
  <Application>Yozo_Office27021597764231180</Application>
  <Company>学科网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rbm.xkw.com</dc:creator>
  <cp:lastModifiedBy>ruiyi</cp:lastModifiedBy>
  <cp:revision>2</cp:revision>
  <cp:lastPrinted>2021-07-06T10:07:54Z</cp:lastPrinted>
  <dcterms:created xsi:type="dcterms:W3CDTF">2021-07-06T10:07:54Z</dcterms:created>
  <dcterms:modified xsi:type="dcterms:W3CDTF">2023-09-18T11:35:18Z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</Properties>
</file>