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40.xml" ContentType="application/vnd.openxmlformats-officedocument.presentationml.tags+xml"/>
  <Override PartName="/ppt/tags/tag238.xml" ContentType="application/vnd.openxmlformats-officedocument.presentationml.tags+xml"/>
  <Override PartName="/ppt/tags/tag285.xml" ContentType="application/vnd.openxmlformats-officedocument.presentationml.tags+xml"/>
  <Override PartName="/ppt/slideLayouts/slideLayout46.xml" ContentType="application/vnd.openxmlformats-officedocument.presentationml.slideLayout+xml"/>
  <Override PartName="/ppt/tags/tag424.xml" ContentType="application/vnd.openxmlformats-officedocument.presentationml.tags+xml"/>
  <Override PartName="/ppt/slideLayouts/slideLayout2.xml" ContentType="application/vnd.openxmlformats-officedocument.presentationml.slideLayout+xml"/>
  <Override PartName="/ppt/tags/tag216.xml" ContentType="application/vnd.openxmlformats-officedocument.presentationml.tags+xml"/>
  <Override PartName="/ppt/tags/tag263.xml" ContentType="application/vnd.openxmlformats-officedocument.presentationml.tags+xml"/>
  <Override PartName="/ppt/tags/tag402.xml" ContentType="application/vnd.openxmlformats-officedocument.presentationml.tags+xml"/>
  <Default Extension="xml" ContentType="application/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slideLayouts/slideLayout24.xml" ContentType="application/vnd.openxmlformats-officedocument.presentationml.slideLayout+xml"/>
  <Override PartName="/ppt/tags/tag241.xml" ContentType="application/vnd.openxmlformats-officedocument.presentationml.tags+xml"/>
  <Override PartName="/ppt/tags/tag339.xml" ContentType="application/vnd.openxmlformats-officedocument.presentationml.tags+xml"/>
  <Override PartName="/ppt/tags/tag386.xml" ContentType="application/vnd.openxmlformats-officedocument.presentationml.tags+xml"/>
  <Override PartName="/ppt/tags/tag16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17.xml" ContentType="application/vnd.openxmlformats-officedocument.presentationml.tags+xml"/>
  <Override PartName="/ppt/tags/tag364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41.xml" ContentType="application/vnd.openxmlformats-officedocument.presentationml.tags+xml"/>
  <Override PartName="/ppt/tags/tag279.xml" ContentType="application/vnd.openxmlformats-officedocument.presentationml.tags+xml"/>
  <Override PartName="/ppt/tags/tag342.xml" ContentType="application/vnd.openxmlformats-officedocument.presentationml.tags+xml"/>
  <Override PartName="/ppt/notesSlides/notesSlide7.xml" ContentType="application/vnd.openxmlformats-officedocument.presentationml.notesSlide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ags/tag320.xml" ContentType="application/vnd.openxmlformats-officedocument.presentationml.tags+xml"/>
  <Override PartName="/ppt/tags/tag418.xml" ContentType="application/vnd.openxmlformats-officedocument.presentationml.tags+xml"/>
  <Default Extension="png" ContentType="image/png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443.xml" ContentType="application/vnd.openxmlformats-officedocument.presentationml.tags+xml"/>
  <Override PartName="/ppt/tags/tag235.xml" ContentType="application/vnd.openxmlformats-officedocument.presentationml.tags+xml"/>
  <Override PartName="/ppt/slideLayouts/slideLayout43.xml" ContentType="application/vnd.openxmlformats-officedocument.presentationml.slideLayout+xml"/>
  <Override PartName="/ppt/tags/tag282.xml" ContentType="application/vnd.openxmlformats-officedocument.presentationml.tags+xml"/>
  <Override PartName="/ppt/tags/tag421.xml" ContentType="application/vnd.openxmlformats-officedocument.presentationml.tags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ppt/tags/tag358.xml" ContentType="application/vnd.openxmlformats-officedocument.presentationml.tags+xml"/>
  <Override PartName="/ppt/tags/tag35.xml" ContentType="application/vnd.openxmlformats-officedocument.presentationml.tags+xml"/>
  <Override PartName="/ppt/tags/tag82.xml" ContentType="application/vnd.openxmlformats-officedocument.presentationml.tags+xml"/>
  <Override PartName="/ppt/slideLayouts/slideLayout21.xml" ContentType="application/vnd.openxmlformats-officedocument.presentationml.slideLayout+xml"/>
  <Override PartName="/ppt/tags/tag197.xml" ContentType="application/vnd.openxmlformats-officedocument.presentationml.tags+xml"/>
  <Override PartName="/ppt/tags/tag336.xml" ContentType="application/vnd.openxmlformats-officedocument.presentationml.tags+xml"/>
  <Override PartName="/ppt/tags/tag383.xml" ContentType="application/vnd.openxmlformats-officedocument.presentationml.tags+xml"/>
  <Override PartName="/ppt/notesSlides/notesSlide13.xml" ContentType="application/vnd.openxmlformats-officedocument.presentationml.notesSlide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361.xml" ContentType="application/vnd.openxmlformats-officedocument.presentationml.tags+xml"/>
  <Override PartName="/ppt/tags/tag106.xml" ContentType="application/vnd.openxmlformats-officedocument.presentationml.tags+xml"/>
  <Override PartName="/ppt/tags/tag153.xml" ContentType="application/vnd.openxmlformats-officedocument.presentationml.tags+xml"/>
  <Override PartName="/ppt/tags/tag437.xml" ContentType="application/vnd.openxmlformats-officedocument.presentationml.tags+xml"/>
  <Override PartName="/ppt/notesSlides/notesSlide4.xml" ContentType="application/vnd.openxmlformats-officedocument.presentationml.notesSlide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tags/tag415.xml" ContentType="application/vnd.openxmlformats-officedocument.presentationml.tags+xml"/>
  <Override PartName="/ppt/tags/tag98.xml" ContentType="application/vnd.openxmlformats-officedocument.presentationml.tags+xml"/>
  <Override PartName="/ppt/tags/tag207.xml" ContentType="application/vnd.openxmlformats-officedocument.presentationml.tags+xml"/>
  <Override PartName="/ppt/tags/tag254.xml" ContentType="application/vnd.openxmlformats-officedocument.presentationml.tags+xml"/>
  <Override PartName="/ppt/slideLayouts/slideLayout37.xml" ContentType="application/vnd.openxmlformats-officedocument.presentationml.slideLayout+xml"/>
  <Override PartName="/ppt/tags/tag399.xml" ContentType="application/vnd.openxmlformats-officedocument.presentationml.tags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tags/tag440.xml" ContentType="application/vnd.openxmlformats-officedocument.presentationml.tags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377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slideLayouts/slideLayout40.xml" ContentType="application/vnd.openxmlformats-officedocument.presentationml.slideLayout+xml"/>
  <Override PartName="/ppt/tags/tag308.xml" ContentType="application/vnd.openxmlformats-officedocument.presentationml.tags+xml"/>
  <Override PartName="/ppt/tags/tag355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380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172.xml" ContentType="application/vnd.openxmlformats-officedocument.presentationml.tags+xml"/>
  <Override PartName="/ppt/tags/tag311.xml" ContentType="application/vnd.openxmlformats-officedocument.presentationml.tags+xml"/>
  <Override PartName="/ppt/tags/tag409.xml" ContentType="application/vnd.openxmlformats-officedocument.presentationml.tags+xml"/>
  <Override PartName="/ppt/tags/tag456.xml" ContentType="application/vnd.openxmlformats-officedocument.presentationml.tags+xml"/>
  <Override PartName="/ppt/slideMasters/slideMaster2.xml" ContentType="application/vnd.openxmlformats-officedocument.presentationml.slideMaster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tags/tag295.xml" ContentType="application/vnd.openxmlformats-officedocument.presentationml.tags+xml"/>
  <Override PartName="/ppt/notesSlides/notesSlide1.xml" ContentType="application/vnd.openxmlformats-officedocument.presentationml.notesSlide+xml"/>
  <Override PartName="/ppt/tags/tag434.xml" ContentType="application/vnd.openxmlformats-officedocument.presentationml.tags+xml"/>
  <Override PartName="/ppt/tags/tag226.xml" ContentType="application/vnd.openxmlformats-officedocument.presentationml.tags+xml"/>
  <Override PartName="/ppt/tags/tag273.xml" ContentType="application/vnd.openxmlformats-officedocument.presentationml.tags+xml"/>
  <Override PartName="/ppt/slideLayouts/slideLayout34.xml" ContentType="application/vnd.openxmlformats-officedocument.presentationml.slideLayout+xml"/>
  <Override PartName="/ppt/tags/tag412.xml" ContentType="application/vnd.openxmlformats-officedocument.presentationml.tags+xml"/>
  <Override PartName="/ppt/slides/slide13.xml" ContentType="application/vnd.openxmlformats-officedocument.presentationml.slide+xml"/>
  <Override PartName="/ppt/tags/tag48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tags/tag349.xml" ContentType="application/vnd.openxmlformats-officedocument.presentationml.tags+xml"/>
  <Override PartName="/ppt/tags/tag396.xml" ContentType="application/vnd.openxmlformats-officedocument.presentationml.tags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slideLayouts/slideLayout12.xml" ContentType="application/vnd.openxmlformats-officedocument.presentationml.slideLayout+xml"/>
  <Override PartName="/ppt/tags/tag327.xml" ContentType="application/vnd.openxmlformats-officedocument.presentationml.tags+xml"/>
  <Override PartName="/ppt/tags/tag374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tags/tag51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352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278.xml" ContentType="application/vnd.openxmlformats-officedocument.presentationml.tags+xml"/>
  <Override PartName="/ppt/tags/tag330.xml" ContentType="application/vnd.openxmlformats-officedocument.presentationml.tags+xml"/>
  <Override PartName="/ppt/tags/tag417.xml" ContentType="application/vnd.openxmlformats-officedocument.presentationml.tags+xml"/>
  <Override PartName="/ppt/tags/tag428.xml" ContentType="application/vnd.openxmlformats-officedocument.presentationml.tags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slideLayouts/slideLayout39.xml" ContentType="application/vnd.openxmlformats-officedocument.presentationml.slideLayout+xml"/>
  <Override PartName="/ppt/tags/tag267.xml" ContentType="application/vnd.openxmlformats-officedocument.presentationml.tags+xml"/>
  <Override PartName="/ppt/tags/tag406.xml" ContentType="application/vnd.openxmlformats-officedocument.presentationml.tags+xml"/>
  <Override PartName="/ppt/tags/tag453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111.xml" ContentType="application/vnd.openxmlformats-officedocument.presentationml.tags+xml"/>
  <Override PartName="/ppt/tags/tag245.xml" ContentType="application/vnd.openxmlformats-officedocument.presentationml.tags+xml"/>
  <Override PartName="/ppt/tags/tag292.xml" ContentType="application/vnd.openxmlformats-officedocument.presentationml.tags+xml"/>
  <Override PartName="/ppt/tags/tag442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slideLayouts/slideLayout53.xml" ContentType="application/vnd.openxmlformats-officedocument.presentationml.slideLayout+xml"/>
  <Override PartName="/ppt/tags/tag281.xml" ContentType="application/vnd.openxmlformats-officedocument.presentationml.tags+xml"/>
  <Override PartName="/ppt/tags/tag368.xml" ContentType="application/vnd.openxmlformats-officedocument.presentationml.tags+xml"/>
  <Override PartName="/ppt/tags/tag379.xml" ContentType="application/vnd.openxmlformats-officedocument.presentationml.tags+xml"/>
  <Override PartName="/ppt/tags/tag431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slideLayouts/slideLayout42.xml" ContentType="application/vnd.openxmlformats-officedocument.presentationml.slideLayout+xml"/>
  <Override PartName="/ppt/tags/tag270.xml" ContentType="application/vnd.openxmlformats-officedocument.presentationml.tags+xml"/>
  <Override PartName="/ppt/tags/tag357.xml" ContentType="application/vnd.openxmlformats-officedocument.presentationml.tags+xml"/>
  <Override PartName="/ppt/tags/tag420.xml" ContentType="application/vnd.openxmlformats-officedocument.presentationml.tags+xml"/>
  <Override PartName="/ppt/slides/slide10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tags/tag346.xml" ContentType="application/vnd.openxmlformats-officedocument.presentationml.tags+xml"/>
  <Override PartName="/ppt/tags/tag393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324.xml" ContentType="application/vnd.openxmlformats-officedocument.presentationml.tags+xml"/>
  <Override PartName="/ppt/tags/tag335.xml" ContentType="application/vnd.openxmlformats-officedocument.presentationml.tags+xml"/>
  <Override PartName="/ppt/tags/tag371.xml" ContentType="application/vnd.openxmlformats-officedocument.presentationml.tags+xml"/>
  <Override PartName="/ppt/tags/tag382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tags/tag313.xml" ContentType="application/vnd.openxmlformats-officedocument.presentationml.tags+xml"/>
  <Override PartName="/ppt/tags/tag360.xml" ContentType="application/vnd.openxmlformats-officedocument.presentationml.tags+xml"/>
  <Override PartName="/ppt/tags/tag458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302.xml" ContentType="application/vnd.openxmlformats-officedocument.presentationml.tags+xml"/>
  <Override PartName="/ppt/tags/tag436.xml" ContentType="application/vnd.openxmlformats-officedocument.presentationml.tags+xml"/>
  <Override PartName="/ppt/tags/tag447.xml" ContentType="application/vnd.openxmlformats-officedocument.presentationml.tags+xml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tags/tag275.xml" ContentType="application/vnd.openxmlformats-officedocument.presentationml.tags+xml"/>
  <Override PartName="/ppt/tags/tag286.xml" ContentType="application/vnd.openxmlformats-officedocument.presentationml.tags+xml"/>
  <Override PartName="/ppt/tags/tag425.xml" ContentType="application/vnd.openxmlformats-officedocument.presentationml.tags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ags/tag264.xml" ContentType="application/vnd.openxmlformats-officedocument.presentationml.tags+xml"/>
  <Override PartName="/ppt/tags/tag414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slideLayouts/slideLayout25.xml" ContentType="application/vnd.openxmlformats-officedocument.presentationml.slideLayout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387.xml" ContentType="application/vnd.openxmlformats-officedocument.presentationml.tags+xml"/>
  <Override PartName="/ppt/tags/tag398.xml" ContentType="application/vnd.openxmlformats-officedocument.presentationml.tags+xml"/>
  <Override PartName="/ppt/tags/tag403.xml" ContentType="application/vnd.openxmlformats-officedocument.presentationml.tags+xml"/>
  <Override PartName="/ppt/tags/tag450.xml" ContentType="application/vnd.openxmlformats-officedocument.presentationml.tags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slideLayouts/slideLayout14.xml" ContentType="application/vnd.openxmlformats-officedocument.presentationml.slideLayout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tags/tag329.xml" ContentType="application/vnd.openxmlformats-officedocument.presentationml.tags+xml"/>
  <Override PartName="/ppt/tags/tag376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slideLayouts/slideLayout50.xml" ContentType="application/vnd.openxmlformats-officedocument.presentationml.slideLayout+xml"/>
  <Override PartName="/ppt/tags/tag318.xml" ContentType="application/vnd.openxmlformats-officedocument.presentationml.tags+xml"/>
  <Override PartName="/ppt/tags/tag365.xml" ContentType="application/vnd.openxmlformats-officedocument.presentationml.tags+xml"/>
  <Default Extension="wdp" ContentType="image/vnd.ms-photo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tags/tag307.xml" ContentType="application/vnd.openxmlformats-officedocument.presentationml.tags+xml"/>
  <Override PartName="/ppt/tags/tag343.xml" ContentType="application/vnd.openxmlformats-officedocument.presentationml.tags+xml"/>
  <Override PartName="/ppt/tags/tag354.xml" ContentType="application/vnd.openxmlformats-officedocument.presentationml.tags+xml"/>
  <Override PartName="/ppt/tags/tag390.xml" ContentType="application/vnd.openxmlformats-officedocument.presentationml.tags+xml"/>
  <Override PartName="/ppt/notesSlides/notesSlide8.xml" ContentType="application/vnd.openxmlformats-officedocument.presentationml.notesSlide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332.xml" ContentType="application/vnd.openxmlformats-officedocument.presentationml.tags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ppt/tags/tag321.xml" ContentType="application/vnd.openxmlformats-officedocument.presentationml.tags+xml"/>
  <Override PartName="/ppt/tags/tag408.xml" ContentType="application/vnd.openxmlformats-officedocument.presentationml.tags+xml"/>
  <Override PartName="/ppt/tags/tag419.xml" ContentType="application/vnd.openxmlformats-officedocument.presentationml.tags+xml"/>
  <Override PartName="/ppt/tags/tag455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444.xml" ContentType="application/vnd.openxmlformats-officedocument.presentationml.tags+xml"/>
  <Override PartName="/ppt/slideMasters/slideMaster1.xml" ContentType="application/vnd.openxmlformats-officedocument.presentationml.slideMaster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ags/tag283.xml" ContentType="application/vnd.openxmlformats-officedocument.presentationml.tags+xml"/>
  <Override PartName="/ppt/tags/tag433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slideLayouts/slideLayout44.xml" ContentType="application/vnd.openxmlformats-officedocument.presentationml.slideLayout+xml"/>
  <Override PartName="/ppt/tags/tag272.xml" ContentType="application/vnd.openxmlformats-officedocument.presentationml.tags+xml"/>
  <Override PartName="/ppt/tags/tag359.xml" ContentType="application/vnd.openxmlformats-officedocument.presentationml.tags+xml"/>
  <Override PartName="/ppt/tags/tag411.xml" ContentType="application/vnd.openxmlformats-officedocument.presentationml.tags+xml"/>
  <Override PartName="/ppt/tags/tag422.xml" ContentType="application/vnd.openxmlformats-officedocument.presentationml.tags+xml"/>
  <Default Extension="rels" ContentType="application/vnd.openxmlformats-package.relationships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tags/tag348.xml" ContentType="application/vnd.openxmlformats-officedocument.presentationml.tags+xml"/>
  <Override PartName="/ppt/tags/tag395.xml" ContentType="application/vnd.openxmlformats-officedocument.presentationml.tags+xml"/>
  <Override PartName="/ppt/tags/tag400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tags/tag337.xml" ContentType="application/vnd.openxmlformats-officedocument.presentationml.tags+xml"/>
  <Override PartName="/ppt/tags/tag384.xml" ContentType="application/vnd.openxmlformats-officedocument.presentationml.tags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315.xml" ContentType="application/vnd.openxmlformats-officedocument.presentationml.tags+xml"/>
  <Override PartName="/ppt/tags/tag326.xml" ContentType="application/vnd.openxmlformats-officedocument.presentationml.tags+xml"/>
  <Override PartName="/ppt/tags/tag362.xml" ContentType="application/vnd.openxmlformats-officedocument.presentationml.tags+xml"/>
  <Override PartName="/ppt/tags/tag373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304.xml" ContentType="application/vnd.openxmlformats-officedocument.presentationml.tags+xml"/>
  <Override PartName="/ppt/tags/tag351.xml" ContentType="application/vnd.openxmlformats-officedocument.presentationml.tags+xml"/>
  <Override PartName="/ppt/tags/tag438.xml" ContentType="application/vnd.openxmlformats-officedocument.presentationml.tags+xml"/>
  <Override PartName="/ppt/tags/tag449.xml" ContentType="application/vnd.openxmlformats-officedocument.presentationml.tags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77.xml" ContentType="application/vnd.openxmlformats-officedocument.presentationml.tags+xml"/>
  <Override PartName="/ppt/tags/tag288.xml" ContentType="application/vnd.openxmlformats-officedocument.presentationml.tags+xml"/>
  <Override PartName="/ppt/tags/tag340.xml" ContentType="application/vnd.openxmlformats-officedocument.presentationml.tags+xml"/>
  <Override PartName="/ppt/tags/tag427.xml" ContentType="application/vnd.openxmlformats-officedocument.presentationml.tags+xml"/>
  <Override PartName="/ppt/notesSlides/notesSlide5.xml" ContentType="application/vnd.openxmlformats-officedocument.presentationml.notesSlide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ags/tag266.xml" ContentType="application/vnd.openxmlformats-officedocument.presentationml.tags+xml"/>
  <Override PartName="/ppt/tags/tag416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255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452.xml" ContentType="application/vnd.openxmlformats-officedocument.presentationml.tags+xml"/>
  <Override PartName="/ppt/tags/tag3.xml" ContentType="application/vnd.openxmlformats-officedocument.presentationml.tags+xml"/>
  <Default Extension="jpeg" ContentType="image/jpeg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Layouts/slideLayout16.xml" ContentType="application/vnd.openxmlformats-officedocument.presentationml.slideLayout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tags/tag280.xml" ContentType="application/vnd.openxmlformats-officedocument.presentationml.tags+xml"/>
  <Override PartName="/ppt/tags/tag291.xml" ContentType="application/vnd.openxmlformats-officedocument.presentationml.tags+xml"/>
  <Override PartName="/ppt/tags/tag378.xml" ContentType="application/vnd.openxmlformats-officedocument.presentationml.tags+xml"/>
  <Override PartName="/ppt/tags/tag430.xml" ContentType="application/vnd.openxmlformats-officedocument.presentationml.tags+xml"/>
  <Override PartName="/ppt/tags/tag441.xml" ContentType="application/vnd.openxmlformats-officedocument.presentationml.tags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367.xml" ContentType="application/vnd.openxmlformats-officedocument.presentationml.tags+xml"/>
  <Override PartName="/ppt/tags/tag55.xml" ContentType="application/vnd.openxmlformats-officedocument.presentationml.tags+xml"/>
  <Override PartName="/ppt/slideLayouts/slideLayout30.xml" ContentType="application/vnd.openxmlformats-officedocument.presentationml.slideLayout+xml"/>
  <Override PartName="/ppt/tags/tag159.xml" ContentType="application/vnd.openxmlformats-officedocument.presentationml.tags+xml"/>
  <Override PartName="/ppt/tags/tag211.xml" ContentType="application/vnd.openxmlformats-officedocument.presentationml.tags+xml"/>
  <Override PartName="/ppt/tags/tag309.xml" ContentType="application/vnd.openxmlformats-officedocument.presentationml.tags+xml"/>
  <Override PartName="/ppt/tags/tag345.xml" ContentType="application/vnd.openxmlformats-officedocument.presentationml.tags+xml"/>
  <Override PartName="/ppt/tags/tag356.xml" ContentType="application/vnd.openxmlformats-officedocument.presentationml.tags+xml"/>
  <Override PartName="/ppt/tags/tag392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334.xml" ContentType="application/vnd.openxmlformats-officedocument.presentationml.tags+xml"/>
  <Override PartName="/ppt/tags/tag381.xml" ContentType="application/vnd.openxmlformats-officedocument.presentationml.tags+xml"/>
  <Override PartName="/ppt/notesSlides/notesSlide11.xml" ContentType="application/vnd.openxmlformats-officedocument.presentationml.notesSlide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tags/tag323.xml" ContentType="application/vnd.openxmlformats-officedocument.presentationml.tags+xml"/>
  <Override PartName="/ppt/tags/tag370.xml" ContentType="application/vnd.openxmlformats-officedocument.presentationml.tags+xml"/>
  <Override PartName="/ppt/tags/tag457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249.xml" ContentType="application/vnd.openxmlformats-officedocument.presentationml.tags+xml"/>
  <Override PartName="/ppt/tags/tag296.xml" ContentType="application/vnd.openxmlformats-officedocument.presentationml.tags+xml"/>
  <Override PartName="/ppt/tags/tag301.xml" ContentType="application/vnd.openxmlformats-officedocument.presentationml.tags+xml"/>
  <Override PartName="/ppt/tags/tag312.xml" ContentType="application/vnd.openxmlformats-officedocument.presentationml.tags+xml"/>
  <Override PartName="/ppt/tags/tag446.xml" ContentType="application/vnd.openxmlformats-officedocument.presentationml.tags+xml"/>
  <Override PartName="/ppt/slideMasters/slideMaster3.xml" ContentType="application/vnd.openxmlformats-officedocument.presentationml.slideMaster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ppt/tags/tag435.xml" ContentType="application/vnd.openxmlformats-officedocument.presentationml.tags+xml"/>
  <Override PartName="/ppt/notesSlides/notesSlide2.xml" ContentType="application/vnd.openxmlformats-officedocument.presentationml.notesSlide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tags/tag413.xml" ContentType="application/vnd.openxmlformats-officedocument.presentationml.tags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52.xml" ContentType="application/vnd.openxmlformats-officedocument.presentationml.tags+xml"/>
  <Override PartName="/ppt/slideLayouts/slideLayout35.xml" ContentType="application/vnd.openxmlformats-officedocument.presentationml.slideLayout+xml"/>
  <Override PartName="/ppt/tags/tag397.xml" ContentType="application/vnd.openxmlformats-officedocument.presentationml.tags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28.xml" ContentType="application/vnd.openxmlformats-officedocument.presentationml.tags+xml"/>
  <Override PartName="/ppt/tags/tag375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06.xml" ContentType="application/vnd.openxmlformats-officedocument.presentationml.tags+xml"/>
  <Override PartName="/ppt/tags/tag353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30.xml" ContentType="application/vnd.openxmlformats-officedocument.presentationml.tags+xml"/>
  <Override PartName="/ppt/tags/tag268.xml" ContentType="application/vnd.openxmlformats-officedocument.presentationml.tags+xml"/>
  <Override PartName="/ppt/tags/tag331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454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tags/tag432.xml" ContentType="application/vnd.openxmlformats-officedocument.presentationml.tags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slideLayouts/slideLayout54.xml" ContentType="application/vnd.openxmlformats-officedocument.presentationml.slideLayout+xml"/>
  <Override PartName="/ppt/tags/tag271.xml" ContentType="application/vnd.openxmlformats-officedocument.presentationml.tags+xml"/>
  <Override PartName="/ppt/tags/tag369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tags/tag347.xml" ContentType="application/vnd.openxmlformats-officedocument.presentationml.tags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46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325.xml" ContentType="application/vnd.openxmlformats-officedocument.presentationml.tags+xml"/>
  <Override PartName="/ppt/tags/tag372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448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350.xml" ContentType="application/vnd.openxmlformats-officedocument.presentationml.tags+xml"/>
  <Override PartName="/ppt/slideLayouts/slideLayout48.xml" ContentType="application/vnd.openxmlformats-officedocument.presentationml.slideLayout+xml"/>
  <Override PartName="/ppt/tags/tag426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218.xml" ContentType="application/vnd.openxmlformats-officedocument.presentationml.tags+xml"/>
  <Override PartName="/ppt/tags/tag265.xml" ContentType="application/vnd.openxmlformats-officedocument.presentationml.tags+xml"/>
  <Override PartName="/ppt/tags/tag404.xml" ContentType="application/vnd.openxmlformats-officedocument.presentationml.tags+xml"/>
  <Override PartName="/ppt/tags/tag451.xml" ContentType="application/vnd.openxmlformats-officedocument.presentationml.tags+xml"/>
  <Override PartName="/ppt/slides/slide2.xml" ContentType="application/vnd.openxmlformats-officedocument.presentationml.slide+xml"/>
  <Override PartName="/ppt/tags/tag87.xml" ContentType="application/vnd.openxmlformats-officedocument.presentationml.tags+xml"/>
  <Override PartName="/ppt/slideLayouts/slideLayout26.xml" ContentType="application/vnd.openxmlformats-officedocument.presentationml.slideLayout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tags/tag388.xml" ContentType="application/vnd.openxmlformats-officedocument.presentationml.tags+xml"/>
  <Override PartName="/ppt/slideLayouts/slideLayout51.xml" ContentType="application/vnd.openxmlformats-officedocument.presentationml.slideLayout+xml"/>
  <Override PartName="/ppt/tags/tag319.xml" ContentType="application/vnd.openxmlformats-officedocument.presentationml.tags+xml"/>
  <Override PartName="/ppt/tags/tag366.xml" ContentType="application/vnd.openxmlformats-officedocument.presentationml.tags+xml"/>
  <Override PartName="/ppt/tags/tag18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221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344.xml" ContentType="application/vnd.openxmlformats-officedocument.presentationml.tags+xml"/>
  <Override PartName="/ppt/tags/tag391.xml" ContentType="application/vnd.openxmlformats-officedocument.presentationml.tags+xml"/>
  <Override PartName="/ppt/notesSlides/notesSlide9.xml" ContentType="application/vnd.openxmlformats-officedocument.presentationml.notesSlide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tags/tag322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61.xml" ContentType="application/vnd.openxmlformats-officedocument.presentationml.tags+xml"/>
  <Override PartName="/ppt/tags/tag259.xml" ContentType="application/vnd.openxmlformats-officedocument.presentationml.tags+xml"/>
  <Override PartName="/ppt/tags/tag7.xml" ContentType="application/vnd.openxmlformats-officedocument.presentationml.tags+xml"/>
  <Override PartName="/ppt/tags/tag300.xml" ContentType="application/vnd.openxmlformats-officedocument.presentationml.tags+xml"/>
  <Override PartName="/ppt/theme/theme4.xml" ContentType="application/vnd.openxmlformats-officedocument.theme+xml"/>
  <Override PartName="/ppt/tags/tag445.xml" ContentType="application/vnd.openxmlformats-officedocument.presentationml.tags+xml"/>
  <Override PartName="/ppt/tags/tag237.xml" ContentType="application/vnd.openxmlformats-officedocument.presentationml.tags+xml"/>
  <Override PartName="/ppt/slideLayouts/slideLayout45.xml" ContentType="application/vnd.openxmlformats-officedocument.presentationml.slideLayout+xml"/>
  <Override PartName="/ppt/tags/tag284.xml" ContentType="application/vnd.openxmlformats-officedocument.presentationml.tags+xml"/>
  <Override PartName="/ppt/tags/tag423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84.xml" ContentType="application/vnd.openxmlformats-officedocument.presentationml.tags+xml"/>
  <Override PartName="/ppt/slideLayouts/slideLayout23.xml" ContentType="application/vnd.openxmlformats-officedocument.presentationml.slideLayout+xml"/>
  <Override PartName="/ppt/tags/tag199.xml" ContentType="application/vnd.openxmlformats-officedocument.presentationml.tags+xml"/>
  <Override PartName="/ppt/tags/tag338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316.xml" ContentType="application/vnd.openxmlformats-officedocument.presentationml.tags+xml"/>
  <Override PartName="/ppt/tags/tag363.xml" ContentType="application/vnd.openxmlformats-officedocument.presentationml.tags+xml"/>
  <Override PartName="/ppt/tags/tag40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39.xml" ContentType="application/vnd.openxmlformats-officedocument.presentationml.tags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83" r:id="rId3"/>
  </p:sldMasterIdLst>
  <p:notesMasterIdLst>
    <p:notesMasterId r:id="rId21"/>
  </p:notesMasterIdLst>
  <p:sldIdLst>
    <p:sldId id="405" r:id="rId4"/>
    <p:sldId id="423" r:id="rId5"/>
    <p:sldId id="365" r:id="rId6"/>
    <p:sldId id="275" r:id="rId7"/>
    <p:sldId id="349" r:id="rId8"/>
    <p:sldId id="386" r:id="rId9"/>
    <p:sldId id="364" r:id="rId10"/>
    <p:sldId id="347" r:id="rId11"/>
    <p:sldId id="351" r:id="rId12"/>
    <p:sldId id="398" r:id="rId13"/>
    <p:sldId id="399" r:id="rId14"/>
    <p:sldId id="366" r:id="rId15"/>
    <p:sldId id="385" r:id="rId16"/>
    <p:sldId id="350" r:id="rId17"/>
    <p:sldId id="387" r:id="rId18"/>
    <p:sldId id="396" r:id="rId19"/>
    <p:sldId id="421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1" clrIdx="0"/>
  <p:cmAuthor id="2" name="kingsoft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42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2023/9/18 Monday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zh-TW" b="1" dirty="0">
                <a:latin typeface="DFKai-SB" panose="03000509000000000000" pitchFamily="65" charset="-120"/>
                <a:ea typeface="DFKai-SB" panose="03000509000000000000" pitchFamily="65" charset="-120"/>
                <a:sym typeface="+mn-ea"/>
              </a:rPr>
              <a:t>崇尚独裁、刻薄寡恩 </a:t>
            </a:r>
            <a:r>
              <a:rPr lang="zh-TW" altLang="en-US" b="1" dirty="0">
                <a:latin typeface="DFKai-SB" panose="03000509000000000000" pitchFamily="65" charset="-120"/>
                <a:ea typeface="DFKai-SB" panose="03000509000000000000" pitchFamily="65" charset="-120"/>
                <a:sym typeface="+mn-ea"/>
              </a:rPr>
              <a:t>秦始皇治國有何缺失？其暴政對人民有何傷害？</a:t>
            </a:r>
            <a:r>
              <a:rPr lang="zh-TW" altLang="en-US" b="1" dirty="0">
                <a:solidFill>
                  <a:srgbClr val="FF0000"/>
                </a:solidFill>
                <a:latin typeface="DFKai-SB" panose="03000509000000000000" pitchFamily="65" charset="-120"/>
                <a:sym typeface="+mn-ea"/>
              </a:rPr>
              <a:t>秦始皇不但施行嚴刑苛法，更大興土木、勞役百姓，賦稅沉重。這些暴政使人民被長期徵調奴役，生活困苦；苛法更使人民生活在惶恐之中。</a:t>
            </a:r>
            <a:r>
              <a:rPr lang="zh-CN" altLang="zh-TW" b="1" dirty="0">
                <a:solidFill>
                  <a:srgbClr val="FF0000"/>
                </a:solidFill>
                <a:latin typeface="DFKai-SB" panose="03000509000000000000" pitchFamily="65" charset="-120"/>
                <a:sym typeface="+mn-ea"/>
              </a:rPr>
              <a:t>学生想象秦统一之后百姓的生活状况？商人、六国贵族 普通百姓、财产被各国士兵抢夺</a:t>
            </a:r>
            <a:endParaRPr lang="en-US" altLang="zh-TW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隶属于楚怀王的重要的两只：刘项    歼灭秦军主力的是哪只起义军？秦朝又是被哪只起义军所灭？秦朝是在什么时间灭亡的？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02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703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3E2F4-F057-4DDF-B8CD-C4DCC29FE144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明修栈道暗度陈仓攻占关中   鸿沟为界  四面楚歌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indent="0" algn="l">
              <a:buNone/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项羽：势力强大，却刚愎自用，一味依赖武力。 进入咸阳后：项羽报复、刘邦安定人心       </a:t>
            </a:r>
            <a:r>
              <a:rPr lang="zh-TW" altLang="en-US" b="1" dirty="0">
                <a:solidFill>
                  <a:srgbClr val="FF0000"/>
                </a:solidFill>
                <a:latin typeface="DFKai-SB" panose="03000509000000000000" pitchFamily="65" charset="-120"/>
                <a:sym typeface="+mn-ea"/>
              </a:rPr>
              <a:t>劉邦鬥志頑強，又善用謀略和人才，而項羽則驕傲自滿、輕視人才</a:t>
            </a:r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b="1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十五年而亡   秦朝对人民实行暴政，最后导致灭亡     </a:t>
            </a:r>
          </a:p>
          <a:p>
            <a:r>
              <a:rPr lang="zh-CN" altLang="en-US" b="1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评价历史人物要置于其所处的历史环境当中，不要上帝视角    </a:t>
            </a:r>
            <a:r>
              <a:rPr lang="en-US" altLang="zh-CN" b="1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“</a:t>
            </a:r>
            <a:r>
              <a:rPr lang="zh-CN" altLang="en-US" b="1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秦之亡，在得不在制，周之亡，在制不在德</a:t>
            </a:r>
            <a:r>
              <a:rPr lang="en-US" altLang="zh-CN" b="1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”</a:t>
            </a:r>
            <a:r>
              <a:rPr lang="zh-CN" altLang="en-US" b="1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秦亡而政在，百代行秦制。  六国贵族、利益集团、接班人</a:t>
            </a:r>
          </a:p>
          <a:p>
            <a:r>
              <a:rPr lang="zh-CN" altLang="en-US" b="1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 </a:t>
            </a:r>
            <a:r>
              <a:rPr lang="zh-CN" altLang="en-US" b="1" dirty="0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启示：任何政策的推行，都必须考虑人民的承受能力，不能损害人民的利益   </a:t>
            </a:r>
            <a:r>
              <a:rPr lang="zh-TW" altLang="en-US" b="1" dirty="0">
                <a:ea typeface="DFKai-SB" panose="03000509000000000000" pitchFamily="65" charset="-120"/>
                <a:sym typeface="+mn-ea"/>
              </a:rPr>
              <a:t>你认为秦始皇要为秦亡负上多大的责任？试加以解释。</a:t>
            </a:r>
            <a:r>
              <a:rPr lang="zh-TW" altLang="en-US" b="1" dirty="0">
                <a:solidFill>
                  <a:srgbClr val="FF0000"/>
                </a:solidFill>
                <a:sym typeface="+mn-ea"/>
              </a:rPr>
              <a:t>秦始皇滥用民力，征收重税，又以严刑峻法来管治，使秦朝尽失民心，统治动摇。</a:t>
            </a:r>
            <a:r>
              <a:rPr lang="zh-TW" altLang="en-US" b="1" dirty="0">
                <a:latin typeface="DFKai-SB" panose="03000509000000000000" pitchFamily="65" charset="-120"/>
                <a:ea typeface="DFKai-SB" panose="03000509000000000000" pitchFamily="65" charset="-120"/>
                <a:sym typeface="+mn-ea"/>
              </a:rPr>
              <a:t>秦朝末年为何会「一夫发难，天下响应」？   </a:t>
            </a:r>
            <a:r>
              <a:rPr lang="zh-CN" altLang="zh-TW" b="1" dirty="0">
                <a:latin typeface="DFKai-SB" panose="03000509000000000000" pitchFamily="65" charset="-120"/>
                <a:ea typeface="DFKai-SB" panose="03000509000000000000" pitchFamily="65" charset="-120"/>
                <a:sym typeface="+mn-ea"/>
              </a:rPr>
              <a:t>民主、和谐、平等、自由、对于</a:t>
            </a:r>
            <a:r>
              <a:rPr lang="en-US" altLang="zh-CN" b="1" dirty="0">
                <a:latin typeface="DFKai-SB" panose="03000509000000000000" pitchFamily="65" charset="-120"/>
                <a:ea typeface="DFKai-SB" panose="03000509000000000000" pitchFamily="65" charset="-120"/>
                <a:sym typeface="+mn-ea"/>
              </a:rPr>
              <a:t>2000</a:t>
            </a:r>
            <a:r>
              <a:rPr lang="zh-CN" altLang="en-US" b="1" dirty="0">
                <a:latin typeface="DFKai-SB" panose="03000509000000000000" pitchFamily="65" charset="-120"/>
                <a:ea typeface="DFKai-SB" panose="03000509000000000000" pitchFamily="65" charset="-120"/>
                <a:sym typeface="+mn-ea"/>
              </a:rPr>
              <a:t>多年的中国封建王朝，可谓是</a:t>
            </a:r>
            <a:r>
              <a:rPr lang="en-US" altLang="zh-CN" b="1" dirty="0">
                <a:latin typeface="DFKai-SB" panose="03000509000000000000" pitchFamily="65" charset="-120"/>
                <a:ea typeface="DFKai-SB" panose="03000509000000000000" pitchFamily="65" charset="-120"/>
                <a:sym typeface="+mn-ea"/>
              </a:rPr>
              <a:t>“</a:t>
            </a:r>
            <a:r>
              <a:rPr lang="zh-CN" altLang="en-US" b="1" dirty="0">
                <a:latin typeface="DFKai-SB" panose="03000509000000000000" pitchFamily="65" charset="-120"/>
                <a:ea typeface="DFKai-SB" panose="03000509000000000000" pitchFamily="65" charset="-120"/>
                <a:sym typeface="+mn-ea"/>
              </a:rPr>
              <a:t>其兴也勃，其亡也忽</a:t>
            </a:r>
            <a:r>
              <a:rPr lang="en-US" altLang="zh-CN" b="1" dirty="0">
                <a:latin typeface="DFKai-SB" panose="03000509000000000000" pitchFamily="65" charset="-120"/>
                <a:ea typeface="DFKai-SB" panose="03000509000000000000" pitchFamily="65" charset="-120"/>
                <a:sym typeface="+mn-ea"/>
              </a:rPr>
              <a:t>”</a:t>
            </a:r>
            <a:r>
              <a:rPr lang="zh-CN" altLang="en-US" b="1" dirty="0">
                <a:latin typeface="DFKai-SB" panose="03000509000000000000" pitchFamily="65" charset="-120"/>
                <a:ea typeface="DFKai-SB" panose="03000509000000000000" pitchFamily="65" charset="-120"/>
                <a:sym typeface="+mn-ea"/>
              </a:rPr>
              <a:t>，从秦到清朝，周而复始的更替，始终未跳出周期律，其中有一个现象：王朝的兴衰取决于君主自身的约束力，秦人不暇自哀，而后人哀之，后人哀之而不鉴之，亦使后人而复哀后人也</a:t>
            </a:r>
            <a:r>
              <a:rPr lang="en-US" altLang="zh-CN" b="1" dirty="0">
                <a:latin typeface="DFKai-SB" panose="03000509000000000000" pitchFamily="65" charset="-120"/>
                <a:ea typeface="DFKai-SB" panose="03000509000000000000" pitchFamily="65" charset="-120"/>
                <a:sym typeface="+mn-ea"/>
              </a:rPr>
              <a:t>”</a:t>
            </a:r>
            <a:r>
              <a:rPr lang="zh-CN" altLang="en-US" b="1" dirty="0">
                <a:latin typeface="DFKai-SB" panose="03000509000000000000" pitchFamily="65" charset="-120"/>
                <a:ea typeface="DFKai-SB" panose="03000509000000000000" pitchFamily="65" charset="-120"/>
                <a:sym typeface="+mn-ea"/>
              </a:rPr>
              <a:t>前车之鉴后事之师。</a:t>
            </a:r>
            <a:endParaRPr lang="en-US" altLang="zh-TW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b="1" dirty="0">
              <a:solidFill>
                <a:srgbClr val="FF0000"/>
              </a:solidFill>
            </a:endParaRPr>
          </a:p>
          <a:p>
            <a:endParaRPr lang="en-US" altLang="zh-TW" b="1" dirty="0">
              <a:ea typeface="DFKai-SB" panose="03000509000000000000" pitchFamily="65" charset="-120"/>
            </a:endParaRPr>
          </a:p>
          <a:p>
            <a:endParaRPr lang="zh-CN" altLang="en-US" b="1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秦始皇怎样对付六国遗民和反秦言论？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>
                <a:solidFill>
                  <a:schemeClr val="bg1"/>
                </a:solidFill>
                <a:sym typeface="+mn-ea"/>
              </a:rPr>
              <a:t>生男慎勿举，生女哺用晡。不见长城下，尸骨相支柱。       犹群羊聚猪，皆可竿而驱之 大肆征发民众、不体恤民间疾苦，过度消耗了社会的承受力    这些工程在实施的过程中有什么相似点？  这么多青壮年劳动力都去服徭役了，那么正常的农业生产活动谁来做？什么影响（人拴到</a:t>
            </a:r>
          </a:p>
          <a:p>
            <a:r>
              <a:rPr lang="zh-TW" altLang="en-US" b="1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sym typeface="+mn-ea"/>
              </a:rPr>
              <a:t>秦始皇陵總面積為五十六平方公里！ </a:t>
            </a:r>
            <a:r>
              <a:rPr lang="zh-CN" altLang="zh-TW" b="1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sym typeface="+mn-ea"/>
              </a:rPr>
              <a:t>世界第八大奇迹。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秦朝法律规定：男子</a:t>
            </a:r>
            <a:r>
              <a:rPr lang="en-US" altLang="zh-CN">
                <a:sym typeface="+mn-ea"/>
              </a:rPr>
              <a:t>17</a:t>
            </a:r>
            <a:r>
              <a:rPr lang="zh-CN" altLang="en-US">
                <a:sym typeface="+mn-ea"/>
              </a:rPr>
              <a:t>岁就需要到官府登记户籍，从此开始服徭役，直到</a:t>
            </a:r>
            <a:r>
              <a:rPr lang="en-US" altLang="zh-CN">
                <a:sym typeface="+mn-ea"/>
              </a:rPr>
              <a:t>60</a:t>
            </a:r>
            <a:r>
              <a:rPr lang="zh-CN" altLang="en-US">
                <a:sym typeface="+mn-ea"/>
              </a:rPr>
              <a:t>岁才能免除。</a:t>
            </a:r>
            <a:endParaRPr lang="zh-CN" altLang="en-US"/>
          </a:p>
          <a:p>
            <a:r>
              <a:rPr lang="zh-CN" altLang="en-US">
                <a:sym typeface="+mn-ea"/>
              </a:rPr>
              <a:t>据估计，当时全国人口约</a:t>
            </a:r>
            <a:r>
              <a:rPr lang="en-US" altLang="zh-CN">
                <a:sym typeface="+mn-ea"/>
              </a:rPr>
              <a:t>2000</a:t>
            </a:r>
            <a:r>
              <a:rPr lang="zh-CN" altLang="en-US">
                <a:sym typeface="+mn-ea"/>
              </a:rPr>
              <a:t>万，秦始皇北筑长城征调</a:t>
            </a:r>
            <a:r>
              <a:rPr lang="en-US" altLang="zh-CN">
                <a:sym typeface="+mn-ea"/>
              </a:rPr>
              <a:t>40</a:t>
            </a:r>
            <a:r>
              <a:rPr lang="zh-CN" altLang="en-US">
                <a:sym typeface="+mn-ea"/>
              </a:rPr>
              <a:t>万，南戍五岭又</a:t>
            </a:r>
            <a:r>
              <a:rPr lang="en-US" altLang="zh-CN">
                <a:sym typeface="+mn-ea"/>
              </a:rPr>
              <a:t>50</a:t>
            </a:r>
            <a:r>
              <a:rPr lang="zh-CN" altLang="en-US">
                <a:sym typeface="+mn-ea"/>
              </a:rPr>
              <a:t>万，修直道</a:t>
            </a:r>
            <a:r>
              <a:rPr lang="en-US" altLang="zh-CN">
                <a:sym typeface="+mn-ea"/>
              </a:rPr>
              <a:t>100</a:t>
            </a:r>
            <a:r>
              <a:rPr lang="zh-CN" altLang="en-US">
                <a:sym typeface="+mn-ea"/>
              </a:rPr>
              <a:t>多万人，修建骊山陵墓、阿房宫又</a:t>
            </a:r>
            <a:r>
              <a:rPr lang="en-US" altLang="zh-CN">
                <a:sym typeface="+mn-ea"/>
              </a:rPr>
              <a:t>70</a:t>
            </a:r>
            <a:r>
              <a:rPr lang="zh-CN" altLang="en-US">
                <a:sym typeface="+mn-ea"/>
              </a:rPr>
              <a:t>多万，每年征调服役的不下</a:t>
            </a:r>
            <a:r>
              <a:rPr lang="en-US" altLang="zh-CN">
                <a:sym typeface="+mn-ea"/>
              </a:rPr>
              <a:t>300</a:t>
            </a:r>
            <a:r>
              <a:rPr lang="zh-CN" altLang="en-US">
                <a:sym typeface="+mn-ea"/>
              </a:rPr>
              <a:t>万人。</a:t>
            </a: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土地私有在全国推行  兼并六国后，</a:t>
            </a:r>
            <a:r>
              <a:rPr lang="zh-TW" altLang="en-US" dirty="0">
                <a:solidFill>
                  <a:srgbClr val="000000"/>
                </a:solidFill>
                <a:latin typeface="PMingLiU" panose="02020500000000000000" pitchFamily="18" charset="-120"/>
                <a:sym typeface="+mn-ea"/>
              </a:rPr>
              <a:t>廢除了先代帝王的法則，撤銷禮儀之官，專門使用刑罰治民</a:t>
            </a:r>
            <a:r>
              <a:rPr lang="zh-CN" altLang="zh-TW" dirty="0">
                <a:solidFill>
                  <a:srgbClr val="000000"/>
                </a:solidFill>
                <a:latin typeface="PMingLiU" panose="02020500000000000000" pitchFamily="18" charset="-120"/>
                <a:sym typeface="+mn-ea"/>
              </a:rPr>
              <a:t>。</a:t>
            </a:r>
            <a:r>
              <a:rPr lang="zh-CN" altLang="en-US">
                <a:sym typeface="+mn-ea"/>
              </a:rPr>
              <a:t>违反法律者：  鞋子没人买拐杖却是抢手货</a:t>
            </a:r>
            <a:endParaRPr lang="zh-CN" altLang="en-US"/>
          </a:p>
          <a:p>
            <a:r>
              <a:rPr lang="zh-CN" altLang="en-US">
                <a:sym typeface="+mn-ea"/>
              </a:rPr>
              <a:t>黥面（即在脸上刺字，是秦朝的一种侮辱刑）劓（即割鼻子，也是秦的一种酷刑）砍断左右趾（即砍掉左右脚），腰斩（拦腰斩断）醢（音海，即剁成肉酱）车裂</a:t>
            </a:r>
            <a:r>
              <a:rPr lang="en-US" altLang="zh-CN">
                <a:sym typeface="+mn-ea"/>
              </a:rPr>
              <a:t>......</a:t>
            </a:r>
            <a:r>
              <a:rPr lang="zh-CN" altLang="en-US">
                <a:sym typeface="+mn-ea"/>
              </a:rPr>
              <a:t>连坐制</a:t>
            </a:r>
          </a:p>
          <a:p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（穿囚衣的犯人堵塞了道路，监狱多得像市场一样）     深山  公子扶苏 起义         学生说秦朝都有哪些刑罚？</a:t>
            </a:r>
            <a:r>
              <a:rPr lang="zh-CN" altLang="en-US">
                <a:solidFill>
                  <a:schemeClr val="bg1">
                    <a:lumMod val="85000"/>
                  </a:schemeClr>
                </a:solidFill>
                <a:sym typeface="+mn-ea"/>
              </a:rPr>
              <a:t>死刑：具五刑、族诛、腰斩、车裂、弃市、枭首</a:t>
            </a:r>
            <a:endParaRPr lang="zh-CN" altLang="en-US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>
                <a:solidFill>
                  <a:schemeClr val="bg1">
                    <a:lumMod val="85000"/>
                  </a:schemeClr>
                </a:solidFill>
                <a:sym typeface="+mn-ea"/>
              </a:rPr>
              <a:t>肉刑：黥、劓、斩左右趾、宫刑</a:t>
            </a:r>
          </a:p>
          <a:p>
            <a:r>
              <a:rPr lang="zh-CN" altLang="en-US">
                <a:solidFill>
                  <a:schemeClr val="bg1">
                    <a:lumMod val="85000"/>
                  </a:schemeClr>
                </a:solidFill>
                <a:sym typeface="+mn-ea"/>
              </a:rPr>
              <a:t>劳役刑：城旦春、鬼薪</a:t>
            </a:r>
            <a:endParaRPr lang="zh-CN" altLang="en-US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>
                <a:solidFill>
                  <a:schemeClr val="bg1">
                    <a:lumMod val="85000"/>
                  </a:schemeClr>
                </a:solidFill>
                <a:sym typeface="+mn-ea"/>
              </a:rPr>
              <a:t>耻辱刑：</a:t>
            </a:r>
            <a:endParaRPr lang="zh-CN" altLang="en-US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>
                <a:solidFill>
                  <a:schemeClr val="bg1">
                    <a:lumMod val="85000"/>
                  </a:schemeClr>
                </a:solidFill>
                <a:sym typeface="+mn-ea"/>
              </a:rPr>
              <a:t>身份刑：废刑、夺爵</a:t>
            </a:r>
            <a:endParaRPr lang="zh-CN" altLang="en-US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>
                <a:solidFill>
                  <a:schemeClr val="bg1">
                    <a:lumMod val="85000"/>
                  </a:schemeClr>
                </a:solidFill>
                <a:sym typeface="+mn-ea"/>
              </a:rPr>
              <a:t>财产刑：赁刑、赎刑、没刑</a:t>
            </a:r>
            <a:endParaRPr lang="zh-CN" altLang="en-US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>
                <a:solidFill>
                  <a:schemeClr val="bg1">
                    <a:lumMod val="85000"/>
                  </a:schemeClr>
                </a:solidFill>
                <a:sym typeface="+mn-ea"/>
              </a:rPr>
              <a:t>流放刑：迁、谪</a:t>
            </a:r>
            <a:endParaRPr lang="zh-CN" altLang="en-US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endParaRPr lang="zh-CN" altLang="en-US"/>
          </a:p>
          <a:p>
            <a:endParaRPr lang="zh-CN" altLang="zh-CN" b="1" dirty="0">
              <a:solidFill>
                <a:srgbClr val="FFC000"/>
              </a:solidFill>
              <a:latin typeface="Arial" panose="020B0604020202020204" pitchFamily="34" charset="0"/>
              <a:sym typeface="+mn-ea"/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你怎么看待秦始皇焚书坑儒这两个事</a:t>
            </a:r>
            <a:r>
              <a:rPr lang="en-US" altLang="zh-CN"/>
              <a:t>?  </a:t>
            </a:r>
            <a:r>
              <a:rPr lang="zh-CN" altLang="en-US"/>
              <a:t>降低了皇帝的公信力和凝聚力 </a:t>
            </a:r>
            <a:r>
              <a:rPr lang="en-US" altLang="zh-CN"/>
              <a:t> </a:t>
            </a:r>
            <a:r>
              <a:rPr lang="zh-CN" altLang="en-US"/>
              <a:t>民众丧失了对始皇帝的信心 </a:t>
            </a:r>
            <a:r>
              <a:rPr lang="en-US" altLang="zh-CN"/>
              <a:t>  </a:t>
            </a:r>
            <a:r>
              <a:rPr lang="zh-CN" altLang="en-US"/>
              <a:t>讽刺性的内容、不利于统治</a:t>
            </a:r>
            <a:r>
              <a:rPr lang="en-US" altLang="zh-CN"/>
              <a:t>        </a:t>
            </a:r>
            <a:r>
              <a:rPr lang="zh-CN" altLang="en-US"/>
              <a:t>控制言论 注重实效</a:t>
            </a:r>
            <a:r>
              <a:rPr lang="en-US" altLang="zh-CN"/>
              <a:t>                   </a:t>
            </a:r>
            <a:r>
              <a:rPr lang="zh-CN" altLang="en-US"/>
              <a:t>伐无道、诛暴秦  沙丘政变    反秦群体：六国宗室、百姓、士人    树倒猢狲散 大厦将倾，独木难支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  前</a:t>
            </a:r>
            <a:r>
              <a:rPr lang="en-US" altLang="zh-CN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208</a:t>
            </a:r>
            <a:r>
              <a:rPr lang="zh-CN" altLang="en-US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年被车夫庄贾杀害。    如果没有这场雨起义还会爆发吗？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zh-CN">
                <a:solidFill>
                  <a:srgbClr val="FF0000"/>
                </a:solidFill>
                <a:sym typeface="+mn-ea"/>
              </a:rPr>
              <a:t>从陈胜、吴广的起义过程中，你可以看出有哪些首创精神？   我们拯救不了世界、我们跨越不了阶级</a:t>
            </a:r>
            <a:endParaRPr lang="zh-CN" altLang="zh-CN">
              <a:solidFill>
                <a:srgbClr val="FF0000"/>
              </a:solidFill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你知道的农民起义都有哪些？历朝历代都有 （绿林、黄巾、瓦岗军、太平天国运动）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zh-CN">
                <a:solidFill>
                  <a:srgbClr val="FF0000"/>
                </a:solidFill>
                <a:sym typeface="+mn-ea"/>
              </a:rPr>
              <a:t>从陈胜、吴广的起义过程中，你可以看出有哪些首创精神？   我们拯救不了世界、我们跨越不了阶级</a:t>
            </a:r>
            <a:endParaRPr lang="zh-CN" altLang="zh-CN">
              <a:solidFill>
                <a:srgbClr val="FF0000"/>
              </a:solidFill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tags" Target="../tags/tag20.xml"/><Relationship Id="rId18" Type="http://schemas.openxmlformats.org/officeDocument/2006/relationships/tags" Target="../tags/tag25.xml"/><Relationship Id="rId26" Type="http://schemas.openxmlformats.org/officeDocument/2006/relationships/image" Target="../media/image5.png"/><Relationship Id="rId3" Type="http://schemas.openxmlformats.org/officeDocument/2006/relationships/tags" Target="../tags/tag10.xml"/><Relationship Id="rId21" Type="http://schemas.openxmlformats.org/officeDocument/2006/relationships/tags" Target="../tags/tag28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tags" Target="../tags/tag24.xml"/><Relationship Id="rId25" Type="http://schemas.openxmlformats.org/officeDocument/2006/relationships/image" Target="../media/image4.png"/><Relationship Id="rId2" Type="http://schemas.openxmlformats.org/officeDocument/2006/relationships/tags" Target="../tags/tag9.xml"/><Relationship Id="rId16" Type="http://schemas.openxmlformats.org/officeDocument/2006/relationships/tags" Target="../tags/tag23.xml"/><Relationship Id="rId20" Type="http://schemas.openxmlformats.org/officeDocument/2006/relationships/tags" Target="../tags/tag27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24" Type="http://schemas.openxmlformats.org/officeDocument/2006/relationships/image" Target="../media/image3.png"/><Relationship Id="rId5" Type="http://schemas.openxmlformats.org/officeDocument/2006/relationships/tags" Target="../tags/tag12.xml"/><Relationship Id="rId15" Type="http://schemas.openxmlformats.org/officeDocument/2006/relationships/tags" Target="../tags/tag22.xml"/><Relationship Id="rId23" Type="http://schemas.openxmlformats.org/officeDocument/2006/relationships/image" Target="../media/image2.jpeg"/><Relationship Id="rId10" Type="http://schemas.openxmlformats.org/officeDocument/2006/relationships/tags" Target="../tags/tag17.xml"/><Relationship Id="rId19" Type="http://schemas.openxmlformats.org/officeDocument/2006/relationships/tags" Target="../tags/tag26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tags" Target="../tags/tag21.xml"/><Relationship Id="rId2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7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tags" Target="../tags/tag90.xml"/><Relationship Id="rId18" Type="http://schemas.openxmlformats.org/officeDocument/2006/relationships/tags" Target="../tags/tag95.xml"/><Relationship Id="rId26" Type="http://schemas.openxmlformats.org/officeDocument/2006/relationships/image" Target="../media/image4.png"/><Relationship Id="rId3" Type="http://schemas.openxmlformats.org/officeDocument/2006/relationships/tags" Target="../tags/tag80.xml"/><Relationship Id="rId21" Type="http://schemas.openxmlformats.org/officeDocument/2006/relationships/tags" Target="../tags/tag98.xml"/><Relationship Id="rId7" Type="http://schemas.openxmlformats.org/officeDocument/2006/relationships/tags" Target="../tags/tag84.xml"/><Relationship Id="rId12" Type="http://schemas.openxmlformats.org/officeDocument/2006/relationships/tags" Target="../tags/tag89.xml"/><Relationship Id="rId17" Type="http://schemas.openxmlformats.org/officeDocument/2006/relationships/tags" Target="../tags/tag94.xml"/><Relationship Id="rId25" Type="http://schemas.openxmlformats.org/officeDocument/2006/relationships/image" Target="../media/image3.png"/><Relationship Id="rId2" Type="http://schemas.openxmlformats.org/officeDocument/2006/relationships/tags" Target="../tags/tag79.xml"/><Relationship Id="rId16" Type="http://schemas.openxmlformats.org/officeDocument/2006/relationships/tags" Target="../tags/tag93.xml"/><Relationship Id="rId20" Type="http://schemas.openxmlformats.org/officeDocument/2006/relationships/tags" Target="../tags/tag97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tags" Target="../tags/tag88.xml"/><Relationship Id="rId24" Type="http://schemas.openxmlformats.org/officeDocument/2006/relationships/image" Target="../media/image2.jpeg"/><Relationship Id="rId5" Type="http://schemas.openxmlformats.org/officeDocument/2006/relationships/tags" Target="../tags/tag82.xml"/><Relationship Id="rId15" Type="http://schemas.openxmlformats.org/officeDocument/2006/relationships/tags" Target="../tags/tag92.xml"/><Relationship Id="rId23" Type="http://schemas.openxmlformats.org/officeDocument/2006/relationships/image" Target="../media/image5.png"/><Relationship Id="rId10" Type="http://schemas.openxmlformats.org/officeDocument/2006/relationships/tags" Target="../tags/tag87.xml"/><Relationship Id="rId19" Type="http://schemas.openxmlformats.org/officeDocument/2006/relationships/tags" Target="../tags/tag96.xml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tags" Target="../tags/tag91.xml"/><Relationship Id="rId22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3" Type="http://schemas.openxmlformats.org/officeDocument/2006/relationships/tags" Target="../tags/tag107.xml"/><Relationship Id="rId7" Type="http://schemas.openxmlformats.org/officeDocument/2006/relationships/tags" Target="../tags/tag111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10" Type="http://schemas.openxmlformats.org/officeDocument/2006/relationships/image" Target="../media/image8.png"/><Relationship Id="rId4" Type="http://schemas.openxmlformats.org/officeDocument/2006/relationships/tags" Target="../tags/tag108.xml"/><Relationship Id="rId9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3" Type="http://schemas.openxmlformats.org/officeDocument/2006/relationships/tags" Target="../tags/tag115.xml"/><Relationship Id="rId7" Type="http://schemas.openxmlformats.org/officeDocument/2006/relationships/tags" Target="../tags/tag119.xml"/><Relationship Id="rId12" Type="http://schemas.microsoft.com/office/2007/relationships/hdphoto" Target="../media/image10.wdp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image" Target="../media/image9.png"/><Relationship Id="rId5" Type="http://schemas.openxmlformats.org/officeDocument/2006/relationships/tags" Target="../tags/tag11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16.xml"/><Relationship Id="rId9" Type="http://schemas.openxmlformats.org/officeDocument/2006/relationships/tags" Target="../tags/tag12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3" Type="http://schemas.openxmlformats.org/officeDocument/2006/relationships/tags" Target="../tags/tag124.xml"/><Relationship Id="rId7" Type="http://schemas.openxmlformats.org/officeDocument/2006/relationships/tags" Target="../tags/tag128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5" Type="http://schemas.openxmlformats.org/officeDocument/2006/relationships/tags" Target="../tags/tag126.xml"/><Relationship Id="rId10" Type="http://schemas.openxmlformats.org/officeDocument/2006/relationships/image" Target="../media/image8.png"/><Relationship Id="rId4" Type="http://schemas.openxmlformats.org/officeDocument/2006/relationships/tags" Target="../tags/tag125.xml"/><Relationship Id="rId9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microsoft.com/office/2007/relationships/hdphoto" Target="../media/image10.wdp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image" Target="../media/image9.png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34.xm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12" Type="http://schemas.openxmlformats.org/officeDocument/2006/relationships/tags" Target="../tags/tag151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5" Type="http://schemas.openxmlformats.org/officeDocument/2006/relationships/tags" Target="../tags/tag144.xml"/><Relationship Id="rId15" Type="http://schemas.microsoft.com/office/2007/relationships/hdphoto" Target="../media/image10.wdp"/><Relationship Id="rId10" Type="http://schemas.openxmlformats.org/officeDocument/2006/relationships/tags" Target="../tags/tag149.xml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7" Type="http://schemas.openxmlformats.org/officeDocument/2006/relationships/image" Target="../media/image10.png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56.xml"/><Relationship Id="rId4" Type="http://schemas.openxmlformats.org/officeDocument/2006/relationships/tags" Target="../tags/tag15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13" Type="http://schemas.microsoft.com/office/2007/relationships/hdphoto" Target="../media/image10.wdp"/><Relationship Id="rId3" Type="http://schemas.openxmlformats.org/officeDocument/2006/relationships/tags" Target="../tags/tag162.xml"/><Relationship Id="rId7" Type="http://schemas.openxmlformats.org/officeDocument/2006/relationships/tags" Target="../tags/tag166.xml"/><Relationship Id="rId12" Type="http://schemas.openxmlformats.org/officeDocument/2006/relationships/image" Target="../media/image9.png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64.xml"/><Relationship Id="rId10" Type="http://schemas.openxmlformats.org/officeDocument/2006/relationships/tags" Target="../tags/tag169.xml"/><Relationship Id="rId4" Type="http://schemas.openxmlformats.org/officeDocument/2006/relationships/tags" Target="../tags/tag163.xml"/><Relationship Id="rId9" Type="http://schemas.openxmlformats.org/officeDocument/2006/relationships/tags" Target="../tags/tag16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177.xml"/><Relationship Id="rId3" Type="http://schemas.openxmlformats.org/officeDocument/2006/relationships/tags" Target="../tags/tag172.xml"/><Relationship Id="rId7" Type="http://schemas.openxmlformats.org/officeDocument/2006/relationships/tags" Target="../tags/tag176.xm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6" Type="http://schemas.openxmlformats.org/officeDocument/2006/relationships/tags" Target="../tags/tag175.xml"/><Relationship Id="rId11" Type="http://schemas.microsoft.com/office/2007/relationships/hdphoto" Target="../media/image10.wdp"/><Relationship Id="rId5" Type="http://schemas.openxmlformats.org/officeDocument/2006/relationships/tags" Target="../tags/tag174.xml"/><Relationship Id="rId10" Type="http://schemas.openxmlformats.org/officeDocument/2006/relationships/image" Target="../media/image9.png"/><Relationship Id="rId4" Type="http://schemas.openxmlformats.org/officeDocument/2006/relationships/tags" Target="../tags/tag173.xml"/><Relationship Id="rId9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80.xml"/><Relationship Id="rId7" Type="http://schemas.openxmlformats.org/officeDocument/2006/relationships/tags" Target="../tags/tag184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6" Type="http://schemas.openxmlformats.org/officeDocument/2006/relationships/tags" Target="../tags/tag183.xml"/><Relationship Id="rId5" Type="http://schemas.openxmlformats.org/officeDocument/2006/relationships/tags" Target="../tags/tag182.xml"/><Relationship Id="rId10" Type="http://schemas.microsoft.com/office/2007/relationships/hdphoto" Target="../media/image10.wdp"/><Relationship Id="rId4" Type="http://schemas.openxmlformats.org/officeDocument/2006/relationships/tags" Target="../tags/tag181.xml"/><Relationship Id="rId9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3" Type="http://schemas.openxmlformats.org/officeDocument/2006/relationships/tags" Target="../tags/tag187.xml"/><Relationship Id="rId7" Type="http://schemas.openxmlformats.org/officeDocument/2006/relationships/tags" Target="../tags/tag191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5" Type="http://schemas.openxmlformats.org/officeDocument/2006/relationships/tags" Target="../tags/tag189.xml"/><Relationship Id="rId10" Type="http://schemas.openxmlformats.org/officeDocument/2006/relationships/image" Target="../media/image8.png"/><Relationship Id="rId4" Type="http://schemas.openxmlformats.org/officeDocument/2006/relationships/tags" Target="../tags/tag188.xml"/><Relationship Id="rId9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200.xml"/><Relationship Id="rId3" Type="http://schemas.openxmlformats.org/officeDocument/2006/relationships/tags" Target="../tags/tag195.xml"/><Relationship Id="rId7" Type="http://schemas.openxmlformats.org/officeDocument/2006/relationships/tags" Target="../tags/tag199.xml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11" Type="http://schemas.microsoft.com/office/2007/relationships/hdphoto" Target="../media/image10.wdp"/><Relationship Id="rId5" Type="http://schemas.openxmlformats.org/officeDocument/2006/relationships/tags" Target="../tags/tag197.xml"/><Relationship Id="rId10" Type="http://schemas.openxmlformats.org/officeDocument/2006/relationships/image" Target="../media/image9.png"/><Relationship Id="rId4" Type="http://schemas.openxmlformats.org/officeDocument/2006/relationships/tags" Target="../tags/tag196.xml"/><Relationship Id="rId9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208.xml"/><Relationship Id="rId3" Type="http://schemas.openxmlformats.org/officeDocument/2006/relationships/tags" Target="../tags/tag203.xml"/><Relationship Id="rId7" Type="http://schemas.openxmlformats.org/officeDocument/2006/relationships/tags" Target="../tags/tag207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6" Type="http://schemas.openxmlformats.org/officeDocument/2006/relationships/tags" Target="../tags/tag206.xml"/><Relationship Id="rId11" Type="http://schemas.microsoft.com/office/2007/relationships/hdphoto" Target="../media/image10.wdp"/><Relationship Id="rId5" Type="http://schemas.openxmlformats.org/officeDocument/2006/relationships/tags" Target="../tags/tag205.xml"/><Relationship Id="rId10" Type="http://schemas.openxmlformats.org/officeDocument/2006/relationships/image" Target="../media/image9.png"/><Relationship Id="rId4" Type="http://schemas.openxmlformats.org/officeDocument/2006/relationships/tags" Target="../tags/tag204.xml"/><Relationship Id="rId9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216.xml"/><Relationship Id="rId13" Type="http://schemas.microsoft.com/office/2007/relationships/hdphoto" Target="../media/image10.wdp"/><Relationship Id="rId3" Type="http://schemas.openxmlformats.org/officeDocument/2006/relationships/tags" Target="../tags/tag211.xml"/><Relationship Id="rId7" Type="http://schemas.openxmlformats.org/officeDocument/2006/relationships/tags" Target="../tags/tag215.xml"/><Relationship Id="rId12" Type="http://schemas.openxmlformats.org/officeDocument/2006/relationships/image" Target="../media/image9.png"/><Relationship Id="rId2" Type="http://schemas.openxmlformats.org/officeDocument/2006/relationships/tags" Target="../tags/tag210.xml"/><Relationship Id="rId1" Type="http://schemas.openxmlformats.org/officeDocument/2006/relationships/tags" Target="../tags/tag209.xml"/><Relationship Id="rId6" Type="http://schemas.openxmlformats.org/officeDocument/2006/relationships/tags" Target="../tags/tag214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213.xml"/><Relationship Id="rId10" Type="http://schemas.openxmlformats.org/officeDocument/2006/relationships/tags" Target="../tags/tag218.xml"/><Relationship Id="rId4" Type="http://schemas.openxmlformats.org/officeDocument/2006/relationships/tags" Target="../tags/tag212.xml"/><Relationship Id="rId9" Type="http://schemas.openxmlformats.org/officeDocument/2006/relationships/tags" Target="../tags/tag217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226.xml"/><Relationship Id="rId13" Type="http://schemas.microsoft.com/office/2007/relationships/hdphoto" Target="../media/image10.wdp"/><Relationship Id="rId3" Type="http://schemas.openxmlformats.org/officeDocument/2006/relationships/tags" Target="../tags/tag221.xml"/><Relationship Id="rId7" Type="http://schemas.openxmlformats.org/officeDocument/2006/relationships/tags" Target="../tags/tag225.xml"/><Relationship Id="rId12" Type="http://schemas.openxmlformats.org/officeDocument/2006/relationships/image" Target="../media/image9.png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223.xml"/><Relationship Id="rId10" Type="http://schemas.openxmlformats.org/officeDocument/2006/relationships/tags" Target="../tags/tag228.xml"/><Relationship Id="rId4" Type="http://schemas.openxmlformats.org/officeDocument/2006/relationships/tags" Target="../tags/tag222.xml"/><Relationship Id="rId9" Type="http://schemas.openxmlformats.org/officeDocument/2006/relationships/tags" Target="../tags/tag227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236.xml"/><Relationship Id="rId13" Type="http://schemas.microsoft.com/office/2007/relationships/hdphoto" Target="../media/image10.wdp"/><Relationship Id="rId3" Type="http://schemas.openxmlformats.org/officeDocument/2006/relationships/tags" Target="../tags/tag231.xml"/><Relationship Id="rId7" Type="http://schemas.openxmlformats.org/officeDocument/2006/relationships/tags" Target="../tags/tag235.xml"/><Relationship Id="rId12" Type="http://schemas.openxmlformats.org/officeDocument/2006/relationships/image" Target="../media/image9.png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6" Type="http://schemas.openxmlformats.org/officeDocument/2006/relationships/tags" Target="../tags/tag234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233.xml"/><Relationship Id="rId10" Type="http://schemas.openxmlformats.org/officeDocument/2006/relationships/tags" Target="../tags/tag238.xml"/><Relationship Id="rId4" Type="http://schemas.openxmlformats.org/officeDocument/2006/relationships/tags" Target="../tags/tag232.xml"/><Relationship Id="rId9" Type="http://schemas.openxmlformats.org/officeDocument/2006/relationships/tags" Target="../tags/tag237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246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241.xml"/><Relationship Id="rId7" Type="http://schemas.openxmlformats.org/officeDocument/2006/relationships/tags" Target="../tags/tag245.xml"/><Relationship Id="rId12" Type="http://schemas.openxmlformats.org/officeDocument/2006/relationships/tags" Target="../tags/tag250.xml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6" Type="http://schemas.openxmlformats.org/officeDocument/2006/relationships/tags" Target="../tags/tag244.xml"/><Relationship Id="rId11" Type="http://schemas.openxmlformats.org/officeDocument/2006/relationships/tags" Target="../tags/tag249.xml"/><Relationship Id="rId5" Type="http://schemas.openxmlformats.org/officeDocument/2006/relationships/tags" Target="../tags/tag243.xml"/><Relationship Id="rId15" Type="http://schemas.microsoft.com/office/2007/relationships/hdphoto" Target="../media/image10.wdp"/><Relationship Id="rId10" Type="http://schemas.openxmlformats.org/officeDocument/2006/relationships/tags" Target="../tags/tag248.xml"/><Relationship Id="rId4" Type="http://schemas.openxmlformats.org/officeDocument/2006/relationships/tags" Target="../tags/tag242.xml"/><Relationship Id="rId9" Type="http://schemas.openxmlformats.org/officeDocument/2006/relationships/tags" Target="../tags/tag247.xml"/><Relationship Id="rId14" Type="http://schemas.openxmlformats.org/officeDocument/2006/relationships/image" Target="../media/image9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258.xml"/><Relationship Id="rId13" Type="http://schemas.microsoft.com/office/2007/relationships/hdphoto" Target="../media/image10.wdp"/><Relationship Id="rId3" Type="http://schemas.openxmlformats.org/officeDocument/2006/relationships/tags" Target="../tags/tag253.xml"/><Relationship Id="rId7" Type="http://schemas.openxmlformats.org/officeDocument/2006/relationships/tags" Target="../tags/tag257.xml"/><Relationship Id="rId12" Type="http://schemas.openxmlformats.org/officeDocument/2006/relationships/image" Target="../media/image11.png"/><Relationship Id="rId2" Type="http://schemas.openxmlformats.org/officeDocument/2006/relationships/tags" Target="../tags/tag252.xml"/><Relationship Id="rId1" Type="http://schemas.openxmlformats.org/officeDocument/2006/relationships/tags" Target="../tags/tag251.xml"/><Relationship Id="rId6" Type="http://schemas.openxmlformats.org/officeDocument/2006/relationships/tags" Target="../tags/tag256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255.xml"/><Relationship Id="rId10" Type="http://schemas.openxmlformats.org/officeDocument/2006/relationships/tags" Target="../tags/tag260.xml"/><Relationship Id="rId4" Type="http://schemas.openxmlformats.org/officeDocument/2006/relationships/tags" Target="../tags/tag254.xml"/><Relationship Id="rId9" Type="http://schemas.openxmlformats.org/officeDocument/2006/relationships/tags" Target="../tags/tag259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image" Target="../media/image7.png"/><Relationship Id="rId5" Type="http://schemas.openxmlformats.org/officeDocument/2006/relationships/tags" Target="../tags/tag38.xml"/><Relationship Id="rId10" Type="http://schemas.openxmlformats.org/officeDocument/2006/relationships/image" Target="../media/image6.png"/><Relationship Id="rId4" Type="http://schemas.openxmlformats.org/officeDocument/2006/relationships/tags" Target="../tags/tag37.xml"/><Relationship Id="rId9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274.xml"/><Relationship Id="rId3" Type="http://schemas.openxmlformats.org/officeDocument/2006/relationships/tags" Target="../tags/tag269.xml"/><Relationship Id="rId7" Type="http://schemas.openxmlformats.org/officeDocument/2006/relationships/tags" Target="../tags/tag273.xml"/><Relationship Id="rId2" Type="http://schemas.openxmlformats.org/officeDocument/2006/relationships/tags" Target="../tags/tag268.xml"/><Relationship Id="rId1" Type="http://schemas.openxmlformats.org/officeDocument/2006/relationships/tags" Target="../tags/tag267.xml"/><Relationship Id="rId6" Type="http://schemas.openxmlformats.org/officeDocument/2006/relationships/tags" Target="../tags/tag272.xml"/><Relationship Id="rId5" Type="http://schemas.openxmlformats.org/officeDocument/2006/relationships/tags" Target="../tags/tag271.xml"/><Relationship Id="rId10" Type="http://schemas.openxmlformats.org/officeDocument/2006/relationships/image" Target="../media/image8.png"/><Relationship Id="rId4" Type="http://schemas.openxmlformats.org/officeDocument/2006/relationships/tags" Target="../tags/tag270.xml"/><Relationship Id="rId9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282.xml"/><Relationship Id="rId3" Type="http://schemas.openxmlformats.org/officeDocument/2006/relationships/tags" Target="../tags/tag277.xml"/><Relationship Id="rId7" Type="http://schemas.openxmlformats.org/officeDocument/2006/relationships/tags" Target="../tags/tag281.xml"/><Relationship Id="rId2" Type="http://schemas.openxmlformats.org/officeDocument/2006/relationships/tags" Target="../tags/tag276.xml"/><Relationship Id="rId1" Type="http://schemas.openxmlformats.org/officeDocument/2006/relationships/tags" Target="../tags/tag275.xml"/><Relationship Id="rId6" Type="http://schemas.openxmlformats.org/officeDocument/2006/relationships/tags" Target="../tags/tag280.xml"/><Relationship Id="rId11" Type="http://schemas.openxmlformats.org/officeDocument/2006/relationships/image" Target="../media/image9.png"/><Relationship Id="rId5" Type="http://schemas.openxmlformats.org/officeDocument/2006/relationships/tags" Target="../tags/tag279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278.xml"/><Relationship Id="rId9" Type="http://schemas.openxmlformats.org/officeDocument/2006/relationships/tags" Target="../tags/tag283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291.xml"/><Relationship Id="rId3" Type="http://schemas.openxmlformats.org/officeDocument/2006/relationships/tags" Target="../tags/tag286.xml"/><Relationship Id="rId7" Type="http://schemas.openxmlformats.org/officeDocument/2006/relationships/tags" Target="../tags/tag290.xml"/><Relationship Id="rId2" Type="http://schemas.openxmlformats.org/officeDocument/2006/relationships/tags" Target="../tags/tag285.xml"/><Relationship Id="rId1" Type="http://schemas.openxmlformats.org/officeDocument/2006/relationships/tags" Target="../tags/tag284.xml"/><Relationship Id="rId6" Type="http://schemas.openxmlformats.org/officeDocument/2006/relationships/tags" Target="../tags/tag289.xml"/><Relationship Id="rId5" Type="http://schemas.openxmlformats.org/officeDocument/2006/relationships/tags" Target="../tags/tag288.xml"/><Relationship Id="rId10" Type="http://schemas.openxmlformats.org/officeDocument/2006/relationships/image" Target="../media/image8.png"/><Relationship Id="rId4" Type="http://schemas.openxmlformats.org/officeDocument/2006/relationships/tags" Target="../tags/tag287.xml"/><Relationship Id="rId9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tags" Target="../tags/tag299.xml"/><Relationship Id="rId3" Type="http://schemas.openxmlformats.org/officeDocument/2006/relationships/tags" Target="../tags/tag294.xml"/><Relationship Id="rId7" Type="http://schemas.openxmlformats.org/officeDocument/2006/relationships/tags" Target="../tags/tag298.xml"/><Relationship Id="rId12" Type="http://schemas.openxmlformats.org/officeDocument/2006/relationships/image" Target="../media/image9.png"/><Relationship Id="rId2" Type="http://schemas.openxmlformats.org/officeDocument/2006/relationships/tags" Target="../tags/tag293.xml"/><Relationship Id="rId1" Type="http://schemas.openxmlformats.org/officeDocument/2006/relationships/tags" Target="../tags/tag292.xml"/><Relationship Id="rId6" Type="http://schemas.openxmlformats.org/officeDocument/2006/relationships/tags" Target="../tags/tag297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296.xml"/><Relationship Id="rId10" Type="http://schemas.openxmlformats.org/officeDocument/2006/relationships/tags" Target="../tags/tag301.xml"/><Relationship Id="rId4" Type="http://schemas.openxmlformats.org/officeDocument/2006/relationships/tags" Target="../tags/tag295.xml"/><Relationship Id="rId9" Type="http://schemas.openxmlformats.org/officeDocument/2006/relationships/tags" Target="../tags/tag300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tags" Target="../tags/tag309.xml"/><Relationship Id="rId13" Type="http://schemas.openxmlformats.org/officeDocument/2006/relationships/slideMaster" Target="../slideMasters/slideMaster3.xml"/><Relationship Id="rId3" Type="http://schemas.openxmlformats.org/officeDocument/2006/relationships/tags" Target="../tags/tag304.xml"/><Relationship Id="rId7" Type="http://schemas.openxmlformats.org/officeDocument/2006/relationships/tags" Target="../tags/tag308.xml"/><Relationship Id="rId12" Type="http://schemas.openxmlformats.org/officeDocument/2006/relationships/tags" Target="../tags/tag313.xml"/><Relationship Id="rId2" Type="http://schemas.openxmlformats.org/officeDocument/2006/relationships/tags" Target="../tags/tag303.xml"/><Relationship Id="rId1" Type="http://schemas.openxmlformats.org/officeDocument/2006/relationships/tags" Target="../tags/tag302.xml"/><Relationship Id="rId6" Type="http://schemas.openxmlformats.org/officeDocument/2006/relationships/tags" Target="../tags/tag307.xml"/><Relationship Id="rId11" Type="http://schemas.openxmlformats.org/officeDocument/2006/relationships/tags" Target="../tags/tag312.xml"/><Relationship Id="rId5" Type="http://schemas.openxmlformats.org/officeDocument/2006/relationships/tags" Target="../tags/tag306.xml"/><Relationship Id="rId10" Type="http://schemas.openxmlformats.org/officeDocument/2006/relationships/tags" Target="../tags/tag311.xml"/><Relationship Id="rId4" Type="http://schemas.openxmlformats.org/officeDocument/2006/relationships/tags" Target="../tags/tag305.xml"/><Relationship Id="rId9" Type="http://schemas.openxmlformats.org/officeDocument/2006/relationships/tags" Target="../tags/tag310.xml"/><Relationship Id="rId14" Type="http://schemas.openxmlformats.org/officeDocument/2006/relationships/image" Target="../media/image9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316.xml"/><Relationship Id="rId7" Type="http://schemas.openxmlformats.org/officeDocument/2006/relationships/image" Target="../media/image10.png"/><Relationship Id="rId2" Type="http://schemas.openxmlformats.org/officeDocument/2006/relationships/tags" Target="../tags/tag315.xml"/><Relationship Id="rId1" Type="http://schemas.openxmlformats.org/officeDocument/2006/relationships/tags" Target="../tags/tag314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318.xml"/><Relationship Id="rId4" Type="http://schemas.openxmlformats.org/officeDocument/2006/relationships/tags" Target="../tags/tag31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321.xml"/><Relationship Id="rId2" Type="http://schemas.openxmlformats.org/officeDocument/2006/relationships/tags" Target="../tags/tag320.xml"/><Relationship Id="rId1" Type="http://schemas.openxmlformats.org/officeDocument/2006/relationships/tags" Target="../tags/tag319.xml"/><Relationship Id="rId4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tags" Target="../tags/tag329.xml"/><Relationship Id="rId3" Type="http://schemas.openxmlformats.org/officeDocument/2006/relationships/tags" Target="../tags/tag324.xml"/><Relationship Id="rId7" Type="http://schemas.openxmlformats.org/officeDocument/2006/relationships/tags" Target="../tags/tag328.xml"/><Relationship Id="rId12" Type="http://schemas.openxmlformats.org/officeDocument/2006/relationships/image" Target="../media/image9.png"/><Relationship Id="rId2" Type="http://schemas.openxmlformats.org/officeDocument/2006/relationships/tags" Target="../tags/tag323.xml"/><Relationship Id="rId1" Type="http://schemas.openxmlformats.org/officeDocument/2006/relationships/tags" Target="../tags/tag322.xml"/><Relationship Id="rId6" Type="http://schemas.openxmlformats.org/officeDocument/2006/relationships/tags" Target="../tags/tag327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326.xml"/><Relationship Id="rId10" Type="http://schemas.openxmlformats.org/officeDocument/2006/relationships/tags" Target="../tags/tag331.xml"/><Relationship Id="rId4" Type="http://schemas.openxmlformats.org/officeDocument/2006/relationships/tags" Target="../tags/tag325.xml"/><Relationship Id="rId9" Type="http://schemas.openxmlformats.org/officeDocument/2006/relationships/tags" Target="../tags/tag330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tags" Target="../tags/tag339.xml"/><Relationship Id="rId3" Type="http://schemas.openxmlformats.org/officeDocument/2006/relationships/tags" Target="../tags/tag334.xml"/><Relationship Id="rId7" Type="http://schemas.openxmlformats.org/officeDocument/2006/relationships/tags" Target="../tags/tag338.xml"/><Relationship Id="rId2" Type="http://schemas.openxmlformats.org/officeDocument/2006/relationships/tags" Target="../tags/tag333.xml"/><Relationship Id="rId1" Type="http://schemas.openxmlformats.org/officeDocument/2006/relationships/tags" Target="../tags/tag332.xml"/><Relationship Id="rId6" Type="http://schemas.openxmlformats.org/officeDocument/2006/relationships/tags" Target="../tags/tag337.xml"/><Relationship Id="rId5" Type="http://schemas.openxmlformats.org/officeDocument/2006/relationships/tags" Target="../tags/tag336.xml"/><Relationship Id="rId10" Type="http://schemas.openxmlformats.org/officeDocument/2006/relationships/image" Target="../media/image9.png"/><Relationship Id="rId4" Type="http://schemas.openxmlformats.org/officeDocument/2006/relationships/tags" Target="../tags/tag335.xml"/><Relationship Id="rId9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342.xml"/><Relationship Id="rId7" Type="http://schemas.openxmlformats.org/officeDocument/2006/relationships/tags" Target="../tags/tag346.xml"/><Relationship Id="rId2" Type="http://schemas.openxmlformats.org/officeDocument/2006/relationships/tags" Target="../tags/tag341.xml"/><Relationship Id="rId1" Type="http://schemas.openxmlformats.org/officeDocument/2006/relationships/tags" Target="../tags/tag340.xml"/><Relationship Id="rId6" Type="http://schemas.openxmlformats.org/officeDocument/2006/relationships/tags" Target="../tags/tag345.xml"/><Relationship Id="rId5" Type="http://schemas.openxmlformats.org/officeDocument/2006/relationships/tags" Target="../tags/tag344.xml"/><Relationship Id="rId4" Type="http://schemas.openxmlformats.org/officeDocument/2006/relationships/tags" Target="../tags/tag343.xml"/><Relationship Id="rId9" Type="http://schemas.openxmlformats.org/officeDocument/2006/relationships/image" Target="../media/image9.png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tags" Target="../tags/tag354.xml"/><Relationship Id="rId3" Type="http://schemas.openxmlformats.org/officeDocument/2006/relationships/tags" Target="../tags/tag349.xml"/><Relationship Id="rId7" Type="http://schemas.openxmlformats.org/officeDocument/2006/relationships/tags" Target="../tags/tag353.xml"/><Relationship Id="rId2" Type="http://schemas.openxmlformats.org/officeDocument/2006/relationships/tags" Target="../tags/tag348.xml"/><Relationship Id="rId1" Type="http://schemas.openxmlformats.org/officeDocument/2006/relationships/tags" Target="../tags/tag347.xml"/><Relationship Id="rId6" Type="http://schemas.openxmlformats.org/officeDocument/2006/relationships/tags" Target="../tags/tag352.xml"/><Relationship Id="rId5" Type="http://schemas.openxmlformats.org/officeDocument/2006/relationships/tags" Target="../tags/tag351.xml"/><Relationship Id="rId10" Type="http://schemas.openxmlformats.org/officeDocument/2006/relationships/image" Target="../media/image8.png"/><Relationship Id="rId4" Type="http://schemas.openxmlformats.org/officeDocument/2006/relationships/tags" Target="../tags/tag350.xml"/><Relationship Id="rId9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tags" Target="../tags/tag362.xml"/><Relationship Id="rId3" Type="http://schemas.openxmlformats.org/officeDocument/2006/relationships/tags" Target="../tags/tag357.xml"/><Relationship Id="rId7" Type="http://schemas.openxmlformats.org/officeDocument/2006/relationships/tags" Target="../tags/tag361.xml"/><Relationship Id="rId2" Type="http://schemas.openxmlformats.org/officeDocument/2006/relationships/tags" Target="../tags/tag356.xml"/><Relationship Id="rId1" Type="http://schemas.openxmlformats.org/officeDocument/2006/relationships/tags" Target="../tags/tag355.xml"/><Relationship Id="rId6" Type="http://schemas.openxmlformats.org/officeDocument/2006/relationships/tags" Target="../tags/tag360.xml"/><Relationship Id="rId5" Type="http://schemas.openxmlformats.org/officeDocument/2006/relationships/tags" Target="../tags/tag359.xml"/><Relationship Id="rId10" Type="http://schemas.openxmlformats.org/officeDocument/2006/relationships/image" Target="../media/image9.png"/><Relationship Id="rId4" Type="http://schemas.openxmlformats.org/officeDocument/2006/relationships/tags" Target="../tags/tag358.xml"/><Relationship Id="rId9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tags" Target="../tags/tag370.xml"/><Relationship Id="rId3" Type="http://schemas.openxmlformats.org/officeDocument/2006/relationships/tags" Target="../tags/tag365.xml"/><Relationship Id="rId7" Type="http://schemas.openxmlformats.org/officeDocument/2006/relationships/tags" Target="../tags/tag369.xml"/><Relationship Id="rId2" Type="http://schemas.openxmlformats.org/officeDocument/2006/relationships/tags" Target="../tags/tag364.xml"/><Relationship Id="rId1" Type="http://schemas.openxmlformats.org/officeDocument/2006/relationships/tags" Target="../tags/tag363.xml"/><Relationship Id="rId6" Type="http://schemas.openxmlformats.org/officeDocument/2006/relationships/tags" Target="../tags/tag368.xml"/><Relationship Id="rId5" Type="http://schemas.openxmlformats.org/officeDocument/2006/relationships/tags" Target="../tags/tag367.xml"/><Relationship Id="rId10" Type="http://schemas.openxmlformats.org/officeDocument/2006/relationships/image" Target="../media/image9.png"/><Relationship Id="rId4" Type="http://schemas.openxmlformats.org/officeDocument/2006/relationships/tags" Target="../tags/tag366.xml"/><Relationship Id="rId9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tags" Target="../tags/tag378.xml"/><Relationship Id="rId3" Type="http://schemas.openxmlformats.org/officeDocument/2006/relationships/tags" Target="../tags/tag373.xml"/><Relationship Id="rId7" Type="http://schemas.openxmlformats.org/officeDocument/2006/relationships/tags" Target="../tags/tag377.xml"/><Relationship Id="rId12" Type="http://schemas.openxmlformats.org/officeDocument/2006/relationships/image" Target="../media/image9.png"/><Relationship Id="rId2" Type="http://schemas.openxmlformats.org/officeDocument/2006/relationships/tags" Target="../tags/tag372.xml"/><Relationship Id="rId1" Type="http://schemas.openxmlformats.org/officeDocument/2006/relationships/tags" Target="../tags/tag371.xml"/><Relationship Id="rId6" Type="http://schemas.openxmlformats.org/officeDocument/2006/relationships/tags" Target="../tags/tag376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375.xml"/><Relationship Id="rId10" Type="http://schemas.openxmlformats.org/officeDocument/2006/relationships/tags" Target="../tags/tag380.xml"/><Relationship Id="rId4" Type="http://schemas.openxmlformats.org/officeDocument/2006/relationships/tags" Target="../tags/tag374.xml"/><Relationship Id="rId9" Type="http://schemas.openxmlformats.org/officeDocument/2006/relationships/tags" Target="../tags/tag379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tags" Target="../tags/tag388.xml"/><Relationship Id="rId3" Type="http://schemas.openxmlformats.org/officeDocument/2006/relationships/tags" Target="../tags/tag383.xml"/><Relationship Id="rId7" Type="http://schemas.openxmlformats.org/officeDocument/2006/relationships/tags" Target="../tags/tag387.xml"/><Relationship Id="rId12" Type="http://schemas.openxmlformats.org/officeDocument/2006/relationships/image" Target="../media/image9.png"/><Relationship Id="rId2" Type="http://schemas.openxmlformats.org/officeDocument/2006/relationships/tags" Target="../tags/tag382.xml"/><Relationship Id="rId1" Type="http://schemas.openxmlformats.org/officeDocument/2006/relationships/tags" Target="../tags/tag381.xml"/><Relationship Id="rId6" Type="http://schemas.openxmlformats.org/officeDocument/2006/relationships/tags" Target="../tags/tag386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385.xml"/><Relationship Id="rId10" Type="http://schemas.openxmlformats.org/officeDocument/2006/relationships/tags" Target="../tags/tag390.xml"/><Relationship Id="rId4" Type="http://schemas.openxmlformats.org/officeDocument/2006/relationships/tags" Target="../tags/tag384.xml"/><Relationship Id="rId9" Type="http://schemas.openxmlformats.org/officeDocument/2006/relationships/tags" Target="../tags/tag389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tags" Target="../tags/tag398.xml"/><Relationship Id="rId3" Type="http://schemas.openxmlformats.org/officeDocument/2006/relationships/tags" Target="../tags/tag393.xml"/><Relationship Id="rId7" Type="http://schemas.openxmlformats.org/officeDocument/2006/relationships/tags" Target="../tags/tag397.xml"/><Relationship Id="rId12" Type="http://schemas.openxmlformats.org/officeDocument/2006/relationships/image" Target="../media/image9.png"/><Relationship Id="rId2" Type="http://schemas.openxmlformats.org/officeDocument/2006/relationships/tags" Target="../tags/tag392.xml"/><Relationship Id="rId1" Type="http://schemas.openxmlformats.org/officeDocument/2006/relationships/tags" Target="../tags/tag391.xml"/><Relationship Id="rId6" Type="http://schemas.openxmlformats.org/officeDocument/2006/relationships/tags" Target="../tags/tag396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395.xml"/><Relationship Id="rId10" Type="http://schemas.openxmlformats.org/officeDocument/2006/relationships/tags" Target="../tags/tag400.xml"/><Relationship Id="rId4" Type="http://schemas.openxmlformats.org/officeDocument/2006/relationships/tags" Target="../tags/tag394.xml"/><Relationship Id="rId9" Type="http://schemas.openxmlformats.org/officeDocument/2006/relationships/tags" Target="../tags/tag399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9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tags" Target="../tags/tag408.xml"/><Relationship Id="rId13" Type="http://schemas.openxmlformats.org/officeDocument/2006/relationships/slideMaster" Target="../slideMasters/slideMaster3.xml"/><Relationship Id="rId3" Type="http://schemas.openxmlformats.org/officeDocument/2006/relationships/tags" Target="../tags/tag403.xml"/><Relationship Id="rId7" Type="http://schemas.openxmlformats.org/officeDocument/2006/relationships/tags" Target="../tags/tag407.xml"/><Relationship Id="rId12" Type="http://schemas.openxmlformats.org/officeDocument/2006/relationships/tags" Target="../tags/tag412.xml"/><Relationship Id="rId2" Type="http://schemas.openxmlformats.org/officeDocument/2006/relationships/tags" Target="../tags/tag402.xml"/><Relationship Id="rId1" Type="http://schemas.openxmlformats.org/officeDocument/2006/relationships/tags" Target="../tags/tag401.xml"/><Relationship Id="rId6" Type="http://schemas.openxmlformats.org/officeDocument/2006/relationships/tags" Target="../tags/tag406.xml"/><Relationship Id="rId11" Type="http://schemas.openxmlformats.org/officeDocument/2006/relationships/tags" Target="../tags/tag411.xml"/><Relationship Id="rId5" Type="http://schemas.openxmlformats.org/officeDocument/2006/relationships/tags" Target="../tags/tag405.xml"/><Relationship Id="rId10" Type="http://schemas.openxmlformats.org/officeDocument/2006/relationships/tags" Target="../tags/tag410.xml"/><Relationship Id="rId4" Type="http://schemas.openxmlformats.org/officeDocument/2006/relationships/tags" Target="../tags/tag404.xml"/><Relationship Id="rId9" Type="http://schemas.openxmlformats.org/officeDocument/2006/relationships/tags" Target="../tags/tag409.xml"/><Relationship Id="rId14" Type="http://schemas.openxmlformats.org/officeDocument/2006/relationships/image" Target="../media/image9.png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tags" Target="../tags/tag420.xml"/><Relationship Id="rId3" Type="http://schemas.openxmlformats.org/officeDocument/2006/relationships/tags" Target="../tags/tag415.xml"/><Relationship Id="rId7" Type="http://schemas.openxmlformats.org/officeDocument/2006/relationships/tags" Target="../tags/tag419.xml"/><Relationship Id="rId12" Type="http://schemas.openxmlformats.org/officeDocument/2006/relationships/image" Target="../media/image11.png"/><Relationship Id="rId2" Type="http://schemas.openxmlformats.org/officeDocument/2006/relationships/tags" Target="../tags/tag414.xml"/><Relationship Id="rId1" Type="http://schemas.openxmlformats.org/officeDocument/2006/relationships/tags" Target="../tags/tag413.xml"/><Relationship Id="rId6" Type="http://schemas.openxmlformats.org/officeDocument/2006/relationships/tags" Target="../tags/tag418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417.xml"/><Relationship Id="rId10" Type="http://schemas.openxmlformats.org/officeDocument/2006/relationships/tags" Target="../tags/tag422.xml"/><Relationship Id="rId4" Type="http://schemas.openxmlformats.org/officeDocument/2006/relationships/tags" Target="../tags/tag416.xml"/><Relationship Id="rId9" Type="http://schemas.openxmlformats.org/officeDocument/2006/relationships/tags" Target="../tags/tag42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3.xml"/><Relationship Id="rId4" Type="http://schemas.openxmlformats.org/officeDocument/2006/relationships/tags" Target="../tags/tag7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>
            <p:custDataLst>
              <p:tags r:id="rId1"/>
            </p:custDataLst>
          </p:nvPr>
        </p:nvSpPr>
        <p:spPr>
          <a:xfrm>
            <a:off x="3037148" y="3262442"/>
            <a:ext cx="5989256" cy="369332"/>
          </a:xfrm>
          <a:prstGeom prst="rect">
            <a:avLst/>
          </a:prstGeom>
          <a:blipFill>
            <a:blip r:embed="rId2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" name="组合 28"/>
          <p:cNvGrpSpPr/>
          <p:nvPr>
            <p:custDataLst>
              <p:tags r:id="rId2"/>
            </p:custDataLst>
          </p:nvPr>
        </p:nvGrpSpPr>
        <p:grpSpPr>
          <a:xfrm>
            <a:off x="9816269" y="138742"/>
            <a:ext cx="2432861" cy="1545784"/>
            <a:chOff x="9816269" y="138742"/>
            <a:chExt cx="2432861" cy="1545784"/>
          </a:xfrm>
        </p:grpSpPr>
        <p:sp>
          <p:nvSpPr>
            <p:cNvPr id="30" name="任意多边形 29"/>
            <p:cNvSpPr/>
            <p:nvPr>
              <p:custDataLst>
                <p:tags r:id="rId17"/>
              </p:custDataLst>
            </p:nvPr>
          </p:nvSpPr>
          <p:spPr>
            <a:xfrm rot="6965211">
              <a:off x="11815131" y="935851"/>
              <a:ext cx="485296" cy="382703"/>
            </a:xfrm>
            <a:custGeom>
              <a:avLst/>
              <a:gdLst>
                <a:gd name="connsiteX0" fmla="*/ 1567 w 485296"/>
                <a:gd name="connsiteY0" fmla="*/ 271087 h 382703"/>
                <a:gd name="connsiteX1" fmla="*/ 28389 w 485296"/>
                <a:gd name="connsiteY1" fmla="*/ 147231 h 382703"/>
                <a:gd name="connsiteX2" fmla="*/ 28693 w 485296"/>
                <a:gd name="connsiteY2" fmla="*/ 146661 h 382703"/>
                <a:gd name="connsiteX3" fmla="*/ 328239 w 485296"/>
                <a:gd name="connsiteY3" fmla="*/ 0 h 382703"/>
                <a:gd name="connsiteX4" fmla="*/ 485296 w 485296"/>
                <a:gd name="connsiteY4" fmla="*/ 332341 h 382703"/>
                <a:gd name="connsiteX5" fmla="*/ 219400 w 485296"/>
                <a:gd name="connsiteY5" fmla="*/ 381603 h 382703"/>
                <a:gd name="connsiteX6" fmla="*/ 1567 w 485296"/>
                <a:gd name="connsiteY6" fmla="*/ 271087 h 3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5296" h="382703">
                  <a:moveTo>
                    <a:pt x="1567" y="271087"/>
                  </a:moveTo>
                  <a:cubicBezTo>
                    <a:pt x="-3548" y="240110"/>
                    <a:pt x="3469" y="199843"/>
                    <a:pt x="28389" y="147231"/>
                  </a:cubicBezTo>
                  <a:lnTo>
                    <a:pt x="28693" y="146661"/>
                  </a:lnTo>
                  <a:lnTo>
                    <a:pt x="328239" y="0"/>
                  </a:lnTo>
                  <a:lnTo>
                    <a:pt x="485296" y="332341"/>
                  </a:lnTo>
                  <a:cubicBezTo>
                    <a:pt x="410323" y="345735"/>
                    <a:pt x="300858" y="390228"/>
                    <a:pt x="219400" y="381603"/>
                  </a:cubicBezTo>
                  <a:cubicBezTo>
                    <a:pt x="141455" y="373351"/>
                    <a:pt x="16914" y="364021"/>
                    <a:pt x="1567" y="27108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" name="任意多边形 30"/>
            <p:cNvSpPr/>
            <p:nvPr>
              <p:custDataLst>
                <p:tags r:id="rId18"/>
              </p:custDataLst>
            </p:nvPr>
          </p:nvSpPr>
          <p:spPr>
            <a:xfrm rot="6965211">
              <a:off x="11079978" y="122267"/>
              <a:ext cx="874795" cy="907746"/>
            </a:xfrm>
            <a:custGeom>
              <a:avLst/>
              <a:gdLst>
                <a:gd name="connsiteX0" fmla="*/ 28580 w 2500470"/>
                <a:gd name="connsiteY0" fmla="*/ 2487259 h 2594654"/>
                <a:gd name="connsiteX1" fmla="*/ 355545 w 2500470"/>
                <a:gd name="connsiteY1" fmla="*/ 1645002 h 2594654"/>
                <a:gd name="connsiteX2" fmla="*/ 1919866 w 2500470"/>
                <a:gd name="connsiteY2" fmla="*/ 0 h 2594654"/>
                <a:gd name="connsiteX3" fmla="*/ 2500470 w 2500470"/>
                <a:gd name="connsiteY3" fmla="*/ 1183921 h 2594654"/>
                <a:gd name="connsiteX4" fmla="*/ 2397389 w 2500470"/>
                <a:gd name="connsiteY4" fmla="*/ 1309248 h 2594654"/>
                <a:gd name="connsiteX5" fmla="*/ 2075151 w 2500470"/>
                <a:gd name="connsiteY5" fmla="*/ 1834351 h 2594654"/>
                <a:gd name="connsiteX6" fmla="*/ 1945894 w 2500470"/>
                <a:gd name="connsiteY6" fmla="*/ 2207563 h 2594654"/>
                <a:gd name="connsiteX7" fmla="*/ 1941435 w 2500470"/>
                <a:gd name="connsiteY7" fmla="*/ 2240950 h 2594654"/>
                <a:gd name="connsiteX8" fmla="*/ 1835071 w 2500470"/>
                <a:gd name="connsiteY8" fmla="*/ 2276247 h 2594654"/>
                <a:gd name="connsiteX9" fmla="*/ 1193539 w 2500470"/>
                <a:gd name="connsiteY9" fmla="*/ 2446889 h 2594654"/>
                <a:gd name="connsiteX10" fmla="*/ 28580 w 2500470"/>
                <a:gd name="connsiteY10" fmla="*/ 2487259 h 2594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00470" h="2594654">
                  <a:moveTo>
                    <a:pt x="28580" y="2487259"/>
                  </a:moveTo>
                  <a:cubicBezTo>
                    <a:pt x="-49579" y="2361557"/>
                    <a:pt x="24066" y="2108849"/>
                    <a:pt x="355545" y="1645002"/>
                  </a:cubicBezTo>
                  <a:cubicBezTo>
                    <a:pt x="1139734" y="724964"/>
                    <a:pt x="1199350" y="1007664"/>
                    <a:pt x="1919866" y="0"/>
                  </a:cubicBezTo>
                  <a:lnTo>
                    <a:pt x="2500470" y="1183921"/>
                  </a:lnTo>
                  <a:lnTo>
                    <a:pt x="2397389" y="1309248"/>
                  </a:lnTo>
                  <a:cubicBezTo>
                    <a:pt x="2279110" y="1461329"/>
                    <a:pt x="2165556" y="1635323"/>
                    <a:pt x="2075151" y="1834351"/>
                  </a:cubicBezTo>
                  <a:cubicBezTo>
                    <a:pt x="2006925" y="1974970"/>
                    <a:pt x="1965373" y="2098666"/>
                    <a:pt x="1945894" y="2207563"/>
                  </a:cubicBezTo>
                  <a:lnTo>
                    <a:pt x="1941435" y="2240950"/>
                  </a:lnTo>
                  <a:lnTo>
                    <a:pt x="1835071" y="2276247"/>
                  </a:lnTo>
                  <a:cubicBezTo>
                    <a:pt x="1670696" y="2329221"/>
                    <a:pt x="1485535" y="2382423"/>
                    <a:pt x="1193539" y="2446889"/>
                  </a:cubicBezTo>
                  <a:cubicBezTo>
                    <a:pt x="710791" y="2553470"/>
                    <a:pt x="158846" y="2696761"/>
                    <a:pt x="28580" y="24872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弦形 4"/>
            <p:cNvSpPr/>
            <p:nvPr>
              <p:custDataLst>
                <p:tags r:id="rId19"/>
              </p:custDataLst>
            </p:nvPr>
          </p:nvSpPr>
          <p:spPr>
            <a:xfrm rot="6965211">
              <a:off x="10668235" y="651797"/>
              <a:ext cx="944474" cy="1120984"/>
            </a:xfrm>
            <a:custGeom>
              <a:avLst/>
              <a:gdLst>
                <a:gd name="connsiteX0" fmla="*/ 2900262 w 4186990"/>
                <a:gd name="connsiteY0" fmla="*/ 1681061 h 1748589"/>
                <a:gd name="connsiteX1" fmla="*/ 1602783 w 4186990"/>
                <a:gd name="connsiteY1" fmla="*/ 1724232 h 1748589"/>
                <a:gd name="connsiteX2" fmla="*/ 331487 w 4186990"/>
                <a:gd name="connsiteY2" fmla="*/ 402166 h 1748589"/>
                <a:gd name="connsiteX3" fmla="*/ 2093494 w 4186990"/>
                <a:gd name="connsiteY3" fmla="*/ -1 h 1748589"/>
                <a:gd name="connsiteX4" fmla="*/ 2900262 w 4186990"/>
                <a:gd name="connsiteY4" fmla="*/ 1681061 h 1748589"/>
                <a:gd name="connsiteX0-1" fmla="*/ 2917440 w 2917440"/>
                <a:gd name="connsiteY0-2" fmla="*/ 1681062 h 1909286"/>
                <a:gd name="connsiteX1-3" fmla="*/ 1546723 w 2917440"/>
                <a:gd name="connsiteY1-4" fmla="*/ 1902984 h 1909286"/>
                <a:gd name="connsiteX2-5" fmla="*/ 348665 w 2917440"/>
                <a:gd name="connsiteY2-6" fmla="*/ 402167 h 1909286"/>
                <a:gd name="connsiteX3-7" fmla="*/ 2110672 w 2917440"/>
                <a:gd name="connsiteY3-8" fmla="*/ 0 h 1909286"/>
                <a:gd name="connsiteX4-9" fmla="*/ 2917440 w 2917440"/>
                <a:gd name="connsiteY4-10" fmla="*/ 1681062 h 1909286"/>
                <a:gd name="connsiteX0-11" fmla="*/ 2688210 w 2688210"/>
                <a:gd name="connsiteY0-12" fmla="*/ 1681062 h 1947908"/>
                <a:gd name="connsiteX1-13" fmla="*/ 1317493 w 2688210"/>
                <a:gd name="connsiteY1-14" fmla="*/ 1902984 h 1947908"/>
                <a:gd name="connsiteX2-15" fmla="*/ 224350 w 2688210"/>
                <a:gd name="connsiteY2-16" fmla="*/ 725895 h 1947908"/>
                <a:gd name="connsiteX3-17" fmla="*/ 1881442 w 2688210"/>
                <a:gd name="connsiteY3-18" fmla="*/ 0 h 1947908"/>
                <a:gd name="connsiteX4-19" fmla="*/ 2688210 w 2688210"/>
                <a:gd name="connsiteY4-20" fmla="*/ 1681062 h 1947908"/>
                <a:gd name="connsiteX0-21" fmla="*/ 2601313 w 2601313"/>
                <a:gd name="connsiteY0-22" fmla="*/ 1681062 h 1947908"/>
                <a:gd name="connsiteX1-23" fmla="*/ 1230596 w 2601313"/>
                <a:gd name="connsiteY1-24" fmla="*/ 1902984 h 1947908"/>
                <a:gd name="connsiteX2-25" fmla="*/ 137453 w 2601313"/>
                <a:gd name="connsiteY2-26" fmla="*/ 725895 h 1947908"/>
                <a:gd name="connsiteX3-27" fmla="*/ 1794545 w 2601313"/>
                <a:gd name="connsiteY3-28" fmla="*/ 0 h 1947908"/>
                <a:gd name="connsiteX4-29" fmla="*/ 2601313 w 2601313"/>
                <a:gd name="connsiteY4-30" fmla="*/ 1681062 h 1947908"/>
                <a:gd name="connsiteX0-31" fmla="*/ 2606235 w 2606235"/>
                <a:gd name="connsiteY0-32" fmla="*/ 1681062 h 1973367"/>
                <a:gd name="connsiteX1-33" fmla="*/ 1177887 w 2606235"/>
                <a:gd name="connsiteY1-34" fmla="*/ 1931201 h 1973367"/>
                <a:gd name="connsiteX2-35" fmla="*/ 142375 w 2606235"/>
                <a:gd name="connsiteY2-36" fmla="*/ 725895 h 1973367"/>
                <a:gd name="connsiteX3-37" fmla="*/ 1799467 w 2606235"/>
                <a:gd name="connsiteY3-38" fmla="*/ 0 h 1973367"/>
                <a:gd name="connsiteX4-39" fmla="*/ 2606235 w 2606235"/>
                <a:gd name="connsiteY4-40" fmla="*/ 1681062 h 1973367"/>
                <a:gd name="connsiteX0-41" fmla="*/ 2621805 w 2621805"/>
                <a:gd name="connsiteY0-42" fmla="*/ 1681062 h 1939707"/>
                <a:gd name="connsiteX1-43" fmla="*/ 1193457 w 2621805"/>
                <a:gd name="connsiteY1-44" fmla="*/ 1931201 h 1939707"/>
                <a:gd name="connsiteX2-45" fmla="*/ 157945 w 2621805"/>
                <a:gd name="connsiteY2-46" fmla="*/ 725895 h 1939707"/>
                <a:gd name="connsiteX3-47" fmla="*/ 1815037 w 2621805"/>
                <a:gd name="connsiteY3-48" fmla="*/ 0 h 1939707"/>
                <a:gd name="connsiteX4-49" fmla="*/ 2621805 w 2621805"/>
                <a:gd name="connsiteY4-50" fmla="*/ 1681062 h 1939707"/>
                <a:gd name="connsiteX0-51" fmla="*/ 2622069 w 2622069"/>
                <a:gd name="connsiteY0-52" fmla="*/ 1681062 h 1938274"/>
                <a:gd name="connsiteX1-53" fmla="*/ 1193721 w 2622069"/>
                <a:gd name="connsiteY1-54" fmla="*/ 1931201 h 1938274"/>
                <a:gd name="connsiteX2-55" fmla="*/ 158209 w 2622069"/>
                <a:gd name="connsiteY2-56" fmla="*/ 725895 h 1938274"/>
                <a:gd name="connsiteX3-57" fmla="*/ 1815301 w 2622069"/>
                <a:gd name="connsiteY3-58" fmla="*/ 0 h 1938274"/>
                <a:gd name="connsiteX4-59" fmla="*/ 2622069 w 2622069"/>
                <a:gd name="connsiteY4-60" fmla="*/ 1681062 h 1938274"/>
                <a:gd name="connsiteX0-61" fmla="*/ 2622069 w 2622069"/>
                <a:gd name="connsiteY0-62" fmla="*/ 2170930 h 2428142"/>
                <a:gd name="connsiteX1-63" fmla="*/ 1193721 w 2622069"/>
                <a:gd name="connsiteY1-64" fmla="*/ 2421069 h 2428142"/>
                <a:gd name="connsiteX2-65" fmla="*/ 158209 w 2622069"/>
                <a:gd name="connsiteY2-66" fmla="*/ 1215763 h 2428142"/>
                <a:gd name="connsiteX3-67" fmla="*/ 1575456 w 2622069"/>
                <a:gd name="connsiteY3-68" fmla="*/ 0 h 2428142"/>
                <a:gd name="connsiteX4-69" fmla="*/ 2622069 w 2622069"/>
                <a:gd name="connsiteY4-70" fmla="*/ 2170930 h 2428142"/>
                <a:gd name="connsiteX0-71" fmla="*/ 2612766 w 2612766"/>
                <a:gd name="connsiteY0-72" fmla="*/ 2170930 h 2464127"/>
                <a:gd name="connsiteX1-73" fmla="*/ 1184418 w 2612766"/>
                <a:gd name="connsiteY1-74" fmla="*/ 2421069 h 2464127"/>
                <a:gd name="connsiteX2-75" fmla="*/ 141852 w 2612766"/>
                <a:gd name="connsiteY2-76" fmla="*/ 1201355 h 2464127"/>
                <a:gd name="connsiteX3-77" fmla="*/ 1566153 w 2612766"/>
                <a:gd name="connsiteY3-78" fmla="*/ 0 h 2464127"/>
                <a:gd name="connsiteX4-79" fmla="*/ 2612766 w 2612766"/>
                <a:gd name="connsiteY4-80" fmla="*/ 2170930 h 2464127"/>
                <a:gd name="connsiteX0-81" fmla="*/ 2612766 w 2612766"/>
                <a:gd name="connsiteY0-82" fmla="*/ 2170930 h 2464127"/>
                <a:gd name="connsiteX1-83" fmla="*/ 1184418 w 2612766"/>
                <a:gd name="connsiteY1-84" fmla="*/ 2421069 h 2464127"/>
                <a:gd name="connsiteX2-85" fmla="*/ 141852 w 2612766"/>
                <a:gd name="connsiteY2-86" fmla="*/ 1201355 h 2464127"/>
                <a:gd name="connsiteX3-87" fmla="*/ 1566153 w 2612766"/>
                <a:gd name="connsiteY3-88" fmla="*/ 0 h 2464127"/>
                <a:gd name="connsiteX4-89" fmla="*/ 2612766 w 2612766"/>
                <a:gd name="connsiteY4-90" fmla="*/ 2170930 h 2464127"/>
                <a:gd name="connsiteX0-91" fmla="*/ 2612766 w 2612766"/>
                <a:gd name="connsiteY0-92" fmla="*/ 2228561 h 2521758"/>
                <a:gd name="connsiteX1-93" fmla="*/ 1184418 w 2612766"/>
                <a:gd name="connsiteY1-94" fmla="*/ 2478700 h 2521758"/>
                <a:gd name="connsiteX2-95" fmla="*/ 141852 w 2612766"/>
                <a:gd name="connsiteY2-96" fmla="*/ 1258986 h 2521758"/>
                <a:gd name="connsiteX3-97" fmla="*/ 1537937 w 2612766"/>
                <a:gd name="connsiteY3-98" fmla="*/ 0 h 2521758"/>
                <a:gd name="connsiteX4-99" fmla="*/ 2612766 w 2612766"/>
                <a:gd name="connsiteY4-100" fmla="*/ 2228561 h 2521758"/>
                <a:gd name="connsiteX0-101" fmla="*/ 2612766 w 2612766"/>
                <a:gd name="connsiteY0-102" fmla="*/ 2228561 h 2521758"/>
                <a:gd name="connsiteX1-103" fmla="*/ 1184418 w 2612766"/>
                <a:gd name="connsiteY1-104" fmla="*/ 2478700 h 2521758"/>
                <a:gd name="connsiteX2-105" fmla="*/ 141852 w 2612766"/>
                <a:gd name="connsiteY2-106" fmla="*/ 1258986 h 2521758"/>
                <a:gd name="connsiteX3-107" fmla="*/ 1537937 w 2612766"/>
                <a:gd name="connsiteY3-108" fmla="*/ 0 h 2521758"/>
                <a:gd name="connsiteX4-109" fmla="*/ 2612766 w 2612766"/>
                <a:gd name="connsiteY4-110" fmla="*/ 2228561 h 2521758"/>
                <a:gd name="connsiteX0-111" fmla="*/ 2615300 w 2615300"/>
                <a:gd name="connsiteY0-112" fmla="*/ 2228561 h 2478743"/>
                <a:gd name="connsiteX1-113" fmla="*/ 1186952 w 2615300"/>
                <a:gd name="connsiteY1-114" fmla="*/ 2478700 h 2478743"/>
                <a:gd name="connsiteX2-115" fmla="*/ 144386 w 2615300"/>
                <a:gd name="connsiteY2-116" fmla="*/ 1258986 h 2478743"/>
                <a:gd name="connsiteX3-117" fmla="*/ 1540471 w 2615300"/>
                <a:gd name="connsiteY3-118" fmla="*/ 0 h 2478743"/>
                <a:gd name="connsiteX4-119" fmla="*/ 2615300 w 2615300"/>
                <a:gd name="connsiteY4-120" fmla="*/ 2228561 h 2478743"/>
                <a:gd name="connsiteX0-121" fmla="*/ 2615300 w 2615300"/>
                <a:gd name="connsiteY0-122" fmla="*/ 2372638 h 2622820"/>
                <a:gd name="connsiteX1-123" fmla="*/ 1186952 w 2615300"/>
                <a:gd name="connsiteY1-124" fmla="*/ 2622777 h 2622820"/>
                <a:gd name="connsiteX2-125" fmla="*/ 144386 w 2615300"/>
                <a:gd name="connsiteY2-126" fmla="*/ 1403063 h 2622820"/>
                <a:gd name="connsiteX3-127" fmla="*/ 1469928 w 2615300"/>
                <a:gd name="connsiteY3-128" fmla="*/ 0 h 2622820"/>
                <a:gd name="connsiteX4-129" fmla="*/ 2615300 w 2615300"/>
                <a:gd name="connsiteY4-130" fmla="*/ 2372638 h 2622820"/>
                <a:gd name="connsiteX0-131" fmla="*/ 2615300 w 2615300"/>
                <a:gd name="connsiteY0-132" fmla="*/ 2500640 h 2750822"/>
                <a:gd name="connsiteX1-133" fmla="*/ 1186952 w 2615300"/>
                <a:gd name="connsiteY1-134" fmla="*/ 2750779 h 2750822"/>
                <a:gd name="connsiteX2-135" fmla="*/ 144386 w 2615300"/>
                <a:gd name="connsiteY2-136" fmla="*/ 1531065 h 2750822"/>
                <a:gd name="connsiteX3-137" fmla="*/ 990324 w 2615300"/>
                <a:gd name="connsiteY3-138" fmla="*/ 442268 h 2750822"/>
                <a:gd name="connsiteX4-139" fmla="*/ 1469928 w 2615300"/>
                <a:gd name="connsiteY4-140" fmla="*/ 128002 h 2750822"/>
                <a:gd name="connsiteX5" fmla="*/ 2615300 w 2615300"/>
                <a:gd name="connsiteY5" fmla="*/ 2500640 h 2750822"/>
                <a:gd name="connsiteX0-141" fmla="*/ 2615300 w 2615300"/>
                <a:gd name="connsiteY0-142" fmla="*/ 3019141 h 3269323"/>
                <a:gd name="connsiteX1-143" fmla="*/ 1186952 w 2615300"/>
                <a:gd name="connsiteY1-144" fmla="*/ 3269280 h 3269323"/>
                <a:gd name="connsiteX2-145" fmla="*/ 144386 w 2615300"/>
                <a:gd name="connsiteY2-146" fmla="*/ 2049566 h 3269323"/>
                <a:gd name="connsiteX3-147" fmla="*/ 990324 w 2615300"/>
                <a:gd name="connsiteY3-148" fmla="*/ 960769 h 3269323"/>
                <a:gd name="connsiteX4-149" fmla="*/ 1187758 w 2615300"/>
                <a:gd name="connsiteY4-150" fmla="*/ 70188 h 3269323"/>
                <a:gd name="connsiteX5-151" fmla="*/ 2615300 w 2615300"/>
                <a:gd name="connsiteY5-152" fmla="*/ 3019141 h 3269323"/>
                <a:gd name="connsiteX0-153" fmla="*/ 2615300 w 2615300"/>
                <a:gd name="connsiteY0-154" fmla="*/ 2948953 h 3199135"/>
                <a:gd name="connsiteX1-155" fmla="*/ 1186952 w 2615300"/>
                <a:gd name="connsiteY1-156" fmla="*/ 3199092 h 3199135"/>
                <a:gd name="connsiteX2-157" fmla="*/ 144386 w 2615300"/>
                <a:gd name="connsiteY2-158" fmla="*/ 1979378 h 3199135"/>
                <a:gd name="connsiteX3-159" fmla="*/ 990324 w 2615300"/>
                <a:gd name="connsiteY3-160" fmla="*/ 890581 h 3199135"/>
                <a:gd name="connsiteX4-161" fmla="*/ 1187758 w 2615300"/>
                <a:gd name="connsiteY4-162" fmla="*/ 0 h 3199135"/>
                <a:gd name="connsiteX5-163" fmla="*/ 2615300 w 2615300"/>
                <a:gd name="connsiteY5-164" fmla="*/ 2948953 h 3199135"/>
                <a:gd name="connsiteX0-165" fmla="*/ 2615300 w 2615300"/>
                <a:gd name="connsiteY0-166" fmla="*/ 2948953 h 3199135"/>
                <a:gd name="connsiteX1-167" fmla="*/ 1186952 w 2615300"/>
                <a:gd name="connsiteY1-168" fmla="*/ 3199092 h 3199135"/>
                <a:gd name="connsiteX2-169" fmla="*/ 144386 w 2615300"/>
                <a:gd name="connsiteY2-170" fmla="*/ 1979378 h 3199135"/>
                <a:gd name="connsiteX3-171" fmla="*/ 990324 w 2615300"/>
                <a:gd name="connsiteY3-172" fmla="*/ 890581 h 3199135"/>
                <a:gd name="connsiteX4-173" fmla="*/ 1187758 w 2615300"/>
                <a:gd name="connsiteY4-174" fmla="*/ 0 h 3199135"/>
                <a:gd name="connsiteX5-175" fmla="*/ 2615300 w 2615300"/>
                <a:gd name="connsiteY5-176" fmla="*/ 2948953 h 3199135"/>
                <a:gd name="connsiteX0-177" fmla="*/ 2615300 w 2615300"/>
                <a:gd name="connsiteY0-178" fmla="*/ 2948953 h 3199135"/>
                <a:gd name="connsiteX1-179" fmla="*/ 1186952 w 2615300"/>
                <a:gd name="connsiteY1-180" fmla="*/ 3199092 h 3199135"/>
                <a:gd name="connsiteX2-181" fmla="*/ 144386 w 2615300"/>
                <a:gd name="connsiteY2-182" fmla="*/ 1979378 h 3199135"/>
                <a:gd name="connsiteX3-183" fmla="*/ 990324 w 2615300"/>
                <a:gd name="connsiteY3-184" fmla="*/ 890581 h 3199135"/>
                <a:gd name="connsiteX4-185" fmla="*/ 1187758 w 2615300"/>
                <a:gd name="connsiteY4-186" fmla="*/ 0 h 3199135"/>
                <a:gd name="connsiteX5-187" fmla="*/ 2615300 w 2615300"/>
                <a:gd name="connsiteY5-188" fmla="*/ 2948953 h 3199135"/>
                <a:gd name="connsiteX0-189" fmla="*/ 2615300 w 2615300"/>
                <a:gd name="connsiteY0-190" fmla="*/ 2948953 h 3199135"/>
                <a:gd name="connsiteX1-191" fmla="*/ 1186952 w 2615300"/>
                <a:gd name="connsiteY1-192" fmla="*/ 3199092 h 3199135"/>
                <a:gd name="connsiteX2-193" fmla="*/ 144386 w 2615300"/>
                <a:gd name="connsiteY2-194" fmla="*/ 1979378 h 3199135"/>
                <a:gd name="connsiteX3-195" fmla="*/ 925938 w 2615300"/>
                <a:gd name="connsiteY3-196" fmla="*/ 868520 h 3199135"/>
                <a:gd name="connsiteX4-197" fmla="*/ 1187758 w 2615300"/>
                <a:gd name="connsiteY4-198" fmla="*/ 0 h 3199135"/>
                <a:gd name="connsiteX5-199" fmla="*/ 2615300 w 2615300"/>
                <a:gd name="connsiteY5-200" fmla="*/ 2948953 h 3199135"/>
                <a:gd name="connsiteX0-201" fmla="*/ 2692798 w 2692798"/>
                <a:gd name="connsiteY0-202" fmla="*/ 2948953 h 3241750"/>
                <a:gd name="connsiteX1-203" fmla="*/ 1264450 w 2692798"/>
                <a:gd name="connsiteY1-204" fmla="*/ 3199092 h 3241750"/>
                <a:gd name="connsiteX2-205" fmla="*/ 135735 w 2692798"/>
                <a:gd name="connsiteY2-206" fmla="*/ 1985833 h 3241750"/>
                <a:gd name="connsiteX3-207" fmla="*/ 1003436 w 2692798"/>
                <a:gd name="connsiteY3-208" fmla="*/ 868520 h 3241750"/>
                <a:gd name="connsiteX4-209" fmla="*/ 1265256 w 2692798"/>
                <a:gd name="connsiteY4-210" fmla="*/ 0 h 3241750"/>
                <a:gd name="connsiteX5-211" fmla="*/ 2692798 w 2692798"/>
                <a:gd name="connsiteY5-212" fmla="*/ 2948953 h 3241750"/>
                <a:gd name="connsiteX0-213" fmla="*/ 2692798 w 2692798"/>
                <a:gd name="connsiteY0-214" fmla="*/ 2948953 h 3241750"/>
                <a:gd name="connsiteX1-215" fmla="*/ 1264450 w 2692798"/>
                <a:gd name="connsiteY1-216" fmla="*/ 3199092 h 3241750"/>
                <a:gd name="connsiteX2-217" fmla="*/ 135735 w 2692798"/>
                <a:gd name="connsiteY2-218" fmla="*/ 1985833 h 3241750"/>
                <a:gd name="connsiteX3-219" fmla="*/ 1003436 w 2692798"/>
                <a:gd name="connsiteY3-220" fmla="*/ 868520 h 3241750"/>
                <a:gd name="connsiteX4-221" fmla="*/ 1265256 w 2692798"/>
                <a:gd name="connsiteY4-222" fmla="*/ 0 h 3241750"/>
                <a:gd name="connsiteX5-223" fmla="*/ 2692798 w 2692798"/>
                <a:gd name="connsiteY5-224" fmla="*/ 2948953 h 3241750"/>
                <a:gd name="connsiteX0-225" fmla="*/ 2699637 w 2699637"/>
                <a:gd name="connsiteY0-226" fmla="*/ 2948953 h 3204162"/>
                <a:gd name="connsiteX1-227" fmla="*/ 1271289 w 2699637"/>
                <a:gd name="connsiteY1-228" fmla="*/ 3199092 h 3204162"/>
                <a:gd name="connsiteX2-229" fmla="*/ 142574 w 2699637"/>
                <a:gd name="connsiteY2-230" fmla="*/ 1985833 h 3204162"/>
                <a:gd name="connsiteX3-231" fmla="*/ 1010275 w 2699637"/>
                <a:gd name="connsiteY3-232" fmla="*/ 868520 h 3204162"/>
                <a:gd name="connsiteX4-233" fmla="*/ 1272095 w 2699637"/>
                <a:gd name="connsiteY4-234" fmla="*/ 0 h 3204162"/>
                <a:gd name="connsiteX5-235" fmla="*/ 2699637 w 2699637"/>
                <a:gd name="connsiteY5-236" fmla="*/ 2948953 h 32041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51" y="connsiteY5-152"/>
                </a:cxn>
              </a:cxnLst>
              <a:rect l="l" t="t" r="r" b="b"/>
              <a:pathLst>
                <a:path w="2699637" h="3204162">
                  <a:moveTo>
                    <a:pt x="2699637" y="2948953"/>
                  </a:moveTo>
                  <a:cubicBezTo>
                    <a:pt x="2289114" y="3020552"/>
                    <a:pt x="1724840" y="3240146"/>
                    <a:pt x="1271289" y="3199092"/>
                  </a:cubicBezTo>
                  <a:cubicBezTo>
                    <a:pt x="758066" y="3152637"/>
                    <a:pt x="-403234" y="3110789"/>
                    <a:pt x="142574" y="1985833"/>
                  </a:cubicBezTo>
                  <a:cubicBezTo>
                    <a:pt x="383653" y="1455093"/>
                    <a:pt x="789351" y="1102364"/>
                    <a:pt x="1010275" y="868520"/>
                  </a:cubicBezTo>
                  <a:cubicBezTo>
                    <a:pt x="1167412" y="540875"/>
                    <a:pt x="1029452" y="577901"/>
                    <a:pt x="1272095" y="0"/>
                  </a:cubicBezTo>
                  <a:lnTo>
                    <a:pt x="2699637" y="294895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任意多边形 32"/>
            <p:cNvSpPr/>
            <p:nvPr>
              <p:custDataLst>
                <p:tags r:id="rId20"/>
              </p:custDataLst>
            </p:nvPr>
          </p:nvSpPr>
          <p:spPr>
            <a:xfrm flipV="1">
              <a:off x="9816269" y="1212289"/>
              <a:ext cx="1226302" cy="129693"/>
            </a:xfrm>
            <a:custGeom>
              <a:avLst/>
              <a:gdLst>
                <a:gd name="connsiteX0" fmla="*/ 837564 w 3505200"/>
                <a:gd name="connsiteY0" fmla="*/ 594360 h 594360"/>
                <a:gd name="connsiteX1" fmla="*/ 2239944 w 3505200"/>
                <a:gd name="connsiteY1" fmla="*/ 594360 h 594360"/>
                <a:gd name="connsiteX2" fmla="*/ 2350338 w 3505200"/>
                <a:gd name="connsiteY2" fmla="*/ 594360 h 594360"/>
                <a:gd name="connsiteX3" fmla="*/ 3505200 w 3505200"/>
                <a:gd name="connsiteY3" fmla="*/ 594360 h 594360"/>
                <a:gd name="connsiteX4" fmla="*/ 3505200 w 3505200"/>
                <a:gd name="connsiteY4" fmla="*/ 553416 h 594360"/>
                <a:gd name="connsiteX5" fmla="*/ 2239944 w 3505200"/>
                <a:gd name="connsiteY5" fmla="*/ 553416 h 594360"/>
                <a:gd name="connsiteX6" fmla="*/ 2239944 w 3505200"/>
                <a:gd name="connsiteY6" fmla="*/ 553416 h 594360"/>
                <a:gd name="connsiteX7" fmla="*/ 971893 w 3505200"/>
                <a:gd name="connsiteY7" fmla="*/ 553416 h 594360"/>
                <a:gd name="connsiteX8" fmla="*/ 831701 w 3505200"/>
                <a:gd name="connsiteY8" fmla="*/ 481340 h 594360"/>
                <a:gd name="connsiteX9" fmla="*/ 819744 w 3505200"/>
                <a:gd name="connsiteY9" fmla="*/ 435404 h 594360"/>
                <a:gd name="connsiteX10" fmla="*/ 831701 w 3505200"/>
                <a:gd name="connsiteY10" fmla="*/ 389468 h 594360"/>
                <a:gd name="connsiteX11" fmla="*/ 971893 w 3505200"/>
                <a:gd name="connsiteY11" fmla="*/ 317391 h 594360"/>
                <a:gd name="connsiteX12" fmla="*/ 1193974 w 3505200"/>
                <a:gd name="connsiteY12" fmla="*/ 317391 h 594360"/>
                <a:gd name="connsiteX13" fmla="*/ 1193974 w 3505200"/>
                <a:gd name="connsiteY13" fmla="*/ 317913 h 594360"/>
                <a:gd name="connsiteX14" fmla="*/ 2706748 w 3505200"/>
                <a:gd name="connsiteY14" fmla="*/ 317913 h 594360"/>
                <a:gd name="connsiteX15" fmla="*/ 2911684 w 3505200"/>
                <a:gd name="connsiteY15" fmla="*/ 158957 h 594360"/>
                <a:gd name="connsiteX16" fmla="*/ 2706748 w 3505200"/>
                <a:gd name="connsiteY16" fmla="*/ 0 h 594360"/>
                <a:gd name="connsiteX17" fmla="*/ 1265256 w 3505200"/>
                <a:gd name="connsiteY17" fmla="*/ 0 h 594360"/>
                <a:gd name="connsiteX18" fmla="*/ 1193974 w 3505200"/>
                <a:gd name="connsiteY18" fmla="*/ 0 h 594360"/>
                <a:gd name="connsiteX19" fmla="*/ 0 w 3505200"/>
                <a:gd name="connsiteY19" fmla="*/ 0 h 594360"/>
                <a:gd name="connsiteX20" fmla="*/ 0 w 3505200"/>
                <a:gd name="connsiteY20" fmla="*/ 40944 h 594360"/>
                <a:gd name="connsiteX21" fmla="*/ 1265256 w 3505200"/>
                <a:gd name="connsiteY21" fmla="*/ 40944 h 594360"/>
                <a:gd name="connsiteX22" fmla="*/ 1265256 w 3505200"/>
                <a:gd name="connsiteY22" fmla="*/ 40944 h 594360"/>
                <a:gd name="connsiteX23" fmla="*/ 2572420 w 3505200"/>
                <a:gd name="connsiteY23" fmla="*/ 40944 h 594360"/>
                <a:gd name="connsiteX24" fmla="*/ 2712612 w 3505200"/>
                <a:gd name="connsiteY24" fmla="*/ 113021 h 594360"/>
                <a:gd name="connsiteX25" fmla="*/ 2724569 w 3505200"/>
                <a:gd name="connsiteY25" fmla="*/ 158957 h 594360"/>
                <a:gd name="connsiteX26" fmla="*/ 2712612 w 3505200"/>
                <a:gd name="connsiteY26" fmla="*/ 204893 h 594360"/>
                <a:gd name="connsiteX27" fmla="*/ 2572420 w 3505200"/>
                <a:gd name="connsiteY27" fmla="*/ 276970 h 594360"/>
                <a:gd name="connsiteX28" fmla="*/ 2350338 w 3505200"/>
                <a:gd name="connsiteY28" fmla="*/ 276970 h 594360"/>
                <a:gd name="connsiteX29" fmla="*/ 2350338 w 3505200"/>
                <a:gd name="connsiteY29" fmla="*/ 276447 h 594360"/>
                <a:gd name="connsiteX30" fmla="*/ 837564 w 3505200"/>
                <a:gd name="connsiteY30" fmla="*/ 276447 h 594360"/>
                <a:gd name="connsiteX31" fmla="*/ 632628 w 3505200"/>
                <a:gd name="connsiteY31" fmla="*/ 435404 h 594360"/>
                <a:gd name="connsiteX32" fmla="*/ 837564 w 3505200"/>
                <a:gd name="connsiteY32" fmla="*/ 59436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505200" h="594360">
                  <a:moveTo>
                    <a:pt x="837564" y="594360"/>
                  </a:moveTo>
                  <a:lnTo>
                    <a:pt x="2239944" y="594360"/>
                  </a:lnTo>
                  <a:lnTo>
                    <a:pt x="2350338" y="594360"/>
                  </a:lnTo>
                  <a:lnTo>
                    <a:pt x="3505200" y="594360"/>
                  </a:lnTo>
                  <a:lnTo>
                    <a:pt x="3505200" y="553416"/>
                  </a:lnTo>
                  <a:lnTo>
                    <a:pt x="2239944" y="553416"/>
                  </a:lnTo>
                  <a:lnTo>
                    <a:pt x="2239944" y="553416"/>
                  </a:lnTo>
                  <a:lnTo>
                    <a:pt x="971893" y="553416"/>
                  </a:lnTo>
                  <a:cubicBezTo>
                    <a:pt x="908871" y="553416"/>
                    <a:pt x="854798" y="523696"/>
                    <a:pt x="831701" y="481340"/>
                  </a:cubicBezTo>
                  <a:lnTo>
                    <a:pt x="819744" y="435404"/>
                  </a:lnTo>
                  <a:lnTo>
                    <a:pt x="831701" y="389468"/>
                  </a:lnTo>
                  <a:cubicBezTo>
                    <a:pt x="854798" y="347111"/>
                    <a:pt x="908871" y="317391"/>
                    <a:pt x="971893" y="317391"/>
                  </a:cubicBezTo>
                  <a:lnTo>
                    <a:pt x="1193974" y="317391"/>
                  </a:lnTo>
                  <a:lnTo>
                    <a:pt x="1193974" y="317913"/>
                  </a:lnTo>
                  <a:lnTo>
                    <a:pt x="2706748" y="317913"/>
                  </a:lnTo>
                  <a:cubicBezTo>
                    <a:pt x="2819931" y="317913"/>
                    <a:pt x="2911684" y="246746"/>
                    <a:pt x="2911684" y="158957"/>
                  </a:cubicBezTo>
                  <a:cubicBezTo>
                    <a:pt x="2911684" y="71167"/>
                    <a:pt x="2819931" y="0"/>
                    <a:pt x="2706748" y="0"/>
                  </a:cubicBezTo>
                  <a:lnTo>
                    <a:pt x="1265256" y="0"/>
                  </a:lnTo>
                  <a:lnTo>
                    <a:pt x="1193974" y="0"/>
                  </a:lnTo>
                  <a:lnTo>
                    <a:pt x="0" y="0"/>
                  </a:lnTo>
                  <a:lnTo>
                    <a:pt x="0" y="40944"/>
                  </a:lnTo>
                  <a:lnTo>
                    <a:pt x="1265256" y="40944"/>
                  </a:lnTo>
                  <a:lnTo>
                    <a:pt x="1265256" y="40944"/>
                  </a:lnTo>
                  <a:lnTo>
                    <a:pt x="2572420" y="40944"/>
                  </a:lnTo>
                  <a:cubicBezTo>
                    <a:pt x="2635442" y="40944"/>
                    <a:pt x="2689515" y="70664"/>
                    <a:pt x="2712612" y="113021"/>
                  </a:cubicBezTo>
                  <a:lnTo>
                    <a:pt x="2724569" y="158957"/>
                  </a:lnTo>
                  <a:lnTo>
                    <a:pt x="2712612" y="204893"/>
                  </a:lnTo>
                  <a:cubicBezTo>
                    <a:pt x="2689515" y="247249"/>
                    <a:pt x="2635442" y="276970"/>
                    <a:pt x="2572420" y="276970"/>
                  </a:cubicBezTo>
                  <a:lnTo>
                    <a:pt x="2350338" y="276970"/>
                  </a:lnTo>
                  <a:lnTo>
                    <a:pt x="2350338" y="276447"/>
                  </a:lnTo>
                  <a:lnTo>
                    <a:pt x="837564" y="276447"/>
                  </a:lnTo>
                  <a:cubicBezTo>
                    <a:pt x="724381" y="276447"/>
                    <a:pt x="632628" y="347614"/>
                    <a:pt x="632628" y="435404"/>
                  </a:cubicBezTo>
                  <a:cubicBezTo>
                    <a:pt x="632628" y="523193"/>
                    <a:pt x="724381" y="594360"/>
                    <a:pt x="837564" y="5943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4" name="任意多边形 33"/>
            <p:cNvSpPr/>
            <p:nvPr>
              <p:custDataLst>
                <p:tags r:id="rId21"/>
              </p:custDataLst>
            </p:nvPr>
          </p:nvSpPr>
          <p:spPr>
            <a:xfrm flipV="1">
              <a:off x="11238374" y="511293"/>
              <a:ext cx="953627" cy="129693"/>
            </a:xfrm>
            <a:custGeom>
              <a:avLst/>
              <a:gdLst>
                <a:gd name="connsiteX0" fmla="*/ 293024 w 953627"/>
                <a:gd name="connsiteY0" fmla="*/ 129693 h 129693"/>
                <a:gd name="connsiteX1" fmla="*/ 783649 w 953627"/>
                <a:gd name="connsiteY1" fmla="*/ 129693 h 129693"/>
                <a:gd name="connsiteX2" fmla="*/ 822271 w 953627"/>
                <a:gd name="connsiteY2" fmla="*/ 129693 h 129693"/>
                <a:gd name="connsiteX3" fmla="*/ 953627 w 953627"/>
                <a:gd name="connsiteY3" fmla="*/ 129693 h 129693"/>
                <a:gd name="connsiteX4" fmla="*/ 953627 w 953627"/>
                <a:gd name="connsiteY4" fmla="*/ 120759 h 129693"/>
                <a:gd name="connsiteX5" fmla="*/ 783649 w 953627"/>
                <a:gd name="connsiteY5" fmla="*/ 120759 h 129693"/>
                <a:gd name="connsiteX6" fmla="*/ 340019 w 953627"/>
                <a:gd name="connsiteY6" fmla="*/ 120759 h 129693"/>
                <a:gd name="connsiteX7" fmla="*/ 290972 w 953627"/>
                <a:gd name="connsiteY7" fmla="*/ 105031 h 129693"/>
                <a:gd name="connsiteX8" fmla="*/ 286789 w 953627"/>
                <a:gd name="connsiteY8" fmla="*/ 95008 h 129693"/>
                <a:gd name="connsiteX9" fmla="*/ 290972 w 953627"/>
                <a:gd name="connsiteY9" fmla="*/ 84984 h 129693"/>
                <a:gd name="connsiteX10" fmla="*/ 340019 w 953627"/>
                <a:gd name="connsiteY10" fmla="*/ 69257 h 129693"/>
                <a:gd name="connsiteX11" fmla="*/ 417714 w 953627"/>
                <a:gd name="connsiteY11" fmla="*/ 69257 h 129693"/>
                <a:gd name="connsiteX12" fmla="*/ 417714 w 953627"/>
                <a:gd name="connsiteY12" fmla="*/ 69370 h 129693"/>
                <a:gd name="connsiteX13" fmla="*/ 946962 w 953627"/>
                <a:gd name="connsiteY13" fmla="*/ 69370 h 129693"/>
                <a:gd name="connsiteX14" fmla="*/ 953627 w 953627"/>
                <a:gd name="connsiteY14" fmla="*/ 68035 h 129693"/>
                <a:gd name="connsiteX15" fmla="*/ 953627 w 953627"/>
                <a:gd name="connsiteY15" fmla="*/ 1336 h 129693"/>
                <a:gd name="connsiteX16" fmla="*/ 946962 w 953627"/>
                <a:gd name="connsiteY16" fmla="*/ 0 h 129693"/>
                <a:gd name="connsiteX17" fmla="*/ 442653 w 953627"/>
                <a:gd name="connsiteY17" fmla="*/ 0 h 129693"/>
                <a:gd name="connsiteX18" fmla="*/ 417714 w 953627"/>
                <a:gd name="connsiteY18" fmla="*/ 0 h 129693"/>
                <a:gd name="connsiteX19" fmla="*/ 0 w 953627"/>
                <a:gd name="connsiteY19" fmla="*/ 0 h 129693"/>
                <a:gd name="connsiteX20" fmla="*/ 0 w 953627"/>
                <a:gd name="connsiteY20" fmla="*/ 8934 h 129693"/>
                <a:gd name="connsiteX21" fmla="*/ 442653 w 953627"/>
                <a:gd name="connsiteY21" fmla="*/ 8934 h 129693"/>
                <a:gd name="connsiteX22" fmla="*/ 899967 w 953627"/>
                <a:gd name="connsiteY22" fmla="*/ 8934 h 129693"/>
                <a:gd name="connsiteX23" fmla="*/ 949013 w 953627"/>
                <a:gd name="connsiteY23" fmla="*/ 24662 h 129693"/>
                <a:gd name="connsiteX24" fmla="*/ 953197 w 953627"/>
                <a:gd name="connsiteY24" fmla="*/ 34685 h 129693"/>
                <a:gd name="connsiteX25" fmla="*/ 949013 w 953627"/>
                <a:gd name="connsiteY25" fmla="*/ 44709 h 129693"/>
                <a:gd name="connsiteX26" fmla="*/ 899967 w 953627"/>
                <a:gd name="connsiteY26" fmla="*/ 60437 h 129693"/>
                <a:gd name="connsiteX27" fmla="*/ 822271 w 953627"/>
                <a:gd name="connsiteY27" fmla="*/ 60437 h 129693"/>
                <a:gd name="connsiteX28" fmla="*/ 822271 w 953627"/>
                <a:gd name="connsiteY28" fmla="*/ 60322 h 129693"/>
                <a:gd name="connsiteX29" fmla="*/ 293024 w 953627"/>
                <a:gd name="connsiteY29" fmla="*/ 60322 h 129693"/>
                <a:gd name="connsiteX30" fmla="*/ 221326 w 953627"/>
                <a:gd name="connsiteY30" fmla="*/ 95008 h 129693"/>
                <a:gd name="connsiteX31" fmla="*/ 293024 w 953627"/>
                <a:gd name="connsiteY31" fmla="*/ 129693 h 12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53627" h="129693">
                  <a:moveTo>
                    <a:pt x="293024" y="129693"/>
                  </a:moveTo>
                  <a:lnTo>
                    <a:pt x="783649" y="129693"/>
                  </a:lnTo>
                  <a:lnTo>
                    <a:pt x="822271" y="129693"/>
                  </a:lnTo>
                  <a:lnTo>
                    <a:pt x="953627" y="129693"/>
                  </a:lnTo>
                  <a:lnTo>
                    <a:pt x="953627" y="120759"/>
                  </a:lnTo>
                  <a:lnTo>
                    <a:pt x="783649" y="120759"/>
                  </a:lnTo>
                  <a:lnTo>
                    <a:pt x="340019" y="120759"/>
                  </a:lnTo>
                  <a:cubicBezTo>
                    <a:pt x="317971" y="120759"/>
                    <a:pt x="299053" y="114274"/>
                    <a:pt x="290972" y="105031"/>
                  </a:cubicBezTo>
                  <a:lnTo>
                    <a:pt x="286789" y="95008"/>
                  </a:lnTo>
                  <a:lnTo>
                    <a:pt x="290972" y="84984"/>
                  </a:lnTo>
                  <a:cubicBezTo>
                    <a:pt x="299053" y="75742"/>
                    <a:pt x="317971" y="69257"/>
                    <a:pt x="340019" y="69257"/>
                  </a:cubicBezTo>
                  <a:lnTo>
                    <a:pt x="417714" y="69257"/>
                  </a:lnTo>
                  <a:lnTo>
                    <a:pt x="417714" y="69370"/>
                  </a:lnTo>
                  <a:lnTo>
                    <a:pt x="946962" y="69370"/>
                  </a:lnTo>
                  <a:lnTo>
                    <a:pt x="953627" y="68035"/>
                  </a:lnTo>
                  <a:lnTo>
                    <a:pt x="953627" y="1336"/>
                  </a:lnTo>
                  <a:lnTo>
                    <a:pt x="946962" y="0"/>
                  </a:lnTo>
                  <a:lnTo>
                    <a:pt x="442653" y="0"/>
                  </a:lnTo>
                  <a:lnTo>
                    <a:pt x="417714" y="0"/>
                  </a:lnTo>
                  <a:lnTo>
                    <a:pt x="0" y="0"/>
                  </a:lnTo>
                  <a:lnTo>
                    <a:pt x="0" y="8934"/>
                  </a:lnTo>
                  <a:lnTo>
                    <a:pt x="442653" y="8934"/>
                  </a:lnTo>
                  <a:lnTo>
                    <a:pt x="899967" y="8934"/>
                  </a:lnTo>
                  <a:cubicBezTo>
                    <a:pt x="922015" y="8934"/>
                    <a:pt x="940933" y="15419"/>
                    <a:pt x="949013" y="24662"/>
                  </a:cubicBezTo>
                  <a:lnTo>
                    <a:pt x="953197" y="34685"/>
                  </a:lnTo>
                  <a:lnTo>
                    <a:pt x="949013" y="44709"/>
                  </a:lnTo>
                  <a:cubicBezTo>
                    <a:pt x="940933" y="53951"/>
                    <a:pt x="922015" y="60437"/>
                    <a:pt x="899967" y="60437"/>
                  </a:cubicBezTo>
                  <a:lnTo>
                    <a:pt x="822271" y="60437"/>
                  </a:lnTo>
                  <a:lnTo>
                    <a:pt x="822271" y="60322"/>
                  </a:lnTo>
                  <a:lnTo>
                    <a:pt x="293024" y="60322"/>
                  </a:lnTo>
                  <a:cubicBezTo>
                    <a:pt x="253426" y="60322"/>
                    <a:pt x="221326" y="75851"/>
                    <a:pt x="221326" y="95008"/>
                  </a:cubicBezTo>
                  <a:cubicBezTo>
                    <a:pt x="221326" y="114164"/>
                    <a:pt x="253426" y="129693"/>
                    <a:pt x="293024" y="1296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01330" y="-399742"/>
            <a:ext cx="1260895" cy="5989254"/>
          </a:xfrm>
          <a:prstGeom prst="rect">
            <a:avLst/>
          </a:prstGeom>
          <a:blipFill dpi="0" rotWithShape="1">
            <a:blip r:embed="rId23" cstate="print"/>
            <a:srcRect/>
            <a:tile tx="0" ty="0" sx="100000" sy="100000" flip="none" algn="tl"/>
          </a:blipFill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2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8388547" y="2695238"/>
            <a:ext cx="1667338" cy="20573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2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2010679" y="2695238"/>
            <a:ext cx="1667338" cy="205736"/>
          </a:xfrm>
          <a:prstGeom prst="rect">
            <a:avLst/>
          </a:prstGeom>
        </p:spPr>
      </p:pic>
      <p:sp>
        <p:nvSpPr>
          <p:cNvPr id="17" name="矩形 16"/>
          <p:cNvSpPr/>
          <p:nvPr>
            <p:custDataLst>
              <p:tags r:id="rId6"/>
            </p:custDataLst>
          </p:nvPr>
        </p:nvSpPr>
        <p:spPr>
          <a:xfrm rot="5400000">
            <a:off x="5127614" y="-964347"/>
            <a:ext cx="1862468" cy="7514841"/>
          </a:xfrm>
          <a:prstGeom prst="rect">
            <a:avLst/>
          </a:prstGeom>
          <a:noFill/>
          <a:ln w="31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>
            <p:custDataLst>
              <p:tags r:id="rId7"/>
            </p:custDataLst>
          </p:nvPr>
        </p:nvSpPr>
        <p:spPr>
          <a:xfrm rot="5400000">
            <a:off x="9638956" y="1684526"/>
            <a:ext cx="354626" cy="354626"/>
          </a:xfrm>
          <a:prstGeom prst="rect">
            <a:avLst/>
          </a:prstGeom>
          <a:noFill/>
          <a:ln w="31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>
            <p:custDataLst>
              <p:tags r:id="rId8"/>
            </p:custDataLst>
          </p:nvPr>
        </p:nvSpPr>
        <p:spPr>
          <a:xfrm rot="5400000">
            <a:off x="9638956" y="3568648"/>
            <a:ext cx="354626" cy="354626"/>
          </a:xfrm>
          <a:prstGeom prst="rect">
            <a:avLst/>
          </a:prstGeom>
          <a:noFill/>
          <a:ln w="31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>
            <p:custDataLst>
              <p:tags r:id="rId9"/>
            </p:custDataLst>
          </p:nvPr>
        </p:nvSpPr>
        <p:spPr>
          <a:xfrm rot="5400000">
            <a:off x="2125394" y="1662870"/>
            <a:ext cx="354626" cy="354626"/>
          </a:xfrm>
          <a:prstGeom prst="rect">
            <a:avLst/>
          </a:prstGeom>
          <a:noFill/>
          <a:ln w="31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矩形 20"/>
          <p:cNvSpPr/>
          <p:nvPr>
            <p:custDataLst>
              <p:tags r:id="rId10"/>
            </p:custDataLst>
          </p:nvPr>
        </p:nvSpPr>
        <p:spPr>
          <a:xfrm rot="5400000">
            <a:off x="2125394" y="3546993"/>
            <a:ext cx="354626" cy="354626"/>
          </a:xfrm>
          <a:prstGeom prst="rect">
            <a:avLst/>
          </a:prstGeom>
          <a:noFill/>
          <a:ln w="31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3" name="图片 22"/>
          <p:cNvPicPr>
            <a:picLocks noChangeAspect="1"/>
          </p:cNvPicPr>
          <p:nvPr>
            <p:custDataLst>
              <p:tags r:id="rId11"/>
            </p:custDataLst>
          </p:nvPr>
        </p:nvPicPr>
        <p:blipFill rotWithShape="1">
          <a:blip r:embed="rId2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5400" y="4363977"/>
            <a:ext cx="9651656" cy="249402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2"/>
            </p:custDataLst>
          </p:nvPr>
        </p:nvSpPr>
        <p:spPr>
          <a:xfrm>
            <a:off x="3037148" y="2206805"/>
            <a:ext cx="5989256" cy="830997"/>
          </a:xfrm>
        </p:spPr>
        <p:txBody>
          <a:bodyPr lIns="90000" tIns="46800" rIns="90000" bIns="46800" anchor="t">
            <a:normAutofit/>
          </a:bodyPr>
          <a:lstStyle>
            <a:lvl1pPr algn="dist">
              <a:defRPr sz="40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 lIns="90000" tIns="46800" rIns="90000" bIns="46800"/>
          <a:lstStyle/>
          <a:p>
            <a:fld id="{A77639FF-E68A-416A-B53A-9A76AB5C410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2023/9/18 Monday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 lIns="90000" tIns="46800" rIns="90000" bIns="46800"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 lIns="90000" tIns="46800" rIns="90000" bIns="46800"/>
          <a:lstStyle/>
          <a:p>
            <a:fld id="{5C6CC7F0-8BC3-4CC4-9B08-7ADD556F360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 hasCustomPrompt="1"/>
            <p:custDataLst>
              <p:tags r:id="rId16"/>
            </p:custDataLst>
          </p:nvPr>
        </p:nvSpPr>
        <p:spPr>
          <a:xfrm>
            <a:off x="4598400" y="3234891"/>
            <a:ext cx="2995200" cy="424732"/>
          </a:xfrm>
        </p:spPr>
        <p:txBody>
          <a:bodyPr lIns="90000" tIns="46800" rIns="90000" bIns="46800"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2023/9/18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5400" y="4363977"/>
            <a:ext cx="9651656" cy="2494023"/>
          </a:xfrm>
          <a:prstGeom prst="rect">
            <a:avLst/>
          </a:prstGeom>
        </p:spPr>
      </p:pic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9816269" y="138742"/>
            <a:ext cx="2432861" cy="1545784"/>
            <a:chOff x="9816269" y="138742"/>
            <a:chExt cx="2432861" cy="1545784"/>
          </a:xfrm>
        </p:grpSpPr>
        <p:sp>
          <p:nvSpPr>
            <p:cNvPr id="7" name="任意多边形 6"/>
            <p:cNvSpPr/>
            <p:nvPr>
              <p:custDataLst>
                <p:tags r:id="rId17"/>
              </p:custDataLst>
            </p:nvPr>
          </p:nvSpPr>
          <p:spPr>
            <a:xfrm rot="6965211">
              <a:off x="11815131" y="935851"/>
              <a:ext cx="485296" cy="382703"/>
            </a:xfrm>
            <a:custGeom>
              <a:avLst/>
              <a:gdLst>
                <a:gd name="connsiteX0" fmla="*/ 1567 w 485296"/>
                <a:gd name="connsiteY0" fmla="*/ 271087 h 382703"/>
                <a:gd name="connsiteX1" fmla="*/ 28389 w 485296"/>
                <a:gd name="connsiteY1" fmla="*/ 147231 h 382703"/>
                <a:gd name="connsiteX2" fmla="*/ 28693 w 485296"/>
                <a:gd name="connsiteY2" fmla="*/ 146661 h 382703"/>
                <a:gd name="connsiteX3" fmla="*/ 328239 w 485296"/>
                <a:gd name="connsiteY3" fmla="*/ 0 h 382703"/>
                <a:gd name="connsiteX4" fmla="*/ 485296 w 485296"/>
                <a:gd name="connsiteY4" fmla="*/ 332341 h 382703"/>
                <a:gd name="connsiteX5" fmla="*/ 219400 w 485296"/>
                <a:gd name="connsiteY5" fmla="*/ 381603 h 382703"/>
                <a:gd name="connsiteX6" fmla="*/ 1567 w 485296"/>
                <a:gd name="connsiteY6" fmla="*/ 271087 h 3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5296" h="382703">
                  <a:moveTo>
                    <a:pt x="1567" y="271087"/>
                  </a:moveTo>
                  <a:cubicBezTo>
                    <a:pt x="-3548" y="240110"/>
                    <a:pt x="3469" y="199843"/>
                    <a:pt x="28389" y="147231"/>
                  </a:cubicBezTo>
                  <a:lnTo>
                    <a:pt x="28693" y="146661"/>
                  </a:lnTo>
                  <a:lnTo>
                    <a:pt x="328239" y="0"/>
                  </a:lnTo>
                  <a:lnTo>
                    <a:pt x="485296" y="332341"/>
                  </a:lnTo>
                  <a:cubicBezTo>
                    <a:pt x="410323" y="345735"/>
                    <a:pt x="300858" y="390228"/>
                    <a:pt x="219400" y="381603"/>
                  </a:cubicBezTo>
                  <a:cubicBezTo>
                    <a:pt x="141455" y="373351"/>
                    <a:pt x="16914" y="364021"/>
                    <a:pt x="1567" y="27108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任意多边形 7"/>
            <p:cNvSpPr/>
            <p:nvPr>
              <p:custDataLst>
                <p:tags r:id="rId18"/>
              </p:custDataLst>
            </p:nvPr>
          </p:nvSpPr>
          <p:spPr>
            <a:xfrm rot="6965211">
              <a:off x="11079978" y="122267"/>
              <a:ext cx="874795" cy="907746"/>
            </a:xfrm>
            <a:custGeom>
              <a:avLst/>
              <a:gdLst>
                <a:gd name="connsiteX0" fmla="*/ 28580 w 2500470"/>
                <a:gd name="connsiteY0" fmla="*/ 2487259 h 2594654"/>
                <a:gd name="connsiteX1" fmla="*/ 355545 w 2500470"/>
                <a:gd name="connsiteY1" fmla="*/ 1645002 h 2594654"/>
                <a:gd name="connsiteX2" fmla="*/ 1919866 w 2500470"/>
                <a:gd name="connsiteY2" fmla="*/ 0 h 2594654"/>
                <a:gd name="connsiteX3" fmla="*/ 2500470 w 2500470"/>
                <a:gd name="connsiteY3" fmla="*/ 1183921 h 2594654"/>
                <a:gd name="connsiteX4" fmla="*/ 2397389 w 2500470"/>
                <a:gd name="connsiteY4" fmla="*/ 1309248 h 2594654"/>
                <a:gd name="connsiteX5" fmla="*/ 2075151 w 2500470"/>
                <a:gd name="connsiteY5" fmla="*/ 1834351 h 2594654"/>
                <a:gd name="connsiteX6" fmla="*/ 1945894 w 2500470"/>
                <a:gd name="connsiteY6" fmla="*/ 2207563 h 2594654"/>
                <a:gd name="connsiteX7" fmla="*/ 1941435 w 2500470"/>
                <a:gd name="connsiteY7" fmla="*/ 2240950 h 2594654"/>
                <a:gd name="connsiteX8" fmla="*/ 1835071 w 2500470"/>
                <a:gd name="connsiteY8" fmla="*/ 2276247 h 2594654"/>
                <a:gd name="connsiteX9" fmla="*/ 1193539 w 2500470"/>
                <a:gd name="connsiteY9" fmla="*/ 2446889 h 2594654"/>
                <a:gd name="connsiteX10" fmla="*/ 28580 w 2500470"/>
                <a:gd name="connsiteY10" fmla="*/ 2487259 h 2594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00470" h="2594654">
                  <a:moveTo>
                    <a:pt x="28580" y="2487259"/>
                  </a:moveTo>
                  <a:cubicBezTo>
                    <a:pt x="-49579" y="2361557"/>
                    <a:pt x="24066" y="2108849"/>
                    <a:pt x="355545" y="1645002"/>
                  </a:cubicBezTo>
                  <a:cubicBezTo>
                    <a:pt x="1139734" y="724964"/>
                    <a:pt x="1199350" y="1007664"/>
                    <a:pt x="1919866" y="0"/>
                  </a:cubicBezTo>
                  <a:lnTo>
                    <a:pt x="2500470" y="1183921"/>
                  </a:lnTo>
                  <a:lnTo>
                    <a:pt x="2397389" y="1309248"/>
                  </a:lnTo>
                  <a:cubicBezTo>
                    <a:pt x="2279110" y="1461329"/>
                    <a:pt x="2165556" y="1635323"/>
                    <a:pt x="2075151" y="1834351"/>
                  </a:cubicBezTo>
                  <a:cubicBezTo>
                    <a:pt x="2006925" y="1974970"/>
                    <a:pt x="1965373" y="2098666"/>
                    <a:pt x="1945894" y="2207563"/>
                  </a:cubicBezTo>
                  <a:lnTo>
                    <a:pt x="1941435" y="2240950"/>
                  </a:lnTo>
                  <a:lnTo>
                    <a:pt x="1835071" y="2276247"/>
                  </a:lnTo>
                  <a:cubicBezTo>
                    <a:pt x="1670696" y="2329221"/>
                    <a:pt x="1485535" y="2382423"/>
                    <a:pt x="1193539" y="2446889"/>
                  </a:cubicBezTo>
                  <a:cubicBezTo>
                    <a:pt x="710791" y="2553470"/>
                    <a:pt x="158846" y="2696761"/>
                    <a:pt x="28580" y="24872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弦形 4"/>
            <p:cNvSpPr/>
            <p:nvPr>
              <p:custDataLst>
                <p:tags r:id="rId19"/>
              </p:custDataLst>
            </p:nvPr>
          </p:nvSpPr>
          <p:spPr>
            <a:xfrm rot="6965211">
              <a:off x="10668235" y="651797"/>
              <a:ext cx="944474" cy="1120984"/>
            </a:xfrm>
            <a:custGeom>
              <a:avLst/>
              <a:gdLst>
                <a:gd name="connsiteX0" fmla="*/ 2900262 w 4186990"/>
                <a:gd name="connsiteY0" fmla="*/ 1681061 h 1748589"/>
                <a:gd name="connsiteX1" fmla="*/ 1602783 w 4186990"/>
                <a:gd name="connsiteY1" fmla="*/ 1724232 h 1748589"/>
                <a:gd name="connsiteX2" fmla="*/ 331487 w 4186990"/>
                <a:gd name="connsiteY2" fmla="*/ 402166 h 1748589"/>
                <a:gd name="connsiteX3" fmla="*/ 2093494 w 4186990"/>
                <a:gd name="connsiteY3" fmla="*/ -1 h 1748589"/>
                <a:gd name="connsiteX4" fmla="*/ 2900262 w 4186990"/>
                <a:gd name="connsiteY4" fmla="*/ 1681061 h 1748589"/>
                <a:gd name="connsiteX0-1" fmla="*/ 2917440 w 2917440"/>
                <a:gd name="connsiteY0-2" fmla="*/ 1681062 h 1909286"/>
                <a:gd name="connsiteX1-3" fmla="*/ 1546723 w 2917440"/>
                <a:gd name="connsiteY1-4" fmla="*/ 1902984 h 1909286"/>
                <a:gd name="connsiteX2-5" fmla="*/ 348665 w 2917440"/>
                <a:gd name="connsiteY2-6" fmla="*/ 402167 h 1909286"/>
                <a:gd name="connsiteX3-7" fmla="*/ 2110672 w 2917440"/>
                <a:gd name="connsiteY3-8" fmla="*/ 0 h 1909286"/>
                <a:gd name="connsiteX4-9" fmla="*/ 2917440 w 2917440"/>
                <a:gd name="connsiteY4-10" fmla="*/ 1681062 h 1909286"/>
                <a:gd name="connsiteX0-11" fmla="*/ 2688210 w 2688210"/>
                <a:gd name="connsiteY0-12" fmla="*/ 1681062 h 1947908"/>
                <a:gd name="connsiteX1-13" fmla="*/ 1317493 w 2688210"/>
                <a:gd name="connsiteY1-14" fmla="*/ 1902984 h 1947908"/>
                <a:gd name="connsiteX2-15" fmla="*/ 224350 w 2688210"/>
                <a:gd name="connsiteY2-16" fmla="*/ 725895 h 1947908"/>
                <a:gd name="connsiteX3-17" fmla="*/ 1881442 w 2688210"/>
                <a:gd name="connsiteY3-18" fmla="*/ 0 h 1947908"/>
                <a:gd name="connsiteX4-19" fmla="*/ 2688210 w 2688210"/>
                <a:gd name="connsiteY4-20" fmla="*/ 1681062 h 1947908"/>
                <a:gd name="connsiteX0-21" fmla="*/ 2601313 w 2601313"/>
                <a:gd name="connsiteY0-22" fmla="*/ 1681062 h 1947908"/>
                <a:gd name="connsiteX1-23" fmla="*/ 1230596 w 2601313"/>
                <a:gd name="connsiteY1-24" fmla="*/ 1902984 h 1947908"/>
                <a:gd name="connsiteX2-25" fmla="*/ 137453 w 2601313"/>
                <a:gd name="connsiteY2-26" fmla="*/ 725895 h 1947908"/>
                <a:gd name="connsiteX3-27" fmla="*/ 1794545 w 2601313"/>
                <a:gd name="connsiteY3-28" fmla="*/ 0 h 1947908"/>
                <a:gd name="connsiteX4-29" fmla="*/ 2601313 w 2601313"/>
                <a:gd name="connsiteY4-30" fmla="*/ 1681062 h 1947908"/>
                <a:gd name="connsiteX0-31" fmla="*/ 2606235 w 2606235"/>
                <a:gd name="connsiteY0-32" fmla="*/ 1681062 h 1973367"/>
                <a:gd name="connsiteX1-33" fmla="*/ 1177887 w 2606235"/>
                <a:gd name="connsiteY1-34" fmla="*/ 1931201 h 1973367"/>
                <a:gd name="connsiteX2-35" fmla="*/ 142375 w 2606235"/>
                <a:gd name="connsiteY2-36" fmla="*/ 725895 h 1973367"/>
                <a:gd name="connsiteX3-37" fmla="*/ 1799467 w 2606235"/>
                <a:gd name="connsiteY3-38" fmla="*/ 0 h 1973367"/>
                <a:gd name="connsiteX4-39" fmla="*/ 2606235 w 2606235"/>
                <a:gd name="connsiteY4-40" fmla="*/ 1681062 h 1973367"/>
                <a:gd name="connsiteX0-41" fmla="*/ 2621805 w 2621805"/>
                <a:gd name="connsiteY0-42" fmla="*/ 1681062 h 1939707"/>
                <a:gd name="connsiteX1-43" fmla="*/ 1193457 w 2621805"/>
                <a:gd name="connsiteY1-44" fmla="*/ 1931201 h 1939707"/>
                <a:gd name="connsiteX2-45" fmla="*/ 157945 w 2621805"/>
                <a:gd name="connsiteY2-46" fmla="*/ 725895 h 1939707"/>
                <a:gd name="connsiteX3-47" fmla="*/ 1815037 w 2621805"/>
                <a:gd name="connsiteY3-48" fmla="*/ 0 h 1939707"/>
                <a:gd name="connsiteX4-49" fmla="*/ 2621805 w 2621805"/>
                <a:gd name="connsiteY4-50" fmla="*/ 1681062 h 1939707"/>
                <a:gd name="connsiteX0-51" fmla="*/ 2622069 w 2622069"/>
                <a:gd name="connsiteY0-52" fmla="*/ 1681062 h 1938274"/>
                <a:gd name="connsiteX1-53" fmla="*/ 1193721 w 2622069"/>
                <a:gd name="connsiteY1-54" fmla="*/ 1931201 h 1938274"/>
                <a:gd name="connsiteX2-55" fmla="*/ 158209 w 2622069"/>
                <a:gd name="connsiteY2-56" fmla="*/ 725895 h 1938274"/>
                <a:gd name="connsiteX3-57" fmla="*/ 1815301 w 2622069"/>
                <a:gd name="connsiteY3-58" fmla="*/ 0 h 1938274"/>
                <a:gd name="connsiteX4-59" fmla="*/ 2622069 w 2622069"/>
                <a:gd name="connsiteY4-60" fmla="*/ 1681062 h 1938274"/>
                <a:gd name="connsiteX0-61" fmla="*/ 2622069 w 2622069"/>
                <a:gd name="connsiteY0-62" fmla="*/ 2170930 h 2428142"/>
                <a:gd name="connsiteX1-63" fmla="*/ 1193721 w 2622069"/>
                <a:gd name="connsiteY1-64" fmla="*/ 2421069 h 2428142"/>
                <a:gd name="connsiteX2-65" fmla="*/ 158209 w 2622069"/>
                <a:gd name="connsiteY2-66" fmla="*/ 1215763 h 2428142"/>
                <a:gd name="connsiteX3-67" fmla="*/ 1575456 w 2622069"/>
                <a:gd name="connsiteY3-68" fmla="*/ 0 h 2428142"/>
                <a:gd name="connsiteX4-69" fmla="*/ 2622069 w 2622069"/>
                <a:gd name="connsiteY4-70" fmla="*/ 2170930 h 2428142"/>
                <a:gd name="connsiteX0-71" fmla="*/ 2612766 w 2612766"/>
                <a:gd name="connsiteY0-72" fmla="*/ 2170930 h 2464127"/>
                <a:gd name="connsiteX1-73" fmla="*/ 1184418 w 2612766"/>
                <a:gd name="connsiteY1-74" fmla="*/ 2421069 h 2464127"/>
                <a:gd name="connsiteX2-75" fmla="*/ 141852 w 2612766"/>
                <a:gd name="connsiteY2-76" fmla="*/ 1201355 h 2464127"/>
                <a:gd name="connsiteX3-77" fmla="*/ 1566153 w 2612766"/>
                <a:gd name="connsiteY3-78" fmla="*/ 0 h 2464127"/>
                <a:gd name="connsiteX4-79" fmla="*/ 2612766 w 2612766"/>
                <a:gd name="connsiteY4-80" fmla="*/ 2170930 h 2464127"/>
                <a:gd name="connsiteX0-81" fmla="*/ 2612766 w 2612766"/>
                <a:gd name="connsiteY0-82" fmla="*/ 2170930 h 2464127"/>
                <a:gd name="connsiteX1-83" fmla="*/ 1184418 w 2612766"/>
                <a:gd name="connsiteY1-84" fmla="*/ 2421069 h 2464127"/>
                <a:gd name="connsiteX2-85" fmla="*/ 141852 w 2612766"/>
                <a:gd name="connsiteY2-86" fmla="*/ 1201355 h 2464127"/>
                <a:gd name="connsiteX3-87" fmla="*/ 1566153 w 2612766"/>
                <a:gd name="connsiteY3-88" fmla="*/ 0 h 2464127"/>
                <a:gd name="connsiteX4-89" fmla="*/ 2612766 w 2612766"/>
                <a:gd name="connsiteY4-90" fmla="*/ 2170930 h 2464127"/>
                <a:gd name="connsiteX0-91" fmla="*/ 2612766 w 2612766"/>
                <a:gd name="connsiteY0-92" fmla="*/ 2228561 h 2521758"/>
                <a:gd name="connsiteX1-93" fmla="*/ 1184418 w 2612766"/>
                <a:gd name="connsiteY1-94" fmla="*/ 2478700 h 2521758"/>
                <a:gd name="connsiteX2-95" fmla="*/ 141852 w 2612766"/>
                <a:gd name="connsiteY2-96" fmla="*/ 1258986 h 2521758"/>
                <a:gd name="connsiteX3-97" fmla="*/ 1537937 w 2612766"/>
                <a:gd name="connsiteY3-98" fmla="*/ 0 h 2521758"/>
                <a:gd name="connsiteX4-99" fmla="*/ 2612766 w 2612766"/>
                <a:gd name="connsiteY4-100" fmla="*/ 2228561 h 2521758"/>
                <a:gd name="connsiteX0-101" fmla="*/ 2612766 w 2612766"/>
                <a:gd name="connsiteY0-102" fmla="*/ 2228561 h 2521758"/>
                <a:gd name="connsiteX1-103" fmla="*/ 1184418 w 2612766"/>
                <a:gd name="connsiteY1-104" fmla="*/ 2478700 h 2521758"/>
                <a:gd name="connsiteX2-105" fmla="*/ 141852 w 2612766"/>
                <a:gd name="connsiteY2-106" fmla="*/ 1258986 h 2521758"/>
                <a:gd name="connsiteX3-107" fmla="*/ 1537937 w 2612766"/>
                <a:gd name="connsiteY3-108" fmla="*/ 0 h 2521758"/>
                <a:gd name="connsiteX4-109" fmla="*/ 2612766 w 2612766"/>
                <a:gd name="connsiteY4-110" fmla="*/ 2228561 h 2521758"/>
                <a:gd name="connsiteX0-111" fmla="*/ 2615300 w 2615300"/>
                <a:gd name="connsiteY0-112" fmla="*/ 2228561 h 2478743"/>
                <a:gd name="connsiteX1-113" fmla="*/ 1186952 w 2615300"/>
                <a:gd name="connsiteY1-114" fmla="*/ 2478700 h 2478743"/>
                <a:gd name="connsiteX2-115" fmla="*/ 144386 w 2615300"/>
                <a:gd name="connsiteY2-116" fmla="*/ 1258986 h 2478743"/>
                <a:gd name="connsiteX3-117" fmla="*/ 1540471 w 2615300"/>
                <a:gd name="connsiteY3-118" fmla="*/ 0 h 2478743"/>
                <a:gd name="connsiteX4-119" fmla="*/ 2615300 w 2615300"/>
                <a:gd name="connsiteY4-120" fmla="*/ 2228561 h 2478743"/>
                <a:gd name="connsiteX0-121" fmla="*/ 2615300 w 2615300"/>
                <a:gd name="connsiteY0-122" fmla="*/ 2372638 h 2622820"/>
                <a:gd name="connsiteX1-123" fmla="*/ 1186952 w 2615300"/>
                <a:gd name="connsiteY1-124" fmla="*/ 2622777 h 2622820"/>
                <a:gd name="connsiteX2-125" fmla="*/ 144386 w 2615300"/>
                <a:gd name="connsiteY2-126" fmla="*/ 1403063 h 2622820"/>
                <a:gd name="connsiteX3-127" fmla="*/ 1469928 w 2615300"/>
                <a:gd name="connsiteY3-128" fmla="*/ 0 h 2622820"/>
                <a:gd name="connsiteX4-129" fmla="*/ 2615300 w 2615300"/>
                <a:gd name="connsiteY4-130" fmla="*/ 2372638 h 2622820"/>
                <a:gd name="connsiteX0-131" fmla="*/ 2615300 w 2615300"/>
                <a:gd name="connsiteY0-132" fmla="*/ 2500640 h 2750822"/>
                <a:gd name="connsiteX1-133" fmla="*/ 1186952 w 2615300"/>
                <a:gd name="connsiteY1-134" fmla="*/ 2750779 h 2750822"/>
                <a:gd name="connsiteX2-135" fmla="*/ 144386 w 2615300"/>
                <a:gd name="connsiteY2-136" fmla="*/ 1531065 h 2750822"/>
                <a:gd name="connsiteX3-137" fmla="*/ 990324 w 2615300"/>
                <a:gd name="connsiteY3-138" fmla="*/ 442268 h 2750822"/>
                <a:gd name="connsiteX4-139" fmla="*/ 1469928 w 2615300"/>
                <a:gd name="connsiteY4-140" fmla="*/ 128002 h 2750822"/>
                <a:gd name="connsiteX5" fmla="*/ 2615300 w 2615300"/>
                <a:gd name="connsiteY5" fmla="*/ 2500640 h 2750822"/>
                <a:gd name="connsiteX0-141" fmla="*/ 2615300 w 2615300"/>
                <a:gd name="connsiteY0-142" fmla="*/ 3019141 h 3269323"/>
                <a:gd name="connsiteX1-143" fmla="*/ 1186952 w 2615300"/>
                <a:gd name="connsiteY1-144" fmla="*/ 3269280 h 3269323"/>
                <a:gd name="connsiteX2-145" fmla="*/ 144386 w 2615300"/>
                <a:gd name="connsiteY2-146" fmla="*/ 2049566 h 3269323"/>
                <a:gd name="connsiteX3-147" fmla="*/ 990324 w 2615300"/>
                <a:gd name="connsiteY3-148" fmla="*/ 960769 h 3269323"/>
                <a:gd name="connsiteX4-149" fmla="*/ 1187758 w 2615300"/>
                <a:gd name="connsiteY4-150" fmla="*/ 70188 h 3269323"/>
                <a:gd name="connsiteX5-151" fmla="*/ 2615300 w 2615300"/>
                <a:gd name="connsiteY5-152" fmla="*/ 3019141 h 3269323"/>
                <a:gd name="connsiteX0-153" fmla="*/ 2615300 w 2615300"/>
                <a:gd name="connsiteY0-154" fmla="*/ 2948953 h 3199135"/>
                <a:gd name="connsiteX1-155" fmla="*/ 1186952 w 2615300"/>
                <a:gd name="connsiteY1-156" fmla="*/ 3199092 h 3199135"/>
                <a:gd name="connsiteX2-157" fmla="*/ 144386 w 2615300"/>
                <a:gd name="connsiteY2-158" fmla="*/ 1979378 h 3199135"/>
                <a:gd name="connsiteX3-159" fmla="*/ 990324 w 2615300"/>
                <a:gd name="connsiteY3-160" fmla="*/ 890581 h 3199135"/>
                <a:gd name="connsiteX4-161" fmla="*/ 1187758 w 2615300"/>
                <a:gd name="connsiteY4-162" fmla="*/ 0 h 3199135"/>
                <a:gd name="connsiteX5-163" fmla="*/ 2615300 w 2615300"/>
                <a:gd name="connsiteY5-164" fmla="*/ 2948953 h 3199135"/>
                <a:gd name="connsiteX0-165" fmla="*/ 2615300 w 2615300"/>
                <a:gd name="connsiteY0-166" fmla="*/ 2948953 h 3199135"/>
                <a:gd name="connsiteX1-167" fmla="*/ 1186952 w 2615300"/>
                <a:gd name="connsiteY1-168" fmla="*/ 3199092 h 3199135"/>
                <a:gd name="connsiteX2-169" fmla="*/ 144386 w 2615300"/>
                <a:gd name="connsiteY2-170" fmla="*/ 1979378 h 3199135"/>
                <a:gd name="connsiteX3-171" fmla="*/ 990324 w 2615300"/>
                <a:gd name="connsiteY3-172" fmla="*/ 890581 h 3199135"/>
                <a:gd name="connsiteX4-173" fmla="*/ 1187758 w 2615300"/>
                <a:gd name="connsiteY4-174" fmla="*/ 0 h 3199135"/>
                <a:gd name="connsiteX5-175" fmla="*/ 2615300 w 2615300"/>
                <a:gd name="connsiteY5-176" fmla="*/ 2948953 h 3199135"/>
                <a:gd name="connsiteX0-177" fmla="*/ 2615300 w 2615300"/>
                <a:gd name="connsiteY0-178" fmla="*/ 2948953 h 3199135"/>
                <a:gd name="connsiteX1-179" fmla="*/ 1186952 w 2615300"/>
                <a:gd name="connsiteY1-180" fmla="*/ 3199092 h 3199135"/>
                <a:gd name="connsiteX2-181" fmla="*/ 144386 w 2615300"/>
                <a:gd name="connsiteY2-182" fmla="*/ 1979378 h 3199135"/>
                <a:gd name="connsiteX3-183" fmla="*/ 990324 w 2615300"/>
                <a:gd name="connsiteY3-184" fmla="*/ 890581 h 3199135"/>
                <a:gd name="connsiteX4-185" fmla="*/ 1187758 w 2615300"/>
                <a:gd name="connsiteY4-186" fmla="*/ 0 h 3199135"/>
                <a:gd name="connsiteX5-187" fmla="*/ 2615300 w 2615300"/>
                <a:gd name="connsiteY5-188" fmla="*/ 2948953 h 3199135"/>
                <a:gd name="connsiteX0-189" fmla="*/ 2615300 w 2615300"/>
                <a:gd name="connsiteY0-190" fmla="*/ 2948953 h 3199135"/>
                <a:gd name="connsiteX1-191" fmla="*/ 1186952 w 2615300"/>
                <a:gd name="connsiteY1-192" fmla="*/ 3199092 h 3199135"/>
                <a:gd name="connsiteX2-193" fmla="*/ 144386 w 2615300"/>
                <a:gd name="connsiteY2-194" fmla="*/ 1979378 h 3199135"/>
                <a:gd name="connsiteX3-195" fmla="*/ 925938 w 2615300"/>
                <a:gd name="connsiteY3-196" fmla="*/ 868520 h 3199135"/>
                <a:gd name="connsiteX4-197" fmla="*/ 1187758 w 2615300"/>
                <a:gd name="connsiteY4-198" fmla="*/ 0 h 3199135"/>
                <a:gd name="connsiteX5-199" fmla="*/ 2615300 w 2615300"/>
                <a:gd name="connsiteY5-200" fmla="*/ 2948953 h 3199135"/>
                <a:gd name="connsiteX0-201" fmla="*/ 2692798 w 2692798"/>
                <a:gd name="connsiteY0-202" fmla="*/ 2948953 h 3241750"/>
                <a:gd name="connsiteX1-203" fmla="*/ 1264450 w 2692798"/>
                <a:gd name="connsiteY1-204" fmla="*/ 3199092 h 3241750"/>
                <a:gd name="connsiteX2-205" fmla="*/ 135735 w 2692798"/>
                <a:gd name="connsiteY2-206" fmla="*/ 1985833 h 3241750"/>
                <a:gd name="connsiteX3-207" fmla="*/ 1003436 w 2692798"/>
                <a:gd name="connsiteY3-208" fmla="*/ 868520 h 3241750"/>
                <a:gd name="connsiteX4-209" fmla="*/ 1265256 w 2692798"/>
                <a:gd name="connsiteY4-210" fmla="*/ 0 h 3241750"/>
                <a:gd name="connsiteX5-211" fmla="*/ 2692798 w 2692798"/>
                <a:gd name="connsiteY5-212" fmla="*/ 2948953 h 3241750"/>
                <a:gd name="connsiteX0-213" fmla="*/ 2692798 w 2692798"/>
                <a:gd name="connsiteY0-214" fmla="*/ 2948953 h 3241750"/>
                <a:gd name="connsiteX1-215" fmla="*/ 1264450 w 2692798"/>
                <a:gd name="connsiteY1-216" fmla="*/ 3199092 h 3241750"/>
                <a:gd name="connsiteX2-217" fmla="*/ 135735 w 2692798"/>
                <a:gd name="connsiteY2-218" fmla="*/ 1985833 h 3241750"/>
                <a:gd name="connsiteX3-219" fmla="*/ 1003436 w 2692798"/>
                <a:gd name="connsiteY3-220" fmla="*/ 868520 h 3241750"/>
                <a:gd name="connsiteX4-221" fmla="*/ 1265256 w 2692798"/>
                <a:gd name="connsiteY4-222" fmla="*/ 0 h 3241750"/>
                <a:gd name="connsiteX5-223" fmla="*/ 2692798 w 2692798"/>
                <a:gd name="connsiteY5-224" fmla="*/ 2948953 h 3241750"/>
                <a:gd name="connsiteX0-225" fmla="*/ 2699637 w 2699637"/>
                <a:gd name="connsiteY0-226" fmla="*/ 2948953 h 3204162"/>
                <a:gd name="connsiteX1-227" fmla="*/ 1271289 w 2699637"/>
                <a:gd name="connsiteY1-228" fmla="*/ 3199092 h 3204162"/>
                <a:gd name="connsiteX2-229" fmla="*/ 142574 w 2699637"/>
                <a:gd name="connsiteY2-230" fmla="*/ 1985833 h 3204162"/>
                <a:gd name="connsiteX3-231" fmla="*/ 1010275 w 2699637"/>
                <a:gd name="connsiteY3-232" fmla="*/ 868520 h 3204162"/>
                <a:gd name="connsiteX4-233" fmla="*/ 1272095 w 2699637"/>
                <a:gd name="connsiteY4-234" fmla="*/ 0 h 3204162"/>
                <a:gd name="connsiteX5-235" fmla="*/ 2699637 w 2699637"/>
                <a:gd name="connsiteY5-236" fmla="*/ 2948953 h 32041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51" y="connsiteY5-152"/>
                </a:cxn>
              </a:cxnLst>
              <a:rect l="l" t="t" r="r" b="b"/>
              <a:pathLst>
                <a:path w="2699637" h="3204162">
                  <a:moveTo>
                    <a:pt x="2699637" y="2948953"/>
                  </a:moveTo>
                  <a:cubicBezTo>
                    <a:pt x="2289114" y="3020552"/>
                    <a:pt x="1724840" y="3240146"/>
                    <a:pt x="1271289" y="3199092"/>
                  </a:cubicBezTo>
                  <a:cubicBezTo>
                    <a:pt x="758066" y="3152637"/>
                    <a:pt x="-403234" y="3110789"/>
                    <a:pt x="142574" y="1985833"/>
                  </a:cubicBezTo>
                  <a:cubicBezTo>
                    <a:pt x="383653" y="1455093"/>
                    <a:pt x="789351" y="1102364"/>
                    <a:pt x="1010275" y="868520"/>
                  </a:cubicBezTo>
                  <a:cubicBezTo>
                    <a:pt x="1167412" y="540875"/>
                    <a:pt x="1029452" y="577901"/>
                    <a:pt x="1272095" y="0"/>
                  </a:cubicBezTo>
                  <a:lnTo>
                    <a:pt x="2699637" y="294895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任意多边形 9"/>
            <p:cNvSpPr/>
            <p:nvPr>
              <p:custDataLst>
                <p:tags r:id="rId20"/>
              </p:custDataLst>
            </p:nvPr>
          </p:nvSpPr>
          <p:spPr>
            <a:xfrm flipV="1">
              <a:off x="9816269" y="1212289"/>
              <a:ext cx="1226302" cy="129693"/>
            </a:xfrm>
            <a:custGeom>
              <a:avLst/>
              <a:gdLst>
                <a:gd name="connsiteX0" fmla="*/ 837564 w 3505200"/>
                <a:gd name="connsiteY0" fmla="*/ 594360 h 594360"/>
                <a:gd name="connsiteX1" fmla="*/ 2239944 w 3505200"/>
                <a:gd name="connsiteY1" fmla="*/ 594360 h 594360"/>
                <a:gd name="connsiteX2" fmla="*/ 2350338 w 3505200"/>
                <a:gd name="connsiteY2" fmla="*/ 594360 h 594360"/>
                <a:gd name="connsiteX3" fmla="*/ 3505200 w 3505200"/>
                <a:gd name="connsiteY3" fmla="*/ 594360 h 594360"/>
                <a:gd name="connsiteX4" fmla="*/ 3505200 w 3505200"/>
                <a:gd name="connsiteY4" fmla="*/ 553416 h 594360"/>
                <a:gd name="connsiteX5" fmla="*/ 2239944 w 3505200"/>
                <a:gd name="connsiteY5" fmla="*/ 553416 h 594360"/>
                <a:gd name="connsiteX6" fmla="*/ 2239944 w 3505200"/>
                <a:gd name="connsiteY6" fmla="*/ 553416 h 594360"/>
                <a:gd name="connsiteX7" fmla="*/ 971893 w 3505200"/>
                <a:gd name="connsiteY7" fmla="*/ 553416 h 594360"/>
                <a:gd name="connsiteX8" fmla="*/ 831701 w 3505200"/>
                <a:gd name="connsiteY8" fmla="*/ 481340 h 594360"/>
                <a:gd name="connsiteX9" fmla="*/ 819744 w 3505200"/>
                <a:gd name="connsiteY9" fmla="*/ 435404 h 594360"/>
                <a:gd name="connsiteX10" fmla="*/ 831701 w 3505200"/>
                <a:gd name="connsiteY10" fmla="*/ 389468 h 594360"/>
                <a:gd name="connsiteX11" fmla="*/ 971893 w 3505200"/>
                <a:gd name="connsiteY11" fmla="*/ 317391 h 594360"/>
                <a:gd name="connsiteX12" fmla="*/ 1193974 w 3505200"/>
                <a:gd name="connsiteY12" fmla="*/ 317391 h 594360"/>
                <a:gd name="connsiteX13" fmla="*/ 1193974 w 3505200"/>
                <a:gd name="connsiteY13" fmla="*/ 317913 h 594360"/>
                <a:gd name="connsiteX14" fmla="*/ 2706748 w 3505200"/>
                <a:gd name="connsiteY14" fmla="*/ 317913 h 594360"/>
                <a:gd name="connsiteX15" fmla="*/ 2911684 w 3505200"/>
                <a:gd name="connsiteY15" fmla="*/ 158957 h 594360"/>
                <a:gd name="connsiteX16" fmla="*/ 2706748 w 3505200"/>
                <a:gd name="connsiteY16" fmla="*/ 0 h 594360"/>
                <a:gd name="connsiteX17" fmla="*/ 1265256 w 3505200"/>
                <a:gd name="connsiteY17" fmla="*/ 0 h 594360"/>
                <a:gd name="connsiteX18" fmla="*/ 1193974 w 3505200"/>
                <a:gd name="connsiteY18" fmla="*/ 0 h 594360"/>
                <a:gd name="connsiteX19" fmla="*/ 0 w 3505200"/>
                <a:gd name="connsiteY19" fmla="*/ 0 h 594360"/>
                <a:gd name="connsiteX20" fmla="*/ 0 w 3505200"/>
                <a:gd name="connsiteY20" fmla="*/ 40944 h 594360"/>
                <a:gd name="connsiteX21" fmla="*/ 1265256 w 3505200"/>
                <a:gd name="connsiteY21" fmla="*/ 40944 h 594360"/>
                <a:gd name="connsiteX22" fmla="*/ 1265256 w 3505200"/>
                <a:gd name="connsiteY22" fmla="*/ 40944 h 594360"/>
                <a:gd name="connsiteX23" fmla="*/ 2572420 w 3505200"/>
                <a:gd name="connsiteY23" fmla="*/ 40944 h 594360"/>
                <a:gd name="connsiteX24" fmla="*/ 2712612 w 3505200"/>
                <a:gd name="connsiteY24" fmla="*/ 113021 h 594360"/>
                <a:gd name="connsiteX25" fmla="*/ 2724569 w 3505200"/>
                <a:gd name="connsiteY25" fmla="*/ 158957 h 594360"/>
                <a:gd name="connsiteX26" fmla="*/ 2712612 w 3505200"/>
                <a:gd name="connsiteY26" fmla="*/ 204893 h 594360"/>
                <a:gd name="connsiteX27" fmla="*/ 2572420 w 3505200"/>
                <a:gd name="connsiteY27" fmla="*/ 276970 h 594360"/>
                <a:gd name="connsiteX28" fmla="*/ 2350338 w 3505200"/>
                <a:gd name="connsiteY28" fmla="*/ 276970 h 594360"/>
                <a:gd name="connsiteX29" fmla="*/ 2350338 w 3505200"/>
                <a:gd name="connsiteY29" fmla="*/ 276447 h 594360"/>
                <a:gd name="connsiteX30" fmla="*/ 837564 w 3505200"/>
                <a:gd name="connsiteY30" fmla="*/ 276447 h 594360"/>
                <a:gd name="connsiteX31" fmla="*/ 632628 w 3505200"/>
                <a:gd name="connsiteY31" fmla="*/ 435404 h 594360"/>
                <a:gd name="connsiteX32" fmla="*/ 837564 w 3505200"/>
                <a:gd name="connsiteY32" fmla="*/ 59436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505200" h="594360">
                  <a:moveTo>
                    <a:pt x="837564" y="594360"/>
                  </a:moveTo>
                  <a:lnTo>
                    <a:pt x="2239944" y="594360"/>
                  </a:lnTo>
                  <a:lnTo>
                    <a:pt x="2350338" y="594360"/>
                  </a:lnTo>
                  <a:lnTo>
                    <a:pt x="3505200" y="594360"/>
                  </a:lnTo>
                  <a:lnTo>
                    <a:pt x="3505200" y="553416"/>
                  </a:lnTo>
                  <a:lnTo>
                    <a:pt x="2239944" y="553416"/>
                  </a:lnTo>
                  <a:lnTo>
                    <a:pt x="2239944" y="553416"/>
                  </a:lnTo>
                  <a:lnTo>
                    <a:pt x="971893" y="553416"/>
                  </a:lnTo>
                  <a:cubicBezTo>
                    <a:pt x="908871" y="553416"/>
                    <a:pt x="854798" y="523696"/>
                    <a:pt x="831701" y="481340"/>
                  </a:cubicBezTo>
                  <a:lnTo>
                    <a:pt x="819744" y="435404"/>
                  </a:lnTo>
                  <a:lnTo>
                    <a:pt x="831701" y="389468"/>
                  </a:lnTo>
                  <a:cubicBezTo>
                    <a:pt x="854798" y="347111"/>
                    <a:pt x="908871" y="317391"/>
                    <a:pt x="971893" y="317391"/>
                  </a:cubicBezTo>
                  <a:lnTo>
                    <a:pt x="1193974" y="317391"/>
                  </a:lnTo>
                  <a:lnTo>
                    <a:pt x="1193974" y="317913"/>
                  </a:lnTo>
                  <a:lnTo>
                    <a:pt x="2706748" y="317913"/>
                  </a:lnTo>
                  <a:cubicBezTo>
                    <a:pt x="2819931" y="317913"/>
                    <a:pt x="2911684" y="246746"/>
                    <a:pt x="2911684" y="158957"/>
                  </a:cubicBezTo>
                  <a:cubicBezTo>
                    <a:pt x="2911684" y="71167"/>
                    <a:pt x="2819931" y="0"/>
                    <a:pt x="2706748" y="0"/>
                  </a:cubicBezTo>
                  <a:lnTo>
                    <a:pt x="1265256" y="0"/>
                  </a:lnTo>
                  <a:lnTo>
                    <a:pt x="1193974" y="0"/>
                  </a:lnTo>
                  <a:lnTo>
                    <a:pt x="0" y="0"/>
                  </a:lnTo>
                  <a:lnTo>
                    <a:pt x="0" y="40944"/>
                  </a:lnTo>
                  <a:lnTo>
                    <a:pt x="1265256" y="40944"/>
                  </a:lnTo>
                  <a:lnTo>
                    <a:pt x="1265256" y="40944"/>
                  </a:lnTo>
                  <a:lnTo>
                    <a:pt x="2572420" y="40944"/>
                  </a:lnTo>
                  <a:cubicBezTo>
                    <a:pt x="2635442" y="40944"/>
                    <a:pt x="2689515" y="70664"/>
                    <a:pt x="2712612" y="113021"/>
                  </a:cubicBezTo>
                  <a:lnTo>
                    <a:pt x="2724569" y="158957"/>
                  </a:lnTo>
                  <a:lnTo>
                    <a:pt x="2712612" y="204893"/>
                  </a:lnTo>
                  <a:cubicBezTo>
                    <a:pt x="2689515" y="247249"/>
                    <a:pt x="2635442" y="276970"/>
                    <a:pt x="2572420" y="276970"/>
                  </a:cubicBezTo>
                  <a:lnTo>
                    <a:pt x="2350338" y="276970"/>
                  </a:lnTo>
                  <a:lnTo>
                    <a:pt x="2350338" y="276447"/>
                  </a:lnTo>
                  <a:lnTo>
                    <a:pt x="837564" y="276447"/>
                  </a:lnTo>
                  <a:cubicBezTo>
                    <a:pt x="724381" y="276447"/>
                    <a:pt x="632628" y="347614"/>
                    <a:pt x="632628" y="435404"/>
                  </a:cubicBezTo>
                  <a:cubicBezTo>
                    <a:pt x="632628" y="523193"/>
                    <a:pt x="724381" y="594360"/>
                    <a:pt x="837564" y="5943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任意多边形 10"/>
            <p:cNvSpPr/>
            <p:nvPr>
              <p:custDataLst>
                <p:tags r:id="rId21"/>
              </p:custDataLst>
            </p:nvPr>
          </p:nvSpPr>
          <p:spPr>
            <a:xfrm flipV="1">
              <a:off x="11238374" y="511293"/>
              <a:ext cx="953627" cy="129693"/>
            </a:xfrm>
            <a:custGeom>
              <a:avLst/>
              <a:gdLst>
                <a:gd name="connsiteX0" fmla="*/ 293024 w 953627"/>
                <a:gd name="connsiteY0" fmla="*/ 129693 h 129693"/>
                <a:gd name="connsiteX1" fmla="*/ 783649 w 953627"/>
                <a:gd name="connsiteY1" fmla="*/ 129693 h 129693"/>
                <a:gd name="connsiteX2" fmla="*/ 822271 w 953627"/>
                <a:gd name="connsiteY2" fmla="*/ 129693 h 129693"/>
                <a:gd name="connsiteX3" fmla="*/ 953627 w 953627"/>
                <a:gd name="connsiteY3" fmla="*/ 129693 h 129693"/>
                <a:gd name="connsiteX4" fmla="*/ 953627 w 953627"/>
                <a:gd name="connsiteY4" fmla="*/ 120759 h 129693"/>
                <a:gd name="connsiteX5" fmla="*/ 783649 w 953627"/>
                <a:gd name="connsiteY5" fmla="*/ 120759 h 129693"/>
                <a:gd name="connsiteX6" fmla="*/ 340019 w 953627"/>
                <a:gd name="connsiteY6" fmla="*/ 120759 h 129693"/>
                <a:gd name="connsiteX7" fmla="*/ 290972 w 953627"/>
                <a:gd name="connsiteY7" fmla="*/ 105031 h 129693"/>
                <a:gd name="connsiteX8" fmla="*/ 286789 w 953627"/>
                <a:gd name="connsiteY8" fmla="*/ 95008 h 129693"/>
                <a:gd name="connsiteX9" fmla="*/ 290972 w 953627"/>
                <a:gd name="connsiteY9" fmla="*/ 84984 h 129693"/>
                <a:gd name="connsiteX10" fmla="*/ 340019 w 953627"/>
                <a:gd name="connsiteY10" fmla="*/ 69257 h 129693"/>
                <a:gd name="connsiteX11" fmla="*/ 417714 w 953627"/>
                <a:gd name="connsiteY11" fmla="*/ 69257 h 129693"/>
                <a:gd name="connsiteX12" fmla="*/ 417714 w 953627"/>
                <a:gd name="connsiteY12" fmla="*/ 69370 h 129693"/>
                <a:gd name="connsiteX13" fmla="*/ 946962 w 953627"/>
                <a:gd name="connsiteY13" fmla="*/ 69370 h 129693"/>
                <a:gd name="connsiteX14" fmla="*/ 953627 w 953627"/>
                <a:gd name="connsiteY14" fmla="*/ 68035 h 129693"/>
                <a:gd name="connsiteX15" fmla="*/ 953627 w 953627"/>
                <a:gd name="connsiteY15" fmla="*/ 1336 h 129693"/>
                <a:gd name="connsiteX16" fmla="*/ 946962 w 953627"/>
                <a:gd name="connsiteY16" fmla="*/ 0 h 129693"/>
                <a:gd name="connsiteX17" fmla="*/ 442653 w 953627"/>
                <a:gd name="connsiteY17" fmla="*/ 0 h 129693"/>
                <a:gd name="connsiteX18" fmla="*/ 417714 w 953627"/>
                <a:gd name="connsiteY18" fmla="*/ 0 h 129693"/>
                <a:gd name="connsiteX19" fmla="*/ 0 w 953627"/>
                <a:gd name="connsiteY19" fmla="*/ 0 h 129693"/>
                <a:gd name="connsiteX20" fmla="*/ 0 w 953627"/>
                <a:gd name="connsiteY20" fmla="*/ 8934 h 129693"/>
                <a:gd name="connsiteX21" fmla="*/ 442653 w 953627"/>
                <a:gd name="connsiteY21" fmla="*/ 8934 h 129693"/>
                <a:gd name="connsiteX22" fmla="*/ 899967 w 953627"/>
                <a:gd name="connsiteY22" fmla="*/ 8934 h 129693"/>
                <a:gd name="connsiteX23" fmla="*/ 949013 w 953627"/>
                <a:gd name="connsiteY23" fmla="*/ 24662 h 129693"/>
                <a:gd name="connsiteX24" fmla="*/ 953197 w 953627"/>
                <a:gd name="connsiteY24" fmla="*/ 34685 h 129693"/>
                <a:gd name="connsiteX25" fmla="*/ 949013 w 953627"/>
                <a:gd name="connsiteY25" fmla="*/ 44709 h 129693"/>
                <a:gd name="connsiteX26" fmla="*/ 899967 w 953627"/>
                <a:gd name="connsiteY26" fmla="*/ 60437 h 129693"/>
                <a:gd name="connsiteX27" fmla="*/ 822271 w 953627"/>
                <a:gd name="connsiteY27" fmla="*/ 60437 h 129693"/>
                <a:gd name="connsiteX28" fmla="*/ 822271 w 953627"/>
                <a:gd name="connsiteY28" fmla="*/ 60322 h 129693"/>
                <a:gd name="connsiteX29" fmla="*/ 293024 w 953627"/>
                <a:gd name="connsiteY29" fmla="*/ 60322 h 129693"/>
                <a:gd name="connsiteX30" fmla="*/ 221326 w 953627"/>
                <a:gd name="connsiteY30" fmla="*/ 95008 h 129693"/>
                <a:gd name="connsiteX31" fmla="*/ 293024 w 953627"/>
                <a:gd name="connsiteY31" fmla="*/ 129693 h 12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53627" h="129693">
                  <a:moveTo>
                    <a:pt x="293024" y="129693"/>
                  </a:moveTo>
                  <a:lnTo>
                    <a:pt x="783649" y="129693"/>
                  </a:lnTo>
                  <a:lnTo>
                    <a:pt x="822271" y="129693"/>
                  </a:lnTo>
                  <a:lnTo>
                    <a:pt x="953627" y="129693"/>
                  </a:lnTo>
                  <a:lnTo>
                    <a:pt x="953627" y="120759"/>
                  </a:lnTo>
                  <a:lnTo>
                    <a:pt x="783649" y="120759"/>
                  </a:lnTo>
                  <a:lnTo>
                    <a:pt x="340019" y="120759"/>
                  </a:lnTo>
                  <a:cubicBezTo>
                    <a:pt x="317971" y="120759"/>
                    <a:pt x="299053" y="114274"/>
                    <a:pt x="290972" y="105031"/>
                  </a:cubicBezTo>
                  <a:lnTo>
                    <a:pt x="286789" y="95008"/>
                  </a:lnTo>
                  <a:lnTo>
                    <a:pt x="290972" y="84984"/>
                  </a:lnTo>
                  <a:cubicBezTo>
                    <a:pt x="299053" y="75742"/>
                    <a:pt x="317971" y="69257"/>
                    <a:pt x="340019" y="69257"/>
                  </a:cubicBezTo>
                  <a:lnTo>
                    <a:pt x="417714" y="69257"/>
                  </a:lnTo>
                  <a:lnTo>
                    <a:pt x="417714" y="69370"/>
                  </a:lnTo>
                  <a:lnTo>
                    <a:pt x="946962" y="69370"/>
                  </a:lnTo>
                  <a:lnTo>
                    <a:pt x="953627" y="68035"/>
                  </a:lnTo>
                  <a:lnTo>
                    <a:pt x="953627" y="1336"/>
                  </a:lnTo>
                  <a:lnTo>
                    <a:pt x="946962" y="0"/>
                  </a:lnTo>
                  <a:lnTo>
                    <a:pt x="442653" y="0"/>
                  </a:lnTo>
                  <a:lnTo>
                    <a:pt x="417714" y="0"/>
                  </a:lnTo>
                  <a:lnTo>
                    <a:pt x="0" y="0"/>
                  </a:lnTo>
                  <a:lnTo>
                    <a:pt x="0" y="8934"/>
                  </a:lnTo>
                  <a:lnTo>
                    <a:pt x="442653" y="8934"/>
                  </a:lnTo>
                  <a:lnTo>
                    <a:pt x="899967" y="8934"/>
                  </a:lnTo>
                  <a:cubicBezTo>
                    <a:pt x="922015" y="8934"/>
                    <a:pt x="940933" y="15419"/>
                    <a:pt x="949013" y="24662"/>
                  </a:cubicBezTo>
                  <a:lnTo>
                    <a:pt x="953197" y="34685"/>
                  </a:lnTo>
                  <a:lnTo>
                    <a:pt x="949013" y="44709"/>
                  </a:lnTo>
                  <a:cubicBezTo>
                    <a:pt x="940933" y="53951"/>
                    <a:pt x="922015" y="60437"/>
                    <a:pt x="899967" y="60437"/>
                  </a:cubicBezTo>
                  <a:lnTo>
                    <a:pt x="822271" y="60437"/>
                  </a:lnTo>
                  <a:lnTo>
                    <a:pt x="822271" y="60322"/>
                  </a:lnTo>
                  <a:lnTo>
                    <a:pt x="293024" y="60322"/>
                  </a:lnTo>
                  <a:cubicBezTo>
                    <a:pt x="253426" y="60322"/>
                    <a:pt x="221326" y="75851"/>
                    <a:pt x="221326" y="95008"/>
                  </a:cubicBezTo>
                  <a:cubicBezTo>
                    <a:pt x="221326" y="114164"/>
                    <a:pt x="253426" y="129693"/>
                    <a:pt x="293024" y="1296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5" name="矩形 34"/>
          <p:cNvSpPr/>
          <p:nvPr>
            <p:custDataLst>
              <p:tags r:id="rId3"/>
            </p:custDataLst>
          </p:nvPr>
        </p:nvSpPr>
        <p:spPr>
          <a:xfrm>
            <a:off x="3037148" y="3262442"/>
            <a:ext cx="5989256" cy="369332"/>
          </a:xfrm>
          <a:prstGeom prst="rect">
            <a:avLst/>
          </a:prstGeom>
          <a:blipFill>
            <a:blip r:embed="rId2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36" name="图片 3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01330" y="-399742"/>
            <a:ext cx="1260895" cy="5989254"/>
          </a:xfrm>
          <a:prstGeom prst="rect">
            <a:avLst/>
          </a:prstGeom>
          <a:blipFill dpi="0" rotWithShape="1">
            <a:blip r:embed="rId24" cstate="print"/>
            <a:srcRect/>
            <a:tile tx="0" ty="0" sx="100000" sy="100000" flip="none" algn="tl"/>
          </a:blipFill>
        </p:spPr>
      </p:pic>
      <p:pic>
        <p:nvPicPr>
          <p:cNvPr id="37" name="图片 36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2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8388547" y="2695238"/>
            <a:ext cx="1667338" cy="205736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2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2010679" y="2695238"/>
            <a:ext cx="1667338" cy="205736"/>
          </a:xfrm>
          <a:prstGeom prst="rect">
            <a:avLst/>
          </a:prstGeom>
        </p:spPr>
      </p:pic>
      <p:sp>
        <p:nvSpPr>
          <p:cNvPr id="39" name="矩形 38"/>
          <p:cNvSpPr/>
          <p:nvPr>
            <p:custDataLst>
              <p:tags r:id="rId7"/>
            </p:custDataLst>
          </p:nvPr>
        </p:nvSpPr>
        <p:spPr>
          <a:xfrm rot="5400000">
            <a:off x="5127614" y="-964347"/>
            <a:ext cx="1862468" cy="7514841"/>
          </a:xfrm>
          <a:prstGeom prst="rect">
            <a:avLst/>
          </a:prstGeom>
          <a:noFill/>
          <a:ln w="31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0" name="矩形 39"/>
          <p:cNvSpPr/>
          <p:nvPr>
            <p:custDataLst>
              <p:tags r:id="rId8"/>
            </p:custDataLst>
          </p:nvPr>
        </p:nvSpPr>
        <p:spPr>
          <a:xfrm rot="5400000">
            <a:off x="9638956" y="1684526"/>
            <a:ext cx="354626" cy="354626"/>
          </a:xfrm>
          <a:prstGeom prst="rect">
            <a:avLst/>
          </a:prstGeom>
          <a:noFill/>
          <a:ln w="31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1" name="矩形 40"/>
          <p:cNvSpPr/>
          <p:nvPr>
            <p:custDataLst>
              <p:tags r:id="rId9"/>
            </p:custDataLst>
          </p:nvPr>
        </p:nvSpPr>
        <p:spPr>
          <a:xfrm rot="5400000">
            <a:off x="9638956" y="3568648"/>
            <a:ext cx="354626" cy="354626"/>
          </a:xfrm>
          <a:prstGeom prst="rect">
            <a:avLst/>
          </a:prstGeom>
          <a:noFill/>
          <a:ln w="31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2" name="矩形 41"/>
          <p:cNvSpPr/>
          <p:nvPr>
            <p:custDataLst>
              <p:tags r:id="rId10"/>
            </p:custDataLst>
          </p:nvPr>
        </p:nvSpPr>
        <p:spPr>
          <a:xfrm rot="5400000">
            <a:off x="2125394" y="1662870"/>
            <a:ext cx="354626" cy="354626"/>
          </a:xfrm>
          <a:prstGeom prst="rect">
            <a:avLst/>
          </a:prstGeom>
          <a:noFill/>
          <a:ln w="31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矩形 42"/>
          <p:cNvSpPr/>
          <p:nvPr>
            <p:custDataLst>
              <p:tags r:id="rId11"/>
            </p:custDataLst>
          </p:nvPr>
        </p:nvSpPr>
        <p:spPr>
          <a:xfrm rot="5400000">
            <a:off x="2125394" y="3546993"/>
            <a:ext cx="354626" cy="354626"/>
          </a:xfrm>
          <a:prstGeom prst="rect">
            <a:avLst/>
          </a:prstGeom>
          <a:noFill/>
          <a:ln w="31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2"/>
            </p:custDataLst>
          </p:nvPr>
        </p:nvSpPr>
        <p:spPr>
          <a:xfrm>
            <a:off x="3037147" y="2204344"/>
            <a:ext cx="5989257" cy="833178"/>
          </a:xfrm>
        </p:spPr>
        <p:txBody>
          <a:bodyPr lIns="90000" tIns="46800" rIns="90000" bIns="46800" anchor="ctr">
            <a:normAutofit/>
          </a:bodyPr>
          <a:lstStyle>
            <a:lvl1pPr algn="dist">
              <a:defRPr sz="40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47" name="文本占位符 46"/>
          <p:cNvSpPr>
            <a:spLocks noGrp="1"/>
          </p:cNvSpPr>
          <p:nvPr>
            <p:ph type="body" sz="quarter" idx="15" hasCustomPrompt="1"/>
            <p:custDataLst>
              <p:tags r:id="rId13"/>
            </p:custDataLst>
          </p:nvPr>
        </p:nvSpPr>
        <p:spPr>
          <a:xfrm>
            <a:off x="4598400" y="3236083"/>
            <a:ext cx="2995200" cy="424732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fld id="{A77639FF-E68A-416A-B53A-9A76AB5C410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2023/9/18 Monday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fld id="{5C6CC7F0-8BC3-4CC4-9B08-7ADD556F360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489585" y="443230"/>
            <a:ext cx="11213465" cy="5971540"/>
          </a:xfrm>
          <a:prstGeom prst="rect">
            <a:avLst/>
          </a:prstGeom>
          <a:noFill/>
          <a:ln w="28575">
            <a:gradFill>
              <a:gsLst>
                <a:gs pos="70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4920000" scaled="1"/>
            </a:gra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004660" y="2156873"/>
            <a:ext cx="6562800" cy="1133805"/>
          </a:xfrm>
        </p:spPr>
        <p:txBody>
          <a:bodyPr lIns="90000" tIns="46800" rIns="90000" bIns="46800" anchor="b" anchorCtr="0">
            <a:normAutofit/>
          </a:bodyPr>
          <a:lstStyle>
            <a:lvl1pPr algn="dist">
              <a:lnSpc>
                <a:spcPct val="100000"/>
              </a:lnSpc>
              <a:defRPr sz="6000" b="0" spc="400" baseline="0">
                <a:gradFill>
                  <a:gsLst>
                    <a:gs pos="70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2700000" scaled="0"/>
                </a:gradFill>
                <a:latin typeface="微软雅黑" panose="020B0503020204020204" charset="-122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064731" y="3393513"/>
            <a:ext cx="6017450" cy="428840"/>
          </a:xfrm>
        </p:spPr>
        <p:txBody>
          <a:bodyPr lIns="90000" tIns="0" rIns="90000" bIns="46800">
            <a:normAutofit/>
          </a:bodyPr>
          <a:lstStyle>
            <a:lvl1pPr marL="0" indent="0" algn="dist" eaLnBrk="1" fontAlgn="auto" latinLnBrk="0" hangingPunct="1">
              <a:lnSpc>
                <a:spcPct val="100000"/>
              </a:lnSpc>
              <a:buNone/>
              <a:defRPr sz="1200" u="none" strike="noStrike" kern="1200" cap="none" spc="200" normalizeH="0" baseline="0">
                <a:solidFill>
                  <a:schemeClr val="accent1"/>
                </a:solidFill>
                <a:uFillTx/>
                <a:latin typeface="微软雅黑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2023/9/18 Monday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7"/>
            </p:custDataLst>
          </p:nvPr>
        </p:nvSpPr>
        <p:spPr>
          <a:xfrm>
            <a:off x="1104900" y="4800600"/>
            <a:ext cx="2700000" cy="4143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spc="600" baseline="0">
                <a:solidFill>
                  <a:schemeClr val="accent1"/>
                </a:solidFill>
                <a:latin typeface="微软雅黑" panose="020B0503020204020204" charset="-122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pic>
        <p:nvPicPr>
          <p:cNvPr id="4" name="图片 3" descr="1]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7239000" y="-193040"/>
            <a:ext cx="5269230" cy="72231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261969"/>
            <a:ext cx="12192000" cy="6606191"/>
            <a:chOff x="0" y="261969"/>
            <a:chExt cx="12192000" cy="6606191"/>
          </a:xfrm>
        </p:grpSpPr>
        <p:grpSp>
          <p:nvGrpSpPr>
            <p:cNvPr id="10" name="组合 9"/>
            <p:cNvGrpSpPr/>
            <p:nvPr userDrawn="1"/>
          </p:nvGrpSpPr>
          <p:grpSpPr>
            <a:xfrm>
              <a:off x="0" y="261969"/>
              <a:ext cx="12192000" cy="6334062"/>
              <a:chOff x="0" y="174171"/>
              <a:chExt cx="12192000" cy="6334062"/>
            </a:xfrm>
          </p:grpSpPr>
          <p:cxnSp>
            <p:nvCxnSpPr>
              <p:cNvPr id="12" name="直接连接符 11"/>
              <p:cNvCxnSpPr/>
              <p:nvPr userDrawn="1">
                <p:custDataLst>
                  <p:tags r:id="rId8"/>
                </p:custDataLst>
              </p:nvPr>
            </p:nvCxnSpPr>
            <p:spPr>
              <a:xfrm>
                <a:off x="0" y="174171"/>
                <a:ext cx="12192000" cy="0"/>
              </a:xfrm>
              <a:prstGeom prst="line">
                <a:avLst/>
              </a:prstGeom>
              <a:noFill/>
              <a:ln w="28575">
                <a:gradFill>
                  <a:gsLst>
                    <a:gs pos="70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4920000" scaled="1"/>
                </a:gradFill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3" name="直接连接符 12"/>
              <p:cNvCxnSpPr/>
              <p:nvPr userDrawn="1">
                <p:custDataLst>
                  <p:tags r:id="rId9"/>
                </p:custDataLst>
              </p:nvPr>
            </p:nvCxnSpPr>
            <p:spPr>
              <a:xfrm>
                <a:off x="0" y="6508233"/>
                <a:ext cx="12192000" cy="0"/>
              </a:xfrm>
              <a:prstGeom prst="line">
                <a:avLst/>
              </a:prstGeom>
              <a:noFill/>
              <a:ln w="28575">
                <a:gradFill>
                  <a:gsLst>
                    <a:gs pos="70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4920000" scaled="1"/>
                </a:gradFill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pic>
          <p:nvPicPr>
            <p:cNvPr id="11" name="图片 10" descr="1]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 rotWithShape="1">
            <a:blip r:embed="rId11" cstate="print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backgroundRemoval t="39625" b="98625" l="0" r="100000">
                          <a14:foregroundMark x1="2229" y1="54500" x2="40924" y2="60625"/>
                          <a14:foregroundMark x1="40924" y1="60625" x2="51274" y2="86500"/>
                          <a14:foregroundMark x1="51274" y1="87250" x2="47611" y2="99000"/>
                          <a14:foregroundMark x1="48726" y1="93750" x2="20064" y2="96750"/>
                          <a14:foregroundMark x1="21019" y1="97125" x2="4299" y2="81500"/>
                          <a14:foregroundMark x1="12102" y1="96000" x2="2229" y2="86500"/>
                          <a14:foregroundMark x1="2229" y1="86500" x2="5892" y2="66250"/>
                          <a14:foregroundMark x1="6369" y1="61375" x2="3822" y2="52250"/>
                          <a14:foregroundMark x1="9076" y1="59375" x2="24682" y2="65125"/>
                          <a14:foregroundMark x1="24682" y1="63250" x2="35191" y2="78500"/>
                          <a14:foregroundMark x1="35669" y1="77000" x2="39331" y2="91375"/>
                          <a14:foregroundMark x1="37739" y1="91375" x2="9076" y2="68250"/>
                        </a14:backgroundRemoval>
                      </a14:imgEffect>
                    </a14:imgLayer>
                  </a14:imgProps>
                </a:ext>
              </a:extLst>
            </a:blip>
            <a:srcRect l="-1925"/>
            <a:stretch>
              <a:fillRect/>
            </a:stretch>
          </p:blipFill>
          <p:spPr>
            <a:xfrm>
              <a:off x="10559868" y="4760686"/>
              <a:ext cx="1632132" cy="2107474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微软雅黑" panose="020B0503020204020204" charset="-122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2023/9/18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489585" y="443230"/>
            <a:ext cx="11213465" cy="5971540"/>
          </a:xfrm>
          <a:prstGeom prst="rect">
            <a:avLst/>
          </a:prstGeom>
          <a:noFill/>
          <a:ln w="28575">
            <a:gradFill>
              <a:gsLst>
                <a:gs pos="70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4920000" scaled="1"/>
            </a:gra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</a:endParaRPr>
          </a:p>
        </p:txBody>
      </p:sp>
      <p:pic>
        <p:nvPicPr>
          <p:cNvPr id="8" name="图片 7" descr="1]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7239000" y="-193040"/>
            <a:ext cx="5269230" cy="7223125"/>
          </a:xfrm>
          <a:prstGeom prst="rect">
            <a:avLst/>
          </a:prstGeom>
        </p:spPr>
      </p:pic>
      <p:cxnSp>
        <p:nvCxnSpPr>
          <p:cNvPr id="11" name="直接连接符 10"/>
          <p:cNvCxnSpPr/>
          <p:nvPr>
            <p:custDataLst>
              <p:tags r:id="rId3"/>
            </p:custDataLst>
          </p:nvPr>
        </p:nvCxnSpPr>
        <p:spPr>
          <a:xfrm>
            <a:off x="1231271" y="3630439"/>
            <a:ext cx="111357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06259" y="1859082"/>
            <a:ext cx="5695200" cy="1569600"/>
          </a:xfrm>
        </p:spPr>
        <p:txBody>
          <a:bodyPr lIns="90000" tIns="46800" rIns="90000" bIns="0" anchor="t" anchorCtr="0">
            <a:normAutofit/>
          </a:bodyPr>
          <a:lstStyle>
            <a:lvl1pPr algn="dist">
              <a:defRPr sz="8600" b="0" u="none" strike="noStrike" kern="1200" cap="none" spc="300" normalizeH="0" baseline="0">
                <a:gradFill>
                  <a:gsLst>
                    <a:gs pos="70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2700000" scaled="0"/>
                </a:gradFill>
                <a:uFillTx/>
                <a:latin typeface="微软雅黑" panose="020B0503020204020204" charset="-122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2023/9/18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1104737" y="4065405"/>
            <a:ext cx="3873600" cy="615600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chemeClr val="accent1"/>
                </a:solidFill>
                <a:latin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261969"/>
            <a:ext cx="12192000" cy="6606191"/>
            <a:chOff x="0" y="261969"/>
            <a:chExt cx="12192000" cy="6606191"/>
          </a:xfrm>
        </p:grpSpPr>
        <p:grpSp>
          <p:nvGrpSpPr>
            <p:cNvPr id="13" name="组合 12"/>
            <p:cNvGrpSpPr/>
            <p:nvPr userDrawn="1"/>
          </p:nvGrpSpPr>
          <p:grpSpPr>
            <a:xfrm>
              <a:off x="0" y="261969"/>
              <a:ext cx="12192000" cy="6334062"/>
              <a:chOff x="0" y="174171"/>
              <a:chExt cx="12192000" cy="6334062"/>
            </a:xfrm>
          </p:grpSpPr>
          <p:cxnSp>
            <p:nvCxnSpPr>
              <p:cNvPr id="15" name="直接连接符 14"/>
              <p:cNvCxnSpPr/>
              <p:nvPr userDrawn="1">
                <p:custDataLst>
                  <p:tags r:id="rId9"/>
                </p:custDataLst>
              </p:nvPr>
            </p:nvCxnSpPr>
            <p:spPr>
              <a:xfrm>
                <a:off x="0" y="174171"/>
                <a:ext cx="12192000" cy="0"/>
              </a:xfrm>
              <a:prstGeom prst="line">
                <a:avLst/>
              </a:prstGeom>
              <a:noFill/>
              <a:ln w="28575">
                <a:gradFill>
                  <a:gsLst>
                    <a:gs pos="70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4920000" scaled="1"/>
                </a:gradFill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" name="直接连接符 15"/>
              <p:cNvCxnSpPr/>
              <p:nvPr userDrawn="1">
                <p:custDataLst>
                  <p:tags r:id="rId10"/>
                </p:custDataLst>
              </p:nvPr>
            </p:nvCxnSpPr>
            <p:spPr>
              <a:xfrm>
                <a:off x="0" y="6508233"/>
                <a:ext cx="12192000" cy="0"/>
              </a:xfrm>
              <a:prstGeom prst="line">
                <a:avLst/>
              </a:prstGeom>
              <a:noFill/>
              <a:ln w="28575">
                <a:gradFill>
                  <a:gsLst>
                    <a:gs pos="70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4920000" scaled="1"/>
                </a:gradFill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pic>
          <p:nvPicPr>
            <p:cNvPr id="14" name="图片 13" descr="1]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 rotWithShape="1">
            <a:blip r:embed="rId12" cstate="print">
              <a:extLst>
                <a:ext uri="{BEBA8EAE-BF5A-486C-A8C5-ECC9F3942E4B}">
                  <a14:imgProps xmlns="" xmlns:a14="http://schemas.microsoft.com/office/drawing/2010/main">
                    <a14:imgLayer r:embed="rId13">
                      <a14:imgEffect>
                        <a14:backgroundRemoval t="39625" b="98625" l="0" r="100000">
                          <a14:foregroundMark x1="2229" y1="54500" x2="40924" y2="60625"/>
                          <a14:foregroundMark x1="40924" y1="60625" x2="51274" y2="86500"/>
                          <a14:foregroundMark x1="51274" y1="87250" x2="47611" y2="99000"/>
                          <a14:foregroundMark x1="48726" y1="93750" x2="20064" y2="96750"/>
                          <a14:foregroundMark x1="21019" y1="97125" x2="4299" y2="81500"/>
                          <a14:foregroundMark x1="12102" y1="96000" x2="2229" y2="86500"/>
                          <a14:foregroundMark x1="2229" y1="86500" x2="5892" y2="66250"/>
                          <a14:foregroundMark x1="6369" y1="61375" x2="3822" y2="52250"/>
                          <a14:foregroundMark x1="9076" y1="59375" x2="24682" y2="65125"/>
                          <a14:foregroundMark x1="24682" y1="63250" x2="35191" y2="78500"/>
                          <a14:foregroundMark x1="35669" y1="77000" x2="39331" y2="91375"/>
                          <a14:foregroundMark x1="37739" y1="91375" x2="9076" y2="68250"/>
                        </a14:backgroundRemoval>
                      </a14:imgEffect>
                    </a14:imgLayer>
                  </a14:imgProps>
                </a:ext>
              </a:extLst>
            </a:blip>
            <a:srcRect l="-1925"/>
            <a:stretch>
              <a:fillRect/>
            </a:stretch>
          </p:blipFill>
          <p:spPr>
            <a:xfrm>
              <a:off x="10559868" y="4760686"/>
              <a:ext cx="1632132" cy="2107474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微软雅黑" panose="020B0503020204020204" charset="-122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2023/9/18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>
            <p:custDataLst>
              <p:tags r:id="rId1"/>
            </p:custDataLst>
          </p:nvPr>
        </p:nvGrpSpPr>
        <p:grpSpPr>
          <a:xfrm>
            <a:off x="0" y="261969"/>
            <a:ext cx="12192000" cy="6606191"/>
            <a:chOff x="0" y="261969"/>
            <a:chExt cx="12192000" cy="6606191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261969"/>
              <a:ext cx="12192000" cy="6334062"/>
              <a:chOff x="0" y="174171"/>
              <a:chExt cx="12192000" cy="6334062"/>
            </a:xfrm>
          </p:grpSpPr>
          <p:cxnSp>
            <p:nvCxnSpPr>
              <p:cNvPr id="17" name="直接连接符 16"/>
              <p:cNvCxnSpPr/>
              <p:nvPr userDrawn="1">
                <p:custDataLst>
                  <p:tags r:id="rId11"/>
                </p:custDataLst>
              </p:nvPr>
            </p:nvCxnSpPr>
            <p:spPr>
              <a:xfrm>
                <a:off x="0" y="174171"/>
                <a:ext cx="12192000" cy="0"/>
              </a:xfrm>
              <a:prstGeom prst="line">
                <a:avLst/>
              </a:prstGeom>
              <a:noFill/>
              <a:ln w="28575">
                <a:gradFill>
                  <a:gsLst>
                    <a:gs pos="70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4920000" scaled="1"/>
                </a:gradFill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" name="直接连接符 17"/>
              <p:cNvCxnSpPr/>
              <p:nvPr userDrawn="1">
                <p:custDataLst>
                  <p:tags r:id="rId12"/>
                </p:custDataLst>
              </p:nvPr>
            </p:nvCxnSpPr>
            <p:spPr>
              <a:xfrm>
                <a:off x="0" y="6508233"/>
                <a:ext cx="12192000" cy="0"/>
              </a:xfrm>
              <a:prstGeom prst="line">
                <a:avLst/>
              </a:prstGeom>
              <a:noFill/>
              <a:ln w="28575">
                <a:gradFill>
                  <a:gsLst>
                    <a:gs pos="70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4920000" scaled="1"/>
                </a:gradFill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pic>
          <p:nvPicPr>
            <p:cNvPr id="16" name="图片 15" descr="1]"/>
            <p:cNvPicPr>
              <a:picLocks noChangeAspect="1"/>
            </p:cNvPicPr>
            <p:nvPr userDrawn="1">
              <p:custDataLst>
                <p:tags r:id="rId10"/>
              </p:custDataLst>
            </p:nvPr>
          </p:nvPicPr>
          <p:blipFill rotWithShape="1">
            <a:blip r:embed="rId14" cstate="print">
              <a:extLst>
                <a:ext uri="{BEBA8EAE-BF5A-486C-A8C5-ECC9F3942E4B}">
                  <a14:imgProps xmlns="" xmlns:a14="http://schemas.microsoft.com/office/drawing/2010/main">
                    <a14:imgLayer r:embed="rId15">
                      <a14:imgEffect>
                        <a14:backgroundRemoval t="39625" b="98625" l="0" r="100000">
                          <a14:foregroundMark x1="2229" y1="54500" x2="40924" y2="60625"/>
                          <a14:foregroundMark x1="40924" y1="60625" x2="51274" y2="86500"/>
                          <a14:foregroundMark x1="51274" y1="87250" x2="47611" y2="99000"/>
                          <a14:foregroundMark x1="48726" y1="93750" x2="20064" y2="96750"/>
                          <a14:foregroundMark x1="21019" y1="97125" x2="4299" y2="81500"/>
                          <a14:foregroundMark x1="12102" y1="96000" x2="2229" y2="86500"/>
                          <a14:foregroundMark x1="2229" y1="86500" x2="5892" y2="66250"/>
                          <a14:foregroundMark x1="6369" y1="61375" x2="3822" y2="52250"/>
                          <a14:foregroundMark x1="9076" y1="59375" x2="24682" y2="65125"/>
                          <a14:foregroundMark x1="24682" y1="63250" x2="35191" y2="78500"/>
                          <a14:foregroundMark x1="35669" y1="77000" x2="39331" y2="91375"/>
                          <a14:foregroundMark x1="37739" y1="91375" x2="9076" y2="68250"/>
                        </a14:backgroundRemoval>
                      </a14:imgEffect>
                    </a14:imgLayer>
                  </a14:imgProps>
                </a:ext>
              </a:extLst>
            </a:blip>
            <a:srcRect l="-1925"/>
            <a:stretch>
              <a:fillRect/>
            </a:stretch>
          </p:blipFill>
          <p:spPr>
            <a:xfrm>
              <a:off x="10559868" y="4760686"/>
              <a:ext cx="1632132" cy="2107474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微软雅黑" panose="020B0503020204020204" charset="-122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2023/9/18 Monday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1]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 cstate="print"/>
          <a:srcRect/>
          <a:stretch>
            <a:fillRect/>
          </a:stretch>
        </p:blipFill>
        <p:spPr>
          <a:xfrm>
            <a:off x="9365425" y="181610"/>
            <a:ext cx="2826575" cy="684085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微软雅黑" panose="020B0503020204020204" charset="-122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2023/9/18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2023/9/18 Monday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261969"/>
            <a:ext cx="12192000" cy="6606191"/>
            <a:chOff x="0" y="261969"/>
            <a:chExt cx="12192000" cy="6606191"/>
          </a:xfrm>
        </p:grpSpPr>
        <p:grpSp>
          <p:nvGrpSpPr>
            <p:cNvPr id="13" name="组合 12"/>
            <p:cNvGrpSpPr/>
            <p:nvPr userDrawn="1"/>
          </p:nvGrpSpPr>
          <p:grpSpPr>
            <a:xfrm>
              <a:off x="0" y="261969"/>
              <a:ext cx="12192000" cy="6334062"/>
              <a:chOff x="0" y="174171"/>
              <a:chExt cx="12192000" cy="6334062"/>
            </a:xfrm>
          </p:grpSpPr>
          <p:cxnSp>
            <p:nvCxnSpPr>
              <p:cNvPr id="15" name="直接连接符 14"/>
              <p:cNvCxnSpPr/>
              <p:nvPr userDrawn="1">
                <p:custDataLst>
                  <p:tags r:id="rId9"/>
                </p:custDataLst>
              </p:nvPr>
            </p:nvCxnSpPr>
            <p:spPr>
              <a:xfrm>
                <a:off x="0" y="174171"/>
                <a:ext cx="12192000" cy="0"/>
              </a:xfrm>
              <a:prstGeom prst="line">
                <a:avLst/>
              </a:prstGeom>
              <a:noFill/>
              <a:ln w="28575">
                <a:gradFill>
                  <a:gsLst>
                    <a:gs pos="70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4920000" scaled="1"/>
                </a:gradFill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" name="直接连接符 15"/>
              <p:cNvCxnSpPr/>
              <p:nvPr userDrawn="1">
                <p:custDataLst>
                  <p:tags r:id="rId10"/>
                </p:custDataLst>
              </p:nvPr>
            </p:nvCxnSpPr>
            <p:spPr>
              <a:xfrm>
                <a:off x="0" y="6508233"/>
                <a:ext cx="12192000" cy="0"/>
              </a:xfrm>
              <a:prstGeom prst="line">
                <a:avLst/>
              </a:prstGeom>
              <a:noFill/>
              <a:ln w="28575">
                <a:gradFill>
                  <a:gsLst>
                    <a:gs pos="70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4920000" scaled="1"/>
                </a:gradFill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pic>
          <p:nvPicPr>
            <p:cNvPr id="14" name="图片 13" descr="1]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 rotWithShape="1">
            <a:blip r:embed="rId12" cstate="print">
              <a:extLst>
                <a:ext uri="{BEBA8EAE-BF5A-486C-A8C5-ECC9F3942E4B}">
                  <a14:imgProps xmlns="" xmlns:a14="http://schemas.microsoft.com/office/drawing/2010/main">
                    <a14:imgLayer r:embed="rId13">
                      <a14:imgEffect>
                        <a14:backgroundRemoval t="39625" b="98625" l="0" r="100000">
                          <a14:foregroundMark x1="2229" y1="54500" x2="40924" y2="60625"/>
                          <a14:foregroundMark x1="40924" y1="60625" x2="51274" y2="86500"/>
                          <a14:foregroundMark x1="51274" y1="87250" x2="47611" y2="99000"/>
                          <a14:foregroundMark x1="48726" y1="93750" x2="20064" y2="96750"/>
                          <a14:foregroundMark x1="21019" y1="97125" x2="4299" y2="81500"/>
                          <a14:foregroundMark x1="12102" y1="96000" x2="2229" y2="86500"/>
                          <a14:foregroundMark x1="2229" y1="86500" x2="5892" y2="66250"/>
                          <a14:foregroundMark x1="6369" y1="61375" x2="3822" y2="52250"/>
                          <a14:foregroundMark x1="9076" y1="59375" x2="24682" y2="65125"/>
                          <a14:foregroundMark x1="24682" y1="63250" x2="35191" y2="78500"/>
                          <a14:foregroundMark x1="35669" y1="77000" x2="39331" y2="91375"/>
                          <a14:foregroundMark x1="37739" y1="91375" x2="9076" y2="68250"/>
                        </a14:backgroundRemoval>
                      </a14:imgEffect>
                    </a14:imgLayer>
                  </a14:imgProps>
                </a:ext>
              </a:extLst>
            </a:blip>
            <a:srcRect l="-1925"/>
            <a:stretch>
              <a:fillRect/>
            </a:stretch>
          </p:blipFill>
          <p:spPr>
            <a:xfrm>
              <a:off x="10559868" y="4760686"/>
              <a:ext cx="1632132" cy="2107474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微软雅黑" panose="020B0503020204020204" charset="-122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2023/9/18 Monday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77639FF-E68A-416A-B53A-9A76AB5C410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2023/9/18 Monday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C6CC7F0-8BC3-4CC4-9B08-7ADD556F360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>
            <p:custDataLst>
              <p:tags r:id="rId1"/>
            </p:custDataLst>
          </p:nvPr>
        </p:nvGrpSpPr>
        <p:grpSpPr>
          <a:xfrm>
            <a:off x="181429" y="191368"/>
            <a:ext cx="12010571" cy="6676792"/>
            <a:chOff x="181429" y="191368"/>
            <a:chExt cx="12010571" cy="6676792"/>
          </a:xfrm>
        </p:grpSpPr>
        <p:sp>
          <p:nvSpPr>
            <p:cNvPr id="15" name="矩形 14"/>
            <p:cNvSpPr/>
            <p:nvPr userDrawn="1">
              <p:custDataLst>
                <p:tags r:id="rId7"/>
              </p:custDataLst>
            </p:nvPr>
          </p:nvSpPr>
          <p:spPr>
            <a:xfrm>
              <a:off x="181429" y="191368"/>
              <a:ext cx="11829142" cy="6475265"/>
            </a:xfrm>
            <a:prstGeom prst="rect">
              <a:avLst/>
            </a:prstGeom>
            <a:noFill/>
            <a:ln w="28575">
              <a:gradFill>
                <a:gsLst>
                  <a:gs pos="7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4920000" scaled="1"/>
              </a:gra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latin typeface="Arial" panose="020B0604020202020204" pitchFamily="34" charset="0"/>
              </a:endParaRPr>
            </a:p>
          </p:txBody>
        </p:sp>
        <p:pic>
          <p:nvPicPr>
            <p:cNvPr id="16" name="图片 15" descr="1]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="" xmlns:a14="http://schemas.microsoft.com/office/drawing/2010/main">
                    <a14:imgLayer r:embed="rId11">
                      <a14:imgEffect>
                        <a14:backgroundRemoval t="39625" b="98625" l="0" r="100000">
                          <a14:foregroundMark x1="2229" y1="54500" x2="40924" y2="60625"/>
                          <a14:foregroundMark x1="40924" y1="60625" x2="51274" y2="86500"/>
                          <a14:foregroundMark x1="51274" y1="87250" x2="47611" y2="99000"/>
                          <a14:foregroundMark x1="48726" y1="93750" x2="20064" y2="96750"/>
                          <a14:foregroundMark x1="21019" y1="97125" x2="4299" y2="81500"/>
                          <a14:foregroundMark x1="12102" y1="96000" x2="2229" y2="86500"/>
                          <a14:foregroundMark x1="2229" y1="86500" x2="5892" y2="66250"/>
                          <a14:foregroundMark x1="6369" y1="61375" x2="3822" y2="52250"/>
                          <a14:foregroundMark x1="9076" y1="59375" x2="24682" y2="65125"/>
                          <a14:foregroundMark x1="24682" y1="63250" x2="35191" y2="78500"/>
                          <a14:foregroundMark x1="35669" y1="77000" x2="39331" y2="91375"/>
                          <a14:foregroundMark x1="37739" y1="91375" x2="9076" y2="68250"/>
                        </a14:backgroundRemoval>
                      </a14:imgEffect>
                    </a14:imgLayer>
                  </a14:imgProps>
                </a:ext>
              </a:extLst>
            </a:blip>
            <a:srcRect l="-1925"/>
            <a:stretch>
              <a:fillRect/>
            </a:stretch>
          </p:blipFill>
          <p:spPr>
            <a:xfrm>
              <a:off x="10559868" y="4760686"/>
              <a:ext cx="1632132" cy="2107474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微软雅黑" panose="020B0503020204020204" charset="-122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2023/9/18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>
            <p:custDataLst>
              <p:tags r:id="rId1"/>
            </p:custDataLst>
          </p:nvPr>
        </p:nvGrpSpPr>
        <p:grpSpPr>
          <a:xfrm>
            <a:off x="181429" y="191368"/>
            <a:ext cx="12010571" cy="6676792"/>
            <a:chOff x="181429" y="191368"/>
            <a:chExt cx="12010571" cy="6676792"/>
          </a:xfrm>
        </p:grpSpPr>
        <p:sp>
          <p:nvSpPr>
            <p:cNvPr id="12" name="矩形 11"/>
            <p:cNvSpPr/>
            <p:nvPr userDrawn="1">
              <p:custDataLst>
                <p:tags r:id="rId6"/>
              </p:custDataLst>
            </p:nvPr>
          </p:nvSpPr>
          <p:spPr>
            <a:xfrm>
              <a:off x="181429" y="191368"/>
              <a:ext cx="11829142" cy="6475265"/>
            </a:xfrm>
            <a:prstGeom prst="rect">
              <a:avLst/>
            </a:prstGeom>
            <a:noFill/>
            <a:ln w="28575">
              <a:gradFill>
                <a:gsLst>
                  <a:gs pos="7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4920000" scaled="1"/>
              </a:gra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latin typeface="Arial" panose="020B0604020202020204" pitchFamily="34" charset="0"/>
              </a:endParaRPr>
            </a:p>
          </p:txBody>
        </p:sp>
        <p:pic>
          <p:nvPicPr>
            <p:cNvPr id="13" name="图片 12" descr="1]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="" xmlns:a14="http://schemas.microsoft.com/office/drawing/2010/main">
                    <a14:imgLayer r:embed="rId10">
                      <a14:imgEffect>
                        <a14:backgroundRemoval t="39625" b="98625" l="0" r="100000">
                          <a14:foregroundMark x1="2229" y1="54500" x2="40924" y2="60625"/>
                          <a14:foregroundMark x1="40924" y1="60625" x2="51274" y2="86500"/>
                          <a14:foregroundMark x1="51274" y1="87250" x2="47611" y2="99000"/>
                          <a14:foregroundMark x1="48726" y1="93750" x2="20064" y2="96750"/>
                          <a14:foregroundMark x1="21019" y1="97125" x2="4299" y2="81500"/>
                          <a14:foregroundMark x1="12102" y1="96000" x2="2229" y2="86500"/>
                          <a14:foregroundMark x1="2229" y1="86500" x2="5892" y2="66250"/>
                          <a14:foregroundMark x1="6369" y1="61375" x2="3822" y2="52250"/>
                          <a14:foregroundMark x1="9076" y1="59375" x2="24682" y2="65125"/>
                          <a14:foregroundMark x1="24682" y1="63250" x2="35191" y2="78500"/>
                          <a14:foregroundMark x1="35669" y1="77000" x2="39331" y2="91375"/>
                          <a14:foregroundMark x1="37739" y1="91375" x2="9076" y2="68250"/>
                        </a14:backgroundRemoval>
                      </a14:imgEffect>
                    </a14:imgLayer>
                  </a14:imgProps>
                </a:ext>
              </a:extLst>
            </a:blip>
            <a:srcRect l="-1925"/>
            <a:stretch>
              <a:fillRect/>
            </a:stretch>
          </p:blipFill>
          <p:spPr>
            <a:xfrm>
              <a:off x="10559868" y="4760686"/>
              <a:ext cx="1632132" cy="2107474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2023/9/18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004661" y="2048444"/>
            <a:ext cx="5461200" cy="1049679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dist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gradFill>
                  <a:gsLst>
                    <a:gs pos="70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2700000" scaled="0"/>
                </a:gradFill>
                <a:uFillTx/>
                <a:latin typeface="微软雅黑" panose="020B0503020204020204" charset="-122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 hasCustomPrompt="1"/>
            <p:custDataLst>
              <p:tags r:id="rId2"/>
            </p:custDataLst>
          </p:nvPr>
        </p:nvSpPr>
        <p:spPr>
          <a:xfrm>
            <a:off x="1074738" y="4574222"/>
            <a:ext cx="3114675" cy="431800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spc="600" baseline="0">
                <a:solidFill>
                  <a:schemeClr val="accent1"/>
                </a:solidFill>
                <a:latin typeface="微软雅黑" panose="020B0503020204020204" charset="-12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489585" y="443230"/>
            <a:ext cx="11213465" cy="5971540"/>
          </a:xfrm>
          <a:prstGeom prst="rect">
            <a:avLst/>
          </a:prstGeom>
          <a:noFill/>
          <a:ln w="28575">
            <a:gradFill>
              <a:gsLst>
                <a:gs pos="70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4920000" scaled="1"/>
            </a:gra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2023/9/18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3" hasCustomPrompt="1"/>
            <p:custDataLst>
              <p:tags r:id="rId7"/>
            </p:custDataLst>
          </p:nvPr>
        </p:nvSpPr>
        <p:spPr>
          <a:xfrm>
            <a:off x="1122787" y="3260725"/>
            <a:ext cx="5180400" cy="336550"/>
          </a:xfrm>
        </p:spPr>
        <p:txBody>
          <a:bodyPr>
            <a:normAutofit/>
          </a:bodyPr>
          <a:lstStyle>
            <a:lvl1pPr marL="0" indent="0" algn="dist">
              <a:lnSpc>
                <a:spcPct val="150000"/>
              </a:lnSpc>
              <a:buNone/>
              <a:defRPr sz="1200" baseline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pic>
        <p:nvPicPr>
          <p:cNvPr id="8" name="图片 7" descr="1]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7239000" y="-193040"/>
            <a:ext cx="5269230" cy="72231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>
            <p:custDataLst>
              <p:tags r:id="rId1"/>
            </p:custDataLst>
          </p:nvPr>
        </p:nvGrpSpPr>
        <p:grpSpPr>
          <a:xfrm>
            <a:off x="0" y="261969"/>
            <a:ext cx="12192000" cy="6606191"/>
            <a:chOff x="0" y="261969"/>
            <a:chExt cx="12192000" cy="6606191"/>
          </a:xfrm>
        </p:grpSpPr>
        <p:grpSp>
          <p:nvGrpSpPr>
            <p:cNvPr id="12" name="组合 11"/>
            <p:cNvGrpSpPr/>
            <p:nvPr userDrawn="1"/>
          </p:nvGrpSpPr>
          <p:grpSpPr>
            <a:xfrm>
              <a:off x="0" y="261969"/>
              <a:ext cx="12192000" cy="6334062"/>
              <a:chOff x="0" y="174171"/>
              <a:chExt cx="12192000" cy="6334062"/>
            </a:xfrm>
          </p:grpSpPr>
          <p:cxnSp>
            <p:nvCxnSpPr>
              <p:cNvPr id="9" name="直接连接符 8"/>
              <p:cNvCxnSpPr/>
              <p:nvPr userDrawn="1">
                <p:custDataLst>
                  <p:tags r:id="rId7"/>
                </p:custDataLst>
              </p:nvPr>
            </p:nvCxnSpPr>
            <p:spPr>
              <a:xfrm>
                <a:off x="0" y="174171"/>
                <a:ext cx="12192000" cy="0"/>
              </a:xfrm>
              <a:prstGeom prst="line">
                <a:avLst/>
              </a:prstGeom>
              <a:noFill/>
              <a:ln w="28575">
                <a:gradFill>
                  <a:gsLst>
                    <a:gs pos="70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4920000" scaled="1"/>
                </a:gradFill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直接连接符 10"/>
              <p:cNvCxnSpPr/>
              <p:nvPr userDrawn="1">
                <p:custDataLst>
                  <p:tags r:id="rId8"/>
                </p:custDataLst>
              </p:nvPr>
            </p:nvCxnSpPr>
            <p:spPr>
              <a:xfrm>
                <a:off x="0" y="6508233"/>
                <a:ext cx="12192000" cy="0"/>
              </a:xfrm>
              <a:prstGeom prst="line">
                <a:avLst/>
              </a:prstGeom>
              <a:noFill/>
              <a:ln w="28575">
                <a:gradFill>
                  <a:gsLst>
                    <a:gs pos="70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4920000" scaled="1"/>
                </a:gradFill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pic>
          <p:nvPicPr>
            <p:cNvPr id="7" name="图片 6" descr="1]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="" xmlns:a14="http://schemas.microsoft.com/office/drawing/2010/main">
                    <a14:imgLayer r:embed="rId11">
                      <a14:imgEffect>
                        <a14:backgroundRemoval t="39625" b="98625" l="0" r="100000">
                          <a14:foregroundMark x1="2229" y1="54500" x2="40924" y2="60625"/>
                          <a14:foregroundMark x1="40924" y1="60625" x2="51274" y2="86500"/>
                          <a14:foregroundMark x1="51274" y1="87250" x2="47611" y2="99000"/>
                          <a14:foregroundMark x1="48726" y1="93750" x2="20064" y2="96750"/>
                          <a14:foregroundMark x1="21019" y1="97125" x2="4299" y2="81500"/>
                          <a14:foregroundMark x1="12102" y1="96000" x2="2229" y2="86500"/>
                          <a14:foregroundMark x1="2229" y1="86500" x2="5892" y2="66250"/>
                          <a14:foregroundMark x1="6369" y1="61375" x2="3822" y2="52250"/>
                          <a14:foregroundMark x1="9076" y1="59375" x2="24682" y2="65125"/>
                          <a14:foregroundMark x1="24682" y1="63250" x2="35191" y2="78500"/>
                          <a14:foregroundMark x1="35669" y1="77000" x2="39331" y2="91375"/>
                          <a14:foregroundMark x1="37739" y1="91375" x2="9076" y2="68250"/>
                        </a14:backgroundRemoval>
                      </a14:imgEffect>
                    </a14:imgLayer>
                  </a14:imgProps>
                </a:ext>
              </a:extLst>
            </a:blip>
            <a:srcRect l="-1925"/>
            <a:stretch>
              <a:fillRect/>
            </a:stretch>
          </p:blipFill>
          <p:spPr>
            <a:xfrm>
              <a:off x="10559868" y="4760686"/>
              <a:ext cx="1632132" cy="2107474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 b="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2023/9/18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>
            <p:custDataLst>
              <p:tags r:id="rId1"/>
            </p:custDataLst>
          </p:nvPr>
        </p:nvGrpSpPr>
        <p:grpSpPr>
          <a:xfrm>
            <a:off x="181429" y="191368"/>
            <a:ext cx="12010571" cy="6676792"/>
            <a:chOff x="181429" y="191368"/>
            <a:chExt cx="12010571" cy="6676792"/>
          </a:xfrm>
        </p:grpSpPr>
        <p:sp>
          <p:nvSpPr>
            <p:cNvPr id="12" name="矩形 11"/>
            <p:cNvSpPr/>
            <p:nvPr userDrawn="1">
              <p:custDataLst>
                <p:tags r:id="rId7"/>
              </p:custDataLst>
            </p:nvPr>
          </p:nvSpPr>
          <p:spPr>
            <a:xfrm>
              <a:off x="181429" y="191368"/>
              <a:ext cx="11829142" cy="6475265"/>
            </a:xfrm>
            <a:prstGeom prst="rect">
              <a:avLst/>
            </a:prstGeom>
            <a:noFill/>
            <a:ln w="28575">
              <a:gradFill>
                <a:gsLst>
                  <a:gs pos="7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4920000" scaled="1"/>
              </a:gra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latin typeface="Arial" panose="020B0604020202020204" pitchFamily="34" charset="0"/>
              </a:endParaRPr>
            </a:p>
          </p:txBody>
        </p:sp>
        <p:pic>
          <p:nvPicPr>
            <p:cNvPr id="13" name="图片 12" descr="1]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="" xmlns:a14="http://schemas.microsoft.com/office/drawing/2010/main">
                    <a14:imgLayer r:embed="rId11">
                      <a14:imgEffect>
                        <a14:backgroundRemoval t="39625" b="98625" l="0" r="100000">
                          <a14:foregroundMark x1="2229" y1="54500" x2="40924" y2="60625"/>
                          <a14:foregroundMark x1="40924" y1="60625" x2="51274" y2="86500"/>
                          <a14:foregroundMark x1="51274" y1="87250" x2="47611" y2="99000"/>
                          <a14:foregroundMark x1="48726" y1="93750" x2="20064" y2="96750"/>
                          <a14:foregroundMark x1="21019" y1="97125" x2="4299" y2="81500"/>
                          <a14:foregroundMark x1="12102" y1="96000" x2="2229" y2="86500"/>
                          <a14:foregroundMark x1="2229" y1="86500" x2="5892" y2="66250"/>
                          <a14:foregroundMark x1="6369" y1="61375" x2="3822" y2="52250"/>
                          <a14:foregroundMark x1="9076" y1="59375" x2="24682" y2="65125"/>
                          <a14:foregroundMark x1="24682" y1="63250" x2="35191" y2="78500"/>
                          <a14:foregroundMark x1="35669" y1="77000" x2="39331" y2="91375"/>
                          <a14:foregroundMark x1="37739" y1="91375" x2="9076" y2="68250"/>
                        </a14:backgroundRemoval>
                      </a14:imgEffect>
                    </a14:imgLayer>
                  </a14:imgProps>
                </a:ext>
              </a:extLst>
            </a:blip>
            <a:srcRect l="-1925"/>
            <a:stretch>
              <a:fillRect/>
            </a:stretch>
          </p:blipFill>
          <p:spPr>
            <a:xfrm>
              <a:off x="10559868" y="4760686"/>
              <a:ext cx="1632132" cy="2107474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="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2023/9/18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ea typeface="微软雅黑" panose="020B0503020204020204" charset="-122"/>
              <a:sym typeface="+mn-ea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181429" y="191368"/>
            <a:ext cx="12010571" cy="6676792"/>
            <a:chOff x="181429" y="191368"/>
            <a:chExt cx="12010571" cy="6676792"/>
          </a:xfrm>
        </p:grpSpPr>
        <p:sp>
          <p:nvSpPr>
            <p:cNvPr id="11" name="矩形 10"/>
            <p:cNvSpPr/>
            <p:nvPr userDrawn="1">
              <p:custDataLst>
                <p:tags r:id="rId9"/>
              </p:custDataLst>
            </p:nvPr>
          </p:nvSpPr>
          <p:spPr>
            <a:xfrm>
              <a:off x="181429" y="191368"/>
              <a:ext cx="11829142" cy="6475265"/>
            </a:xfrm>
            <a:prstGeom prst="rect">
              <a:avLst/>
            </a:prstGeom>
            <a:noFill/>
            <a:ln w="28575">
              <a:gradFill>
                <a:gsLst>
                  <a:gs pos="7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4920000" scaled="1"/>
              </a:gra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latin typeface="Arial" panose="020B0604020202020204" pitchFamily="34" charset="0"/>
              </a:endParaRPr>
            </a:p>
          </p:txBody>
        </p:sp>
        <p:pic>
          <p:nvPicPr>
            <p:cNvPr id="12" name="图片 11" descr="1]"/>
            <p:cNvPicPr>
              <a:picLocks noChangeAspect="1"/>
            </p:cNvPicPr>
            <p:nvPr userDrawn="1">
              <p:custDataLst>
                <p:tags r:id="rId10"/>
              </p:custDataLst>
            </p:nvPr>
          </p:nvPicPr>
          <p:blipFill rotWithShape="1">
            <a:blip r:embed="rId12" cstate="print">
              <a:extLst>
                <a:ext uri="{BEBA8EAE-BF5A-486C-A8C5-ECC9F3942E4B}">
                  <a14:imgProps xmlns="" xmlns:a14="http://schemas.microsoft.com/office/drawing/2010/main">
                    <a14:imgLayer r:embed="rId13">
                      <a14:imgEffect>
                        <a14:backgroundRemoval t="39625" b="98625" l="0" r="100000">
                          <a14:foregroundMark x1="2229" y1="54500" x2="40924" y2="60625"/>
                          <a14:foregroundMark x1="40924" y1="60625" x2="51274" y2="86500"/>
                          <a14:foregroundMark x1="51274" y1="87250" x2="47611" y2="99000"/>
                          <a14:foregroundMark x1="48726" y1="93750" x2="20064" y2="96750"/>
                          <a14:foregroundMark x1="21019" y1="97125" x2="4299" y2="81500"/>
                          <a14:foregroundMark x1="12102" y1="96000" x2="2229" y2="86500"/>
                          <a14:foregroundMark x1="2229" y1="86500" x2="5892" y2="66250"/>
                          <a14:foregroundMark x1="6369" y1="61375" x2="3822" y2="52250"/>
                          <a14:foregroundMark x1="9076" y1="59375" x2="24682" y2="65125"/>
                          <a14:foregroundMark x1="24682" y1="63250" x2="35191" y2="78500"/>
                          <a14:foregroundMark x1="35669" y1="77000" x2="39331" y2="91375"/>
                          <a14:foregroundMark x1="37739" y1="91375" x2="9076" y2="68250"/>
                        </a14:backgroundRemoval>
                      </a14:imgEffect>
                    </a14:imgLayer>
                  </a14:imgProps>
                </a:ext>
              </a:extLst>
            </a:blip>
            <a:srcRect l="-1925"/>
            <a:stretch>
              <a:fillRect/>
            </a:stretch>
          </p:blipFill>
          <p:spPr>
            <a:xfrm>
              <a:off x="10559868" y="4760686"/>
              <a:ext cx="1632132" cy="2107474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="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2023/9/18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ea typeface="微软雅黑" panose="020B0503020204020204" charset="-122"/>
              <a:sym typeface="+mn-ea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181429" y="191368"/>
            <a:ext cx="12010571" cy="6676792"/>
            <a:chOff x="181429" y="191368"/>
            <a:chExt cx="12010571" cy="6676792"/>
          </a:xfrm>
        </p:grpSpPr>
        <p:sp>
          <p:nvSpPr>
            <p:cNvPr id="11" name="矩形 10"/>
            <p:cNvSpPr/>
            <p:nvPr userDrawn="1">
              <p:custDataLst>
                <p:tags r:id="rId9"/>
              </p:custDataLst>
            </p:nvPr>
          </p:nvSpPr>
          <p:spPr>
            <a:xfrm>
              <a:off x="181429" y="191368"/>
              <a:ext cx="11829142" cy="6475265"/>
            </a:xfrm>
            <a:prstGeom prst="rect">
              <a:avLst/>
            </a:prstGeom>
            <a:noFill/>
            <a:ln w="28575">
              <a:gradFill>
                <a:gsLst>
                  <a:gs pos="7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4920000" scaled="1"/>
              </a:gra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latin typeface="Arial" panose="020B0604020202020204" pitchFamily="34" charset="0"/>
              </a:endParaRPr>
            </a:p>
          </p:txBody>
        </p:sp>
        <p:pic>
          <p:nvPicPr>
            <p:cNvPr id="12" name="图片 11" descr="1]"/>
            <p:cNvPicPr>
              <a:picLocks noChangeAspect="1"/>
            </p:cNvPicPr>
            <p:nvPr userDrawn="1">
              <p:custDataLst>
                <p:tags r:id="rId10"/>
              </p:custDataLst>
            </p:nvPr>
          </p:nvPicPr>
          <p:blipFill rotWithShape="1">
            <a:blip r:embed="rId12" cstate="print">
              <a:extLst>
                <a:ext uri="{BEBA8EAE-BF5A-486C-A8C5-ECC9F3942E4B}">
                  <a14:imgProps xmlns="" xmlns:a14="http://schemas.microsoft.com/office/drawing/2010/main">
                    <a14:imgLayer r:embed="rId13">
                      <a14:imgEffect>
                        <a14:backgroundRemoval t="39625" b="98625" l="0" r="100000">
                          <a14:foregroundMark x1="2229" y1="54500" x2="40924" y2="60625"/>
                          <a14:foregroundMark x1="40924" y1="60625" x2="51274" y2="86500"/>
                          <a14:foregroundMark x1="51274" y1="87250" x2="47611" y2="99000"/>
                          <a14:foregroundMark x1="48726" y1="93750" x2="20064" y2="96750"/>
                          <a14:foregroundMark x1="21019" y1="97125" x2="4299" y2="81500"/>
                          <a14:foregroundMark x1="12102" y1="96000" x2="2229" y2="86500"/>
                          <a14:foregroundMark x1="2229" y1="86500" x2="5892" y2="66250"/>
                          <a14:foregroundMark x1="6369" y1="61375" x2="3822" y2="52250"/>
                          <a14:foregroundMark x1="9076" y1="59375" x2="24682" y2="65125"/>
                          <a14:foregroundMark x1="24682" y1="63250" x2="35191" y2="78500"/>
                          <a14:foregroundMark x1="35669" y1="77000" x2="39331" y2="91375"/>
                          <a14:foregroundMark x1="37739" y1="91375" x2="9076" y2="68250"/>
                        </a14:backgroundRemoval>
                      </a14:imgEffect>
                    </a14:imgLayer>
                  </a14:imgProps>
                </a:ext>
              </a:extLst>
            </a:blip>
            <a:srcRect l="-1925"/>
            <a:stretch>
              <a:fillRect/>
            </a:stretch>
          </p:blipFill>
          <p:spPr>
            <a:xfrm>
              <a:off x="10559868" y="4760686"/>
              <a:ext cx="1632132" cy="2107474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="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2023/9/18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ea typeface="微软雅黑" panose="020B0503020204020204" charset="-122"/>
              <a:sym typeface="+mn-ea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181429" y="191368"/>
            <a:ext cx="12010571" cy="6676792"/>
            <a:chOff x="181429" y="191368"/>
            <a:chExt cx="12010571" cy="6676792"/>
          </a:xfrm>
        </p:grpSpPr>
        <p:sp>
          <p:nvSpPr>
            <p:cNvPr id="11" name="矩形 10"/>
            <p:cNvSpPr/>
            <p:nvPr userDrawn="1">
              <p:custDataLst>
                <p:tags r:id="rId9"/>
              </p:custDataLst>
            </p:nvPr>
          </p:nvSpPr>
          <p:spPr>
            <a:xfrm>
              <a:off x="181429" y="191368"/>
              <a:ext cx="11829142" cy="6475265"/>
            </a:xfrm>
            <a:prstGeom prst="rect">
              <a:avLst/>
            </a:prstGeom>
            <a:noFill/>
            <a:ln w="28575">
              <a:gradFill>
                <a:gsLst>
                  <a:gs pos="7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4920000" scaled="1"/>
              </a:gra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latin typeface="Arial" panose="020B0604020202020204" pitchFamily="34" charset="0"/>
              </a:endParaRPr>
            </a:p>
          </p:txBody>
        </p:sp>
        <p:pic>
          <p:nvPicPr>
            <p:cNvPr id="12" name="图片 11" descr="1]"/>
            <p:cNvPicPr>
              <a:picLocks noChangeAspect="1"/>
            </p:cNvPicPr>
            <p:nvPr userDrawn="1">
              <p:custDataLst>
                <p:tags r:id="rId10"/>
              </p:custDataLst>
            </p:nvPr>
          </p:nvPicPr>
          <p:blipFill rotWithShape="1">
            <a:blip r:embed="rId12" cstate="print">
              <a:extLst>
                <a:ext uri="{BEBA8EAE-BF5A-486C-A8C5-ECC9F3942E4B}">
                  <a14:imgProps xmlns="" xmlns:a14="http://schemas.microsoft.com/office/drawing/2010/main">
                    <a14:imgLayer r:embed="rId13">
                      <a14:imgEffect>
                        <a14:backgroundRemoval t="39625" b="98625" l="0" r="100000">
                          <a14:foregroundMark x1="2229" y1="54500" x2="40924" y2="60625"/>
                          <a14:foregroundMark x1="40924" y1="60625" x2="51274" y2="86500"/>
                          <a14:foregroundMark x1="51274" y1="87250" x2="47611" y2="99000"/>
                          <a14:foregroundMark x1="48726" y1="93750" x2="20064" y2="96750"/>
                          <a14:foregroundMark x1="21019" y1="97125" x2="4299" y2="81500"/>
                          <a14:foregroundMark x1="12102" y1="96000" x2="2229" y2="86500"/>
                          <a14:foregroundMark x1="2229" y1="86500" x2="5892" y2="66250"/>
                          <a14:foregroundMark x1="6369" y1="61375" x2="3822" y2="52250"/>
                          <a14:foregroundMark x1="9076" y1="59375" x2="24682" y2="65125"/>
                          <a14:foregroundMark x1="24682" y1="63250" x2="35191" y2="78500"/>
                          <a14:foregroundMark x1="35669" y1="77000" x2="39331" y2="91375"/>
                          <a14:foregroundMark x1="37739" y1="91375" x2="9076" y2="68250"/>
                        </a14:backgroundRemoval>
                      </a14:imgEffect>
                    </a14:imgLayer>
                  </a14:imgProps>
                </a:ext>
              </a:extLst>
            </a:blip>
            <a:srcRect l="-1925"/>
            <a:stretch>
              <a:fillRect/>
            </a:stretch>
          </p:blipFill>
          <p:spPr>
            <a:xfrm>
              <a:off x="10559868" y="4760686"/>
              <a:ext cx="1632132" cy="2107474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="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2023/9/18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181429" y="191368"/>
            <a:ext cx="12010571" cy="6676792"/>
            <a:chOff x="181429" y="191368"/>
            <a:chExt cx="12010571" cy="6676792"/>
          </a:xfrm>
        </p:grpSpPr>
        <p:sp>
          <p:nvSpPr>
            <p:cNvPr id="12" name="矩形 11"/>
            <p:cNvSpPr/>
            <p:nvPr userDrawn="1">
              <p:custDataLst>
                <p:tags r:id="rId11"/>
              </p:custDataLst>
            </p:nvPr>
          </p:nvSpPr>
          <p:spPr>
            <a:xfrm>
              <a:off x="181429" y="191368"/>
              <a:ext cx="11829142" cy="6475265"/>
            </a:xfrm>
            <a:prstGeom prst="rect">
              <a:avLst/>
            </a:prstGeom>
            <a:noFill/>
            <a:ln w="28575">
              <a:gradFill>
                <a:gsLst>
                  <a:gs pos="7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4920000" scaled="1"/>
              </a:gra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latin typeface="Arial" panose="020B0604020202020204" pitchFamily="34" charset="0"/>
              </a:endParaRPr>
            </a:p>
          </p:txBody>
        </p:sp>
        <p:pic>
          <p:nvPicPr>
            <p:cNvPr id="14" name="图片 13" descr="1]"/>
            <p:cNvPicPr>
              <a:picLocks noChangeAspect="1"/>
            </p:cNvPicPr>
            <p:nvPr userDrawn="1">
              <p:custDataLst>
                <p:tags r:id="rId12"/>
              </p:custDataLst>
            </p:nvPr>
          </p:nvPicPr>
          <p:blipFill rotWithShape="1">
            <a:blip r:embed="rId14" cstate="print">
              <a:extLst>
                <a:ext uri="{BEBA8EAE-BF5A-486C-A8C5-ECC9F3942E4B}">
                  <a14:imgProps xmlns="" xmlns:a14="http://schemas.microsoft.com/office/drawing/2010/main">
                    <a14:imgLayer r:embed="rId15">
                      <a14:imgEffect>
                        <a14:backgroundRemoval t="39625" b="98625" l="0" r="100000">
                          <a14:foregroundMark x1="2229" y1="54500" x2="40924" y2="60625"/>
                          <a14:foregroundMark x1="40924" y1="60625" x2="51274" y2="86500"/>
                          <a14:foregroundMark x1="51274" y1="87250" x2="47611" y2="99000"/>
                          <a14:foregroundMark x1="48726" y1="93750" x2="20064" y2="96750"/>
                          <a14:foregroundMark x1="21019" y1="97125" x2="4299" y2="81500"/>
                          <a14:foregroundMark x1="12102" y1="96000" x2="2229" y2="86500"/>
                          <a14:foregroundMark x1="2229" y1="86500" x2="5892" y2="66250"/>
                          <a14:foregroundMark x1="6369" y1="61375" x2="3822" y2="52250"/>
                          <a14:foregroundMark x1="9076" y1="59375" x2="24682" y2="65125"/>
                          <a14:foregroundMark x1="24682" y1="63250" x2="35191" y2="78500"/>
                          <a14:foregroundMark x1="35669" y1="77000" x2="39331" y2="91375"/>
                          <a14:foregroundMark x1="37739" y1="91375" x2="9076" y2="68250"/>
                        </a14:backgroundRemoval>
                      </a14:imgEffect>
                    </a14:imgLayer>
                  </a14:imgProps>
                </a:ext>
              </a:extLst>
            </a:blip>
            <a:srcRect l="-1925"/>
            <a:stretch>
              <a:fillRect/>
            </a:stretch>
          </p:blipFill>
          <p:spPr>
            <a:xfrm>
              <a:off x="10559868" y="4760686"/>
              <a:ext cx="1632132" cy="2107474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="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2023/9/18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-193040"/>
            <a:ext cx="12192000" cy="7233602"/>
            <a:chOff x="0" y="-193040"/>
            <a:chExt cx="12192000" cy="7233602"/>
          </a:xfrm>
        </p:grpSpPr>
        <p:sp>
          <p:nvSpPr>
            <p:cNvPr id="9" name="矩形 8"/>
            <p:cNvSpPr/>
            <p:nvPr userDrawn="1">
              <p:custDataLst>
                <p:tags r:id="rId8"/>
              </p:custDataLst>
            </p:nvPr>
          </p:nvSpPr>
          <p:spPr>
            <a:xfrm>
              <a:off x="489585" y="443230"/>
              <a:ext cx="11213465" cy="5971540"/>
            </a:xfrm>
            <a:prstGeom prst="rect">
              <a:avLst/>
            </a:prstGeom>
            <a:noFill/>
            <a:ln w="28575">
              <a:gradFill>
                <a:gsLst>
                  <a:gs pos="7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4920000" scaled="1"/>
              </a:gra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latin typeface="Arial" panose="020B0604020202020204" pitchFamily="34" charset="0"/>
              </a:endParaRPr>
            </a:p>
          </p:txBody>
        </p:sp>
        <p:pic>
          <p:nvPicPr>
            <p:cNvPr id="13" name="图片 12" descr="1]"/>
            <p:cNvPicPr>
              <a:picLocks noChangeAspect="1"/>
            </p:cNvPicPr>
            <p:nvPr userDrawn="1">
              <p:custDataLst>
                <p:tags r:id="rId9"/>
              </p:custDataLst>
            </p:nvPr>
          </p:nvPicPr>
          <p:blipFill rotWithShape="1">
            <a:blip r:embed="rId12" cstate="print">
              <a:extLst>
                <a:ext uri="{BEBA8EAE-BF5A-486C-A8C5-ECC9F3942E4B}">
                  <a14:imgProps xmlns="" xmlns:a14="http://schemas.microsoft.com/office/drawing/2010/main">
                    <a14:imgLayer r:embed="rId13">
                      <a14:imgEffect>
                        <a14:backgroundRemoval t="0" b="98625" l="9873" r="100000">
                          <a14:foregroundMark x1="69586" y1="24750" x2="68949" y2="35625"/>
                          <a14:foregroundMark x1="69427" y1="34875" x2="78503" y2="41375"/>
                          <a14:foregroundMark x1="79299" y1="40500" x2="84236" y2="31500"/>
                          <a14:foregroundMark x1="64013" y1="63250" x2="74682" y2="80000"/>
                          <a14:foregroundMark x1="75318" y1="80125" x2="91083" y2="77375"/>
                          <a14:foregroundMark x1="90764" y1="75375" x2="85828" y2="62375"/>
                          <a14:foregroundMark x1="84713" y1="62125" x2="50955" y2="61000"/>
                          <a14:foregroundMark x1="65127" y1="69000" x2="87739" y2="75500"/>
                          <a14:foregroundMark x1="86146" y1="74000" x2="79936" y2="79125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9877286" y="-193040"/>
              <a:ext cx="2314714" cy="7223125"/>
            </a:xfrm>
            <a:prstGeom prst="rect">
              <a:avLst/>
            </a:prstGeom>
          </p:spPr>
        </p:pic>
        <p:pic>
          <p:nvPicPr>
            <p:cNvPr id="14" name="图片 13" descr="1]"/>
            <p:cNvPicPr>
              <a:picLocks noChangeAspect="1"/>
            </p:cNvPicPr>
            <p:nvPr userDrawn="1">
              <p:custDataLst>
                <p:tags r:id="rId10"/>
              </p:custDataLst>
            </p:nvPr>
          </p:nvPicPr>
          <p:blipFill rotWithShape="1">
            <a:blip r:embed="rId12" cstate="print">
              <a:extLst>
                <a:ext uri="{BEBA8EAE-BF5A-486C-A8C5-ECC9F3942E4B}">
                  <a14:imgProps xmlns="" xmlns:a14="http://schemas.microsoft.com/office/drawing/2010/main">
                    <a14:imgLayer r:embed="rId13">
                      <a14:imgEffect>
                        <a14:backgroundRemoval t="0" b="98625" l="9873" r="100000">
                          <a14:foregroundMark x1="69586" y1="24750" x2="68949" y2="35625"/>
                          <a14:foregroundMark x1="69427" y1="34875" x2="78503" y2="41375"/>
                          <a14:foregroundMark x1="79299" y1="40500" x2="84236" y2="31500"/>
                          <a14:foregroundMark x1="64013" y1="63250" x2="74682" y2="80000"/>
                          <a14:foregroundMark x1="75318" y1="80125" x2="91083" y2="77375"/>
                          <a14:foregroundMark x1="90764" y1="75375" x2="85828" y2="62375"/>
                          <a14:foregroundMark x1="84713" y1="62125" x2="50955" y2="61000"/>
                          <a14:foregroundMark x1="65127" y1="69000" x2="87739" y2="75500"/>
                          <a14:foregroundMark x1="86146" y1="74000" x2="79936" y2="79125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-182563"/>
              <a:ext cx="2314714" cy="72231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="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2023/9/18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413218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1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84337" y="1807908"/>
            <a:ext cx="1019401" cy="132144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1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729201">
            <a:off x="9418123" y="2335307"/>
            <a:ext cx="759419" cy="984432"/>
          </a:xfrm>
          <a:prstGeom prst="rect">
            <a:avLst/>
          </a:prstGeom>
        </p:spPr>
      </p:pic>
      <p:sp>
        <p:nvSpPr>
          <p:cNvPr id="10" name="椭圆 9"/>
          <p:cNvSpPr/>
          <p:nvPr>
            <p:custDataLst>
              <p:tags r:id="rId4"/>
            </p:custDataLst>
          </p:nvPr>
        </p:nvSpPr>
        <p:spPr>
          <a:xfrm>
            <a:off x="2488989" y="4327955"/>
            <a:ext cx="1962188" cy="1962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4566106" y="4887010"/>
            <a:ext cx="5136905" cy="830997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A77639FF-E68A-416A-B53A-9A76AB5C410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2023/9/18 Monday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5C6CC7F0-8BC3-4CC4-9B08-7ADD556F360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2023/9/18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2023/9/18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2023/9/18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2023/9/18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2" name="矩形 6"/>
          <p:cNvSpPr/>
          <p:nvPr>
            <p:custDataLst>
              <p:tags r:id="rId1"/>
            </p:custDataLst>
          </p:nvPr>
        </p:nvSpPr>
        <p:spPr>
          <a:xfrm>
            <a:off x="489585" y="443230"/>
            <a:ext cx="11213465" cy="5971540"/>
          </a:xfrm>
          <a:prstGeom prst="rect">
            <a:avLst/>
          </a:prstGeom>
          <a:noFill/>
          <a:ln w="28575">
            <a:gradFill>
              <a:gsLst>
                <a:gs pos="70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492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1048873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004660" y="2156873"/>
            <a:ext cx="6562800" cy="1133805"/>
          </a:xfrm>
        </p:spPr>
        <p:txBody>
          <a:bodyPr lIns="90000" tIns="46800" rIns="90000" bIns="46800" anchor="b" anchorCtr="0">
            <a:normAutofit fontScale="90000"/>
          </a:bodyPr>
          <a:lstStyle>
            <a:lvl1pPr algn="dist">
              <a:lnSpc>
                <a:spcPct val="100000"/>
              </a:lnSpc>
              <a:defRPr sz="6000" b="0" spc="400" baseline="0">
                <a:gradFill>
                  <a:gsLst>
                    <a:gs pos="70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2700000" scaled="0"/>
                </a:gradFill>
                <a:latin typeface="微软雅黑" panose="020B0503020204020204" charset="-122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1048874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064731" y="3393513"/>
            <a:ext cx="6017450" cy="428840"/>
          </a:xfrm>
        </p:spPr>
        <p:txBody>
          <a:bodyPr lIns="90000" tIns="0" rIns="90000" bIns="46800">
            <a:normAutofit/>
          </a:bodyPr>
          <a:lstStyle>
            <a:lvl1pPr marL="0" indent="0" algn="dist" eaLnBrk="1" fontAlgn="auto" latinLnBrk="0" hangingPunct="1">
              <a:lnSpc>
                <a:spcPct val="100000"/>
              </a:lnSpc>
              <a:buNone/>
              <a:defRPr sz="1200" u="none" strike="noStrike" kern="1200" cap="none" spc="200" normalizeH="0" baseline="0">
                <a:solidFill>
                  <a:schemeClr val="accent1"/>
                </a:solidFill>
                <a:latin typeface="微软雅黑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048875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2023/9/18 Monday</a:t>
            </a:fld>
            <a:endParaRPr lang="zh-CN" altLang="en-US"/>
          </a:p>
        </p:txBody>
      </p:sp>
      <p:sp>
        <p:nvSpPr>
          <p:cNvPr id="1048876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1048877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048878" name="文本占位符 4"/>
          <p:cNvSpPr>
            <a:spLocks noGrp="1"/>
          </p:cNvSpPr>
          <p:nvPr>
            <p:ph type="body" sz="quarter" idx="13" hasCustomPrompt="1"/>
            <p:custDataLst>
              <p:tags r:id="rId7"/>
            </p:custDataLst>
          </p:nvPr>
        </p:nvSpPr>
        <p:spPr>
          <a:xfrm>
            <a:off x="1104900" y="4800600"/>
            <a:ext cx="2700000" cy="4143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spc="600" baseline="0">
                <a:solidFill>
                  <a:schemeClr val="accent1"/>
                </a:solidFill>
                <a:latin typeface="微软雅黑" panose="020B0503020204020204" charset="-122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pic>
        <p:nvPicPr>
          <p:cNvPr id="2097216" name="图片 3" descr="1]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7239000" y="-193040"/>
            <a:ext cx="5269230" cy="72231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组合 8"/>
          <p:cNvGrpSpPr/>
          <p:nvPr>
            <p:custDataLst>
              <p:tags r:id="rId1"/>
            </p:custDataLst>
          </p:nvPr>
        </p:nvGrpSpPr>
        <p:grpSpPr>
          <a:xfrm>
            <a:off x="0" y="261969"/>
            <a:ext cx="12192000" cy="6606191"/>
            <a:chOff x="0" y="261969"/>
            <a:chExt cx="12192000" cy="6606191"/>
          </a:xfrm>
        </p:grpSpPr>
        <p:grpSp>
          <p:nvGrpSpPr>
            <p:cNvPr id="76" name="组合 9"/>
            <p:cNvGrpSpPr/>
            <p:nvPr userDrawn="1"/>
          </p:nvGrpSpPr>
          <p:grpSpPr>
            <a:xfrm>
              <a:off x="0" y="261969"/>
              <a:ext cx="12192000" cy="6334062"/>
              <a:chOff x="0" y="174171"/>
              <a:chExt cx="12192000" cy="6334062"/>
            </a:xfrm>
          </p:grpSpPr>
          <p:cxnSp>
            <p:nvCxnSpPr>
              <p:cNvPr id="3145728" name="直接连接符 11"/>
              <p:cNvCxnSpPr/>
              <p:nvPr userDrawn="1">
                <p:custDataLst>
                  <p:tags r:id="rId8"/>
                </p:custDataLst>
              </p:nvPr>
            </p:nvCxnSpPr>
            <p:spPr>
              <a:xfrm>
                <a:off x="0" y="174171"/>
                <a:ext cx="12192000" cy="0"/>
              </a:xfrm>
              <a:prstGeom prst="line">
                <a:avLst/>
              </a:prstGeom>
              <a:noFill/>
              <a:ln w="28575">
                <a:gradFill>
                  <a:gsLst>
                    <a:gs pos="70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492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145729" name="直接连接符 12"/>
              <p:cNvCxnSpPr/>
              <p:nvPr userDrawn="1">
                <p:custDataLst>
                  <p:tags r:id="rId9"/>
                </p:custDataLst>
              </p:nvPr>
            </p:nvCxnSpPr>
            <p:spPr>
              <a:xfrm>
                <a:off x="0" y="6508233"/>
                <a:ext cx="12192000" cy="0"/>
              </a:xfrm>
              <a:prstGeom prst="line">
                <a:avLst/>
              </a:prstGeom>
              <a:noFill/>
              <a:ln w="28575">
                <a:gradFill>
                  <a:gsLst>
                    <a:gs pos="70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492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pic>
          <p:nvPicPr>
            <p:cNvPr id="2097182" name="图片 10" descr="1]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 rotWithShape="1">
            <a:blip r:embed="rId11" cstate="print"/>
            <a:srcRect l="-1925"/>
            <a:stretch>
              <a:fillRect/>
            </a:stretch>
          </p:blipFill>
          <p:spPr>
            <a:xfrm>
              <a:off x="10559868" y="4760686"/>
              <a:ext cx="1632132" cy="2107474"/>
            </a:xfrm>
            <a:prstGeom prst="rect">
              <a:avLst/>
            </a:prstGeom>
          </p:spPr>
        </p:pic>
      </p:grpSp>
      <p:sp>
        <p:nvSpPr>
          <p:cNvPr id="104865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 fontScale="90000"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accent1"/>
                </a:solidFill>
                <a:latin typeface="微软雅黑" panose="020B0503020204020204" charset="-122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104865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104865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2023/9/18 Monday</a:t>
            </a:fld>
            <a:endParaRPr lang="zh-CN" altLang="en-US"/>
          </a:p>
        </p:txBody>
      </p:sp>
      <p:sp>
        <p:nvSpPr>
          <p:cNvPr id="104865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1" name="矩形 6"/>
          <p:cNvSpPr/>
          <p:nvPr>
            <p:custDataLst>
              <p:tags r:id="rId1"/>
            </p:custDataLst>
          </p:nvPr>
        </p:nvSpPr>
        <p:spPr>
          <a:xfrm>
            <a:off x="489585" y="443230"/>
            <a:ext cx="11213465" cy="5971540"/>
          </a:xfrm>
          <a:prstGeom prst="rect">
            <a:avLst/>
          </a:prstGeom>
          <a:noFill/>
          <a:ln w="28575">
            <a:gradFill>
              <a:gsLst>
                <a:gs pos="70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492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</a:endParaRPr>
          </a:p>
        </p:txBody>
      </p:sp>
      <p:pic>
        <p:nvPicPr>
          <p:cNvPr id="2097220" name="图片 7" descr="1]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7239000" y="-193040"/>
            <a:ext cx="5269230" cy="7223125"/>
          </a:xfrm>
          <a:prstGeom prst="rect">
            <a:avLst/>
          </a:prstGeom>
        </p:spPr>
      </p:pic>
      <p:cxnSp>
        <p:nvCxnSpPr>
          <p:cNvPr id="3145742" name="直接连接符 10"/>
          <p:cNvCxnSpPr/>
          <p:nvPr>
            <p:custDataLst>
              <p:tags r:id="rId3"/>
            </p:custDataLst>
          </p:nvPr>
        </p:nvCxnSpPr>
        <p:spPr>
          <a:xfrm>
            <a:off x="1231271" y="3630439"/>
            <a:ext cx="111357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90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06259" y="1859082"/>
            <a:ext cx="5695200" cy="1569600"/>
          </a:xfrm>
        </p:spPr>
        <p:txBody>
          <a:bodyPr lIns="90000" tIns="46800" rIns="90000" bIns="0" anchor="t" anchorCtr="0">
            <a:normAutofit fontScale="90000"/>
          </a:bodyPr>
          <a:lstStyle>
            <a:lvl1pPr algn="dist">
              <a:defRPr sz="8600" b="0" u="none" strike="noStrike" kern="1200" cap="none" spc="300" normalizeH="0" baseline="0">
                <a:gradFill>
                  <a:gsLst>
                    <a:gs pos="70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2700000" scaled="0"/>
                </a:gradFill>
                <a:latin typeface="微软雅黑" panose="020B0503020204020204" charset="-122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1048903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2023/9/18 Monday</a:t>
            </a:fld>
            <a:endParaRPr lang="zh-CN" altLang="en-US"/>
          </a:p>
        </p:txBody>
      </p:sp>
      <p:sp>
        <p:nvSpPr>
          <p:cNvPr id="1048904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048905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48906" name="文本占位符 8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1104737" y="4065405"/>
            <a:ext cx="3873600" cy="615600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chemeClr val="accent1"/>
                </a:solidFill>
                <a:latin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组合 11"/>
          <p:cNvGrpSpPr/>
          <p:nvPr>
            <p:custDataLst>
              <p:tags r:id="rId1"/>
            </p:custDataLst>
          </p:nvPr>
        </p:nvGrpSpPr>
        <p:grpSpPr>
          <a:xfrm>
            <a:off x="0" y="261969"/>
            <a:ext cx="12192000" cy="6606191"/>
            <a:chOff x="0" y="261969"/>
            <a:chExt cx="12192000" cy="6606191"/>
          </a:xfrm>
        </p:grpSpPr>
        <p:grpSp>
          <p:nvGrpSpPr>
            <p:cNvPr id="136" name="组合 12"/>
            <p:cNvGrpSpPr/>
            <p:nvPr userDrawn="1"/>
          </p:nvGrpSpPr>
          <p:grpSpPr>
            <a:xfrm>
              <a:off x="0" y="261969"/>
              <a:ext cx="12192000" cy="6334062"/>
              <a:chOff x="0" y="174171"/>
              <a:chExt cx="12192000" cy="6334062"/>
            </a:xfrm>
          </p:grpSpPr>
          <p:cxnSp>
            <p:nvCxnSpPr>
              <p:cNvPr id="3145736" name="直接连接符 14"/>
              <p:cNvCxnSpPr/>
              <p:nvPr userDrawn="1">
                <p:custDataLst>
                  <p:tags r:id="rId9"/>
                </p:custDataLst>
              </p:nvPr>
            </p:nvCxnSpPr>
            <p:spPr>
              <a:xfrm>
                <a:off x="0" y="174171"/>
                <a:ext cx="12192000" cy="0"/>
              </a:xfrm>
              <a:prstGeom prst="line">
                <a:avLst/>
              </a:prstGeom>
              <a:noFill/>
              <a:ln w="28575">
                <a:gradFill>
                  <a:gsLst>
                    <a:gs pos="70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492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145737" name="直接连接符 15"/>
              <p:cNvCxnSpPr/>
              <p:nvPr userDrawn="1">
                <p:custDataLst>
                  <p:tags r:id="rId10"/>
                </p:custDataLst>
              </p:nvPr>
            </p:nvCxnSpPr>
            <p:spPr>
              <a:xfrm>
                <a:off x="0" y="6508233"/>
                <a:ext cx="12192000" cy="0"/>
              </a:xfrm>
              <a:prstGeom prst="line">
                <a:avLst/>
              </a:prstGeom>
              <a:noFill/>
              <a:ln w="28575">
                <a:gradFill>
                  <a:gsLst>
                    <a:gs pos="70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492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pic>
          <p:nvPicPr>
            <p:cNvPr id="2097210" name="图片 13" descr="1]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 rotWithShape="1">
            <a:blip r:embed="rId12" cstate="print"/>
            <a:srcRect l="-1925"/>
            <a:stretch>
              <a:fillRect/>
            </a:stretch>
          </p:blipFill>
          <p:spPr>
            <a:xfrm>
              <a:off x="10559868" y="4760686"/>
              <a:ext cx="1632132" cy="2107474"/>
            </a:xfrm>
            <a:prstGeom prst="rect">
              <a:avLst/>
            </a:prstGeom>
          </p:spPr>
        </p:pic>
      </p:grpSp>
      <p:sp>
        <p:nvSpPr>
          <p:cNvPr id="104882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accent1"/>
                </a:solidFill>
                <a:latin typeface="微软雅黑" panose="020B0503020204020204" charset="-122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104882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104882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82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2023/9/18 Monday</a:t>
            </a:fld>
            <a:endParaRPr lang="zh-CN" altLang="en-US"/>
          </a:p>
        </p:txBody>
      </p:sp>
      <p:sp>
        <p:nvSpPr>
          <p:cNvPr id="104882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2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组合 13"/>
          <p:cNvGrpSpPr/>
          <p:nvPr>
            <p:custDataLst>
              <p:tags r:id="rId1"/>
            </p:custDataLst>
          </p:nvPr>
        </p:nvGrpSpPr>
        <p:grpSpPr>
          <a:xfrm>
            <a:off x="0" y="261969"/>
            <a:ext cx="12192000" cy="6606191"/>
            <a:chOff x="0" y="261969"/>
            <a:chExt cx="12192000" cy="6606191"/>
          </a:xfrm>
        </p:grpSpPr>
        <p:grpSp>
          <p:nvGrpSpPr>
            <p:cNvPr id="163" name="组合 14"/>
            <p:cNvGrpSpPr/>
            <p:nvPr userDrawn="1"/>
          </p:nvGrpSpPr>
          <p:grpSpPr>
            <a:xfrm>
              <a:off x="0" y="261969"/>
              <a:ext cx="12192000" cy="6334062"/>
              <a:chOff x="0" y="174171"/>
              <a:chExt cx="12192000" cy="6334062"/>
            </a:xfrm>
          </p:grpSpPr>
          <p:cxnSp>
            <p:nvCxnSpPr>
              <p:cNvPr id="3145743" name="直接连接符 16"/>
              <p:cNvCxnSpPr/>
              <p:nvPr userDrawn="1">
                <p:custDataLst>
                  <p:tags r:id="rId11"/>
                </p:custDataLst>
              </p:nvPr>
            </p:nvCxnSpPr>
            <p:spPr>
              <a:xfrm>
                <a:off x="0" y="174171"/>
                <a:ext cx="12192000" cy="0"/>
              </a:xfrm>
              <a:prstGeom prst="line">
                <a:avLst/>
              </a:prstGeom>
              <a:noFill/>
              <a:ln w="28575">
                <a:gradFill>
                  <a:gsLst>
                    <a:gs pos="70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492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145744" name="直接连接符 17"/>
              <p:cNvCxnSpPr/>
              <p:nvPr userDrawn="1">
                <p:custDataLst>
                  <p:tags r:id="rId12"/>
                </p:custDataLst>
              </p:nvPr>
            </p:nvCxnSpPr>
            <p:spPr>
              <a:xfrm>
                <a:off x="0" y="6508233"/>
                <a:ext cx="12192000" cy="0"/>
              </a:xfrm>
              <a:prstGeom prst="line">
                <a:avLst/>
              </a:prstGeom>
              <a:noFill/>
              <a:ln w="28575">
                <a:gradFill>
                  <a:gsLst>
                    <a:gs pos="70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492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pic>
          <p:nvPicPr>
            <p:cNvPr id="2097223" name="图片 15" descr="1]"/>
            <p:cNvPicPr>
              <a:picLocks noChangeAspect="1"/>
            </p:cNvPicPr>
            <p:nvPr userDrawn="1">
              <p:custDataLst>
                <p:tags r:id="rId10"/>
              </p:custDataLst>
            </p:nvPr>
          </p:nvPicPr>
          <p:blipFill rotWithShape="1">
            <a:blip r:embed="rId14" cstate="print"/>
            <a:srcRect l="-1925"/>
            <a:stretch>
              <a:fillRect/>
            </a:stretch>
          </p:blipFill>
          <p:spPr>
            <a:xfrm>
              <a:off x="10559868" y="4760686"/>
              <a:ext cx="1632132" cy="2107474"/>
            </a:xfrm>
            <a:prstGeom prst="rect">
              <a:avLst/>
            </a:prstGeom>
          </p:spPr>
        </p:pic>
      </p:grpSp>
      <p:sp>
        <p:nvSpPr>
          <p:cNvPr id="1048914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accent1"/>
                </a:solidFill>
                <a:latin typeface="微软雅黑" panose="020B0503020204020204" charset="-122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1048915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1048916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1048917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1048918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1048919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2023/9/18 Monday</a:t>
            </a:fld>
            <a:endParaRPr lang="zh-CN" altLang="en-US"/>
          </a:p>
        </p:txBody>
      </p:sp>
      <p:sp>
        <p:nvSpPr>
          <p:cNvPr id="1048920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21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4" name="图片 8" descr="1]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 cstate="print"/>
          <a:srcRect/>
          <a:stretch>
            <a:fillRect/>
          </a:stretch>
        </p:blipFill>
        <p:spPr>
          <a:xfrm>
            <a:off x="9365425" y="181610"/>
            <a:ext cx="2826575" cy="6840855"/>
          </a:xfrm>
          <a:prstGeom prst="rect">
            <a:avLst/>
          </a:prstGeom>
        </p:spPr>
      </p:pic>
      <p:sp>
        <p:nvSpPr>
          <p:cNvPr id="1048856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accent1"/>
                </a:solidFill>
                <a:latin typeface="微软雅黑" panose="020B0503020204020204" charset="-122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1048857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2023/9/18 Monday</a:t>
            </a:fld>
            <a:endParaRPr lang="zh-CN" altLang="en-US"/>
          </a:p>
        </p:txBody>
      </p:sp>
      <p:sp>
        <p:nvSpPr>
          <p:cNvPr id="1048858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59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A77639FF-E68A-416A-B53A-9A76AB5C410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2023/9/18 Monday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C6CC7F0-8BC3-4CC4-9B08-7ADD556F360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2023/9/18 Monday</a:t>
            </a:fld>
            <a:endParaRPr lang="zh-CN" altLang="en-US"/>
          </a:p>
        </p:txBody>
      </p:sp>
      <p:sp>
        <p:nvSpPr>
          <p:cNvPr id="104858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组合 11"/>
          <p:cNvGrpSpPr/>
          <p:nvPr>
            <p:custDataLst>
              <p:tags r:id="rId1"/>
            </p:custDataLst>
          </p:nvPr>
        </p:nvGrpSpPr>
        <p:grpSpPr>
          <a:xfrm>
            <a:off x="0" y="261969"/>
            <a:ext cx="12192000" cy="6606191"/>
            <a:chOff x="0" y="261969"/>
            <a:chExt cx="12192000" cy="6606191"/>
          </a:xfrm>
        </p:grpSpPr>
        <p:grpSp>
          <p:nvGrpSpPr>
            <p:cNvPr id="141" name="组合 12"/>
            <p:cNvGrpSpPr/>
            <p:nvPr userDrawn="1"/>
          </p:nvGrpSpPr>
          <p:grpSpPr>
            <a:xfrm>
              <a:off x="0" y="261969"/>
              <a:ext cx="12192000" cy="6334062"/>
              <a:chOff x="0" y="174171"/>
              <a:chExt cx="12192000" cy="6334062"/>
            </a:xfrm>
          </p:grpSpPr>
          <p:cxnSp>
            <p:nvCxnSpPr>
              <p:cNvPr id="3145738" name="直接连接符 14"/>
              <p:cNvCxnSpPr/>
              <p:nvPr userDrawn="1">
                <p:custDataLst>
                  <p:tags r:id="rId9"/>
                </p:custDataLst>
              </p:nvPr>
            </p:nvCxnSpPr>
            <p:spPr>
              <a:xfrm>
                <a:off x="0" y="174171"/>
                <a:ext cx="12192000" cy="0"/>
              </a:xfrm>
              <a:prstGeom prst="line">
                <a:avLst/>
              </a:prstGeom>
              <a:noFill/>
              <a:ln w="28575">
                <a:gradFill>
                  <a:gsLst>
                    <a:gs pos="70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492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145739" name="直接连接符 15"/>
              <p:cNvCxnSpPr/>
              <p:nvPr userDrawn="1">
                <p:custDataLst>
                  <p:tags r:id="rId10"/>
                </p:custDataLst>
              </p:nvPr>
            </p:nvCxnSpPr>
            <p:spPr>
              <a:xfrm>
                <a:off x="0" y="6508233"/>
                <a:ext cx="12192000" cy="0"/>
              </a:xfrm>
              <a:prstGeom prst="line">
                <a:avLst/>
              </a:prstGeom>
              <a:noFill/>
              <a:ln w="28575">
                <a:gradFill>
                  <a:gsLst>
                    <a:gs pos="70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492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pic>
          <p:nvPicPr>
            <p:cNvPr id="2097212" name="图片 13" descr="1]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 rotWithShape="1">
            <a:blip r:embed="rId12" cstate="print"/>
            <a:srcRect l="-1925"/>
            <a:stretch>
              <a:fillRect/>
            </a:stretch>
          </p:blipFill>
          <p:spPr>
            <a:xfrm>
              <a:off x="10559868" y="4760686"/>
              <a:ext cx="1632132" cy="2107474"/>
            </a:xfrm>
            <a:prstGeom prst="rect">
              <a:avLst/>
            </a:prstGeom>
          </p:spPr>
        </p:pic>
      </p:grpSp>
      <p:sp>
        <p:nvSpPr>
          <p:cNvPr id="1048836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accent1"/>
                </a:solidFill>
                <a:latin typeface="微软雅黑" panose="020B0503020204020204" charset="-122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1048837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1048838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1048839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2023/9/18 Monday</a:t>
            </a:fld>
            <a:endParaRPr lang="zh-CN" altLang="en-US" dirty="0"/>
          </a:p>
        </p:txBody>
      </p:sp>
      <p:sp>
        <p:nvSpPr>
          <p:cNvPr id="1048840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841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组合 13"/>
          <p:cNvGrpSpPr/>
          <p:nvPr>
            <p:custDataLst>
              <p:tags r:id="rId1"/>
            </p:custDataLst>
          </p:nvPr>
        </p:nvGrpSpPr>
        <p:grpSpPr>
          <a:xfrm>
            <a:off x="181429" y="191368"/>
            <a:ext cx="12010571" cy="6676792"/>
            <a:chOff x="181429" y="191368"/>
            <a:chExt cx="12010571" cy="6676792"/>
          </a:xfrm>
        </p:grpSpPr>
        <p:sp>
          <p:nvSpPr>
            <p:cNvPr id="1048883" name="矩形 14"/>
            <p:cNvSpPr/>
            <p:nvPr userDrawn="1">
              <p:custDataLst>
                <p:tags r:id="rId7"/>
              </p:custDataLst>
            </p:nvPr>
          </p:nvSpPr>
          <p:spPr>
            <a:xfrm>
              <a:off x="181429" y="191368"/>
              <a:ext cx="11829142" cy="6475265"/>
            </a:xfrm>
            <a:prstGeom prst="rect">
              <a:avLst/>
            </a:prstGeom>
            <a:noFill/>
            <a:ln w="28575">
              <a:gradFill>
                <a:gsLst>
                  <a:gs pos="7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492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latin typeface="Arial" panose="020B0604020202020204" pitchFamily="34" charset="0"/>
              </a:endParaRPr>
            </a:p>
          </p:txBody>
        </p:sp>
        <p:pic>
          <p:nvPicPr>
            <p:cNvPr id="2097218" name="图片 15" descr="1]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 rotWithShape="1">
            <a:blip r:embed="rId10" cstate="print"/>
            <a:srcRect l="-1925"/>
            <a:stretch>
              <a:fillRect/>
            </a:stretch>
          </p:blipFill>
          <p:spPr>
            <a:xfrm>
              <a:off x="10559868" y="4760686"/>
              <a:ext cx="1632132" cy="2107474"/>
            </a:xfrm>
            <a:prstGeom prst="rect">
              <a:avLst/>
            </a:prstGeom>
          </p:spPr>
        </p:pic>
      </p:grpSp>
      <p:sp>
        <p:nvSpPr>
          <p:cNvPr id="1048884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accent1"/>
                </a:solidFill>
                <a:latin typeface="微软雅黑" panose="020B0503020204020204" charset="-122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1048885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886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2023/9/18 Monday</a:t>
            </a:fld>
            <a:endParaRPr lang="zh-CN" altLang="en-US"/>
          </a:p>
        </p:txBody>
      </p:sp>
      <p:sp>
        <p:nvSpPr>
          <p:cNvPr id="1048887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88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组合 10"/>
          <p:cNvGrpSpPr/>
          <p:nvPr>
            <p:custDataLst>
              <p:tags r:id="rId1"/>
            </p:custDataLst>
          </p:nvPr>
        </p:nvGrpSpPr>
        <p:grpSpPr>
          <a:xfrm>
            <a:off x="181429" y="191368"/>
            <a:ext cx="12010571" cy="6676792"/>
            <a:chOff x="181429" y="191368"/>
            <a:chExt cx="12010571" cy="6676792"/>
          </a:xfrm>
        </p:grpSpPr>
        <p:sp>
          <p:nvSpPr>
            <p:cNvPr id="1048810" name="矩形 11"/>
            <p:cNvSpPr/>
            <p:nvPr userDrawn="1">
              <p:custDataLst>
                <p:tags r:id="rId6"/>
              </p:custDataLst>
            </p:nvPr>
          </p:nvSpPr>
          <p:spPr>
            <a:xfrm>
              <a:off x="181429" y="191368"/>
              <a:ext cx="11829142" cy="6475265"/>
            </a:xfrm>
            <a:prstGeom prst="rect">
              <a:avLst/>
            </a:prstGeom>
            <a:noFill/>
            <a:ln w="28575">
              <a:gradFill>
                <a:gsLst>
                  <a:gs pos="7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492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latin typeface="Arial" panose="020B0604020202020204" pitchFamily="34" charset="0"/>
              </a:endParaRPr>
            </a:p>
          </p:txBody>
        </p:sp>
        <p:pic>
          <p:nvPicPr>
            <p:cNvPr id="2097208" name="图片 12" descr="1]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 rotWithShape="1">
            <a:blip r:embed="rId9" cstate="print"/>
            <a:srcRect l="-1925"/>
            <a:stretch>
              <a:fillRect/>
            </a:stretch>
          </p:blipFill>
          <p:spPr>
            <a:xfrm>
              <a:off x="10559868" y="4760686"/>
              <a:ext cx="1632132" cy="2107474"/>
            </a:xfrm>
            <a:prstGeom prst="rect">
              <a:avLst/>
            </a:prstGeom>
          </p:spPr>
        </p:pic>
      </p:grpSp>
      <p:sp>
        <p:nvSpPr>
          <p:cNvPr id="1048811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2023/9/18 Monday</a:t>
            </a:fld>
            <a:endParaRPr lang="zh-CN" altLang="en-US"/>
          </a:p>
        </p:txBody>
      </p:sp>
      <p:sp>
        <p:nvSpPr>
          <p:cNvPr id="1048812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13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48814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5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004661" y="2048444"/>
            <a:ext cx="5461200" cy="1049679"/>
          </a:xfrm>
        </p:spPr>
        <p:txBody>
          <a:bodyPr vert="horz" lIns="90000" tIns="46800" rIns="90000" bIns="46800" rtlCol="0" anchor="ctr" anchorCtr="0">
            <a:normAutofit fontScale="90000"/>
          </a:bodyPr>
          <a:lstStyle>
            <a:lvl1pPr marL="0" marR="0" algn="dist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gradFill>
                  <a:gsLst>
                    <a:gs pos="70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2700000" scaled="0"/>
                </a:gradFill>
                <a:latin typeface="微软雅黑" panose="020B0503020204020204" charset="-122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</a:p>
        </p:txBody>
      </p:sp>
      <p:sp>
        <p:nvSpPr>
          <p:cNvPr id="1048816" name="文本占位符 13"/>
          <p:cNvSpPr>
            <a:spLocks noGrp="1"/>
          </p:cNvSpPr>
          <p:nvPr>
            <p:ph type="body" sz="quarter" idx="14" hasCustomPrompt="1"/>
            <p:custDataLst>
              <p:tags r:id="rId2"/>
            </p:custDataLst>
          </p:nvPr>
        </p:nvSpPr>
        <p:spPr>
          <a:xfrm>
            <a:off x="1074738" y="4574222"/>
            <a:ext cx="3114675" cy="431800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spc="600" baseline="0">
                <a:solidFill>
                  <a:schemeClr val="accent1"/>
                </a:solidFill>
                <a:latin typeface="微软雅黑" panose="020B0503020204020204" charset="-122"/>
              </a:defRPr>
            </a:lvl1pPr>
            <a:lvl2pPr marL="457200" indent="0">
              <a:buNone/>
            </a:lvl2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1048817" name="矩形 5"/>
          <p:cNvSpPr/>
          <p:nvPr>
            <p:custDataLst>
              <p:tags r:id="rId3"/>
            </p:custDataLst>
          </p:nvPr>
        </p:nvSpPr>
        <p:spPr>
          <a:xfrm>
            <a:off x="489585" y="443230"/>
            <a:ext cx="11213465" cy="5971540"/>
          </a:xfrm>
          <a:prstGeom prst="rect">
            <a:avLst/>
          </a:prstGeom>
          <a:noFill/>
          <a:ln w="28575">
            <a:gradFill>
              <a:gsLst>
                <a:gs pos="70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492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1048818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2023/9/18 Monday</a:t>
            </a:fld>
            <a:endParaRPr lang="zh-CN" altLang="en-US"/>
          </a:p>
        </p:txBody>
      </p:sp>
      <p:sp>
        <p:nvSpPr>
          <p:cNvPr id="1048819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048820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48821" name="文本占位符 11"/>
          <p:cNvSpPr>
            <a:spLocks noGrp="1"/>
          </p:cNvSpPr>
          <p:nvPr>
            <p:ph type="body" sz="quarter" idx="13" hasCustomPrompt="1"/>
            <p:custDataLst>
              <p:tags r:id="rId7"/>
            </p:custDataLst>
          </p:nvPr>
        </p:nvSpPr>
        <p:spPr>
          <a:xfrm>
            <a:off x="1122787" y="3260725"/>
            <a:ext cx="5180400" cy="336550"/>
          </a:xfrm>
        </p:spPr>
        <p:txBody>
          <a:bodyPr>
            <a:normAutofit/>
          </a:bodyPr>
          <a:lstStyle>
            <a:lvl1pPr marL="0" indent="0" algn="dist">
              <a:lnSpc>
                <a:spcPct val="150000"/>
              </a:lnSpc>
              <a:buNone/>
              <a:defRPr sz="1200" baseline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pic>
        <p:nvPicPr>
          <p:cNvPr id="2097209" name="图片 7" descr="1]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7239000" y="-193040"/>
            <a:ext cx="5269230" cy="72231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组合 12"/>
          <p:cNvGrpSpPr/>
          <p:nvPr>
            <p:custDataLst>
              <p:tags r:id="rId1"/>
            </p:custDataLst>
          </p:nvPr>
        </p:nvGrpSpPr>
        <p:grpSpPr>
          <a:xfrm>
            <a:off x="0" y="261969"/>
            <a:ext cx="12192000" cy="6606191"/>
            <a:chOff x="0" y="261969"/>
            <a:chExt cx="12192000" cy="6606191"/>
          </a:xfrm>
        </p:grpSpPr>
        <p:grpSp>
          <p:nvGrpSpPr>
            <p:cNvPr id="152" name="组合 11"/>
            <p:cNvGrpSpPr/>
            <p:nvPr userDrawn="1"/>
          </p:nvGrpSpPr>
          <p:grpSpPr>
            <a:xfrm>
              <a:off x="0" y="261969"/>
              <a:ext cx="12192000" cy="6334062"/>
              <a:chOff x="0" y="174171"/>
              <a:chExt cx="12192000" cy="6334062"/>
            </a:xfrm>
          </p:grpSpPr>
          <p:cxnSp>
            <p:nvCxnSpPr>
              <p:cNvPr id="3145740" name="直接连接符 8"/>
              <p:cNvCxnSpPr/>
              <p:nvPr userDrawn="1">
                <p:custDataLst>
                  <p:tags r:id="rId7"/>
                </p:custDataLst>
              </p:nvPr>
            </p:nvCxnSpPr>
            <p:spPr>
              <a:xfrm>
                <a:off x="0" y="174171"/>
                <a:ext cx="12192000" cy="0"/>
              </a:xfrm>
              <a:prstGeom prst="line">
                <a:avLst/>
              </a:prstGeom>
              <a:noFill/>
              <a:ln w="28575">
                <a:gradFill>
                  <a:gsLst>
                    <a:gs pos="70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492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145741" name="直接连接符 10"/>
              <p:cNvCxnSpPr/>
              <p:nvPr userDrawn="1">
                <p:custDataLst>
                  <p:tags r:id="rId8"/>
                </p:custDataLst>
              </p:nvPr>
            </p:nvCxnSpPr>
            <p:spPr>
              <a:xfrm>
                <a:off x="0" y="6508233"/>
                <a:ext cx="12192000" cy="0"/>
              </a:xfrm>
              <a:prstGeom prst="line">
                <a:avLst/>
              </a:prstGeom>
              <a:noFill/>
              <a:ln w="28575">
                <a:gradFill>
                  <a:gsLst>
                    <a:gs pos="70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492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pic>
          <p:nvPicPr>
            <p:cNvPr id="2097217" name="图片 6" descr="1]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 rotWithShape="1">
            <a:blip r:embed="rId10" cstate="print"/>
            <a:srcRect l="-1925"/>
            <a:stretch>
              <a:fillRect/>
            </a:stretch>
          </p:blipFill>
          <p:spPr>
            <a:xfrm>
              <a:off x="10559868" y="4760686"/>
              <a:ext cx="1632132" cy="2107474"/>
            </a:xfrm>
            <a:prstGeom prst="rect">
              <a:avLst/>
            </a:prstGeom>
          </p:spPr>
        </p:pic>
      </p:grpSp>
      <p:sp>
        <p:nvSpPr>
          <p:cNvPr id="1048879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 b="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48880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2023/9/18 Monday</a:t>
            </a:fld>
            <a:endParaRPr lang="zh-CN" altLang="en-US"/>
          </a:p>
        </p:txBody>
      </p:sp>
      <p:sp>
        <p:nvSpPr>
          <p:cNvPr id="1048881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882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组合 10"/>
          <p:cNvGrpSpPr/>
          <p:nvPr>
            <p:custDataLst>
              <p:tags r:id="rId1"/>
            </p:custDataLst>
          </p:nvPr>
        </p:nvGrpSpPr>
        <p:grpSpPr>
          <a:xfrm>
            <a:off x="181429" y="191368"/>
            <a:ext cx="12010571" cy="6676792"/>
            <a:chOff x="181429" y="191368"/>
            <a:chExt cx="12010571" cy="6676792"/>
          </a:xfrm>
        </p:grpSpPr>
        <p:sp>
          <p:nvSpPr>
            <p:cNvPr id="1048800" name="矩形 11"/>
            <p:cNvSpPr/>
            <p:nvPr userDrawn="1">
              <p:custDataLst>
                <p:tags r:id="rId7"/>
              </p:custDataLst>
            </p:nvPr>
          </p:nvSpPr>
          <p:spPr>
            <a:xfrm>
              <a:off x="181429" y="191368"/>
              <a:ext cx="11829142" cy="6475265"/>
            </a:xfrm>
            <a:prstGeom prst="rect">
              <a:avLst/>
            </a:prstGeom>
            <a:noFill/>
            <a:ln w="28575">
              <a:gradFill>
                <a:gsLst>
                  <a:gs pos="7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492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latin typeface="Arial" panose="020B0604020202020204" pitchFamily="34" charset="0"/>
              </a:endParaRPr>
            </a:p>
          </p:txBody>
        </p:sp>
        <p:pic>
          <p:nvPicPr>
            <p:cNvPr id="2097207" name="图片 12" descr="1]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 rotWithShape="1">
            <a:blip r:embed="rId10" cstate="print"/>
            <a:srcRect l="-1925"/>
            <a:stretch>
              <a:fillRect/>
            </a:stretch>
          </p:blipFill>
          <p:spPr>
            <a:xfrm>
              <a:off x="10559868" y="4760686"/>
              <a:ext cx="1632132" cy="2107474"/>
            </a:xfrm>
            <a:prstGeom prst="rect">
              <a:avLst/>
            </a:prstGeom>
          </p:spPr>
        </p:pic>
      </p:grpSp>
      <p:sp>
        <p:nvSpPr>
          <p:cNvPr id="1048801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 fontScale="90000"/>
          </a:bodyPr>
          <a:lstStyle>
            <a:lvl1pPr>
              <a:defRPr sz="3200" b="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1048802" name="内容占位符 6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80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2023/9/18 Monday</a:t>
            </a:fld>
            <a:endParaRPr lang="zh-CN" altLang="en-US"/>
          </a:p>
        </p:txBody>
      </p:sp>
      <p:sp>
        <p:nvSpPr>
          <p:cNvPr id="104880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80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4" name="矩形 7"/>
          <p:cNvSpPr/>
          <p:nvPr>
            <p:custDataLst>
              <p:tags r:id="rId1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ea typeface="微软雅黑" panose="020B0503020204020204" charset="-122"/>
              <a:sym typeface="+mn-ea"/>
            </a:endParaRPr>
          </a:p>
        </p:txBody>
      </p:sp>
      <p:grpSp>
        <p:nvGrpSpPr>
          <p:cNvPr id="148" name="组合 9"/>
          <p:cNvGrpSpPr/>
          <p:nvPr>
            <p:custDataLst>
              <p:tags r:id="rId2"/>
            </p:custDataLst>
          </p:nvPr>
        </p:nvGrpSpPr>
        <p:grpSpPr>
          <a:xfrm>
            <a:off x="181429" y="191368"/>
            <a:ext cx="12010571" cy="6676792"/>
            <a:chOff x="181429" y="191368"/>
            <a:chExt cx="12010571" cy="6676792"/>
          </a:xfrm>
        </p:grpSpPr>
        <p:sp>
          <p:nvSpPr>
            <p:cNvPr id="1048865" name="矩形 10"/>
            <p:cNvSpPr/>
            <p:nvPr userDrawn="1">
              <p:custDataLst>
                <p:tags r:id="rId9"/>
              </p:custDataLst>
            </p:nvPr>
          </p:nvSpPr>
          <p:spPr>
            <a:xfrm>
              <a:off x="181429" y="191368"/>
              <a:ext cx="11829142" cy="6475265"/>
            </a:xfrm>
            <a:prstGeom prst="rect">
              <a:avLst/>
            </a:prstGeom>
            <a:noFill/>
            <a:ln w="28575">
              <a:gradFill>
                <a:gsLst>
                  <a:gs pos="7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492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latin typeface="Arial" panose="020B0604020202020204" pitchFamily="34" charset="0"/>
              </a:endParaRPr>
            </a:p>
          </p:txBody>
        </p:sp>
        <p:pic>
          <p:nvPicPr>
            <p:cNvPr id="2097215" name="图片 11" descr="1]"/>
            <p:cNvPicPr>
              <a:picLocks noChangeAspect="1"/>
            </p:cNvPicPr>
            <p:nvPr userDrawn="1">
              <p:custDataLst>
                <p:tags r:id="rId10"/>
              </p:custDataLst>
            </p:nvPr>
          </p:nvPicPr>
          <p:blipFill rotWithShape="1">
            <a:blip r:embed="rId12" cstate="print"/>
            <a:srcRect l="-1925"/>
            <a:stretch>
              <a:fillRect/>
            </a:stretch>
          </p:blipFill>
          <p:spPr>
            <a:xfrm>
              <a:off x="10559868" y="4760686"/>
              <a:ext cx="1632132" cy="2107474"/>
            </a:xfrm>
            <a:prstGeom prst="rect">
              <a:avLst/>
            </a:prstGeom>
          </p:spPr>
        </p:pic>
      </p:grpSp>
      <p:sp>
        <p:nvSpPr>
          <p:cNvPr id="1048866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 fontScale="90000"/>
          </a:bodyPr>
          <a:lstStyle>
            <a:lvl1pPr>
              <a:defRPr sz="3600" b="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1048867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2023/9/18 Monday</a:t>
            </a:fld>
            <a:endParaRPr lang="zh-CN" altLang="en-US"/>
          </a:p>
        </p:txBody>
      </p:sp>
      <p:sp>
        <p:nvSpPr>
          <p:cNvPr id="1048868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869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048870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871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8" name="矩形 7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ea typeface="微软雅黑" panose="020B0503020204020204" charset="-122"/>
              <a:sym typeface="+mn-ea"/>
            </a:endParaRPr>
          </a:p>
        </p:txBody>
      </p:sp>
      <p:grpSp>
        <p:nvGrpSpPr>
          <p:cNvPr id="138" name="组合 9"/>
          <p:cNvGrpSpPr/>
          <p:nvPr>
            <p:custDataLst>
              <p:tags r:id="rId2"/>
            </p:custDataLst>
          </p:nvPr>
        </p:nvGrpSpPr>
        <p:grpSpPr>
          <a:xfrm>
            <a:off x="181429" y="191368"/>
            <a:ext cx="12010571" cy="6676792"/>
            <a:chOff x="181429" y="191368"/>
            <a:chExt cx="12010571" cy="6676792"/>
          </a:xfrm>
        </p:grpSpPr>
        <p:sp>
          <p:nvSpPr>
            <p:cNvPr id="1048829" name="矩形 10"/>
            <p:cNvSpPr/>
            <p:nvPr userDrawn="1">
              <p:custDataLst>
                <p:tags r:id="rId9"/>
              </p:custDataLst>
            </p:nvPr>
          </p:nvSpPr>
          <p:spPr>
            <a:xfrm>
              <a:off x="181429" y="191368"/>
              <a:ext cx="11829142" cy="6475265"/>
            </a:xfrm>
            <a:prstGeom prst="rect">
              <a:avLst/>
            </a:prstGeom>
            <a:noFill/>
            <a:ln w="28575">
              <a:gradFill>
                <a:gsLst>
                  <a:gs pos="7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492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latin typeface="Arial" panose="020B0604020202020204" pitchFamily="34" charset="0"/>
              </a:endParaRPr>
            </a:p>
          </p:txBody>
        </p:sp>
        <p:pic>
          <p:nvPicPr>
            <p:cNvPr id="2097211" name="图片 11" descr="1]"/>
            <p:cNvPicPr>
              <a:picLocks noChangeAspect="1"/>
            </p:cNvPicPr>
            <p:nvPr userDrawn="1">
              <p:custDataLst>
                <p:tags r:id="rId10"/>
              </p:custDataLst>
            </p:nvPr>
          </p:nvPicPr>
          <p:blipFill rotWithShape="1">
            <a:blip r:embed="rId12" cstate="print"/>
            <a:srcRect l="-1925"/>
            <a:stretch>
              <a:fillRect/>
            </a:stretch>
          </p:blipFill>
          <p:spPr>
            <a:xfrm>
              <a:off x="10559868" y="4760686"/>
              <a:ext cx="1632132" cy="2107474"/>
            </a:xfrm>
            <a:prstGeom prst="rect">
              <a:avLst/>
            </a:prstGeom>
          </p:spPr>
        </p:pic>
      </p:grpSp>
      <p:sp>
        <p:nvSpPr>
          <p:cNvPr id="1048830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="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48831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2023/9/18 Monday</a:t>
            </a:fld>
            <a:endParaRPr lang="zh-CN" altLang="en-US"/>
          </a:p>
        </p:txBody>
      </p:sp>
      <p:sp>
        <p:nvSpPr>
          <p:cNvPr id="1048832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833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048834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048835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9" name="矩形 7"/>
          <p:cNvSpPr/>
          <p:nvPr>
            <p:custDataLst>
              <p:tags r:id="rId1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ea typeface="微软雅黑" panose="020B0503020204020204" charset="-122"/>
              <a:sym typeface="+mn-ea"/>
            </a:endParaRPr>
          </a:p>
        </p:txBody>
      </p:sp>
      <p:grpSp>
        <p:nvGrpSpPr>
          <p:cNvPr id="156" name="组合 9"/>
          <p:cNvGrpSpPr/>
          <p:nvPr>
            <p:custDataLst>
              <p:tags r:id="rId2"/>
            </p:custDataLst>
          </p:nvPr>
        </p:nvGrpSpPr>
        <p:grpSpPr>
          <a:xfrm>
            <a:off x="181429" y="191368"/>
            <a:ext cx="12010571" cy="6676792"/>
            <a:chOff x="181429" y="191368"/>
            <a:chExt cx="12010571" cy="6676792"/>
          </a:xfrm>
        </p:grpSpPr>
        <p:sp>
          <p:nvSpPr>
            <p:cNvPr id="1048890" name="矩形 10"/>
            <p:cNvSpPr/>
            <p:nvPr userDrawn="1">
              <p:custDataLst>
                <p:tags r:id="rId9"/>
              </p:custDataLst>
            </p:nvPr>
          </p:nvSpPr>
          <p:spPr>
            <a:xfrm>
              <a:off x="181429" y="191368"/>
              <a:ext cx="11829142" cy="6475265"/>
            </a:xfrm>
            <a:prstGeom prst="rect">
              <a:avLst/>
            </a:prstGeom>
            <a:noFill/>
            <a:ln w="28575">
              <a:gradFill>
                <a:gsLst>
                  <a:gs pos="7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492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latin typeface="Arial" panose="020B0604020202020204" pitchFamily="34" charset="0"/>
              </a:endParaRPr>
            </a:p>
          </p:txBody>
        </p:sp>
        <p:pic>
          <p:nvPicPr>
            <p:cNvPr id="2097219" name="图片 11" descr="1]"/>
            <p:cNvPicPr>
              <a:picLocks noChangeAspect="1"/>
            </p:cNvPicPr>
            <p:nvPr userDrawn="1">
              <p:custDataLst>
                <p:tags r:id="rId10"/>
              </p:custDataLst>
            </p:nvPr>
          </p:nvPicPr>
          <p:blipFill rotWithShape="1">
            <a:blip r:embed="rId12" cstate="print"/>
            <a:srcRect l="-1925"/>
            <a:stretch>
              <a:fillRect/>
            </a:stretch>
          </p:blipFill>
          <p:spPr>
            <a:xfrm>
              <a:off x="10559868" y="4760686"/>
              <a:ext cx="1632132" cy="2107474"/>
            </a:xfrm>
            <a:prstGeom prst="rect">
              <a:avLst/>
            </a:prstGeom>
          </p:spPr>
        </p:pic>
      </p:grpSp>
      <p:sp>
        <p:nvSpPr>
          <p:cNvPr id="1048891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="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892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2023/9/18 Monday</a:t>
            </a:fld>
            <a:endParaRPr lang="zh-CN" altLang="en-US"/>
          </a:p>
        </p:txBody>
      </p:sp>
      <p:sp>
        <p:nvSpPr>
          <p:cNvPr id="1048893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894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048895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896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238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9788" y="16684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6684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A77639FF-E68A-416A-B53A-9A76AB5C410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2023/9/18 Monday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5C6CC7F0-8BC3-4CC4-9B08-7ADD556F360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组合 5"/>
          <p:cNvGrpSpPr/>
          <p:nvPr>
            <p:custDataLst>
              <p:tags r:id="rId1"/>
            </p:custDataLst>
          </p:nvPr>
        </p:nvGrpSpPr>
        <p:grpSpPr>
          <a:xfrm>
            <a:off x="181429" y="191368"/>
            <a:ext cx="12010571" cy="6676792"/>
            <a:chOff x="181429" y="191368"/>
            <a:chExt cx="12010571" cy="6676792"/>
          </a:xfrm>
        </p:grpSpPr>
        <p:sp>
          <p:nvSpPr>
            <p:cNvPr id="1048842" name="矩形 11"/>
            <p:cNvSpPr/>
            <p:nvPr userDrawn="1">
              <p:custDataLst>
                <p:tags r:id="rId11"/>
              </p:custDataLst>
            </p:nvPr>
          </p:nvSpPr>
          <p:spPr>
            <a:xfrm>
              <a:off x="181429" y="191368"/>
              <a:ext cx="11829142" cy="6475265"/>
            </a:xfrm>
            <a:prstGeom prst="rect">
              <a:avLst/>
            </a:prstGeom>
            <a:noFill/>
            <a:ln w="28575">
              <a:gradFill>
                <a:gsLst>
                  <a:gs pos="7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492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latin typeface="Arial" panose="020B0604020202020204" pitchFamily="34" charset="0"/>
              </a:endParaRPr>
            </a:p>
          </p:txBody>
        </p:sp>
        <p:pic>
          <p:nvPicPr>
            <p:cNvPr id="2097213" name="图片 13" descr="1]"/>
            <p:cNvPicPr>
              <a:picLocks noChangeAspect="1"/>
            </p:cNvPicPr>
            <p:nvPr userDrawn="1">
              <p:custDataLst>
                <p:tags r:id="rId12"/>
              </p:custDataLst>
            </p:nvPr>
          </p:nvPicPr>
          <p:blipFill rotWithShape="1">
            <a:blip r:embed="rId14" cstate="print"/>
            <a:srcRect l="-1925"/>
            <a:stretch>
              <a:fillRect/>
            </a:stretch>
          </p:blipFill>
          <p:spPr>
            <a:xfrm>
              <a:off x="10559868" y="4760686"/>
              <a:ext cx="1632132" cy="2107474"/>
            </a:xfrm>
            <a:prstGeom prst="rect">
              <a:avLst/>
            </a:prstGeom>
          </p:spPr>
        </p:pic>
      </p:grpSp>
      <p:sp>
        <p:nvSpPr>
          <p:cNvPr id="1048843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ea typeface="微软雅黑" panose="020B0503020204020204" charset="-122"/>
              <a:sym typeface="+mn-ea"/>
            </a:endParaRPr>
          </a:p>
        </p:txBody>
      </p:sp>
      <p:sp>
        <p:nvSpPr>
          <p:cNvPr id="1048844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="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48845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2023/9/18 Monday</a:t>
            </a:fld>
            <a:endParaRPr lang="zh-CN" altLang="en-US"/>
          </a:p>
        </p:txBody>
      </p:sp>
      <p:sp>
        <p:nvSpPr>
          <p:cNvPr id="1048846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847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048848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84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850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048851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7" name="矩形 7"/>
          <p:cNvSpPr/>
          <p:nvPr>
            <p:custDataLst>
              <p:tags r:id="rId1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60" name="组合 5"/>
          <p:cNvGrpSpPr/>
          <p:nvPr>
            <p:custDataLst>
              <p:tags r:id="rId2"/>
            </p:custDataLst>
          </p:nvPr>
        </p:nvGrpSpPr>
        <p:grpSpPr>
          <a:xfrm>
            <a:off x="0" y="-193040"/>
            <a:ext cx="12192000" cy="7233602"/>
            <a:chOff x="0" y="-193040"/>
            <a:chExt cx="12192000" cy="7233602"/>
          </a:xfrm>
        </p:grpSpPr>
        <p:sp>
          <p:nvSpPr>
            <p:cNvPr id="1048908" name="矩形 8"/>
            <p:cNvSpPr/>
            <p:nvPr userDrawn="1">
              <p:custDataLst>
                <p:tags r:id="rId8"/>
              </p:custDataLst>
            </p:nvPr>
          </p:nvSpPr>
          <p:spPr>
            <a:xfrm>
              <a:off x="489585" y="443230"/>
              <a:ext cx="11213465" cy="5971540"/>
            </a:xfrm>
            <a:prstGeom prst="rect">
              <a:avLst/>
            </a:prstGeom>
            <a:noFill/>
            <a:ln w="28575">
              <a:gradFill>
                <a:gsLst>
                  <a:gs pos="7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492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latin typeface="Arial" panose="020B0604020202020204" pitchFamily="34" charset="0"/>
              </a:endParaRPr>
            </a:p>
          </p:txBody>
        </p:sp>
        <p:pic>
          <p:nvPicPr>
            <p:cNvPr id="2097221" name="图片 12" descr="1]"/>
            <p:cNvPicPr>
              <a:picLocks noChangeAspect="1"/>
            </p:cNvPicPr>
            <p:nvPr userDrawn="1">
              <p:custDataLst>
                <p:tags r:id="rId9"/>
              </p:custDataLst>
            </p:nvPr>
          </p:nvPicPr>
          <p:blipFill rotWithShape="1">
            <a:blip r:embed="rId12" cstate="print"/>
            <a:srcRect/>
            <a:stretch>
              <a:fillRect/>
            </a:stretch>
          </p:blipFill>
          <p:spPr>
            <a:xfrm>
              <a:off x="9877286" y="-193040"/>
              <a:ext cx="2314714" cy="7223125"/>
            </a:xfrm>
            <a:prstGeom prst="rect">
              <a:avLst/>
            </a:prstGeom>
          </p:spPr>
        </p:pic>
        <p:pic>
          <p:nvPicPr>
            <p:cNvPr id="2097222" name="图片 13" descr="1]"/>
            <p:cNvPicPr>
              <a:picLocks noChangeAspect="1"/>
            </p:cNvPicPr>
            <p:nvPr userDrawn="1">
              <p:custDataLst>
                <p:tags r:id="rId10"/>
              </p:custDataLst>
            </p:nvPr>
          </p:nvPicPr>
          <p:blipFill rotWithShape="1">
            <a:blip r:embed="rId12" cstate="print"/>
            <a:srcRect/>
            <a:stretch>
              <a:fillRect/>
            </a:stretch>
          </p:blipFill>
          <p:spPr>
            <a:xfrm flipH="1">
              <a:off x="0" y="-182563"/>
              <a:ext cx="2314714" cy="7223125"/>
            </a:xfrm>
            <a:prstGeom prst="rect">
              <a:avLst/>
            </a:prstGeom>
          </p:spPr>
        </p:pic>
      </p:grpSp>
      <p:sp>
        <p:nvSpPr>
          <p:cNvPr id="1048909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 fontScale="90000"/>
          </a:bodyPr>
          <a:lstStyle>
            <a:lvl1pPr algn="ctr">
              <a:defRPr sz="6000" b="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1048910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2023/9/18 Monday</a:t>
            </a:fld>
            <a:endParaRPr lang="zh-CN" altLang="en-US"/>
          </a:p>
        </p:txBody>
      </p:sp>
      <p:sp>
        <p:nvSpPr>
          <p:cNvPr id="1048911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912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048913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85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2023/9/18 Monday</a:t>
            </a:fld>
            <a:endParaRPr lang="zh-CN" altLang="en-US"/>
          </a:p>
        </p:txBody>
      </p:sp>
      <p:sp>
        <p:nvSpPr>
          <p:cNvPr id="104885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85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861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2023/9/18 Monday</a:t>
            </a:fld>
            <a:endParaRPr lang="zh-CN" altLang="en-US"/>
          </a:p>
        </p:txBody>
      </p:sp>
      <p:sp>
        <p:nvSpPr>
          <p:cNvPr id="1048862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863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807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2023/9/18 Monday</a:t>
            </a:fld>
            <a:endParaRPr lang="zh-CN" altLang="en-US"/>
          </a:p>
        </p:txBody>
      </p:sp>
      <p:sp>
        <p:nvSpPr>
          <p:cNvPr id="1048808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809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898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2023/9/18 Monday</a:t>
            </a:fld>
            <a:endParaRPr lang="zh-CN" altLang="en-US"/>
          </a:p>
        </p:txBody>
      </p:sp>
      <p:sp>
        <p:nvSpPr>
          <p:cNvPr id="104889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900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fld id="{A77639FF-E68A-416A-B53A-9A76AB5C410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2023/9/18 Monday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fld id="{5C6CC7F0-8BC3-4CC4-9B08-7ADD556F360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A77639FF-E68A-416A-B53A-9A76AB5C410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2023/9/18 Monday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C6CC7F0-8BC3-4CC4-9B08-7ADD556F360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7" y="622300"/>
            <a:ext cx="4165200" cy="1600200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184000" y="6223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7" y="22225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2023/9/18 Monday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452100" y="365125"/>
            <a:ext cx="901700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838200" y="365125"/>
            <a:ext cx="95250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77639FF-E68A-416A-B53A-9A76AB5C410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2023/9/18 Monday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C6CC7F0-8BC3-4CC4-9B08-7ADD556F360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ags" Target="../tags/tag101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ags" Target="../tags/tag100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tags" Target="../tags/tag104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ags" Target="../tags/tag99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28" Type="http://schemas.openxmlformats.org/officeDocument/2006/relationships/tags" Target="../tags/tag103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ags" Target="../tags/tag10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tags" Target="../tags/tag263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tags" Target="../tags/tag262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tags" Target="../tags/tag266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tags" Target="../tags/tag261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theme" Target="../theme/theme3.xml"/><Relationship Id="rId28" Type="http://schemas.openxmlformats.org/officeDocument/2006/relationships/tags" Target="../tags/tag265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tags" Target="../tags/tag2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77639FF-E68A-416A-B53A-9A76AB5C410C}" type="datetimeFigureOut">
              <a:rPr lang="zh-CN" altLang="en-US" smtClean="0"/>
              <a:pPr/>
              <a:t>2023/9/18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C6CC7F0-8BC3-4CC4-9B08-7ADD556F360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4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5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6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2023/9/18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7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8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fontAlgn="auto" latinLnBrk="0" hangingPunct="1">
        <a:lnSpc>
          <a:spcPct val="12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75000"/>
              <a:lumOff val="2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  <p:custDataLst>
              <p:tags r:id="rId24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 fontScale="90000"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  <p:custDataLst>
              <p:tags r:id="rId25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  <p:custDataLst>
              <p:tags r:id="rId26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2023/9/18 Monday</a:t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  <p:custDataLst>
              <p:tags r:id="rId27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  <p:custDataLst>
              <p:tags r:id="rId28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048581" name="KSO_TEMPLATE" hidden="1"/>
          <p:cNvSpPr/>
          <p:nvPr>
            <p:custDataLst>
              <p:tags r:id="rId2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</p:sldLayoutIdLst>
  <p:txStyles>
    <p:titleStyle>
      <a:lvl1pPr algn="l" defTabSz="914400" rtl="0" eaLnBrk="1" fontAlgn="auto" latinLnBrk="0" hangingPunct="1">
        <a:lnSpc>
          <a:spcPct val="12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50.xml"/><Relationship Id="rId5" Type="http://schemas.openxmlformats.org/officeDocument/2006/relationships/slide" Target="slide9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5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52.xml"/><Relationship Id="rId6" Type="http://schemas.openxmlformats.org/officeDocument/2006/relationships/image" Target="../media/image40.jpeg"/><Relationship Id="rId5" Type="http://schemas.openxmlformats.org/officeDocument/2006/relationships/image" Target="../media/image37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454.xml"/><Relationship Id="rId1" Type="http://schemas.openxmlformats.org/officeDocument/2006/relationships/tags" Target="../tags/tag453.xm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55.xml"/><Relationship Id="rId5" Type="http://schemas.openxmlformats.org/officeDocument/2006/relationships/image" Target="../media/image41.jpe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5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57.xml"/><Relationship Id="rId5" Type="http://schemas.openxmlformats.org/officeDocument/2006/relationships/image" Target="../media/image4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5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5.png"/><Relationship Id="rId2" Type="http://schemas.openxmlformats.org/officeDocument/2006/relationships/tags" Target="../tags/tag426.xml"/><Relationship Id="rId1" Type="http://schemas.openxmlformats.org/officeDocument/2006/relationships/tags" Target="../tags/tag42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34.xml"/><Relationship Id="rId13" Type="http://schemas.openxmlformats.org/officeDocument/2006/relationships/tags" Target="../tags/tag439.xml"/><Relationship Id="rId18" Type="http://schemas.openxmlformats.org/officeDocument/2006/relationships/image" Target="../media/image16.png"/><Relationship Id="rId3" Type="http://schemas.openxmlformats.org/officeDocument/2006/relationships/tags" Target="../tags/tag429.xml"/><Relationship Id="rId21" Type="http://schemas.openxmlformats.org/officeDocument/2006/relationships/image" Target="../media/image19.png"/><Relationship Id="rId7" Type="http://schemas.openxmlformats.org/officeDocument/2006/relationships/tags" Target="../tags/tag433.xml"/><Relationship Id="rId12" Type="http://schemas.openxmlformats.org/officeDocument/2006/relationships/tags" Target="../tags/tag438.xml"/><Relationship Id="rId17" Type="http://schemas.openxmlformats.org/officeDocument/2006/relationships/image" Target="../media/image13.png"/><Relationship Id="rId2" Type="http://schemas.openxmlformats.org/officeDocument/2006/relationships/tags" Target="../tags/tag428.xml"/><Relationship Id="rId16" Type="http://schemas.openxmlformats.org/officeDocument/2006/relationships/notesSlide" Target="../notesSlides/notesSlide2.xml"/><Relationship Id="rId20" Type="http://schemas.openxmlformats.org/officeDocument/2006/relationships/image" Target="../media/image18.png"/><Relationship Id="rId1" Type="http://schemas.openxmlformats.org/officeDocument/2006/relationships/tags" Target="../tags/tag427.xml"/><Relationship Id="rId6" Type="http://schemas.openxmlformats.org/officeDocument/2006/relationships/tags" Target="../tags/tag432.xml"/><Relationship Id="rId11" Type="http://schemas.openxmlformats.org/officeDocument/2006/relationships/tags" Target="../tags/tag437.xml"/><Relationship Id="rId5" Type="http://schemas.openxmlformats.org/officeDocument/2006/relationships/tags" Target="../tags/tag431.xml"/><Relationship Id="rId15" Type="http://schemas.openxmlformats.org/officeDocument/2006/relationships/slideLayout" Target="../slideLayouts/slideLayout18.xml"/><Relationship Id="rId23" Type="http://schemas.openxmlformats.org/officeDocument/2006/relationships/image" Target="../media/image20.png"/><Relationship Id="rId10" Type="http://schemas.openxmlformats.org/officeDocument/2006/relationships/tags" Target="../tags/tag436.xml"/><Relationship Id="rId19" Type="http://schemas.openxmlformats.org/officeDocument/2006/relationships/image" Target="../media/image17.png"/><Relationship Id="rId4" Type="http://schemas.openxmlformats.org/officeDocument/2006/relationships/tags" Target="../tags/tag430.xml"/><Relationship Id="rId9" Type="http://schemas.openxmlformats.org/officeDocument/2006/relationships/tags" Target="../tags/tag435.xml"/><Relationship Id="rId14" Type="http://schemas.openxmlformats.org/officeDocument/2006/relationships/tags" Target="../tags/tag440.xml"/><Relationship Id="rId2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slideLayout" Target="../slideLayouts/slideLayout18.xml"/><Relationship Id="rId7" Type="http://schemas.microsoft.com/office/2007/relationships/hdphoto" Target="../media/image23.wdp"/><Relationship Id="rId12" Type="http://schemas.openxmlformats.org/officeDocument/2006/relationships/image" Target="../media/image26.jpeg"/><Relationship Id="rId2" Type="http://schemas.openxmlformats.org/officeDocument/2006/relationships/tags" Target="../tags/tag442.xml"/><Relationship Id="rId1" Type="http://schemas.openxmlformats.org/officeDocument/2006/relationships/tags" Target="../tags/tag441.xml"/><Relationship Id="rId6" Type="http://schemas.openxmlformats.org/officeDocument/2006/relationships/image" Target="../media/image21.png"/><Relationship Id="rId11" Type="http://schemas.openxmlformats.org/officeDocument/2006/relationships/image" Target="../media/image25.jpeg"/><Relationship Id="rId5" Type="http://schemas.openxmlformats.org/officeDocument/2006/relationships/image" Target="../media/image13.png"/><Relationship Id="rId10" Type="http://schemas.openxmlformats.org/officeDocument/2006/relationships/image" Target="../media/image24.jpe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4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tags" Target="../tags/tag446.xml"/><Relationship Id="rId7" Type="http://schemas.openxmlformats.org/officeDocument/2006/relationships/image" Target="../media/image13.png"/><Relationship Id="rId12" Type="http://schemas.openxmlformats.org/officeDocument/2006/relationships/image" Target="../media/image34.png"/><Relationship Id="rId2" Type="http://schemas.openxmlformats.org/officeDocument/2006/relationships/tags" Target="../tags/tag445.xml"/><Relationship Id="rId1" Type="http://schemas.openxmlformats.org/officeDocument/2006/relationships/tags" Target="../tags/tag444.xml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33.jpe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32.jpeg"/><Relationship Id="rId4" Type="http://schemas.openxmlformats.org/officeDocument/2006/relationships/tags" Target="../tags/tag447.xml"/><Relationship Id="rId9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4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49.xml"/><Relationship Id="rId6" Type="http://schemas.openxmlformats.org/officeDocument/2006/relationships/slide" Target="slide3.xml"/><Relationship Id="rId5" Type="http://schemas.openxmlformats.org/officeDocument/2006/relationships/image" Target="../media/image37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 descr="图片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2987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533525" y="3329305"/>
            <a:ext cx="8789035" cy="14712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dirty="0">
              <a:sym typeface="+mn-ea"/>
            </a:endParaRPr>
          </a:p>
          <a:p>
            <a:endParaRPr lang="zh-CN" altLang="en-US" dirty="0">
              <a:sym typeface="+mn-ea"/>
            </a:endParaRPr>
          </a:p>
          <a:p>
            <a:r>
              <a:rPr lang="zh-CN" alt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  <a:sym typeface="+mn-ea"/>
              </a:rPr>
              <a:t>年    级</a:t>
            </a:r>
            <a:r>
              <a:rPr lang="zh-CN" alt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sym typeface="+mn-ea"/>
              </a:rPr>
              <a:t>：七年级               </a:t>
            </a:r>
            <a:r>
              <a:rPr lang="en-US" altLang="zh-CN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sym typeface="+mn-ea"/>
              </a:rPr>
              <a:t>      </a:t>
            </a:r>
            <a:r>
              <a:rPr lang="zh-CN" alt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sym typeface="+mn-ea"/>
              </a:rPr>
              <a:t>  学    </a:t>
            </a:r>
            <a:r>
              <a:rPr lang="zh-CN" alt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  <a:sym typeface="+mn-ea"/>
              </a:rPr>
              <a:t>科</a:t>
            </a:r>
            <a:r>
              <a:rPr lang="zh-CN" alt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sym typeface="+mn-ea"/>
              </a:rPr>
              <a:t>：历史（统编版）</a:t>
            </a:r>
          </a:p>
          <a:p>
            <a:endParaRPr lang="zh-CN" alt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zh-CN" alt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sym typeface="+mn-ea"/>
              </a:rPr>
              <a:t>主讲人：杨</a:t>
            </a:r>
            <a:r>
              <a:rPr lang="en-US" altLang="zh-CN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sym typeface="+mn-ea"/>
              </a:rPr>
              <a:t>    </a:t>
            </a:r>
            <a:r>
              <a:rPr lang="zh-CN" alt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sym typeface="+mn-ea"/>
              </a:rPr>
              <a:t>英                </a:t>
            </a:r>
            <a:r>
              <a:rPr lang="en-US" altLang="zh-CN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sym typeface="+mn-ea"/>
              </a:rPr>
              <a:t>      </a:t>
            </a:r>
            <a:r>
              <a:rPr lang="zh-CN" alt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sym typeface="+mn-ea"/>
              </a:rPr>
              <a:t> 学    校：泸县玄滩镇涂场学校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24205" y="734060"/>
            <a:ext cx="4724400" cy="7327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200" b="1">
                <a:solidFill>
                  <a:schemeClr val="accent2">
                    <a:lumMod val="20000"/>
                    <a:lumOff val="80000"/>
                  </a:schemeClr>
                </a:solidFill>
              </a:rPr>
              <a:t>基础教育精品课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200910" y="2046605"/>
            <a:ext cx="6545580" cy="12827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b="1">
                <a:solidFill>
                  <a:schemeClr val="accent2">
                    <a:lumMod val="20000"/>
                    <a:lumOff val="80000"/>
                  </a:schemeClr>
                </a:solidFill>
              </a:rPr>
              <a:t>               </a:t>
            </a:r>
            <a:r>
              <a:rPr lang="zh-CN" altLang="en-US" sz="2400" b="1">
                <a:solidFill>
                  <a:schemeClr val="accent2">
                    <a:lumMod val="20000"/>
                    <a:lumOff val="80000"/>
                  </a:schemeClr>
                </a:solidFill>
              </a:rPr>
              <a:t>第三单元</a:t>
            </a:r>
            <a:r>
              <a:rPr lang="en-US" altLang="zh-CN" sz="2400" b="1">
                <a:solidFill>
                  <a:schemeClr val="accent2">
                    <a:lumMod val="20000"/>
                    <a:lumOff val="80000"/>
                  </a:schemeClr>
                </a:solidFill>
              </a:rPr>
              <a:t>          </a:t>
            </a:r>
            <a:r>
              <a:rPr lang="zh-CN" altLang="en-US" sz="2400" b="1">
                <a:solidFill>
                  <a:schemeClr val="accent2">
                    <a:lumMod val="20000"/>
                    <a:lumOff val="80000"/>
                  </a:schemeClr>
                </a:solidFill>
              </a:rPr>
              <a:t>秦汉时期</a:t>
            </a:r>
          </a:p>
          <a:p>
            <a:endParaRPr lang="zh-CN" altLang="en-US" sz="2400" b="1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en-US" altLang="zh-CN" sz="3200" b="1">
                <a:solidFill>
                  <a:schemeClr val="accent2">
                    <a:lumMod val="20000"/>
                    <a:lumOff val="80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     </a:t>
            </a:r>
            <a:r>
              <a:rPr lang="zh-CN" altLang="en-US" sz="3200" b="1">
                <a:solidFill>
                  <a:schemeClr val="accent2">
                    <a:lumMod val="20000"/>
                    <a:lumOff val="80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第</a:t>
            </a:r>
            <a:r>
              <a:rPr lang="en-US" altLang="zh-CN" sz="3200" b="1">
                <a:solidFill>
                  <a:schemeClr val="accent2">
                    <a:lumMod val="20000"/>
                    <a:lumOff val="80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10</a:t>
            </a:r>
            <a:r>
              <a:rPr lang="zh-CN" altLang="en-US" sz="3200" b="1">
                <a:solidFill>
                  <a:schemeClr val="accent2">
                    <a:lumMod val="20000"/>
                    <a:lumOff val="80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课</a:t>
            </a:r>
            <a:r>
              <a:rPr lang="en-US" altLang="zh-CN" sz="3200" b="1">
                <a:solidFill>
                  <a:schemeClr val="accent2">
                    <a:lumMod val="20000"/>
                    <a:lumOff val="80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           </a:t>
            </a:r>
            <a:r>
              <a:rPr lang="zh-CN" altLang="en-US" sz="3200" b="1">
                <a:solidFill>
                  <a:schemeClr val="accent2">
                    <a:lumMod val="20000"/>
                    <a:lumOff val="80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秦末农民大起义</a:t>
            </a:r>
            <a:endParaRPr lang="en-US" altLang="zh-CN" sz="3200" b="1">
              <a:solidFill>
                <a:schemeClr val="accent2">
                  <a:lumMod val="20000"/>
                  <a:lumOff val="80000"/>
                </a:schemeClr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935" y="-8636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403985" y="4984115"/>
            <a:ext cx="896493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C00000"/>
                </a:solidFill>
                <a:ea typeface="黑体" panose="02010609060101010101" charset="-122"/>
              </a:rPr>
              <a:t>③</a:t>
            </a:r>
            <a:r>
              <a:rPr lang="zh-CN" altLang="en-US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他们的革命首创精神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鼓舞了</a:t>
            </a:r>
            <a:r>
              <a:rPr lang="zh-CN" altLang="en-US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后世千百万劳动人民起来反抗残暴的统治。        </a:t>
            </a:r>
          </a:p>
        </p:txBody>
      </p:sp>
      <p:sp>
        <p:nvSpPr>
          <p:cNvPr id="13" name="矩形 12"/>
          <p:cNvSpPr/>
          <p:nvPr/>
        </p:nvSpPr>
        <p:spPr>
          <a:xfrm>
            <a:off x="1403985" y="4400233"/>
            <a:ext cx="57245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C00000"/>
                </a:solidFill>
                <a:ea typeface="黑体" panose="02010609060101010101" charset="-122"/>
              </a:rPr>
              <a:t>② 沉重</a:t>
            </a:r>
            <a:r>
              <a:rPr lang="zh-CN" altLang="en-US" b="1" dirty="0">
                <a:solidFill>
                  <a:schemeClr val="tx1"/>
                </a:solidFill>
                <a:ea typeface="黑体" panose="02010609060101010101" charset="-122"/>
              </a:rPr>
              <a:t>打击了</a:t>
            </a:r>
            <a:r>
              <a:rPr lang="zh-CN" altLang="en-US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秦朝的统治</a:t>
            </a:r>
          </a:p>
        </p:txBody>
      </p:sp>
      <p:sp>
        <p:nvSpPr>
          <p:cNvPr id="15" name="矩形 14"/>
          <p:cNvSpPr/>
          <p:nvPr/>
        </p:nvSpPr>
        <p:spPr>
          <a:xfrm>
            <a:off x="1403985" y="3816985"/>
            <a:ext cx="755713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C00000"/>
                </a:solidFill>
                <a:ea typeface="黑体" panose="02010609060101010101" charset="-122"/>
              </a:rPr>
              <a:t>① 中国历史上</a:t>
            </a:r>
            <a:r>
              <a:rPr lang="zh-CN" altLang="en-US" b="1" dirty="0">
                <a:solidFill>
                  <a:schemeClr val="tx1"/>
                </a:solidFill>
                <a:ea typeface="黑体" panose="02010609060101010101" charset="-122"/>
              </a:rPr>
              <a:t>第一次</a:t>
            </a:r>
            <a:r>
              <a:rPr lang="zh-CN" altLang="en-US" b="1" dirty="0">
                <a:solidFill>
                  <a:srgbClr val="C00000"/>
                </a:solidFill>
                <a:ea typeface="黑体" panose="02010609060101010101" charset="-122"/>
              </a:rPr>
              <a:t>大规模农民起义</a:t>
            </a:r>
            <a:endParaRPr lang="zh-CN" altLang="en-US" b="1" dirty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横卷形 1">
            <a:hlinkClick r:id="rId5" action="ppaction://hlinksldjump"/>
          </p:cNvPr>
          <p:cNvSpPr/>
          <p:nvPr/>
        </p:nvSpPr>
        <p:spPr>
          <a:xfrm>
            <a:off x="778510" y="2484755"/>
            <a:ext cx="10634980" cy="997585"/>
          </a:xfrm>
          <a:prstGeom prst="horizont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015365" y="2722880"/>
            <a:ext cx="101606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陈胜、吴广领导的起义虽然失败了，但这一起义有什么历史意义？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209675" y="1048385"/>
            <a:ext cx="9771380" cy="107632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C000"/>
                </a:solidFill>
              </a:rPr>
              <a:t>陈胜虽已死，其所置遣侯王相竞亡秦，由涉首也。</a:t>
            </a:r>
          </a:p>
          <a:p>
            <a:r>
              <a:rPr lang="zh-CN" altLang="en-US" sz="3200">
                <a:solidFill>
                  <a:srgbClr val="FFC000"/>
                </a:solidFill>
              </a:rPr>
              <a:t>                                                               </a:t>
            </a:r>
            <a:r>
              <a:rPr lang="en-US" altLang="zh-CN" sz="3200">
                <a:solidFill>
                  <a:srgbClr val="FFC000"/>
                </a:solidFill>
              </a:rPr>
              <a:t>——</a:t>
            </a:r>
            <a:r>
              <a:rPr lang="zh-CN" altLang="en-US" sz="3200">
                <a:solidFill>
                  <a:srgbClr val="FFC000"/>
                </a:solidFill>
              </a:rPr>
              <a:t>司马迁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2" grpId="0" bldLvl="0" animBg="1"/>
      <p:bldP spid="3" grpId="0"/>
      <p:bldP spid="1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图片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5580" y="197485"/>
            <a:ext cx="11800205" cy="6462395"/>
          </a:xfrm>
          <a:prstGeom prst="rect">
            <a:avLst/>
          </a:prstGeom>
          <a:noFill/>
          <a:ln w="28575"/>
          <a:extLst>
            <a:ext uri="{909E8E84-426E-40DD-AFC4-6F175D3DCCD1}">
              <a14:hiddenFill xmlns=""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67586" name="Picture 21" descr="秦末农民战争形势图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5580" y="800100"/>
            <a:ext cx="7876540" cy="5699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323975" y="335915"/>
            <a:ext cx="87896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观察地图，除陈胜吴广的队伍之外还有哪些起义军？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947785" y="1884045"/>
            <a:ext cx="1315085" cy="460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92D050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2"/>
                </a:solidFill>
                <a:latin typeface="华文中宋" panose="02010600040101010101" charset="-122"/>
                <a:ea typeface="华文中宋" panose="02010600040101010101" charset="-122"/>
              </a:rPr>
              <a:t>大泽乡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947150" y="2493645"/>
            <a:ext cx="2974340" cy="460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92D050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攻陈县建立张楚政权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041130" y="3053080"/>
            <a:ext cx="1491615" cy="460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92D050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2"/>
                </a:solidFill>
                <a:latin typeface="华文中宋" panose="02010600040101010101" charset="-122"/>
                <a:ea typeface="华文中宋" panose="02010600040101010101" charset="-122"/>
              </a:rPr>
              <a:t>直逼咸阳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947150" y="3653155"/>
            <a:ext cx="1791335" cy="460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秦二世反击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947785" y="4253230"/>
            <a:ext cx="2035810" cy="460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92D050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陈胜吴广被害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947785" y="4824730"/>
            <a:ext cx="1584960" cy="5219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</a:rPr>
              <a:t> </a:t>
            </a:r>
            <a:r>
              <a:rPr lang="zh-CN" altLang="en-US" sz="2400" b="1">
                <a:solidFill>
                  <a:schemeClr val="bg2"/>
                </a:solidFill>
                <a:latin typeface="华文中宋" panose="02010600040101010101" charset="-122"/>
                <a:ea typeface="华文中宋" panose="02010600040101010101" charset="-122"/>
              </a:rPr>
              <a:t>起义失败</a:t>
            </a:r>
          </a:p>
        </p:txBody>
      </p:sp>
      <p:sp>
        <p:nvSpPr>
          <p:cNvPr id="14" name="椭圆 13"/>
          <p:cNvSpPr/>
          <p:nvPr/>
        </p:nvSpPr>
        <p:spPr>
          <a:xfrm>
            <a:off x="6565265" y="4955540"/>
            <a:ext cx="887730" cy="81788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834255" y="3295650"/>
            <a:ext cx="887730" cy="81788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D:\Desktop\更换\刘邦.png刘邦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98010" y="1209358"/>
            <a:ext cx="1528763" cy="1625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文本框 14"/>
          <p:cNvSpPr txBox="1"/>
          <p:nvPr/>
        </p:nvSpPr>
        <p:spPr>
          <a:xfrm>
            <a:off x="4594860" y="2710498"/>
            <a:ext cx="14478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刘邦</a:t>
            </a:r>
          </a:p>
        </p:txBody>
      </p:sp>
      <p:pic>
        <p:nvPicPr>
          <p:cNvPr id="16" name="图片 15" descr="D:\Desktop\更换\项羽.png项羽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20130" y="2835275"/>
            <a:ext cx="1778000" cy="1878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文本框 16"/>
          <p:cNvSpPr txBox="1"/>
          <p:nvPr/>
        </p:nvSpPr>
        <p:spPr>
          <a:xfrm>
            <a:off x="6565265" y="4451350"/>
            <a:ext cx="9956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项羽</a:t>
            </a:r>
            <a:endParaRPr lang="zh-CN" altLang="en-US"/>
          </a:p>
        </p:txBody>
      </p:sp>
      <p:sp>
        <p:nvSpPr>
          <p:cNvPr id="19" name="下箭头 18">
            <a:hlinkClick r:id="rId8" action="ppaction://hlinksldjump"/>
          </p:cNvPr>
          <p:cNvSpPr/>
          <p:nvPr/>
        </p:nvSpPr>
        <p:spPr>
          <a:xfrm>
            <a:off x="8536940" y="1755140"/>
            <a:ext cx="288290" cy="45459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072120" y="1209675"/>
            <a:ext cx="39662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第一阶段：陈胜吴广起义军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bldLvl="0" animBg="1"/>
      <p:bldP spid="11" grpId="0" bldLvl="0" animBg="1"/>
      <p:bldP spid="1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5580" y="197485"/>
            <a:ext cx="11800205" cy="6462395"/>
          </a:xfrm>
          <a:prstGeom prst="rect">
            <a:avLst/>
          </a:prstGeom>
          <a:noFill/>
          <a:ln w="28575"/>
          <a:extLst>
            <a:ext uri="{909E8E84-426E-40DD-AFC4-6F175D3DCCD1}">
              <a14:hiddenFill xmlns=""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67586" name="Picture 21" descr="秦末农民战争形势图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62865" y="400685"/>
            <a:ext cx="9728835" cy="62591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椭圆 13"/>
          <p:cNvSpPr/>
          <p:nvPr/>
        </p:nvSpPr>
        <p:spPr>
          <a:xfrm>
            <a:off x="4572635" y="1687830"/>
            <a:ext cx="1291590" cy="93281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484" name="Rectangle 4"/>
          <p:cNvSpPr/>
          <p:nvPr/>
        </p:nvSpPr>
        <p:spPr>
          <a:xfrm>
            <a:off x="5832475" y="728345"/>
            <a:ext cx="3756025" cy="13328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78145" tIns="39072" rIns="78145" bIns="39072" anchor="ctr"/>
          <a:lstStyle/>
          <a:p>
            <a:pPr defTabSz="586105">
              <a:lnSpc>
                <a:spcPct val="110000"/>
              </a:lnSpc>
              <a:buClr>
                <a:srgbClr val="5B9BD5"/>
              </a:buClr>
              <a:buSzPct val="60000"/>
              <a:defRPr/>
            </a:pPr>
            <a:r>
              <a:rPr lang="zh-CN" altLang="en-US" sz="2700" b="1" noProof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黑体" panose="02010609060101010101" charset="-122"/>
              </a:rPr>
              <a:t>  </a:t>
            </a:r>
            <a:r>
              <a:rPr lang="zh-CN" altLang="en-US" sz="27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黑体" panose="02010609060101010101" charset="-122"/>
              </a:rPr>
              <a:t>公元前</a:t>
            </a:r>
            <a:r>
              <a:rPr lang="en-US" altLang="en-US" sz="27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黑体" panose="02010609060101010101" charset="-122"/>
              </a:rPr>
              <a:t>207</a:t>
            </a:r>
            <a:r>
              <a:rPr lang="zh-CN" altLang="en-US" sz="27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黑体" panose="02010609060101010101" charset="-122"/>
              </a:rPr>
              <a:t>年 巨鹿之战，项羽以少胜多，</a:t>
            </a:r>
            <a:r>
              <a:rPr lang="zh-CN" altLang="en-US" sz="27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黑体" panose="02010609060101010101" charset="-122"/>
              </a:rPr>
              <a:t>消灭秦军主力</a:t>
            </a:r>
            <a:r>
              <a:rPr lang="zh-CN" altLang="en-US" sz="27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黑体" panose="02010609060101010101" charset="-122"/>
              </a:rPr>
              <a:t>。</a:t>
            </a:r>
          </a:p>
        </p:txBody>
      </p:sp>
      <p:pic>
        <p:nvPicPr>
          <p:cNvPr id="4098" name="Picture 2" descr="http://a1.att.hudong.com/52/73/20300001320894131141733610763_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596"/>
          <a:stretch>
            <a:fillRect/>
          </a:stretch>
        </p:blipFill>
        <p:spPr bwMode="auto">
          <a:xfrm>
            <a:off x="5883963" y="2173959"/>
            <a:ext cx="4040452" cy="2033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椭圆 4"/>
          <p:cNvSpPr/>
          <p:nvPr/>
        </p:nvSpPr>
        <p:spPr>
          <a:xfrm>
            <a:off x="494032" y="2737168"/>
            <a:ext cx="1152525" cy="1008062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145" tIns="39072" rIns="78145" bIns="39072" anchor="ctr"/>
          <a:lstStyle/>
          <a:p>
            <a:pPr algn="ctr" defTabSz="781685">
              <a:defRPr/>
            </a:pPr>
            <a:endParaRPr lang="zh-CN" altLang="en-US" sz="1500" noProof="1">
              <a:solidFill>
                <a:prstClr val="white"/>
              </a:solidFill>
            </a:endParaRPr>
          </a:p>
        </p:txBody>
      </p:sp>
      <p:sp>
        <p:nvSpPr>
          <p:cNvPr id="20486" name="Rectangle 6"/>
          <p:cNvSpPr/>
          <p:nvPr/>
        </p:nvSpPr>
        <p:spPr>
          <a:xfrm>
            <a:off x="1532712" y="2174260"/>
            <a:ext cx="3172097" cy="128443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78145" tIns="39072" rIns="78145" bIns="39072" anchor="ctr"/>
          <a:lstStyle/>
          <a:p>
            <a:pPr defTabSz="586105">
              <a:lnSpc>
                <a:spcPct val="110000"/>
              </a:lnSpc>
              <a:buClr>
                <a:srgbClr val="5B9BD5"/>
              </a:buClr>
              <a:buSzPct val="60000"/>
              <a:defRPr/>
            </a:pPr>
            <a:r>
              <a:rPr lang="zh-CN" altLang="en-US" sz="2400" b="1" noProof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黑体" panose="02010609060101010101" charset="-122"/>
              </a:rPr>
              <a:t>  </a:t>
            </a:r>
            <a:r>
              <a:rPr lang="zh-CN" altLang="en-US" sz="2700" b="1" noProof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公元前</a:t>
            </a:r>
            <a:r>
              <a:rPr lang="en-US" altLang="en-US" sz="2700" b="1" noProof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207</a:t>
            </a:r>
            <a:r>
              <a:rPr lang="zh-CN" altLang="en-US" sz="2700" b="1" noProof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年</a:t>
            </a:r>
            <a:r>
              <a:rPr lang="en-US" altLang="zh-CN" sz="2700" b="1" noProof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2700" b="1" noProof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 刘邦攻入咸阳，秦灭亡 </a:t>
            </a: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 flipH="1">
            <a:off x="907733" y="3830955"/>
            <a:ext cx="2438400" cy="762000"/>
          </a:xfrm>
          <a:prstGeom prst="wedgeRectCallout">
            <a:avLst>
              <a:gd name="adj1" fmla="val 38854"/>
              <a:gd name="adj2" fmla="val -89500"/>
            </a:avLst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lIns="78145" tIns="39072" rIns="78145" bIns="39072" anchor="ctr" anchorCtr="1"/>
          <a:lstStyle/>
          <a:p>
            <a:pPr algn="ctr" defTabSz="781685">
              <a:buSzPct val="100000"/>
              <a:defRPr/>
            </a:pPr>
            <a:r>
              <a:rPr lang="zh-CN" altLang="en-US" sz="4100" b="1" noProof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推翻秦朝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090150" y="2314575"/>
            <a:ext cx="173736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</a:rPr>
              <a:t>第二阶段：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sym typeface="+mn-ea"/>
              </a:rPr>
              <a:t>刘邦项羽起义军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20484" grpId="0" bldLvl="0" animBg="1"/>
      <p:bldP spid="5" grpId="0" bldLvl="0" animBg="1"/>
      <p:bldP spid="20486" grpId="0" bldLvl="0" animBg="1"/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48694" name="矩形 3"/>
          <p:cNvSpPr/>
          <p:nvPr/>
        </p:nvSpPr>
        <p:spPr>
          <a:xfrm>
            <a:off x="249611" y="707437"/>
            <a:ext cx="2493090" cy="763944"/>
          </a:xfrm>
          <a:prstGeom prst="rect">
            <a:avLst/>
          </a:prstGeom>
          <a:noFill/>
        </p:spPr>
        <p:txBody>
          <a:bodyPr wrap="none" lIns="78145" tIns="39072" rIns="78145" bIns="39072">
            <a:spAutoFit/>
          </a:bodyPr>
          <a:lstStyle/>
          <a:p>
            <a:pPr algn="ctr"/>
            <a:r>
              <a:rPr lang="zh-CN" altLang="en-US" sz="4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思考探究</a:t>
            </a:r>
          </a:p>
        </p:txBody>
      </p:sp>
      <p:graphicFrame>
        <p:nvGraphicFramePr>
          <p:cNvPr id="4194306" name="表格 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680845" y="2661285"/>
          <a:ext cx="8395970" cy="3192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025"/>
                <a:gridCol w="1873250"/>
                <a:gridCol w="2052320"/>
                <a:gridCol w="2238375"/>
              </a:tblGrid>
              <a:tr h="634365"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 marL="72567" marR="72567" marT="43543" marB="435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700" b="1" dirty="0" smtClea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战争目的</a:t>
                      </a:r>
                    </a:p>
                  </a:txBody>
                  <a:tcPr marL="72567" marR="72567" marT="43543" marB="435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700" b="1" dirty="0" smtClea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代表阶级</a:t>
                      </a:r>
                    </a:p>
                  </a:txBody>
                  <a:tcPr marL="72567" marR="72567" marT="43543" marB="435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700" b="1" dirty="0" smtClea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战争性质</a:t>
                      </a:r>
                    </a:p>
                  </a:txBody>
                  <a:tcPr marL="72567" marR="72567" marT="43543" marB="435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1730">
                <a:tc>
                  <a:txBody>
                    <a:bodyPr/>
                    <a:lstStyle/>
                    <a:p>
                      <a:pPr algn="ctr"/>
                      <a:endParaRPr lang="en-US" altLang="zh-CN" sz="2700" b="1" dirty="0" smtClean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algn="ctr"/>
                      <a:r>
                        <a:rPr lang="zh-CN" altLang="en-US" sz="2700" b="1" dirty="0" smtClean="0">
                          <a:latin typeface="黑体" panose="02010609060101010101" charset="-122"/>
                          <a:ea typeface="黑体" panose="02010609060101010101" charset="-122"/>
                        </a:rPr>
                        <a:t>秦末农民起义</a:t>
                      </a:r>
                      <a:endParaRPr lang="zh-CN" altLang="en-US" sz="2700" b="1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72567" marR="72567" marT="43543" marB="435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700" b="1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72567" marR="72567" marT="43543" marB="435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700" b="1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72567" marR="72567" marT="43543" marB="435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700" b="1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72567" marR="72567" marT="43543" marB="435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6050">
                <a:tc>
                  <a:txBody>
                    <a:bodyPr/>
                    <a:lstStyle/>
                    <a:p>
                      <a:pPr algn="ctr"/>
                      <a:endParaRPr lang="en-US" altLang="zh-CN" sz="2700" b="1" dirty="0" smtClean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algn="ctr"/>
                      <a:r>
                        <a:rPr lang="zh-CN" altLang="en-US" sz="2700" b="1" dirty="0" smtClean="0">
                          <a:latin typeface="黑体" panose="02010609060101010101" charset="-122"/>
                          <a:ea typeface="黑体" panose="02010609060101010101" charset="-122"/>
                        </a:rPr>
                        <a:t>楚汉之争</a:t>
                      </a:r>
                      <a:endParaRPr lang="zh-CN" altLang="en-US" sz="2700" b="1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72567" marR="72567" marT="43543" marB="435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700" b="1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72567" marR="72567" marT="43543" marB="435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700" b="1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72567" marR="72567" marT="43543" marB="435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700" b="1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72567" marR="72567" marT="43543" marB="435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48695" name="TextBox 5"/>
          <p:cNvSpPr txBox="1"/>
          <p:nvPr/>
        </p:nvSpPr>
        <p:spPr>
          <a:xfrm>
            <a:off x="4032372" y="3471546"/>
            <a:ext cx="1600090" cy="446405"/>
          </a:xfrm>
          <a:prstGeom prst="rect">
            <a:avLst/>
          </a:prstGeom>
          <a:noFill/>
        </p:spPr>
        <p:txBody>
          <a:bodyPr wrap="square" lIns="78145" tIns="39072" rIns="78145" bIns="39072" rtlCol="0">
            <a:spAutoFit/>
          </a:bodyPr>
          <a:lstStyle/>
          <a:p>
            <a:pPr algn="ctr" defTabSz="913765"/>
            <a:r>
              <a:rPr lang="zh-CN" altLang="en-US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反抗暴秦</a:t>
            </a:r>
          </a:p>
        </p:txBody>
      </p:sp>
      <p:sp>
        <p:nvSpPr>
          <p:cNvPr id="1048696" name="TextBox 7"/>
          <p:cNvSpPr txBox="1"/>
          <p:nvPr/>
        </p:nvSpPr>
        <p:spPr>
          <a:xfrm>
            <a:off x="6029952" y="3471546"/>
            <a:ext cx="1428651" cy="446405"/>
          </a:xfrm>
          <a:prstGeom prst="rect">
            <a:avLst/>
          </a:prstGeom>
          <a:noFill/>
        </p:spPr>
        <p:txBody>
          <a:bodyPr wrap="square" lIns="78145" tIns="39072" rIns="78145" bIns="39072" rtlCol="0">
            <a:spAutoFit/>
          </a:bodyPr>
          <a:lstStyle/>
          <a:p>
            <a:pPr algn="ctr" defTabSz="913765"/>
            <a:r>
              <a:rPr lang="zh-CN" altLang="en-US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农民阶级</a:t>
            </a:r>
          </a:p>
        </p:txBody>
      </p:sp>
      <p:sp>
        <p:nvSpPr>
          <p:cNvPr id="1048697" name="TextBox 9"/>
          <p:cNvSpPr txBox="1"/>
          <p:nvPr/>
        </p:nvSpPr>
        <p:spPr>
          <a:xfrm>
            <a:off x="8239820" y="3471709"/>
            <a:ext cx="1663714" cy="446405"/>
          </a:xfrm>
          <a:prstGeom prst="rect">
            <a:avLst/>
          </a:prstGeom>
          <a:noFill/>
        </p:spPr>
        <p:txBody>
          <a:bodyPr wrap="square" lIns="78145" tIns="39072" rIns="78145" bIns="39072" rtlCol="0">
            <a:spAutoFit/>
          </a:bodyPr>
          <a:lstStyle/>
          <a:p>
            <a:pPr algn="ctr" defTabSz="913765"/>
            <a:r>
              <a:rPr lang="zh-CN" altLang="en-US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农民战争</a:t>
            </a:r>
          </a:p>
        </p:txBody>
      </p:sp>
      <p:sp>
        <p:nvSpPr>
          <p:cNvPr id="1048698" name="TextBox 10"/>
          <p:cNvSpPr txBox="1"/>
          <p:nvPr/>
        </p:nvSpPr>
        <p:spPr>
          <a:xfrm>
            <a:off x="4032366" y="4775184"/>
            <a:ext cx="1428651" cy="446405"/>
          </a:xfrm>
          <a:prstGeom prst="rect">
            <a:avLst/>
          </a:prstGeom>
          <a:noFill/>
        </p:spPr>
        <p:txBody>
          <a:bodyPr wrap="square" lIns="78145" tIns="39072" rIns="78145" bIns="39072" rtlCol="0">
            <a:spAutoFit/>
          </a:bodyPr>
          <a:lstStyle/>
          <a:p>
            <a:pPr algn="ctr" defTabSz="913765"/>
            <a:r>
              <a:rPr lang="zh-CN" altLang="en-US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争夺帝位</a:t>
            </a:r>
          </a:p>
        </p:txBody>
      </p:sp>
      <p:sp>
        <p:nvSpPr>
          <p:cNvPr id="1048699" name="TextBox 11"/>
          <p:cNvSpPr txBox="1"/>
          <p:nvPr/>
        </p:nvSpPr>
        <p:spPr>
          <a:xfrm>
            <a:off x="5813427" y="4775183"/>
            <a:ext cx="2089483" cy="446405"/>
          </a:xfrm>
          <a:prstGeom prst="rect">
            <a:avLst/>
          </a:prstGeom>
          <a:noFill/>
        </p:spPr>
        <p:txBody>
          <a:bodyPr wrap="square" lIns="78145" tIns="39072" rIns="78145" bIns="39072" rtlCol="0">
            <a:spAutoFit/>
          </a:bodyPr>
          <a:lstStyle/>
          <a:p>
            <a:pPr algn="ctr" defTabSz="913765"/>
            <a:r>
              <a:rPr lang="zh-CN" altLang="en-US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封建地主阶级</a:t>
            </a:r>
          </a:p>
        </p:txBody>
      </p:sp>
      <p:sp>
        <p:nvSpPr>
          <p:cNvPr id="1048700" name="TextBox 12"/>
          <p:cNvSpPr txBox="1"/>
          <p:nvPr/>
        </p:nvSpPr>
        <p:spPr>
          <a:xfrm>
            <a:off x="7902919" y="4603572"/>
            <a:ext cx="2114404" cy="789343"/>
          </a:xfrm>
          <a:prstGeom prst="rect">
            <a:avLst/>
          </a:prstGeom>
          <a:noFill/>
        </p:spPr>
        <p:txBody>
          <a:bodyPr wrap="square" lIns="78145" tIns="39072" rIns="78145" bIns="39072" rtlCol="0">
            <a:spAutoFit/>
          </a:bodyPr>
          <a:lstStyle/>
          <a:p>
            <a:pPr algn="ctr" defTabSz="913765"/>
            <a:r>
              <a:rPr lang="zh-CN" altLang="en-US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地主阶级为争夺皇位的战争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464435" y="1008380"/>
            <a:ext cx="8260715" cy="152971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 anchor="t">
            <a:spAutoFit/>
          </a:bodyPr>
          <a:lstStyle/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</a:pPr>
            <a:r>
              <a:rPr lang="zh-CN" altLang="en-US" sz="2400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在灭亡秦朝以后，战争却没有结束，刘邦与项羽掀起了长达四年之久的楚汉之争，那么秦末其所领导的农民起义与后期的楚汉战争相比性质是否相同？为什么？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94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8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8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8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8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8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8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48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8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95" grpId="0"/>
      <p:bldP spid="1048696" grpId="0"/>
      <p:bldP spid="1048697" grpId="0"/>
      <p:bldP spid="1048698" grpId="0"/>
      <p:bldP spid="1048699" grpId="0"/>
      <p:bldP spid="104870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6215" y="198120"/>
            <a:ext cx="11800205" cy="6462395"/>
          </a:xfrm>
          <a:prstGeom prst="rect">
            <a:avLst/>
          </a:prstGeom>
          <a:noFill/>
          <a:ln w="28575"/>
          <a:extLst>
            <a:ext uri="{909E8E84-426E-40DD-AFC4-6F175D3DCCD1}">
              <a14:hiddenFill xmlns=""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472440" y="429895"/>
            <a:ext cx="3309620" cy="7912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41680" y="534035"/>
            <a:ext cx="27705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华文新魏" panose="02010800040101010101" charset="-122"/>
                <a:ea typeface="华文新魏" panose="02010800040101010101" charset="-122"/>
              </a:rPr>
              <a:t>三、楚汉之争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064635" y="735965"/>
            <a:ext cx="8085455" cy="770255"/>
          </a:xfrm>
          <a:prstGeom prst="rect">
            <a:avLst/>
          </a:prstGeom>
          <a:noFill/>
          <a:ln w="15875">
            <a:noFill/>
            <a:prstDash val="sysDash"/>
          </a:ln>
        </p:spPr>
        <p:txBody>
          <a:bodyPr wrap="square" rtlCol="0">
            <a:noAutofit/>
          </a:bodyPr>
          <a:lstStyle/>
          <a:p>
            <a:pPr algn="l"/>
            <a:r>
              <a:rPr lang="en-US" altLang="zh-CN" sz="2400" b="1">
                <a:solidFill>
                  <a:sysClr val="window" lastClr="FFFFFF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</a:t>
            </a:r>
            <a:r>
              <a:rPr lang="zh-CN" altLang="en-US" sz="3200" b="1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前206年</a:t>
            </a:r>
            <a:r>
              <a:rPr lang="en-US" altLang="zh-CN" sz="3200" b="1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—</a:t>
            </a:r>
            <a:r>
              <a:rPr lang="zh-CN" altLang="en-US" sz="3200" b="1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前202年，项羽刘邦两大集团为争夺政权进行的战争。</a:t>
            </a:r>
          </a:p>
        </p:txBody>
      </p:sp>
      <p:pic>
        <p:nvPicPr>
          <p:cNvPr id="3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1966595"/>
            <a:ext cx="7043420" cy="4225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1086485" y="2103755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+mn-ea"/>
                <a:sym typeface="+mn-ea"/>
              </a:rPr>
              <a:t>暗度陈仓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63968" y="2889885"/>
            <a:ext cx="125158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+mn-ea"/>
                <a:sym typeface="+mn-ea"/>
              </a:rPr>
              <a:t>鸿门宴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87120" y="3611880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+mn-ea"/>
                <a:sym typeface="+mn-ea"/>
              </a:rPr>
              <a:t>四面楚歌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87120" y="4333875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+mn-ea"/>
                <a:sym typeface="+mn-ea"/>
              </a:rPr>
              <a:t>乌江自刎</a:t>
            </a: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741045" y="4944745"/>
            <a:ext cx="10366375" cy="148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b="1" dirty="0" smtClean="0">
                <a:solidFill>
                  <a:srgbClr val="FF0000"/>
                </a:solidFill>
              </a:rPr>
              <a:t>结果：</a:t>
            </a:r>
          </a:p>
          <a:p>
            <a:pPr eaLnBrk="1" hangingPunct="1">
              <a:defRPr/>
            </a:pPr>
            <a:r>
              <a:rPr lang="zh-CN" altLang="en-US" sz="2800" b="1" dirty="0" smtClean="0">
                <a:solidFill>
                  <a:srgbClr val="FF0000"/>
                </a:solidFill>
              </a:rPr>
              <a:t>楚汉之争以项羽败亡，</a:t>
            </a: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刘邦</a:t>
            </a:r>
            <a:r>
              <a:rPr lang="zh-CN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建立西汉</a:t>
            </a: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王朝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而告终。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5" grpId="0"/>
      <p:bldP spid="6" grpId="0"/>
      <p:bldP spid="7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5580" y="197485"/>
            <a:ext cx="11800205" cy="6462395"/>
          </a:xfrm>
          <a:prstGeom prst="rect">
            <a:avLst/>
          </a:prstGeom>
          <a:noFill/>
          <a:ln w="28575"/>
          <a:extLst>
            <a:ext uri="{909E8E84-426E-40DD-AFC4-6F175D3DCCD1}">
              <a14:hiddenFill xmlns=""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283460" y="5091430"/>
            <a:ext cx="1122807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14350" indent="-514350">
              <a:buFont typeface="+mj-lt"/>
              <a:buAutoNum type="arabicPeriod"/>
            </a:pP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charset="-122"/>
              <a:sym typeface="+mn-ea"/>
            </a:endParaRPr>
          </a:p>
          <a:p>
            <a:pPr indent="0">
              <a:buNone/>
            </a:pP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692400" y="302260"/>
            <a:ext cx="818896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>
                <a:solidFill>
                  <a:srgbClr val="FFC000"/>
                </a:solidFill>
                <a:latin typeface="华文中宋" panose="02010600040101010101" charset="-122"/>
                <a:ea typeface="华文中宋" panose="02010600040101010101" charset="-122"/>
              </a:rPr>
              <a:t>为什么刘邦能够成为最后的胜利者？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155" y="1005205"/>
            <a:ext cx="2381250" cy="2495550"/>
          </a:xfrm>
          <a:prstGeom prst="rect">
            <a:avLst/>
          </a:prstGeom>
        </p:spPr>
      </p:pic>
      <p:sp>
        <p:nvSpPr>
          <p:cNvPr id="11" name="上下箭头 10"/>
          <p:cNvSpPr/>
          <p:nvPr/>
        </p:nvSpPr>
        <p:spPr>
          <a:xfrm>
            <a:off x="5877560" y="1005205"/>
            <a:ext cx="214630" cy="553339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57335" y="1004570"/>
            <a:ext cx="2656840" cy="2496185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770255" y="3500755"/>
            <a:ext cx="1797050" cy="737235"/>
          </a:xfrm>
          <a:prstGeom prst="rect">
            <a:avLst/>
          </a:prstGeom>
          <a:noFill/>
          <a:ln w="15875">
            <a:solidFill>
              <a:schemeClr val="accent4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项羽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（前</a:t>
            </a:r>
            <a:r>
              <a:rPr lang="en-US" altLang="zh-CN" sz="14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232—</a:t>
            </a:r>
            <a:r>
              <a:rPr lang="zh-CN" altLang="en-US" sz="14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前</a:t>
            </a:r>
            <a:r>
              <a:rPr lang="en-US" altLang="zh-CN" sz="14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202</a:t>
            </a:r>
            <a:r>
              <a:rPr lang="zh-CN" altLang="en-US" sz="14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年）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535795" y="3500755"/>
            <a:ext cx="1899920" cy="737235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刘邦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（前</a:t>
            </a:r>
            <a:r>
              <a:rPr lang="en-US" altLang="zh-CN" sz="14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247—</a:t>
            </a:r>
            <a:r>
              <a:rPr lang="zh-CN" altLang="en-US" sz="14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前</a:t>
            </a:r>
            <a:r>
              <a:rPr lang="en-US" altLang="zh-CN" sz="14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195</a:t>
            </a:r>
            <a:r>
              <a:rPr lang="zh-CN" altLang="en-US" sz="14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年）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964180" y="1130300"/>
            <a:ext cx="3023870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>
              <a:buNone/>
            </a:pPr>
            <a:r>
              <a:rPr lang="zh-CN" sz="2800" b="1" dirty="0">
                <a:solidFill>
                  <a:srgbClr val="FFC0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项</a:t>
            </a:r>
            <a:r>
              <a:rPr sz="2800" b="1" dirty="0">
                <a:solidFill>
                  <a:srgbClr val="FFC0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籍，字羽，下相人，楚国</a:t>
            </a:r>
            <a:r>
              <a:rPr lang="zh-CN" sz="2800" b="1" dirty="0">
                <a:solidFill>
                  <a:srgbClr val="FFC0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贵族出身</a:t>
            </a:r>
            <a:r>
              <a:rPr sz="2800" b="1" dirty="0">
                <a:solidFill>
                  <a:srgbClr val="FFC0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，</a:t>
            </a:r>
            <a:r>
              <a:rPr lang="zh-CN" sz="2800" b="1" dirty="0">
                <a:solidFill>
                  <a:srgbClr val="FFC0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自称</a:t>
            </a:r>
            <a:r>
              <a:rPr lang="en-US" altLang="zh-CN" sz="2800" b="1" dirty="0">
                <a:solidFill>
                  <a:srgbClr val="FFC0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“</a:t>
            </a:r>
            <a:r>
              <a:rPr lang="zh-CN" altLang="en-US" sz="2800" b="1" dirty="0">
                <a:solidFill>
                  <a:srgbClr val="FFC0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西楚霸王</a:t>
            </a:r>
            <a:r>
              <a:rPr lang="en-US" altLang="zh-CN" sz="2800" b="1" dirty="0">
                <a:solidFill>
                  <a:srgbClr val="FFC0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”</a:t>
            </a:r>
            <a:r>
              <a:rPr lang="zh-CN" altLang="en-US" sz="2800" b="1" dirty="0">
                <a:solidFill>
                  <a:srgbClr val="FFC0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，</a:t>
            </a:r>
            <a:r>
              <a:rPr lang="zh-CN" altLang="en-US" sz="2800" b="1" dirty="0">
                <a:solidFill>
                  <a:srgbClr val="FFC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拥有军队</a:t>
            </a:r>
            <a:r>
              <a:rPr lang="en-US" altLang="zh-CN" sz="2800" b="1" dirty="0">
                <a:solidFill>
                  <a:srgbClr val="FFC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40</a:t>
            </a:r>
            <a:r>
              <a:rPr lang="zh-CN" altLang="en-US" sz="2800" b="1" dirty="0">
                <a:solidFill>
                  <a:srgbClr val="FFC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万。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203315" y="1130300"/>
            <a:ext cx="2851150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rgbClr val="FFC0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字季，沛县人。</a:t>
            </a:r>
            <a:r>
              <a:rPr lang="zh-CN" altLang="en-US" sz="2800" b="1" dirty="0">
                <a:solidFill>
                  <a:srgbClr val="FFC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出身农民，早年任亭长小官，自称</a:t>
            </a:r>
            <a:r>
              <a:rPr lang="en-US" altLang="zh-CN" sz="2800" b="1" dirty="0">
                <a:solidFill>
                  <a:srgbClr val="FFC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“</a:t>
            </a:r>
            <a:r>
              <a:rPr lang="zh-CN" altLang="en-US" sz="2800" b="1" dirty="0">
                <a:solidFill>
                  <a:srgbClr val="FFC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沛公</a:t>
            </a:r>
            <a:r>
              <a:rPr lang="en-US" altLang="zh-CN" sz="2800" b="1" dirty="0">
                <a:solidFill>
                  <a:srgbClr val="FFC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”</a:t>
            </a:r>
            <a:r>
              <a:rPr lang="zh-CN" altLang="en-US" sz="2800" b="1" dirty="0">
                <a:solidFill>
                  <a:srgbClr val="FFC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，拥有军队不足</a:t>
            </a:r>
            <a:r>
              <a:rPr lang="en-US" altLang="zh-CN" sz="2800" b="1" dirty="0">
                <a:solidFill>
                  <a:srgbClr val="FFC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10</a:t>
            </a:r>
            <a:r>
              <a:rPr lang="zh-CN" altLang="en-US" sz="2800" b="1" dirty="0">
                <a:solidFill>
                  <a:srgbClr val="FFC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万。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95580" y="4332605"/>
            <a:ext cx="553402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l">
              <a:buFont typeface="Wingdings" panose="05000000000000000000" charset="0"/>
              <a:buChar char="u"/>
            </a:pP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项羽进入咸阳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自恃功高，杀死秦王，纵兵烧杀，掠取财宝。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202680" y="4341495"/>
            <a:ext cx="579310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l">
              <a:buFont typeface="Wingdings" panose="05000000000000000000" charset="0"/>
              <a:buChar char="u"/>
            </a:pP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刘邦率军到达咸阳后，约法三章：杀人者死，伤人及盗抵罪，余悉除去秦法。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95580" y="5368290"/>
            <a:ext cx="530415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u"/>
            </a:pP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项羽有一范增而不能用。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285750" indent="-285750">
              <a:buFont typeface="Wingdings" panose="05000000000000000000" charset="0"/>
              <a:buChar char="u"/>
            </a:pPr>
            <a:endParaRPr lang="zh-CN" altLang="en-US" b="1" dirty="0">
              <a:solidFill>
                <a:schemeClr val="bg1"/>
              </a:solidFill>
              <a:latin typeface="新宋体" panose="02010609030101010101" charset="-122"/>
              <a:ea typeface="新宋体" panose="02010609030101010101" charset="-122"/>
              <a:sym typeface="+mn-ea"/>
            </a:endParaRPr>
          </a:p>
          <a:p>
            <a:pPr marL="285750" indent="-285750">
              <a:buFont typeface="Wingdings" panose="05000000000000000000" charset="0"/>
              <a:buChar char="u"/>
            </a:pPr>
            <a:endParaRPr lang="zh-CN" altLang="en-US" b="1" dirty="0">
              <a:solidFill>
                <a:schemeClr val="bg1"/>
              </a:solidFill>
              <a:latin typeface="新宋体" panose="02010609030101010101" charset="-122"/>
              <a:ea typeface="新宋体" panose="02010609030101010101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202680" y="5256530"/>
            <a:ext cx="547751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l">
              <a:buFont typeface="Wingdings" panose="05000000000000000000" charset="0"/>
              <a:buChar char="u"/>
            </a:pP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刘邦说：“张良、萧何和韩信都是人杰，我不如他们，但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吾能用之，此吾所以取天下也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116830" y="5368290"/>
            <a:ext cx="1735455" cy="52197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ysClr val="window" lastClr="FFFFFF"/>
                </a:solidFill>
                <a:latin typeface="华文中宋" panose="02010600040101010101" charset="-122"/>
                <a:ea typeface="华文中宋" panose="02010600040101010101" charset="-122"/>
              </a:rPr>
              <a:t>善用人才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5116830" y="4495165"/>
            <a:ext cx="1735455" cy="52197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ysClr val="window" lastClr="FFFFFF"/>
                </a:solidFill>
                <a:latin typeface="华文中宋" panose="02010600040101010101" charset="-122"/>
                <a:ea typeface="华文中宋" panose="02010600040101010101" charset="-122"/>
              </a:rPr>
              <a:t>军纪严明</a:t>
            </a:r>
          </a:p>
        </p:txBody>
      </p:sp>
      <p:sp>
        <p:nvSpPr>
          <p:cNvPr id="21" name="矩形 20"/>
          <p:cNvSpPr/>
          <p:nvPr/>
        </p:nvSpPr>
        <p:spPr>
          <a:xfrm>
            <a:off x="4084955" y="3500755"/>
            <a:ext cx="4298315" cy="706755"/>
          </a:xfrm>
          <a:prstGeom prst="rect">
            <a:avLst/>
          </a:prstGeom>
          <a:solidFill>
            <a:srgbClr val="98650B"/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000" b="1">
                <a:solidFill>
                  <a:sysClr val="window" lastClr="FFFFFF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</a:rPr>
              <a:t>得民心者得天下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bldLvl="0" animBg="1"/>
      <p:bldP spid="31" grpId="0" bldLvl="0" animBg="1"/>
      <p:bldP spid="13" grpId="0" bldLvl="0" animBg="1"/>
      <p:bldP spid="14" grpId="0"/>
      <p:bldP spid="16" grpId="0"/>
      <p:bldP spid="17" grpId="0"/>
      <p:bldP spid="18" grpId="0"/>
      <p:bldP spid="19" grpId="0"/>
      <p:bldP spid="20" grpId="0"/>
      <p:bldP spid="28" grpId="0" animBg="1"/>
      <p:bldP spid="3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5580" y="197485"/>
            <a:ext cx="11800205" cy="6462395"/>
          </a:xfrm>
          <a:prstGeom prst="rect">
            <a:avLst/>
          </a:prstGeom>
          <a:noFill/>
          <a:ln w="28575"/>
          <a:extLst>
            <a:ext uri="{909E8E84-426E-40DD-AFC4-6F175D3DCCD1}">
              <a14:hiddenFill xmlns=""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grpSp>
        <p:nvGrpSpPr>
          <p:cNvPr id="58369" name="Group 2"/>
          <p:cNvGrpSpPr/>
          <p:nvPr/>
        </p:nvGrpSpPr>
        <p:grpSpPr>
          <a:xfrm>
            <a:off x="2105025" y="1152525"/>
            <a:ext cx="8229600" cy="2694940"/>
            <a:chOff x="0" y="0"/>
            <a:chExt cx="12960" cy="4551"/>
          </a:xfrm>
        </p:grpSpPr>
        <p:pic>
          <p:nvPicPr>
            <p:cNvPr id="58370" name="Picture 3" descr="b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12960" cy="45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8371" name="Text Box 4"/>
            <p:cNvSpPr txBox="1"/>
            <p:nvPr/>
          </p:nvSpPr>
          <p:spPr>
            <a:xfrm>
              <a:off x="821" y="928"/>
              <a:ext cx="11726" cy="289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14066" tIns="57033" rIns="114066" bIns="57033" anchor="t">
              <a:spAutoFit/>
            </a:bodyPr>
            <a:lstStyle/>
            <a:p>
              <a:pPr defTabSz="1141730"/>
              <a:r>
                <a:rPr lang="zh-CN" altLang="en-US" sz="3600" dirty="0">
                  <a:solidFill>
                    <a:srgbClr val="0000FF"/>
                  </a:solidFill>
                  <a:latin typeface="华文隶书" panose="02010800040101010101" pitchFamily="2" charset="-122"/>
                  <a:ea typeface="华文隶书" panose="02010800040101010101" pitchFamily="2" charset="-122"/>
                  <a:sym typeface="Arial" panose="020B0604020202020204" pitchFamily="34" charset="0"/>
                </a:rPr>
                <a:t>灭六国者，六国也，非秦也。族（灭）秦者，秦也，非天下也。</a:t>
              </a:r>
              <a:r>
                <a:rPr lang="zh-CN" altLang="en-US" sz="3200" dirty="0">
                  <a:solidFill>
                    <a:srgbClr val="0000FF"/>
                  </a:solidFill>
                  <a:latin typeface="华文隶书" panose="02010800040101010101" pitchFamily="2" charset="-122"/>
                  <a:ea typeface="华文隶书" panose="02010800040101010101" pitchFamily="2" charset="-122"/>
                  <a:sym typeface="Arial" panose="020B0604020202020204" pitchFamily="34" charset="0"/>
                </a:rPr>
                <a:t> </a:t>
              </a:r>
            </a:p>
            <a:p>
              <a:pPr algn="r" defTabSz="1141730"/>
              <a:r>
                <a:rPr lang="zh-CN" altLang="en-US" sz="3200" dirty="0">
                  <a:solidFill>
                    <a:srgbClr val="0000FF"/>
                  </a:solidFill>
                  <a:latin typeface="华文隶书" panose="02010800040101010101" pitchFamily="2" charset="-122"/>
                  <a:ea typeface="华文隶书" panose="02010800040101010101" pitchFamily="2" charset="-122"/>
                  <a:sym typeface="Arial" panose="020B0604020202020204" pitchFamily="34" charset="0"/>
                </a:rPr>
                <a:t>            </a:t>
              </a:r>
              <a:r>
                <a:rPr lang="en-US" altLang="zh-CN" sz="3200" dirty="0">
                  <a:solidFill>
                    <a:srgbClr val="0000FF"/>
                  </a:solidFill>
                  <a:latin typeface="Times New Roman" panose="02020603050405020304" pitchFamily="18" charset="0"/>
                  <a:ea typeface="华文隶书" panose="02010800040101010101" pitchFamily="2" charset="-122"/>
                  <a:sym typeface="Arial" panose="020B0604020202020204" pitchFamily="34" charset="0"/>
                </a:rPr>
                <a:t>——</a:t>
              </a:r>
              <a:r>
                <a:rPr lang="zh-CN" altLang="en-US" sz="3200" dirty="0">
                  <a:solidFill>
                    <a:srgbClr val="0000FF"/>
                  </a:solidFill>
                  <a:latin typeface="华文隶书" panose="02010800040101010101" pitchFamily="2" charset="-122"/>
                  <a:ea typeface="华文隶书" panose="02010800040101010101" pitchFamily="2" charset="-122"/>
                  <a:sym typeface="Arial" panose="020B0604020202020204" pitchFamily="34" charset="0"/>
                </a:rPr>
                <a:t>杜牧</a:t>
              </a:r>
              <a:r>
                <a:rPr lang="en-US" altLang="zh-CN" sz="3200" dirty="0">
                  <a:solidFill>
                    <a:srgbClr val="0000FF"/>
                  </a:solidFill>
                  <a:latin typeface="华文隶书" panose="02010800040101010101" pitchFamily="2" charset="-122"/>
                  <a:ea typeface="华文隶书" panose="02010800040101010101" pitchFamily="2" charset="-122"/>
                  <a:sym typeface="Arial" panose="020B0604020202020204" pitchFamily="34" charset="0"/>
                </a:rPr>
                <a:t>《</a:t>
              </a:r>
              <a:r>
                <a:rPr lang="zh-CN" altLang="en-US" sz="3200" dirty="0">
                  <a:solidFill>
                    <a:srgbClr val="0000FF"/>
                  </a:solidFill>
                  <a:latin typeface="华文隶书" panose="02010800040101010101" pitchFamily="2" charset="-122"/>
                  <a:ea typeface="华文隶书" panose="02010800040101010101" pitchFamily="2" charset="-122"/>
                  <a:sym typeface="Arial" panose="020B0604020202020204" pitchFamily="34" charset="0"/>
                </a:rPr>
                <a:t>阿房宫赋</a:t>
              </a:r>
              <a:r>
                <a:rPr lang="en-US" altLang="zh-CN" sz="3200" dirty="0">
                  <a:solidFill>
                    <a:srgbClr val="0000FF"/>
                  </a:solidFill>
                  <a:latin typeface="华文隶书" panose="02010800040101010101" pitchFamily="2" charset="-122"/>
                  <a:ea typeface="华文隶书" panose="02010800040101010101" pitchFamily="2" charset="-122"/>
                  <a:sym typeface="Arial" panose="020B0604020202020204" pitchFamily="34" charset="0"/>
                </a:rPr>
                <a:t>》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2283460" y="5091430"/>
            <a:ext cx="1122807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14350" indent="-514350">
              <a:buFont typeface="+mj-lt"/>
              <a:buAutoNum type="arabicPeriod"/>
            </a:pP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charset="-122"/>
              <a:sym typeface="+mn-ea"/>
            </a:endParaRPr>
          </a:p>
          <a:p>
            <a:pPr indent="0">
              <a:buNone/>
            </a:pP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charset="-122"/>
              <a:sym typeface="+mn-ea"/>
            </a:endParaRPr>
          </a:p>
        </p:txBody>
      </p:sp>
      <p:sp>
        <p:nvSpPr>
          <p:cNvPr id="1048694" name="矩形 3"/>
          <p:cNvSpPr/>
          <p:nvPr/>
        </p:nvSpPr>
        <p:spPr>
          <a:xfrm>
            <a:off x="415981" y="388667"/>
            <a:ext cx="2493090" cy="763944"/>
          </a:xfrm>
          <a:prstGeom prst="rect">
            <a:avLst/>
          </a:prstGeom>
          <a:noFill/>
        </p:spPr>
        <p:txBody>
          <a:bodyPr wrap="none" lIns="78145" tIns="39072" rIns="78145" bIns="39072">
            <a:spAutoFit/>
          </a:bodyPr>
          <a:lstStyle/>
          <a:p>
            <a:pPr algn="ctr"/>
            <a:r>
              <a:rPr lang="zh-CN" altLang="en-US" sz="4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思考探究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87985" y="3961130"/>
            <a:ext cx="1160780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sym typeface="+mn-ea"/>
              </a:rPr>
              <a:t>1. </a:t>
            </a:r>
            <a:r>
              <a:rPr lang="zh-CN" altLang="en-US" sz="3200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sym typeface="+mn-ea"/>
              </a:rPr>
              <a:t>这段话表达了杜牧的什么观点？你同意这种观点吗？为什么？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73075" y="4860290"/>
            <a:ext cx="6673850" cy="85153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l"/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sym typeface="+mn-ea"/>
              </a:rPr>
              <a:t>2. </a:t>
            </a:r>
            <a:r>
              <a:rPr lang="zh-CN" altLang="en-US" sz="3200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sym typeface="+mn-ea"/>
              </a:rPr>
              <a:t>秦朝的灭亡对我们今天有何启示？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9635" name="Rectangle 3"/>
          <p:cNvSpPr/>
          <p:nvPr/>
        </p:nvSpPr>
        <p:spPr>
          <a:xfrm>
            <a:off x="2057400" y="2209800"/>
            <a:ext cx="838200" cy="26670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秦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的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暴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政</a:t>
            </a:r>
          </a:p>
        </p:txBody>
      </p:sp>
      <p:sp>
        <p:nvSpPr>
          <p:cNvPr id="69636" name="AutoShape 4"/>
          <p:cNvSpPr/>
          <p:nvPr/>
        </p:nvSpPr>
        <p:spPr>
          <a:xfrm>
            <a:off x="2971800" y="3276600"/>
            <a:ext cx="838200" cy="533400"/>
          </a:xfrm>
          <a:prstGeom prst="rightArrow">
            <a:avLst>
              <a:gd name="adj1" fmla="val 50000"/>
              <a:gd name="adj2" fmla="val 52373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0" hangingPunc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9637" name="Rectangle 5"/>
          <p:cNvSpPr/>
          <p:nvPr/>
        </p:nvSpPr>
        <p:spPr>
          <a:xfrm>
            <a:off x="3810000" y="2743200"/>
            <a:ext cx="1447800" cy="14478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农民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起义</a:t>
            </a:r>
          </a:p>
        </p:txBody>
      </p:sp>
      <p:sp>
        <p:nvSpPr>
          <p:cNvPr id="69638" name="Rectangle 6"/>
          <p:cNvSpPr/>
          <p:nvPr/>
        </p:nvSpPr>
        <p:spPr>
          <a:xfrm>
            <a:off x="5867400" y="2209800"/>
            <a:ext cx="1066800" cy="4572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前期</a:t>
            </a:r>
          </a:p>
        </p:txBody>
      </p:sp>
      <p:sp>
        <p:nvSpPr>
          <p:cNvPr id="69639" name="Rectangle 7"/>
          <p:cNvSpPr/>
          <p:nvPr/>
        </p:nvSpPr>
        <p:spPr>
          <a:xfrm>
            <a:off x="5867400" y="4343400"/>
            <a:ext cx="1066800" cy="4572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后期</a:t>
            </a:r>
          </a:p>
        </p:txBody>
      </p:sp>
      <p:sp>
        <p:nvSpPr>
          <p:cNvPr id="69640" name="Text Box 8"/>
          <p:cNvSpPr txBox="1"/>
          <p:nvPr/>
        </p:nvSpPr>
        <p:spPr>
          <a:xfrm>
            <a:off x="7068185" y="1764030"/>
            <a:ext cx="1447800" cy="151257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>
            <a:spAutoFit/>
          </a:bodyPr>
          <a:lstStyle/>
          <a:p>
            <a:pPr marR="0" algn="ctr" defTabSz="914400" eaLnBrk="0" hangingPunct="0">
              <a:lnSpc>
                <a:spcPct val="110000"/>
              </a:lnSpc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陈胜、吴</a:t>
            </a:r>
          </a:p>
          <a:p>
            <a:pPr marR="0" algn="ctr" defTabSz="914400" eaLnBrk="0" hangingPunct="0">
              <a:lnSpc>
                <a:spcPct val="110000"/>
              </a:lnSpc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广起义</a:t>
            </a:r>
          </a:p>
        </p:txBody>
      </p:sp>
      <p:sp>
        <p:nvSpPr>
          <p:cNvPr id="69641" name="Text Box 9"/>
          <p:cNvSpPr txBox="1"/>
          <p:nvPr/>
        </p:nvSpPr>
        <p:spPr>
          <a:xfrm>
            <a:off x="7010400" y="4114800"/>
            <a:ext cx="2163763" cy="198628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>
            <a:spAutoFit/>
          </a:bodyPr>
          <a:lstStyle/>
          <a:p>
            <a:pPr marR="0" algn="ctr" defTabSz="914400" eaLnBrk="0" hangingPunct="0">
              <a:lnSpc>
                <a:spcPct val="110000"/>
              </a:lnSpc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项羽、刘邦领</a:t>
            </a:r>
          </a:p>
          <a:p>
            <a:pPr marR="0" algn="ctr" defTabSz="914400" eaLnBrk="0" hangingPunct="0">
              <a:lnSpc>
                <a:spcPct val="110000"/>
              </a:lnSpc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导的农民起义</a:t>
            </a:r>
          </a:p>
        </p:txBody>
      </p:sp>
      <p:sp>
        <p:nvSpPr>
          <p:cNvPr id="69642" name="AutoShape 10"/>
          <p:cNvSpPr/>
          <p:nvPr/>
        </p:nvSpPr>
        <p:spPr>
          <a:xfrm>
            <a:off x="8001000" y="5257800"/>
            <a:ext cx="381000" cy="6096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eaLnBrk="0" hangingPunc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9643" name="Rectangle 11"/>
          <p:cNvSpPr/>
          <p:nvPr/>
        </p:nvSpPr>
        <p:spPr>
          <a:xfrm>
            <a:off x="7391400" y="5867400"/>
            <a:ext cx="1600200" cy="9906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西汉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的建立</a:t>
            </a:r>
          </a:p>
        </p:txBody>
      </p:sp>
      <p:sp>
        <p:nvSpPr>
          <p:cNvPr id="27659" name="WordArt 12"/>
          <p:cNvSpPr>
            <a:spLocks noTextEdit="1"/>
          </p:cNvSpPr>
          <p:nvPr/>
        </p:nvSpPr>
        <p:spPr>
          <a:xfrm>
            <a:off x="8526463" y="1844675"/>
            <a:ext cx="13716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8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被镇压</a:t>
            </a:r>
          </a:p>
        </p:txBody>
      </p:sp>
      <p:sp>
        <p:nvSpPr>
          <p:cNvPr id="27660" name="WordArt 13" descr="窄竖线"/>
          <p:cNvSpPr>
            <a:spLocks noTextEdit="1"/>
          </p:cNvSpPr>
          <p:nvPr/>
        </p:nvSpPr>
        <p:spPr>
          <a:xfrm>
            <a:off x="9228138" y="4149725"/>
            <a:ext cx="108585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b="1">
                <a:ln w="12700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灭秦朝</a:t>
            </a:r>
          </a:p>
        </p:txBody>
      </p:sp>
      <p:sp>
        <p:nvSpPr>
          <p:cNvPr id="45070" name="Text Box 14"/>
          <p:cNvSpPr txBox="1"/>
          <p:nvPr/>
        </p:nvSpPr>
        <p:spPr>
          <a:xfrm>
            <a:off x="7013575" y="5300663"/>
            <a:ext cx="23622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algn="ctr" defTabSz="914400" eaLnBrk="0" hangingPunct="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1"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楚汉    之争</a:t>
            </a:r>
          </a:p>
        </p:txBody>
      </p:sp>
      <p:sp>
        <p:nvSpPr>
          <p:cNvPr id="69647" name="AutoShape 15"/>
          <p:cNvSpPr/>
          <p:nvPr/>
        </p:nvSpPr>
        <p:spPr>
          <a:xfrm>
            <a:off x="1905000" y="0"/>
            <a:ext cx="3124200" cy="1600200"/>
          </a:xfrm>
          <a:prstGeom prst="irregularSeal1">
            <a:avLst/>
          </a:prstGeom>
          <a:solidFill>
            <a:srgbClr val="00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课堂小结</a:t>
            </a:r>
          </a:p>
        </p:txBody>
      </p:sp>
      <p:sp>
        <p:nvSpPr>
          <p:cNvPr id="45072" name="AutoShape 16"/>
          <p:cNvSpPr/>
          <p:nvPr/>
        </p:nvSpPr>
        <p:spPr bwMode="auto">
          <a:xfrm>
            <a:off x="5334001" y="2438400"/>
            <a:ext cx="431006" cy="2133600"/>
          </a:xfrm>
          <a:prstGeom prst="leftBrace">
            <a:avLst>
              <a:gd name="adj1" fmla="val 41176"/>
              <a:gd name="adj2" fmla="val 50000"/>
            </a:avLst>
          </a:prstGeom>
          <a:noFill/>
          <a:ln w="9525" cmpd="sng">
            <a:solidFill>
              <a:schemeClr val="tx1"/>
            </a:solidFill>
            <a:round/>
          </a:ln>
          <a:effectLst/>
          <a:scene3d>
            <a:camera prst="legacyPerspectiveBottomRight">
              <a:rot lat="0" lon="21239999" rev="0"/>
            </a:camera>
            <a:lightRig rig="legacyFlat1" dir="r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wrap="none" anchor="ctr">
            <a:flatTx/>
          </a:bodyPr>
          <a:lstStyle/>
          <a:p>
            <a:pPr eaLnBrk="0" hangingPunct="0">
              <a:buNone/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ldLvl="0" animBg="1"/>
      <p:bldP spid="69636" grpId="0" bldLvl="0" animBg="1"/>
      <p:bldP spid="69637" grpId="0" bldLvl="0" animBg="1"/>
      <p:bldP spid="69638" grpId="0" bldLvl="0" animBg="1"/>
      <p:bldP spid="69639" grpId="0" bldLvl="0" animBg="1"/>
      <p:bldP spid="69640" grpId="0" bldLvl="0" animBg="1"/>
      <p:bldP spid="69641" grpId="0" bldLvl="0" animBg="1"/>
      <p:bldP spid="69642" grpId="0" bldLvl="0" animBg="1"/>
      <p:bldP spid="69643" grpId="0" bldLvl="0" animBg="1"/>
      <p:bldP spid="45070" grpId="0"/>
      <p:bldP spid="6964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 descr="图片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21360" y="0"/>
            <a:ext cx="13150215" cy="73971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401695" y="151066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      </a:t>
            </a:r>
            <a:r>
              <a:rPr lang="zh-CN" altLang="en-US" sz="36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highlight>
                  <a:srgbClr val="C0C0C0"/>
                </a:highlight>
              </a:rPr>
              <a:t>秦末农民大起义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027680" y="3187700"/>
            <a:ext cx="40640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C00000"/>
                </a:solidFill>
                <a:highlight>
                  <a:srgbClr val="C0C0C0"/>
                </a:highlight>
              </a:rPr>
              <a:t>一、秦的暴政</a:t>
            </a:r>
          </a:p>
          <a:p>
            <a:endParaRPr lang="zh-CN" altLang="en-US" sz="3200">
              <a:solidFill>
                <a:srgbClr val="C00000"/>
              </a:solidFill>
              <a:highlight>
                <a:srgbClr val="C0C0C0"/>
              </a:highligh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18155" y="4338320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0070C0"/>
                </a:solidFill>
                <a:highlight>
                  <a:srgbClr val="C0C0C0"/>
                </a:highlight>
              </a:rPr>
              <a:t>二、陈胜、吴广起义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027680" y="5579110"/>
            <a:ext cx="43884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7030A0"/>
                </a:solidFill>
                <a:highlight>
                  <a:srgbClr val="C0C0C0"/>
                </a:highlight>
              </a:rPr>
              <a:t>三、楚汉之争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-130175" y="571500"/>
            <a:ext cx="11800205" cy="6462395"/>
          </a:xfrm>
          <a:prstGeom prst="rect">
            <a:avLst/>
          </a:prstGeom>
          <a:noFill/>
          <a:ln w="28575"/>
          <a:extLst>
            <a:ext uri="{909E8E84-426E-40DD-AFC4-6F175D3DCCD1}">
              <a14:hiddenFill xmlns=""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23554" name="Picture 21" descr="Qhd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67675" y="909955"/>
            <a:ext cx="3397885" cy="51968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017270" y="909955"/>
            <a:ext cx="86213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</a:rPr>
              <a:t>来自一位秦朝农民的信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195070" y="1831975"/>
            <a:ext cx="5893435" cy="36347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3200">
                <a:solidFill>
                  <a:schemeClr val="bg1">
                    <a:lumMod val="95000"/>
                  </a:schemeClr>
                </a:solidFill>
                <a:highlight>
                  <a:srgbClr val="800000"/>
                </a:highlight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我家有三子：</a:t>
            </a:r>
            <a:endParaRPr lang="zh-CN" altLang="en-US" sz="3200">
              <a:solidFill>
                <a:schemeClr val="bg1">
                  <a:lumMod val="95000"/>
                </a:schemeClr>
              </a:solidFill>
              <a:highlight>
                <a:srgbClr val="800000"/>
              </a:highlight>
              <a:latin typeface="Arial Unicode MS" panose="020B0604020202020204" charset="-122"/>
              <a:ea typeface="Arial Unicode MS" panose="020B0604020202020204" charset="-122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3200">
                <a:solidFill>
                  <a:schemeClr val="bg1">
                    <a:lumMod val="95000"/>
                  </a:schemeClr>
                </a:solidFill>
                <a:highlight>
                  <a:srgbClr val="800000"/>
                </a:highlight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老大修长城，多年未相逢；</a:t>
            </a:r>
            <a:endParaRPr lang="zh-CN" altLang="en-US" sz="3200">
              <a:solidFill>
                <a:schemeClr val="bg1">
                  <a:lumMod val="95000"/>
                </a:schemeClr>
              </a:solidFill>
              <a:highlight>
                <a:srgbClr val="800000"/>
              </a:highlight>
              <a:latin typeface="Arial Unicode MS" panose="020B0604020202020204" charset="-122"/>
              <a:ea typeface="Arial Unicode MS" panose="020B0604020202020204" charset="-122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3200">
                <a:solidFill>
                  <a:schemeClr val="bg1">
                    <a:lumMod val="95000"/>
                  </a:schemeClr>
                </a:solidFill>
                <a:highlight>
                  <a:srgbClr val="800000"/>
                </a:highlight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老二戍边关，至今未归还；</a:t>
            </a:r>
            <a:endParaRPr lang="zh-CN" altLang="en-US" sz="3200">
              <a:solidFill>
                <a:schemeClr val="bg1">
                  <a:lumMod val="95000"/>
                </a:schemeClr>
              </a:solidFill>
              <a:highlight>
                <a:srgbClr val="800000"/>
              </a:highlight>
              <a:latin typeface="Arial Unicode MS" panose="020B0604020202020204" charset="-122"/>
              <a:ea typeface="Arial Unicode MS" panose="020B0604020202020204" charset="-122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3200">
                <a:solidFill>
                  <a:schemeClr val="bg1">
                    <a:lumMod val="95000"/>
                  </a:schemeClr>
                </a:solidFill>
                <a:highlight>
                  <a:srgbClr val="800000"/>
                </a:highlight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老三忙耕田，租税沉甸甸；</a:t>
            </a:r>
            <a:endParaRPr lang="zh-CN" altLang="en-US" sz="3200">
              <a:solidFill>
                <a:schemeClr val="bg1">
                  <a:lumMod val="95000"/>
                </a:schemeClr>
              </a:solidFill>
              <a:highlight>
                <a:srgbClr val="800000"/>
              </a:highlight>
              <a:latin typeface="Arial Unicode MS" panose="020B0604020202020204" charset="-122"/>
              <a:ea typeface="Arial Unicode MS" panose="020B0604020202020204" charset="-122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3200">
                <a:solidFill>
                  <a:schemeClr val="bg1">
                    <a:lumMod val="95000"/>
                  </a:schemeClr>
                </a:solidFill>
                <a:highlight>
                  <a:srgbClr val="800000"/>
                </a:highlight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饭菜不得饱，一家难团圆；</a:t>
            </a:r>
            <a:endParaRPr lang="zh-CN" altLang="en-US" sz="3200">
              <a:solidFill>
                <a:schemeClr val="bg1">
                  <a:lumMod val="95000"/>
                </a:schemeClr>
              </a:solidFill>
              <a:highlight>
                <a:srgbClr val="800000"/>
              </a:highlight>
              <a:latin typeface="Arial Unicode MS" panose="020B0604020202020204" charset="-122"/>
              <a:ea typeface="Arial Unicode MS" panose="020B0604020202020204" charset="-122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3200">
                <a:solidFill>
                  <a:schemeClr val="bg1">
                    <a:lumMod val="95000"/>
                  </a:schemeClr>
                </a:solidFill>
                <a:highlight>
                  <a:srgbClr val="800000"/>
                </a:highlight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敢怒不敢言，惟恐遭劫难。</a:t>
            </a: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423848" y="2613175"/>
            <a:ext cx="9520109" cy="379665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7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2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1017794" y="494543"/>
            <a:ext cx="10156411" cy="4656246"/>
            <a:chOff x="1658178" y="627893"/>
            <a:chExt cx="8875643" cy="4656246"/>
          </a:xfrm>
        </p:grpSpPr>
        <p:grpSp>
          <p:nvGrpSpPr>
            <p:cNvPr id="5" name="组合 4"/>
            <p:cNvGrpSpPr/>
            <p:nvPr/>
          </p:nvGrpSpPr>
          <p:grpSpPr>
            <a:xfrm>
              <a:off x="1658180" y="1840853"/>
              <a:ext cx="8875641" cy="3443286"/>
              <a:chOff x="2177365" y="3478624"/>
              <a:chExt cx="8875641" cy="3443286"/>
            </a:xfrm>
          </p:grpSpPr>
          <p:sp>
            <p:nvSpPr>
              <p:cNvPr id="4" name="矩形 3"/>
              <p:cNvSpPr/>
              <p:nvPr>
                <p:custDataLst>
                  <p:tags r:id="rId6"/>
                </p:custDataLst>
              </p:nvPr>
            </p:nvSpPr>
            <p:spPr>
              <a:xfrm>
                <a:off x="2177365" y="3478624"/>
                <a:ext cx="8875641" cy="3443286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隶书" panose="02010509060101010101" pitchFamily="49" charset="-122"/>
                </a:endParaRPr>
              </a:p>
            </p:txBody>
          </p:sp>
          <p:grpSp>
            <p:nvGrpSpPr>
              <p:cNvPr id="3" name="组合 2"/>
              <p:cNvGrpSpPr/>
              <p:nvPr/>
            </p:nvGrpSpPr>
            <p:grpSpPr>
              <a:xfrm>
                <a:off x="2177365" y="3478624"/>
                <a:ext cx="8875641" cy="3443286"/>
                <a:chOff x="3035300" y="1707357"/>
                <a:chExt cx="8875641" cy="3443286"/>
              </a:xfrm>
            </p:grpSpPr>
            <p:pic>
              <p:nvPicPr>
                <p:cNvPr id="19" name="图片 18"/>
                <p:cNvPicPr>
                  <a:picLocks noChangeAspect="1"/>
                </p:cNvPicPr>
                <p:nvPr>
                  <p:custDataLst>
                    <p:tags r:id="rId7"/>
                  </p:custDataLst>
                </p:nvPr>
              </p:nvPicPr>
              <p:blipFill>
                <a:blip r:embed="rId18" cstate="print"/>
                <a:stretch>
                  <a:fillRect/>
                </a:stretch>
              </p:blipFill>
              <p:spPr>
                <a:xfrm>
                  <a:off x="3035300" y="1707357"/>
                  <a:ext cx="621376" cy="621376"/>
                </a:xfrm>
                <a:prstGeom prst="rect">
                  <a:avLst/>
                </a:prstGeom>
              </p:spPr>
            </p:pic>
            <p:pic>
              <p:nvPicPr>
                <p:cNvPr id="22" name="图片 21"/>
                <p:cNvPicPr>
                  <a:picLocks noChangeAspect="1"/>
                </p:cNvPicPr>
                <p:nvPr>
                  <p:custDataLst>
                    <p:tags r:id="rId8"/>
                  </p:custDataLst>
                </p:nvPr>
              </p:nvPicPr>
              <p:blipFill>
                <a:blip r:embed="rId18" cstate="print"/>
                <a:stretch>
                  <a:fillRect/>
                </a:stretch>
              </p:blipFill>
              <p:spPr>
                <a:xfrm flipH="1">
                  <a:off x="11289565" y="1707357"/>
                  <a:ext cx="621376" cy="621376"/>
                </a:xfrm>
                <a:prstGeom prst="rect">
                  <a:avLst/>
                </a:prstGeom>
              </p:spPr>
            </p:pic>
            <p:pic>
              <p:nvPicPr>
                <p:cNvPr id="30" name="图片 29"/>
                <p:cNvPicPr>
                  <a:picLocks noChangeAspect="1"/>
                </p:cNvPicPr>
                <p:nvPr>
                  <p:custDataLst>
                    <p:tags r:id="rId9"/>
                  </p:custDataLst>
                </p:nvPr>
              </p:nvPicPr>
              <p:blipFill>
                <a:blip r:embed="rId18" cstate="print"/>
                <a:stretch>
                  <a:fillRect/>
                </a:stretch>
              </p:blipFill>
              <p:spPr>
                <a:xfrm flipV="1">
                  <a:off x="3035300" y="4529267"/>
                  <a:ext cx="621376" cy="621376"/>
                </a:xfrm>
                <a:prstGeom prst="rect">
                  <a:avLst/>
                </a:prstGeom>
              </p:spPr>
            </p:pic>
            <p:pic>
              <p:nvPicPr>
                <p:cNvPr id="31" name="图片 30"/>
                <p:cNvPicPr>
                  <a:picLocks noChangeAspect="1"/>
                </p:cNvPicPr>
                <p:nvPr>
                  <p:custDataLst>
                    <p:tags r:id="rId10"/>
                  </p:custDataLst>
                </p:nvPr>
              </p:nvPicPr>
              <p:blipFill>
                <a:blip r:embed="rId18" cstate="print"/>
                <a:stretch>
                  <a:fillRect/>
                </a:stretch>
              </p:blipFill>
              <p:spPr>
                <a:xfrm flipH="1" flipV="1">
                  <a:off x="11289565" y="4529267"/>
                  <a:ext cx="621376" cy="621376"/>
                </a:xfrm>
                <a:prstGeom prst="rect">
                  <a:avLst/>
                </a:prstGeom>
              </p:spPr>
            </p:pic>
            <p:pic>
              <p:nvPicPr>
                <p:cNvPr id="35" name="图片 34"/>
                <p:cNvPicPr>
                  <a:picLocks noChangeAspect="1"/>
                </p:cNvPicPr>
                <p:nvPr>
                  <p:custDataLst>
                    <p:tags r:id="rId11"/>
                  </p:custDataLst>
                </p:nvPr>
              </p:nvPicPr>
              <p:blipFill>
                <a:blip r:embed="rId19" cstate="print"/>
                <a:stretch>
                  <a:fillRect/>
                </a:stretch>
              </p:blipFill>
              <p:spPr>
                <a:xfrm>
                  <a:off x="3119424" y="2328584"/>
                  <a:ext cx="58158" cy="2200833"/>
                </a:xfrm>
                <a:prstGeom prst="rect">
                  <a:avLst/>
                </a:prstGeom>
              </p:spPr>
            </p:pic>
            <p:grpSp>
              <p:nvGrpSpPr>
                <p:cNvPr id="2" name="组合 1"/>
                <p:cNvGrpSpPr/>
                <p:nvPr/>
              </p:nvGrpSpPr>
              <p:grpSpPr>
                <a:xfrm>
                  <a:off x="3656411" y="1785067"/>
                  <a:ext cx="7634797" cy="3292249"/>
                  <a:chOff x="3656411" y="1785067"/>
                  <a:chExt cx="4879179" cy="3292249"/>
                </a:xfrm>
              </p:grpSpPr>
              <p:pic>
                <p:nvPicPr>
                  <p:cNvPr id="29" name="图片 28"/>
                  <p:cNvPicPr>
                    <a:picLocks noChangeAspect="1"/>
                  </p:cNvPicPr>
                  <p:nvPr>
                    <p:custDataLst>
                      <p:tags r:id="rId13"/>
                    </p:custDataLst>
                  </p:nvPr>
                </p:nvPicPr>
                <p:blipFill>
                  <a:blip r:embed="rId20" cstate="print"/>
                  <a:stretch>
                    <a:fillRect/>
                  </a:stretch>
                </p:blipFill>
                <p:spPr>
                  <a:xfrm>
                    <a:off x="3656411" y="1785067"/>
                    <a:ext cx="4879179" cy="58158"/>
                  </a:xfrm>
                  <a:prstGeom prst="rect">
                    <a:avLst/>
                  </a:prstGeom>
                </p:spPr>
              </p:pic>
              <p:pic>
                <p:nvPicPr>
                  <p:cNvPr id="36" name="图片 35"/>
                  <p:cNvPicPr>
                    <a:picLocks noChangeAspect="1"/>
                  </p:cNvPicPr>
                  <p:nvPr>
                    <p:custDataLst>
                      <p:tags r:id="rId14"/>
                    </p:custDataLst>
                  </p:nvPr>
                </p:nvPicPr>
                <p:blipFill>
                  <a:blip r:embed="rId20" cstate="print"/>
                  <a:stretch>
                    <a:fillRect/>
                  </a:stretch>
                </p:blipFill>
                <p:spPr>
                  <a:xfrm>
                    <a:off x="3656411" y="5019158"/>
                    <a:ext cx="4879179" cy="5815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7" name="图片 36"/>
                <p:cNvPicPr>
                  <a:picLocks noChangeAspect="1"/>
                </p:cNvPicPr>
                <p:nvPr>
                  <p:custDataLst>
                    <p:tags r:id="rId12"/>
                  </p:custDataLst>
                </p:nvPr>
              </p:nvPicPr>
              <p:blipFill>
                <a:blip r:embed="rId19" cstate="print"/>
                <a:stretch>
                  <a:fillRect/>
                </a:stretch>
              </p:blipFill>
              <p:spPr>
                <a:xfrm>
                  <a:off x="11762682" y="2328584"/>
                  <a:ext cx="58158" cy="2200833"/>
                </a:xfrm>
                <a:prstGeom prst="rect">
                  <a:avLst/>
                </a:prstGeom>
              </p:spPr>
            </p:pic>
          </p:grpSp>
        </p:grpSp>
        <p:pic>
          <p:nvPicPr>
            <p:cNvPr id="27" name="wps稻壳儿佳誉设计原创链接：http://chn.docer.com/works?userid=219874625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 rot="16200000" flipH="1">
              <a:off x="5489519" y="-3203448"/>
              <a:ext cx="1212960" cy="8875641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/>
          <a:stretch>
            <a:fillRect/>
          </a:stretch>
        </p:blipFill>
        <p:spPr>
          <a:xfrm>
            <a:off x="798701" y="4139296"/>
            <a:ext cx="4572396" cy="2017951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/>
          <a:stretch>
            <a:fillRect/>
          </a:stretch>
        </p:blipFill>
        <p:spPr>
          <a:xfrm>
            <a:off x="3028163" y="4179272"/>
            <a:ext cx="661146" cy="43455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661160" y="3514725"/>
            <a:ext cx="88709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>
                <a:solidFill>
                  <a:schemeClr val="bg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第十课   秦末农民大起义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479550" y="2470150"/>
            <a:ext cx="8482965" cy="52197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第三单元    </a:t>
            </a:r>
            <a:r>
              <a:rPr lang="zh-CN" altLang="en-US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秦汉时期：统一多民族国家的建立和巩固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72490" y="5354955"/>
            <a:ext cx="105841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课标要求：知道秦的暴政和陈胜、吴广起义，知道秦朝的灭亡和西汉的建立。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图片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5580" y="197485"/>
            <a:ext cx="11800205" cy="6462395"/>
          </a:xfrm>
          <a:prstGeom prst="rect">
            <a:avLst/>
          </a:prstGeom>
          <a:noFill/>
          <a:ln w="28575"/>
          <a:extLst>
            <a:ext uri="{909E8E84-426E-40DD-AFC4-6F175D3DCCD1}">
              <a14:hiddenFill xmlns=""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935355" y="1080135"/>
          <a:ext cx="10325100" cy="3082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1275"/>
                <a:gridCol w="2581275"/>
                <a:gridCol w="2581275"/>
                <a:gridCol w="2581275"/>
              </a:tblGrid>
              <a:tr h="478155">
                <a:tc grid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秦帝国的四大工程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201549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5886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万里长城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阿房宫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秦始皇陵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秦直道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圆角矩形 16"/>
          <p:cNvSpPr/>
          <p:nvPr/>
        </p:nvSpPr>
        <p:spPr>
          <a:xfrm>
            <a:off x="558800" y="298450"/>
            <a:ext cx="3209290" cy="723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666115" y="368300"/>
            <a:ext cx="37522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atin typeface="华文新魏" panose="02010800040101010101" charset="-122"/>
                <a:ea typeface="华文新魏" panose="02010800040101010101" charset="-122"/>
              </a:rPr>
              <a:t>一、秦的暴政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853680" y="472440"/>
            <a:ext cx="171450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000" b="1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华文新魏" panose="02010800040101010101" charset="-122"/>
                <a:sym typeface="+mn-ea"/>
              </a:rPr>
              <a:t>徭役兵役繁重</a:t>
            </a:r>
          </a:p>
        </p:txBody>
      </p:sp>
      <p:sp>
        <p:nvSpPr>
          <p:cNvPr id="1049594" name="文本框 1049593"/>
          <p:cNvSpPr txBox="1"/>
          <p:nvPr/>
        </p:nvSpPr>
        <p:spPr>
          <a:xfrm>
            <a:off x="9568180" y="4346575"/>
            <a:ext cx="1984375" cy="18148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2800">
                <a:solidFill>
                  <a:srgbClr val="FFC000"/>
                </a:solidFill>
              </a:rPr>
              <a:t>农民脱离农业生产，使社会经济遭到严重破坏。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3238" b="95143" l="7759" r="9862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" y="1455420"/>
            <a:ext cx="2950845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490"/>
          <a:stretch>
            <a:fillRect/>
          </a:stretch>
        </p:blipFill>
        <p:spPr bwMode="auto">
          <a:xfrm>
            <a:off x="8669020" y="1567815"/>
            <a:ext cx="2660650" cy="201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1568450"/>
            <a:ext cx="2639060" cy="2014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365"/>
          <a:stretch>
            <a:fillRect/>
          </a:stretch>
        </p:blipFill>
        <p:spPr bwMode="auto">
          <a:xfrm>
            <a:off x="6101080" y="1569720"/>
            <a:ext cx="263652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1404620" y="2616200"/>
            <a:ext cx="181800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徭役</a:t>
            </a:r>
            <a:r>
              <a:rPr lang="en-US" altLang="zh-CN" sz="32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40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万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390515" y="2616200"/>
            <a:ext cx="181800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徭役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70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万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256395" y="2616200"/>
            <a:ext cx="202311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徭役</a:t>
            </a:r>
            <a:r>
              <a:rPr lang="en-US" altLang="zh-CN" sz="32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100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万</a:t>
            </a:r>
          </a:p>
        </p:txBody>
      </p:sp>
      <p:pic>
        <p:nvPicPr>
          <p:cNvPr id="22" name="图片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25" y="1567815"/>
            <a:ext cx="3578860" cy="430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75" y="1455420"/>
            <a:ext cx="3906520" cy="4682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16"/>
          <p:cNvSpPr txBox="1"/>
          <p:nvPr/>
        </p:nvSpPr>
        <p:spPr>
          <a:xfrm>
            <a:off x="1168400" y="5494020"/>
            <a:ext cx="3110865" cy="52197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北征</a:t>
            </a: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匈奴</a:t>
            </a:r>
            <a:r>
              <a:rPr lang="zh-CN" altLang="en-US" sz="2800" dirty="0" smtClean="0"/>
              <a:t>兵役</a:t>
            </a:r>
            <a:r>
              <a:rPr lang="en-US" altLang="zh-CN" sz="2800" dirty="0" smtClean="0"/>
              <a:t>30</a:t>
            </a:r>
            <a:r>
              <a:rPr lang="zh-CN" altLang="en-US" sz="2800" dirty="0" smtClean="0"/>
              <a:t>万</a:t>
            </a:r>
            <a:endParaRPr lang="zh-CN" altLang="en-US" sz="2800" dirty="0"/>
          </a:p>
        </p:txBody>
      </p:sp>
      <p:sp>
        <p:nvSpPr>
          <p:cNvPr id="25" name="TextBox 20"/>
          <p:cNvSpPr txBox="1"/>
          <p:nvPr/>
        </p:nvSpPr>
        <p:spPr>
          <a:xfrm>
            <a:off x="5934451" y="5494297"/>
            <a:ext cx="3067050" cy="52197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降服百</a:t>
            </a: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越</a:t>
            </a:r>
            <a:r>
              <a:rPr lang="zh-CN" altLang="en-US" sz="2800" dirty="0" smtClean="0"/>
              <a:t>兵役</a:t>
            </a:r>
            <a:r>
              <a:rPr lang="en-US" altLang="zh-CN" sz="2800" dirty="0" smtClean="0"/>
              <a:t>50</a:t>
            </a:r>
            <a:r>
              <a:rPr lang="zh-CN" altLang="en-US" sz="2800" dirty="0"/>
              <a:t>万</a:t>
            </a:r>
          </a:p>
        </p:txBody>
      </p:sp>
      <p:grpSp>
        <p:nvGrpSpPr>
          <p:cNvPr id="4" name="群組 2"/>
          <p:cNvGrpSpPr/>
          <p:nvPr/>
        </p:nvGrpSpPr>
        <p:grpSpPr>
          <a:xfrm>
            <a:off x="8707120" y="1330325"/>
            <a:ext cx="2614613" cy="4831080"/>
            <a:chOff x="5989933" y="1594579"/>
            <a:chExt cx="2614708" cy="4831971"/>
          </a:xfrm>
        </p:grpSpPr>
        <p:pic>
          <p:nvPicPr>
            <p:cNvPr id="26639" name="Picture 30"/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89933" y="1594579"/>
              <a:ext cx="2614708" cy="483165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" name="Text Box 92"/>
            <p:cNvSpPr txBox="1">
              <a:spLocks noChangeArrowheads="1"/>
            </p:cNvSpPr>
            <p:nvPr/>
          </p:nvSpPr>
          <p:spPr bwMode="auto">
            <a:xfrm>
              <a:off x="6759899" y="5934334"/>
              <a:ext cx="1527230" cy="492216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>
              <a:noFill/>
            </a:ln>
            <a:effectLst>
              <a:outerShdw dist="53882" dir="2700000" algn="ctr" rotWithShape="0">
                <a:srgbClr val="777777"/>
              </a:outerShdw>
            </a:effectLst>
          </p:spPr>
          <p:txBody>
            <a:bodyPr wrap="none"/>
            <a:lstStyle>
              <a:defPPr>
                <a:defRPr lang="zh-HK"/>
              </a:defPPr>
              <a:lvl1pPr algn="ctr" eaLnBrk="1" hangingPunct="1">
                <a:defRPr kumimoji="0" sz="2600" b="1">
                  <a:solidFill>
                    <a:srgbClr val="003300"/>
                  </a:solidFill>
                  <a:latin typeface="DFKai-SB" panose="03000509000000000000" pitchFamily="65" charset="-120"/>
                  <a:ea typeface="DFKai-SB" panose="03000509000000000000" pitchFamily="65" charset="-120"/>
                </a:defRPr>
              </a:lvl1pPr>
              <a:lvl2pPr marL="742950" indent="-285750" eaLnBrk="0" hangingPunct="0">
                <a:defRPr>
                  <a:latin typeface="Arial" panose="020B0604020202020204" pitchFamily="34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>
                  <a:latin typeface="Arial" panose="020B0604020202020204" pitchFamily="34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>
                  <a:latin typeface="Arial" panose="020B0604020202020204" pitchFamily="34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>
                  <a:latin typeface="Arial" panose="020B060402020202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PMingLiU" panose="02020500000000000000" pitchFamily="18" charset="-12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TW" sz="2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DFKai-SB" panose="03000509000000000000" pitchFamily="65" charset="-120"/>
                  <a:ea typeface="DFKai-SB" panose="03000509000000000000" pitchFamily="65" charset="-120"/>
                  <a:cs typeface="+mn-ea"/>
                </a:rPr>
                <a:t>秦兵马俑</a:t>
              </a:r>
            </a:p>
          </p:txBody>
        </p:sp>
      </p:grpSp>
      <p:sp>
        <p:nvSpPr>
          <p:cNvPr id="10" name="AutoShape 37"/>
          <p:cNvSpPr>
            <a:spLocks noChangeArrowheads="1"/>
          </p:cNvSpPr>
          <p:nvPr/>
        </p:nvSpPr>
        <p:spPr bwMode="auto">
          <a:xfrm>
            <a:off x="8487410" y="4464685"/>
            <a:ext cx="1911985" cy="153670"/>
          </a:xfrm>
          <a:prstGeom prst="wedgeRoundRectCallout">
            <a:avLst>
              <a:gd name="adj1" fmla="val 12111"/>
              <a:gd name="adj2" fmla="val -66835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TW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ea"/>
              </a:rPr>
              <a:t>我们还要为皇帝南征北伐。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049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1049594" grpId="0"/>
      <p:bldP spid="8" grpId="0"/>
      <p:bldP spid="9" grpId="0"/>
      <p:bldP spid="12" grpId="0"/>
      <p:bldP spid="24" grpId="0" bldLvl="0" animBg="1"/>
      <p:bldP spid="25" grpId="0" bldLvl="0" animBg="1"/>
      <p:bldP spid="10" grpId="0" bldLvl="0" animBg="1"/>
      <p:bldP spid="10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6215" y="197485"/>
            <a:ext cx="11800205" cy="6462395"/>
          </a:xfrm>
          <a:prstGeom prst="rect">
            <a:avLst/>
          </a:prstGeom>
          <a:noFill/>
          <a:ln w="28575"/>
          <a:extLst>
            <a:ext uri="{909E8E84-426E-40DD-AFC4-6F175D3DCCD1}">
              <a14:hiddenFill xmlns=""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18465" y="927735"/>
            <a:ext cx="5169535" cy="224536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秦朝税收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20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倍于古代，三分之二的收成交给国家。出现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</a:t>
            </a:r>
            <a:r>
              <a:rPr lang="zh-CN" altLang="en-US" sz="28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男子力耕不足粮饷，女子纺绩不足衣服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的现象。       </a:t>
            </a:r>
          </a:p>
          <a:p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     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——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《汉书 食货志上》</a:t>
            </a:r>
            <a:r>
              <a:rPr lang="zh-CN" altLang="en-US" sz="2800"/>
              <a:t>                                                     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268095" y="3573145"/>
            <a:ext cx="23571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华文新魏" panose="02010800040101010101" charset="-122"/>
                <a:sym typeface="+mn-ea"/>
              </a:rPr>
              <a:t>赋税沉重</a:t>
            </a:r>
          </a:p>
        </p:txBody>
      </p:sp>
      <p:pic>
        <p:nvPicPr>
          <p:cNvPr id="7174" name="图片 15770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88070" y="669290"/>
            <a:ext cx="3077845" cy="23279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9476740" y="2379345"/>
            <a:ext cx="1706880" cy="460375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>
            <a:spAutoFit/>
          </a:bodyPr>
          <a:lstStyle/>
          <a:p>
            <a:r>
              <a:rPr lang="zh-CN" altLang="en-US" sz="2400" dirty="0" smtClean="0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束颈的铁钳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745" y="669290"/>
            <a:ext cx="2727325" cy="2328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ysClr val="windowText" lastClr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6623050" y="2379345"/>
            <a:ext cx="1402080" cy="460375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>
            <a:sp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铁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桎脚镣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86555" y="4912360"/>
            <a:ext cx="7701915" cy="95313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　</a:t>
            </a:r>
            <a:r>
              <a:rPr lang="zh-TW" altLang="en-US" sz="2800" b="1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sym typeface="+mn-ea"/>
              </a:rPr>
              <a:t>奸邪</a:t>
            </a:r>
            <a:r>
              <a:rPr lang="zh-CN" altLang="zh-TW" sz="2800" b="1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sym typeface="+mn-ea"/>
              </a:rPr>
              <a:t>并</a:t>
            </a:r>
            <a:r>
              <a:rPr lang="zh-TW" altLang="en-US" sz="2800" b="1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sym typeface="+mn-ea"/>
              </a:rPr>
              <a:t>生</a:t>
            </a:r>
            <a:r>
              <a:rPr lang="zh-CN" altLang="zh-TW" sz="2800" b="1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sym typeface="+mn-ea"/>
              </a:rPr>
              <a:t>，</a:t>
            </a:r>
            <a:r>
              <a:rPr lang="zh-CN" altLang="en-US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赭</a:t>
            </a:r>
            <a:r>
              <a:rPr lang="en-US" altLang="zh-CN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[</a:t>
            </a:r>
            <a:r>
              <a:rPr lang="en-US" altLang="en-US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zhě</a:t>
            </a:r>
            <a:r>
              <a:rPr lang="en-US" altLang="zh-CN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]</a:t>
            </a:r>
            <a:r>
              <a:rPr lang="zh-CN" altLang="en-US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衣塞路，囹圄</a:t>
            </a:r>
            <a:r>
              <a:rPr lang="en-US" altLang="zh-CN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[</a:t>
            </a:r>
            <a:r>
              <a:rPr lang="en-US" altLang="en-US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líng yǔ</a:t>
            </a:r>
            <a:r>
              <a:rPr lang="en-US" altLang="zh-CN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]</a:t>
            </a:r>
            <a:r>
              <a:rPr lang="zh-CN" altLang="en-US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成市，天下愁怨，溃而叛之。     </a:t>
            </a:r>
            <a:r>
              <a:rPr lang="en-US" altLang="zh-CN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——《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汉书</a:t>
            </a:r>
            <a:r>
              <a:rPr lang="en-US" altLang="zh-CN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·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刑法志</a:t>
            </a:r>
            <a:r>
              <a:rPr lang="en-US" altLang="zh-CN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》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7575550" y="5865495"/>
            <a:ext cx="22218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华文新魏" panose="02010800040101010101" charset="-122"/>
                <a:sym typeface="宋体" panose="02010600030101010101" pitchFamily="2" charset="-122"/>
              </a:rPr>
              <a:t>刑法严苛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79730" y="4684395"/>
            <a:ext cx="31083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秦始皇统治特点：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108710" y="5544820"/>
            <a:ext cx="267652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ea"/>
              </a:rPr>
              <a:t>急于求成和暴虐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588000" y="3300730"/>
            <a:ext cx="640842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</a:rPr>
              <a:t>具五刑：当三族者，皆先黥、劓，斩左右止，笞杀之，枭其首，其骨肉于市；其诽谤，詈诅者，又先断其舌。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20" grpId="0"/>
      <p:bldP spid="3" grpId="0" animBg="1"/>
      <p:bldP spid="6" grpId="0" animBg="1"/>
      <p:bldP spid="8" grpId="0" bldLvl="0" animBg="1"/>
      <p:bldP spid="66" grpId="0"/>
      <p:bldP spid="9" grpId="0"/>
      <p:bldP spid="15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5580" y="197485"/>
            <a:ext cx="11800205" cy="6462395"/>
          </a:xfrm>
          <a:prstGeom prst="rect">
            <a:avLst/>
          </a:prstGeom>
          <a:noFill/>
          <a:ln w="28575"/>
          <a:extLst>
            <a:ext uri="{909E8E84-426E-40DD-AFC4-6F175D3DCCD1}">
              <a14:hiddenFill xmlns=""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8196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37820" y="628650"/>
            <a:ext cx="3757930" cy="25012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53630" y="723900"/>
            <a:ext cx="3590925" cy="25012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2221230" y="2997835"/>
            <a:ext cx="7334250" cy="52197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秦始皇为禁锢思想言论，制造了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         ”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379595" y="438150"/>
            <a:ext cx="301688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sz="2400" b="1" dirty="0">
                <a:solidFill>
                  <a:srgbClr val="FFC000"/>
                </a:solidFill>
                <a:latin typeface="Arial" panose="020B0604020202020204" pitchFamily="34" charset="0"/>
                <a:sym typeface="+mn-ea"/>
              </a:rPr>
              <a:t>春秋末年以来，蓬蓬勃勃的自由思索的那种精神，事实上因此而遭受了一次致命的打击。</a:t>
            </a:r>
          </a:p>
          <a:p>
            <a:r>
              <a:rPr lang="en-US" altLang="zh-CN" sz="2400" b="1" dirty="0">
                <a:solidFill>
                  <a:srgbClr val="FFC000"/>
                </a:solidFill>
                <a:latin typeface="Arial" panose="020B0604020202020204" pitchFamily="34" charset="0"/>
                <a:sym typeface="+mn-ea"/>
              </a:rPr>
              <a:t>           ——</a:t>
            </a:r>
            <a:r>
              <a:rPr lang="zh-CN" altLang="en-US" sz="2400" b="1" dirty="0">
                <a:solidFill>
                  <a:srgbClr val="FFC000"/>
                </a:solidFill>
                <a:latin typeface="Arial" panose="020B0604020202020204" pitchFamily="34" charset="0"/>
                <a:sym typeface="+mn-ea"/>
              </a:rPr>
              <a:t>郭沫若</a:t>
            </a:r>
          </a:p>
        </p:txBody>
      </p:sp>
      <p:pic>
        <p:nvPicPr>
          <p:cNvPr id="99338" name="图片 99337" descr="0130000004622111973370792888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501015" y="3616960"/>
            <a:ext cx="2054860" cy="21977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" name="文本框 55"/>
          <p:cNvSpPr txBox="1"/>
          <p:nvPr/>
        </p:nvSpPr>
        <p:spPr>
          <a:xfrm>
            <a:off x="195580" y="5891530"/>
            <a:ext cx="310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ysClr val="window" lastClr="FFFFFF"/>
                </a:solidFill>
                <a:latin typeface="华文中宋" panose="02010600040101010101" charset="-122"/>
                <a:ea typeface="华文中宋" panose="02010600040101010101" charset="-122"/>
              </a:rPr>
              <a:t> </a:t>
            </a:r>
            <a:r>
              <a:rPr lang="en-US" altLang="zh-CN" sz="24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    </a:t>
            </a:r>
            <a:r>
              <a:rPr lang="zh-CN" altLang="en-US" sz="24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秦二世胡亥</a:t>
            </a:r>
          </a:p>
          <a:p>
            <a:r>
              <a:rPr lang="zh-CN" altLang="en-US" sz="2000" b="1">
                <a:solidFill>
                  <a:sysClr val="window" lastClr="FFFFFF"/>
                </a:solidFill>
                <a:latin typeface="华文中宋" panose="02010600040101010101" charset="-122"/>
                <a:ea typeface="华文中宋" panose="02010600040101010101" charset="-122"/>
              </a:rPr>
              <a:t>（前</a:t>
            </a:r>
            <a:r>
              <a:rPr lang="en-US" altLang="zh-CN" sz="2000" b="1">
                <a:solidFill>
                  <a:sysClr val="window" lastClr="FFFFFF"/>
                </a:solidFill>
                <a:latin typeface="华文中宋" panose="02010600040101010101" charset="-122"/>
                <a:ea typeface="华文中宋" panose="02010600040101010101" charset="-122"/>
              </a:rPr>
              <a:t>230—</a:t>
            </a:r>
            <a:r>
              <a:rPr lang="zh-CN" altLang="en-US" sz="2000" b="1">
                <a:solidFill>
                  <a:sysClr val="window" lastClr="FFFFFF"/>
                </a:solidFill>
                <a:latin typeface="华文中宋" panose="02010600040101010101" charset="-122"/>
                <a:ea typeface="华文中宋" panose="02010600040101010101" charset="-122"/>
              </a:rPr>
              <a:t>前</a:t>
            </a:r>
            <a:r>
              <a:rPr lang="en-US" altLang="zh-CN" sz="2000" b="1">
                <a:solidFill>
                  <a:sysClr val="window" lastClr="FFFFFF"/>
                </a:solidFill>
                <a:latin typeface="华文中宋" panose="02010600040101010101" charset="-122"/>
                <a:ea typeface="华文中宋" panose="02010600040101010101" charset="-122"/>
              </a:rPr>
              <a:t>207</a:t>
            </a:r>
            <a:r>
              <a:rPr lang="zh-CN" altLang="en-US" sz="2000" b="1">
                <a:solidFill>
                  <a:sysClr val="window" lastClr="FFFFFF"/>
                </a:solidFill>
                <a:latin typeface="华文中宋" panose="02010600040101010101" charset="-122"/>
                <a:ea typeface="华文中宋" panose="02010600040101010101" charset="-122"/>
              </a:rPr>
              <a:t>年）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2800350" y="3616960"/>
            <a:ext cx="5036185" cy="22453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将秦始皇无子嫔妃全部陪葬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把修骊山陵墓的工匠全部活埋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诛杀兄弟、姊妹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22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人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杀蒙恬等大臣不计其数</a:t>
            </a:r>
          </a:p>
          <a:p>
            <a:pPr algn="l"/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不断增加赋税和徭役</a:t>
            </a:r>
          </a:p>
        </p:txBody>
      </p:sp>
      <p:pic>
        <p:nvPicPr>
          <p:cNvPr id="9224" name="图片 99330" descr="赵高0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18805" y="3616960"/>
            <a:ext cx="2567305" cy="2848610"/>
          </a:xfrm>
          <a:prstGeom prst="rect">
            <a:avLst/>
          </a:prstGeom>
          <a:noFill/>
          <a:ln w="76200"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451850" y="3786505"/>
            <a:ext cx="2819400" cy="210502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8784590" y="6199505"/>
            <a:ext cx="1436370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宦官赵高</a:t>
            </a:r>
          </a:p>
        </p:txBody>
      </p:sp>
      <p:grpSp>
        <p:nvGrpSpPr>
          <p:cNvPr id="14" name="组合 4"/>
          <p:cNvGrpSpPr/>
          <p:nvPr/>
        </p:nvGrpSpPr>
        <p:grpSpPr>
          <a:xfrm>
            <a:off x="6148070" y="3430270"/>
            <a:ext cx="3407409" cy="1924700"/>
            <a:chOff x="3197384" y="4162405"/>
            <a:chExt cx="3385259" cy="1728589"/>
          </a:xfrm>
        </p:grpSpPr>
        <p:sp>
          <p:nvSpPr>
            <p:cNvPr id="16397" name="AutoShape 13"/>
            <p:cNvSpPr>
              <a:spLocks noChangeArrowheads="1"/>
            </p:cNvSpPr>
            <p:nvPr/>
          </p:nvSpPr>
          <p:spPr bwMode="auto">
            <a:xfrm>
              <a:off x="3197384" y="4162405"/>
              <a:ext cx="3046249" cy="1728575"/>
            </a:xfrm>
            <a:prstGeom prst="cloudCallout">
              <a:avLst>
                <a:gd name="adj1" fmla="val 58736"/>
                <a:gd name="adj2" fmla="val -7116"/>
              </a:avLst>
            </a:prstGeom>
            <a:solidFill>
              <a:srgbClr val="FFFFFF">
                <a:lumMod val="95000"/>
              </a:srgbClr>
            </a:solidFill>
            <a:ln w="9525">
              <a:solidFill>
                <a:srgbClr val="FFC319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+mn-ea"/>
              </a:endParaRPr>
            </a:p>
          </p:txBody>
        </p:sp>
        <p:sp>
          <p:nvSpPr>
            <p:cNvPr id="22533" name="文本框 3"/>
            <p:cNvSpPr txBox="1"/>
            <p:nvPr/>
          </p:nvSpPr>
          <p:spPr>
            <a:xfrm>
              <a:off x="3685016" y="4482356"/>
              <a:ext cx="2897627" cy="140863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sz="3200" dirty="0">
                  <a:solidFill>
                    <a:srgbClr val="663300"/>
                  </a:solidFill>
                  <a:latin typeface="楷体" panose="02010609060101010101" pitchFamily="49" charset="-122"/>
                </a:rPr>
                <a:t>斩木为兵，</a:t>
              </a:r>
            </a:p>
            <a:p>
              <a:r>
                <a:rPr lang="zh-CN" sz="3200" dirty="0">
                  <a:solidFill>
                    <a:srgbClr val="663300"/>
                  </a:solidFill>
                  <a:latin typeface="楷体" panose="02010609060101010101" pitchFamily="49" charset="-122"/>
                </a:rPr>
                <a:t>揭竿而起</a:t>
              </a:r>
              <a:endParaRPr lang="zh-CN" altLang="en-US" sz="3200" dirty="0">
                <a:solidFill>
                  <a:srgbClr val="663300"/>
                </a:solidFill>
                <a:latin typeface="楷体" panose="02010609060101010101" pitchFamily="49" charset="-122"/>
              </a:endParaRPr>
            </a:p>
            <a:p>
              <a:endParaRPr lang="zh-CN" altLang="en-US" sz="3200" dirty="0">
                <a:solidFill>
                  <a:srgbClr val="663300"/>
                </a:solidFill>
                <a:latin typeface="楷体" panose="02010609060101010101" pitchFamily="49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782695" y="5677535"/>
            <a:ext cx="4053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</a:rPr>
              <a:t>二世更为暴虐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559040" y="2997835"/>
            <a:ext cx="16129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焚书坑儒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4" grpId="0"/>
      <p:bldP spid="56" grpId="0"/>
      <p:bldP spid="63" grpId="0" bldLvl="0" animBg="1"/>
      <p:bldP spid="13" grpId="0" bldLvl="0" animBg="1"/>
      <p:bldP spid="5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5580" y="197485"/>
            <a:ext cx="11800205" cy="6462395"/>
          </a:xfrm>
          <a:prstGeom prst="rect">
            <a:avLst/>
          </a:prstGeom>
          <a:noFill/>
          <a:ln w="28575"/>
          <a:extLst>
            <a:ext uri="{909E8E84-426E-40DD-AFC4-6F175D3DCCD1}">
              <a14:hiddenFill xmlns=""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472440" y="429895"/>
            <a:ext cx="3845560" cy="7912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55625" y="533400"/>
            <a:ext cx="37630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二、秦末农民起义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9255" y="1409065"/>
            <a:ext cx="2995295" cy="332994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72440" y="4841875"/>
            <a:ext cx="2722880" cy="891540"/>
          </a:xfrm>
          <a:prstGeom prst="rect">
            <a:avLst/>
          </a:prstGeom>
          <a:noFill/>
          <a:ln w="15875">
            <a:solidFill>
              <a:srgbClr val="FFC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ysClr val="window" lastClr="FFFFFF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陈胜（</a:t>
            </a:r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字涉）</a:t>
            </a:r>
          </a:p>
          <a:p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 反抗暴秦的先驱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423410" y="1413510"/>
            <a:ext cx="645350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eaLnBrk="0" hangingPunct="0"/>
            <a:r>
              <a:rPr lang="zh-CN" altLang="en-US" sz="3200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阅读课本，完成下列问题。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580765" y="2166620"/>
            <a:ext cx="21939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</a:t>
            </a:r>
            <a:r>
              <a:rPr lang="zh-CN" altLang="en-US" sz="3200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原因：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380355" y="2166620"/>
            <a:ext cx="58248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zh-CN" sz="3200" b="1" kern="1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Mongolian Baiti" panose="03000500000000000000" pitchFamily="66" charset="0"/>
                <a:sym typeface="+mn-ea"/>
              </a:rPr>
              <a:t>因大雨误期按律要被处死。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423410" y="2782570"/>
            <a:ext cx="2657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根本原因：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389370" y="2782570"/>
            <a:ext cx="32937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zh-CN" sz="3200" b="1" kern="1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Mongolian Baiti" panose="03000500000000000000" pitchFamily="66" charset="0"/>
                <a:sym typeface="宋体" panose="02010600030101010101" pitchFamily="2" charset="-122"/>
              </a:rPr>
              <a:t>秦的暴政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700145" y="3562350"/>
            <a:ext cx="41040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</a:t>
            </a:r>
            <a:r>
              <a:rPr lang="zh-CN" altLang="en-US" sz="3200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起义时间地点：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952615" y="3562350"/>
            <a:ext cx="44704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前</a:t>
            </a:r>
            <a:r>
              <a:rPr lang="en-US" altLang="zh-CN" sz="32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209</a:t>
            </a:r>
            <a:r>
              <a:rPr lang="zh-CN" altLang="en-US" sz="32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年  大泽乡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700145" y="4258310"/>
            <a:ext cx="18243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3.</a:t>
            </a:r>
            <a:r>
              <a:rPr lang="zh-CN" altLang="en-US" sz="3200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口号：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069080" y="4841875"/>
            <a:ext cx="35445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zh-CN" sz="3200" b="1" kern="100" noProof="0" dirty="0">
                <a:ln>
                  <a:noFill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Mongolian Baiti" panose="03000500000000000000" pitchFamily="66" charset="0"/>
                <a:sym typeface="+mn-ea"/>
              </a:rPr>
              <a:t>王侯将相宁有种乎</a:t>
            </a:r>
          </a:p>
        </p:txBody>
      </p:sp>
      <p:pic>
        <p:nvPicPr>
          <p:cNvPr id="14" name="图片 13" descr="4 (2)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67345" y="4052570"/>
            <a:ext cx="4028440" cy="260667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0452735" y="4052570"/>
            <a:ext cx="1543050" cy="3987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tx1"/>
                </a:solidFill>
              </a:rPr>
              <a:t>大泽乡起义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765550" y="5425440"/>
            <a:ext cx="18243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4.</a:t>
            </a:r>
            <a:r>
              <a:rPr lang="zh-CN" altLang="en-US" sz="3200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政权：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524500" y="5425440"/>
            <a:ext cx="9956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sz="320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张楚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55625" y="5733415"/>
            <a:ext cx="2524125" cy="7905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altLang="zh-CN" sz="20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    </a:t>
            </a:r>
            <a:r>
              <a:rPr lang="zh-CN" altLang="en-US" sz="20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苟富贵无相忘</a:t>
            </a:r>
          </a:p>
          <a:p>
            <a:r>
              <a:rPr lang="zh-CN" altLang="en-US" sz="20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燕雀安知鸿鹄之志</a:t>
            </a:r>
            <a:r>
              <a:rPr lang="zh-CN" altLang="en-US" sz="20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7" grpId="0"/>
      <p:bldP spid="10" grpId="0"/>
      <p:bldP spid="11" grpId="0"/>
      <p:bldP spid="15" grpId="0"/>
      <p:bldP spid="16" grpId="0"/>
      <p:bldP spid="18" grpId="0"/>
      <p:bldP spid="20" grpId="0"/>
      <p:bldP spid="12" grpId="0"/>
      <p:bldP spid="13" grpId="0"/>
      <p:bldP spid="9" grpId="0"/>
      <p:bldP spid="19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5580" y="197485"/>
            <a:ext cx="11800205" cy="6462395"/>
          </a:xfrm>
          <a:prstGeom prst="rect">
            <a:avLst/>
          </a:prstGeom>
          <a:noFill/>
          <a:ln w="28575"/>
          <a:extLst>
            <a:ext uri="{909E8E84-426E-40DD-AFC4-6F175D3DCCD1}">
              <a14:hiddenFill xmlns=""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67586" name="Picture 21" descr="秦末农民战争形势图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5580" y="800100"/>
            <a:ext cx="7876540" cy="5699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8947785" y="1884045"/>
            <a:ext cx="1315085" cy="460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92D050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大泽乡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017000" y="2559050"/>
            <a:ext cx="3021330" cy="5105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92D050"/>
                </a:solidFill>
              </a14:hiddenFill>
            </a:ext>
          </a:extLst>
        </p:spPr>
        <p:txBody>
          <a:bodyPr wrap="square" rtlCol="0">
            <a:noAutofit/>
          </a:bodyPr>
          <a:lstStyle/>
          <a:p>
            <a:r>
              <a:rPr lang="zh-CN" altLang="en-US" sz="24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攻陈县建立张楚政权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947150" y="3103245"/>
            <a:ext cx="1491615" cy="460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92D050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直逼咸阳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947150" y="3653155"/>
            <a:ext cx="1791335" cy="460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秦二世反击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947785" y="4253230"/>
            <a:ext cx="2035810" cy="460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92D050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陈胜吴广被害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947785" y="4824730"/>
            <a:ext cx="1584960" cy="5219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</a:rPr>
              <a:t> </a:t>
            </a:r>
            <a:r>
              <a:rPr lang="zh-CN" altLang="en-US" sz="24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起义失败</a:t>
            </a:r>
          </a:p>
        </p:txBody>
      </p:sp>
      <p:sp>
        <p:nvSpPr>
          <p:cNvPr id="19" name="下箭头 18">
            <a:hlinkClick r:id="rId6" action="ppaction://hlinksldjump"/>
          </p:cNvPr>
          <p:cNvSpPr/>
          <p:nvPr/>
        </p:nvSpPr>
        <p:spPr>
          <a:xfrm>
            <a:off x="8536940" y="1755140"/>
            <a:ext cx="288290" cy="45459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072120" y="1209675"/>
            <a:ext cx="39662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第一阶段：陈胜吴广起义军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3" grpId="0"/>
      <p:bldP spid="19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e5c537ee-808a-4213-bf23-7c0e3c26a96c"/>
  <p:tag name="COMMONDATA" val="eyJoZGlkIjoiYWExZWEyN2Q5NjA1ZTI3YTNmNTc3OGNkOTAwM2ViNWM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099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0995"/>
  <p:tag name="KSO_WM_TEMPLATE_SUBCATEGORY" val="0"/>
  <p:tag name="KSO_WM_TAG_VERSION" val="1.0"/>
  <p:tag name="KSO_WM_TEMPLATE_THUMBS_INDEX" val="1、6、7、8、9、10、11、12、13、15"/>
  <p:tag name="KSO_WM_TEMPLATE_MASTER_TYPE" val="1"/>
  <p:tag name="KSO_WM_TEMPLATE_COLOR_TYPE" val="1"/>
  <p:tag name="KSO_WM_TEMPLATE_MASTER_THUMB_INDEX" val="1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general"/>
  <p:tag name="KSO_WM_SLIDE_BK_DARK_LIGHT" val="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8164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1"/>
  <p:tag name="KSO_WM_SLIDE_BACKGROUND_TYPE" val="frame"/>
  <p:tag name="KSO_WM_SLIDE_BK_DARK_LIGHT" val="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frame"/>
  <p:tag name="KSO_WM_SLIDE_BK_DARK_LIGHT" val="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leftRight"/>
  <p:tag name="KSO_WM_SLIDE_BK_DARK_LIGHT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leftRight"/>
  <p:tag name="KSO_WM_SLIDE_BK_DARK_LIGHT" val="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topBottom"/>
  <p:tag name="KSO_WM_SLIDE_BK_DARK_LIGHT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topBottom"/>
  <p:tag name="KSO_WM_SLIDE_BK_DARK_LIGHT" val="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bottomTop"/>
  <p:tag name="KSO_WM_SLIDE_BK_DARK_LIGHT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bottomTop"/>
  <p:tag name="KSO_WM_SLIDE_BK_DARK_LIGHT" val="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navigation"/>
  <p:tag name="KSO_WM_SLIDE_BK_DARK_LIGHT" val="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navigation"/>
  <p:tag name="KSO_WM_SLIDE_BK_DARK_LIGHT" val="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belt"/>
  <p:tag name="KSO_WM_SLIDE_BK_DARK_LIGHT" val="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0995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0995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0995"/>
  <p:tag name="KSO_WM_TEMPLATE_SUBCATEGORY" val="0"/>
  <p:tag name="KSO_WM_TAG_VERSION" val="1.0"/>
  <p:tag name="KSO_WM_TEMPLATE_THUMBS_INDEX" val="1、6、7、8、9、10、11、12、13、15"/>
  <p:tag name="KSO_WM_TEMPLATE_MASTER_TYPE" val="1"/>
  <p:tag name="KSO_WM_TEMPLATE_COLOR_TYPE" val="1"/>
  <p:tag name="KSO_WM_TEMPLATE_MASTER_THUMB_INDEX" val="12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8164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general"/>
  <p:tag name="KSO_WM_SLIDE_BK_DARK_LIGHT" val="1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1"/>
  <p:tag name="KSO_WM_SLIDE_BACKGROUND_TYPE" val="frame"/>
  <p:tag name="KSO_WM_SLIDE_BK_DARK_LIGHT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frame"/>
  <p:tag name="KSO_WM_SLIDE_BK_DARK_LIGHT" val="1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leftRight"/>
  <p:tag name="KSO_WM_SLIDE_BK_DARK_LIGHT" val="1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leftRight"/>
  <p:tag name="KSO_WM_SLIDE_BK_DARK_LIGHT" val="1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topBottom"/>
  <p:tag name="KSO_WM_SLIDE_BK_DARK_LIGHT" val="1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topBottom"/>
  <p:tag name="KSO_WM_SLIDE_BK_DARK_LIGHT" val="1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bottomTop"/>
  <p:tag name="KSO_WM_SLIDE_BK_DARK_LIGHT" val="1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bottomTop"/>
  <p:tag name="KSO_WM_SLIDE_BK_DARK_LIGHT" val="1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navigation"/>
  <p:tag name="KSO_WM_SLIDE_BK_DARK_LIGHT" val="1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navigation"/>
  <p:tag name="KSO_WM_SLIDE_BK_DARK_LIGHT" val="1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belt"/>
  <p:tag name="KSO_WM_SLIDE_BK_DARK_LIGHT" val="1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0995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0995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0995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160_20*i*2"/>
  <p:tag name="KSO_WM_TEMPLATE_CATEGORY" val="custom"/>
  <p:tag name="KSO_WM_TEMPLATE_INDEX" val="20203160"/>
  <p:tag name="KSO_WM_UNIT_LAYERLEVEL" val="1"/>
  <p:tag name="KSO_WM_TAG_VERSION" val="1.0"/>
  <p:tag name="KSO_WM_BEAUTIFY_FLAG" val="#wm#"/>
  <p:tag name="KSO_WM_DIAGRAM_GROUP_CODE" val="l1-8"/>
  <p:tag name="KSO_WM_UNIT_TYPE" val="i"/>
  <p:tag name="KSO_WM_UNIT_INDEX" val="2"/>
  <p:tag name="KSO_WM_UNIT_USESOURCEFORMAT_APPLY" val="1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3160_6"/>
  <p:tag name="KSO_WM_TEMPLATE_SUBCATEGORY" val="0"/>
  <p:tag name="KSO_WM_TEMPLATE_MASTER_TYPE" val="1"/>
  <p:tag name="KSO_WM_TEMPLATE_COLOR_TYPE" val="1"/>
  <p:tag name="KSO_WM_SLIDE_ITEM_CNT" val="6"/>
  <p:tag name="KSO_WM_SLIDE_INDEX" val="6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0995"/>
  <p:tag name="KSO_WM_SLIDE_LAYOUT" val="a_b_l"/>
  <p:tag name="KSO_WM_SLIDE_LAYOUT_CNT" val="1_1_1"/>
  <p:tag name="KSO_WM_SLIDE_TYPE" val="contents"/>
  <p:tag name="KSO_WM_SLIDE_SUBTYPE" val="diag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3160_6*i*1"/>
  <p:tag name="KSO_WM_TEMPLATE_CATEGORY" val="custom"/>
  <p:tag name="KSO_WM_TEMPLATE_INDEX" val="20203160"/>
  <p:tag name="KSO_WM_UNIT_LAYERLEVEL" val="1"/>
  <p:tag name="KSO_WM_TAG_VERSION" val="1.0"/>
  <p:tag name="KSO_WM_BEAUTIFY_FLAG" val="#wm#"/>
  <p:tag name="KSO_WM_UNIT_USESOURCEFORMAT_APPLY" val="1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2"/>
  <p:tag name="KSO_WM_UNIT_ID" val="custom20203160_6*i*12"/>
  <p:tag name="KSO_WM_TEMPLATE_CATEGORY" val="custom"/>
  <p:tag name="KSO_WM_TEMPLATE_INDEX" val="20203160"/>
  <p:tag name="KSO_WM_UNIT_LAYERLEVEL" val="1"/>
  <p:tag name="KSO_WM_TAG_VERSION" val="1.0"/>
  <p:tag name="KSO_WM_BEAUTIFY_FLAG" val="#wm#"/>
  <p:tag name="KSO_WM_UNIT_USESOURCEFORMAT_APPLY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4"/>
  <p:tag name="KSO_WM_UNIT_ID" val="custom20203160_6*i*14"/>
  <p:tag name="KSO_WM_TEMPLATE_CATEGORY" val="custom"/>
  <p:tag name="KSO_WM_TEMPLATE_INDEX" val="20203160"/>
  <p:tag name="KSO_WM_UNIT_LAYERLEVEL" val="1"/>
  <p:tag name="KSO_WM_TAG_VERSION" val="1.0"/>
  <p:tag name="KSO_WM_BEAUTIFY_FLAG" val="#wm#"/>
  <p:tag name="KSO_WM_UNIT_USESOURCEFORMAT_APPLY" val="1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1"/>
  <p:tag name="KSO_WM_UNIT_ID" val="custom20203160_6*i*11"/>
  <p:tag name="KSO_WM_TEMPLATE_CATEGORY" val="custom"/>
  <p:tag name="KSO_WM_TEMPLATE_INDEX" val="20203160"/>
  <p:tag name="KSO_WM_UNIT_LAYERLEVEL" val="1"/>
  <p:tag name="KSO_WM_TAG_VERSION" val="1.0"/>
  <p:tag name="KSO_WM_BEAUTIFY_FLAG" val="#wm#"/>
  <p:tag name="KSO_WM_UNIT_USESOURCEFORMAT_APPLY" val="1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3160_6*i*2"/>
  <p:tag name="KSO_WM_TEMPLATE_CATEGORY" val="custom"/>
  <p:tag name="KSO_WM_TEMPLATE_INDEX" val="20203160"/>
  <p:tag name="KSO_WM_UNIT_LAYERLEVEL" val="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3160_6*i*3"/>
  <p:tag name="KSO_WM_TEMPLATE_CATEGORY" val="custom"/>
  <p:tag name="KSO_WM_TEMPLATE_INDEX" val="20203160"/>
  <p:tag name="KSO_WM_UNIT_LAYERLEVEL" val="1"/>
  <p:tag name="KSO_WM_TAG_VERSION" val="1.0"/>
  <p:tag name="KSO_WM_BEAUTIFY_FLAG" val="#wm#"/>
  <p:tag name="KSO_WM_UNIT_USESOURCEFORMAT_APPLY" val="1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4"/>
  <p:tag name="KSO_WM_UNIT_ID" val="custom20203160_6*i*4"/>
  <p:tag name="KSO_WM_TEMPLATE_CATEGORY" val="custom"/>
  <p:tag name="KSO_WM_TEMPLATE_INDEX" val="20203160"/>
  <p:tag name="KSO_WM_UNIT_LAYERLEVEL" val="1"/>
  <p:tag name="KSO_WM_TAG_VERSION" val="1.0"/>
  <p:tag name="KSO_WM_BEAUTIFY_FLAG" val="#wm#"/>
  <p:tag name="KSO_WM_UNIT_USESOURCEFORMAT_APPLY" val="1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5"/>
  <p:tag name="KSO_WM_UNIT_ID" val="custom20203160_6*i*5"/>
  <p:tag name="KSO_WM_TEMPLATE_CATEGORY" val="custom"/>
  <p:tag name="KSO_WM_TEMPLATE_INDEX" val="20203160"/>
  <p:tag name="KSO_WM_UNIT_LAYERLEVEL" val="1"/>
  <p:tag name="KSO_WM_TAG_VERSION" val="1.0"/>
  <p:tag name="KSO_WM_BEAUTIFY_FLAG" val="#wm#"/>
  <p:tag name="KSO_WM_UNIT_USESOURCEFORMAT_APPLY" val="1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6"/>
  <p:tag name="KSO_WM_UNIT_ID" val="custom20203160_6*i*6"/>
  <p:tag name="KSO_WM_TEMPLATE_CATEGORY" val="custom"/>
  <p:tag name="KSO_WM_TEMPLATE_INDEX" val="20203160"/>
  <p:tag name="KSO_WM_UNIT_LAYERLEVEL" val="1"/>
  <p:tag name="KSO_WM_TAG_VERSION" val="1.0"/>
  <p:tag name="KSO_WM_BEAUTIFY_FLAG" val="#wm#"/>
  <p:tag name="KSO_WM_UNIT_USESOURCEFORMAT_APPLY" val="1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7"/>
  <p:tag name="KSO_WM_UNIT_ID" val="custom20203160_6*i*7"/>
  <p:tag name="KSO_WM_TEMPLATE_CATEGORY" val="custom"/>
  <p:tag name="KSO_WM_TEMPLATE_INDEX" val="20203160"/>
  <p:tag name="KSO_WM_UNIT_LAYERLEVEL" val="1"/>
  <p:tag name="KSO_WM_TAG_VERSION" val="1.0"/>
  <p:tag name="KSO_WM_BEAUTIFY_FLAG" val="#wm#"/>
  <p:tag name="KSO_WM_UNIT_USESOURCEFORMAT_APPLY" val="1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0"/>
  <p:tag name="KSO_WM_UNIT_ID" val="custom20203160_6*i*10"/>
  <p:tag name="KSO_WM_TEMPLATE_CATEGORY" val="custom"/>
  <p:tag name="KSO_WM_TEMPLATE_INDEX" val="20203160"/>
  <p:tag name="KSO_WM_UNIT_LAYERLEVEL" val="1"/>
  <p:tag name="KSO_WM_TAG_VERSION" val="1.0"/>
  <p:tag name="KSO_WM_BEAUTIFY_FLAG" val="#wm#"/>
  <p:tag name="KSO_WM_UNIT_USESOURCEFORMAT_APPLY" val="1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8"/>
  <p:tag name="KSO_WM_UNIT_ID" val="custom20203160_6*i*8"/>
  <p:tag name="KSO_WM_TEMPLATE_CATEGORY" val="custom"/>
  <p:tag name="KSO_WM_TEMPLATE_INDEX" val="20203160"/>
  <p:tag name="KSO_WM_UNIT_LAYERLEVEL" val="1"/>
  <p:tag name="KSO_WM_TAG_VERSION" val="1.0"/>
  <p:tag name="KSO_WM_BEAUTIFY_FLAG" val="#wm#"/>
  <p:tag name="KSO_WM_UNIT_USESOURCEFORMAT_APPLY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9"/>
  <p:tag name="KSO_WM_UNIT_ID" val="custom20203160_6*i*9"/>
  <p:tag name="KSO_WM_TEMPLATE_CATEGORY" val="custom"/>
  <p:tag name="KSO_WM_TEMPLATE_INDEX" val="20203160"/>
  <p:tag name="KSO_WM_UNIT_LAYERLEVEL" val="1"/>
  <p:tag name="KSO_WM_TAG_VERSION" val="1.0"/>
  <p:tag name="KSO_WM_BEAUTIFY_FLAG" val="#wm#"/>
  <p:tag name="KSO_WM_UNIT_USESOURCEFORMAT_APPLY" val="1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0995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5f09880-2635-4801-81c7-286ead96fccc}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0995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0995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39,&quot;width&quot;:5918}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46,&quot;width&quot;:3835}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190,&quot;width&quot;:4043}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0995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099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0995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0995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0995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0995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bd8a4280-3bb8-44f6-a2dd-dfc63bafacc1}"/>
  <p:tag name="TABLE_ENDDRAG_ORIGIN_RECT" val="661*251"/>
  <p:tag name="TABLE_ENDDRAG_RECT" val="132*209*661*251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0995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0995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0995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129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COMBINE_RELATE_SLIDE_ID" val="background20180986_1"/>
  <p:tag name="KSO_WM_TEMPLATE_CATEGORY" val="custom"/>
  <p:tag name="KSO_WM_TEMPLATE_INDEX" val="20181649"/>
  <p:tag name="KSO_WM_TEMPLATE_SUBCATEGORY" val="0"/>
  <p:tag name="KSO_WM_TEMPLATE_THUMBS_INDEX" val="1、4、5、6、12、13、17、2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0995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8E020E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A4637648">
      <a:dk1>
        <a:srgbClr val="000000"/>
      </a:dk1>
      <a:lt1>
        <a:srgbClr val="FFFFFF"/>
      </a:lt1>
      <a:dk2>
        <a:srgbClr val="121D1D"/>
      </a:dk2>
      <a:lt2>
        <a:srgbClr val="1D2E2F"/>
      </a:lt2>
      <a:accent1>
        <a:srgbClr val="DABD97"/>
      </a:accent1>
      <a:accent2>
        <a:srgbClr val="CEC5A0"/>
      </a:accent2>
      <a:accent3>
        <a:srgbClr val="C0CBA7"/>
      </a:accent3>
      <a:accent4>
        <a:srgbClr val="B3D0B0"/>
      </a:accent4>
      <a:accent5>
        <a:srgbClr val="A7D7B7"/>
      </a:accent5>
      <a:accent6>
        <a:srgbClr val="9CDEC1"/>
      </a:accent6>
      <a:hlink>
        <a:srgbClr val="A0D6ED"/>
      </a:hlink>
      <a:folHlink>
        <a:srgbClr val="B5A2B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A4637648">
      <a:dk1>
        <a:srgbClr val="000000"/>
      </a:dk1>
      <a:lt1>
        <a:srgbClr val="FFFFFF"/>
      </a:lt1>
      <a:dk2>
        <a:srgbClr val="121D1D"/>
      </a:dk2>
      <a:lt2>
        <a:srgbClr val="1D2E2F"/>
      </a:lt2>
      <a:accent1>
        <a:srgbClr val="DABD97"/>
      </a:accent1>
      <a:accent2>
        <a:srgbClr val="CEC5A0"/>
      </a:accent2>
      <a:accent3>
        <a:srgbClr val="C0CBA7"/>
      </a:accent3>
      <a:accent4>
        <a:srgbClr val="B3D0B0"/>
      </a:accent4>
      <a:accent5>
        <a:srgbClr val="A7D7B7"/>
      </a:accent5>
      <a:accent6>
        <a:srgbClr val="9CDEC1"/>
      </a:accent6>
      <a:hlink>
        <a:srgbClr val="A0D6ED"/>
      </a:hlink>
      <a:folHlink>
        <a:srgbClr val="B5A2B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2977</Words>
  <Application>Microsoft Office PowerPoint</Application>
  <PresentationFormat>自定义</PresentationFormat>
  <Paragraphs>440</Paragraphs>
  <Slides>17</Slides>
  <Notes>14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17</vt:i4>
      </vt:variant>
    </vt:vector>
  </HeadingPairs>
  <TitlesOfParts>
    <vt:vector size="20" baseType="lpstr">
      <vt:lpstr>1_Office 主题</vt:lpstr>
      <vt:lpstr>2_Office 主题​​</vt:lpstr>
      <vt:lpstr>1_Office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32</cp:revision>
  <dcterms:created xsi:type="dcterms:W3CDTF">2019-10-14T11:04:00Z</dcterms:created>
  <dcterms:modified xsi:type="dcterms:W3CDTF">2023-09-18T02:18:59Z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2052-11.1.0.12598</vt:lpwstr>
  </property>
  <property fmtid="{D5CDD505-2E9C-101B-9397-08002B2CF9AE}" pid="3" name="ICV">
    <vt:lpwstr>993A7A2A54504D9B90A41D96F55EAAA6</vt:lpwstr>
  </property>
</Properties>
</file>