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9bbb22210e614554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fa539d4ac7ea4dab" /><Relationship Type="http://schemas.openxmlformats.org/package/2006/relationships/metadata/core-properties" Target="/package/services/metadata/core-properties/8a74c97773a24a949c59b64bcfdf965b.psmdcp" Id="R3b2821d4676d44e2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