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wav" ContentType="audio/x-wav"/>
  <Default Extension="png" ContentType="image/png"/>
  <Default Extension="jpeg" ContentType="image/jpeg"/>
  <Default Extension="JPG" ContentType="image/.jpg"/>
  <Default Extension="emf" ContentType="image/x-e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 id="2147483674" r:id="rId4"/>
    <p:sldMasterId id="2147483686" r:id="rId5"/>
    <p:sldMasterId id="2147483698" r:id="rId6"/>
    <p:sldMasterId id="2147483710" r:id="rId7"/>
  </p:sldMasterIdLst>
  <p:notesMasterIdLst>
    <p:notesMasterId r:id="rId10"/>
  </p:notesMasterIdLst>
  <p:sldIdLst>
    <p:sldId id="258" r:id="rId8"/>
    <p:sldId id="384" r:id="rId9"/>
    <p:sldId id="345" r:id="rId11"/>
    <p:sldId id="260" r:id="rId12"/>
    <p:sldId id="387" r:id="rId13"/>
    <p:sldId id="388" r:id="rId14"/>
    <p:sldId id="262" r:id="rId15"/>
    <p:sldId id="263" r:id="rId16"/>
    <p:sldId id="261" r:id="rId17"/>
    <p:sldId id="264" r:id="rId18"/>
    <p:sldId id="265" r:id="rId19"/>
    <p:sldId id="266" r:id="rId20"/>
    <p:sldId id="287" r:id="rId21"/>
    <p:sldId id="267" r:id="rId22"/>
    <p:sldId id="390" r:id="rId23"/>
    <p:sldId id="389" r:id="rId24"/>
    <p:sldId id="268" r:id="rId25"/>
    <p:sldId id="273" r:id="rId26"/>
    <p:sldId id="272" r:id="rId27"/>
    <p:sldId id="274" r:id="rId28"/>
    <p:sldId id="289" r:id="rId29"/>
    <p:sldId id="270" r:id="rId30"/>
    <p:sldId id="271" r:id="rId31"/>
    <p:sldId id="276" r:id="rId32"/>
    <p:sldId id="275" r:id="rId33"/>
    <p:sldId id="292" r:id="rId34"/>
    <p:sldId id="326" r:id="rId35"/>
    <p:sldId id="278" r:id="rId36"/>
    <p:sldId id="277" r:id="rId37"/>
    <p:sldId id="280" r:id="rId38"/>
    <p:sldId id="282" r:id="rId39"/>
    <p:sldId id="286" r:id="rId40"/>
    <p:sldId id="279" r:id="rId41"/>
    <p:sldId id="290" r:id="rId42"/>
    <p:sldId id="298" r:id="rId43"/>
    <p:sldId id="293" r:id="rId44"/>
    <p:sldId id="294" r:id="rId45"/>
    <p:sldId id="380" r:id="rId46"/>
    <p:sldId id="296" r:id="rId47"/>
    <p:sldId id="381" r:id="rId48"/>
  </p:sldIdLst>
  <p:sldSz cx="9144000" cy="6858000" type="screen4x3"/>
  <p:notesSz cx="6858000" cy="9144000"/>
  <p:custDataLst>
    <p:tags r:id="rId52"/>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20" userDrawn="1">
          <p15:clr>
            <a:srgbClr val="A4A3A4"/>
          </p15:clr>
        </p15:guide>
        <p15:guide id="2" pos="28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90000"/>
    <a:srgbClr val="CC33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1" d="100"/>
          <a:sy n="81" d="100"/>
        </p:scale>
        <p:origin x="1498" y="67"/>
      </p:cViewPr>
      <p:guideLst>
        <p:guide orient="horz" pos="2220"/>
        <p:guide pos="2858"/>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2" Type="http://schemas.openxmlformats.org/officeDocument/2006/relationships/tags" Target="tags/tag1.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Master" Target="slideMasters/slideMaster4.xml"/><Relationship Id="rId49" Type="http://schemas.openxmlformats.org/officeDocument/2006/relationships/presProps" Target="presProps.xml"/><Relationship Id="rId48" Type="http://schemas.openxmlformats.org/officeDocument/2006/relationships/slide" Target="slides/slide40.xml"/><Relationship Id="rId47" Type="http://schemas.openxmlformats.org/officeDocument/2006/relationships/slide" Target="slides/slide39.xml"/><Relationship Id="rId46" Type="http://schemas.openxmlformats.org/officeDocument/2006/relationships/slide" Target="slides/slide38.xml"/><Relationship Id="rId45" Type="http://schemas.openxmlformats.org/officeDocument/2006/relationships/slide" Target="slides/slide37.xml"/><Relationship Id="rId44" Type="http://schemas.openxmlformats.org/officeDocument/2006/relationships/slide" Target="slides/slide36.xml"/><Relationship Id="rId43" Type="http://schemas.openxmlformats.org/officeDocument/2006/relationships/slide" Target="slides/slide35.xml"/><Relationship Id="rId42" Type="http://schemas.openxmlformats.org/officeDocument/2006/relationships/slide" Target="slides/slide34.xml"/><Relationship Id="rId41" Type="http://schemas.openxmlformats.org/officeDocument/2006/relationships/slide" Target="slides/slide33.xml"/><Relationship Id="rId40" Type="http://schemas.openxmlformats.org/officeDocument/2006/relationships/slide" Target="slides/slide32.xml"/><Relationship Id="rId4" Type="http://schemas.openxmlformats.org/officeDocument/2006/relationships/slideMaster" Target="slideMasters/slideMaster3.xml"/><Relationship Id="rId39" Type="http://schemas.openxmlformats.org/officeDocument/2006/relationships/slide" Target="slides/slide31.xml"/><Relationship Id="rId38" Type="http://schemas.openxmlformats.org/officeDocument/2006/relationships/slide" Target="slides/slide30.xml"/><Relationship Id="rId37" Type="http://schemas.openxmlformats.org/officeDocument/2006/relationships/slide" Target="slides/slide29.xml"/><Relationship Id="rId36" Type="http://schemas.openxmlformats.org/officeDocument/2006/relationships/slide" Target="slides/slide28.xml"/><Relationship Id="rId35" Type="http://schemas.openxmlformats.org/officeDocument/2006/relationships/slide" Target="slides/slide27.xml"/><Relationship Id="rId34" Type="http://schemas.openxmlformats.org/officeDocument/2006/relationships/slide" Target="slides/slide26.xml"/><Relationship Id="rId33" Type="http://schemas.openxmlformats.org/officeDocument/2006/relationships/slide" Target="slides/slide25.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
        <p:nvSpPr>
          <p:cNvPr id="8196"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8197" name="备注占位符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lstStyle/>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266" name="幻灯片图像占位符 5121"/>
          <p:cNvSpPr>
            <a:spLocks noGrp="1" noRot="1" noChangeAspect="1" noTextEdit="1"/>
          </p:cNvSpPr>
          <p:nvPr>
            <p:ph type="sldImg"/>
          </p:nvPr>
        </p:nvSpPr>
        <p:spPr/>
      </p:sp>
      <p:sp>
        <p:nvSpPr>
          <p:cNvPr id="11267" name="文本占位符 5122"/>
          <p:cNvSpPr>
            <a:spLocks noGrp="1" noRot="1"/>
          </p:cNvSpPr>
          <p:nvPr>
            <p:ph type="body"/>
          </p:nvPr>
        </p:nvSpPr>
        <p:spPr/>
        <p:txBody>
          <a:bodyPr lIns="91440" tIns="45720" rIns="91440" bIns="45720" anchor="ctr"/>
          <a:lstStyle/>
          <a:p>
            <a:pPr lvl="0"/>
            <a:r>
              <a:rPr lang="zh-CN" altLang="en-US" dirty="0"/>
              <a:t>人民英雄纪念碑按东南西北顺序依次为：虎门销烟、金田起义、武昌起义、五四运动、五卅运动、南昌起义、抗日游击战（中国抗日战争）和胜利渡长江（渡江战役）。</a:t>
            </a:r>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4096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4096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eaLnBrk="0" hangingPunct="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fld id="{53CFA86D-0771-4DBD-95CD-49EC23995206}"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en-US" alt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en-US" alt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en-US" alt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图表占位符 2"/>
          <p:cNvSpPr>
            <a:spLocks noGrp="1"/>
          </p:cNvSpPr>
          <p:nvPr>
            <p:ph type="chart" idx="1"/>
          </p:nvPr>
        </p:nvSpPr>
        <p:spPr/>
        <p:txBody>
          <a:bodyPr/>
          <a:lstStyle/>
          <a:p>
            <a:pPr fontAlgn="base"/>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en-US" alt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a:xfrm>
          <a:off x="0" y="0"/>
          <a:ext cx="0" cy="0"/>
          <a:chOff x="0" y="0"/>
          <a:chExt cx="0" cy="0"/>
        </a:xfrm>
      </p:grpSpPr>
      <p:grpSp>
        <p:nvGrpSpPr>
          <p:cNvPr id="7170" name="组合 3073"/>
          <p:cNvGrpSpPr/>
          <p:nvPr/>
        </p:nvGrpSpPr>
        <p:grpSpPr>
          <a:xfrm>
            <a:off x="4716463" y="5345113"/>
            <a:ext cx="4427537" cy="1512887"/>
            <a:chOff x="0" y="0"/>
            <a:chExt cx="2789" cy="953"/>
          </a:xfrm>
        </p:grpSpPr>
        <p:sp>
          <p:nvSpPr>
            <p:cNvPr id="7171" name="未知"/>
            <p:cNvSpPr/>
            <p:nvPr/>
          </p:nvSpPr>
          <p:spPr>
            <a:xfrm>
              <a:off x="0" y="0"/>
              <a:ext cx="2789" cy="953"/>
            </a:xfrm>
            <a:custGeom>
              <a:avLst/>
              <a:gdLst/>
              <a:ahLst/>
              <a:cxnLst/>
              <a:rect l="0" t="0" r="0" b="0"/>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tileRect/>
            </a:gradFill>
            <a:ln w="9525">
              <a:noFill/>
            </a:ln>
          </p:spPr>
          <p:txBody>
            <a:bodyPr/>
            <a:lstStyle/>
            <a:p>
              <a:endParaRPr lang="zh-CN" altLang="en-US"/>
            </a:p>
          </p:txBody>
        </p:sp>
        <p:sp>
          <p:nvSpPr>
            <p:cNvPr id="7172" name="未知"/>
            <p:cNvSpPr/>
            <p:nvPr/>
          </p:nvSpPr>
          <p:spPr>
            <a:xfrm>
              <a:off x="1631" y="647"/>
              <a:ext cx="12" cy="18"/>
            </a:xfrm>
            <a:custGeom>
              <a:avLst/>
              <a:gdLst/>
              <a:ahLst/>
              <a:cxnLst/>
              <a:rect l="0" t="0" r="0" b="0"/>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rgbClr val="008B8B"/>
                </a:gs>
                <a:gs pos="100000">
                  <a:schemeClr val="bg2"/>
                </a:gs>
              </a:gsLst>
              <a:lin ang="2700000" scaled="1"/>
              <a:tileRect/>
            </a:gradFill>
            <a:ln w="9525">
              <a:noFill/>
            </a:ln>
          </p:spPr>
          <p:txBody>
            <a:bodyPr/>
            <a:lstStyle/>
            <a:p>
              <a:endParaRPr lang="zh-CN" altLang="en-US"/>
            </a:p>
          </p:txBody>
        </p:sp>
        <p:sp>
          <p:nvSpPr>
            <p:cNvPr id="7173" name="未知"/>
            <p:cNvSpPr/>
            <p:nvPr/>
          </p:nvSpPr>
          <p:spPr>
            <a:xfrm>
              <a:off x="1625" y="629"/>
              <a:ext cx="6" cy="18"/>
            </a:xfrm>
            <a:custGeom>
              <a:avLst/>
              <a:gdLst/>
              <a:ahLst/>
              <a:cxnLst/>
              <a:rect l="0" t="0" r="0" b="0"/>
              <a:pathLst>
                <a:path w="6" h="18">
                  <a:moveTo>
                    <a:pt x="0" y="12"/>
                  </a:moveTo>
                  <a:lnTo>
                    <a:pt x="6" y="18"/>
                  </a:lnTo>
                  <a:lnTo>
                    <a:pt x="0" y="0"/>
                  </a:lnTo>
                  <a:lnTo>
                    <a:pt x="0" y="12"/>
                  </a:lnTo>
                  <a:lnTo>
                    <a:pt x="0" y="12"/>
                  </a:lnTo>
                  <a:lnTo>
                    <a:pt x="0" y="12"/>
                  </a:lnTo>
                </a:path>
              </a:pathLst>
            </a:custGeom>
            <a:gradFill rotWithShape="0">
              <a:gsLst>
                <a:gs pos="0">
                  <a:srgbClr val="008B8B"/>
                </a:gs>
                <a:gs pos="100000">
                  <a:schemeClr val="bg2"/>
                </a:gs>
              </a:gsLst>
              <a:lin ang="2700000" scaled="1"/>
              <a:tileRect/>
            </a:gradFill>
            <a:ln w="9525">
              <a:noFill/>
            </a:ln>
          </p:spPr>
          <p:txBody>
            <a:bodyPr/>
            <a:lstStyle/>
            <a:p>
              <a:endParaRPr lang="zh-CN" altLang="en-US"/>
            </a:p>
          </p:txBody>
        </p:sp>
        <p:sp>
          <p:nvSpPr>
            <p:cNvPr id="7174" name="未知"/>
            <p:cNvSpPr/>
            <p:nvPr/>
          </p:nvSpPr>
          <p:spPr>
            <a:xfrm>
              <a:off x="2209" y="210"/>
              <a:ext cx="304" cy="741"/>
            </a:xfrm>
            <a:custGeom>
              <a:avLst/>
              <a:gdLst/>
              <a:ahLst/>
              <a:cxnLst/>
              <a:rect l="0" t="0" r="0" b="0"/>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rgbClr val="008B8B"/>
                </a:gs>
                <a:gs pos="100000">
                  <a:schemeClr val="bg2"/>
                </a:gs>
              </a:gsLst>
              <a:lin ang="2700000" scaled="1"/>
              <a:tileRect/>
            </a:gradFill>
            <a:ln w="9525">
              <a:noFill/>
            </a:ln>
          </p:spPr>
          <p:txBody>
            <a:bodyPr/>
            <a:lstStyle/>
            <a:p>
              <a:endParaRPr lang="zh-CN" altLang="en-US"/>
            </a:p>
          </p:txBody>
        </p:sp>
        <p:sp>
          <p:nvSpPr>
            <p:cNvPr id="7175" name="未知"/>
            <p:cNvSpPr/>
            <p:nvPr/>
          </p:nvSpPr>
          <p:spPr>
            <a:xfrm>
              <a:off x="1947" y="186"/>
              <a:ext cx="314" cy="767"/>
            </a:xfrm>
            <a:custGeom>
              <a:avLst/>
              <a:gdLst/>
              <a:ahLst/>
              <a:cxnLst/>
              <a:rect l="0" t="0" r="0" b="0"/>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rgbClr val="008B8B"/>
                </a:gs>
                <a:gs pos="100000">
                  <a:schemeClr val="bg2"/>
                </a:gs>
              </a:gsLst>
              <a:lin ang="2700000" scaled="1"/>
              <a:tileRect/>
            </a:gradFill>
            <a:ln w="9525">
              <a:noFill/>
            </a:ln>
          </p:spPr>
          <p:txBody>
            <a:bodyPr/>
            <a:lstStyle/>
            <a:p>
              <a:endParaRPr lang="zh-CN" altLang="en-US"/>
            </a:p>
          </p:txBody>
        </p:sp>
        <p:sp>
          <p:nvSpPr>
            <p:cNvPr id="7176" name="未知"/>
            <p:cNvSpPr/>
            <p:nvPr/>
          </p:nvSpPr>
          <p:spPr>
            <a:xfrm>
              <a:off x="1729" y="330"/>
              <a:ext cx="275" cy="623"/>
            </a:xfrm>
            <a:custGeom>
              <a:avLst/>
              <a:gdLst/>
              <a:ahLst/>
              <a:cxnLst/>
              <a:rect l="0" t="0" r="0" b="0"/>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rgbClr val="008B8B"/>
                </a:gs>
                <a:gs pos="100000">
                  <a:schemeClr val="bg2"/>
                </a:gs>
              </a:gsLst>
              <a:lin ang="2700000" scaled="1"/>
              <a:tileRect/>
            </a:gradFill>
            <a:ln w="9525">
              <a:noFill/>
            </a:ln>
          </p:spPr>
          <p:txBody>
            <a:bodyPr/>
            <a:lstStyle/>
            <a:p>
              <a:endParaRPr lang="zh-CN" altLang="en-US"/>
            </a:p>
          </p:txBody>
        </p:sp>
        <p:sp>
          <p:nvSpPr>
            <p:cNvPr id="7177" name="未知"/>
            <p:cNvSpPr/>
            <p:nvPr/>
          </p:nvSpPr>
          <p:spPr>
            <a:xfrm>
              <a:off x="1551" y="342"/>
              <a:ext cx="213" cy="611"/>
            </a:xfrm>
            <a:custGeom>
              <a:avLst/>
              <a:gdLst/>
              <a:ahLst/>
              <a:cxnLst/>
              <a:rect l="0" t="0" r="0" b="0"/>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rgbClr val="008B8B"/>
                </a:gs>
                <a:gs pos="100000">
                  <a:schemeClr val="bg2"/>
                </a:gs>
              </a:gsLst>
              <a:lin ang="2700000" scaled="1"/>
              <a:tileRect/>
            </a:gradFill>
            <a:ln w="9525">
              <a:noFill/>
            </a:ln>
          </p:spPr>
          <p:txBody>
            <a:bodyPr/>
            <a:lstStyle/>
            <a:p>
              <a:endParaRPr lang="zh-CN" altLang="en-US"/>
            </a:p>
          </p:txBody>
        </p:sp>
        <p:sp>
          <p:nvSpPr>
            <p:cNvPr id="7178" name="未知"/>
            <p:cNvSpPr/>
            <p:nvPr/>
          </p:nvSpPr>
          <p:spPr>
            <a:xfrm>
              <a:off x="1321" y="569"/>
              <a:ext cx="167" cy="384"/>
            </a:xfrm>
            <a:custGeom>
              <a:avLst/>
              <a:gdLst/>
              <a:ahLst/>
              <a:cxnLst/>
              <a:rect l="0" t="0" r="0" b="0"/>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rgbClr val="008B8B"/>
                </a:gs>
                <a:gs pos="100000">
                  <a:schemeClr val="bg2"/>
                </a:gs>
              </a:gsLst>
              <a:lin ang="2700000" scaled="1"/>
              <a:tileRect/>
            </a:gradFill>
            <a:ln w="9525">
              <a:noFill/>
            </a:ln>
          </p:spPr>
          <p:txBody>
            <a:bodyPr/>
            <a:lstStyle/>
            <a:p>
              <a:endParaRPr lang="zh-CN" altLang="en-US"/>
            </a:p>
          </p:txBody>
        </p:sp>
        <p:sp>
          <p:nvSpPr>
            <p:cNvPr id="7179" name="未知"/>
            <p:cNvSpPr/>
            <p:nvPr/>
          </p:nvSpPr>
          <p:spPr>
            <a:xfrm>
              <a:off x="1129" y="653"/>
              <a:ext cx="166" cy="300"/>
            </a:xfrm>
            <a:custGeom>
              <a:avLst/>
              <a:gdLst/>
              <a:ahLst/>
              <a:cxnLst/>
              <a:rect l="0" t="0" r="0" b="0"/>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rgbClr val="008B8B"/>
                </a:gs>
                <a:gs pos="100000">
                  <a:schemeClr val="bg2"/>
                </a:gs>
              </a:gsLst>
              <a:lin ang="2700000" scaled="1"/>
              <a:tileRect/>
            </a:gradFill>
            <a:ln w="9525">
              <a:noFill/>
            </a:ln>
          </p:spPr>
          <p:txBody>
            <a:bodyPr/>
            <a:lstStyle/>
            <a:p>
              <a:endParaRPr lang="zh-CN" altLang="en-US"/>
            </a:p>
          </p:txBody>
        </p:sp>
        <p:sp>
          <p:nvSpPr>
            <p:cNvPr id="7180" name="未知"/>
            <p:cNvSpPr/>
            <p:nvPr/>
          </p:nvSpPr>
          <p:spPr>
            <a:xfrm>
              <a:off x="939" y="671"/>
              <a:ext cx="237" cy="282"/>
            </a:xfrm>
            <a:custGeom>
              <a:avLst/>
              <a:gdLst/>
              <a:ahLst/>
              <a:cxnLst/>
              <a:rect l="0" t="0" r="0" b="0"/>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rgbClr val="008B8B"/>
                </a:gs>
                <a:gs pos="100000">
                  <a:schemeClr val="bg2"/>
                </a:gs>
              </a:gsLst>
              <a:lin ang="2700000" scaled="1"/>
              <a:tileRect/>
            </a:gradFill>
            <a:ln w="9525">
              <a:noFill/>
            </a:ln>
          </p:spPr>
          <p:txBody>
            <a:bodyPr/>
            <a:lstStyle/>
            <a:p>
              <a:endParaRPr lang="zh-CN" altLang="en-US"/>
            </a:p>
          </p:txBody>
        </p:sp>
        <p:sp>
          <p:nvSpPr>
            <p:cNvPr id="7181" name="未知"/>
            <p:cNvSpPr/>
            <p:nvPr/>
          </p:nvSpPr>
          <p:spPr>
            <a:xfrm>
              <a:off x="703" y="719"/>
              <a:ext cx="196" cy="234"/>
            </a:xfrm>
            <a:custGeom>
              <a:avLst/>
              <a:gdLst/>
              <a:ahLst/>
              <a:cxnLst/>
              <a:rect l="0" t="0" r="0" b="0"/>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rgbClr val="008B8B"/>
                </a:gs>
                <a:gs pos="100000">
                  <a:schemeClr val="bg2"/>
                </a:gs>
              </a:gsLst>
              <a:lin ang="2700000" scaled="1"/>
              <a:tileRect/>
            </a:gradFill>
            <a:ln w="9525">
              <a:noFill/>
            </a:ln>
          </p:spPr>
          <p:txBody>
            <a:bodyPr/>
            <a:lstStyle/>
            <a:p>
              <a:endParaRPr lang="zh-CN" altLang="en-US"/>
            </a:p>
          </p:txBody>
        </p:sp>
        <p:sp>
          <p:nvSpPr>
            <p:cNvPr id="7182" name="未知"/>
            <p:cNvSpPr/>
            <p:nvPr/>
          </p:nvSpPr>
          <p:spPr>
            <a:xfrm>
              <a:off x="505" y="701"/>
              <a:ext cx="190" cy="252"/>
            </a:xfrm>
            <a:custGeom>
              <a:avLst/>
              <a:gdLst/>
              <a:ahLst/>
              <a:cxnLst/>
              <a:rect l="0" t="0" r="0" b="0"/>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rgbClr val="008B8B"/>
                </a:gs>
                <a:gs pos="100000">
                  <a:schemeClr val="bg2"/>
                </a:gs>
              </a:gsLst>
              <a:lin ang="2700000" scaled="1"/>
              <a:tileRect/>
            </a:gradFill>
            <a:ln w="9525">
              <a:noFill/>
            </a:ln>
          </p:spPr>
          <p:txBody>
            <a:bodyPr/>
            <a:lstStyle/>
            <a:p>
              <a:endParaRPr lang="zh-CN" altLang="en-US"/>
            </a:p>
          </p:txBody>
        </p:sp>
        <p:sp>
          <p:nvSpPr>
            <p:cNvPr id="7183" name="未知"/>
            <p:cNvSpPr/>
            <p:nvPr/>
          </p:nvSpPr>
          <p:spPr>
            <a:xfrm>
              <a:off x="199" y="821"/>
              <a:ext cx="230" cy="132"/>
            </a:xfrm>
            <a:custGeom>
              <a:avLst/>
              <a:gdLst/>
              <a:ahLst/>
              <a:cxnLst/>
              <a:rect l="0" t="0" r="0" b="0"/>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rgbClr val="008B8B"/>
                </a:gs>
                <a:gs pos="100000">
                  <a:schemeClr val="bg2"/>
                </a:gs>
              </a:gsLst>
              <a:lin ang="2700000" scaled="1"/>
              <a:tileRect/>
            </a:gradFill>
            <a:ln w="9525">
              <a:noFill/>
            </a:ln>
          </p:spPr>
          <p:txBody>
            <a:bodyPr/>
            <a:lstStyle/>
            <a:p>
              <a:endParaRPr lang="zh-CN" altLang="en-US"/>
            </a:p>
          </p:txBody>
        </p:sp>
        <p:sp>
          <p:nvSpPr>
            <p:cNvPr id="7184" name="未知"/>
            <p:cNvSpPr/>
            <p:nvPr/>
          </p:nvSpPr>
          <p:spPr>
            <a:xfrm>
              <a:off x="73" y="851"/>
              <a:ext cx="89" cy="102"/>
            </a:xfrm>
            <a:custGeom>
              <a:avLst/>
              <a:gdLst/>
              <a:ahLst/>
              <a:cxnLst/>
              <a:rect l="0" t="0" r="0" b="0"/>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rgbClr val="008B8B"/>
                </a:gs>
                <a:gs pos="100000">
                  <a:schemeClr val="bg2"/>
                </a:gs>
              </a:gsLst>
              <a:lin ang="2700000" scaled="1"/>
              <a:tileRect/>
            </a:gradFill>
            <a:ln w="9525">
              <a:noFill/>
            </a:ln>
          </p:spPr>
          <p:txBody>
            <a:bodyPr/>
            <a:lstStyle/>
            <a:p>
              <a:endParaRPr lang="zh-CN" altLang="en-US"/>
            </a:p>
          </p:txBody>
        </p:sp>
        <p:sp>
          <p:nvSpPr>
            <p:cNvPr id="7185" name="未知"/>
            <p:cNvSpPr/>
            <p:nvPr/>
          </p:nvSpPr>
          <p:spPr>
            <a:xfrm>
              <a:off x="2511" y="0"/>
              <a:ext cx="278" cy="953"/>
            </a:xfrm>
            <a:custGeom>
              <a:avLst/>
              <a:gdLst/>
              <a:ahLst/>
              <a:cxnLst/>
              <a:rect l="0" t="0" r="0" b="0"/>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rgbClr val="008B8B"/>
                </a:gs>
                <a:gs pos="100000">
                  <a:schemeClr val="bg2"/>
                </a:gs>
              </a:gsLst>
              <a:lin ang="2700000" scaled="1"/>
              <a:tileRect/>
            </a:gradFill>
            <a:ln w="9525">
              <a:noFill/>
            </a:ln>
          </p:spPr>
          <p:txBody>
            <a:bodyPr/>
            <a:lstStyle/>
            <a:p>
              <a:endParaRPr lang="zh-CN" altLang="en-US"/>
            </a:p>
          </p:txBody>
        </p:sp>
      </p:grpSp>
      <p:sp>
        <p:nvSpPr>
          <p:cNvPr id="3090" name="标题 3089"/>
          <p:cNvSpPr>
            <a:spLocks noGrp="1"/>
          </p:cNvSpPr>
          <p:nvPr>
            <p:ph type="ctrTitle" sz="quarter"/>
          </p:nvPr>
        </p:nvSpPr>
        <p:spPr>
          <a:xfrm>
            <a:off x="685800" y="1600200"/>
            <a:ext cx="7772400" cy="1828800"/>
          </a:xfrm>
          <a:prstGeom prst="rect">
            <a:avLst/>
          </a:prstGeom>
          <a:noFill/>
          <a:ln w="9525">
            <a:noFill/>
          </a:ln>
        </p:spPr>
        <p:txBody>
          <a:bodyPr anchor="b" anchorCtr="1"/>
          <a:lstStyle>
            <a:lvl1pPr lvl="0">
              <a:defRPr kern="1200"/>
            </a:lvl1pPr>
          </a:lstStyle>
          <a:p>
            <a:pPr lvl="0" fontAlgn="base"/>
            <a:r>
              <a:rPr lang="zh-CN" altLang="en-US" strike="noStrike" noProof="1"/>
              <a:t>单击此处编辑母版标题样式</a:t>
            </a:r>
            <a:endParaRPr lang="zh-CN" altLang="en-US" strike="noStrike" noProof="1"/>
          </a:p>
        </p:txBody>
      </p:sp>
      <p:sp>
        <p:nvSpPr>
          <p:cNvPr id="3091" name="副标题 3090"/>
          <p:cNvSpPr>
            <a:spLocks noGrp="1"/>
          </p:cNvSpPr>
          <p:nvPr>
            <p:ph type="subTitle" sz="quarter" idx="1"/>
          </p:nvPr>
        </p:nvSpPr>
        <p:spPr>
          <a:xfrm>
            <a:off x="1371600" y="3733800"/>
            <a:ext cx="6400800" cy="1752600"/>
          </a:xfrm>
          <a:prstGeom prst="rect">
            <a:avLst/>
          </a:prstGeom>
          <a:noFill/>
          <a:ln w="9525">
            <a:noFill/>
          </a:ln>
        </p:spPr>
        <p:txBody>
          <a:bodyPr anchor="t"/>
          <a:lstStyle>
            <a:lvl1pPr marL="0" lvl="0" indent="0" algn="ctr">
              <a:buNone/>
              <a:defRPr kern="1200"/>
            </a:lvl1pPr>
            <a:lvl2pPr marL="457200" lvl="1" indent="-457200" algn="ctr">
              <a:buNone/>
              <a:defRPr kern="1200"/>
            </a:lvl2pPr>
            <a:lvl3pPr marL="914400" lvl="2" indent="-914400" algn="ctr">
              <a:buNone/>
              <a:defRPr kern="1200"/>
            </a:lvl3pPr>
            <a:lvl4pPr marL="1371600" lvl="3" indent="-1371600" algn="ctr">
              <a:buNone/>
              <a:defRPr kern="1200"/>
            </a:lvl4pPr>
            <a:lvl5pPr marL="1828800" lvl="4" indent="-1828800" algn="ctr">
              <a:buNone/>
              <a:defRPr kern="1200"/>
            </a:lvl5pPr>
          </a:lstStyle>
          <a:p>
            <a:pPr lvl="0" fontAlgn="base"/>
            <a:r>
              <a:rPr lang="zh-CN" altLang="en-US" strike="noStrike" noProof="1"/>
              <a:t>单击此处编辑母版副标题样式</a:t>
            </a:r>
            <a:endParaRPr lang="zh-CN" altLang="en-US" strike="noStrike" noProof="1"/>
          </a:p>
        </p:txBody>
      </p:sp>
      <p:sp>
        <p:nvSpPr>
          <p:cNvPr id="3092" name="日期占位符 3091"/>
          <p:cNvSpPr>
            <a:spLocks noGrp="1"/>
          </p:cNvSpPr>
          <p:nvPr>
            <p:ph type="dt" sz="quarter" idx="2"/>
          </p:nvPr>
        </p:nvSpPr>
        <p:spPr>
          <a:xfrm>
            <a:off x="457200" y="6243638"/>
            <a:ext cx="2133600" cy="457200"/>
          </a:xfrm>
          <a:prstGeom prst="rect">
            <a:avLst/>
          </a:prstGeom>
          <a:noFill/>
          <a:ln w="9525">
            <a:noFill/>
          </a:ln>
        </p:spPr>
        <p:txBody>
          <a:bodyPr anchor="b"/>
          <a:lstStyle/>
          <a:p>
            <a:pPr fontAlgn="base"/>
            <a:endParaRPr lang="zh-CN" altLang="en-US" strike="noStrike" noProof="1">
              <a:latin typeface="Verdana" panose="020B0604030504040204" pitchFamily="2" charset="0"/>
            </a:endParaRPr>
          </a:p>
        </p:txBody>
      </p:sp>
      <p:sp>
        <p:nvSpPr>
          <p:cNvPr id="3093" name="页脚占位符 3092"/>
          <p:cNvSpPr>
            <a:spLocks noGrp="1"/>
          </p:cNvSpPr>
          <p:nvPr>
            <p:ph type="ftr" sz="quarter" idx="3"/>
          </p:nvPr>
        </p:nvSpPr>
        <p:spPr>
          <a:xfrm>
            <a:off x="3124200" y="6248400"/>
            <a:ext cx="2895600" cy="457200"/>
          </a:xfrm>
          <a:prstGeom prst="rect">
            <a:avLst/>
          </a:prstGeom>
          <a:noFill/>
          <a:ln w="9525">
            <a:noFill/>
          </a:ln>
        </p:spPr>
        <p:txBody>
          <a:bodyPr anchor="b"/>
          <a:lstStyle/>
          <a:p>
            <a:pPr fontAlgn="base"/>
            <a:endParaRPr lang="zh-CN" strike="noStrike" noProof="1">
              <a:latin typeface="Verdana" panose="020B0604030504040204" pitchFamily="2" charset="0"/>
            </a:endParaRPr>
          </a:p>
        </p:txBody>
      </p:sp>
      <p:sp>
        <p:nvSpPr>
          <p:cNvPr id="3094" name="灯片编号占位符 3093"/>
          <p:cNvSpPr>
            <a:spLocks noGrp="1"/>
          </p:cNvSpPr>
          <p:nvPr>
            <p:ph type="sldNum" sz="quarter" idx="4"/>
          </p:nvPr>
        </p:nvSpPr>
        <p:spPr>
          <a:xfrm>
            <a:off x="6553200" y="6243638"/>
            <a:ext cx="2133600" cy="457200"/>
          </a:xfrm>
          <a:prstGeom prst="rect">
            <a:avLst/>
          </a:prstGeom>
          <a:noFill/>
          <a:ln w="9525">
            <a:noFill/>
          </a:ln>
        </p:spPr>
        <p:txBody>
          <a:bodyPr anchor="b"/>
          <a:lstStyle/>
          <a:p>
            <a:pPr fontAlgn="base"/>
            <a:fld id="{9A0DB2DC-4C9A-4742-B13C-FB6460FD3503}" type="slidenum">
              <a:rPr lang="en-US" altLang="zh-CN" strike="noStrike" noProof="1">
                <a:latin typeface="Verdana" panose="020B0604030504040204" pitchFamily="2" charset="0"/>
                <a:ea typeface="宋体" panose="02010600030101010101" pitchFamily="2" charset="-122"/>
                <a:cs typeface="+mn-ea"/>
              </a:rPr>
            </a:fld>
            <a:endParaRPr lang="zh-CN" strike="noStrike" noProof="1">
              <a:latin typeface="Verdana" panose="020B0604030504040204" pitchFamily="2" charset="0"/>
            </a:endParaRPr>
          </a:p>
        </p:txBody>
      </p:sp>
    </p:spTree>
  </p:cSld>
  <p:clrMapOvr>
    <a:masterClrMapping/>
  </p:clrMapOvr>
  <p:transition>
    <p:blinds dir="vert"/>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en-US" altLang="zh-CN" strike="noStrike" noProof="1">
                <a:latin typeface="Verdana" panose="020B0604030504040204" pitchFamily="2" charset="0"/>
                <a:ea typeface="宋体" panose="02010600030101010101" pitchFamily="2" charset="-122"/>
                <a:cs typeface="+mn-ea"/>
              </a:rPr>
            </a:fld>
            <a:endParaRPr lang="zh-CN" strike="noStrike" noProof="1"/>
          </a:p>
        </p:txBody>
      </p:sp>
    </p:spTree>
  </p:cSld>
  <p:clrMapOvr>
    <a:masterClrMapping/>
  </p:clrMapOvr>
  <p:transition>
    <p:blinds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en-US" altLang="zh-CN" strike="noStrike" noProof="1">
                <a:latin typeface="Verdana" panose="020B0604030504040204" pitchFamily="2" charset="0"/>
                <a:ea typeface="宋体" panose="02010600030101010101" pitchFamily="2" charset="-122"/>
                <a:cs typeface="+mn-ea"/>
              </a:rPr>
            </a:fld>
            <a:endParaRPr lang="zh-CN" strike="noStrike" noProof="1"/>
          </a:p>
        </p:txBody>
      </p:sp>
    </p:spTree>
  </p:cSld>
  <p:clrMapOvr>
    <a:masterClrMapping/>
  </p:clrMapOvr>
  <p:transition>
    <p:blinds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30725"/>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54296" y="1600200"/>
            <a:ext cx="4032504" cy="4530725"/>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en-US" altLang="zh-CN" strike="noStrike" noProof="1">
                <a:latin typeface="Verdana" panose="020B0604030504040204" pitchFamily="2" charset="0"/>
                <a:ea typeface="宋体" panose="02010600030101010101" pitchFamily="2" charset="-122"/>
                <a:cs typeface="+mn-ea"/>
              </a:rPr>
            </a:fld>
            <a:endParaRPr lang="zh-CN" strike="noStrike" noProof="1"/>
          </a:p>
        </p:txBody>
      </p:sp>
    </p:spTree>
  </p:cSld>
  <p:clrMapOvr>
    <a:masterClrMapping/>
  </p:clrMapOvr>
  <p:transition>
    <p:blinds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p>
        </p:txBody>
      </p:sp>
      <p:sp>
        <p:nvSpPr>
          <p:cNvPr id="8" name="页脚占位符 7"/>
          <p:cNvSpPr>
            <a:spLocks noGrp="1"/>
          </p:cNvSpPr>
          <p:nvPr>
            <p:ph type="ftr" sz="quarter" idx="11"/>
          </p:nvPr>
        </p:nvSpPr>
        <p:spPr/>
        <p:txBody>
          <a:bodyPr/>
          <a:lstStyle/>
          <a:p>
            <a:pPr lvl="0" fontAlgn="base"/>
            <a:endParaRPr lang="zh-CN" strike="noStrike" noProof="1"/>
          </a:p>
        </p:txBody>
      </p:sp>
      <p:sp>
        <p:nvSpPr>
          <p:cNvPr id="9" name="灯片编号占位符 8"/>
          <p:cNvSpPr>
            <a:spLocks noGrp="1"/>
          </p:cNvSpPr>
          <p:nvPr>
            <p:ph type="sldNum" sz="quarter" idx="12"/>
          </p:nvPr>
        </p:nvSpPr>
        <p:spPr/>
        <p:txBody>
          <a:bodyPr/>
          <a:lstStyle/>
          <a:p>
            <a:pPr lvl="0" fontAlgn="base"/>
            <a:fld id="{9A0DB2DC-4C9A-4742-B13C-FB6460FD3503}" type="slidenum">
              <a:rPr lang="en-US" altLang="zh-CN" strike="noStrike" noProof="1">
                <a:latin typeface="Verdana" panose="020B0604030504040204" pitchFamily="2" charset="0"/>
                <a:ea typeface="宋体" panose="02010600030101010101" pitchFamily="2" charset="-122"/>
                <a:cs typeface="+mn-ea"/>
              </a:rPr>
            </a:fld>
            <a:endParaRPr lang="zh-CN" strike="noStrike" noProof="1"/>
          </a:p>
        </p:txBody>
      </p:sp>
    </p:spTree>
  </p:cSld>
  <p:clrMapOvr>
    <a:masterClrMapping/>
  </p:clrMapOvr>
  <p:transition>
    <p:blinds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p>
        </p:txBody>
      </p:sp>
      <p:sp>
        <p:nvSpPr>
          <p:cNvPr id="4" name="页脚占位符 3"/>
          <p:cNvSpPr>
            <a:spLocks noGrp="1"/>
          </p:cNvSpPr>
          <p:nvPr>
            <p:ph type="ftr" sz="quarter" idx="11"/>
          </p:nvPr>
        </p:nvSpPr>
        <p:spPr/>
        <p:txBody>
          <a:bodyPr/>
          <a:lstStyle/>
          <a:p>
            <a:pPr lvl="0" fontAlgn="base"/>
            <a:endParaRPr lang="zh-CN" strike="noStrike" noProof="1"/>
          </a:p>
        </p:txBody>
      </p:sp>
      <p:sp>
        <p:nvSpPr>
          <p:cNvPr id="5" name="灯片编号占位符 4"/>
          <p:cNvSpPr>
            <a:spLocks noGrp="1"/>
          </p:cNvSpPr>
          <p:nvPr>
            <p:ph type="sldNum" sz="quarter" idx="12"/>
          </p:nvPr>
        </p:nvSpPr>
        <p:spPr/>
        <p:txBody>
          <a:bodyPr/>
          <a:lstStyle/>
          <a:p>
            <a:pPr lvl="0" fontAlgn="base"/>
            <a:fld id="{9A0DB2DC-4C9A-4742-B13C-FB6460FD3503}" type="slidenum">
              <a:rPr lang="en-US" altLang="zh-CN" strike="noStrike" noProof="1">
                <a:latin typeface="Verdana" panose="020B0604030504040204" pitchFamily="2" charset="0"/>
                <a:ea typeface="宋体" panose="02010600030101010101" pitchFamily="2" charset="-122"/>
                <a:cs typeface="+mn-ea"/>
              </a:rPr>
            </a:fld>
            <a:endParaRPr lang="zh-CN" strike="noStrike" noProof="1"/>
          </a:p>
        </p:txBody>
      </p:sp>
    </p:spTree>
  </p:cSld>
  <p:clrMapOvr>
    <a:masterClrMapping/>
  </p:clrMapOvr>
  <p:transition>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en-US" alt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p>
        </p:txBody>
      </p:sp>
      <p:sp>
        <p:nvSpPr>
          <p:cNvPr id="3" name="页脚占位符 2"/>
          <p:cNvSpPr>
            <a:spLocks noGrp="1"/>
          </p:cNvSpPr>
          <p:nvPr>
            <p:ph type="ftr" sz="quarter" idx="11"/>
          </p:nvPr>
        </p:nvSpPr>
        <p:spPr/>
        <p:txBody>
          <a:bodyPr/>
          <a:lstStyle/>
          <a:p>
            <a:pPr lvl="0" fontAlgn="base"/>
            <a:endParaRPr lang="zh-CN" strike="noStrike" noProof="1"/>
          </a:p>
        </p:txBody>
      </p:sp>
      <p:sp>
        <p:nvSpPr>
          <p:cNvPr id="4" name="灯片编号占位符 3"/>
          <p:cNvSpPr>
            <a:spLocks noGrp="1"/>
          </p:cNvSpPr>
          <p:nvPr>
            <p:ph type="sldNum" sz="quarter" idx="12"/>
          </p:nvPr>
        </p:nvSpPr>
        <p:spPr/>
        <p:txBody>
          <a:bodyPr/>
          <a:lstStyle/>
          <a:p>
            <a:pPr lvl="0" fontAlgn="base"/>
            <a:fld id="{9A0DB2DC-4C9A-4742-B13C-FB6460FD3503}" type="slidenum">
              <a:rPr lang="en-US" altLang="zh-CN" strike="noStrike" noProof="1">
                <a:latin typeface="Verdana" panose="020B0604030504040204" pitchFamily="2" charset="0"/>
                <a:ea typeface="宋体" panose="02010600030101010101" pitchFamily="2" charset="-122"/>
                <a:cs typeface="+mn-ea"/>
              </a:rPr>
            </a:fld>
            <a:endParaRPr lang="zh-CN" strike="noStrike" noProof="1"/>
          </a:p>
        </p:txBody>
      </p:sp>
    </p:spTree>
  </p:cSld>
  <p:clrMapOvr>
    <a:masterClrMapping/>
  </p:clrMapOvr>
  <p:transition>
    <p:blinds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en-US" altLang="zh-CN" strike="noStrike" noProof="1">
                <a:latin typeface="Verdana" panose="020B0604030504040204" pitchFamily="2" charset="0"/>
                <a:ea typeface="宋体" panose="02010600030101010101" pitchFamily="2" charset="-122"/>
                <a:cs typeface="+mn-ea"/>
              </a:rPr>
            </a:fld>
            <a:endParaRPr lang="zh-CN" strike="noStrike" noProof="1"/>
          </a:p>
        </p:txBody>
      </p:sp>
    </p:spTree>
  </p:cSld>
  <p:clrMapOvr>
    <a:masterClrMapping/>
  </p:clrMapOvr>
  <p:transition>
    <p:blinds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en-US" altLang="zh-CN" strike="noStrike" noProof="1">
                <a:latin typeface="Verdana" panose="020B0604030504040204" pitchFamily="2" charset="0"/>
                <a:ea typeface="宋体" panose="02010600030101010101" pitchFamily="2" charset="-122"/>
                <a:cs typeface="+mn-ea"/>
              </a:rPr>
            </a:fld>
            <a:endParaRPr lang="zh-CN" strike="noStrike" noProof="1"/>
          </a:p>
        </p:txBody>
      </p:sp>
    </p:spTree>
  </p:cSld>
  <p:clrMapOvr>
    <a:masterClrMapping/>
  </p:clrMapOvr>
  <p:transition>
    <p:blinds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en-US" altLang="zh-CN" strike="noStrike" noProof="1">
                <a:latin typeface="Verdana" panose="020B0604030504040204" pitchFamily="2" charset="0"/>
                <a:ea typeface="宋体" panose="02010600030101010101" pitchFamily="2" charset="-122"/>
                <a:cs typeface="+mn-ea"/>
              </a:rPr>
            </a:fld>
            <a:endParaRPr lang="zh-CN" strike="noStrike" noProof="1"/>
          </a:p>
        </p:txBody>
      </p:sp>
    </p:spTree>
  </p:cSld>
  <p:clrMapOvr>
    <a:masterClrMapping/>
  </p:clrMapOvr>
  <p:transition>
    <p:blinds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277813"/>
            <a:ext cx="6052930" cy="5853112"/>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en-US" altLang="zh-CN" strike="noStrike" noProof="1">
                <a:latin typeface="Verdana" panose="020B0604030504040204" pitchFamily="2" charset="0"/>
                <a:ea typeface="宋体" panose="02010600030101010101" pitchFamily="2" charset="-122"/>
                <a:cs typeface="+mn-ea"/>
              </a:rPr>
            </a:fld>
            <a:endParaRPr lang="zh-CN" strike="noStrike" noProof="1"/>
          </a:p>
        </p:txBody>
      </p:sp>
    </p:spTree>
  </p:cSld>
  <p:clrMapOvr>
    <a:masterClrMapping/>
  </p:clrMapOvr>
  <p:transition>
    <p:blinds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85800" y="1981200"/>
            <a:ext cx="3808476" cy="4114800"/>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49724" y="1981200"/>
            <a:ext cx="3808476" cy="4114800"/>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p>
        </p:txBody>
      </p:sp>
      <p:sp>
        <p:nvSpPr>
          <p:cNvPr id="8" name="页脚占位符 7"/>
          <p:cNvSpPr>
            <a:spLocks noGrp="1"/>
          </p:cNvSpPr>
          <p:nvPr>
            <p:ph type="ftr" sz="quarter" idx="11"/>
          </p:nvPr>
        </p:nvSpPr>
        <p:spPr/>
        <p:txBody>
          <a:bodyPr/>
          <a:lstStyle/>
          <a:p>
            <a:pPr lvl="0" fontAlgn="base"/>
            <a:endParaRPr lang="zh-CN" altLang="en-US" strike="noStrike" noProof="1"/>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en-US" alt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p>
        </p:txBody>
      </p:sp>
      <p:sp>
        <p:nvSpPr>
          <p:cNvPr id="4" name="页脚占位符 3"/>
          <p:cNvSpPr>
            <a:spLocks noGrp="1"/>
          </p:cNvSpPr>
          <p:nvPr>
            <p:ph type="ftr" sz="quarter" idx="11"/>
          </p:nvPr>
        </p:nvSpPr>
        <p:spPr/>
        <p:txBody>
          <a:bodyPr/>
          <a:lstStyle/>
          <a:p>
            <a:pPr lvl="0" fontAlgn="base"/>
            <a:endParaRPr lang="zh-CN" altLang="en-US" strike="noStrike" noProof="1"/>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p>
        </p:txBody>
      </p:sp>
      <p:sp>
        <p:nvSpPr>
          <p:cNvPr id="3" name="页脚占位符 2"/>
          <p:cNvSpPr>
            <a:spLocks noGrp="1"/>
          </p:cNvSpPr>
          <p:nvPr>
            <p:ph type="ftr" sz="quarter" idx="11"/>
          </p:nvPr>
        </p:nvSpPr>
        <p:spPr/>
        <p:txBody>
          <a:bodyPr/>
          <a:lstStyle/>
          <a:p>
            <a:pPr lvl="0" fontAlgn="base"/>
            <a:endParaRPr lang="zh-CN" altLang="en-US" strike="noStrike" noProof="1"/>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altLang="en-US"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85800" y="609600"/>
            <a:ext cx="5716657" cy="5486400"/>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p>
        </p:txBody>
      </p:sp>
      <p:sp>
        <p:nvSpPr>
          <p:cNvPr id="5" name="页脚占位符 4"/>
          <p:cNvSpPr>
            <a:spLocks noGrp="1"/>
          </p:cNvSpPr>
          <p:nvPr>
            <p:ph type="ftr" sz="quarter" idx="11"/>
          </p:nvPr>
        </p:nvSpPr>
        <p:spPr/>
        <p:txBody>
          <a:bodyPr/>
          <a:lstStyle/>
          <a:p>
            <a:pPr lvl="0" fontAlgn="base"/>
            <a:endParaRPr lang="zh-CN" altLang="en-US" strike="noStrike" noProof="1"/>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Ovr>
    <a:masterClrMapping/>
  </p:clrMapOvr>
  <p:transition>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en-US" alt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90081" y="2665379"/>
            <a:ext cx="3655181" cy="3524284"/>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p>
        </p:txBody>
      </p:sp>
      <p:sp>
        <p:nvSpPr>
          <p:cNvPr id="8" name="页脚占位符 7"/>
          <p:cNvSpPr>
            <a:spLocks noGrp="1"/>
          </p:cNvSpPr>
          <p:nvPr>
            <p:ph type="ftr" sz="quarter" idx="11"/>
          </p:nvPr>
        </p:nvSpPr>
        <p:spPr/>
        <p:txBody>
          <a:bodyPr/>
          <a:lstStyle/>
          <a:p>
            <a:pPr lvl="0" fontAlgn="base"/>
            <a:endParaRPr lang="zh-CN" strike="noStrike" noProof="1"/>
          </a:p>
        </p:txBody>
      </p:sp>
      <p:sp>
        <p:nvSpPr>
          <p:cNvPr id="9" name="灯片编号占位符 8"/>
          <p:cNvSpPr>
            <a:spLocks noGrp="1"/>
          </p:cNvSpPr>
          <p:nvPr>
            <p:ph type="sldNum" sz="quarter" idx="12"/>
          </p:nvPr>
        </p:nvSpPr>
        <p:spPr/>
        <p:txBody>
          <a:bodyPr/>
          <a:lstStyle/>
          <a:p>
            <a:pPr lvl="0" fontAlgn="base"/>
            <a:fld id="{9A0DB2DC-4C9A-4742-B13C-FB6460FD3503}" type="slidenum">
              <a:rPr lang="en-US" alt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90081" y="2665379"/>
            <a:ext cx="3655181" cy="3524284"/>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p>
        </p:txBody>
      </p:sp>
      <p:sp>
        <p:nvSpPr>
          <p:cNvPr id="4" name="页脚占位符 3"/>
          <p:cNvSpPr>
            <a:spLocks noGrp="1"/>
          </p:cNvSpPr>
          <p:nvPr>
            <p:ph type="ftr" sz="quarter" idx="11"/>
          </p:nvPr>
        </p:nvSpPr>
        <p:spPr/>
        <p:txBody>
          <a:bodyPr/>
          <a:lstStyle/>
          <a:p>
            <a:pPr lvl="0" fontAlgn="base"/>
            <a:endParaRPr lang="zh-CN" strike="noStrike" noProof="1"/>
          </a:p>
        </p:txBody>
      </p:sp>
      <p:sp>
        <p:nvSpPr>
          <p:cNvPr id="5" name="灯片编号占位符 4"/>
          <p:cNvSpPr>
            <a:spLocks noGrp="1"/>
          </p:cNvSpPr>
          <p:nvPr>
            <p:ph type="sldNum" sz="quarter" idx="12"/>
          </p:nvPr>
        </p:nvSpPr>
        <p:spPr/>
        <p:txBody>
          <a:bodyPr/>
          <a:lstStyle/>
          <a:p>
            <a:pPr lvl="0" fontAlgn="base"/>
            <a:fld id="{9A0DB2DC-4C9A-4742-B13C-FB6460FD3503}" type="slidenum">
              <a:rPr lang="en-US" alt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90081" y="2665379"/>
            <a:ext cx="3655181" cy="3524284"/>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p>
        </p:txBody>
      </p:sp>
      <p:sp>
        <p:nvSpPr>
          <p:cNvPr id="3" name="页脚占位符 2"/>
          <p:cNvSpPr>
            <a:spLocks noGrp="1"/>
          </p:cNvSpPr>
          <p:nvPr>
            <p:ph type="ftr" sz="quarter" idx="11"/>
          </p:nvPr>
        </p:nvSpPr>
        <p:spPr/>
        <p:txBody>
          <a:bodyPr/>
          <a:lstStyle/>
          <a:p>
            <a:pPr lvl="0" fontAlgn="base"/>
            <a:endParaRPr lang="zh-CN" strike="noStrike" noProof="1"/>
          </a:p>
        </p:txBody>
      </p:sp>
      <p:sp>
        <p:nvSpPr>
          <p:cNvPr id="4" name="灯片编号占位符 3"/>
          <p:cNvSpPr>
            <a:spLocks noGrp="1"/>
          </p:cNvSpPr>
          <p:nvPr>
            <p:ph type="sldNum" sz="quarter" idx="12"/>
          </p:nvPr>
        </p:nvSpPr>
        <p:spPr/>
        <p:txBody>
          <a:bodyPr/>
          <a:lstStyle/>
          <a:p>
            <a:pPr lvl="0" fontAlgn="base"/>
            <a:fld id="{9A0DB2DC-4C9A-4742-B13C-FB6460FD3503}" type="slidenum">
              <a:rPr lang="en-US" alt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en-US" alt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p>
        </p:txBody>
      </p:sp>
      <p:sp>
        <p:nvSpPr>
          <p:cNvPr id="6" name="页脚占位符 5"/>
          <p:cNvSpPr>
            <a:spLocks noGrp="1"/>
          </p:cNvSpPr>
          <p:nvPr>
            <p:ph type="ftr" sz="quarter" idx="11"/>
          </p:nvPr>
        </p:nvSpPr>
        <p:spPr/>
        <p:txBody>
          <a:bodyPr/>
          <a:lstStyle/>
          <a:p>
            <a:pPr lvl="0" fontAlgn="base"/>
            <a:endParaRPr lang="zh-CN" strike="noStrike" noProof="1"/>
          </a:p>
        </p:txBody>
      </p:sp>
      <p:sp>
        <p:nvSpPr>
          <p:cNvPr id="7" name="灯片编号占位符 6"/>
          <p:cNvSpPr>
            <a:spLocks noGrp="1"/>
          </p:cNvSpPr>
          <p:nvPr>
            <p:ph type="sldNum" sz="quarter" idx="12"/>
          </p:nvPr>
        </p:nvSpPr>
        <p:spPr/>
        <p:txBody>
          <a:bodyPr/>
          <a:lstStyle/>
          <a:p>
            <a:pPr lvl="0" fontAlgn="base"/>
            <a:fld id="{9A0DB2DC-4C9A-4742-B13C-FB6460FD3503}" type="slidenum">
              <a:rPr lang="en-US" alt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2" Type="http://schemas.openxmlformats.org/officeDocument/2006/relationships/theme" Target="../theme/theme2.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2" Type="http://schemas.openxmlformats.org/officeDocument/2006/relationships/theme" Target="../theme/theme3.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4.xml"/><Relationship Id="rId8" Type="http://schemas.openxmlformats.org/officeDocument/2006/relationships/slideLayout" Target="../slideLayouts/slideLayout43.xml"/><Relationship Id="rId7" Type="http://schemas.openxmlformats.org/officeDocument/2006/relationships/slideLayout" Target="../slideLayouts/slideLayout42.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2" Type="http://schemas.openxmlformats.org/officeDocument/2006/relationships/theme" Target="../theme/theme4.xml"/><Relationship Id="rId11" Type="http://schemas.openxmlformats.org/officeDocument/2006/relationships/slideLayout" Target="../slideLayouts/slideLayout46.xml"/><Relationship Id="rId10" Type="http://schemas.openxmlformats.org/officeDocument/2006/relationships/slideLayout" Target="../slideLayouts/slideLayout45.xml"/><Relationship Id="rId1"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5.xml"/><Relationship Id="rId8" Type="http://schemas.openxmlformats.org/officeDocument/2006/relationships/slideLayout" Target="../slideLayouts/slideLayout54.xml"/><Relationship Id="rId7" Type="http://schemas.openxmlformats.org/officeDocument/2006/relationships/slideLayout" Target="../slideLayouts/slideLayout53.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3" Type="http://schemas.openxmlformats.org/officeDocument/2006/relationships/slideLayout" Target="../slideLayouts/slideLayout49.xml"/><Relationship Id="rId2" Type="http://schemas.openxmlformats.org/officeDocument/2006/relationships/slideLayout" Target="../slideLayouts/slideLayout48.xml"/><Relationship Id="rId12" Type="http://schemas.openxmlformats.org/officeDocument/2006/relationships/theme" Target="../theme/theme5.xml"/><Relationship Id="rId11" Type="http://schemas.openxmlformats.org/officeDocument/2006/relationships/slideLayout" Target="../slideLayouts/slideLayout57.xml"/><Relationship Id="rId10" Type="http://schemas.openxmlformats.org/officeDocument/2006/relationships/slideLayout" Target="../slideLayouts/slideLayout56.xml"/><Relationship Id="rId1"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6.xml"/><Relationship Id="rId8" Type="http://schemas.openxmlformats.org/officeDocument/2006/relationships/slideLayout" Target="../slideLayouts/slideLayout65.xml"/><Relationship Id="rId7" Type="http://schemas.openxmlformats.org/officeDocument/2006/relationships/slideLayout" Target="../slideLayouts/slideLayout64.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 Id="rId3" Type="http://schemas.openxmlformats.org/officeDocument/2006/relationships/slideLayout" Target="../slideLayouts/slideLayout60.xml"/><Relationship Id="rId2" Type="http://schemas.openxmlformats.org/officeDocument/2006/relationships/slideLayout" Target="../slideLayouts/slideLayout59.xml"/><Relationship Id="rId12" Type="http://schemas.openxmlformats.org/officeDocument/2006/relationships/theme" Target="../theme/theme6.xml"/><Relationship Id="rId11" Type="http://schemas.openxmlformats.org/officeDocument/2006/relationships/slideLayout" Target="../slideLayouts/slideLayout68.xml"/><Relationship Id="rId10" Type="http://schemas.openxmlformats.org/officeDocument/2006/relationships/slideLayout" Target="../slideLayouts/slideLayout67.xml"/><Relationship Id="rId1"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a:t>单击此处编辑母版标题样式</a:t>
            </a:r>
            <a:endParaRPr lang="zh-CN" altLang="en-US"/>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strike="noStrike" noProof="1"/>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en-US" alt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组合 2049"/>
          <p:cNvGrpSpPr/>
          <p:nvPr/>
        </p:nvGrpSpPr>
        <p:grpSpPr>
          <a:xfrm>
            <a:off x="4716463" y="5345113"/>
            <a:ext cx="4427537" cy="1512887"/>
            <a:chOff x="0" y="0"/>
            <a:chExt cx="2789" cy="953"/>
          </a:xfrm>
        </p:grpSpPr>
        <p:sp>
          <p:nvSpPr>
            <p:cNvPr id="2051" name="未知"/>
            <p:cNvSpPr/>
            <p:nvPr/>
          </p:nvSpPr>
          <p:spPr>
            <a:xfrm>
              <a:off x="0" y="0"/>
              <a:ext cx="2789" cy="953"/>
            </a:xfrm>
            <a:custGeom>
              <a:avLst/>
              <a:gdLst/>
              <a:ahLst/>
              <a:cxnLst/>
              <a:rect l="0" t="0" r="0" b="0"/>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tileRect/>
            </a:gradFill>
            <a:ln w="9525">
              <a:noFill/>
            </a:ln>
          </p:spPr>
          <p:txBody>
            <a:bodyPr/>
            <a:lstStyle/>
            <a:p>
              <a:endParaRPr lang="zh-CN" altLang="en-US"/>
            </a:p>
          </p:txBody>
        </p:sp>
        <p:sp>
          <p:nvSpPr>
            <p:cNvPr id="2052" name="未知"/>
            <p:cNvSpPr/>
            <p:nvPr/>
          </p:nvSpPr>
          <p:spPr>
            <a:xfrm>
              <a:off x="1631" y="647"/>
              <a:ext cx="12" cy="18"/>
            </a:xfrm>
            <a:custGeom>
              <a:avLst/>
              <a:gdLst/>
              <a:ahLst/>
              <a:cxnLst/>
              <a:rect l="0" t="0" r="0" b="0"/>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rgbClr val="008B8B"/>
                </a:gs>
                <a:gs pos="100000">
                  <a:schemeClr val="bg2"/>
                </a:gs>
              </a:gsLst>
              <a:lin ang="2700000" scaled="1"/>
              <a:tileRect/>
            </a:gradFill>
            <a:ln w="9525">
              <a:noFill/>
            </a:ln>
          </p:spPr>
          <p:txBody>
            <a:bodyPr/>
            <a:lstStyle/>
            <a:p>
              <a:endParaRPr lang="zh-CN" altLang="en-US"/>
            </a:p>
          </p:txBody>
        </p:sp>
        <p:sp>
          <p:nvSpPr>
            <p:cNvPr id="2053" name="未知"/>
            <p:cNvSpPr/>
            <p:nvPr/>
          </p:nvSpPr>
          <p:spPr>
            <a:xfrm>
              <a:off x="1625" y="629"/>
              <a:ext cx="6" cy="18"/>
            </a:xfrm>
            <a:custGeom>
              <a:avLst/>
              <a:gdLst/>
              <a:ahLst/>
              <a:cxnLst/>
              <a:rect l="0" t="0" r="0" b="0"/>
              <a:pathLst>
                <a:path w="6" h="18">
                  <a:moveTo>
                    <a:pt x="0" y="12"/>
                  </a:moveTo>
                  <a:lnTo>
                    <a:pt x="6" y="18"/>
                  </a:lnTo>
                  <a:lnTo>
                    <a:pt x="0" y="0"/>
                  </a:lnTo>
                  <a:lnTo>
                    <a:pt x="0" y="12"/>
                  </a:lnTo>
                  <a:lnTo>
                    <a:pt x="0" y="12"/>
                  </a:lnTo>
                  <a:lnTo>
                    <a:pt x="0" y="12"/>
                  </a:lnTo>
                </a:path>
              </a:pathLst>
            </a:custGeom>
            <a:gradFill rotWithShape="0">
              <a:gsLst>
                <a:gs pos="0">
                  <a:srgbClr val="008B8B"/>
                </a:gs>
                <a:gs pos="100000">
                  <a:schemeClr val="bg2"/>
                </a:gs>
              </a:gsLst>
              <a:lin ang="2700000" scaled="1"/>
              <a:tileRect/>
            </a:gradFill>
            <a:ln w="9525">
              <a:noFill/>
            </a:ln>
          </p:spPr>
          <p:txBody>
            <a:bodyPr/>
            <a:lstStyle/>
            <a:p>
              <a:endParaRPr lang="zh-CN" altLang="en-US"/>
            </a:p>
          </p:txBody>
        </p:sp>
        <p:sp>
          <p:nvSpPr>
            <p:cNvPr id="2054" name="未知"/>
            <p:cNvSpPr/>
            <p:nvPr/>
          </p:nvSpPr>
          <p:spPr>
            <a:xfrm>
              <a:off x="2209" y="210"/>
              <a:ext cx="304" cy="741"/>
            </a:xfrm>
            <a:custGeom>
              <a:avLst/>
              <a:gdLst/>
              <a:ahLst/>
              <a:cxnLst/>
              <a:rect l="0" t="0" r="0" b="0"/>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rgbClr val="008B8B"/>
                </a:gs>
                <a:gs pos="100000">
                  <a:schemeClr val="bg2"/>
                </a:gs>
              </a:gsLst>
              <a:lin ang="2700000" scaled="1"/>
              <a:tileRect/>
            </a:gradFill>
            <a:ln w="9525">
              <a:noFill/>
            </a:ln>
          </p:spPr>
          <p:txBody>
            <a:bodyPr/>
            <a:lstStyle/>
            <a:p>
              <a:endParaRPr lang="zh-CN" altLang="en-US"/>
            </a:p>
          </p:txBody>
        </p:sp>
        <p:sp>
          <p:nvSpPr>
            <p:cNvPr id="2055" name="未知"/>
            <p:cNvSpPr/>
            <p:nvPr/>
          </p:nvSpPr>
          <p:spPr>
            <a:xfrm>
              <a:off x="1947" y="186"/>
              <a:ext cx="314" cy="767"/>
            </a:xfrm>
            <a:custGeom>
              <a:avLst/>
              <a:gdLst/>
              <a:ahLst/>
              <a:cxnLst/>
              <a:rect l="0" t="0" r="0" b="0"/>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rgbClr val="008B8B"/>
                </a:gs>
                <a:gs pos="100000">
                  <a:schemeClr val="bg2"/>
                </a:gs>
              </a:gsLst>
              <a:lin ang="2700000" scaled="1"/>
              <a:tileRect/>
            </a:gradFill>
            <a:ln w="9525">
              <a:noFill/>
            </a:ln>
          </p:spPr>
          <p:txBody>
            <a:bodyPr/>
            <a:lstStyle/>
            <a:p>
              <a:endParaRPr lang="zh-CN" altLang="en-US"/>
            </a:p>
          </p:txBody>
        </p:sp>
        <p:sp>
          <p:nvSpPr>
            <p:cNvPr id="2056" name="未知"/>
            <p:cNvSpPr/>
            <p:nvPr/>
          </p:nvSpPr>
          <p:spPr>
            <a:xfrm>
              <a:off x="1729" y="330"/>
              <a:ext cx="275" cy="623"/>
            </a:xfrm>
            <a:custGeom>
              <a:avLst/>
              <a:gdLst/>
              <a:ahLst/>
              <a:cxnLst/>
              <a:rect l="0" t="0" r="0" b="0"/>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rgbClr val="008B8B"/>
                </a:gs>
                <a:gs pos="100000">
                  <a:schemeClr val="bg2"/>
                </a:gs>
              </a:gsLst>
              <a:lin ang="2700000" scaled="1"/>
              <a:tileRect/>
            </a:gradFill>
            <a:ln w="9525">
              <a:noFill/>
            </a:ln>
          </p:spPr>
          <p:txBody>
            <a:bodyPr/>
            <a:lstStyle/>
            <a:p>
              <a:endParaRPr lang="zh-CN" altLang="en-US"/>
            </a:p>
          </p:txBody>
        </p:sp>
        <p:sp>
          <p:nvSpPr>
            <p:cNvPr id="2057" name="未知"/>
            <p:cNvSpPr/>
            <p:nvPr/>
          </p:nvSpPr>
          <p:spPr>
            <a:xfrm>
              <a:off x="1551" y="342"/>
              <a:ext cx="213" cy="611"/>
            </a:xfrm>
            <a:custGeom>
              <a:avLst/>
              <a:gdLst/>
              <a:ahLst/>
              <a:cxnLst/>
              <a:rect l="0" t="0" r="0" b="0"/>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rgbClr val="008B8B"/>
                </a:gs>
                <a:gs pos="100000">
                  <a:schemeClr val="bg2"/>
                </a:gs>
              </a:gsLst>
              <a:lin ang="2700000" scaled="1"/>
              <a:tileRect/>
            </a:gradFill>
            <a:ln w="9525">
              <a:noFill/>
            </a:ln>
          </p:spPr>
          <p:txBody>
            <a:bodyPr/>
            <a:lstStyle/>
            <a:p>
              <a:endParaRPr lang="zh-CN" altLang="en-US"/>
            </a:p>
          </p:txBody>
        </p:sp>
        <p:sp>
          <p:nvSpPr>
            <p:cNvPr id="2058" name="未知"/>
            <p:cNvSpPr/>
            <p:nvPr/>
          </p:nvSpPr>
          <p:spPr>
            <a:xfrm>
              <a:off x="1321" y="569"/>
              <a:ext cx="167" cy="384"/>
            </a:xfrm>
            <a:custGeom>
              <a:avLst/>
              <a:gdLst/>
              <a:ahLst/>
              <a:cxnLst/>
              <a:rect l="0" t="0" r="0" b="0"/>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rgbClr val="008B8B"/>
                </a:gs>
                <a:gs pos="100000">
                  <a:schemeClr val="bg2"/>
                </a:gs>
              </a:gsLst>
              <a:lin ang="2700000" scaled="1"/>
              <a:tileRect/>
            </a:gradFill>
            <a:ln w="9525">
              <a:noFill/>
            </a:ln>
          </p:spPr>
          <p:txBody>
            <a:bodyPr/>
            <a:lstStyle/>
            <a:p>
              <a:endParaRPr lang="zh-CN" altLang="en-US"/>
            </a:p>
          </p:txBody>
        </p:sp>
        <p:sp>
          <p:nvSpPr>
            <p:cNvPr id="2059" name="未知"/>
            <p:cNvSpPr/>
            <p:nvPr/>
          </p:nvSpPr>
          <p:spPr>
            <a:xfrm>
              <a:off x="1129" y="653"/>
              <a:ext cx="166" cy="300"/>
            </a:xfrm>
            <a:custGeom>
              <a:avLst/>
              <a:gdLst/>
              <a:ahLst/>
              <a:cxnLst/>
              <a:rect l="0" t="0" r="0" b="0"/>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rgbClr val="008B8B"/>
                </a:gs>
                <a:gs pos="100000">
                  <a:schemeClr val="bg2"/>
                </a:gs>
              </a:gsLst>
              <a:lin ang="2700000" scaled="1"/>
              <a:tileRect/>
            </a:gradFill>
            <a:ln w="9525">
              <a:noFill/>
            </a:ln>
          </p:spPr>
          <p:txBody>
            <a:bodyPr/>
            <a:lstStyle/>
            <a:p>
              <a:endParaRPr lang="zh-CN" altLang="en-US"/>
            </a:p>
          </p:txBody>
        </p:sp>
        <p:sp>
          <p:nvSpPr>
            <p:cNvPr id="2060" name="未知"/>
            <p:cNvSpPr/>
            <p:nvPr/>
          </p:nvSpPr>
          <p:spPr>
            <a:xfrm>
              <a:off x="939" y="671"/>
              <a:ext cx="237" cy="282"/>
            </a:xfrm>
            <a:custGeom>
              <a:avLst/>
              <a:gdLst/>
              <a:ahLst/>
              <a:cxnLst/>
              <a:rect l="0" t="0" r="0" b="0"/>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rgbClr val="008B8B"/>
                </a:gs>
                <a:gs pos="100000">
                  <a:schemeClr val="bg2"/>
                </a:gs>
              </a:gsLst>
              <a:lin ang="2700000" scaled="1"/>
              <a:tileRect/>
            </a:gradFill>
            <a:ln w="9525">
              <a:noFill/>
            </a:ln>
          </p:spPr>
          <p:txBody>
            <a:bodyPr/>
            <a:lstStyle/>
            <a:p>
              <a:endParaRPr lang="zh-CN" altLang="en-US"/>
            </a:p>
          </p:txBody>
        </p:sp>
        <p:sp>
          <p:nvSpPr>
            <p:cNvPr id="2061" name="未知"/>
            <p:cNvSpPr/>
            <p:nvPr/>
          </p:nvSpPr>
          <p:spPr>
            <a:xfrm>
              <a:off x="703" y="719"/>
              <a:ext cx="196" cy="234"/>
            </a:xfrm>
            <a:custGeom>
              <a:avLst/>
              <a:gdLst/>
              <a:ahLst/>
              <a:cxnLst/>
              <a:rect l="0" t="0" r="0" b="0"/>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rgbClr val="008B8B"/>
                </a:gs>
                <a:gs pos="100000">
                  <a:schemeClr val="bg2"/>
                </a:gs>
              </a:gsLst>
              <a:lin ang="2700000" scaled="1"/>
              <a:tileRect/>
            </a:gradFill>
            <a:ln w="9525">
              <a:noFill/>
            </a:ln>
          </p:spPr>
          <p:txBody>
            <a:bodyPr/>
            <a:lstStyle/>
            <a:p>
              <a:endParaRPr lang="zh-CN" altLang="en-US"/>
            </a:p>
          </p:txBody>
        </p:sp>
        <p:sp>
          <p:nvSpPr>
            <p:cNvPr id="2062" name="未知"/>
            <p:cNvSpPr/>
            <p:nvPr/>
          </p:nvSpPr>
          <p:spPr>
            <a:xfrm>
              <a:off x="505" y="701"/>
              <a:ext cx="190" cy="252"/>
            </a:xfrm>
            <a:custGeom>
              <a:avLst/>
              <a:gdLst/>
              <a:ahLst/>
              <a:cxnLst/>
              <a:rect l="0" t="0" r="0" b="0"/>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rgbClr val="008B8B"/>
                </a:gs>
                <a:gs pos="100000">
                  <a:schemeClr val="bg2"/>
                </a:gs>
              </a:gsLst>
              <a:lin ang="2700000" scaled="1"/>
              <a:tileRect/>
            </a:gradFill>
            <a:ln w="9525">
              <a:noFill/>
            </a:ln>
          </p:spPr>
          <p:txBody>
            <a:bodyPr/>
            <a:lstStyle/>
            <a:p>
              <a:endParaRPr lang="zh-CN" altLang="en-US"/>
            </a:p>
          </p:txBody>
        </p:sp>
        <p:sp>
          <p:nvSpPr>
            <p:cNvPr id="2063" name="未知"/>
            <p:cNvSpPr/>
            <p:nvPr/>
          </p:nvSpPr>
          <p:spPr>
            <a:xfrm>
              <a:off x="199" y="821"/>
              <a:ext cx="230" cy="132"/>
            </a:xfrm>
            <a:custGeom>
              <a:avLst/>
              <a:gdLst/>
              <a:ahLst/>
              <a:cxnLst/>
              <a:rect l="0" t="0" r="0" b="0"/>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rgbClr val="008B8B"/>
                </a:gs>
                <a:gs pos="100000">
                  <a:schemeClr val="bg2"/>
                </a:gs>
              </a:gsLst>
              <a:lin ang="2700000" scaled="1"/>
              <a:tileRect/>
            </a:gradFill>
            <a:ln w="9525">
              <a:noFill/>
            </a:ln>
          </p:spPr>
          <p:txBody>
            <a:bodyPr/>
            <a:lstStyle/>
            <a:p>
              <a:endParaRPr lang="zh-CN" altLang="en-US"/>
            </a:p>
          </p:txBody>
        </p:sp>
        <p:sp>
          <p:nvSpPr>
            <p:cNvPr id="2064" name="未知"/>
            <p:cNvSpPr/>
            <p:nvPr/>
          </p:nvSpPr>
          <p:spPr>
            <a:xfrm>
              <a:off x="73" y="851"/>
              <a:ext cx="89" cy="102"/>
            </a:xfrm>
            <a:custGeom>
              <a:avLst/>
              <a:gdLst/>
              <a:ahLst/>
              <a:cxnLst/>
              <a:rect l="0" t="0" r="0" b="0"/>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rgbClr val="008B8B"/>
                </a:gs>
                <a:gs pos="100000">
                  <a:schemeClr val="bg2"/>
                </a:gs>
              </a:gsLst>
              <a:lin ang="2700000" scaled="1"/>
              <a:tileRect/>
            </a:gradFill>
            <a:ln w="9525">
              <a:noFill/>
            </a:ln>
          </p:spPr>
          <p:txBody>
            <a:bodyPr/>
            <a:lstStyle/>
            <a:p>
              <a:endParaRPr lang="zh-CN" altLang="en-US"/>
            </a:p>
          </p:txBody>
        </p:sp>
        <p:sp>
          <p:nvSpPr>
            <p:cNvPr id="2065" name="未知"/>
            <p:cNvSpPr/>
            <p:nvPr/>
          </p:nvSpPr>
          <p:spPr>
            <a:xfrm>
              <a:off x="2511" y="0"/>
              <a:ext cx="278" cy="953"/>
            </a:xfrm>
            <a:custGeom>
              <a:avLst/>
              <a:gdLst/>
              <a:ahLst/>
              <a:cxnLst/>
              <a:rect l="0" t="0" r="0" b="0"/>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rgbClr val="008B8B"/>
                </a:gs>
                <a:gs pos="100000">
                  <a:schemeClr val="bg2"/>
                </a:gs>
              </a:gsLst>
              <a:lin ang="2700000" scaled="1"/>
              <a:tileRect/>
            </a:gradFill>
            <a:ln w="9525">
              <a:noFill/>
            </a:ln>
          </p:spPr>
          <p:txBody>
            <a:bodyPr/>
            <a:lstStyle/>
            <a:p>
              <a:endParaRPr lang="zh-CN" altLang="en-US"/>
            </a:p>
          </p:txBody>
        </p:sp>
      </p:grpSp>
      <p:sp>
        <p:nvSpPr>
          <p:cNvPr id="2066" name="标题 2065"/>
          <p:cNvSpPr>
            <a:spLocks noGrp="1"/>
          </p:cNvSpPr>
          <p:nvPr>
            <p:ph type="title"/>
          </p:nvPr>
        </p:nvSpPr>
        <p:spPr>
          <a:xfrm>
            <a:off x="457200" y="277813"/>
            <a:ext cx="8229600" cy="1139825"/>
          </a:xfrm>
          <a:prstGeom prst="rect">
            <a:avLst/>
          </a:prstGeom>
          <a:noFill/>
          <a:ln w="9525">
            <a:noFill/>
          </a:ln>
        </p:spPr>
        <p:txBody>
          <a:bodyPr anchor="ctr" anchorCtr="1"/>
          <a:lstStyle/>
          <a:p>
            <a:pPr lvl="0" fontAlgn="base"/>
            <a:r>
              <a:rPr lang="zh-CN" altLang="en-US" strike="noStrike" noProof="1"/>
              <a:t>单击此处编辑母版标题样式</a:t>
            </a:r>
            <a:endParaRPr lang="zh-CN" altLang="en-US" strike="noStrike" noProof="1"/>
          </a:p>
        </p:txBody>
      </p:sp>
      <p:sp>
        <p:nvSpPr>
          <p:cNvPr id="2067" name="日期占位符 2066"/>
          <p:cNvSpPr>
            <a:spLocks noGrp="1"/>
          </p:cNvSpPr>
          <p:nvPr>
            <p:ph type="dt" sz="half" idx="2"/>
          </p:nvPr>
        </p:nvSpPr>
        <p:spPr>
          <a:xfrm>
            <a:off x="457200" y="6243638"/>
            <a:ext cx="2133600" cy="457200"/>
          </a:xfrm>
          <a:prstGeom prst="rect">
            <a:avLst/>
          </a:prstGeom>
          <a:noFill/>
          <a:ln w="9525">
            <a:noFill/>
          </a:ln>
        </p:spPr>
        <p:txBody>
          <a:bodyPr anchor="b"/>
          <a:lstStyle>
            <a:lvl1pPr>
              <a:defRPr sz="1200">
                <a:latin typeface="Verdana" panose="020B0604030504040204" pitchFamily="2" charset="0"/>
              </a:defRPr>
            </a:lvl1pPr>
          </a:lstStyle>
          <a:p>
            <a:pPr lvl="0" fontAlgn="base"/>
            <a:endParaRPr lang="zh-CN" altLang="en-US" strike="noStrike" noProof="1"/>
          </a:p>
        </p:txBody>
      </p:sp>
      <p:sp>
        <p:nvSpPr>
          <p:cNvPr id="2068" name="页脚占位符 2067"/>
          <p:cNvSpPr>
            <a:spLocks noGrp="1"/>
          </p:cNvSpPr>
          <p:nvPr>
            <p:ph type="ftr" sz="quarter" idx="3"/>
          </p:nvPr>
        </p:nvSpPr>
        <p:spPr>
          <a:xfrm>
            <a:off x="3124200" y="6248400"/>
            <a:ext cx="2895600" cy="457200"/>
          </a:xfrm>
          <a:prstGeom prst="rect">
            <a:avLst/>
          </a:prstGeom>
          <a:noFill/>
          <a:ln w="9525">
            <a:noFill/>
          </a:ln>
        </p:spPr>
        <p:txBody>
          <a:bodyPr anchor="b"/>
          <a:lstStyle>
            <a:lvl1pPr algn="ctr">
              <a:defRPr sz="1200">
                <a:latin typeface="Verdana" panose="020B0604030504040204" pitchFamily="2" charset="0"/>
              </a:defRPr>
            </a:lvl1pPr>
          </a:lstStyle>
          <a:p>
            <a:pPr lvl="0" fontAlgn="base"/>
            <a:endParaRPr lang="zh-CN" strike="noStrike" noProof="1"/>
          </a:p>
        </p:txBody>
      </p:sp>
      <p:sp>
        <p:nvSpPr>
          <p:cNvPr id="2069" name="灯片编号占位符 2068"/>
          <p:cNvSpPr>
            <a:spLocks noGrp="1"/>
          </p:cNvSpPr>
          <p:nvPr>
            <p:ph type="sldNum" sz="quarter" idx="4"/>
          </p:nvPr>
        </p:nvSpPr>
        <p:spPr>
          <a:xfrm>
            <a:off x="6553200" y="6243638"/>
            <a:ext cx="2133600" cy="457200"/>
          </a:xfrm>
          <a:prstGeom prst="rect">
            <a:avLst/>
          </a:prstGeom>
          <a:noFill/>
          <a:ln w="9525">
            <a:noFill/>
          </a:ln>
        </p:spPr>
        <p:txBody>
          <a:bodyPr anchor="b"/>
          <a:lstStyle>
            <a:lvl1pPr algn="r">
              <a:defRPr sz="1200">
                <a:latin typeface="Verdana" panose="020B0604030504040204" pitchFamily="2" charset="0"/>
              </a:defRPr>
            </a:lvl1pPr>
          </a:lstStyle>
          <a:p>
            <a:pPr lvl="0" fontAlgn="base"/>
            <a:fld id="{9A0DB2DC-4C9A-4742-B13C-FB6460FD3503}" type="slidenum">
              <a:rPr lang="en-US" altLang="zh-CN" strike="noStrike" noProof="1">
                <a:latin typeface="Verdana" panose="020B0604030504040204" pitchFamily="2" charset="0"/>
                <a:ea typeface="宋体" panose="02010600030101010101" pitchFamily="2" charset="-122"/>
                <a:cs typeface="+mn-ea"/>
              </a:rPr>
            </a:fld>
            <a:endParaRPr lang="zh-CN" strike="noStrike" noProof="1"/>
          </a:p>
        </p:txBody>
      </p:sp>
      <p:sp>
        <p:nvSpPr>
          <p:cNvPr id="2070" name="文本占位符 2069"/>
          <p:cNvSpPr>
            <a:spLocks noGrp="1"/>
          </p:cNvSpPr>
          <p:nvPr>
            <p:ph type="body" idx="1"/>
          </p:nvPr>
        </p:nvSpPr>
        <p:spPr>
          <a:xfrm>
            <a:off x="457200" y="1600200"/>
            <a:ext cx="8229600" cy="4530725"/>
          </a:xfrm>
          <a:prstGeom prst="rect">
            <a:avLst/>
          </a:prstGeom>
          <a:noFill/>
          <a:ln w="9525">
            <a:noFill/>
          </a:ln>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blinds dir="vert"/>
  </p:transition>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effectLst>
            <a:outerShdw blurRad="38100" dist="38100" dir="2700000">
              <a:srgbClr val="C0C0C0"/>
            </a:outerShdw>
          </a:effectLst>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u"/>
        <a:defRPr sz="3200" b="0" i="0" u="none" kern="1200" baseline="0">
          <a:solidFill>
            <a:schemeClr val="tx1"/>
          </a:solidFill>
          <a:effectLst>
            <a:outerShdw blurRad="38100" dist="38100" dir="2700000">
              <a:srgbClr val="C0C0C0"/>
            </a:outerShdw>
          </a:effectLst>
          <a:latin typeface="+mn-lt"/>
          <a:ea typeface="+mn-ea"/>
          <a:cs typeface="+mn-cs"/>
        </a:defRPr>
      </a:lvl1pPr>
      <a:lvl2pPr marL="742950" lvl="1" indent="-285750" algn="l" defTabSz="914400" eaLnBrk="1" fontAlgn="base" latinLnBrk="0" hangingPunct="1">
        <a:lnSpc>
          <a:spcPct val="100000"/>
        </a:lnSpc>
        <a:spcBef>
          <a:spcPct val="20000"/>
        </a:spcBef>
        <a:spcAft>
          <a:spcPct val="0"/>
        </a:spcAft>
        <a:buFont typeface="Wingdings" panose="05000000000000000000" pitchFamily="2" charset="2"/>
        <a:buChar char="–"/>
        <a:defRPr sz="2800" b="0" i="0" u="none" kern="1200" baseline="0">
          <a:solidFill>
            <a:schemeClr val="tx1"/>
          </a:solidFill>
          <a:effectLst>
            <a:outerShdw blurRad="38100" dist="38100" dir="2700000">
              <a:srgbClr val="C0C0C0"/>
            </a:outerShdw>
          </a:effectLst>
          <a:latin typeface="+mn-lt"/>
          <a:ea typeface="+mn-ea"/>
          <a:cs typeface="+mn-cs"/>
        </a:defRPr>
      </a:lvl2pPr>
      <a:lvl3pPr marL="1143000" lvl="2" indent="-228600" algn="l" defTabSz="914400" eaLnBrk="1" fontAlgn="base" latinLnBrk="0" hangingPunct="1">
        <a:lnSpc>
          <a:spcPct val="100000"/>
        </a:lnSpc>
        <a:spcBef>
          <a:spcPct val="20000"/>
        </a:spcBef>
        <a:spcAft>
          <a:spcPct val="0"/>
        </a:spcAft>
        <a:buClr>
          <a:schemeClr val="tx2"/>
        </a:buClr>
        <a:buSzPct val="70000"/>
        <a:buFont typeface="Wingdings" panose="05000000000000000000" pitchFamily="2" charset="2"/>
        <a:buChar char="u"/>
        <a:defRPr sz="2400" b="0" i="0" u="none" kern="1200" baseline="0">
          <a:solidFill>
            <a:schemeClr val="tx1"/>
          </a:solidFill>
          <a:effectLst>
            <a:outerShdw blurRad="38100" dist="38100" dir="2700000">
              <a:srgbClr val="C0C0C0"/>
            </a:outerShdw>
          </a:effectLst>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mn-lt"/>
          <a:ea typeface="+mn-ea"/>
          <a:cs typeface="+mn-cs"/>
        </a:defRPr>
      </a:lvl4pPr>
      <a:lvl5pPr marL="2057400" lvl="4" indent="-228600" algn="l" defTabSz="914400" eaLnBrk="1" fontAlgn="base" latinLnBrk="0" hangingPunct="1">
        <a:lnSpc>
          <a:spcPct val="100000"/>
        </a:lnSpc>
        <a:spcBef>
          <a:spcPct val="20000"/>
        </a:spcBef>
        <a:spcAft>
          <a:spcPct val="0"/>
        </a:spcAft>
        <a:buClr>
          <a:schemeClr val="folHlink"/>
        </a:buClr>
        <a:buSzPct val="70000"/>
        <a:buFont typeface="Wingdings" panose="05000000000000000000" pitchFamily="2" charset="2"/>
        <a:buChar char="u"/>
        <a:defRPr sz="2000" b="0" i="0" u="none" kern="1200" baseline="0">
          <a:solidFill>
            <a:schemeClr val="tx1"/>
          </a:solidFill>
          <a:effectLst>
            <a:outerShdw blurRad="38100" dist="38100" dir="2700000">
              <a:srgbClr val="C0C0C0"/>
            </a:outerShdw>
          </a:effectLst>
          <a:latin typeface="+mn-lt"/>
          <a:ea typeface="+mn-ea"/>
          <a:cs typeface="+mn-cs"/>
        </a:defRPr>
      </a:lvl5pPr>
      <a:lvl6pPr marL="2514600" lvl="5" indent="-228600" algn="l" defTabSz="914400" eaLnBrk="1" fontAlgn="base" latinLnBrk="0" hangingPunct="1">
        <a:lnSpc>
          <a:spcPct val="100000"/>
        </a:lnSpc>
        <a:spcBef>
          <a:spcPct val="20000"/>
        </a:spcBef>
        <a:spcAft>
          <a:spcPct val="0"/>
        </a:spcAft>
        <a:buClr>
          <a:schemeClr val="folHlink"/>
        </a:buClr>
        <a:buSzPct val="70000"/>
        <a:buFont typeface="Wingdings" panose="05000000000000000000" pitchFamily="2" charset="2"/>
        <a:buChar char="u"/>
        <a:defRPr sz="2000" b="0" i="0" u="none" kern="1200" baseline="0">
          <a:solidFill>
            <a:schemeClr val="tx1"/>
          </a:solidFill>
          <a:effectLst>
            <a:outerShdw blurRad="38100" dist="38100" dir="2700000">
              <a:srgbClr val="C0C0C0"/>
            </a:outerShdw>
          </a:effectLst>
          <a:latin typeface="+mn-lt"/>
          <a:ea typeface="+mn-ea"/>
          <a:cs typeface="+mn-cs"/>
        </a:defRPr>
      </a:lvl6pPr>
      <a:lvl7pPr marL="2971800" lvl="6" indent="-228600" algn="l" defTabSz="914400" eaLnBrk="1" fontAlgn="base" latinLnBrk="0" hangingPunct="1">
        <a:lnSpc>
          <a:spcPct val="100000"/>
        </a:lnSpc>
        <a:spcBef>
          <a:spcPct val="20000"/>
        </a:spcBef>
        <a:spcAft>
          <a:spcPct val="0"/>
        </a:spcAft>
        <a:buClr>
          <a:schemeClr val="folHlink"/>
        </a:buClr>
        <a:buSzPct val="70000"/>
        <a:buFont typeface="Wingdings" panose="05000000000000000000" pitchFamily="2" charset="2"/>
        <a:buChar char="u"/>
        <a:defRPr sz="2000" b="0" i="0" u="none" kern="1200" baseline="0">
          <a:solidFill>
            <a:schemeClr val="tx1"/>
          </a:solidFill>
          <a:effectLst>
            <a:outerShdw blurRad="38100" dist="38100" dir="2700000">
              <a:srgbClr val="C0C0C0"/>
            </a:outerShdw>
          </a:effectLst>
          <a:latin typeface="+mn-lt"/>
          <a:ea typeface="+mn-ea"/>
          <a:cs typeface="+mn-cs"/>
        </a:defRPr>
      </a:lvl7pPr>
      <a:lvl8pPr marL="3429000" lvl="7" indent="-228600" algn="l" defTabSz="914400" eaLnBrk="1" fontAlgn="base" latinLnBrk="0" hangingPunct="1">
        <a:lnSpc>
          <a:spcPct val="100000"/>
        </a:lnSpc>
        <a:spcBef>
          <a:spcPct val="20000"/>
        </a:spcBef>
        <a:spcAft>
          <a:spcPct val="0"/>
        </a:spcAft>
        <a:buClr>
          <a:schemeClr val="folHlink"/>
        </a:buClr>
        <a:buSzPct val="70000"/>
        <a:buFont typeface="Wingdings" panose="05000000000000000000" pitchFamily="2" charset="2"/>
        <a:buChar char="u"/>
        <a:defRPr sz="2000" b="0" i="0" u="none" kern="1200" baseline="0">
          <a:solidFill>
            <a:schemeClr val="tx1"/>
          </a:solidFill>
          <a:effectLst>
            <a:outerShdw blurRad="38100" dist="38100" dir="2700000">
              <a:srgbClr val="C0C0C0"/>
            </a:outerShdw>
          </a:effectLst>
          <a:latin typeface="+mn-lt"/>
          <a:ea typeface="+mn-ea"/>
          <a:cs typeface="+mn-cs"/>
        </a:defRPr>
      </a:lvl8pPr>
      <a:lvl9pPr marL="3886200" lvl="8" indent="-228600" algn="l" defTabSz="914400" eaLnBrk="1" fontAlgn="base" latinLnBrk="0" hangingPunct="1">
        <a:lnSpc>
          <a:spcPct val="100000"/>
        </a:lnSpc>
        <a:spcBef>
          <a:spcPct val="20000"/>
        </a:spcBef>
        <a:spcAft>
          <a:spcPct val="0"/>
        </a:spcAft>
        <a:buClr>
          <a:schemeClr val="folHlink"/>
        </a:buClr>
        <a:buSzPct val="70000"/>
        <a:buFont typeface="Wingdings" panose="05000000000000000000" pitchFamily="2" charset="2"/>
        <a:buChar char="u"/>
        <a:defRPr sz="2000" b="0" i="0" u="none" kern="1200" baseline="0">
          <a:solidFill>
            <a:schemeClr val="tx1"/>
          </a:solidFill>
          <a:effectLst>
            <a:outerShdw blurRad="38100" dist="38100" dir="2700000">
              <a:srgbClr val="C0C0C0"/>
            </a:outerShdw>
          </a:effectLst>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标题 4097"/>
          <p:cNvSpPr>
            <a:spLocks noGrp="1"/>
          </p:cNvSpPr>
          <p:nvPr>
            <p:ph type="title"/>
          </p:nvPr>
        </p:nvSpPr>
        <p:spPr>
          <a:xfrm>
            <a:off x="685800" y="609600"/>
            <a:ext cx="7772400" cy="1143000"/>
          </a:xfrm>
          <a:prstGeom prst="rect">
            <a:avLst/>
          </a:prstGeom>
          <a:noFill/>
          <a:ln w="9525">
            <a:noFill/>
          </a:ln>
        </p:spPr>
        <p:txBody>
          <a:bodyPr anchor="ctr"/>
          <a:lstStyle/>
          <a:p>
            <a:pPr lvl="0"/>
            <a:r>
              <a:rPr lang="zh-CN" altLang="en-US"/>
              <a:t>单击此处编辑母版标题样式</a:t>
            </a:r>
            <a:endParaRPr lang="zh-CN" altLang="en-US"/>
          </a:p>
        </p:txBody>
      </p:sp>
      <p:sp>
        <p:nvSpPr>
          <p:cNvPr id="3075" name="文本占位符 4098"/>
          <p:cNvSpPr>
            <a:spLocks noGrp="1"/>
          </p:cNvSpPr>
          <p:nvPr>
            <p:ph type="body"/>
          </p:nvPr>
        </p:nvSpPr>
        <p:spPr>
          <a:xfrm>
            <a:off x="685800" y="1981200"/>
            <a:ext cx="7772400" cy="4114800"/>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100" name="日期占位符 4099"/>
          <p:cNvSpPr>
            <a:spLocks noGrp="1"/>
          </p:cNvSpPr>
          <p:nvPr>
            <p:ph type="dt" sz="half" idx="2"/>
          </p:nvPr>
        </p:nvSpPr>
        <p:spPr>
          <a:xfrm>
            <a:off x="685800" y="6248400"/>
            <a:ext cx="1905000" cy="457200"/>
          </a:xfrm>
          <a:prstGeom prst="rect">
            <a:avLst/>
          </a:prstGeom>
          <a:noFill/>
          <a:ln w="9525">
            <a:noFill/>
          </a:ln>
        </p:spPr>
        <p:txBody>
          <a:bodyPr/>
          <a:lstStyle>
            <a:lvl1pPr>
              <a:defRPr sz="1400"/>
            </a:lvl1pPr>
          </a:lstStyle>
          <a:p>
            <a:pPr lvl="0" fontAlgn="base"/>
            <a:endParaRPr lang="zh-CN" altLang="en-US" strike="noStrike" noProof="1"/>
          </a:p>
        </p:txBody>
      </p:sp>
      <p:sp>
        <p:nvSpPr>
          <p:cNvPr id="4101" name="页脚占位符 4100"/>
          <p:cNvSpPr>
            <a:spLocks noGrp="1"/>
          </p:cNvSpPr>
          <p:nvPr>
            <p:ph type="ftr" sz="quarter" idx="3"/>
          </p:nvPr>
        </p:nvSpPr>
        <p:spPr>
          <a:xfrm>
            <a:off x="3124200" y="6248400"/>
            <a:ext cx="2895600" cy="457200"/>
          </a:xfrm>
          <a:prstGeom prst="rect">
            <a:avLst/>
          </a:prstGeom>
          <a:noFill/>
          <a:ln w="9525">
            <a:noFill/>
          </a:ln>
        </p:spPr>
        <p:txBody>
          <a:bodyPr/>
          <a:lstStyle>
            <a:lvl1pPr algn="ctr">
              <a:defRPr sz="1400"/>
            </a:lvl1pPr>
          </a:lstStyle>
          <a:p>
            <a:pPr lvl="0" fontAlgn="base"/>
            <a:endParaRPr lang="zh-CN" altLang="en-US" strike="noStrike" noProof="1"/>
          </a:p>
        </p:txBody>
      </p:sp>
      <p:sp>
        <p:nvSpPr>
          <p:cNvPr id="4102" name="灯片编号占位符 4101"/>
          <p:cNvSpPr>
            <a:spLocks noGrp="1"/>
          </p:cNvSpPr>
          <p:nvPr>
            <p:ph type="sldNum" sz="quarter" idx="4"/>
          </p:nvPr>
        </p:nvSpPr>
        <p:spPr>
          <a:xfrm>
            <a:off x="6553200" y="6248400"/>
            <a:ext cx="1905000" cy="45720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zoom/>
  </p:transition>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矩形 5121"/>
          <p:cNvSpPr/>
          <p:nvPr userDrawn="1"/>
        </p:nvSpPr>
        <p:spPr>
          <a:xfrm>
            <a:off x="0" y="727075"/>
            <a:ext cx="9144000" cy="293688"/>
          </a:xfrm>
          <a:prstGeom prst="rect">
            <a:avLst/>
          </a:prstGeom>
          <a:solidFill>
            <a:srgbClr val="E6E8D4"/>
          </a:solidFill>
          <a:ln w="9525">
            <a:noFill/>
          </a:ln>
        </p:spPr>
        <p:txBody>
          <a:bodyPr/>
          <a:lstStyle/>
          <a:p>
            <a:pPr lvl="0"/>
            <a:endParaRPr lang="zh-CN" altLang="en-US" dirty="0">
              <a:latin typeface="Times New Roman" panose="02020603050405020304" pitchFamily="18" charset="0"/>
            </a:endParaRPr>
          </a:p>
        </p:txBody>
      </p:sp>
      <p:sp>
        <p:nvSpPr>
          <p:cNvPr id="4099" name="矩形 5122"/>
          <p:cNvSpPr/>
          <p:nvPr userDrawn="1"/>
        </p:nvSpPr>
        <p:spPr>
          <a:xfrm>
            <a:off x="3568700" y="142875"/>
            <a:ext cx="4140200" cy="406400"/>
          </a:xfrm>
          <a:prstGeom prst="rect">
            <a:avLst/>
          </a:prstGeom>
          <a:noFill/>
          <a:ln w="9525">
            <a:noFill/>
          </a:ln>
        </p:spPr>
        <p:txBody>
          <a:bodyPr wrap="none" lIns="36000" tIns="36000" rIns="36000" bIns="36000">
            <a:spAutoFit/>
          </a:bodyPr>
          <a:lstStyle/>
          <a:p>
            <a:pPr lvl="0" algn="ctr"/>
            <a:r>
              <a:rPr lang="zh-CN" altLang="en-US" sz="2200" dirty="0">
                <a:solidFill>
                  <a:srgbClr val="FFFFFF"/>
                </a:solidFill>
                <a:latin typeface="华文彩云" panose="02010800040101010101" pitchFamily="2" charset="-122"/>
                <a:ea typeface="华文彩云" panose="02010800040101010101" pitchFamily="2" charset="-122"/>
              </a:rPr>
              <a:t>第一学习主题　第</a:t>
            </a:r>
            <a:r>
              <a:rPr lang="en-US" altLang="zh-CN" sz="2200" dirty="0">
                <a:solidFill>
                  <a:srgbClr val="FFFFFF"/>
                </a:solidFill>
                <a:latin typeface="华文彩云" panose="02010800040101010101" pitchFamily="2" charset="-122"/>
                <a:ea typeface="华文彩云" panose="02010800040101010101" pitchFamily="2" charset="-122"/>
              </a:rPr>
              <a:t>1</a:t>
            </a:r>
            <a:r>
              <a:rPr lang="zh-CN" altLang="en-US" sz="2200" dirty="0">
                <a:solidFill>
                  <a:srgbClr val="FFFFFF"/>
                </a:solidFill>
                <a:latin typeface="华文彩云" panose="02010800040101010101" pitchFamily="2" charset="-122"/>
                <a:ea typeface="华文彩云" panose="02010800040101010101" pitchFamily="2" charset="-122"/>
              </a:rPr>
              <a:t>课　鸦片战争</a:t>
            </a:r>
            <a:endParaRPr lang="zh-CN" altLang="en-US" sz="2200" dirty="0">
              <a:solidFill>
                <a:srgbClr val="FFFFFF"/>
              </a:solidFill>
              <a:latin typeface="华文彩云" panose="02010800040101010101" pitchFamily="2" charset="-122"/>
              <a:ea typeface="华文彩云" panose="02010800040101010101" pitchFamily="2" charset="-122"/>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矩形 6145"/>
          <p:cNvSpPr/>
          <p:nvPr userDrawn="1"/>
        </p:nvSpPr>
        <p:spPr>
          <a:xfrm>
            <a:off x="0" y="727075"/>
            <a:ext cx="9144000" cy="293688"/>
          </a:xfrm>
          <a:prstGeom prst="rect">
            <a:avLst/>
          </a:prstGeom>
          <a:solidFill>
            <a:srgbClr val="E6E8D4"/>
          </a:solidFill>
          <a:ln w="9525">
            <a:noFill/>
          </a:ln>
        </p:spPr>
        <p:txBody>
          <a:bodyPr/>
          <a:lstStyle/>
          <a:p>
            <a:pPr lvl="0"/>
            <a:endParaRPr lang="zh-CN" altLang="en-US" dirty="0">
              <a:latin typeface="Times New Roman" panose="02020603050405020304" pitchFamily="18" charset="0"/>
            </a:endParaRPr>
          </a:p>
        </p:txBody>
      </p:sp>
      <p:sp>
        <p:nvSpPr>
          <p:cNvPr id="5123" name="矩形 6146"/>
          <p:cNvSpPr/>
          <p:nvPr userDrawn="1"/>
        </p:nvSpPr>
        <p:spPr>
          <a:xfrm>
            <a:off x="3568700" y="142875"/>
            <a:ext cx="4140200" cy="406400"/>
          </a:xfrm>
          <a:prstGeom prst="rect">
            <a:avLst/>
          </a:prstGeom>
          <a:noFill/>
          <a:ln w="9525">
            <a:noFill/>
          </a:ln>
        </p:spPr>
        <p:txBody>
          <a:bodyPr wrap="none" lIns="36000" tIns="36000" rIns="36000" bIns="36000">
            <a:spAutoFit/>
          </a:bodyPr>
          <a:lstStyle/>
          <a:p>
            <a:pPr lvl="0" algn="ctr"/>
            <a:r>
              <a:rPr lang="zh-CN" altLang="en-US" sz="2200" dirty="0">
                <a:solidFill>
                  <a:srgbClr val="FFFFFF"/>
                </a:solidFill>
                <a:latin typeface="华文彩云" panose="02010800040101010101" pitchFamily="2" charset="-122"/>
                <a:ea typeface="华文彩云" panose="02010800040101010101" pitchFamily="2" charset="-122"/>
              </a:rPr>
              <a:t>第一学习主题　第</a:t>
            </a:r>
            <a:r>
              <a:rPr lang="en-US" altLang="zh-CN" sz="2200" dirty="0">
                <a:solidFill>
                  <a:srgbClr val="FFFFFF"/>
                </a:solidFill>
                <a:latin typeface="华文彩云" panose="02010800040101010101" pitchFamily="2" charset="-122"/>
                <a:ea typeface="华文彩云" panose="02010800040101010101" pitchFamily="2" charset="-122"/>
              </a:rPr>
              <a:t>1</a:t>
            </a:r>
            <a:r>
              <a:rPr lang="zh-CN" altLang="en-US" sz="2200" dirty="0">
                <a:solidFill>
                  <a:srgbClr val="FFFFFF"/>
                </a:solidFill>
                <a:latin typeface="华文彩云" panose="02010800040101010101" pitchFamily="2" charset="-122"/>
                <a:ea typeface="华文彩云" panose="02010800040101010101" pitchFamily="2" charset="-122"/>
              </a:rPr>
              <a:t>课　鸦片战争</a:t>
            </a:r>
            <a:endParaRPr lang="zh-CN" altLang="en-US" sz="2200" dirty="0">
              <a:solidFill>
                <a:srgbClr val="FFFFFF"/>
              </a:solidFill>
              <a:latin typeface="华文彩云" panose="02010800040101010101" pitchFamily="2" charset="-122"/>
              <a:ea typeface="华文彩云" panose="02010800040101010101" pitchFamily="2" charset="-122"/>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矩形 7169"/>
          <p:cNvSpPr/>
          <p:nvPr userDrawn="1"/>
        </p:nvSpPr>
        <p:spPr>
          <a:xfrm>
            <a:off x="0" y="727075"/>
            <a:ext cx="9144000" cy="293688"/>
          </a:xfrm>
          <a:prstGeom prst="rect">
            <a:avLst/>
          </a:prstGeom>
          <a:solidFill>
            <a:srgbClr val="E6E8D4"/>
          </a:solidFill>
          <a:ln w="9525">
            <a:noFill/>
          </a:ln>
        </p:spPr>
        <p:txBody>
          <a:bodyPr/>
          <a:lstStyle/>
          <a:p>
            <a:pPr lvl="0"/>
            <a:endParaRPr lang="zh-CN" altLang="en-US" dirty="0">
              <a:latin typeface="Times New Roman" panose="02020603050405020304" pitchFamily="18" charset="0"/>
            </a:endParaRPr>
          </a:p>
        </p:txBody>
      </p:sp>
      <p:sp>
        <p:nvSpPr>
          <p:cNvPr id="6147" name="矩形 7170"/>
          <p:cNvSpPr/>
          <p:nvPr userDrawn="1"/>
        </p:nvSpPr>
        <p:spPr>
          <a:xfrm>
            <a:off x="3568700" y="142875"/>
            <a:ext cx="4140200" cy="406400"/>
          </a:xfrm>
          <a:prstGeom prst="rect">
            <a:avLst/>
          </a:prstGeom>
          <a:noFill/>
          <a:ln w="9525">
            <a:noFill/>
          </a:ln>
        </p:spPr>
        <p:txBody>
          <a:bodyPr wrap="none" lIns="36000" tIns="36000" rIns="36000" bIns="36000">
            <a:spAutoFit/>
          </a:bodyPr>
          <a:lstStyle/>
          <a:p>
            <a:pPr lvl="0" algn="ctr"/>
            <a:r>
              <a:rPr lang="zh-CN" altLang="en-US" sz="2200" dirty="0">
                <a:solidFill>
                  <a:srgbClr val="FFFFFF"/>
                </a:solidFill>
                <a:latin typeface="华文彩云" panose="02010800040101010101" pitchFamily="2" charset="-122"/>
                <a:ea typeface="华文彩云" panose="02010800040101010101" pitchFamily="2" charset="-122"/>
              </a:rPr>
              <a:t>第一学习主题　第</a:t>
            </a:r>
            <a:r>
              <a:rPr lang="en-US" altLang="zh-CN" sz="2200" dirty="0">
                <a:solidFill>
                  <a:srgbClr val="FFFFFF"/>
                </a:solidFill>
                <a:latin typeface="华文彩云" panose="02010800040101010101" pitchFamily="2" charset="-122"/>
                <a:ea typeface="华文彩云" panose="02010800040101010101" pitchFamily="2" charset="-122"/>
              </a:rPr>
              <a:t>1</a:t>
            </a:r>
            <a:r>
              <a:rPr lang="zh-CN" altLang="en-US" sz="2200" dirty="0">
                <a:solidFill>
                  <a:srgbClr val="FFFFFF"/>
                </a:solidFill>
                <a:latin typeface="华文彩云" panose="02010800040101010101" pitchFamily="2" charset="-122"/>
                <a:ea typeface="华文彩云" panose="02010800040101010101" pitchFamily="2" charset="-122"/>
              </a:rPr>
              <a:t>课　鸦片战争</a:t>
            </a:r>
            <a:endParaRPr lang="zh-CN" altLang="en-US" sz="2200" dirty="0">
              <a:solidFill>
                <a:srgbClr val="FFFFFF"/>
              </a:solidFill>
              <a:latin typeface="华文彩云" panose="02010800040101010101" pitchFamily="2" charset="-122"/>
              <a:ea typeface="华文彩云" panose="02010800040101010101" pitchFamily="2" charset="-122"/>
            </a:endParaRP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2.wav"/><Relationship Id="rId2" Type="http://schemas.openxmlformats.org/officeDocument/2006/relationships/slide" Target="slide11.xml"/><Relationship Id="rId1" Type="http://schemas.openxmlformats.org/officeDocument/2006/relationships/slide" Target="slide1.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3.wav"/></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12.xml"/><Relationship Id="rId4" Type="http://schemas.openxmlformats.org/officeDocument/2006/relationships/audio" Target="../media/audio5.wav"/><Relationship Id="rId3" Type="http://schemas.openxmlformats.org/officeDocument/2006/relationships/audio" Target="../media/audio4.wav"/><Relationship Id="rId2" Type="http://schemas.openxmlformats.org/officeDocument/2006/relationships/image" Target="../media/image16.emf"/><Relationship Id="rId1"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2.wav"/><Relationship Id="rId1" Type="http://schemas.openxmlformats.org/officeDocument/2006/relationships/audio" Target="../media/audio6.wav"/></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jpeg"/><Relationship Id="rId1" Type="http://schemas.openxmlformats.org/officeDocument/2006/relationships/image" Target="../media/image19.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jpeg"/><Relationship Id="rId1"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image" Target="../media/image20.jpeg"/><Relationship Id="rId1"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jpeg"/><Relationship Id="rId1" Type="http://schemas.openxmlformats.org/officeDocument/2006/relationships/image" Target="../media/image23.jpe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8.png"/><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0.jpeg"/><Relationship Id="rId1" Type="http://schemas.openxmlformats.org/officeDocument/2006/relationships/image" Target="../media/image29.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GIF"/></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41.xml"/><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audio" Target="../media/audio7.wav"/></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9.wav"/><Relationship Id="rId1" Type="http://schemas.openxmlformats.org/officeDocument/2006/relationships/image" Target="../media/image32.GIF"/></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20.xml"/><Relationship Id="rId1" Type="http://schemas.openxmlformats.org/officeDocument/2006/relationships/slide" Target="slide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8.wav"/><Relationship Id="rId1" Type="http://schemas.openxmlformats.org/officeDocument/2006/relationships/audio" Target="../media/audio3.wav"/></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7.wav"/><Relationship Id="rId2" Type="http://schemas.openxmlformats.org/officeDocument/2006/relationships/audio" Target="../media/audio9.wav"/><Relationship Id="rId1" Type="http://schemas.openxmlformats.org/officeDocument/2006/relationships/image" Target="../media/image34.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1.GIF"/><Relationship Id="rId1" Type="http://schemas.openxmlformats.org/officeDocument/2006/relationships/image" Target="../media/image3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slide" Target="slide1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4.xml"/><Relationship Id="rId1" Type="http://schemas.openxmlformats.org/officeDocument/2006/relationships/image" Target="../media/image37.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4.xml"/><Relationship Id="rId1" Type="http://schemas.openxmlformats.org/officeDocument/2006/relationships/image" Target="../media/image38.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64.xml"/><Relationship Id="rId1" Type="http://schemas.openxmlformats.org/officeDocument/2006/relationships/image" Target="../media/image39.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64.xml"/><Relationship Id="rId1"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64.xml"/><Relationship Id="rId1" Type="http://schemas.openxmlformats.org/officeDocument/2006/relationships/audio" Target="../media/audio8.wav"/></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p:nvPr/>
        </p:nvSpPr>
        <p:spPr>
          <a:xfrm>
            <a:off x="682625" y="2276475"/>
            <a:ext cx="7850188" cy="1311275"/>
          </a:xfrm>
          <a:prstGeom prst="rect">
            <a:avLst/>
          </a:prstGeom>
          <a:noFill/>
          <a:ln w="9525">
            <a:noFill/>
          </a:ln>
        </p:spPr>
        <p:txBody>
          <a:bodyPr>
            <a:spAutoFit/>
          </a:bodyPr>
          <a:lstStyle/>
          <a:p>
            <a:pPr algn="ctr" eaLnBrk="0" hangingPunct="0"/>
            <a:r>
              <a:rPr lang="zh-CN" altLang="en-US" sz="4000" b="1" dirty="0">
                <a:solidFill>
                  <a:srgbClr val="000000"/>
                </a:solidFill>
                <a:latin typeface="黑体" panose="02010600030101010101" pitchFamily="49" charset="-122"/>
                <a:ea typeface="黑体" panose="02010600030101010101" pitchFamily="49" charset="-122"/>
                <a:sym typeface="Arial" panose="020B0604020202020204" pitchFamily="34" charset="0"/>
              </a:rPr>
              <a:t>第一学习主题 列强的侵略和中国人民的抗争</a:t>
            </a:r>
            <a:endParaRPr lang="zh-CN" altLang="en-US" sz="4000" b="1" dirty="0">
              <a:solidFill>
                <a:srgbClr val="000000"/>
              </a:solidFill>
              <a:latin typeface="黑体" panose="02010600030101010101" pitchFamily="49" charset="-122"/>
              <a:ea typeface="黑体" panose="02010600030101010101" pitchFamily="49" charset="-122"/>
              <a:sym typeface="Arial" panose="020B0604020202020204" pitchFamily="34" charset="0"/>
            </a:endParaRPr>
          </a:p>
        </p:txBody>
      </p:sp>
      <p:sp>
        <p:nvSpPr>
          <p:cNvPr id="9219" name="Rectangle 5"/>
          <p:cNvSpPr/>
          <p:nvPr/>
        </p:nvSpPr>
        <p:spPr>
          <a:xfrm>
            <a:off x="2822575" y="3705225"/>
            <a:ext cx="3757613" cy="700088"/>
          </a:xfrm>
          <a:prstGeom prst="rect">
            <a:avLst/>
          </a:prstGeom>
          <a:noFill/>
          <a:ln w="9525">
            <a:noFill/>
          </a:ln>
        </p:spPr>
        <p:txBody>
          <a:bodyPr wrap="none" anchor="ctr">
            <a:spAutoFit/>
          </a:bodyPr>
          <a:lstStyle/>
          <a:p>
            <a:pPr algn="ctr" eaLnBrk="0" hangingPunct="0"/>
            <a:r>
              <a:rPr lang="zh-CN" altLang="en-US" sz="4000" b="1" dirty="0">
                <a:solidFill>
                  <a:srgbClr val="FF0000"/>
                </a:solidFill>
                <a:latin typeface="隶书" panose="02010509060101010101" pitchFamily="1" charset="-122"/>
                <a:ea typeface="隶书" panose="02010509060101010101" pitchFamily="1" charset="-122"/>
                <a:sym typeface="Arial" panose="020B0604020202020204" pitchFamily="34" charset="0"/>
              </a:rPr>
              <a:t>第</a:t>
            </a:r>
            <a:r>
              <a:rPr lang="zh-CN" altLang="en-US" sz="4000" b="1" dirty="0">
                <a:solidFill>
                  <a:srgbClr val="FF0000"/>
                </a:solidFill>
                <a:latin typeface="Times New Roman" panose="02020603050405020304" pitchFamily="18" charset="0"/>
                <a:ea typeface="隶书" panose="02010509060101010101" pitchFamily="1" charset="-122"/>
                <a:sym typeface="Arial" panose="020B0604020202020204" pitchFamily="34" charset="0"/>
              </a:rPr>
              <a:t>1</a:t>
            </a:r>
            <a:r>
              <a:rPr lang="zh-CN" altLang="en-US" sz="4000" b="1" dirty="0">
                <a:solidFill>
                  <a:srgbClr val="FF0000"/>
                </a:solidFill>
                <a:latin typeface="隶书" panose="02010509060101010101" pitchFamily="1" charset="-122"/>
                <a:ea typeface="隶书" panose="02010509060101010101" pitchFamily="1" charset="-122"/>
                <a:sym typeface="Arial" panose="020B0604020202020204" pitchFamily="34" charset="0"/>
              </a:rPr>
              <a:t>课 鸦片战争</a:t>
            </a:r>
            <a:endParaRPr lang="zh-CN" altLang="en-US" sz="4000" b="1" dirty="0">
              <a:solidFill>
                <a:srgbClr val="FF0000"/>
              </a:solidFill>
              <a:latin typeface="隶书" panose="02010509060101010101" pitchFamily="1" charset="-122"/>
              <a:ea typeface="隶书" panose="02010509060101010101" pitchFamily="1" charset="-122"/>
              <a:sym typeface="Arial" panose="020B0604020202020204" pitchFamily="34" charset="0"/>
            </a:endParaRPr>
          </a:p>
        </p:txBody>
      </p:sp>
      <p:sp>
        <p:nvSpPr>
          <p:cNvPr id="2" name="文本框 1"/>
          <p:cNvSpPr txBox="1"/>
          <p:nvPr/>
        </p:nvSpPr>
        <p:spPr>
          <a:xfrm>
            <a:off x="4715510" y="5223510"/>
            <a:ext cx="2828290" cy="368300"/>
          </a:xfrm>
          <a:prstGeom prst="rect">
            <a:avLst/>
          </a:prstGeom>
          <a:noFill/>
        </p:spPr>
        <p:txBody>
          <a:bodyPr wrap="square" rtlCol="0">
            <a:spAutoFit/>
          </a:bodyPr>
          <a:p>
            <a:r>
              <a:rPr lang="zh-CN" altLang="en-US"/>
              <a:t>马溪中学</a:t>
            </a:r>
            <a:r>
              <a:rPr lang="en-US" altLang="zh-CN"/>
              <a:t>  </a:t>
            </a:r>
            <a:r>
              <a:rPr lang="zh-CN" altLang="en-US"/>
              <a:t>徐应兵</a:t>
            </a:r>
            <a:endParaRPr lang="zh-CN" alt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文本框 16385"/>
          <p:cNvSpPr txBox="1"/>
          <p:nvPr/>
        </p:nvSpPr>
        <p:spPr>
          <a:xfrm>
            <a:off x="1143000" y="758825"/>
            <a:ext cx="6934200" cy="701675"/>
          </a:xfrm>
          <a:prstGeom prst="rect">
            <a:avLst/>
          </a:prstGeom>
          <a:noFill/>
          <a:ln w="9525">
            <a:noFill/>
          </a:ln>
          <a:effectLst>
            <a:outerShdw dist="35921" dir="2699999" algn="ctr" rotWithShape="0">
              <a:schemeClr val="bg2"/>
            </a:outerShdw>
          </a:effectLst>
        </p:spPr>
        <p:txBody>
          <a:bodyPr anchor="t">
            <a:spAutoFit/>
          </a:bodyPr>
          <a:lstStyle/>
          <a:p>
            <a:pPr algn="dist">
              <a:spcBef>
                <a:spcPct val="50000"/>
              </a:spcBef>
            </a:pPr>
            <a:r>
              <a:rPr lang="zh-CN" altLang="en-US" sz="4000" b="1" dirty="0">
                <a:solidFill>
                  <a:srgbClr val="CC3300"/>
                </a:solidFill>
                <a:latin typeface="Verdana" panose="020B0604030504040204" pitchFamily="2" charset="0"/>
                <a:ea typeface="黑体" panose="02010600030101010101" pitchFamily="49" charset="-122"/>
              </a:rPr>
              <a:t>鸦片输入前正常中英贸易情况</a:t>
            </a:r>
            <a:endParaRPr lang="zh-CN" altLang="en-US" sz="4000" b="1" dirty="0">
              <a:solidFill>
                <a:srgbClr val="CC3300"/>
              </a:solidFill>
              <a:latin typeface="Verdana" panose="020B0604030504040204" pitchFamily="2" charset="0"/>
              <a:ea typeface="黑体" panose="02010600030101010101" pitchFamily="49" charset="-122"/>
            </a:endParaRPr>
          </a:p>
        </p:txBody>
      </p:sp>
      <p:sp>
        <p:nvSpPr>
          <p:cNvPr id="16387" name="文本框 16386"/>
          <p:cNvSpPr txBox="1"/>
          <p:nvPr/>
        </p:nvSpPr>
        <p:spPr>
          <a:xfrm>
            <a:off x="228600" y="2286000"/>
            <a:ext cx="1531938" cy="1066800"/>
          </a:xfrm>
          <a:prstGeom prst="rect">
            <a:avLst/>
          </a:prstGeom>
          <a:solidFill>
            <a:srgbClr val="C0C0C0"/>
          </a:solidFill>
          <a:ln w="9525">
            <a:noFill/>
          </a:ln>
          <a:effectLst>
            <a:outerShdw dist="12700" algn="ctr" rotWithShape="0">
              <a:srgbClr val="3333FF"/>
            </a:outerShdw>
          </a:effectLst>
        </p:spPr>
        <p:txBody>
          <a:bodyPr anchor="t">
            <a:spAutoFit/>
          </a:bodyPr>
          <a:lstStyle/>
          <a:p>
            <a:pPr algn="r">
              <a:spcBef>
                <a:spcPct val="50000"/>
              </a:spcBef>
            </a:pPr>
            <a:r>
              <a:rPr lang="zh-CN" altLang="en-US" sz="3200" b="1" dirty="0">
                <a:solidFill>
                  <a:srgbClr val="4F38F6"/>
                </a:solidFill>
                <a:latin typeface="Verdana" panose="020B0604030504040204" pitchFamily="2" charset="0"/>
                <a:ea typeface="华文细黑" panose="02010600040101010101" pitchFamily="2" charset="-122"/>
              </a:rPr>
              <a:t>中   国</a:t>
            </a:r>
            <a:r>
              <a:rPr lang="en-US" altLang="zh-CN" sz="3200" b="1" dirty="0">
                <a:solidFill>
                  <a:srgbClr val="4F38F6"/>
                </a:solidFill>
                <a:latin typeface="Verdana" panose="020B0604030504040204" pitchFamily="2" charset="0"/>
                <a:ea typeface="华文细黑" panose="02010600040101010101" pitchFamily="2" charset="-122"/>
              </a:rPr>
              <a:t>(</a:t>
            </a:r>
            <a:r>
              <a:rPr lang="zh-CN" altLang="en-US" sz="3200" b="1" dirty="0">
                <a:solidFill>
                  <a:srgbClr val="4F38F6"/>
                </a:solidFill>
                <a:latin typeface="Verdana" panose="020B0604030504040204" pitchFamily="2" charset="0"/>
                <a:ea typeface="华文细黑" panose="02010600040101010101" pitchFamily="2" charset="-122"/>
              </a:rPr>
              <a:t>出超</a:t>
            </a:r>
            <a:r>
              <a:rPr lang="en-US" altLang="zh-CN" sz="3200" b="1" dirty="0">
                <a:solidFill>
                  <a:srgbClr val="4F38F6"/>
                </a:solidFill>
                <a:latin typeface="Verdana" panose="020B0604030504040204" pitchFamily="2" charset="0"/>
                <a:ea typeface="华文细黑" panose="02010600040101010101" pitchFamily="2" charset="-122"/>
              </a:rPr>
              <a:t>)</a:t>
            </a:r>
            <a:endParaRPr lang="en-US" altLang="zh-CN" sz="3200" b="1" dirty="0">
              <a:solidFill>
                <a:srgbClr val="4F38F6"/>
              </a:solidFill>
              <a:latin typeface="Verdana" panose="020B0604030504040204" pitchFamily="2" charset="0"/>
              <a:ea typeface="华文细黑" panose="02010600040101010101" pitchFamily="2" charset="-122"/>
            </a:endParaRPr>
          </a:p>
        </p:txBody>
      </p:sp>
      <p:sp>
        <p:nvSpPr>
          <p:cNvPr id="16388" name="文本框 16387"/>
          <p:cNvSpPr txBox="1"/>
          <p:nvPr/>
        </p:nvSpPr>
        <p:spPr>
          <a:xfrm>
            <a:off x="6896100" y="2155825"/>
            <a:ext cx="1822450" cy="1066800"/>
          </a:xfrm>
          <a:prstGeom prst="rect">
            <a:avLst/>
          </a:prstGeom>
          <a:solidFill>
            <a:srgbClr val="C0C0C0"/>
          </a:solidFill>
          <a:ln w="9525">
            <a:noFill/>
          </a:ln>
          <a:effectLst>
            <a:outerShdw dist="12700" algn="ctr" rotWithShape="0">
              <a:srgbClr val="3333FF"/>
            </a:outerShdw>
          </a:effectLst>
        </p:spPr>
        <p:txBody>
          <a:bodyPr anchor="t">
            <a:spAutoFit/>
          </a:bodyPr>
          <a:lstStyle/>
          <a:p>
            <a:pPr algn="r">
              <a:spcBef>
                <a:spcPct val="50000"/>
              </a:spcBef>
            </a:pPr>
            <a:r>
              <a:rPr lang="zh-CN" altLang="en-US" sz="3200" b="1" dirty="0">
                <a:solidFill>
                  <a:srgbClr val="4F38F6"/>
                </a:solidFill>
                <a:latin typeface="Verdana" panose="020B0604030504040204" pitchFamily="2" charset="0"/>
                <a:ea typeface="华文细黑" panose="02010600040101010101" pitchFamily="2" charset="-122"/>
              </a:rPr>
              <a:t>英   国（入超）</a:t>
            </a:r>
            <a:endParaRPr lang="zh-CN" altLang="en-US" sz="3200" b="1" dirty="0">
              <a:solidFill>
                <a:srgbClr val="4F38F6"/>
              </a:solidFill>
              <a:latin typeface="Verdana" panose="020B0604030504040204" pitchFamily="2" charset="0"/>
              <a:ea typeface="华文细黑" panose="02010600040101010101" pitchFamily="2" charset="-122"/>
            </a:endParaRPr>
          </a:p>
        </p:txBody>
      </p:sp>
      <p:sp>
        <p:nvSpPr>
          <p:cNvPr id="16389" name="文本框 16388"/>
          <p:cNvSpPr txBox="1"/>
          <p:nvPr/>
        </p:nvSpPr>
        <p:spPr>
          <a:xfrm>
            <a:off x="2195513" y="1757363"/>
            <a:ext cx="2074862" cy="519112"/>
          </a:xfrm>
          <a:prstGeom prst="rect">
            <a:avLst/>
          </a:prstGeom>
          <a:noFill/>
          <a:ln w="9525">
            <a:noFill/>
          </a:ln>
        </p:spPr>
        <p:txBody>
          <a:bodyPr anchor="t">
            <a:spAutoFit/>
          </a:bodyPr>
          <a:lstStyle/>
          <a:p>
            <a:pPr>
              <a:spcBef>
                <a:spcPct val="50000"/>
              </a:spcBef>
            </a:pPr>
            <a:r>
              <a:rPr lang="zh-CN" altLang="en-US" sz="2800" b="1" dirty="0">
                <a:latin typeface="Verdana" panose="020B0604030504040204" pitchFamily="2" charset="0"/>
                <a:ea typeface="华文细黑" panose="02010600040101010101" pitchFamily="2" charset="-122"/>
              </a:rPr>
              <a:t>呢绒、布匹</a:t>
            </a:r>
            <a:endParaRPr lang="zh-CN" altLang="en-US" sz="2800" b="1" dirty="0">
              <a:latin typeface="Verdana" panose="020B0604030504040204" pitchFamily="2" charset="0"/>
              <a:ea typeface="华文细黑" panose="02010600040101010101" pitchFamily="2" charset="-122"/>
            </a:endParaRPr>
          </a:p>
        </p:txBody>
      </p:sp>
      <p:sp>
        <p:nvSpPr>
          <p:cNvPr id="16390" name="文本框 16389"/>
          <p:cNvSpPr txBox="1"/>
          <p:nvPr/>
        </p:nvSpPr>
        <p:spPr>
          <a:xfrm>
            <a:off x="1979613" y="2997200"/>
            <a:ext cx="3201987" cy="519113"/>
          </a:xfrm>
          <a:prstGeom prst="rect">
            <a:avLst/>
          </a:prstGeom>
          <a:noFill/>
          <a:ln w="9525">
            <a:noFill/>
          </a:ln>
        </p:spPr>
        <p:txBody>
          <a:bodyPr anchor="t">
            <a:spAutoFit/>
          </a:bodyPr>
          <a:lstStyle/>
          <a:p>
            <a:pPr>
              <a:spcBef>
                <a:spcPct val="50000"/>
              </a:spcBef>
            </a:pPr>
            <a:r>
              <a:rPr lang="zh-CN" altLang="en-US" sz="2800" b="1" dirty="0">
                <a:latin typeface="Verdana" panose="020B0604030504040204" pitchFamily="2" charset="0"/>
                <a:ea typeface="华文细黑" panose="02010600040101010101" pitchFamily="2" charset="-122"/>
              </a:rPr>
              <a:t>茶叶、生丝、瓷器</a:t>
            </a:r>
            <a:endParaRPr lang="zh-CN" altLang="en-US" sz="2800" b="1" dirty="0">
              <a:latin typeface="Verdana" panose="020B0604030504040204" pitchFamily="2" charset="0"/>
              <a:ea typeface="华文细黑" panose="02010600040101010101" pitchFamily="2" charset="-122"/>
            </a:endParaRPr>
          </a:p>
        </p:txBody>
      </p:sp>
      <p:sp>
        <p:nvSpPr>
          <p:cNvPr id="16391" name="直接连接符 16390"/>
          <p:cNvSpPr/>
          <p:nvPr/>
        </p:nvSpPr>
        <p:spPr>
          <a:xfrm flipH="1">
            <a:off x="1908175" y="2349500"/>
            <a:ext cx="4968875" cy="0"/>
          </a:xfrm>
          <a:prstGeom prst="line">
            <a:avLst/>
          </a:prstGeom>
          <a:ln w="50800" cap="flat" cmpd="sng">
            <a:solidFill>
              <a:srgbClr val="99CC00"/>
            </a:solidFill>
            <a:prstDash val="solid"/>
            <a:round/>
            <a:headEnd type="none" w="med" len="med"/>
            <a:tailEnd type="triangle" w="med" len="med"/>
          </a:ln>
        </p:spPr>
        <p:txBody>
          <a:bodyPr anchor="t"/>
          <a:lstStyle/>
          <a:p>
            <a:endParaRPr lang="zh-CN" altLang="en-US">
              <a:latin typeface="Arial" panose="020B0604020202020204" pitchFamily="34" charset="0"/>
            </a:endParaRPr>
          </a:p>
        </p:txBody>
      </p:sp>
      <p:sp>
        <p:nvSpPr>
          <p:cNvPr id="16392" name="直接连接符 16391"/>
          <p:cNvSpPr/>
          <p:nvPr/>
        </p:nvSpPr>
        <p:spPr>
          <a:xfrm>
            <a:off x="1911350" y="2851150"/>
            <a:ext cx="4968875" cy="1588"/>
          </a:xfrm>
          <a:prstGeom prst="line">
            <a:avLst/>
          </a:prstGeom>
          <a:ln w="50800" cap="flat" cmpd="sng">
            <a:solidFill>
              <a:srgbClr val="FF6600"/>
            </a:solidFill>
            <a:prstDash val="solid"/>
            <a:round/>
            <a:headEnd type="none" w="med" len="med"/>
            <a:tailEnd type="triangle" w="med" len="med"/>
          </a:ln>
        </p:spPr>
        <p:txBody>
          <a:bodyPr anchor="t"/>
          <a:lstStyle/>
          <a:p>
            <a:endParaRPr lang="zh-CN" altLang="en-US">
              <a:latin typeface="Arial" panose="020B0604020202020204" pitchFamily="34" charset="0"/>
            </a:endParaRPr>
          </a:p>
        </p:txBody>
      </p:sp>
      <p:sp>
        <p:nvSpPr>
          <p:cNvPr id="16393" name="矩形 16392"/>
          <p:cNvSpPr/>
          <p:nvPr/>
        </p:nvSpPr>
        <p:spPr>
          <a:xfrm>
            <a:off x="4356100" y="1700213"/>
            <a:ext cx="2851150" cy="519112"/>
          </a:xfrm>
          <a:prstGeom prst="rect">
            <a:avLst/>
          </a:prstGeom>
          <a:noFill/>
          <a:ln w="9525">
            <a:noFill/>
          </a:ln>
        </p:spPr>
        <p:txBody>
          <a:bodyPr wrap="none" anchor="ctr">
            <a:spAutoFit/>
          </a:bodyPr>
          <a:lstStyle/>
          <a:p>
            <a:r>
              <a:rPr lang="zh-CN" altLang="en-US" sz="2800" b="1" dirty="0">
                <a:solidFill>
                  <a:srgbClr val="CC3300"/>
                </a:solidFill>
                <a:latin typeface="华文细黑" panose="02010600040101010101" pitchFamily="2" charset="-122"/>
                <a:ea typeface="华文细黑" panose="02010600040101010101" pitchFamily="2" charset="-122"/>
              </a:rPr>
              <a:t>（很难卖出去 ）</a:t>
            </a:r>
            <a:endParaRPr lang="zh-CN" altLang="en-US" sz="2800" b="1" dirty="0">
              <a:solidFill>
                <a:srgbClr val="CC3300"/>
              </a:solidFill>
              <a:latin typeface="华文细黑" panose="02010600040101010101" pitchFamily="2" charset="-122"/>
              <a:ea typeface="华文细黑" panose="02010600040101010101" pitchFamily="2" charset="-122"/>
            </a:endParaRPr>
          </a:p>
        </p:txBody>
      </p:sp>
      <p:sp>
        <p:nvSpPr>
          <p:cNvPr id="16394" name="文本框 16393"/>
          <p:cNvSpPr txBox="1"/>
          <p:nvPr/>
        </p:nvSpPr>
        <p:spPr>
          <a:xfrm>
            <a:off x="4859338" y="2997200"/>
            <a:ext cx="1962150" cy="519113"/>
          </a:xfrm>
          <a:prstGeom prst="rect">
            <a:avLst/>
          </a:prstGeom>
          <a:noFill/>
          <a:ln w="9525">
            <a:noFill/>
          </a:ln>
        </p:spPr>
        <p:txBody>
          <a:bodyPr wrap="none" anchor="ctr">
            <a:spAutoFit/>
          </a:bodyPr>
          <a:lstStyle/>
          <a:p>
            <a:r>
              <a:rPr lang="zh-CN" altLang="en-US" sz="2800" b="1" dirty="0">
                <a:solidFill>
                  <a:srgbClr val="CC3300"/>
                </a:solidFill>
                <a:latin typeface="华文细黑" panose="02010600040101010101" pitchFamily="2" charset="-122"/>
                <a:ea typeface="华文细黑" panose="02010600040101010101" pitchFamily="2" charset="-122"/>
              </a:rPr>
              <a:t>（很畅销）</a:t>
            </a:r>
            <a:endParaRPr lang="zh-CN" altLang="en-US" sz="2800" b="1" dirty="0">
              <a:solidFill>
                <a:srgbClr val="CC3300"/>
              </a:solidFill>
              <a:latin typeface="华文细黑" panose="02010600040101010101" pitchFamily="2" charset="-122"/>
              <a:ea typeface="华文细黑" panose="02010600040101010101" pitchFamily="2" charset="-122"/>
            </a:endParaRPr>
          </a:p>
        </p:txBody>
      </p:sp>
      <p:sp>
        <p:nvSpPr>
          <p:cNvPr id="16395" name="文本框 16394">
            <a:hlinkClick r:id="rId1" action="ppaction://hlinksldjump"/>
          </p:cNvPr>
          <p:cNvSpPr txBox="1"/>
          <p:nvPr/>
        </p:nvSpPr>
        <p:spPr>
          <a:xfrm>
            <a:off x="457200" y="3886200"/>
            <a:ext cx="2305050" cy="579438"/>
          </a:xfrm>
          <a:prstGeom prst="rect">
            <a:avLst/>
          </a:prstGeom>
          <a:noFill/>
          <a:ln w="9525">
            <a:noFill/>
          </a:ln>
        </p:spPr>
        <p:txBody>
          <a:bodyPr anchor="t">
            <a:spAutoFit/>
          </a:bodyPr>
          <a:lstStyle/>
          <a:p>
            <a:r>
              <a:rPr lang="zh-CN" altLang="en-US" sz="3200" b="1" dirty="0">
                <a:latin typeface="Verdana" panose="020B0604030504040204" pitchFamily="2" charset="0"/>
                <a:ea typeface="黑体" panose="02010600030101010101" pitchFamily="49" charset="-122"/>
              </a:rPr>
              <a:t>贸易结果：</a:t>
            </a:r>
            <a:endParaRPr lang="zh-CN" altLang="en-US" sz="3200" b="1" dirty="0">
              <a:latin typeface="Verdana" panose="020B0604030504040204" pitchFamily="2" charset="0"/>
              <a:ea typeface="黑体" panose="02010600030101010101" pitchFamily="49" charset="-122"/>
            </a:endParaRPr>
          </a:p>
        </p:txBody>
      </p:sp>
      <p:sp>
        <p:nvSpPr>
          <p:cNvPr id="16396" name="文本框 16395"/>
          <p:cNvSpPr txBox="1"/>
          <p:nvPr/>
        </p:nvSpPr>
        <p:spPr>
          <a:xfrm>
            <a:off x="2590800" y="3902075"/>
            <a:ext cx="4429125" cy="641350"/>
          </a:xfrm>
          <a:prstGeom prst="rect">
            <a:avLst/>
          </a:prstGeom>
          <a:noFill/>
          <a:ln w="9525">
            <a:noFill/>
          </a:ln>
        </p:spPr>
        <p:txBody>
          <a:bodyPr wrap="none" anchor="ctr">
            <a:spAutoFit/>
          </a:bodyPr>
          <a:lstStyle/>
          <a:p>
            <a:r>
              <a:rPr lang="zh-CN" altLang="en-US" sz="2800" b="1" dirty="0">
                <a:solidFill>
                  <a:srgbClr val="CC3300"/>
                </a:solidFill>
                <a:latin typeface="华文细黑" panose="02010600040101010101" pitchFamily="2" charset="-122"/>
                <a:ea typeface="华文细黑" panose="02010600040101010101" pitchFamily="2" charset="-122"/>
              </a:rPr>
              <a:t>英国许多白银流入中国</a:t>
            </a:r>
            <a:r>
              <a:rPr lang="zh-CN" altLang="en-US" sz="2800" b="1" dirty="0">
                <a:solidFill>
                  <a:srgbClr val="EF60F2"/>
                </a:solidFill>
                <a:latin typeface="华文细黑" panose="02010600040101010101" pitchFamily="2" charset="-122"/>
                <a:ea typeface="华文细黑" panose="02010600040101010101" pitchFamily="2" charset="-122"/>
              </a:rPr>
              <a:t>。</a:t>
            </a:r>
            <a:r>
              <a:rPr lang="en-US" altLang="zh-CN" sz="800" dirty="0">
                <a:solidFill>
                  <a:schemeClr val="bg1"/>
                </a:solidFill>
                <a:latin typeface="Arial" panose="020B0604020202020204" pitchFamily="34" charset="0"/>
              </a:rPr>
              <a:t>Z</a:t>
            </a:r>
            <a:r>
              <a:rPr lang="zh-CN" altLang="en-US" sz="800" dirty="0">
                <a:solidFill>
                  <a:schemeClr val="bg1"/>
                </a:solidFill>
                <a:latin typeface="Arial" panose="020B0604020202020204" pitchFamily="34" charset="0"/>
              </a:rPr>
              <a:t>、</a:t>
            </a:r>
            <a:r>
              <a:rPr lang="en-US" altLang="zh-CN" sz="800" dirty="0">
                <a:solidFill>
                  <a:schemeClr val="bg1"/>
                </a:solidFill>
                <a:latin typeface="Arial" panose="020B0604020202020204" pitchFamily="34" charset="0"/>
              </a:rPr>
              <a:t>xxk</a:t>
            </a:r>
            <a:endParaRPr lang="en-US" altLang="zh-CN" sz="800" dirty="0">
              <a:solidFill>
                <a:schemeClr val="bg1"/>
              </a:solidFill>
              <a:latin typeface="Arial" panose="020B0604020202020204" pitchFamily="34" charset="0"/>
            </a:endParaRPr>
          </a:p>
          <a:p>
            <a:endParaRPr lang="zh-CN" altLang="en-US" sz="800" b="1" dirty="0">
              <a:solidFill>
                <a:schemeClr val="bg1"/>
              </a:solidFill>
              <a:latin typeface="华文细黑" panose="02010600040101010101" pitchFamily="2" charset="-122"/>
              <a:ea typeface="华文细黑" panose="02010600040101010101" pitchFamily="2" charset="-122"/>
            </a:endParaRPr>
          </a:p>
        </p:txBody>
      </p:sp>
      <p:sp>
        <p:nvSpPr>
          <p:cNvPr id="16397" name="文本框 16396"/>
          <p:cNvSpPr txBox="1"/>
          <p:nvPr/>
        </p:nvSpPr>
        <p:spPr>
          <a:xfrm>
            <a:off x="611188" y="4641850"/>
            <a:ext cx="742950" cy="1582738"/>
          </a:xfrm>
          <a:prstGeom prst="rect">
            <a:avLst/>
          </a:prstGeom>
          <a:gradFill rotWithShape="1">
            <a:gsLst>
              <a:gs pos="0">
                <a:schemeClr val="accent1">
                  <a:alpha val="50000"/>
                </a:schemeClr>
              </a:gs>
              <a:gs pos="50000">
                <a:schemeClr val="bg1"/>
              </a:gs>
              <a:gs pos="100000">
                <a:schemeClr val="accent1">
                  <a:alpha val="50000"/>
                </a:schemeClr>
              </a:gs>
            </a:gsLst>
            <a:lin ang="0" scaled="1"/>
            <a:tileRect/>
          </a:gradFill>
          <a:ln w="9525" cap="flat" cmpd="sng">
            <a:solidFill>
              <a:schemeClr val="accent1"/>
            </a:solidFill>
            <a:prstDash val="solid"/>
            <a:miter/>
            <a:headEnd type="none" w="med" len="med"/>
            <a:tailEnd type="none" w="med" len="med"/>
          </a:ln>
        </p:spPr>
        <p:txBody>
          <a:bodyPr vert="eaVert" anchor="t">
            <a:spAutoFit/>
          </a:bodyPr>
          <a:lstStyle/>
          <a:p>
            <a:pPr>
              <a:spcBef>
                <a:spcPct val="50000"/>
              </a:spcBef>
            </a:pPr>
            <a:r>
              <a:rPr lang="zh-CN" altLang="en-US" sz="3600" b="1" dirty="0">
                <a:solidFill>
                  <a:srgbClr val="FF3300"/>
                </a:solidFill>
                <a:latin typeface="Arial" panose="020B0604020202020204" pitchFamily="34" charset="0"/>
              </a:rPr>
              <a:t>想一想</a:t>
            </a:r>
            <a:endParaRPr lang="zh-CN" altLang="en-US" sz="3600" b="1" dirty="0">
              <a:solidFill>
                <a:srgbClr val="FF3300"/>
              </a:solidFill>
              <a:latin typeface="Arial" panose="020B0604020202020204" pitchFamily="34" charset="0"/>
            </a:endParaRPr>
          </a:p>
        </p:txBody>
      </p:sp>
      <p:sp>
        <p:nvSpPr>
          <p:cNvPr id="16398" name="文本框 16397"/>
          <p:cNvSpPr txBox="1"/>
          <p:nvPr/>
        </p:nvSpPr>
        <p:spPr>
          <a:xfrm>
            <a:off x="1619250" y="5300663"/>
            <a:ext cx="7272338" cy="588962"/>
          </a:xfrm>
          <a:prstGeom prst="rect">
            <a:avLst/>
          </a:prstGeom>
          <a:solidFill>
            <a:schemeClr val="accent1">
              <a:alpha val="50000"/>
            </a:schemeClr>
          </a:solidFill>
          <a:ln w="9525" cap="flat" cmpd="sng">
            <a:solidFill>
              <a:srgbClr val="00CCFF"/>
            </a:solidFill>
            <a:prstDash val="solid"/>
            <a:miter/>
            <a:headEnd type="none" w="med" len="med"/>
            <a:tailEnd type="none" w="med" len="med"/>
          </a:ln>
        </p:spPr>
        <p:txBody>
          <a:bodyPr anchor="t">
            <a:spAutoFit/>
          </a:bodyPr>
          <a:lstStyle/>
          <a:p>
            <a:pPr>
              <a:spcBef>
                <a:spcPct val="50000"/>
              </a:spcBef>
            </a:pPr>
            <a:r>
              <a:rPr lang="zh-CN" altLang="en-US" sz="3200" b="1" dirty="0">
                <a:latin typeface="Arial" panose="020B0604020202020204" pitchFamily="34" charset="0"/>
              </a:rPr>
              <a:t>英国资产阶级是如何改变这种状况的？</a:t>
            </a:r>
            <a:endParaRPr lang="zh-CN" altLang="en-US" sz="3200" b="1" dirty="0">
              <a:latin typeface="Arial" panose="020B0604020202020204" pitchFamily="34" charset="0"/>
            </a:endParaRPr>
          </a:p>
        </p:txBody>
      </p:sp>
      <p:sp>
        <p:nvSpPr>
          <p:cNvPr id="16399" name="矩形 16398">
            <a:hlinkClick r:id="rId2" action="ppaction://hlinksldjump"/>
          </p:cNvPr>
          <p:cNvSpPr/>
          <p:nvPr/>
        </p:nvSpPr>
        <p:spPr>
          <a:xfrm>
            <a:off x="6248400" y="4419600"/>
            <a:ext cx="2447925" cy="719138"/>
          </a:xfrm>
          <a:prstGeom prst="rect">
            <a:avLst/>
          </a:prstGeom>
        </p:spPr>
        <p:txBody>
          <a:bodyPr wrap="none" fromWordArt="1">
            <a:prstTxWarp prst="textPlain">
              <a:avLst>
                <a:gd name="adj" fmla="val 50000"/>
              </a:avLst>
            </a:prstTxWarp>
            <a:normAutofit/>
          </a:bodyPr>
          <a:lstStyle/>
          <a:p>
            <a:pPr algn="ctr"/>
            <a:r>
              <a:rPr lang="zh-CN" altLang="en-US" sz="4000" b="1">
                <a:ln w="9525" cap="flat" cmpd="sng">
                  <a:solidFill>
                    <a:srgbClr val="FF0000"/>
                  </a:solidFill>
                  <a:prstDash val="solid"/>
                  <a:round/>
                  <a:headEnd type="none" w="med" len="med"/>
                  <a:tailEnd type="none" w="med" len="med"/>
                </a:ln>
                <a:gradFill rotWithShape="1">
                  <a:gsLst>
                    <a:gs pos="0">
                      <a:srgbClr val="FF3300"/>
                    </a:gs>
                    <a:gs pos="100000">
                      <a:srgbClr val="0000FF"/>
                    </a:gs>
                  </a:gsLst>
                  <a:lin ang="2700000" scaled="1"/>
                  <a:tileRect/>
                </a:gradFill>
                <a:latin typeface="楷体_GB2312" panose="02010609030101010101" charset="-122"/>
                <a:ea typeface="楷体_GB2312" panose="02010609030101010101" charset="-122"/>
              </a:rPr>
              <a:t>走私鸦片</a:t>
            </a:r>
            <a:endParaRPr lang="zh-CN" altLang="en-US" sz="4000" b="1">
              <a:ln w="9525" cap="flat" cmpd="sng">
                <a:solidFill>
                  <a:srgbClr val="FF0000"/>
                </a:solidFill>
                <a:prstDash val="solid"/>
                <a:round/>
                <a:headEnd type="none" w="med" len="med"/>
                <a:tailEnd type="none" w="med" len="med"/>
              </a:ln>
              <a:gradFill rotWithShape="1">
                <a:gsLst>
                  <a:gs pos="0">
                    <a:srgbClr val="FF3300"/>
                  </a:gs>
                  <a:gs pos="100000">
                    <a:srgbClr val="0000FF"/>
                  </a:gs>
                </a:gsLst>
                <a:lin ang="2700000" scaled="1"/>
                <a:tileRect/>
              </a:gradFill>
              <a:latin typeface="楷体_GB2312" panose="02010609030101010101" charset="-122"/>
              <a:ea typeface="楷体_GB2312" panose="0201060903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p:cTn id="7" dur="500" fill="hold"/>
                                        <p:tgtEl>
                                          <p:spTgt spid="16387"/>
                                        </p:tgtEl>
                                        <p:attrNameLst>
                                          <p:attrName>ppt_w</p:attrName>
                                        </p:attrNameLst>
                                      </p:cBhvr>
                                      <p:tavLst>
                                        <p:tav tm="0">
                                          <p:val>
                                            <p:fltVal val="0"/>
                                          </p:val>
                                        </p:tav>
                                        <p:tav tm="100000">
                                          <p:val>
                                            <p:strVal val="#ppt_w"/>
                                          </p:val>
                                        </p:tav>
                                      </p:tavLst>
                                    </p:anim>
                                    <p:anim calcmode="lin" valueType="num">
                                      <p:cBhvr>
                                        <p:cTn id="8" dur="500" fill="hold"/>
                                        <p:tgtEl>
                                          <p:spTgt spid="1638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6388"/>
                                        </p:tgtEl>
                                        <p:attrNameLst>
                                          <p:attrName>style.visibility</p:attrName>
                                        </p:attrNameLst>
                                      </p:cBhvr>
                                      <p:to>
                                        <p:strVal val="visible"/>
                                      </p:to>
                                    </p:set>
                                    <p:anim calcmode="lin" valueType="num">
                                      <p:cBhvr>
                                        <p:cTn id="12" dur="500" fill="hold"/>
                                        <p:tgtEl>
                                          <p:spTgt spid="16388"/>
                                        </p:tgtEl>
                                        <p:attrNameLst>
                                          <p:attrName>ppt_w</p:attrName>
                                        </p:attrNameLst>
                                      </p:cBhvr>
                                      <p:tavLst>
                                        <p:tav tm="0">
                                          <p:val>
                                            <p:fltVal val="0"/>
                                          </p:val>
                                        </p:tav>
                                        <p:tav tm="100000">
                                          <p:val>
                                            <p:strVal val="#ppt_w"/>
                                          </p:val>
                                        </p:tav>
                                      </p:tavLst>
                                    </p:anim>
                                    <p:anim calcmode="lin" valueType="num">
                                      <p:cBhvr>
                                        <p:cTn id="13" dur="500" fill="hold"/>
                                        <p:tgtEl>
                                          <p:spTgt spid="16388"/>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2" presetClass="entr" presetSubtype="2" fill="hold" nodeType="afterEffect">
                                  <p:stCondLst>
                                    <p:cond delay="0"/>
                                  </p:stCondLst>
                                  <p:childTnLst>
                                    <p:set>
                                      <p:cBhvr>
                                        <p:cTn id="16" dur="1" fill="hold">
                                          <p:stCondLst>
                                            <p:cond delay="0"/>
                                          </p:stCondLst>
                                        </p:cTn>
                                        <p:tgtEl>
                                          <p:spTgt spid="16391"/>
                                        </p:tgtEl>
                                        <p:attrNameLst>
                                          <p:attrName>style.visibility</p:attrName>
                                        </p:attrNameLst>
                                      </p:cBhvr>
                                      <p:to>
                                        <p:strVal val="visible"/>
                                      </p:to>
                                    </p:set>
                                    <p:animEffect transition="in" filter="slide(fromRight)">
                                      <p:cBhvr>
                                        <p:cTn id="17" dur="500"/>
                                        <p:tgtEl>
                                          <p:spTgt spid="16391"/>
                                        </p:tgtEl>
                                      </p:cBhvr>
                                    </p:animEffect>
                                  </p:childTnLst>
                                </p:cTn>
                              </p:par>
                            </p:childTnLst>
                          </p:cTn>
                        </p:par>
                        <p:par>
                          <p:cTn id="18" fill="hold">
                            <p:stCondLst>
                              <p:cond delay="1500"/>
                            </p:stCondLst>
                            <p:childTnLst>
                              <p:par>
                                <p:cTn id="19" presetID="12" presetClass="entr" presetSubtype="2" fill="hold" grpId="0" nodeType="afterEffect">
                                  <p:stCondLst>
                                    <p:cond delay="0"/>
                                  </p:stCondLst>
                                  <p:childTnLst>
                                    <p:set>
                                      <p:cBhvr>
                                        <p:cTn id="20" dur="1" fill="hold">
                                          <p:stCondLst>
                                            <p:cond delay="0"/>
                                          </p:stCondLst>
                                        </p:cTn>
                                        <p:tgtEl>
                                          <p:spTgt spid="16389"/>
                                        </p:tgtEl>
                                        <p:attrNameLst>
                                          <p:attrName>style.visibility</p:attrName>
                                        </p:attrNameLst>
                                      </p:cBhvr>
                                      <p:to>
                                        <p:strVal val="visible"/>
                                      </p:to>
                                    </p:set>
                                    <p:animEffect transition="in" filter="slide(fromRight)">
                                      <p:cBhvr>
                                        <p:cTn id="21" dur="500"/>
                                        <p:tgtEl>
                                          <p:spTgt spid="16389"/>
                                        </p:tgtEl>
                                      </p:cBhvr>
                                    </p:animEffect>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0"/>
                                          </p:stCondLst>
                                        </p:cTn>
                                        <p:tgtEl>
                                          <p:spTgt spid="1639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nodeType="clickEffect">
                                  <p:stCondLst>
                                    <p:cond delay="0"/>
                                  </p:stCondLst>
                                  <p:childTnLst>
                                    <p:set>
                                      <p:cBhvr>
                                        <p:cTn id="28" dur="1" fill="hold">
                                          <p:stCondLst>
                                            <p:cond delay="0"/>
                                          </p:stCondLst>
                                        </p:cTn>
                                        <p:tgtEl>
                                          <p:spTgt spid="16392"/>
                                        </p:tgtEl>
                                        <p:attrNameLst>
                                          <p:attrName>style.visibility</p:attrName>
                                        </p:attrNameLst>
                                      </p:cBhvr>
                                      <p:to>
                                        <p:strVal val="visible"/>
                                      </p:to>
                                    </p:set>
                                    <p:animEffect transition="in" filter="slide(fromLeft)">
                                      <p:cBhvr>
                                        <p:cTn id="29" dur="500"/>
                                        <p:tgtEl>
                                          <p:spTgt spid="16392"/>
                                        </p:tgtEl>
                                      </p:cBhvr>
                                    </p:animEffect>
                                  </p:childTnLst>
                                </p:cTn>
                              </p:par>
                            </p:childTnLst>
                          </p:cTn>
                        </p:par>
                        <p:par>
                          <p:cTn id="30" fill="hold">
                            <p:stCondLst>
                              <p:cond delay="500"/>
                            </p:stCondLst>
                            <p:childTnLst>
                              <p:par>
                                <p:cTn id="31" presetID="12" presetClass="entr" presetSubtype="8" fill="hold" grpId="0" nodeType="afterEffect">
                                  <p:stCondLst>
                                    <p:cond delay="0"/>
                                  </p:stCondLst>
                                  <p:childTnLst>
                                    <p:set>
                                      <p:cBhvr>
                                        <p:cTn id="32" dur="1" fill="hold">
                                          <p:stCondLst>
                                            <p:cond delay="0"/>
                                          </p:stCondLst>
                                        </p:cTn>
                                        <p:tgtEl>
                                          <p:spTgt spid="16390"/>
                                        </p:tgtEl>
                                        <p:attrNameLst>
                                          <p:attrName>style.visibility</p:attrName>
                                        </p:attrNameLst>
                                      </p:cBhvr>
                                      <p:to>
                                        <p:strVal val="visible"/>
                                      </p:to>
                                    </p:set>
                                    <p:animEffect transition="in" filter="slide(fromLeft)">
                                      <p:cBhvr>
                                        <p:cTn id="33" dur="500"/>
                                        <p:tgtEl>
                                          <p:spTgt spid="16390"/>
                                        </p:tgtEl>
                                      </p:cBhvr>
                                    </p:animEffec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1639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6" fill="hold" grpId="0" nodeType="clickEffect">
                                  <p:stCondLst>
                                    <p:cond delay="0"/>
                                  </p:stCondLst>
                                  <p:childTnLst>
                                    <p:set>
                                      <p:cBhvr>
                                        <p:cTn id="40" dur="1" fill="hold">
                                          <p:stCondLst>
                                            <p:cond delay="0"/>
                                          </p:stCondLst>
                                        </p:cTn>
                                        <p:tgtEl>
                                          <p:spTgt spid="16395"/>
                                        </p:tgtEl>
                                        <p:attrNameLst>
                                          <p:attrName>style.visibility</p:attrName>
                                        </p:attrNameLst>
                                      </p:cBhvr>
                                      <p:to>
                                        <p:strVal val="visible"/>
                                      </p:to>
                                    </p:set>
                                    <p:animEffect transition="in" filter="barn(inHorizontal)">
                                      <p:cBhvr>
                                        <p:cTn id="41" dur="500"/>
                                        <p:tgtEl>
                                          <p:spTgt spid="16395"/>
                                        </p:tgtEl>
                                      </p:cBhvr>
                                    </p:animEffect>
                                  </p:childTnLst>
                                </p:cTn>
                              </p:par>
                            </p:childTnLst>
                          </p:cTn>
                        </p:par>
                        <p:par>
                          <p:cTn id="42" fill="hold">
                            <p:stCondLst>
                              <p:cond delay="500"/>
                            </p:stCondLst>
                            <p:childTnLst>
                              <p:par>
                                <p:cTn id="43" presetID="27" presetClass="entr" presetSubtype="0" fill="hold" grpId="0" nodeType="afterEffect">
                                  <p:stCondLst>
                                    <p:cond delay="0"/>
                                  </p:stCondLst>
                                  <p:iterate type="lt">
                                    <p:tmPct val="50000"/>
                                  </p:iterate>
                                  <p:childTnLst>
                                    <p:set>
                                      <p:cBhvr>
                                        <p:cTn id="44" dur="1" fill="hold">
                                          <p:stCondLst>
                                            <p:cond delay="0"/>
                                          </p:stCondLst>
                                        </p:cTn>
                                        <p:tgtEl>
                                          <p:spTgt spid="16396"/>
                                        </p:tgtEl>
                                        <p:attrNameLst>
                                          <p:attrName>style.visibility</p:attrName>
                                        </p:attrNameLst>
                                      </p:cBhvr>
                                      <p:to>
                                        <p:strVal val="visible"/>
                                      </p:to>
                                    </p:set>
                                    <p:anim calcmode="discrete" valueType="clr">
                                      <p:cBhvr override="childStyle">
                                        <p:cTn id="45" dur="80"/>
                                        <p:tgtEl>
                                          <p:spTgt spid="16396"/>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16396"/>
                                        </p:tgtEl>
                                        <p:attrNameLst>
                                          <p:attrName>fillcolor</p:attrName>
                                        </p:attrNameLst>
                                      </p:cBhvr>
                                      <p:tavLst>
                                        <p:tav tm="0">
                                          <p:val>
                                            <p:clrVal>
                                              <a:schemeClr val="accent2"/>
                                            </p:clrVal>
                                          </p:val>
                                        </p:tav>
                                        <p:tav tm="50000">
                                          <p:val>
                                            <p:clrVal>
                                              <a:schemeClr val="hlink"/>
                                            </p:clrVal>
                                          </p:val>
                                        </p:tav>
                                      </p:tavLst>
                                    </p:anim>
                                    <p:set>
                                      <p:cBhvr>
                                        <p:cTn id="47" dur="80"/>
                                        <p:tgtEl>
                                          <p:spTgt spid="16396"/>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6397"/>
                                        </p:tgtEl>
                                        <p:attrNameLst>
                                          <p:attrName>style.visibility</p:attrName>
                                        </p:attrNameLst>
                                      </p:cBhvr>
                                      <p:to>
                                        <p:strVal val="visible"/>
                                      </p:to>
                                    </p:set>
                                    <p:animEffect transition="in" filter="slide(fromBottom)">
                                      <p:cBhvr>
                                        <p:cTn id="52" dur="500"/>
                                        <p:tgtEl>
                                          <p:spTgt spid="16397"/>
                                        </p:tgtEl>
                                      </p:cBhvr>
                                    </p:animEffect>
                                  </p:childTnLst>
                                  <p:subTnLst>
                                    <p:audio>
                                      <p:cMediaNode>
                                        <p:cTn display="0" masterRel="sameClick">
                                          <p:stCondLst>
                                            <p:cond evt="begin" delay="0">
                                              <p:tn val="50"/>
                                            </p:cond>
                                          </p:stCondLst>
                                          <p:endCondLst>
                                            <p:cond evt="onStopAudio" delay="0">
                                              <p:tgtEl>
                                                <p:sldTgt/>
                                              </p:tgtEl>
                                            </p:cond>
                                          </p:endCondLst>
                                        </p:cTn>
                                        <p:tgtEl>
                                          <p:sndTgt r:embed="rId3" name="hammer.wav"/>
                                        </p:tgtEl>
                                      </p:cMediaNode>
                                    </p:audio>
                                  </p:subTnLst>
                                </p:cTn>
                              </p:par>
                            </p:childTnLst>
                          </p:cTn>
                        </p:par>
                      </p:childTnLst>
                    </p:cTn>
                  </p:par>
                  <p:par>
                    <p:cTn id="53" fill="hold">
                      <p:stCondLst>
                        <p:cond delay="indefinite"/>
                      </p:stCondLst>
                      <p:childTnLst>
                        <p:par>
                          <p:cTn id="54" fill="hold">
                            <p:stCondLst>
                              <p:cond delay="0"/>
                            </p:stCondLst>
                            <p:childTnLst>
                              <p:par>
                                <p:cTn id="55" presetID="12" presetClass="entr" presetSubtype="8" fill="hold" grpId="0" nodeType="clickEffect">
                                  <p:stCondLst>
                                    <p:cond delay="0"/>
                                  </p:stCondLst>
                                  <p:childTnLst>
                                    <p:set>
                                      <p:cBhvr>
                                        <p:cTn id="56" dur="1" fill="hold">
                                          <p:stCondLst>
                                            <p:cond delay="0"/>
                                          </p:stCondLst>
                                        </p:cTn>
                                        <p:tgtEl>
                                          <p:spTgt spid="16398"/>
                                        </p:tgtEl>
                                        <p:attrNameLst>
                                          <p:attrName>style.visibility</p:attrName>
                                        </p:attrNameLst>
                                      </p:cBhvr>
                                      <p:to>
                                        <p:strVal val="visible"/>
                                      </p:to>
                                    </p:set>
                                    <p:animEffect transition="in" filter="slide(fromLeft)">
                                      <p:cBhvr>
                                        <p:cTn id="57" dur="500"/>
                                        <p:tgtEl>
                                          <p:spTgt spid="16398"/>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nodeType="clickEffect">
                                  <p:stCondLst>
                                    <p:cond delay="0"/>
                                  </p:stCondLst>
                                  <p:childTnLst>
                                    <p:set>
                                      <p:cBhvr>
                                        <p:cTn id="61" dur="1" fill="hold">
                                          <p:stCondLst>
                                            <p:cond delay="0"/>
                                          </p:stCondLst>
                                        </p:cTn>
                                        <p:tgtEl>
                                          <p:spTgt spid="16399"/>
                                        </p:tgtEl>
                                        <p:attrNameLst>
                                          <p:attrName>style.visibility</p:attrName>
                                        </p:attrNameLst>
                                      </p:cBhvr>
                                      <p:to>
                                        <p:strVal val="visible"/>
                                      </p:to>
                                    </p:set>
                                    <p:anim calcmode="lin" valueType="num">
                                      <p:cBhvr additive="base">
                                        <p:cTn id="62" dur="500" fill="hold"/>
                                        <p:tgtEl>
                                          <p:spTgt spid="16399"/>
                                        </p:tgtEl>
                                        <p:attrNameLst>
                                          <p:attrName>ppt_x</p:attrName>
                                        </p:attrNameLst>
                                      </p:cBhvr>
                                      <p:tavLst>
                                        <p:tav tm="0">
                                          <p:val>
                                            <p:strVal val="1+#ppt_w/2"/>
                                          </p:val>
                                        </p:tav>
                                        <p:tav tm="100000">
                                          <p:val>
                                            <p:strVal val="#ppt_x"/>
                                          </p:val>
                                        </p:tav>
                                      </p:tavLst>
                                    </p:anim>
                                    <p:anim calcmode="lin" valueType="num">
                                      <p:cBhvr additive="base">
                                        <p:cTn id="63" dur="500" fill="hold"/>
                                        <p:tgtEl>
                                          <p:spTgt spid="163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P spid="16388" grpId="0" animBg="1"/>
      <p:bldP spid="16389" grpId="0"/>
      <p:bldP spid="16390" grpId="0"/>
      <p:bldP spid="16393" grpId="0"/>
      <p:bldP spid="16394" grpId="0"/>
      <p:bldP spid="16395" grpId="0"/>
      <p:bldP spid="16396" grpId="0"/>
      <p:bldP spid="16397" grpId="0" bldLvl="0" animBg="1"/>
      <p:bldP spid="1639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17409" descr="鸦片"/>
          <p:cNvPicPr>
            <a:picLocks noChangeAspect="1"/>
          </p:cNvPicPr>
          <p:nvPr/>
        </p:nvPicPr>
        <p:blipFill>
          <a:blip r:embed="rId1"/>
          <a:stretch>
            <a:fillRect/>
          </a:stretch>
        </p:blipFill>
        <p:spPr>
          <a:xfrm>
            <a:off x="6300788" y="2435225"/>
            <a:ext cx="2519362" cy="2506663"/>
          </a:xfrm>
          <a:prstGeom prst="rect">
            <a:avLst/>
          </a:prstGeom>
          <a:noFill/>
          <a:ln w="9525">
            <a:noFill/>
          </a:ln>
        </p:spPr>
      </p:pic>
      <p:sp>
        <p:nvSpPr>
          <p:cNvPr id="18434" name="矩形 17410"/>
          <p:cNvSpPr/>
          <p:nvPr/>
        </p:nvSpPr>
        <p:spPr>
          <a:xfrm>
            <a:off x="755650" y="922338"/>
            <a:ext cx="1728788" cy="720725"/>
          </a:xfrm>
          <a:prstGeom prst="rect">
            <a:avLst/>
          </a:prstGeom>
        </p:spPr>
        <p:txBody>
          <a:bodyPr wrap="none" fromWordArt="1">
            <a:prstTxWarp prst="textPlain">
              <a:avLst>
                <a:gd name="adj" fmla="val 50000"/>
              </a:avLst>
            </a:prstTxWarp>
            <a:normAutofit/>
          </a:bodyPr>
          <a:lstStyle/>
          <a:p>
            <a:pPr algn="ctr"/>
            <a:r>
              <a:rPr lang="zh-CN" altLang="en-US" sz="3600" b="1">
                <a:ln w="12700" cap="flat" cmpd="sng">
                  <a:solidFill>
                    <a:srgbClr val="3333CC"/>
                  </a:solidFill>
                  <a:prstDash val="solid"/>
                  <a:round/>
                  <a:headEnd type="none" w="med" len="med"/>
                  <a:tailEnd type="none" w="med" len="med"/>
                </a:ln>
                <a:solidFill>
                  <a:srgbClr val="B2B2B2">
                    <a:alpha val="50000"/>
                  </a:srgbClr>
                </a:solidFill>
                <a:effectLst>
                  <a:outerShdw dist="45791" dir="2021404" algn="ctr" rotWithShape="0">
                    <a:srgbClr val="9999FF"/>
                  </a:outerShdw>
                </a:effectLst>
                <a:latin typeface="隶书" panose="02010509060101010101" pitchFamily="1" charset="-122"/>
                <a:ea typeface="隶书" panose="02010509060101010101" pitchFamily="1" charset="-122"/>
              </a:rPr>
              <a:t>鸦片</a:t>
            </a:r>
            <a:endParaRPr lang="zh-CN" altLang="en-US" sz="3600" b="1">
              <a:ln w="12700" cap="flat" cmpd="sng">
                <a:solidFill>
                  <a:srgbClr val="3333CC"/>
                </a:solidFill>
                <a:prstDash val="solid"/>
                <a:round/>
                <a:headEnd type="none" w="med" len="med"/>
                <a:tailEnd type="none" w="med" len="med"/>
              </a:ln>
              <a:solidFill>
                <a:srgbClr val="B2B2B2">
                  <a:alpha val="50000"/>
                </a:srgbClr>
              </a:solidFill>
              <a:effectLst>
                <a:outerShdw dist="45791" dir="2021404" algn="ctr" rotWithShape="0">
                  <a:srgbClr val="9999FF"/>
                </a:outerShdw>
              </a:effectLst>
              <a:latin typeface="隶书" panose="02010509060101010101" pitchFamily="1" charset="-122"/>
              <a:ea typeface="隶书" panose="02010509060101010101" pitchFamily="1" charset="-122"/>
            </a:endParaRPr>
          </a:p>
        </p:txBody>
      </p:sp>
      <p:pic>
        <p:nvPicPr>
          <p:cNvPr id="17412" name="图片 17411" descr="罂粟1副本"/>
          <p:cNvPicPr>
            <a:picLocks noChangeAspect="1"/>
          </p:cNvPicPr>
          <p:nvPr/>
        </p:nvPicPr>
        <p:blipFill>
          <a:blip r:embed="rId2"/>
          <a:stretch>
            <a:fillRect/>
          </a:stretch>
        </p:blipFill>
        <p:spPr>
          <a:xfrm>
            <a:off x="395288" y="2435225"/>
            <a:ext cx="2592387" cy="2509838"/>
          </a:xfrm>
          <a:prstGeom prst="rect">
            <a:avLst/>
          </a:prstGeom>
          <a:noFill/>
          <a:ln w="9525">
            <a:noFill/>
          </a:ln>
        </p:spPr>
      </p:pic>
      <p:pic>
        <p:nvPicPr>
          <p:cNvPr id="17413" name="图片 17412" descr="罂粟果1"/>
          <p:cNvPicPr>
            <a:picLocks noChangeAspect="1"/>
          </p:cNvPicPr>
          <p:nvPr/>
        </p:nvPicPr>
        <p:blipFill>
          <a:blip r:embed="rId3">
            <a:lum bright="29999"/>
          </a:blip>
          <a:stretch>
            <a:fillRect/>
          </a:stretch>
        </p:blipFill>
        <p:spPr>
          <a:xfrm>
            <a:off x="3708400" y="2001838"/>
            <a:ext cx="1905000" cy="2879725"/>
          </a:xfrm>
          <a:prstGeom prst="rect">
            <a:avLst/>
          </a:prstGeom>
          <a:noFill/>
          <a:ln w="9525">
            <a:noFill/>
          </a:ln>
        </p:spPr>
      </p:pic>
      <p:sp>
        <p:nvSpPr>
          <p:cNvPr id="17414" name="矩形 17413"/>
          <p:cNvSpPr/>
          <p:nvPr/>
        </p:nvSpPr>
        <p:spPr>
          <a:xfrm>
            <a:off x="1187450" y="5314950"/>
            <a:ext cx="1081088" cy="388938"/>
          </a:xfrm>
          <a:prstGeom prst="rect">
            <a:avLst/>
          </a:prstGeom>
        </p:spPr>
        <p:txBody>
          <a:bodyPr wrap="none" fromWordArt="1">
            <a:prstTxWarp prst="textPlain">
              <a:avLst>
                <a:gd name="adj" fmla="val 50000"/>
              </a:avLst>
            </a:prstTxWarp>
            <a:normAutofit fontScale="62500" lnSpcReduction="20000"/>
          </a:bodyPr>
          <a:lstStyle/>
          <a:p>
            <a:pPr algn="ctr"/>
            <a:r>
              <a:rPr lang="zh-CN" altLang="en-US" sz="3600" b="1">
                <a:ln w="6350" cap="flat" cmpd="sng">
                  <a:solidFill>
                    <a:srgbClr val="FF3300"/>
                  </a:solidFill>
                  <a:prstDash val="solid"/>
                  <a:round/>
                  <a:headEnd type="none" w="med" len="med"/>
                  <a:tailEnd type="none" w="med" len="med"/>
                </a:ln>
                <a:solidFill>
                  <a:srgbClr val="FFFF00"/>
                </a:solidFill>
                <a:effectLst>
                  <a:outerShdw dist="35921" dir="2699999" algn="ctr" rotWithShape="0">
                    <a:srgbClr val="990000"/>
                  </a:outerShdw>
                </a:effectLst>
                <a:latin typeface="幼圆" panose="02010509060101010101" pitchFamily="1" charset="-122"/>
                <a:ea typeface="幼圆" panose="02010509060101010101" pitchFamily="1" charset="-122"/>
              </a:rPr>
              <a:t>罂粟花</a:t>
            </a:r>
            <a:endParaRPr lang="zh-CN" altLang="en-US" sz="3600" b="1">
              <a:ln w="6350" cap="flat" cmpd="sng">
                <a:solidFill>
                  <a:srgbClr val="FF3300"/>
                </a:solidFill>
                <a:prstDash val="solid"/>
                <a:round/>
                <a:headEnd type="none" w="med" len="med"/>
                <a:tailEnd type="none" w="med" len="med"/>
              </a:ln>
              <a:solidFill>
                <a:srgbClr val="FFFF00"/>
              </a:solidFill>
              <a:effectLst>
                <a:outerShdw dist="35921" dir="2699999" algn="ctr" rotWithShape="0">
                  <a:srgbClr val="990000"/>
                </a:outerShdw>
              </a:effectLst>
              <a:latin typeface="幼圆" panose="02010509060101010101" pitchFamily="1" charset="-122"/>
              <a:ea typeface="幼圆" panose="02010509060101010101" pitchFamily="1" charset="-122"/>
            </a:endParaRPr>
          </a:p>
        </p:txBody>
      </p:sp>
      <p:sp>
        <p:nvSpPr>
          <p:cNvPr id="17415" name="矩形 17414"/>
          <p:cNvSpPr/>
          <p:nvPr/>
        </p:nvSpPr>
        <p:spPr>
          <a:xfrm>
            <a:off x="4284663" y="5314950"/>
            <a:ext cx="1079500" cy="360363"/>
          </a:xfrm>
          <a:prstGeom prst="rect">
            <a:avLst/>
          </a:prstGeom>
        </p:spPr>
        <p:txBody>
          <a:bodyPr wrap="none" fromWordArt="1">
            <a:prstTxWarp prst="textPlain">
              <a:avLst>
                <a:gd name="adj" fmla="val 50000"/>
              </a:avLst>
            </a:prstTxWarp>
            <a:normAutofit fontScale="55000" lnSpcReduction="20000"/>
          </a:bodyPr>
          <a:lstStyle/>
          <a:p>
            <a:pPr algn="ctr"/>
            <a:r>
              <a:rPr lang="zh-CN" altLang="en-US" sz="3600" b="1">
                <a:ln w="9525" cap="flat" cmpd="sng">
                  <a:solidFill>
                    <a:srgbClr val="FF3300"/>
                  </a:solidFill>
                  <a:prstDash val="solid"/>
                  <a:round/>
                  <a:headEnd type="none" w="med" len="med"/>
                  <a:tailEnd type="none" w="med" len="med"/>
                </a:ln>
                <a:solidFill>
                  <a:srgbClr val="FFFF00"/>
                </a:solidFill>
                <a:effectLst>
                  <a:outerShdw dist="35921" dir="2699999" algn="ctr" rotWithShape="0">
                    <a:srgbClr val="990000"/>
                  </a:outerShdw>
                </a:effectLst>
                <a:latin typeface="幼圆" panose="02010509060101010101" pitchFamily="1" charset="-122"/>
                <a:ea typeface="幼圆" panose="02010509060101010101" pitchFamily="1" charset="-122"/>
              </a:rPr>
              <a:t>罂粟果</a:t>
            </a:r>
            <a:endParaRPr lang="zh-CN" altLang="en-US" sz="3600" b="1">
              <a:ln w="9525" cap="flat" cmpd="sng">
                <a:solidFill>
                  <a:srgbClr val="FF3300"/>
                </a:solidFill>
                <a:prstDash val="solid"/>
                <a:round/>
                <a:headEnd type="none" w="med" len="med"/>
                <a:tailEnd type="none" w="med" len="med"/>
              </a:ln>
              <a:solidFill>
                <a:srgbClr val="FFFF00"/>
              </a:solidFill>
              <a:effectLst>
                <a:outerShdw dist="35921" dir="2699999" algn="ctr" rotWithShape="0">
                  <a:srgbClr val="990000"/>
                </a:outerShdw>
              </a:effectLst>
              <a:latin typeface="幼圆" panose="02010509060101010101" pitchFamily="1" charset="-122"/>
              <a:ea typeface="幼圆" panose="02010509060101010101" pitchFamily="1" charset="-122"/>
            </a:endParaRPr>
          </a:p>
        </p:txBody>
      </p:sp>
      <p:sp>
        <p:nvSpPr>
          <p:cNvPr id="17416" name="矩形 17415"/>
          <p:cNvSpPr/>
          <p:nvPr/>
        </p:nvSpPr>
        <p:spPr>
          <a:xfrm>
            <a:off x="7092950" y="5314950"/>
            <a:ext cx="1081088" cy="385763"/>
          </a:xfrm>
          <a:prstGeom prst="rect">
            <a:avLst/>
          </a:prstGeom>
        </p:spPr>
        <p:txBody>
          <a:bodyPr wrap="none" fromWordArt="1">
            <a:prstTxWarp prst="textPlain">
              <a:avLst>
                <a:gd name="adj" fmla="val 50000"/>
              </a:avLst>
            </a:prstTxWarp>
            <a:normAutofit fontScale="62500" lnSpcReduction="20000"/>
          </a:bodyPr>
          <a:lstStyle/>
          <a:p>
            <a:pPr algn="ctr"/>
            <a:r>
              <a:rPr lang="zh-CN" altLang="en-US" sz="3600" b="1">
                <a:ln w="9525" cap="flat" cmpd="sng">
                  <a:solidFill>
                    <a:srgbClr val="FF3300"/>
                  </a:solidFill>
                  <a:prstDash val="solid"/>
                  <a:round/>
                  <a:headEnd type="none" w="med" len="med"/>
                  <a:tailEnd type="none" w="med" len="med"/>
                </a:ln>
                <a:solidFill>
                  <a:srgbClr val="FFFF00"/>
                </a:solidFill>
                <a:effectLst>
                  <a:outerShdw dist="35921" dir="2699999" algn="ctr" rotWithShape="0">
                    <a:srgbClr val="990000"/>
                  </a:outerShdw>
                </a:effectLst>
                <a:latin typeface="幼圆" panose="02010509060101010101" pitchFamily="1" charset="-122"/>
                <a:ea typeface="幼圆" panose="02010509060101010101" pitchFamily="1" charset="-122"/>
              </a:rPr>
              <a:t>鸦  片</a:t>
            </a:r>
            <a:endParaRPr lang="zh-CN" altLang="en-US" sz="3600" b="1">
              <a:ln w="9525" cap="flat" cmpd="sng">
                <a:solidFill>
                  <a:srgbClr val="FF3300"/>
                </a:solidFill>
                <a:prstDash val="solid"/>
                <a:round/>
                <a:headEnd type="none" w="med" len="med"/>
                <a:tailEnd type="none" w="med" len="med"/>
              </a:ln>
              <a:solidFill>
                <a:srgbClr val="FFFF00"/>
              </a:solidFill>
              <a:effectLst>
                <a:outerShdw dist="35921" dir="2699999" algn="ctr" rotWithShape="0">
                  <a:srgbClr val="990000"/>
                </a:outerShdw>
              </a:effectLst>
              <a:latin typeface="幼圆" panose="02010509060101010101" pitchFamily="1" charset="-122"/>
              <a:ea typeface="幼圆" panose="02010509060101010101"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741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7413"/>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174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410"/>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74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文本框 18433"/>
          <p:cNvSpPr txBox="1"/>
          <p:nvPr/>
        </p:nvSpPr>
        <p:spPr>
          <a:xfrm>
            <a:off x="0" y="2514600"/>
            <a:ext cx="4787900" cy="1555750"/>
          </a:xfrm>
          <a:prstGeom prst="rect">
            <a:avLst/>
          </a:prstGeom>
          <a:noFill/>
          <a:ln w="9525">
            <a:noFill/>
          </a:ln>
        </p:spPr>
        <p:txBody>
          <a:bodyPr anchor="t">
            <a:spAutoFit/>
          </a:bodyPr>
          <a:lstStyle/>
          <a:p>
            <a:pPr>
              <a:spcBef>
                <a:spcPct val="50000"/>
              </a:spcBef>
            </a:pPr>
            <a:r>
              <a:rPr lang="en-US" altLang="zh-CN" sz="4800">
                <a:latin typeface="Times New Roman" panose="02020603050405020304" pitchFamily="18" charset="0"/>
                <a:ea typeface="隶书" panose="02010509060101010101" pitchFamily="1" charset="-122"/>
              </a:rPr>
              <a:t>        </a:t>
            </a:r>
            <a:r>
              <a:rPr lang="zh-CN" altLang="en-US" sz="4800">
                <a:latin typeface="Times New Roman" panose="02020603050405020304" pitchFamily="18" charset="0"/>
                <a:ea typeface="隶书" panose="02010509060101010101" pitchFamily="1" charset="-122"/>
              </a:rPr>
              <a:t>中国</a:t>
            </a:r>
            <a:endParaRPr lang="zh-CN" altLang="en-US" sz="4800">
              <a:latin typeface="Times New Roman" panose="02020603050405020304" pitchFamily="18" charset="0"/>
              <a:ea typeface="隶书" panose="02010509060101010101" pitchFamily="1" charset="-122"/>
            </a:endParaRPr>
          </a:p>
          <a:p>
            <a:pPr>
              <a:spcBef>
                <a:spcPct val="50000"/>
              </a:spcBef>
            </a:pPr>
            <a:r>
              <a:rPr lang="zh-CN" altLang="en-US" sz="3200">
                <a:latin typeface="Times New Roman" panose="02020603050405020304" pitchFamily="18" charset="0"/>
                <a:ea typeface="隶书" panose="02010509060101010101" pitchFamily="1" charset="-122"/>
              </a:rPr>
              <a:t>（茶叶、生丝、药材等）</a:t>
            </a:r>
            <a:endParaRPr lang="zh-CN" altLang="en-US" sz="3200">
              <a:latin typeface="Times New Roman" panose="02020603050405020304" pitchFamily="18" charset="0"/>
              <a:ea typeface="隶书" panose="02010509060101010101" pitchFamily="1" charset="-122"/>
            </a:endParaRPr>
          </a:p>
        </p:txBody>
      </p:sp>
      <p:sp>
        <p:nvSpPr>
          <p:cNvPr id="18435" name="文本框 18434"/>
          <p:cNvSpPr txBox="1"/>
          <p:nvPr/>
        </p:nvSpPr>
        <p:spPr>
          <a:xfrm>
            <a:off x="5715000" y="2559050"/>
            <a:ext cx="3681413" cy="1555750"/>
          </a:xfrm>
          <a:prstGeom prst="rect">
            <a:avLst/>
          </a:prstGeom>
          <a:noFill/>
          <a:ln w="9525">
            <a:noFill/>
          </a:ln>
        </p:spPr>
        <p:txBody>
          <a:bodyPr anchor="t">
            <a:spAutoFit/>
          </a:bodyPr>
          <a:lstStyle/>
          <a:p>
            <a:pPr>
              <a:spcBef>
                <a:spcPct val="50000"/>
              </a:spcBef>
            </a:pPr>
            <a:r>
              <a:rPr lang="en-US" altLang="zh-CN" sz="4800">
                <a:latin typeface="Times New Roman" panose="02020603050405020304" pitchFamily="18" charset="0"/>
                <a:ea typeface="隶书" panose="02010509060101010101" pitchFamily="1" charset="-122"/>
              </a:rPr>
              <a:t>     </a:t>
            </a:r>
            <a:r>
              <a:rPr lang="zh-CN" altLang="en-US" sz="4800">
                <a:latin typeface="Times New Roman" panose="02020603050405020304" pitchFamily="18" charset="0"/>
                <a:ea typeface="隶书" panose="02010509060101010101" pitchFamily="1" charset="-122"/>
              </a:rPr>
              <a:t>英国</a:t>
            </a:r>
            <a:endParaRPr lang="zh-CN" altLang="en-US" sz="4800">
              <a:latin typeface="Times New Roman" panose="02020603050405020304" pitchFamily="18" charset="0"/>
              <a:ea typeface="隶书" panose="02010509060101010101" pitchFamily="1" charset="-122"/>
            </a:endParaRPr>
          </a:p>
          <a:p>
            <a:pPr>
              <a:spcBef>
                <a:spcPct val="50000"/>
              </a:spcBef>
            </a:pPr>
            <a:r>
              <a:rPr lang="zh-CN" altLang="en-US" sz="3200">
                <a:latin typeface="Times New Roman" panose="02020603050405020304" pitchFamily="18" charset="0"/>
                <a:ea typeface="隶书" panose="02010509060101010101" pitchFamily="1" charset="-122"/>
              </a:rPr>
              <a:t>（呢绒、棉布等）</a:t>
            </a:r>
            <a:endParaRPr lang="zh-CN" altLang="en-US" sz="3200">
              <a:latin typeface="Times New Roman" panose="02020603050405020304" pitchFamily="18" charset="0"/>
              <a:ea typeface="隶书" panose="02010509060101010101" pitchFamily="1" charset="-122"/>
            </a:endParaRPr>
          </a:p>
        </p:txBody>
      </p:sp>
      <p:grpSp>
        <p:nvGrpSpPr>
          <p:cNvPr id="18436" name="组合 18435"/>
          <p:cNvGrpSpPr/>
          <p:nvPr/>
        </p:nvGrpSpPr>
        <p:grpSpPr>
          <a:xfrm>
            <a:off x="3886200" y="2057400"/>
            <a:ext cx="1905000" cy="1524000"/>
            <a:chOff x="0" y="0"/>
            <a:chExt cx="1200" cy="960"/>
          </a:xfrm>
        </p:grpSpPr>
        <p:sp>
          <p:nvSpPr>
            <p:cNvPr id="19460" name="文本框 18436"/>
            <p:cNvSpPr txBox="1"/>
            <p:nvPr/>
          </p:nvSpPr>
          <p:spPr>
            <a:xfrm>
              <a:off x="288" y="672"/>
              <a:ext cx="528" cy="288"/>
            </a:xfrm>
            <a:prstGeom prst="rect">
              <a:avLst/>
            </a:prstGeom>
            <a:noFill/>
            <a:ln w="9525">
              <a:noFill/>
            </a:ln>
          </p:spPr>
          <p:txBody>
            <a:bodyPr anchor="t">
              <a:spAutoFit/>
            </a:bodyPr>
            <a:lstStyle/>
            <a:p>
              <a:pPr>
                <a:spcBef>
                  <a:spcPct val="50000"/>
                </a:spcBef>
              </a:pPr>
              <a:r>
                <a:rPr lang="zh-CN" altLang="en-US" sz="2400" b="1">
                  <a:latin typeface="Times New Roman" panose="02020603050405020304" pitchFamily="18" charset="0"/>
                </a:rPr>
                <a:t>白银</a:t>
              </a:r>
              <a:endParaRPr lang="zh-CN" altLang="en-US" sz="2400" b="1">
                <a:latin typeface="Times New Roman" panose="02020603050405020304" pitchFamily="18" charset="0"/>
              </a:endParaRPr>
            </a:p>
          </p:txBody>
        </p:sp>
        <p:sp>
          <p:nvSpPr>
            <p:cNvPr id="19461" name="文本框 18437"/>
            <p:cNvSpPr txBox="1"/>
            <p:nvPr/>
          </p:nvSpPr>
          <p:spPr>
            <a:xfrm>
              <a:off x="144" y="0"/>
              <a:ext cx="1056" cy="442"/>
            </a:xfrm>
            <a:prstGeom prst="rect">
              <a:avLst/>
            </a:prstGeom>
            <a:noFill/>
            <a:ln w="9525">
              <a:noFill/>
            </a:ln>
          </p:spPr>
          <p:txBody>
            <a:bodyPr anchor="t">
              <a:spAutoFit/>
            </a:bodyPr>
            <a:lstStyle/>
            <a:p>
              <a:pPr>
                <a:spcBef>
                  <a:spcPct val="50000"/>
                </a:spcBef>
              </a:pPr>
              <a:r>
                <a:rPr lang="zh-CN" altLang="en-US" sz="4000" b="1">
                  <a:solidFill>
                    <a:srgbClr val="CC0000"/>
                  </a:solidFill>
                  <a:latin typeface="Times New Roman" panose="02020603050405020304" pitchFamily="18" charset="0"/>
                </a:rPr>
                <a:t>入超</a:t>
              </a:r>
              <a:endParaRPr lang="zh-CN" altLang="en-US" sz="4000" b="1">
                <a:solidFill>
                  <a:srgbClr val="CC0000"/>
                </a:solidFill>
                <a:latin typeface="Times New Roman" panose="02020603050405020304" pitchFamily="18" charset="0"/>
              </a:endParaRPr>
            </a:p>
          </p:txBody>
        </p:sp>
        <p:sp>
          <p:nvSpPr>
            <p:cNvPr id="19462" name="直接连接符 18438"/>
            <p:cNvSpPr/>
            <p:nvPr/>
          </p:nvSpPr>
          <p:spPr>
            <a:xfrm>
              <a:off x="0" y="576"/>
              <a:ext cx="1056" cy="0"/>
            </a:xfrm>
            <a:prstGeom prst="line">
              <a:avLst/>
            </a:prstGeom>
            <a:ln w="76200" cap="flat" cmpd="sng">
              <a:solidFill>
                <a:schemeClr val="tx1"/>
              </a:solidFill>
              <a:prstDash val="solid"/>
              <a:round/>
              <a:headEnd type="none" w="med" len="med"/>
              <a:tailEnd type="triangle" w="med" len="med"/>
            </a:ln>
          </p:spPr>
          <p:txBody>
            <a:bodyPr anchor="t"/>
            <a:lstStyle/>
            <a:p>
              <a:endParaRPr lang="zh-CN" altLang="en-US">
                <a:latin typeface="Arial" panose="020B0604020202020204" pitchFamily="34" charset="0"/>
              </a:endParaRPr>
            </a:p>
          </p:txBody>
        </p:sp>
      </p:grpSp>
      <p:grpSp>
        <p:nvGrpSpPr>
          <p:cNvPr id="18440" name="组合 18439"/>
          <p:cNvGrpSpPr/>
          <p:nvPr/>
        </p:nvGrpSpPr>
        <p:grpSpPr>
          <a:xfrm>
            <a:off x="6858000" y="4267200"/>
            <a:ext cx="609600" cy="457200"/>
            <a:chOff x="0" y="0"/>
            <a:chExt cx="384" cy="288"/>
          </a:xfrm>
        </p:grpSpPr>
        <p:sp>
          <p:nvSpPr>
            <p:cNvPr id="19464" name="直接连接符 18440"/>
            <p:cNvSpPr/>
            <p:nvPr/>
          </p:nvSpPr>
          <p:spPr>
            <a:xfrm>
              <a:off x="0" y="144"/>
              <a:ext cx="384" cy="0"/>
            </a:xfrm>
            <a:prstGeom prst="line">
              <a:avLst/>
            </a:prstGeom>
            <a:ln w="76200"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ndParaRPr>
            </a:p>
          </p:txBody>
        </p:sp>
        <p:sp>
          <p:nvSpPr>
            <p:cNvPr id="19465" name="直接连接符 18441"/>
            <p:cNvSpPr/>
            <p:nvPr/>
          </p:nvSpPr>
          <p:spPr>
            <a:xfrm>
              <a:off x="192" y="0"/>
              <a:ext cx="0" cy="288"/>
            </a:xfrm>
            <a:prstGeom prst="line">
              <a:avLst/>
            </a:prstGeom>
            <a:ln w="76200"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ndParaRPr>
            </a:p>
          </p:txBody>
        </p:sp>
      </p:grpSp>
      <p:sp>
        <p:nvSpPr>
          <p:cNvPr id="18443" name="文本框 18442"/>
          <p:cNvSpPr txBox="1"/>
          <p:nvPr/>
        </p:nvSpPr>
        <p:spPr>
          <a:xfrm>
            <a:off x="5638800" y="4876800"/>
            <a:ext cx="3325813" cy="1006475"/>
          </a:xfrm>
          <a:prstGeom prst="rect">
            <a:avLst/>
          </a:prstGeom>
          <a:noFill/>
          <a:ln w="9525">
            <a:noFill/>
          </a:ln>
        </p:spPr>
        <p:txBody>
          <a:bodyPr anchor="t">
            <a:spAutoFit/>
          </a:bodyPr>
          <a:lstStyle/>
          <a:p>
            <a:pPr>
              <a:spcBef>
                <a:spcPct val="50000"/>
              </a:spcBef>
            </a:pPr>
            <a:r>
              <a:rPr lang="zh-CN" altLang="en-US" sz="6000">
                <a:solidFill>
                  <a:srgbClr val="CC0000"/>
                </a:solidFill>
                <a:latin typeface="Times New Roman" panose="02020603050405020304" pitchFamily="18" charset="0"/>
                <a:ea typeface="隶书" panose="02010509060101010101" pitchFamily="1" charset="-122"/>
              </a:rPr>
              <a:t>（鸦片）</a:t>
            </a:r>
            <a:endParaRPr lang="zh-CN" altLang="en-US" sz="6000">
              <a:solidFill>
                <a:srgbClr val="CC0000"/>
              </a:solidFill>
              <a:latin typeface="Times New Roman" panose="02020603050405020304" pitchFamily="18" charset="0"/>
              <a:ea typeface="隶书" panose="02010509060101010101" pitchFamily="1" charset="-122"/>
            </a:endParaRPr>
          </a:p>
        </p:txBody>
      </p:sp>
      <p:sp>
        <p:nvSpPr>
          <p:cNvPr id="19467" name="文本框 18443"/>
          <p:cNvSpPr txBox="1"/>
          <p:nvPr/>
        </p:nvSpPr>
        <p:spPr>
          <a:xfrm>
            <a:off x="455613" y="682625"/>
            <a:ext cx="8229600" cy="1006475"/>
          </a:xfrm>
          <a:prstGeom prst="rect">
            <a:avLst/>
          </a:prstGeom>
          <a:noFill/>
          <a:ln w="9525">
            <a:noFill/>
          </a:ln>
        </p:spPr>
        <p:txBody>
          <a:bodyPr anchor="t">
            <a:spAutoFit/>
          </a:bodyPr>
          <a:lstStyle/>
          <a:p>
            <a:pPr>
              <a:spcBef>
                <a:spcPct val="50000"/>
              </a:spcBef>
            </a:pPr>
            <a:r>
              <a:rPr lang="zh-CN" altLang="en-US" sz="6000">
                <a:latin typeface="Times New Roman" panose="02020603050405020304" pitchFamily="18" charset="0"/>
                <a:ea typeface="隶书" panose="02010509060101010101" pitchFamily="1" charset="-122"/>
              </a:rPr>
              <a:t>鸦片输入后的中英贸易</a:t>
            </a:r>
            <a:endParaRPr lang="zh-CN" altLang="en-US" sz="6000">
              <a:latin typeface="Times New Roman" panose="02020603050405020304" pitchFamily="18" charset="0"/>
              <a:ea typeface="隶书" panose="02010509060101010101" pitchFamily="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0-#ppt_w/2"/>
                                          </p:val>
                                        </p:tav>
                                        <p:tav tm="100000">
                                          <p:val>
                                            <p:strVal val="#ppt_x"/>
                                          </p:val>
                                        </p:tav>
                                      </p:tavLst>
                                    </p:anim>
                                    <p:anim calcmode="lin" valueType="num">
                                      <p:cBhvr additive="base">
                                        <p:cTn id="8" dur="500" fill="hold"/>
                                        <p:tgtEl>
                                          <p:spTgt spid="184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gtEl>
                                        <p:attrNameLst>
                                          <p:attrName>style.visibility</p:attrName>
                                        </p:attrNameLst>
                                      </p:cBhvr>
                                      <p:to>
                                        <p:strVal val="visible"/>
                                      </p:to>
                                    </p:set>
                                    <p:anim calcmode="lin" valueType="num">
                                      <p:cBhvr additive="base">
                                        <p:cTn id="13" dur="500" fill="hold"/>
                                        <p:tgtEl>
                                          <p:spTgt spid="18435"/>
                                        </p:tgtEl>
                                        <p:attrNameLst>
                                          <p:attrName>ppt_x</p:attrName>
                                        </p:attrNameLst>
                                      </p:cBhvr>
                                      <p:tavLst>
                                        <p:tav tm="0">
                                          <p:val>
                                            <p:strVal val="#ppt_x"/>
                                          </p:val>
                                        </p:tav>
                                        <p:tav tm="100000">
                                          <p:val>
                                            <p:strVal val="#ppt_x"/>
                                          </p:val>
                                        </p:tav>
                                      </p:tavLst>
                                    </p:anim>
                                    <p:anim calcmode="lin" valueType="num">
                                      <p:cBhvr additive="base">
                                        <p:cTn id="14" dur="500" fill="hold"/>
                                        <p:tgtEl>
                                          <p:spTgt spid="184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8440"/>
                                        </p:tgtEl>
                                        <p:attrNameLst>
                                          <p:attrName>style.visibility</p:attrName>
                                        </p:attrNameLst>
                                      </p:cBhvr>
                                      <p:to>
                                        <p:strVal val="visible"/>
                                      </p:to>
                                    </p:set>
                                    <p:anim calcmode="lin" valueType="num">
                                      <p:cBhvr additive="base">
                                        <p:cTn id="19" dur="500" fill="hold"/>
                                        <p:tgtEl>
                                          <p:spTgt spid="18440"/>
                                        </p:tgtEl>
                                        <p:attrNameLst>
                                          <p:attrName>ppt_x</p:attrName>
                                        </p:attrNameLst>
                                      </p:cBhvr>
                                      <p:tavLst>
                                        <p:tav tm="0">
                                          <p:val>
                                            <p:strVal val="0-#ppt_w/2"/>
                                          </p:val>
                                        </p:tav>
                                        <p:tav tm="100000">
                                          <p:val>
                                            <p:strVal val="#ppt_x"/>
                                          </p:val>
                                        </p:tav>
                                      </p:tavLst>
                                    </p:anim>
                                    <p:anim calcmode="lin" valueType="num">
                                      <p:cBhvr additive="base">
                                        <p:cTn id="20" dur="500" fill="hold"/>
                                        <p:tgtEl>
                                          <p:spTgt spid="1844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8443"/>
                                        </p:tgtEl>
                                        <p:attrNameLst>
                                          <p:attrName>style.visibility</p:attrName>
                                        </p:attrNameLst>
                                      </p:cBhvr>
                                      <p:to>
                                        <p:strVal val="visible"/>
                                      </p:to>
                                    </p:set>
                                    <p:animEffect transition="in" filter="dissolve">
                                      <p:cBhvr>
                                        <p:cTn id="25" dur="500"/>
                                        <p:tgtEl>
                                          <p:spTgt spid="18443"/>
                                        </p:tgtEl>
                                      </p:cBhvr>
                                    </p:animEffect>
                                  </p:childTnLst>
                                  <p:subTnLst>
                                    <p:audio>
                                      <p:cMediaNode>
                                        <p:cTn display="0" masterRel="sameClick">
                                          <p:stCondLst>
                                            <p:cond evt="begin" delay="0">
                                              <p:tn val="23"/>
                                            </p:cond>
                                          </p:stCondLst>
                                          <p:endCondLst>
                                            <p:cond evt="onStopAudio" delay="0">
                                              <p:tgtEl>
                                                <p:sldTgt/>
                                              </p:tgtEl>
                                            </p:cond>
                                          </p:endCondLst>
                                        </p:cTn>
                                        <p:tgtEl>
                                          <p:sndTgt r:embed="rId1"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8436"/>
                                        </p:tgtEl>
                                        <p:attrNameLst>
                                          <p:attrName>style.visibility</p:attrName>
                                        </p:attrNameLst>
                                      </p:cBhvr>
                                      <p:to>
                                        <p:strVal val="visible"/>
                                      </p:to>
                                    </p:set>
                                    <p:anim calcmode="lin" valueType="num">
                                      <p:cBhvr additive="base">
                                        <p:cTn id="30" dur="500" fill="hold"/>
                                        <p:tgtEl>
                                          <p:spTgt spid="18436"/>
                                        </p:tgtEl>
                                        <p:attrNameLst>
                                          <p:attrName>ppt_x</p:attrName>
                                        </p:attrNameLst>
                                      </p:cBhvr>
                                      <p:tavLst>
                                        <p:tav tm="0">
                                          <p:val>
                                            <p:strVal val="0-#ppt_w/2"/>
                                          </p:val>
                                        </p:tav>
                                        <p:tav tm="100000">
                                          <p:val>
                                            <p:strVal val="#ppt_x"/>
                                          </p:val>
                                        </p:tav>
                                      </p:tavLst>
                                    </p:anim>
                                    <p:anim calcmode="lin" valueType="num">
                                      <p:cBhvr additive="base">
                                        <p:cTn id="31" dur="500" fill="hold"/>
                                        <p:tgtEl>
                                          <p:spTgt spid="184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p:bldP spid="184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图片 19457" descr="YPZZ010"/>
          <p:cNvPicPr>
            <a:picLocks noChangeAspect="1"/>
          </p:cNvPicPr>
          <p:nvPr/>
        </p:nvPicPr>
        <p:blipFill>
          <a:blip r:embed="rId1"/>
          <a:stretch>
            <a:fillRect/>
          </a:stretch>
        </p:blipFill>
        <p:spPr>
          <a:xfrm>
            <a:off x="1905000" y="836613"/>
            <a:ext cx="5638800" cy="4502150"/>
          </a:xfrm>
          <a:prstGeom prst="rect">
            <a:avLst/>
          </a:prstGeom>
          <a:noFill/>
          <a:ln w="38100" cap="flat" cmpd="sng">
            <a:solidFill>
              <a:schemeClr val="tx1"/>
            </a:solidFill>
            <a:prstDash val="solid"/>
            <a:miter/>
            <a:headEnd type="none" w="med" len="med"/>
            <a:tailEnd type="none" w="med" len="med"/>
          </a:ln>
          <a:effectLst>
            <a:outerShdw dist="35921" dir="2699999" algn="ctr" rotWithShape="0">
              <a:schemeClr val="bg2"/>
            </a:outerShdw>
          </a:effectLst>
        </p:spPr>
      </p:pic>
      <p:sp>
        <p:nvSpPr>
          <p:cNvPr id="19459" name="文本框 19458"/>
          <p:cNvSpPr txBox="1"/>
          <p:nvPr/>
        </p:nvSpPr>
        <p:spPr>
          <a:xfrm>
            <a:off x="1295400" y="5561013"/>
            <a:ext cx="6858000" cy="579438"/>
          </a:xfrm>
          <a:prstGeom prst="rect">
            <a:avLst/>
          </a:prstGeom>
          <a:noFill/>
          <a:ln w="9525">
            <a:noFill/>
          </a:ln>
        </p:spPr>
        <p:txBody>
          <a:bodyPr>
            <a:spAutoFit/>
          </a:bodyPr>
          <a:lstStyle/>
          <a:p>
            <a:pPr algn="ctr">
              <a:spcBef>
                <a:spcPct val="50000"/>
              </a:spcBef>
            </a:pPr>
            <a:r>
              <a:rPr lang="zh-CN" altLang="en-US" sz="3200" b="1" dirty="0">
                <a:effectLst>
                  <a:outerShdw blurRad="38100" dist="38100" dir="2700000">
                    <a:srgbClr val="C0C0C0"/>
                  </a:outerShdw>
                </a:effectLst>
                <a:latin typeface="楷体_GB2312" panose="02010609030101010101" charset="-122"/>
                <a:ea typeface="楷体_GB2312" panose="02010609030101010101" charset="-122"/>
              </a:rPr>
              <a:t>英国东印度公司的鸦片仓库</a:t>
            </a:r>
            <a:endParaRPr lang="zh-CN" altLang="en-US" sz="3200" b="1" dirty="0">
              <a:effectLst>
                <a:outerShdw blurRad="38100" dist="38100" dir="2700000">
                  <a:srgbClr val="C0C0C0"/>
                </a:outerShdw>
              </a:effectLst>
              <a:latin typeface="楷体_GB2312" panose="02010609030101010101" charset="-122"/>
              <a:ea typeface="楷体_GB2312" panose="02010609030101010101" charset="-122"/>
            </a:endParaRPr>
          </a:p>
        </p:txBody>
      </p:sp>
    </p:spTree>
  </p:cSld>
  <p:clrMapOvr>
    <a:masterClrMapping/>
  </p:clrMapOvr>
  <p:transition>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21505"/>
          <p:cNvSpPr>
            <a:spLocks noGrp="1"/>
          </p:cNvSpPr>
          <p:nvPr>
            <p:ph type="title"/>
          </p:nvPr>
        </p:nvSpPr>
        <p:spPr>
          <a:xfrm>
            <a:off x="306388" y="458788"/>
            <a:ext cx="8458200" cy="1135062"/>
          </a:xfrm>
        </p:spPr>
        <p:txBody>
          <a:bodyPr anchor="ctr"/>
          <a:lstStyle/>
          <a:p>
            <a:pPr algn="dist"/>
            <a:r>
              <a:rPr lang="zh-CN" altLang="en-US" b="1" dirty="0"/>
              <a:t>英国向中国输入鸦片数量激增表</a:t>
            </a:r>
            <a:endParaRPr lang="zh-CN" altLang="en-US" dirty="0"/>
          </a:p>
        </p:txBody>
      </p:sp>
      <p:graphicFrame>
        <p:nvGraphicFramePr>
          <p:cNvPr id="21507" name="图表占位符 21506"/>
          <p:cNvGraphicFramePr>
            <a:graphicFrameLocks noGrp="1" noChangeAspect="1"/>
          </p:cNvGraphicFramePr>
          <p:nvPr>
            <p:ph type="chart" idx="1"/>
          </p:nvPr>
        </p:nvGraphicFramePr>
        <p:xfrm>
          <a:off x="600075" y="1412875"/>
          <a:ext cx="7902575" cy="3841750"/>
        </p:xfrm>
        <a:graphic>
          <a:graphicData uri="http://schemas.openxmlformats.org/presentationml/2006/ole">
            <mc:AlternateContent xmlns:mc="http://schemas.openxmlformats.org/markup-compatibility/2006">
              <mc:Choice xmlns:v="urn:schemas-microsoft-com:vml" Requires="v">
                <p:oleObj spid="_x0000_s2" name="" r:id="rId1" imgW="6424930" imgH="3128010" progId="MSGraph.Chart.8">
                  <p:embed/>
                </p:oleObj>
              </mc:Choice>
              <mc:Fallback>
                <p:oleObj name="" r:id="rId1" imgW="6424930" imgH="3128010" progId="MSGraph.Chart.8">
                  <p:embed/>
                  <p:pic>
                    <p:nvPicPr>
                      <p:cNvPr id="0" name="图片 3075"/>
                      <p:cNvPicPr/>
                      <p:nvPr/>
                    </p:nvPicPr>
                    <p:blipFill>
                      <a:blip r:embed="rId2"/>
                      <a:stretch>
                        <a:fillRect/>
                      </a:stretch>
                    </p:blipFill>
                    <p:spPr>
                      <a:xfrm>
                        <a:off x="600075" y="1412875"/>
                        <a:ext cx="7902575" cy="3841750"/>
                      </a:xfrm>
                      <a:prstGeom prst="rect">
                        <a:avLst/>
                      </a:prstGeom>
                      <a:noFill/>
                      <a:ln w="38100">
                        <a:miter/>
                      </a:ln>
                    </p:spPr>
                  </p:pic>
                </p:oleObj>
              </mc:Fallback>
            </mc:AlternateContent>
          </a:graphicData>
        </a:graphic>
      </p:graphicFrame>
      <p:sp>
        <p:nvSpPr>
          <p:cNvPr id="21508" name="直接连接符 21507"/>
          <p:cNvSpPr/>
          <p:nvPr/>
        </p:nvSpPr>
        <p:spPr>
          <a:xfrm flipV="1">
            <a:off x="1982788" y="4114800"/>
            <a:ext cx="990600" cy="228600"/>
          </a:xfrm>
          <a:prstGeom prst="line">
            <a:avLst/>
          </a:prstGeom>
          <a:ln w="38100" cap="sq" cmpd="sng">
            <a:solidFill>
              <a:srgbClr val="FF0000"/>
            </a:solidFill>
            <a:prstDash val="solid"/>
            <a:round/>
            <a:headEnd type="none" w="med" len="med"/>
            <a:tailEnd type="triangle" w="sm" len="sm"/>
          </a:ln>
        </p:spPr>
        <p:txBody>
          <a:bodyPr anchor="t"/>
          <a:lstStyle/>
          <a:p>
            <a:endParaRPr lang="zh-CN" altLang="en-US">
              <a:latin typeface="Arial" panose="020B0604020202020204" pitchFamily="34" charset="0"/>
            </a:endParaRPr>
          </a:p>
        </p:txBody>
      </p:sp>
      <p:sp>
        <p:nvSpPr>
          <p:cNvPr id="21509" name="直接连接符 21508"/>
          <p:cNvSpPr/>
          <p:nvPr/>
        </p:nvSpPr>
        <p:spPr>
          <a:xfrm flipV="1">
            <a:off x="2973388" y="3733800"/>
            <a:ext cx="990600" cy="381000"/>
          </a:xfrm>
          <a:prstGeom prst="line">
            <a:avLst/>
          </a:prstGeom>
          <a:ln w="38100" cap="sq" cmpd="sng">
            <a:solidFill>
              <a:srgbClr val="FF0000"/>
            </a:solidFill>
            <a:prstDash val="solid"/>
            <a:round/>
            <a:headEnd type="none" w="med" len="med"/>
            <a:tailEnd type="triangle" w="sm" len="sm"/>
          </a:ln>
        </p:spPr>
        <p:txBody>
          <a:bodyPr anchor="t"/>
          <a:lstStyle/>
          <a:p>
            <a:endParaRPr lang="zh-CN" altLang="en-US">
              <a:latin typeface="Arial" panose="020B0604020202020204" pitchFamily="34" charset="0"/>
            </a:endParaRPr>
          </a:p>
        </p:txBody>
      </p:sp>
      <p:sp>
        <p:nvSpPr>
          <p:cNvPr id="21510" name="直接连接符 21509"/>
          <p:cNvSpPr/>
          <p:nvPr/>
        </p:nvSpPr>
        <p:spPr>
          <a:xfrm flipV="1">
            <a:off x="3963988" y="3124200"/>
            <a:ext cx="1143000" cy="609600"/>
          </a:xfrm>
          <a:prstGeom prst="line">
            <a:avLst/>
          </a:prstGeom>
          <a:ln w="38100" cap="sq" cmpd="sng">
            <a:solidFill>
              <a:srgbClr val="FF0000"/>
            </a:solidFill>
            <a:prstDash val="solid"/>
            <a:round/>
            <a:headEnd type="none" w="med" len="med"/>
            <a:tailEnd type="triangle" w="sm" len="sm"/>
          </a:ln>
        </p:spPr>
        <p:txBody>
          <a:bodyPr anchor="t"/>
          <a:lstStyle/>
          <a:p>
            <a:endParaRPr lang="zh-CN" altLang="en-US">
              <a:latin typeface="Arial" panose="020B0604020202020204" pitchFamily="34" charset="0"/>
            </a:endParaRPr>
          </a:p>
        </p:txBody>
      </p:sp>
      <p:sp>
        <p:nvSpPr>
          <p:cNvPr id="21511" name="直接连接符 21510"/>
          <p:cNvSpPr/>
          <p:nvPr/>
        </p:nvSpPr>
        <p:spPr>
          <a:xfrm flipV="1">
            <a:off x="5106988" y="2133600"/>
            <a:ext cx="1066800" cy="990600"/>
          </a:xfrm>
          <a:prstGeom prst="line">
            <a:avLst/>
          </a:prstGeom>
          <a:ln w="38100" cap="sq" cmpd="sng">
            <a:solidFill>
              <a:srgbClr val="FF0000"/>
            </a:solidFill>
            <a:prstDash val="solid"/>
            <a:round/>
            <a:headEnd type="none" w="med" len="med"/>
            <a:tailEnd type="triangle" w="sm" len="sm"/>
          </a:ln>
        </p:spPr>
        <p:txBody>
          <a:bodyPr anchor="t"/>
          <a:lstStyle/>
          <a:p>
            <a:endParaRPr lang="zh-CN" altLang="en-US">
              <a:latin typeface="Arial" panose="020B0604020202020204" pitchFamily="34" charset="0"/>
            </a:endParaRPr>
          </a:p>
        </p:txBody>
      </p:sp>
      <p:sp>
        <p:nvSpPr>
          <p:cNvPr id="21512" name="文本框 21511"/>
          <p:cNvSpPr txBox="1"/>
          <p:nvPr/>
        </p:nvSpPr>
        <p:spPr>
          <a:xfrm>
            <a:off x="1677988" y="3810000"/>
            <a:ext cx="914400" cy="457200"/>
          </a:xfrm>
          <a:prstGeom prst="rect">
            <a:avLst/>
          </a:prstGeom>
          <a:noFill/>
          <a:ln w="9525">
            <a:noFill/>
          </a:ln>
        </p:spPr>
        <p:txBody>
          <a:bodyPr anchor="t">
            <a:spAutoFit/>
          </a:bodyPr>
          <a:lstStyle/>
          <a:p>
            <a:pPr>
              <a:spcBef>
                <a:spcPct val="50000"/>
              </a:spcBef>
            </a:pPr>
            <a:r>
              <a:rPr lang="en-US" altLang="zh-CN" sz="2400" b="1">
                <a:solidFill>
                  <a:srgbClr val="000000"/>
                </a:solidFill>
                <a:latin typeface="Times New Roman" panose="02020603050405020304" pitchFamily="18" charset="0"/>
              </a:rPr>
              <a:t>4000</a:t>
            </a:r>
            <a:endParaRPr lang="en-US" altLang="zh-CN" sz="2400" b="1">
              <a:solidFill>
                <a:srgbClr val="000000"/>
              </a:solidFill>
              <a:latin typeface="Times New Roman" panose="02020603050405020304" pitchFamily="18" charset="0"/>
            </a:endParaRPr>
          </a:p>
        </p:txBody>
      </p:sp>
      <p:sp>
        <p:nvSpPr>
          <p:cNvPr id="21513" name="文本框 21512"/>
          <p:cNvSpPr txBox="1"/>
          <p:nvPr/>
        </p:nvSpPr>
        <p:spPr>
          <a:xfrm>
            <a:off x="2439988" y="3657600"/>
            <a:ext cx="914400" cy="457200"/>
          </a:xfrm>
          <a:prstGeom prst="rect">
            <a:avLst/>
          </a:prstGeom>
          <a:noFill/>
          <a:ln w="9525">
            <a:noFill/>
          </a:ln>
        </p:spPr>
        <p:txBody>
          <a:bodyPr anchor="t">
            <a:spAutoFit/>
          </a:bodyPr>
          <a:lstStyle/>
          <a:p>
            <a:pPr>
              <a:spcBef>
                <a:spcPct val="50000"/>
              </a:spcBef>
            </a:pPr>
            <a:r>
              <a:rPr lang="en-US" altLang="zh-CN" sz="2400" b="1">
                <a:solidFill>
                  <a:srgbClr val="000000"/>
                </a:solidFill>
                <a:latin typeface="Times New Roman" panose="02020603050405020304" pitchFamily="18" charset="0"/>
              </a:rPr>
              <a:t>7889</a:t>
            </a:r>
            <a:endParaRPr lang="en-US" altLang="zh-CN" sz="2400">
              <a:solidFill>
                <a:srgbClr val="000000"/>
              </a:solidFill>
              <a:latin typeface="Times New Roman" panose="02020603050405020304" pitchFamily="18" charset="0"/>
            </a:endParaRPr>
          </a:p>
        </p:txBody>
      </p:sp>
      <p:sp>
        <p:nvSpPr>
          <p:cNvPr id="21514" name="文本框 21513"/>
          <p:cNvSpPr txBox="1"/>
          <p:nvPr/>
        </p:nvSpPr>
        <p:spPr>
          <a:xfrm>
            <a:off x="3278188" y="3352800"/>
            <a:ext cx="1066800" cy="457200"/>
          </a:xfrm>
          <a:prstGeom prst="rect">
            <a:avLst/>
          </a:prstGeom>
          <a:noFill/>
          <a:ln w="9525">
            <a:noFill/>
          </a:ln>
        </p:spPr>
        <p:txBody>
          <a:bodyPr anchor="t">
            <a:spAutoFit/>
          </a:bodyPr>
          <a:lstStyle/>
          <a:p>
            <a:pPr>
              <a:spcBef>
                <a:spcPct val="50000"/>
              </a:spcBef>
            </a:pPr>
            <a:r>
              <a:rPr lang="en-US" altLang="zh-CN" sz="2400" b="1">
                <a:solidFill>
                  <a:srgbClr val="000000"/>
                </a:solidFill>
                <a:latin typeface="Times New Roman" panose="02020603050405020304" pitchFamily="18" charset="0"/>
              </a:rPr>
              <a:t>12576</a:t>
            </a:r>
            <a:endParaRPr lang="en-US" altLang="zh-CN" sz="2400">
              <a:solidFill>
                <a:srgbClr val="000000"/>
              </a:solidFill>
              <a:latin typeface="Times New Roman" panose="02020603050405020304" pitchFamily="18" charset="0"/>
            </a:endParaRPr>
          </a:p>
        </p:txBody>
      </p:sp>
      <p:sp>
        <p:nvSpPr>
          <p:cNvPr id="21515" name="文本框 21514"/>
          <p:cNvSpPr txBox="1"/>
          <p:nvPr/>
        </p:nvSpPr>
        <p:spPr>
          <a:xfrm>
            <a:off x="4192588" y="2819400"/>
            <a:ext cx="1143000" cy="457200"/>
          </a:xfrm>
          <a:prstGeom prst="rect">
            <a:avLst/>
          </a:prstGeom>
          <a:noFill/>
          <a:ln w="9525">
            <a:noFill/>
          </a:ln>
        </p:spPr>
        <p:txBody>
          <a:bodyPr anchor="t">
            <a:spAutoFit/>
          </a:bodyPr>
          <a:lstStyle/>
          <a:p>
            <a:pPr>
              <a:spcBef>
                <a:spcPct val="50000"/>
              </a:spcBef>
            </a:pPr>
            <a:r>
              <a:rPr lang="en-US" altLang="zh-CN" sz="2400" b="1">
                <a:solidFill>
                  <a:srgbClr val="000000"/>
                </a:solidFill>
                <a:latin typeface="Times New Roman" panose="02020603050405020304" pitchFamily="18" charset="0"/>
              </a:rPr>
              <a:t>20331</a:t>
            </a:r>
            <a:endParaRPr lang="en-US" altLang="zh-CN" sz="2400" b="1">
              <a:solidFill>
                <a:srgbClr val="000000"/>
              </a:solidFill>
              <a:latin typeface="Times New Roman" panose="02020603050405020304" pitchFamily="18" charset="0"/>
            </a:endParaRPr>
          </a:p>
        </p:txBody>
      </p:sp>
      <p:sp>
        <p:nvSpPr>
          <p:cNvPr id="21516" name="文本框 21515"/>
          <p:cNvSpPr txBox="1"/>
          <p:nvPr/>
        </p:nvSpPr>
        <p:spPr>
          <a:xfrm>
            <a:off x="5183188" y="1828800"/>
            <a:ext cx="1143000" cy="457200"/>
          </a:xfrm>
          <a:prstGeom prst="rect">
            <a:avLst/>
          </a:prstGeom>
          <a:noFill/>
          <a:ln w="9525">
            <a:noFill/>
          </a:ln>
        </p:spPr>
        <p:txBody>
          <a:bodyPr anchor="t">
            <a:spAutoFit/>
          </a:bodyPr>
          <a:lstStyle/>
          <a:p>
            <a:pPr>
              <a:spcBef>
                <a:spcPct val="50000"/>
              </a:spcBef>
            </a:pPr>
            <a:r>
              <a:rPr lang="en-US" altLang="zh-CN" sz="2400" b="1">
                <a:solidFill>
                  <a:srgbClr val="000000"/>
                </a:solidFill>
                <a:latin typeface="Times New Roman" panose="02020603050405020304" pitchFamily="18" charset="0"/>
              </a:rPr>
              <a:t>35445</a:t>
            </a:r>
            <a:endParaRPr lang="en-US" altLang="zh-CN" sz="2400">
              <a:solidFill>
                <a:srgbClr val="000000"/>
              </a:solidFill>
              <a:latin typeface="Times New Roman" panose="02020603050405020304" pitchFamily="18" charset="0"/>
            </a:endParaRPr>
          </a:p>
        </p:txBody>
      </p:sp>
      <p:sp>
        <p:nvSpPr>
          <p:cNvPr id="21517" name="文本框 21516"/>
          <p:cNvSpPr txBox="1"/>
          <p:nvPr/>
        </p:nvSpPr>
        <p:spPr>
          <a:xfrm>
            <a:off x="6630988" y="1371600"/>
            <a:ext cx="1219200" cy="457200"/>
          </a:xfrm>
          <a:prstGeom prst="rect">
            <a:avLst/>
          </a:prstGeom>
          <a:noFill/>
          <a:ln w="9525">
            <a:noFill/>
          </a:ln>
        </p:spPr>
        <p:txBody>
          <a:bodyPr anchor="t">
            <a:spAutoFit/>
          </a:bodyPr>
          <a:lstStyle/>
          <a:p>
            <a:pPr>
              <a:spcBef>
                <a:spcPct val="50000"/>
              </a:spcBef>
            </a:pPr>
            <a:r>
              <a:rPr lang="en-US" altLang="zh-CN" sz="2400" b="1">
                <a:solidFill>
                  <a:srgbClr val="000000"/>
                </a:solidFill>
                <a:latin typeface="Times New Roman" panose="02020603050405020304" pitchFamily="18" charset="0"/>
              </a:rPr>
              <a:t>40200</a:t>
            </a:r>
            <a:endParaRPr lang="en-US" altLang="zh-CN" sz="2400">
              <a:solidFill>
                <a:srgbClr val="000000"/>
              </a:solidFill>
              <a:latin typeface="Times New Roman" panose="02020603050405020304" pitchFamily="18" charset="0"/>
            </a:endParaRPr>
          </a:p>
        </p:txBody>
      </p:sp>
      <p:sp>
        <p:nvSpPr>
          <p:cNvPr id="21518" name="直接连接符 21517"/>
          <p:cNvSpPr/>
          <p:nvPr/>
        </p:nvSpPr>
        <p:spPr>
          <a:xfrm flipV="1">
            <a:off x="6021388" y="1828800"/>
            <a:ext cx="1295400" cy="381000"/>
          </a:xfrm>
          <a:prstGeom prst="line">
            <a:avLst/>
          </a:prstGeom>
          <a:ln w="38100" cap="sq" cmpd="sng">
            <a:solidFill>
              <a:srgbClr val="FF0000"/>
            </a:solidFill>
            <a:prstDash val="solid"/>
            <a:round/>
            <a:headEnd type="none" w="med" len="med"/>
            <a:tailEnd type="triangle" w="sm" len="sm"/>
          </a:ln>
        </p:spPr>
        <p:txBody>
          <a:bodyPr anchor="t"/>
          <a:lstStyle/>
          <a:p>
            <a:endParaRPr lang="zh-CN" altLang="en-US">
              <a:latin typeface="Arial" panose="020B0604020202020204" pitchFamily="34" charset="0"/>
            </a:endParaRPr>
          </a:p>
        </p:txBody>
      </p:sp>
      <p:sp>
        <p:nvSpPr>
          <p:cNvPr id="21519" name="文本框 21518"/>
          <p:cNvSpPr txBox="1"/>
          <p:nvPr/>
        </p:nvSpPr>
        <p:spPr>
          <a:xfrm>
            <a:off x="1677988" y="5410200"/>
            <a:ext cx="5943600" cy="1120775"/>
          </a:xfrm>
          <a:prstGeom prst="rect">
            <a:avLst/>
          </a:prstGeom>
          <a:noFill/>
          <a:ln w="9525">
            <a:noFill/>
          </a:ln>
        </p:spPr>
        <p:txBody>
          <a:bodyPr>
            <a:spAutoFit/>
          </a:bodyPr>
          <a:lstStyle/>
          <a:p>
            <a:pPr>
              <a:lnSpc>
                <a:spcPct val="50000"/>
              </a:lnSpc>
              <a:spcBef>
                <a:spcPct val="50000"/>
              </a:spcBef>
            </a:pPr>
            <a:r>
              <a:rPr lang="zh-CN" altLang="en-US" sz="3600" b="1"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吸毒人数：</a:t>
            </a:r>
            <a:r>
              <a:rPr lang="en-US" altLang="zh-CN" sz="3600" b="1"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200</a:t>
            </a:r>
            <a:r>
              <a:rPr lang="zh-CN" altLang="en-US" sz="3600" b="1"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万</a:t>
            </a:r>
            <a:r>
              <a:rPr lang="en-US" altLang="zh-CN" sz="3600" b="1"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/35</a:t>
            </a:r>
            <a:r>
              <a:rPr lang="zh-CN" altLang="en-US" sz="3600" b="1"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年</a:t>
            </a:r>
            <a:endParaRPr lang="zh-CN" altLang="en-US" sz="3600" b="1"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a:lnSpc>
                <a:spcPct val="50000"/>
              </a:lnSpc>
              <a:spcBef>
                <a:spcPct val="50000"/>
              </a:spcBef>
            </a:pPr>
            <a:r>
              <a:rPr lang="zh-CN" altLang="en-US" sz="3600" b="1"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掠夺财富：</a:t>
            </a:r>
            <a:r>
              <a:rPr lang="en-US" altLang="zh-CN" sz="3600" b="1"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3—4</a:t>
            </a:r>
            <a:r>
              <a:rPr lang="zh-CN" altLang="en-US" sz="3600" b="1"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亿元</a:t>
            </a:r>
            <a:r>
              <a:rPr lang="en-US" altLang="zh-CN" sz="3600" b="1"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/40</a:t>
            </a:r>
            <a:r>
              <a:rPr lang="zh-CN" altLang="en-US" sz="3600" b="1"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年里</a:t>
            </a:r>
            <a:endParaRPr lang="zh-CN" altLang="en-US" sz="3600" b="1"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5000"/>
                                  </p:stCondLst>
                                  <p:childTnLst>
                                    <p:set>
                                      <p:cBhvr>
                                        <p:cTn id="6" dur="1" fill="hold">
                                          <p:stCondLst>
                                            <p:cond delay="0"/>
                                          </p:stCondLst>
                                        </p:cTn>
                                        <p:tgtEl>
                                          <p:spTgt spid="21507"/>
                                        </p:tgtEl>
                                        <p:attrNameLst>
                                          <p:attrName>style.visibility</p:attrName>
                                        </p:attrNameLst>
                                      </p:cBhvr>
                                      <p:to>
                                        <p:strVal val="visible"/>
                                      </p:to>
                                    </p:set>
                                    <p:animEffect transition="in" filter="barn(outVertical)">
                                      <p:cBhvr>
                                        <p:cTn id="7" dur="500"/>
                                        <p:tgtEl>
                                          <p:spTgt spid="21507"/>
                                        </p:tgtEl>
                                      </p:cBhvr>
                                    </p:animEffect>
                                  </p:childTnLst>
                                </p:cTn>
                              </p:par>
                            </p:childTnLst>
                          </p:cTn>
                        </p:par>
                        <p:par>
                          <p:cTn id="8" fill="hold">
                            <p:stCondLst>
                              <p:cond delay="5500"/>
                            </p:stCondLst>
                            <p:childTnLst>
                              <p:par>
                                <p:cTn id="9" presetID="16" presetClass="entr" presetSubtype="37" fill="hold" nodeType="afterEffect">
                                  <p:stCondLst>
                                    <p:cond delay="5000"/>
                                  </p:stCondLst>
                                  <p:childTnLst>
                                    <p:set>
                                      <p:cBhvr>
                                        <p:cTn id="10" dur="1" fill="hold">
                                          <p:stCondLst>
                                            <p:cond delay="0"/>
                                          </p:stCondLst>
                                        </p:cTn>
                                        <p:tgtEl>
                                          <p:spTgt spid="21507"/>
                                        </p:tgtEl>
                                        <p:attrNameLst>
                                          <p:attrName>style.visibility</p:attrName>
                                        </p:attrNameLst>
                                      </p:cBhvr>
                                      <p:to>
                                        <p:strVal val="visible"/>
                                      </p:to>
                                    </p:set>
                                    <p:animEffect transition="in" filter="barn(outVertical)">
                                      <p:cBhvr>
                                        <p:cTn id="11" dur="500"/>
                                        <p:tgtEl>
                                          <p:spTgt spid="21507"/>
                                        </p:tgtEl>
                                      </p:cBhvr>
                                    </p:animEffect>
                                  </p:childTnLst>
                                </p:cTn>
                              </p:par>
                            </p:childTnLst>
                          </p:cTn>
                        </p:par>
                        <p:par>
                          <p:cTn id="12" fill="hold">
                            <p:stCondLst>
                              <p:cond delay="11000"/>
                            </p:stCondLst>
                            <p:childTnLst>
                              <p:par>
                                <p:cTn id="13" presetID="16" presetClass="entr" presetSubtype="37" fill="hold" nodeType="afterEffect">
                                  <p:stCondLst>
                                    <p:cond delay="5000"/>
                                  </p:stCondLst>
                                  <p:childTnLst>
                                    <p:set>
                                      <p:cBhvr>
                                        <p:cTn id="14" dur="1" fill="hold">
                                          <p:stCondLst>
                                            <p:cond delay="0"/>
                                          </p:stCondLst>
                                        </p:cTn>
                                        <p:tgtEl>
                                          <p:spTgt spid="21507"/>
                                        </p:tgtEl>
                                        <p:attrNameLst>
                                          <p:attrName>style.visibility</p:attrName>
                                        </p:attrNameLst>
                                      </p:cBhvr>
                                      <p:to>
                                        <p:strVal val="visible"/>
                                      </p:to>
                                    </p:set>
                                    <p:animEffect transition="in" filter="barn(outVertical)">
                                      <p:cBhvr>
                                        <p:cTn id="15" dur="500"/>
                                        <p:tgtEl>
                                          <p:spTgt spid="21507"/>
                                        </p:tgtEl>
                                      </p:cBhvr>
                                    </p:animEffect>
                                  </p:childTnLst>
                                </p:cTn>
                              </p:par>
                            </p:childTnLst>
                          </p:cTn>
                        </p:par>
                        <p:par>
                          <p:cTn id="16" fill="hold">
                            <p:stCondLst>
                              <p:cond delay="16500"/>
                            </p:stCondLst>
                            <p:childTnLst>
                              <p:par>
                                <p:cTn id="17" presetID="16" presetClass="entr" presetSubtype="37" fill="hold" nodeType="afterEffect">
                                  <p:stCondLst>
                                    <p:cond delay="5000"/>
                                  </p:stCondLst>
                                  <p:childTnLst>
                                    <p:set>
                                      <p:cBhvr>
                                        <p:cTn id="18" dur="1" fill="hold">
                                          <p:stCondLst>
                                            <p:cond delay="0"/>
                                          </p:stCondLst>
                                        </p:cTn>
                                        <p:tgtEl>
                                          <p:spTgt spid="21507"/>
                                        </p:tgtEl>
                                        <p:attrNameLst>
                                          <p:attrName>style.visibility</p:attrName>
                                        </p:attrNameLst>
                                      </p:cBhvr>
                                      <p:to>
                                        <p:strVal val="visible"/>
                                      </p:to>
                                    </p:set>
                                    <p:animEffect transition="in" filter="barn(outVertical)">
                                      <p:cBhvr>
                                        <p:cTn id="19" dur="500"/>
                                        <p:tgtEl>
                                          <p:spTgt spid="2150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1512"/>
                                        </p:tgtEl>
                                        <p:attrNameLst>
                                          <p:attrName>style.visibility</p:attrName>
                                        </p:attrNameLst>
                                      </p:cBhvr>
                                      <p:to>
                                        <p:strVal val="visible"/>
                                      </p:to>
                                    </p:set>
                                    <p:anim calcmode="lin" valueType="num">
                                      <p:cBhvr additive="base">
                                        <p:cTn id="24" dur="500" fill="hold"/>
                                        <p:tgtEl>
                                          <p:spTgt spid="21512"/>
                                        </p:tgtEl>
                                        <p:attrNameLst>
                                          <p:attrName>ppt_x</p:attrName>
                                        </p:attrNameLst>
                                      </p:cBhvr>
                                      <p:tavLst>
                                        <p:tav tm="0">
                                          <p:val>
                                            <p:strVal val="0-#ppt_w/2"/>
                                          </p:val>
                                        </p:tav>
                                        <p:tav tm="100000">
                                          <p:val>
                                            <p:strVal val="#ppt_x"/>
                                          </p:val>
                                        </p:tav>
                                      </p:tavLst>
                                    </p:anim>
                                    <p:anim calcmode="lin" valueType="num">
                                      <p:cBhvr additive="base">
                                        <p:cTn id="25" dur="500" fill="hold"/>
                                        <p:tgtEl>
                                          <p:spTgt spid="215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1513"/>
                                        </p:tgtEl>
                                        <p:attrNameLst>
                                          <p:attrName>style.visibility</p:attrName>
                                        </p:attrNameLst>
                                      </p:cBhvr>
                                      <p:to>
                                        <p:strVal val="visible"/>
                                      </p:to>
                                    </p:set>
                                    <p:anim calcmode="lin" valueType="num">
                                      <p:cBhvr additive="base">
                                        <p:cTn id="30" dur="500" fill="hold"/>
                                        <p:tgtEl>
                                          <p:spTgt spid="21513"/>
                                        </p:tgtEl>
                                        <p:attrNameLst>
                                          <p:attrName>ppt_x</p:attrName>
                                        </p:attrNameLst>
                                      </p:cBhvr>
                                      <p:tavLst>
                                        <p:tav tm="0">
                                          <p:val>
                                            <p:strVal val="0-#ppt_w/2"/>
                                          </p:val>
                                        </p:tav>
                                        <p:tav tm="100000">
                                          <p:val>
                                            <p:strVal val="#ppt_x"/>
                                          </p:val>
                                        </p:tav>
                                      </p:tavLst>
                                    </p:anim>
                                    <p:anim calcmode="lin" valueType="num">
                                      <p:cBhvr additive="base">
                                        <p:cTn id="31" dur="500" fill="hold"/>
                                        <p:tgtEl>
                                          <p:spTgt spid="215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1514"/>
                                        </p:tgtEl>
                                        <p:attrNameLst>
                                          <p:attrName>style.visibility</p:attrName>
                                        </p:attrNameLst>
                                      </p:cBhvr>
                                      <p:to>
                                        <p:strVal val="visible"/>
                                      </p:to>
                                    </p:set>
                                    <p:anim calcmode="lin" valueType="num">
                                      <p:cBhvr additive="base">
                                        <p:cTn id="36" dur="500" fill="hold"/>
                                        <p:tgtEl>
                                          <p:spTgt spid="21514"/>
                                        </p:tgtEl>
                                        <p:attrNameLst>
                                          <p:attrName>ppt_x</p:attrName>
                                        </p:attrNameLst>
                                      </p:cBhvr>
                                      <p:tavLst>
                                        <p:tav tm="0">
                                          <p:val>
                                            <p:strVal val="0-#ppt_w/2"/>
                                          </p:val>
                                        </p:tav>
                                        <p:tav tm="100000">
                                          <p:val>
                                            <p:strVal val="#ppt_x"/>
                                          </p:val>
                                        </p:tav>
                                      </p:tavLst>
                                    </p:anim>
                                    <p:anim calcmode="lin" valueType="num">
                                      <p:cBhvr additive="base">
                                        <p:cTn id="37" dur="500" fill="hold"/>
                                        <p:tgtEl>
                                          <p:spTgt spid="215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21515"/>
                                        </p:tgtEl>
                                        <p:attrNameLst>
                                          <p:attrName>style.visibility</p:attrName>
                                        </p:attrNameLst>
                                      </p:cBhvr>
                                      <p:to>
                                        <p:strVal val="visible"/>
                                      </p:to>
                                    </p:set>
                                    <p:anim calcmode="lin" valueType="num">
                                      <p:cBhvr additive="base">
                                        <p:cTn id="42" dur="500" fill="hold"/>
                                        <p:tgtEl>
                                          <p:spTgt spid="21515"/>
                                        </p:tgtEl>
                                        <p:attrNameLst>
                                          <p:attrName>ppt_x</p:attrName>
                                        </p:attrNameLst>
                                      </p:cBhvr>
                                      <p:tavLst>
                                        <p:tav tm="0">
                                          <p:val>
                                            <p:strVal val="0-#ppt_w/2"/>
                                          </p:val>
                                        </p:tav>
                                        <p:tav tm="100000">
                                          <p:val>
                                            <p:strVal val="#ppt_x"/>
                                          </p:val>
                                        </p:tav>
                                      </p:tavLst>
                                    </p:anim>
                                    <p:anim calcmode="lin" valueType="num">
                                      <p:cBhvr additive="base">
                                        <p:cTn id="43" dur="500" fill="hold"/>
                                        <p:tgtEl>
                                          <p:spTgt spid="2151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WHOOSH.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21516"/>
                                        </p:tgtEl>
                                        <p:attrNameLst>
                                          <p:attrName>style.visibility</p:attrName>
                                        </p:attrNameLst>
                                      </p:cBhvr>
                                      <p:to>
                                        <p:strVal val="visible"/>
                                      </p:to>
                                    </p:set>
                                    <p:anim calcmode="lin" valueType="num">
                                      <p:cBhvr additive="base">
                                        <p:cTn id="48" dur="500" fill="hold"/>
                                        <p:tgtEl>
                                          <p:spTgt spid="21516"/>
                                        </p:tgtEl>
                                        <p:attrNameLst>
                                          <p:attrName>ppt_x</p:attrName>
                                        </p:attrNameLst>
                                      </p:cBhvr>
                                      <p:tavLst>
                                        <p:tav tm="0">
                                          <p:val>
                                            <p:strVal val="0-#ppt_w/2"/>
                                          </p:val>
                                        </p:tav>
                                        <p:tav tm="100000">
                                          <p:val>
                                            <p:strVal val="#ppt_x"/>
                                          </p:val>
                                        </p:tav>
                                      </p:tavLst>
                                    </p:anim>
                                    <p:anim calcmode="lin" valueType="num">
                                      <p:cBhvr additive="base">
                                        <p:cTn id="49" dur="500" fill="hold"/>
                                        <p:tgtEl>
                                          <p:spTgt spid="215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3" name="WHOOSH.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21517"/>
                                        </p:tgtEl>
                                        <p:attrNameLst>
                                          <p:attrName>style.visibility</p:attrName>
                                        </p:attrNameLst>
                                      </p:cBhvr>
                                      <p:to>
                                        <p:strVal val="visible"/>
                                      </p:to>
                                    </p:set>
                                    <p:anim calcmode="lin" valueType="num">
                                      <p:cBhvr additive="base">
                                        <p:cTn id="54" dur="500" fill="hold"/>
                                        <p:tgtEl>
                                          <p:spTgt spid="21517"/>
                                        </p:tgtEl>
                                        <p:attrNameLst>
                                          <p:attrName>ppt_x</p:attrName>
                                        </p:attrNameLst>
                                      </p:cBhvr>
                                      <p:tavLst>
                                        <p:tav tm="0">
                                          <p:val>
                                            <p:strVal val="0-#ppt_w/2"/>
                                          </p:val>
                                        </p:tav>
                                        <p:tav tm="100000">
                                          <p:val>
                                            <p:strVal val="#ppt_x"/>
                                          </p:val>
                                        </p:tav>
                                      </p:tavLst>
                                    </p:anim>
                                    <p:anim calcmode="lin" valueType="num">
                                      <p:cBhvr additive="base">
                                        <p:cTn id="55" dur="500" fill="hold"/>
                                        <p:tgtEl>
                                          <p:spTgt spid="215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3" name="WHOOSH.WAV"/>
                                        </p:tgtEl>
                                      </p:cMediaNode>
                                    </p:audio>
                                  </p:subTnLst>
                                </p:cTn>
                              </p:par>
                            </p:childTnLst>
                          </p:cTn>
                        </p:par>
                      </p:childTnLst>
                    </p:cTn>
                  </p:par>
                  <p:par>
                    <p:cTn id="56" fill="hold">
                      <p:stCondLst>
                        <p:cond delay="indefinite"/>
                      </p:stCondLst>
                      <p:childTnLst>
                        <p:par>
                          <p:cTn id="57" fill="hold">
                            <p:stCondLst>
                              <p:cond delay="0"/>
                            </p:stCondLst>
                            <p:childTnLst>
                              <p:par>
                                <p:cTn id="58" presetID="18" presetClass="entr" presetSubtype="3" fill="hold" nodeType="clickEffect">
                                  <p:stCondLst>
                                    <p:cond delay="0"/>
                                  </p:stCondLst>
                                  <p:childTnLst>
                                    <p:set>
                                      <p:cBhvr>
                                        <p:cTn id="59" dur="1" fill="hold">
                                          <p:stCondLst>
                                            <p:cond delay="0"/>
                                          </p:stCondLst>
                                        </p:cTn>
                                        <p:tgtEl>
                                          <p:spTgt spid="21508"/>
                                        </p:tgtEl>
                                        <p:attrNameLst>
                                          <p:attrName>style.visibility</p:attrName>
                                        </p:attrNameLst>
                                      </p:cBhvr>
                                      <p:to>
                                        <p:strVal val="visible"/>
                                      </p:to>
                                    </p:set>
                                    <p:animEffect transition="in" filter="strips(upRight)">
                                      <p:cBhvr>
                                        <p:cTn id="60" dur="500"/>
                                        <p:tgtEl>
                                          <p:spTgt spid="21508"/>
                                        </p:tgtEl>
                                      </p:cBhvr>
                                    </p:animEffect>
                                  </p:childTnLst>
                                  <p:subTnLst>
                                    <p:audio>
                                      <p:cMediaNode>
                                        <p:cTn display="0" masterRel="sameClick">
                                          <p:stCondLst>
                                            <p:cond evt="begin" delay="0">
                                              <p:tn val="58"/>
                                            </p:cond>
                                          </p:stCondLst>
                                          <p:endCondLst>
                                            <p:cond evt="onStopAudio" delay="0">
                                              <p:tgtEl>
                                                <p:sldTgt/>
                                              </p:tgtEl>
                                            </p:cond>
                                          </p:endCondLst>
                                        </p:cTn>
                                        <p:tgtEl>
                                          <p:sndTgt r:embed="rId3" name="WHOOSH.WAV"/>
                                        </p:tgtEl>
                                      </p:cMediaNode>
                                    </p:audio>
                                  </p:subTnLst>
                                </p:cTn>
                              </p:par>
                            </p:childTnLst>
                          </p:cTn>
                        </p:par>
                        <p:par>
                          <p:cTn id="61" fill="hold">
                            <p:stCondLst>
                              <p:cond delay="500"/>
                            </p:stCondLst>
                            <p:childTnLst>
                              <p:par>
                                <p:cTn id="62" presetID="18" presetClass="entr" presetSubtype="3" fill="hold" nodeType="afterEffect">
                                  <p:stCondLst>
                                    <p:cond delay="0"/>
                                  </p:stCondLst>
                                  <p:childTnLst>
                                    <p:set>
                                      <p:cBhvr>
                                        <p:cTn id="63" dur="1" fill="hold">
                                          <p:stCondLst>
                                            <p:cond delay="0"/>
                                          </p:stCondLst>
                                        </p:cTn>
                                        <p:tgtEl>
                                          <p:spTgt spid="21509"/>
                                        </p:tgtEl>
                                        <p:attrNameLst>
                                          <p:attrName>style.visibility</p:attrName>
                                        </p:attrNameLst>
                                      </p:cBhvr>
                                      <p:to>
                                        <p:strVal val="visible"/>
                                      </p:to>
                                    </p:set>
                                    <p:animEffect transition="in" filter="strips(upRight)">
                                      <p:cBhvr>
                                        <p:cTn id="64" dur="500"/>
                                        <p:tgtEl>
                                          <p:spTgt spid="21509"/>
                                        </p:tgtEl>
                                      </p:cBhvr>
                                    </p:animEffect>
                                  </p:childTnLst>
                                  <p:subTnLst>
                                    <p:audio>
                                      <p:cMediaNode>
                                        <p:cTn display="0" masterRel="sameClick">
                                          <p:stCondLst>
                                            <p:cond evt="begin" delay="0">
                                              <p:tn val="62"/>
                                            </p:cond>
                                          </p:stCondLst>
                                          <p:endCondLst>
                                            <p:cond evt="onStopAudio" delay="0">
                                              <p:tgtEl>
                                                <p:sldTgt/>
                                              </p:tgtEl>
                                            </p:cond>
                                          </p:endCondLst>
                                        </p:cTn>
                                        <p:tgtEl>
                                          <p:sndTgt r:embed="rId3" name="WHOOSH.WAV"/>
                                        </p:tgtEl>
                                      </p:cMediaNode>
                                    </p:audio>
                                  </p:subTnLst>
                                </p:cTn>
                              </p:par>
                            </p:childTnLst>
                          </p:cTn>
                        </p:par>
                        <p:par>
                          <p:cTn id="65" fill="hold">
                            <p:stCondLst>
                              <p:cond delay="1000"/>
                            </p:stCondLst>
                            <p:childTnLst>
                              <p:par>
                                <p:cTn id="66" presetID="18" presetClass="entr" presetSubtype="3" fill="hold" nodeType="afterEffect">
                                  <p:stCondLst>
                                    <p:cond delay="0"/>
                                  </p:stCondLst>
                                  <p:childTnLst>
                                    <p:set>
                                      <p:cBhvr>
                                        <p:cTn id="67" dur="1" fill="hold">
                                          <p:stCondLst>
                                            <p:cond delay="0"/>
                                          </p:stCondLst>
                                        </p:cTn>
                                        <p:tgtEl>
                                          <p:spTgt spid="21510"/>
                                        </p:tgtEl>
                                        <p:attrNameLst>
                                          <p:attrName>style.visibility</p:attrName>
                                        </p:attrNameLst>
                                      </p:cBhvr>
                                      <p:to>
                                        <p:strVal val="visible"/>
                                      </p:to>
                                    </p:set>
                                    <p:animEffect transition="in" filter="strips(upRight)">
                                      <p:cBhvr>
                                        <p:cTn id="68" dur="500"/>
                                        <p:tgtEl>
                                          <p:spTgt spid="21510"/>
                                        </p:tgtEl>
                                      </p:cBhvr>
                                    </p:animEffect>
                                  </p:childTnLst>
                                  <p:subTnLst>
                                    <p:audio>
                                      <p:cMediaNode>
                                        <p:cTn display="0" masterRel="sameClick">
                                          <p:stCondLst>
                                            <p:cond evt="begin" delay="0">
                                              <p:tn val="66"/>
                                            </p:cond>
                                          </p:stCondLst>
                                          <p:endCondLst>
                                            <p:cond evt="onStopAudio" delay="0">
                                              <p:tgtEl>
                                                <p:sldTgt/>
                                              </p:tgtEl>
                                            </p:cond>
                                          </p:endCondLst>
                                        </p:cTn>
                                        <p:tgtEl>
                                          <p:sndTgt r:embed="rId3" name="WHOOSH.WAV"/>
                                        </p:tgtEl>
                                      </p:cMediaNode>
                                    </p:audio>
                                  </p:subTnLst>
                                </p:cTn>
                              </p:par>
                            </p:childTnLst>
                          </p:cTn>
                        </p:par>
                        <p:par>
                          <p:cTn id="69" fill="hold">
                            <p:stCondLst>
                              <p:cond delay="1500"/>
                            </p:stCondLst>
                            <p:childTnLst>
                              <p:par>
                                <p:cTn id="70" presetID="18" presetClass="entr" presetSubtype="3" fill="hold" nodeType="afterEffect">
                                  <p:stCondLst>
                                    <p:cond delay="0"/>
                                  </p:stCondLst>
                                  <p:childTnLst>
                                    <p:set>
                                      <p:cBhvr>
                                        <p:cTn id="71" dur="1" fill="hold">
                                          <p:stCondLst>
                                            <p:cond delay="0"/>
                                          </p:stCondLst>
                                        </p:cTn>
                                        <p:tgtEl>
                                          <p:spTgt spid="21511"/>
                                        </p:tgtEl>
                                        <p:attrNameLst>
                                          <p:attrName>style.visibility</p:attrName>
                                        </p:attrNameLst>
                                      </p:cBhvr>
                                      <p:to>
                                        <p:strVal val="visible"/>
                                      </p:to>
                                    </p:set>
                                    <p:animEffect transition="in" filter="strips(upRight)">
                                      <p:cBhvr>
                                        <p:cTn id="72" dur="500"/>
                                        <p:tgtEl>
                                          <p:spTgt spid="21511"/>
                                        </p:tgtEl>
                                      </p:cBhvr>
                                    </p:animEffect>
                                  </p:childTnLst>
                                  <p:subTnLst>
                                    <p:audio>
                                      <p:cMediaNode>
                                        <p:cTn display="0" masterRel="sameClick">
                                          <p:stCondLst>
                                            <p:cond evt="begin" delay="0">
                                              <p:tn val="70"/>
                                            </p:cond>
                                          </p:stCondLst>
                                          <p:endCondLst>
                                            <p:cond evt="onStopAudio" delay="0">
                                              <p:tgtEl>
                                                <p:sldTgt/>
                                              </p:tgtEl>
                                            </p:cond>
                                          </p:endCondLst>
                                        </p:cTn>
                                        <p:tgtEl>
                                          <p:sndTgt r:embed="rId3" name="WHOOSH.WAV"/>
                                        </p:tgtEl>
                                      </p:cMediaNode>
                                    </p:audio>
                                  </p:subTnLst>
                                </p:cTn>
                              </p:par>
                            </p:childTnLst>
                          </p:cTn>
                        </p:par>
                        <p:par>
                          <p:cTn id="73" fill="hold">
                            <p:stCondLst>
                              <p:cond delay="2000"/>
                            </p:stCondLst>
                            <p:childTnLst>
                              <p:par>
                                <p:cTn id="74" presetID="18" presetClass="entr" presetSubtype="3" fill="hold" nodeType="afterEffect">
                                  <p:stCondLst>
                                    <p:cond delay="0"/>
                                  </p:stCondLst>
                                  <p:childTnLst>
                                    <p:set>
                                      <p:cBhvr>
                                        <p:cTn id="75" dur="1" fill="hold">
                                          <p:stCondLst>
                                            <p:cond delay="0"/>
                                          </p:stCondLst>
                                        </p:cTn>
                                        <p:tgtEl>
                                          <p:spTgt spid="21518"/>
                                        </p:tgtEl>
                                        <p:attrNameLst>
                                          <p:attrName>style.visibility</p:attrName>
                                        </p:attrNameLst>
                                      </p:cBhvr>
                                      <p:to>
                                        <p:strVal val="visible"/>
                                      </p:to>
                                    </p:set>
                                    <p:animEffect transition="in" filter="strips(upRight)">
                                      <p:cBhvr>
                                        <p:cTn id="76" dur="500"/>
                                        <p:tgtEl>
                                          <p:spTgt spid="21518"/>
                                        </p:tgtEl>
                                      </p:cBhvr>
                                    </p:animEffect>
                                  </p:childTnLst>
                                  <p:subTnLst>
                                    <p:audio>
                                      <p:cMediaNode>
                                        <p:cTn display="0" masterRel="sameClick">
                                          <p:stCondLst>
                                            <p:cond evt="begin" delay="0">
                                              <p:tn val="74"/>
                                            </p:cond>
                                          </p:stCondLst>
                                          <p:endCondLst>
                                            <p:cond evt="onStopAudio" delay="0">
                                              <p:tgtEl>
                                                <p:sldTgt/>
                                              </p:tgtEl>
                                            </p:cond>
                                          </p:endCondLst>
                                        </p:cTn>
                                        <p:tgtEl>
                                          <p:sndTgt r:embed="rId3" name="WHOOSH.WAV"/>
                                        </p:tgtEl>
                                      </p:cMediaNode>
                                    </p:audio>
                                  </p:subTnLst>
                                </p:cTn>
                              </p:par>
                            </p:childTnLst>
                          </p:cTn>
                        </p:par>
                      </p:childTnLst>
                    </p:cTn>
                  </p:par>
                  <p:par>
                    <p:cTn id="77" fill="hold">
                      <p:stCondLst>
                        <p:cond delay="indefinite"/>
                      </p:stCondLst>
                      <p:childTnLst>
                        <p:par>
                          <p:cTn id="78" fill="hold">
                            <p:stCondLst>
                              <p:cond delay="0"/>
                            </p:stCondLst>
                            <p:childTnLst>
                              <p:par>
                                <p:cTn id="79" presetID="4" presetClass="entr" presetSubtype="32" fill="hold" grpId="0" nodeType="clickEffect">
                                  <p:stCondLst>
                                    <p:cond delay="0"/>
                                  </p:stCondLst>
                                  <p:childTnLst>
                                    <p:set>
                                      <p:cBhvr>
                                        <p:cTn id="80" dur="1" fill="hold">
                                          <p:stCondLst>
                                            <p:cond delay="0"/>
                                          </p:stCondLst>
                                        </p:cTn>
                                        <p:tgtEl>
                                          <p:spTgt spid="21519">
                                            <p:txEl>
                                              <p:pRg st="0" end="0"/>
                                            </p:txEl>
                                          </p:spTgt>
                                        </p:tgtEl>
                                        <p:attrNameLst>
                                          <p:attrName>style.visibility</p:attrName>
                                        </p:attrNameLst>
                                      </p:cBhvr>
                                      <p:to>
                                        <p:strVal val="visible"/>
                                      </p:to>
                                    </p:set>
                                    <p:animEffect transition="in" filter="box(out)">
                                      <p:cBhvr>
                                        <p:cTn id="81" dur="500"/>
                                        <p:tgtEl>
                                          <p:spTgt spid="21519">
                                            <p:txEl>
                                              <p:pRg st="0" end="0"/>
                                            </p:txEl>
                                          </p:spTgt>
                                        </p:tgtEl>
                                      </p:cBhvr>
                                    </p:animEffect>
                                  </p:childTnLst>
                                  <p:subTnLst>
                                    <p:audio>
                                      <p:cMediaNode>
                                        <p:cTn display="0" masterRel="sameClick">
                                          <p:stCondLst>
                                            <p:cond evt="begin" delay="0">
                                              <p:tn val="79"/>
                                            </p:cond>
                                          </p:stCondLst>
                                          <p:endCondLst>
                                            <p:cond evt="onStopAudio" delay="0">
                                              <p:tgtEl>
                                                <p:sldTgt/>
                                              </p:tgtEl>
                                            </p:cond>
                                          </p:endCondLst>
                                        </p:cTn>
                                        <p:tgtEl>
                                          <p:sndTgt r:embed="rId4" name="CAMERA.WAV"/>
                                        </p:tgtEl>
                                      </p:cMediaNode>
                                    </p:audio>
                                  </p:subTnLst>
                                </p:cTn>
                              </p:par>
                            </p:childTnLst>
                          </p:cTn>
                        </p:par>
                      </p:childTnLst>
                    </p:cTn>
                  </p:par>
                  <p:par>
                    <p:cTn id="82" fill="hold">
                      <p:stCondLst>
                        <p:cond delay="indefinite"/>
                      </p:stCondLst>
                      <p:childTnLst>
                        <p:par>
                          <p:cTn id="83" fill="hold">
                            <p:stCondLst>
                              <p:cond delay="0"/>
                            </p:stCondLst>
                            <p:childTnLst>
                              <p:par>
                                <p:cTn id="84" presetID="4" presetClass="entr" presetSubtype="32" fill="hold" grpId="0" nodeType="clickEffect">
                                  <p:stCondLst>
                                    <p:cond delay="0"/>
                                  </p:stCondLst>
                                  <p:childTnLst>
                                    <p:set>
                                      <p:cBhvr>
                                        <p:cTn id="85" dur="1" fill="hold">
                                          <p:stCondLst>
                                            <p:cond delay="0"/>
                                          </p:stCondLst>
                                        </p:cTn>
                                        <p:tgtEl>
                                          <p:spTgt spid="21519">
                                            <p:txEl>
                                              <p:pRg st="1" end="1"/>
                                            </p:txEl>
                                          </p:spTgt>
                                        </p:tgtEl>
                                        <p:attrNameLst>
                                          <p:attrName>style.visibility</p:attrName>
                                        </p:attrNameLst>
                                      </p:cBhvr>
                                      <p:to>
                                        <p:strVal val="visible"/>
                                      </p:to>
                                    </p:set>
                                    <p:animEffect transition="in" filter="box(out)">
                                      <p:cBhvr>
                                        <p:cTn id="86" dur="500"/>
                                        <p:tgtEl>
                                          <p:spTgt spid="21519">
                                            <p:txEl>
                                              <p:pRg st="1" end="1"/>
                                            </p:txEl>
                                          </p:spTgt>
                                        </p:tgtEl>
                                      </p:cBhvr>
                                    </p:animEffect>
                                  </p:childTnLst>
                                  <p:subTnLst>
                                    <p:audio>
                                      <p:cMediaNode>
                                        <p:cTn display="0" masterRel="sameClick">
                                          <p:stCondLst>
                                            <p:cond evt="begin" delay="0">
                                              <p:tn val="84"/>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p:bldP spid="21513" grpId="0"/>
      <p:bldP spid="21514" grpId="0"/>
      <p:bldP spid="21515" grpId="0"/>
      <p:bldP spid="21516" grpId="0"/>
      <p:bldP spid="21517" grpId="0"/>
      <p:bldP spid="2151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26625" descr="鸦片战争后，普通的鸦片烟馆"/>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463" y="333375"/>
            <a:ext cx="9109075" cy="537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矩形 26626"/>
          <p:cNvSpPr>
            <a:spLocks noChangeArrowheads="1"/>
          </p:cNvSpPr>
          <p:nvPr/>
        </p:nvSpPr>
        <p:spPr bwMode="auto">
          <a:xfrm>
            <a:off x="2606675" y="5819775"/>
            <a:ext cx="39322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a:latin typeface="文鼎CS中黑" charset="0"/>
              </a:rPr>
              <a:t>鸦片烟馆里的烟民</a:t>
            </a:r>
            <a:r>
              <a:rPr lang="zh-CN" altLang="en-US" sz="3600" b="1">
                <a:solidFill>
                  <a:srgbClr val="0000FF"/>
                </a:solidFill>
                <a:latin typeface="中圆体" charset="0"/>
              </a:rPr>
              <a:t> </a:t>
            </a:r>
            <a:endParaRPr lang="zh-CN" altLang="en-US" sz="3600" b="1">
              <a:solidFill>
                <a:srgbClr val="0000FF"/>
              </a:solidFill>
              <a:latin typeface="中圆体"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ox(in)">
                                      <p:cBhvr>
                                        <p:cTn id="7" dur="500"/>
                                        <p:tgtEl>
                                          <p:spTgt spid="2662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6627">
                                            <p:txEl>
                                              <p:charRg st="0" end="9"/>
                                            </p:txEl>
                                          </p:spTgt>
                                        </p:tgtEl>
                                        <p:attrNameLst>
                                          <p:attrName>style.visibility</p:attrName>
                                        </p:attrNameLst>
                                      </p:cBhvr>
                                      <p:to>
                                        <p:strVal val="visible"/>
                                      </p:to>
                                    </p:set>
                                    <p:animEffect transition="in" filter="wipe(down)">
                                      <p:cBhvr>
                                        <p:cTn id="11" dur="500"/>
                                        <p:tgtEl>
                                          <p:spTgt spid="26627">
                                            <p:txEl>
                                              <p:charRg st="0"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横卷形 30721"/>
          <p:cNvSpPr/>
          <p:nvPr/>
        </p:nvSpPr>
        <p:spPr>
          <a:xfrm>
            <a:off x="179388" y="474663"/>
            <a:ext cx="8785225" cy="2376487"/>
          </a:xfrm>
          <a:prstGeom prst="horizontalScroll">
            <a:avLst>
              <a:gd name="adj" fmla="val 7028"/>
            </a:avLst>
          </a:prstGeom>
          <a:solidFill>
            <a:schemeClr val="accent2">
              <a:lumMod val="20000"/>
              <a:lumOff val="80000"/>
              <a:alpha val="95999"/>
            </a:schemeClr>
          </a:solidFill>
          <a:ln w="15875" cap="flat" cmpd="sng">
            <a:solidFill>
              <a:srgbClr val="FF9933"/>
            </a:solidFill>
            <a:prstDash val="solid"/>
            <a:headEnd type="none" w="med" len="med"/>
            <a:tailEnd type="none" w="med" len="med"/>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10000"/>
              </a:lnSpc>
              <a:buFontTx/>
              <a:buNone/>
              <a:defRPr/>
            </a:pPr>
            <a:r>
              <a:rPr lang="zh-CN" altLang="en-US" sz="3200" b="1" noProof="1">
                <a:solidFill>
                  <a:srgbClr val="FF0000"/>
                </a:solidFill>
                <a:effectLst>
                  <a:outerShdw blurRad="38100" dist="38100" dir="2700000" algn="tl">
                    <a:srgbClr val="000000"/>
                  </a:outerShdw>
                </a:effectLst>
                <a:latin typeface="楷体" panose="02010609060101010101" pitchFamily="49" charset="-122"/>
                <a:ea typeface="楷体" panose="02010609060101010101" pitchFamily="49" charset="-122"/>
                <a:cs typeface="楷体" panose="02010609060101010101" pitchFamily="49" charset="-122"/>
              </a:rPr>
              <a:t>   </a:t>
            </a:r>
            <a:r>
              <a:rPr lang="zh-CN" altLang="en-US" sz="3200" b="1" noProof="1">
                <a:effectLst>
                  <a:outerShdw blurRad="38100" dist="38100" dir="2700000" algn="tl">
                    <a:srgbClr val="FFFFFF"/>
                  </a:outerShdw>
                </a:effectLst>
                <a:latin typeface="楷体" panose="02010609060101010101" pitchFamily="49" charset="-122"/>
                <a:ea typeface="楷体" panose="02010609060101010101" pitchFamily="49" charset="-122"/>
                <a:cs typeface="楷体" panose="02010609060101010101" pitchFamily="49" charset="-122"/>
              </a:rPr>
              <a:t>（鸦片）槁人形骸，蛊人心志，丧人身家，</a:t>
            </a:r>
            <a:endParaRPr lang="zh-CN" altLang="zh-CN" sz="3200" b="1" noProof="1">
              <a:effectLst>
                <a:outerShdw blurRad="38100" dist="38100" dir="2700000" algn="tl">
                  <a:srgbClr val="FFFFFF"/>
                </a:outerShdw>
              </a:effectLst>
              <a:latin typeface="楷体" panose="02010609060101010101" pitchFamily="49" charset="-122"/>
              <a:ea typeface="楷体" panose="02010609060101010101" pitchFamily="49" charset="-122"/>
              <a:cs typeface="楷体" panose="02010609060101010101" pitchFamily="49" charset="-122"/>
            </a:endParaRPr>
          </a:p>
          <a:p>
            <a:pPr eaLnBrk="1" hangingPunct="1">
              <a:lnSpc>
                <a:spcPct val="110000"/>
              </a:lnSpc>
              <a:buFontTx/>
              <a:buNone/>
              <a:defRPr/>
            </a:pPr>
            <a:r>
              <a:rPr lang="zh-CN" altLang="en-US" sz="3200" b="1" noProof="1">
                <a:effectLst>
                  <a:outerShdw blurRad="38100" dist="38100" dir="2700000" algn="tl">
                    <a:srgbClr val="FFFFFF"/>
                  </a:outerShdw>
                </a:effectLst>
                <a:latin typeface="楷体" panose="02010609060101010101" pitchFamily="49" charset="-122"/>
                <a:ea typeface="楷体" panose="02010609060101010101" pitchFamily="49" charset="-122"/>
                <a:cs typeface="楷体" panose="02010609060101010101" pitchFamily="49" charset="-122"/>
              </a:rPr>
              <a:t>实生命以来未有之大患，其祸烈于洪水猛兽。</a:t>
            </a:r>
            <a:endParaRPr lang="zh-CN" altLang="en-US" sz="3200" b="1" noProof="1">
              <a:effectLst>
                <a:outerShdw blurRad="38100" dist="38100" dir="2700000" algn="tl">
                  <a:srgbClr val="FFFFFF"/>
                </a:outerShdw>
              </a:effectLst>
              <a:latin typeface="楷体" panose="02010609060101010101" pitchFamily="49" charset="-122"/>
              <a:ea typeface="楷体" panose="02010609060101010101" pitchFamily="49" charset="-122"/>
              <a:cs typeface="楷体" panose="02010609060101010101" pitchFamily="49" charset="-122"/>
            </a:endParaRPr>
          </a:p>
          <a:p>
            <a:pPr eaLnBrk="1" hangingPunct="1">
              <a:buFontTx/>
              <a:buNone/>
              <a:defRPr/>
            </a:pPr>
            <a:r>
              <a:rPr lang="zh-CN" altLang="en-US" sz="2800" b="1" noProof="1">
                <a:solidFill>
                  <a:srgbClr val="000066"/>
                </a:solidFill>
                <a:effectLst>
                  <a:outerShdw blurRad="38100" dist="38100" dir="2700000" algn="tl">
                    <a:srgbClr val="000000"/>
                  </a:outerShdw>
                </a:effectLst>
                <a:latin typeface="宋体" panose="02010600030101010101" pitchFamily="2" charset="-122"/>
                <a:ea typeface="楷体" panose="02010609060101010101" pitchFamily="49" charset="-122"/>
                <a:cs typeface="楷体" panose="02010609060101010101" pitchFamily="49" charset="-122"/>
              </a:rPr>
              <a:t>　　　　　　　　　　　                </a:t>
            </a:r>
            <a:r>
              <a:rPr lang="zh-CN" altLang="zh-CN" sz="2400" b="1" noProof="1">
                <a:effectLst>
                  <a:outerShdw blurRad="38100" dist="38100" dir="2700000" algn="tl">
                    <a:srgbClr val="FFFFFF"/>
                  </a:outerShdw>
                </a:effectLst>
                <a:latin typeface="宋体" panose="02010600030101010101" pitchFamily="2" charset="-122"/>
                <a:ea typeface="楷体" panose="02010609060101010101" pitchFamily="49" charset="-122"/>
                <a:cs typeface="楷体" panose="02010609060101010101" pitchFamily="49" charset="-122"/>
              </a:rPr>
              <a:t>——</a:t>
            </a:r>
            <a:r>
              <a:rPr lang="zh-CN" altLang="en-US" sz="2400" b="1" noProof="1">
                <a:effectLst>
                  <a:outerShdw blurRad="38100" dist="38100" dir="2700000" algn="tl">
                    <a:srgbClr val="FFFFFF"/>
                  </a:outerShdw>
                </a:effectLst>
                <a:latin typeface="宋体" panose="02010600030101010101" pitchFamily="2" charset="-122"/>
                <a:ea typeface="楷体" panose="02010609060101010101" pitchFamily="49" charset="-122"/>
                <a:cs typeface="楷体" panose="02010609060101010101" pitchFamily="49" charset="-122"/>
              </a:rPr>
              <a:t>魏 源</a:t>
            </a:r>
            <a:r>
              <a:rPr lang="zh-CN" altLang="en-US" sz="2800" b="1" noProof="1">
                <a:solidFill>
                  <a:srgbClr val="666633"/>
                </a:solidFill>
                <a:effectLst>
                  <a:outerShdw blurRad="38100" dist="38100" dir="2700000" algn="tl">
                    <a:srgbClr val="000000"/>
                  </a:outerShdw>
                </a:effectLst>
                <a:latin typeface="宋体" panose="02010600030101010101" pitchFamily="2" charset="-122"/>
                <a:ea typeface="楷体" panose="02010609060101010101" pitchFamily="49" charset="-122"/>
                <a:cs typeface="楷体" panose="02010609060101010101" pitchFamily="49" charset="-122"/>
              </a:rPr>
              <a:t> </a:t>
            </a:r>
            <a:r>
              <a:rPr lang="zh-CN" altLang="en-US" sz="2800" b="1" noProof="1">
                <a:solidFill>
                  <a:srgbClr val="000066"/>
                </a:solidFill>
                <a:effectLst>
                  <a:outerShdw blurRad="38100" dist="38100" dir="2700000" algn="tl">
                    <a:srgbClr val="000000"/>
                  </a:outerShdw>
                </a:effectLst>
                <a:latin typeface="宋体" panose="02010600030101010101" pitchFamily="2" charset="-122"/>
                <a:ea typeface="楷体" panose="02010609060101010101" pitchFamily="49" charset="-122"/>
                <a:cs typeface="楷体" panose="02010609060101010101" pitchFamily="49" charset="-122"/>
              </a:rPr>
              <a:t>　　</a:t>
            </a:r>
            <a:endParaRPr lang="zh-CN" altLang="en-US" sz="2800" b="1" noProof="1">
              <a:solidFill>
                <a:srgbClr val="000066"/>
              </a:solidFill>
              <a:effectLst>
                <a:outerShdw blurRad="38100" dist="38100" dir="2700000" algn="tl">
                  <a:srgbClr val="000000"/>
                </a:outerShdw>
              </a:effectLst>
              <a:latin typeface="宋体" panose="02010600030101010101" pitchFamily="2" charset="-122"/>
              <a:ea typeface="楷体" panose="02010609060101010101" pitchFamily="49" charset="-122"/>
              <a:cs typeface="楷体" panose="02010609060101010101" pitchFamily="49" charset="-122"/>
            </a:endParaRPr>
          </a:p>
        </p:txBody>
      </p:sp>
      <p:sp>
        <p:nvSpPr>
          <p:cNvPr id="30723" name="文本框 30722"/>
          <p:cNvSpPr txBox="1"/>
          <p:nvPr/>
        </p:nvSpPr>
        <p:spPr>
          <a:xfrm>
            <a:off x="647700" y="3213100"/>
            <a:ext cx="7848600" cy="701675"/>
          </a:xfrm>
          <a:prstGeom prst="rect">
            <a:avLst/>
          </a:prstGeom>
          <a:noFill/>
          <a:ln w="9525">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Tx/>
              <a:buNone/>
              <a:defRPr/>
            </a:pPr>
            <a:r>
              <a:rPr lang="zh-CN" altLang="en-US" sz="4000" b="1" i="1" noProof="1">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cs typeface="黑体" panose="02010600030101010101" pitchFamily="49" charset="-122"/>
              </a:rPr>
              <a:t>鸦片走私给中国带来了什么危害？</a:t>
            </a:r>
            <a:endParaRPr lang="zh-CN" altLang="en-US" sz="4000" b="1" i="1" noProof="1">
              <a:solidFill>
                <a:srgbClr val="FF0000"/>
              </a:solidFill>
              <a:effectLst>
                <a:outerShdw blurRad="38100" dist="38100" dir="2700000" algn="tl">
                  <a:srgbClr val="C0C0C0"/>
                </a:outerShdw>
              </a:effectLst>
              <a:latin typeface="黑体" panose="02010600030101010101" pitchFamily="49" charset="-122"/>
              <a:ea typeface="黑体" panose="02010600030101010101" pitchFamily="49" charset="-122"/>
              <a:cs typeface="黑体" panose="02010600030101010101" pitchFamily="49"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blinds(vertical)">
                                      <p:cBhvr>
                                        <p:cTn id="7" dur="5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0723"/>
                                        </p:tgtEl>
                                        <p:attrNameLst>
                                          <p:attrName>style.visibility</p:attrName>
                                        </p:attrNameLst>
                                      </p:cBhvr>
                                      <p:to>
                                        <p:strVal val="visible"/>
                                      </p:to>
                                    </p:set>
                                    <p:anim calcmode="lin" valueType="num">
                                      <p:cBhvr>
                                        <p:cTn id="12" dur="500"/>
                                        <p:tgtEl>
                                          <p:spTgt spid="30723"/>
                                        </p:tgtEl>
                                        <p:attrNameLst>
                                          <p:attrName>ppt_y</p:attrName>
                                        </p:attrNameLst>
                                      </p:cBhvr>
                                      <p:tavLst>
                                        <p:tav tm="0">
                                          <p:val>
                                            <p:strVal val="#ppt_y+#ppt_h*1.125000"/>
                                          </p:val>
                                        </p:tav>
                                        <p:tav tm="100000">
                                          <p:val>
                                            <p:strVal val="#ppt_y"/>
                                          </p:val>
                                        </p:tav>
                                      </p:tavLst>
                                    </p:anim>
                                    <p:animEffect transition="in" filter="wipe(up)">
                                      <p:cBhvr>
                                        <p:cTn id="13"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ldLvl="0" animBg="1"/>
      <p:bldP spid="307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loud"/>
          <p:cNvSpPr>
            <a:spLocks noChangeAspect="1" noEditPoints="1"/>
          </p:cNvSpPr>
          <p:nvPr/>
        </p:nvSpPr>
        <p:spPr>
          <a:xfrm>
            <a:off x="474663" y="635000"/>
            <a:ext cx="2743200" cy="1838325"/>
          </a:xfrm>
          <a:custGeom>
            <a:avLst/>
            <a:gdLst/>
            <a:ahLst/>
            <a:cxnLst>
              <a:cxn ang="0">
                <a:pos x="67" y="10800"/>
              </a:cxn>
              <a:cxn ang="0">
                <a:pos x="10800" y="21577"/>
              </a:cxn>
              <a:cxn ang="0">
                <a:pos x="21582" y="10800"/>
              </a:cxn>
              <a:cxn ang="0">
                <a:pos x="10800" y="1235"/>
              </a:cxn>
            </a:cxnLst>
            <a:rect l="0" t="0" r="0" b="0"/>
            <a:pathLst>
              <a:path w="21600" h="21600">
                <a:moveTo>
                  <a:pt x="1950" y="7185"/>
                </a:moveTo>
                <a:cubicBezTo>
                  <a:pt x="854" y="7337"/>
                  <a:pt x="-1" y="8603"/>
                  <a:pt x="-1" y="10142"/>
                </a:cubicBezTo>
                <a:cubicBezTo>
                  <a:pt x="-1" y="11236"/>
                  <a:pt x="431" y="12192"/>
                  <a:pt x="1074" y="12708"/>
                </a:cubicBezTo>
                <a:cubicBezTo>
                  <a:pt x="709" y="13237"/>
                  <a:pt x="486" y="13948"/>
                  <a:pt x="486" y="14730"/>
                </a:cubicBezTo>
                <a:cubicBezTo>
                  <a:pt x="486" y="16364"/>
                  <a:pt x="1462" y="17689"/>
                  <a:pt x="2666" y="17689"/>
                </a:cubicBezTo>
                <a:cubicBezTo>
                  <a:pt x="2752" y="17689"/>
                  <a:pt x="2837" y="17682"/>
                  <a:pt x="2921" y="17669"/>
                </a:cubicBezTo>
                <a:cubicBezTo>
                  <a:pt x="3587" y="19254"/>
                  <a:pt x="4837" y="20320"/>
                  <a:pt x="6270" y="20320"/>
                </a:cubicBezTo>
                <a:cubicBezTo>
                  <a:pt x="6998" y="20320"/>
                  <a:pt x="7678" y="20045"/>
                  <a:pt x="8259" y="19567"/>
                </a:cubicBezTo>
                <a:cubicBezTo>
                  <a:pt x="8865" y="20802"/>
                  <a:pt x="9896" y="21614"/>
                  <a:pt x="11066" y="21614"/>
                </a:cubicBezTo>
                <a:cubicBezTo>
                  <a:pt x="12590" y="21614"/>
                  <a:pt x="13878" y="20236"/>
                  <a:pt x="14298" y="18343"/>
                </a:cubicBezTo>
                <a:cubicBezTo>
                  <a:pt x="14741" y="18721"/>
                  <a:pt x="15266" y="18939"/>
                  <a:pt x="15829" y="18939"/>
                </a:cubicBezTo>
                <a:cubicBezTo>
                  <a:pt x="17419" y="18939"/>
                  <a:pt x="18709" y="17195"/>
                  <a:pt x="18722" y="15037"/>
                </a:cubicBezTo>
                <a:cubicBezTo>
                  <a:pt x="20367" y="14720"/>
                  <a:pt x="21630" y="12798"/>
                  <a:pt x="21630" y="10474"/>
                </a:cubicBezTo>
                <a:cubicBezTo>
                  <a:pt x="21630" y="9417"/>
                  <a:pt x="21369" y="8443"/>
                  <a:pt x="20929" y="7666"/>
                </a:cubicBezTo>
                <a:cubicBezTo>
                  <a:pt x="21068" y="7226"/>
                  <a:pt x="21145" y="6741"/>
                  <a:pt x="21145" y="6232"/>
                </a:cubicBezTo>
                <a:cubicBezTo>
                  <a:pt x="21145" y="4555"/>
                  <a:pt x="20312" y="3142"/>
                  <a:pt x="19180" y="2722"/>
                </a:cubicBezTo>
                <a:cubicBezTo>
                  <a:pt x="18976" y="1178"/>
                  <a:pt x="17983" y="8"/>
                  <a:pt x="16789" y="8"/>
                </a:cubicBezTo>
                <a:cubicBezTo>
                  <a:pt x="16046" y="8"/>
                  <a:pt x="15382" y="460"/>
                  <a:pt x="14936" y="1173"/>
                </a:cubicBezTo>
                <a:cubicBezTo>
                  <a:pt x="14537" y="461"/>
                  <a:pt x="13908" y="2"/>
                  <a:pt x="13200" y="2"/>
                </a:cubicBezTo>
                <a:cubicBezTo>
                  <a:pt x="12345" y="2"/>
                  <a:pt x="11604" y="672"/>
                  <a:pt x="11246" y="1647"/>
                </a:cubicBezTo>
                <a:cubicBezTo>
                  <a:pt x="10765" y="1001"/>
                  <a:pt x="10104" y="602"/>
                  <a:pt x="9375" y="602"/>
                </a:cubicBezTo>
                <a:cubicBezTo>
                  <a:pt x="8354" y="602"/>
                  <a:pt x="7468" y="1383"/>
                  <a:pt x="7019" y="2531"/>
                </a:cubicBezTo>
                <a:cubicBezTo>
                  <a:pt x="6519" y="2130"/>
                  <a:pt x="5935" y="1900"/>
                  <a:pt x="5312" y="1900"/>
                </a:cubicBezTo>
                <a:cubicBezTo>
                  <a:pt x="3447" y="1900"/>
                  <a:pt x="1935" y="3957"/>
                  <a:pt x="1935" y="6495"/>
                </a:cubicBezTo>
                <a:cubicBezTo>
                  <a:pt x="1935" y="6706"/>
                  <a:pt x="1945" y="6913"/>
                  <a:pt x="1966" y="7117"/>
                </a:cubicBezTo>
                <a:close/>
              </a:path>
              <a:path w="21600" h="21600" fill="none">
                <a:moveTo>
                  <a:pt x="1080" y="12690"/>
                </a:moveTo>
                <a:cubicBezTo>
                  <a:pt x="1402" y="12949"/>
                  <a:pt x="1778" y="13097"/>
                  <a:pt x="2178" y="13097"/>
                </a:cubicBezTo>
                <a:cubicBezTo>
                  <a:pt x="2235" y="13097"/>
                  <a:pt x="2292" y="13094"/>
                  <a:pt x="2348" y="13088"/>
                </a:cubicBezTo>
              </a:path>
              <a:path w="21600" h="21600" fill="none">
                <a:moveTo>
                  <a:pt x="2910" y="17640"/>
                </a:moveTo>
                <a:cubicBezTo>
                  <a:pt x="3105" y="17609"/>
                  <a:pt x="3290" y="17544"/>
                  <a:pt x="3465" y="17450"/>
                </a:cubicBezTo>
              </a:path>
              <a:path w="21600" h="21600" fill="none">
                <a:moveTo>
                  <a:pt x="7905" y="18675"/>
                </a:moveTo>
                <a:cubicBezTo>
                  <a:pt x="7993" y="18984"/>
                  <a:pt x="8105" y="19275"/>
                  <a:pt x="8238" y="19546"/>
                </a:cubicBezTo>
              </a:path>
              <a:path w="21600" h="21600" fill="none">
                <a:moveTo>
                  <a:pt x="14280" y="18330"/>
                </a:moveTo>
                <a:cubicBezTo>
                  <a:pt x="14349" y="18025"/>
                  <a:pt x="14394" y="17705"/>
                  <a:pt x="14414" y="17375"/>
                </a:cubicBezTo>
              </a:path>
              <a:path w="21600" h="21600" fill="none">
                <a:moveTo>
                  <a:pt x="18690" y="15045"/>
                </a:moveTo>
                <a:cubicBezTo>
                  <a:pt x="18690" y="15034"/>
                  <a:pt x="18690" y="15024"/>
                  <a:pt x="18690" y="15013"/>
                </a:cubicBezTo>
                <a:cubicBezTo>
                  <a:pt x="18690" y="13459"/>
                  <a:pt x="18027" y="12115"/>
                  <a:pt x="17065" y="11476"/>
                </a:cubicBezTo>
              </a:path>
              <a:path w="21600" h="21600" fill="none">
                <a:moveTo>
                  <a:pt x="20175" y="9015"/>
                </a:moveTo>
                <a:cubicBezTo>
                  <a:pt x="20486" y="8654"/>
                  <a:pt x="20736" y="8197"/>
                  <a:pt x="20900" y="7678"/>
                </a:cubicBezTo>
              </a:path>
              <a:path w="21600" h="21600" fill="none">
                <a:moveTo>
                  <a:pt x="19200" y="3345"/>
                </a:moveTo>
                <a:cubicBezTo>
                  <a:pt x="19200" y="3329"/>
                  <a:pt x="19200" y="3313"/>
                  <a:pt x="19200" y="3297"/>
                </a:cubicBezTo>
                <a:cubicBezTo>
                  <a:pt x="19200" y="3097"/>
                  <a:pt x="19187" y="2901"/>
                  <a:pt x="19162" y="2711"/>
                </a:cubicBezTo>
              </a:path>
              <a:path w="21600" h="21600" fill="none">
                <a:moveTo>
                  <a:pt x="14910" y="1170"/>
                </a:moveTo>
                <a:cubicBezTo>
                  <a:pt x="14759" y="1412"/>
                  <a:pt x="14634" y="1683"/>
                  <a:pt x="14539" y="1976"/>
                </a:cubicBezTo>
              </a:path>
              <a:path w="21600" h="21600" fill="none">
                <a:moveTo>
                  <a:pt x="11250" y="1665"/>
                </a:moveTo>
                <a:cubicBezTo>
                  <a:pt x="11169" y="1882"/>
                  <a:pt x="11108" y="2115"/>
                  <a:pt x="11069" y="2360"/>
                </a:cubicBezTo>
              </a:path>
              <a:path w="21600" h="21600" fill="none">
                <a:moveTo>
                  <a:pt x="7650" y="3270"/>
                </a:moveTo>
                <a:cubicBezTo>
                  <a:pt x="7455" y="3011"/>
                  <a:pt x="7237" y="2784"/>
                  <a:pt x="7001" y="2595"/>
                </a:cubicBezTo>
              </a:path>
              <a:path w="21600" h="21600" fill="none">
                <a:moveTo>
                  <a:pt x="1950" y="7185"/>
                </a:moveTo>
                <a:cubicBezTo>
                  <a:pt x="1974" y="7430"/>
                  <a:pt x="2012" y="7667"/>
                  <a:pt x="2063" y="7896"/>
                </a:cubicBezTo>
              </a:path>
            </a:pathLst>
          </a:custGeom>
          <a:solidFill>
            <a:srgbClr val="FFBE7D"/>
          </a:solidFill>
          <a:ln w="9525" cap="flat" cmpd="sng">
            <a:solidFill>
              <a:srgbClr val="000000"/>
            </a:solidFill>
            <a:prstDash val="solid"/>
            <a:miter/>
            <a:headEnd type="none" w="med" len="med"/>
            <a:tailEnd type="none" w="med" len="med"/>
          </a:ln>
          <a:effectLst>
            <a:outerShdw dist="107763" dir="2699999" algn="ctr" rotWithShape="0">
              <a:srgbClr val="808080"/>
            </a:outerShdw>
          </a:effectLst>
        </p:spPr>
        <p:txBody>
          <a:bodyPr/>
          <a:lstStyle/>
          <a:p>
            <a:endParaRPr lang="zh-CN" altLang="en-US"/>
          </a:p>
        </p:txBody>
      </p:sp>
      <p:sp>
        <p:nvSpPr>
          <p:cNvPr id="25602" name="文本框 24578"/>
          <p:cNvSpPr txBox="1"/>
          <p:nvPr/>
        </p:nvSpPr>
        <p:spPr>
          <a:xfrm>
            <a:off x="977900" y="1138238"/>
            <a:ext cx="1728788" cy="641350"/>
          </a:xfrm>
          <a:prstGeom prst="rect">
            <a:avLst/>
          </a:prstGeom>
          <a:noFill/>
          <a:ln w="9525">
            <a:noFill/>
          </a:ln>
        </p:spPr>
        <p:txBody>
          <a:bodyPr anchor="t">
            <a:spAutoFit/>
          </a:bodyPr>
          <a:lstStyle/>
          <a:p>
            <a:pPr>
              <a:spcBef>
                <a:spcPct val="50000"/>
              </a:spcBef>
            </a:pPr>
            <a:r>
              <a:rPr lang="zh-CN" altLang="en-US" sz="3600">
                <a:latin typeface="Arial" panose="020B0604020202020204" pitchFamily="34" charset="0"/>
                <a:ea typeface="隶书" panose="02010509060101010101" pitchFamily="1" charset="-122"/>
              </a:rPr>
              <a:t>想一想</a:t>
            </a:r>
            <a:endParaRPr lang="zh-CN" altLang="en-US" sz="3600">
              <a:latin typeface="Arial" panose="020B0604020202020204" pitchFamily="34" charset="0"/>
              <a:ea typeface="隶书" panose="02010509060101010101" pitchFamily="1" charset="-122"/>
            </a:endParaRPr>
          </a:p>
        </p:txBody>
      </p:sp>
      <p:sp>
        <p:nvSpPr>
          <p:cNvPr id="25603" name="文本框 24579"/>
          <p:cNvSpPr txBox="1"/>
          <p:nvPr/>
        </p:nvSpPr>
        <p:spPr>
          <a:xfrm>
            <a:off x="3714750" y="842963"/>
            <a:ext cx="4464050" cy="762000"/>
          </a:xfrm>
          <a:prstGeom prst="rect">
            <a:avLst/>
          </a:prstGeom>
          <a:noFill/>
          <a:ln w="9525">
            <a:noFill/>
          </a:ln>
        </p:spPr>
        <p:txBody>
          <a:bodyPr anchor="t">
            <a:spAutoFit/>
          </a:bodyPr>
          <a:lstStyle/>
          <a:p>
            <a:pPr>
              <a:spcBef>
                <a:spcPct val="50000"/>
              </a:spcBef>
            </a:pPr>
            <a:r>
              <a:rPr lang="zh-CN" altLang="en-US" sz="4400">
                <a:latin typeface="Arial" panose="020B0604020202020204" pitchFamily="34" charset="0"/>
                <a:ea typeface="隶书" panose="02010509060101010101" pitchFamily="1" charset="-122"/>
              </a:rPr>
              <a:t>鸦片的危害？</a:t>
            </a:r>
            <a:endParaRPr lang="zh-CN" altLang="en-US" sz="4400">
              <a:latin typeface="Arial" panose="020B0604020202020204" pitchFamily="34" charset="0"/>
              <a:ea typeface="隶书" panose="02010509060101010101" pitchFamily="1" charset="-122"/>
            </a:endParaRPr>
          </a:p>
        </p:txBody>
      </p:sp>
      <p:grpSp>
        <p:nvGrpSpPr>
          <p:cNvPr id="24581" name="组合 24580"/>
          <p:cNvGrpSpPr/>
          <p:nvPr/>
        </p:nvGrpSpPr>
        <p:grpSpPr>
          <a:xfrm>
            <a:off x="4113213" y="1446213"/>
            <a:ext cx="2333625" cy="4114800"/>
            <a:chOff x="0" y="0"/>
            <a:chExt cx="1451" cy="2177"/>
          </a:xfrm>
        </p:grpSpPr>
        <p:sp>
          <p:nvSpPr>
            <p:cNvPr id="25605" name="椭圆 24581"/>
            <p:cNvSpPr/>
            <p:nvPr/>
          </p:nvSpPr>
          <p:spPr>
            <a:xfrm>
              <a:off x="0" y="1270"/>
              <a:ext cx="1451" cy="907"/>
            </a:xfrm>
            <a:prstGeom prst="ellipse">
              <a:avLst/>
            </a:prstGeom>
            <a:solidFill>
              <a:srgbClr val="008080"/>
            </a:solidFill>
            <a:ln w="28575" cap="flat" cmpd="sng">
              <a:solidFill>
                <a:schemeClr val="bg1"/>
              </a:solidFill>
              <a:prstDash val="solid"/>
              <a:round/>
              <a:headEnd type="none" w="med" len="med"/>
              <a:tailEnd type="none" w="med" len="med"/>
            </a:ln>
          </p:spPr>
          <p:txBody>
            <a:bodyPr anchor="t"/>
            <a:lstStyle/>
            <a:p>
              <a:pPr algn="ctr">
                <a:lnSpc>
                  <a:spcPct val="110000"/>
                </a:lnSpc>
              </a:pPr>
              <a:r>
                <a:rPr lang="zh-CN" altLang="en-US" sz="2800" b="1">
                  <a:solidFill>
                    <a:schemeClr val="bg1"/>
                  </a:solidFill>
                  <a:latin typeface="黑体" panose="02010600030101010101" pitchFamily="49" charset="-122"/>
                  <a:ea typeface="黑体" panose="02010600030101010101" pitchFamily="49" charset="-122"/>
                  <a:sym typeface="Wingdings" panose="05000000000000000000" pitchFamily="2" charset="2"/>
                </a:rPr>
                <a:t>吏治腐败军队战斗力低下</a:t>
              </a:r>
              <a:endParaRPr lang="zh-CN" altLang="en-US" sz="2800" b="1">
                <a:solidFill>
                  <a:schemeClr val="bg1"/>
                </a:solidFill>
                <a:latin typeface="黑体" panose="02010600030101010101" pitchFamily="49" charset="-122"/>
                <a:ea typeface="黑体" panose="02010600030101010101" pitchFamily="49" charset="-122"/>
                <a:sym typeface="Wingdings" panose="05000000000000000000" pitchFamily="2" charset="2"/>
              </a:endParaRPr>
            </a:p>
          </p:txBody>
        </p:sp>
        <p:sp>
          <p:nvSpPr>
            <p:cNvPr id="25606" name="下箭头 24582"/>
            <p:cNvSpPr/>
            <p:nvPr/>
          </p:nvSpPr>
          <p:spPr>
            <a:xfrm>
              <a:off x="635" y="0"/>
              <a:ext cx="91" cy="953"/>
            </a:xfrm>
            <a:prstGeom prst="downArrow">
              <a:avLst>
                <a:gd name="adj1" fmla="val 50000"/>
                <a:gd name="adj2" fmla="val 261716"/>
              </a:avLst>
            </a:prstGeom>
            <a:solidFill>
              <a:schemeClr val="accent1"/>
            </a:solidFill>
            <a:ln w="9525" cap="flat" cmpd="sng">
              <a:solidFill>
                <a:schemeClr val="tx1"/>
              </a:solidFill>
              <a:prstDash val="solid"/>
              <a:miter/>
              <a:headEnd type="none" w="med" len="med"/>
              <a:tailEnd type="none" w="med" len="med"/>
            </a:ln>
          </p:spPr>
          <p:txBody>
            <a:bodyPr anchor="t"/>
            <a:lstStyle/>
            <a:p>
              <a:endParaRPr lang="zh-CN" altLang="en-US">
                <a:latin typeface="Arial" panose="020B0604020202020204" pitchFamily="34" charset="0"/>
              </a:endParaRPr>
            </a:p>
          </p:txBody>
        </p:sp>
      </p:grpSp>
      <p:grpSp>
        <p:nvGrpSpPr>
          <p:cNvPr id="24584" name="组合 24583"/>
          <p:cNvGrpSpPr/>
          <p:nvPr/>
        </p:nvGrpSpPr>
        <p:grpSpPr>
          <a:xfrm>
            <a:off x="6018213" y="1773238"/>
            <a:ext cx="2592387" cy="3384550"/>
            <a:chOff x="0" y="0"/>
            <a:chExt cx="1633" cy="2132"/>
          </a:xfrm>
        </p:grpSpPr>
        <p:sp>
          <p:nvSpPr>
            <p:cNvPr id="25608" name="椭圆 24584"/>
            <p:cNvSpPr/>
            <p:nvPr/>
          </p:nvSpPr>
          <p:spPr>
            <a:xfrm>
              <a:off x="726" y="1315"/>
              <a:ext cx="907" cy="817"/>
            </a:xfrm>
            <a:prstGeom prst="ellipse">
              <a:avLst/>
            </a:prstGeom>
            <a:solidFill>
              <a:srgbClr val="008080"/>
            </a:solidFill>
            <a:ln w="28575" cap="flat" cmpd="sng">
              <a:solidFill>
                <a:schemeClr val="bg1"/>
              </a:solidFill>
              <a:prstDash val="solid"/>
              <a:round/>
              <a:headEnd type="none" w="med" len="med"/>
              <a:tailEnd type="none" w="med" len="med"/>
            </a:ln>
          </p:spPr>
          <p:txBody>
            <a:bodyPr anchor="t"/>
            <a:lstStyle/>
            <a:p>
              <a:pPr algn="ctr">
                <a:lnSpc>
                  <a:spcPct val="110000"/>
                </a:lnSpc>
              </a:pPr>
              <a:r>
                <a:rPr lang="zh-CN" altLang="en-US" sz="2800" b="1" dirty="0">
                  <a:latin typeface="黑体" panose="02010600030101010101" pitchFamily="49" charset="-122"/>
                  <a:ea typeface="黑体" panose="02010600030101010101" pitchFamily="49" charset="-122"/>
                </a:rPr>
                <a:t>白银外流</a:t>
              </a:r>
              <a:endParaRPr lang="zh-CN" altLang="en-US" sz="2800" b="1" dirty="0">
                <a:latin typeface="黑体" panose="02010600030101010101" pitchFamily="49" charset="-122"/>
                <a:ea typeface="黑体" panose="02010600030101010101" pitchFamily="49" charset="-122"/>
              </a:endParaRPr>
            </a:p>
          </p:txBody>
        </p:sp>
        <p:sp>
          <p:nvSpPr>
            <p:cNvPr id="25609" name="直接连接符 24585"/>
            <p:cNvSpPr/>
            <p:nvPr/>
          </p:nvSpPr>
          <p:spPr>
            <a:xfrm>
              <a:off x="0" y="0"/>
              <a:ext cx="725" cy="908"/>
            </a:xfrm>
            <a:prstGeom prst="line">
              <a:avLst/>
            </a:prstGeom>
            <a:ln w="9525" cap="flat" cmpd="sng">
              <a:solidFill>
                <a:schemeClr val="tx1"/>
              </a:solidFill>
              <a:prstDash val="solid"/>
              <a:round/>
              <a:headEnd type="none" w="med" len="med"/>
              <a:tailEnd type="triangle" w="med" len="med"/>
            </a:ln>
          </p:spPr>
          <p:txBody>
            <a:bodyPr anchor="t"/>
            <a:lstStyle/>
            <a:p>
              <a:endParaRPr lang="zh-CN" altLang="en-US">
                <a:latin typeface="Arial" panose="020B0604020202020204" pitchFamily="34" charset="0"/>
              </a:endParaRPr>
            </a:p>
          </p:txBody>
        </p:sp>
      </p:grpSp>
      <p:grpSp>
        <p:nvGrpSpPr>
          <p:cNvPr id="24587" name="组合 24586"/>
          <p:cNvGrpSpPr/>
          <p:nvPr/>
        </p:nvGrpSpPr>
        <p:grpSpPr>
          <a:xfrm>
            <a:off x="401638" y="1700213"/>
            <a:ext cx="3960812" cy="3629025"/>
            <a:chOff x="0" y="0"/>
            <a:chExt cx="2495" cy="2286"/>
          </a:xfrm>
        </p:grpSpPr>
        <p:sp>
          <p:nvSpPr>
            <p:cNvPr id="25611" name="椭圆 24587"/>
            <p:cNvSpPr/>
            <p:nvPr/>
          </p:nvSpPr>
          <p:spPr>
            <a:xfrm>
              <a:off x="0" y="1134"/>
              <a:ext cx="2160" cy="1152"/>
            </a:xfrm>
            <a:prstGeom prst="ellipse">
              <a:avLst/>
            </a:prstGeom>
            <a:solidFill>
              <a:srgbClr val="008080"/>
            </a:solidFill>
            <a:ln w="28575" cap="flat" cmpd="sng">
              <a:solidFill>
                <a:schemeClr val="bg1"/>
              </a:solidFill>
              <a:prstDash val="solid"/>
              <a:round/>
              <a:headEnd type="none" w="med" len="med"/>
              <a:tailEnd type="none" w="med" len="med"/>
            </a:ln>
          </p:spPr>
          <p:txBody>
            <a:bodyPr anchor="t"/>
            <a:lstStyle/>
            <a:p>
              <a:pPr algn="ctr">
                <a:lnSpc>
                  <a:spcPct val="110000"/>
                </a:lnSpc>
              </a:pPr>
              <a:r>
                <a:rPr lang="zh-CN" altLang="en-US" sz="2800" b="1">
                  <a:latin typeface="黑体" panose="02010600030101010101" pitchFamily="49" charset="-122"/>
                  <a:ea typeface="黑体" panose="02010600030101010101" pitchFamily="49" charset="-122"/>
                </a:rPr>
                <a:t>摧残了心灵和肌体，破坏了社会生产力</a:t>
              </a:r>
              <a:endParaRPr lang="zh-CN" altLang="en-US" sz="2800" b="1">
                <a:latin typeface="黑体" panose="02010600030101010101" pitchFamily="49" charset="-122"/>
                <a:ea typeface="黑体" panose="02010600030101010101" pitchFamily="49" charset="-122"/>
              </a:endParaRPr>
            </a:p>
          </p:txBody>
        </p:sp>
        <p:sp>
          <p:nvSpPr>
            <p:cNvPr id="25612" name="直接连接符 24588"/>
            <p:cNvSpPr/>
            <p:nvPr/>
          </p:nvSpPr>
          <p:spPr>
            <a:xfrm flipH="1">
              <a:off x="1815" y="0"/>
              <a:ext cx="680" cy="953"/>
            </a:xfrm>
            <a:prstGeom prst="line">
              <a:avLst/>
            </a:prstGeom>
            <a:ln w="9525" cap="flat" cmpd="sng">
              <a:solidFill>
                <a:schemeClr val="tx1"/>
              </a:solidFill>
              <a:prstDash val="solid"/>
              <a:round/>
              <a:headEnd type="none" w="med" len="med"/>
              <a:tailEnd type="triangle" w="med" len="med"/>
            </a:ln>
          </p:spPr>
          <p:txBody>
            <a:bodyPr anchor="t"/>
            <a:lstStyle/>
            <a:p>
              <a:endParaRPr lang="zh-CN" altLang="en-US">
                <a:latin typeface="Arial" panose="020B0604020202020204" pitchFamily="34" charset="0"/>
              </a:endParaRPr>
            </a:p>
          </p:txBody>
        </p:sp>
      </p:grpSp>
      <p:sp>
        <p:nvSpPr>
          <p:cNvPr id="24590" name="文本框 24589"/>
          <p:cNvSpPr txBox="1"/>
          <p:nvPr/>
        </p:nvSpPr>
        <p:spPr>
          <a:xfrm>
            <a:off x="2274888" y="5654675"/>
            <a:ext cx="5257800" cy="639763"/>
          </a:xfrm>
          <a:prstGeom prst="rect">
            <a:avLst/>
          </a:prstGeom>
          <a:solidFill>
            <a:srgbClr val="FF0000"/>
          </a:solidFill>
          <a:ln w="9525">
            <a:noFill/>
          </a:ln>
        </p:spPr>
        <p:txBody>
          <a:bodyPr anchor="t">
            <a:spAutoFit/>
          </a:bodyPr>
          <a:lstStyle/>
          <a:p>
            <a:pPr algn="ctr">
              <a:spcBef>
                <a:spcPct val="50000"/>
              </a:spcBef>
            </a:pPr>
            <a:r>
              <a:rPr lang="zh-CN" altLang="en-US" sz="3600" b="1">
                <a:latin typeface="Arial" panose="020B0604020202020204" pitchFamily="34" charset="0"/>
                <a:ea typeface="黑体" panose="02010600030101010101" pitchFamily="49" charset="-122"/>
              </a:rPr>
              <a:t>林则徐禁烟</a:t>
            </a:r>
            <a:endParaRPr lang="zh-CN" altLang="en-US" sz="3600" b="1">
              <a:latin typeface="Arial" panose="020B0604020202020204" pitchFamily="34" charset="0"/>
              <a:ea typeface="黑体" panose="0201060003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4584"/>
                                        </p:tgtEl>
                                        <p:attrNameLst>
                                          <p:attrName>style.visibility</p:attrName>
                                        </p:attrNameLst>
                                      </p:cBhvr>
                                      <p:to>
                                        <p:strVal val="visible"/>
                                      </p:to>
                                    </p:set>
                                    <p:animEffect transition="in" filter="box(in)">
                                      <p:cBhvr>
                                        <p:cTn id="7" dur="500"/>
                                        <p:tgtEl>
                                          <p:spTgt spid="24584"/>
                                        </p:tgtEl>
                                      </p:cBhvr>
                                    </p:animEffect>
                                  </p:childTnLst>
                                  <p:subTnLst>
                                    <p:audio>
                                      <p:cMediaNode>
                                        <p:cTn display="0" masterRel="sameClick">
                                          <p:stCondLst>
                                            <p:cond evt="begin" delay="0">
                                              <p:tn val="5"/>
                                            </p:cond>
                                          </p:stCondLst>
                                          <p:endCondLst>
                                            <p:cond evt="onStopAudio" delay="0">
                                              <p:tgtEl>
                                                <p:sldTgt/>
                                              </p:tgtEl>
                                            </p:cond>
                                          </p:endCondLst>
                                        </p:cTn>
                                        <p:tgtEl>
                                          <p:sndTgt r:embed="rId1" name="suction.wav"/>
                                        </p:tgtEl>
                                      </p:cMediaNode>
                                    </p:audio>
                                  </p:sub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24587"/>
                                        </p:tgtEl>
                                        <p:attrNameLst>
                                          <p:attrName>style.visibility</p:attrName>
                                        </p:attrNameLst>
                                      </p:cBhvr>
                                      <p:to>
                                        <p:strVal val="visible"/>
                                      </p:to>
                                    </p:set>
                                    <p:anim calcmode="lin" valueType="num">
                                      <p:cBhvr>
                                        <p:cTn id="12" dur="500" decel="50000" fill="hold">
                                          <p:stCondLst>
                                            <p:cond delay="0"/>
                                          </p:stCondLst>
                                        </p:cTn>
                                        <p:tgtEl>
                                          <p:spTgt spid="24587"/>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24587"/>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24587"/>
                                        </p:tgtEl>
                                        <p:attrNameLst>
                                          <p:attrName>ppt_w</p:attrName>
                                        </p:attrNameLst>
                                      </p:cBhvr>
                                      <p:tavLst>
                                        <p:tav tm="0">
                                          <p:val>
                                            <p:strVal val="#ppt_w*.05"/>
                                          </p:val>
                                        </p:tav>
                                        <p:tav tm="100000">
                                          <p:val>
                                            <p:strVal val="#ppt_w"/>
                                          </p:val>
                                        </p:tav>
                                      </p:tavLst>
                                    </p:anim>
                                    <p:anim calcmode="lin" valueType="num">
                                      <p:cBhvr>
                                        <p:cTn id="15" dur="1000" fill="hold"/>
                                        <p:tgtEl>
                                          <p:spTgt spid="24587"/>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24587"/>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24587"/>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24587"/>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24587"/>
                                        </p:tgtEl>
                                      </p:cBhvr>
                                    </p:animEffect>
                                  </p:childTnLst>
                                  <p:subTnLst>
                                    <p:audio>
                                      <p:cMediaNode>
                                        <p:cTn display="0" masterRel="sameClick">
                                          <p:stCondLst>
                                            <p:cond evt="begin" delay="0">
                                              <p:tn val="10"/>
                                            </p:cond>
                                          </p:stCondLst>
                                          <p:endCondLst>
                                            <p:cond evt="onStopAudio" delay="0">
                                              <p:tgtEl>
                                                <p:sldTgt/>
                                              </p:tgtEl>
                                            </p:cond>
                                          </p:endCondLst>
                                        </p:cTn>
                                        <p:tgtEl>
                                          <p:sndTgt r:embed="rId2" name="hammer.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4581"/>
                                        </p:tgtEl>
                                        <p:attrNameLst>
                                          <p:attrName>style.visibility</p:attrName>
                                        </p:attrNameLst>
                                      </p:cBhvr>
                                      <p:to>
                                        <p:strVal val="visible"/>
                                      </p:to>
                                    </p:set>
                                    <p:anim calcmode="lin" valueType="num">
                                      <p:cBhvr additive="base">
                                        <p:cTn id="24" dur="500" fill="hold"/>
                                        <p:tgtEl>
                                          <p:spTgt spid="24581"/>
                                        </p:tgtEl>
                                        <p:attrNameLst>
                                          <p:attrName>ppt_x</p:attrName>
                                        </p:attrNameLst>
                                      </p:cBhvr>
                                      <p:tavLst>
                                        <p:tav tm="0">
                                          <p:val>
                                            <p:strVal val="#ppt_x"/>
                                          </p:val>
                                        </p:tav>
                                        <p:tav tm="100000">
                                          <p:val>
                                            <p:strVal val="#ppt_x"/>
                                          </p:val>
                                        </p:tav>
                                      </p:tavLst>
                                    </p:anim>
                                    <p:anim calcmode="lin" valueType="num">
                                      <p:cBhvr additive="base">
                                        <p:cTn id="25" dur="500" fill="hold"/>
                                        <p:tgtEl>
                                          <p:spTgt spid="245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1" name="suction.wav"/>
                                        </p:tgtEl>
                                      </p:cMediaNode>
                                    </p:audio>
                                  </p:sub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24590"/>
                                        </p:tgtEl>
                                        <p:attrNameLst>
                                          <p:attrName>style.visibility</p:attrName>
                                        </p:attrNameLst>
                                      </p:cBhvr>
                                      <p:to>
                                        <p:strVal val="visible"/>
                                      </p:to>
                                    </p:set>
                                    <p:animEffect transition="in" filter="diamond(in)">
                                      <p:cBhvr>
                                        <p:cTn id="30" dur="2000"/>
                                        <p:tgtEl>
                                          <p:spTgt spid="24590"/>
                                        </p:tgtEl>
                                      </p:cBhvr>
                                    </p:animEffect>
                                  </p:childTnLst>
                                  <p:subTnLst>
                                    <p:audio>
                                      <p:cMediaNode>
                                        <p:cTn display="0" masterRel="sameClick">
                                          <p:stCondLst>
                                            <p:cond evt="begin" delay="0">
                                              <p:tn val="28"/>
                                            </p:cond>
                                          </p:stCondLst>
                                          <p:endCondLst>
                                            <p:cond evt="onStopAudio" delay="0">
                                              <p:tgtEl>
                                                <p:sldTgt/>
                                              </p:tgtEl>
                                            </p:cond>
                                          </p:endCondLst>
                                        </p:cTn>
                                        <p:tgtEl>
                                          <p:sndTgt r:embed="rId2"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0"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横卷形 25601"/>
          <p:cNvSpPr/>
          <p:nvPr/>
        </p:nvSpPr>
        <p:spPr>
          <a:xfrm>
            <a:off x="3794125" y="611188"/>
            <a:ext cx="4565650" cy="5691187"/>
          </a:xfrm>
          <a:prstGeom prst="horizontalScroll">
            <a:avLst>
              <a:gd name="adj" fmla="val 7028"/>
            </a:avLst>
          </a:prstGeom>
          <a:solidFill>
            <a:srgbClr val="FFFF99">
              <a:alpha val="95999"/>
            </a:srgbClr>
          </a:solidFill>
          <a:ln w="15875" cap="flat" cmpd="sng">
            <a:solidFill>
              <a:srgbClr val="FF0000"/>
            </a:solidFill>
            <a:prstDash val="solid"/>
            <a:round/>
            <a:headEnd type="none" w="med" len="med"/>
            <a:tailEnd type="none" w="med" len="med"/>
          </a:ln>
        </p:spPr>
        <p:txBody>
          <a:bodyPr vert="eaVert" wrap="none" anchor="ctr"/>
          <a:lstStyle/>
          <a:p>
            <a:pPr>
              <a:lnSpc>
                <a:spcPct val="110000"/>
              </a:lnSpc>
            </a:pPr>
            <a:br>
              <a:rPr lang="en-US" altLang="zh-CN" sz="3200" b="1">
                <a:latin typeface="方正姚体" panose="02010601030101010101" pitchFamily="2" charset="-122"/>
                <a:ea typeface="方正姚体" panose="02010601030101010101" pitchFamily="2" charset="-122"/>
              </a:rPr>
            </a:br>
            <a:r>
              <a:rPr lang="en-US" altLang="zh-CN" sz="3200" b="1">
                <a:solidFill>
                  <a:srgbClr val="000000"/>
                </a:solidFill>
                <a:latin typeface="方正姚体" panose="02010601030101010101" pitchFamily="2" charset="-122"/>
                <a:ea typeface="方正姚体" panose="02010601030101010101" pitchFamily="2" charset="-122"/>
              </a:rPr>
              <a:t>“</a:t>
            </a:r>
            <a:r>
              <a:rPr lang="zh-CN" altLang="en-US" sz="3200" b="1">
                <a:solidFill>
                  <a:srgbClr val="000000"/>
                </a:solidFill>
                <a:latin typeface="方正姚体" panose="02010601030101010101" pitchFamily="2" charset="-122"/>
                <a:ea typeface="方正姚体" panose="02010601030101010101" pitchFamily="2" charset="-122"/>
              </a:rPr>
              <a:t>（鸦片）流毒于天下，则</a:t>
            </a:r>
            <a:endParaRPr lang="zh-CN" altLang="en-US" sz="3200" b="1">
              <a:solidFill>
                <a:srgbClr val="000000"/>
              </a:solidFill>
              <a:latin typeface="方正姚体" panose="02010601030101010101" pitchFamily="2" charset="-122"/>
              <a:ea typeface="方正姚体" panose="02010601030101010101" pitchFamily="2" charset="-122"/>
            </a:endParaRPr>
          </a:p>
          <a:p>
            <a:pPr>
              <a:lnSpc>
                <a:spcPct val="110000"/>
              </a:lnSpc>
            </a:pPr>
            <a:r>
              <a:rPr lang="zh-CN" altLang="en-US" sz="3200" b="1">
                <a:solidFill>
                  <a:srgbClr val="000000"/>
                </a:solidFill>
                <a:latin typeface="方正姚体" panose="02010601030101010101" pitchFamily="2" charset="-122"/>
                <a:ea typeface="方正姚体" panose="02010601030101010101" pitchFamily="2" charset="-122"/>
              </a:rPr>
              <a:t>为害甚巨，法当从严。若犹</a:t>
            </a:r>
            <a:endParaRPr lang="zh-CN" altLang="en-US" sz="3200" b="1">
              <a:solidFill>
                <a:srgbClr val="000000"/>
              </a:solidFill>
              <a:latin typeface="方正姚体" panose="02010601030101010101" pitchFamily="2" charset="-122"/>
              <a:ea typeface="方正姚体" panose="02010601030101010101" pitchFamily="2" charset="-122"/>
            </a:endParaRPr>
          </a:p>
          <a:p>
            <a:pPr>
              <a:lnSpc>
                <a:spcPct val="110000"/>
              </a:lnSpc>
            </a:pPr>
            <a:r>
              <a:rPr lang="zh-CN" altLang="en-US" sz="3200" b="1">
                <a:solidFill>
                  <a:srgbClr val="000000"/>
                </a:solidFill>
                <a:latin typeface="方正姚体" panose="02010601030101010101" pitchFamily="2" charset="-122"/>
                <a:ea typeface="方正姚体" panose="02010601030101010101" pitchFamily="2" charset="-122"/>
              </a:rPr>
              <a:t>泄泄视之，是使数十年后，</a:t>
            </a:r>
            <a:endParaRPr lang="zh-CN" altLang="en-US" sz="3200" b="1">
              <a:solidFill>
                <a:srgbClr val="000000"/>
              </a:solidFill>
              <a:latin typeface="方正姚体" panose="02010601030101010101" pitchFamily="2" charset="-122"/>
              <a:ea typeface="方正姚体" panose="02010601030101010101" pitchFamily="2" charset="-122"/>
            </a:endParaRPr>
          </a:p>
          <a:p>
            <a:pPr>
              <a:lnSpc>
                <a:spcPct val="110000"/>
              </a:lnSpc>
            </a:pPr>
            <a:r>
              <a:rPr lang="zh-CN" altLang="en-US" sz="3200" b="1" u="sng">
                <a:solidFill>
                  <a:srgbClr val="FF0000"/>
                </a:solidFill>
                <a:latin typeface="方正姚体" panose="02010601030101010101" pitchFamily="2" charset="-122"/>
                <a:ea typeface="方正姚体" panose="02010601030101010101" pitchFamily="2" charset="-122"/>
              </a:rPr>
              <a:t>中原几无可以御敌之兵，且</a:t>
            </a:r>
            <a:endParaRPr lang="zh-CN" altLang="en-US" sz="3200" b="1" u="sng">
              <a:solidFill>
                <a:srgbClr val="FF0000"/>
              </a:solidFill>
              <a:latin typeface="方正姚体" panose="02010601030101010101" pitchFamily="2" charset="-122"/>
              <a:ea typeface="方正姚体" panose="02010601030101010101" pitchFamily="2" charset="-122"/>
            </a:endParaRPr>
          </a:p>
          <a:p>
            <a:pPr>
              <a:lnSpc>
                <a:spcPct val="110000"/>
              </a:lnSpc>
            </a:pPr>
            <a:r>
              <a:rPr lang="zh-CN" altLang="en-US" sz="3200" b="1" u="sng">
                <a:solidFill>
                  <a:srgbClr val="FF0000"/>
                </a:solidFill>
                <a:latin typeface="方正姚体" panose="02010601030101010101" pitchFamily="2" charset="-122"/>
                <a:ea typeface="方正姚体" panose="02010601030101010101" pitchFamily="2" charset="-122"/>
              </a:rPr>
              <a:t>无可以充饷之银</a:t>
            </a:r>
            <a:r>
              <a:rPr lang="zh-CN" altLang="en-US" sz="3200" b="1">
                <a:solidFill>
                  <a:srgbClr val="FF0000"/>
                </a:solidFill>
                <a:latin typeface="方正姚体" panose="02010601030101010101" pitchFamily="2" charset="-122"/>
                <a:ea typeface="方正姚体" panose="02010601030101010101" pitchFamily="2" charset="-122"/>
              </a:rPr>
              <a:t>。</a:t>
            </a:r>
            <a:r>
              <a:rPr lang="zh-CN" altLang="en-US" sz="3200" b="1">
                <a:latin typeface="方正姚体" panose="02010601030101010101" pitchFamily="2" charset="-122"/>
                <a:ea typeface="方正姚体" panose="02010601030101010101" pitchFamily="2" charset="-122"/>
              </a:rPr>
              <a:t>”</a:t>
            </a:r>
            <a:endParaRPr lang="zh-CN" altLang="en-US" sz="3200" b="1">
              <a:latin typeface="方正姚体" panose="02010601030101010101" pitchFamily="2" charset="-122"/>
              <a:ea typeface="方正姚体" panose="02010601030101010101" pitchFamily="2" charset="-122"/>
            </a:endParaRPr>
          </a:p>
          <a:p>
            <a:pPr>
              <a:lnSpc>
                <a:spcPct val="110000"/>
              </a:lnSpc>
            </a:pPr>
            <a:r>
              <a:rPr lang="zh-CN" altLang="en-US" sz="3200" b="1">
                <a:latin typeface="楷体_GB2312" panose="02010609030101010101" charset="-122"/>
                <a:ea typeface="楷体_GB2312" panose="02010609030101010101" charset="-122"/>
              </a:rPr>
              <a:t> </a:t>
            </a:r>
            <a:r>
              <a:rPr lang="en-US" altLang="zh-CN" sz="2800" b="1">
                <a:solidFill>
                  <a:srgbClr val="000000"/>
                </a:solidFill>
                <a:latin typeface="Times New Roman" panose="02020603050405020304" pitchFamily="18" charset="0"/>
                <a:ea typeface="方正姚体" panose="02010601030101010101" pitchFamily="2" charset="-122"/>
              </a:rPr>
              <a:t>——</a:t>
            </a:r>
            <a:r>
              <a:rPr lang="zh-CN" altLang="en-US" sz="2800" b="1">
                <a:solidFill>
                  <a:srgbClr val="000000"/>
                </a:solidFill>
                <a:latin typeface="方正姚体" panose="02010601030101010101" pitchFamily="2" charset="-122"/>
                <a:ea typeface="方正姚体" panose="02010601030101010101" pitchFamily="2" charset="-122"/>
              </a:rPr>
              <a:t>林则徐上道光帝奏折节选</a:t>
            </a:r>
            <a:endParaRPr lang="zh-CN" altLang="en-US" sz="2800" b="1">
              <a:solidFill>
                <a:srgbClr val="000000"/>
              </a:solidFill>
              <a:latin typeface="方正姚体" panose="02010601030101010101" pitchFamily="2" charset="-122"/>
              <a:ea typeface="方正姚体" panose="02010601030101010101" pitchFamily="2" charset="-122"/>
            </a:endParaRPr>
          </a:p>
          <a:p>
            <a:pPr>
              <a:lnSpc>
                <a:spcPct val="110000"/>
              </a:lnSpc>
            </a:pPr>
            <a:endParaRPr lang="zh-CN" altLang="en-US" sz="2800" b="1">
              <a:latin typeface="方正姚体" panose="02010601030101010101" pitchFamily="2" charset="-122"/>
              <a:ea typeface="方正姚体" panose="02010601030101010101" pitchFamily="2" charset="-122"/>
            </a:endParaRPr>
          </a:p>
        </p:txBody>
      </p:sp>
      <p:pic>
        <p:nvPicPr>
          <p:cNvPr id="26626" name="图片 25602" descr="林则徐"/>
          <p:cNvPicPr>
            <a:picLocks noChangeAspect="1"/>
          </p:cNvPicPr>
          <p:nvPr/>
        </p:nvPicPr>
        <p:blipFill>
          <a:blip r:embed="rId1"/>
          <a:stretch>
            <a:fillRect/>
          </a:stretch>
        </p:blipFill>
        <p:spPr>
          <a:xfrm>
            <a:off x="682625" y="1600200"/>
            <a:ext cx="2593975" cy="347027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plus(in)">
                                      <p:cBhvr>
                                        <p:cTn id="7" dur="1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文本框 26625"/>
          <p:cNvSpPr txBox="1"/>
          <p:nvPr/>
        </p:nvSpPr>
        <p:spPr>
          <a:xfrm>
            <a:off x="236538" y="738188"/>
            <a:ext cx="4824412" cy="579437"/>
          </a:xfrm>
          <a:prstGeom prst="rect">
            <a:avLst/>
          </a:prstGeom>
          <a:noFill/>
          <a:ln w="9525">
            <a:noFill/>
          </a:ln>
        </p:spPr>
        <p:txBody>
          <a:bodyPr anchor="t">
            <a:spAutoFit/>
          </a:bodyPr>
          <a:lstStyle/>
          <a:p>
            <a:pPr>
              <a:spcBef>
                <a:spcPct val="50000"/>
              </a:spcBef>
            </a:pPr>
            <a:r>
              <a:rPr lang="zh-CN" altLang="en-US" sz="3200" b="1">
                <a:latin typeface="Arial" panose="020B0604020202020204" pitchFamily="34" charset="0"/>
              </a:rPr>
              <a:t>林则徐虎门销烟</a:t>
            </a:r>
            <a:endParaRPr lang="zh-CN" altLang="en-US" sz="3200" b="1">
              <a:latin typeface="Arial" panose="020B0604020202020204" pitchFamily="34" charset="0"/>
            </a:endParaRPr>
          </a:p>
        </p:txBody>
      </p:sp>
      <p:pic>
        <p:nvPicPr>
          <p:cNvPr id="27650" name="图片 26626" descr="林则徐像"/>
          <p:cNvPicPr>
            <a:picLocks noChangeAspect="1"/>
          </p:cNvPicPr>
          <p:nvPr/>
        </p:nvPicPr>
        <p:blipFill>
          <a:blip r:embed="rId1"/>
          <a:stretch>
            <a:fillRect/>
          </a:stretch>
        </p:blipFill>
        <p:spPr>
          <a:xfrm>
            <a:off x="5865813" y="3205163"/>
            <a:ext cx="2209800" cy="3076575"/>
          </a:xfrm>
          <a:prstGeom prst="rect">
            <a:avLst/>
          </a:prstGeom>
          <a:noFill/>
          <a:ln w="9525">
            <a:noFill/>
          </a:ln>
        </p:spPr>
      </p:pic>
      <p:sp>
        <p:nvSpPr>
          <p:cNvPr id="27651" name="文本框 26627"/>
          <p:cNvSpPr txBox="1"/>
          <p:nvPr/>
        </p:nvSpPr>
        <p:spPr>
          <a:xfrm>
            <a:off x="830263" y="2462213"/>
            <a:ext cx="2312987" cy="519112"/>
          </a:xfrm>
          <a:prstGeom prst="rect">
            <a:avLst/>
          </a:prstGeom>
          <a:noFill/>
          <a:ln w="9525">
            <a:noFill/>
          </a:ln>
        </p:spPr>
        <p:txBody>
          <a:bodyPr anchor="t">
            <a:spAutoFit/>
          </a:bodyPr>
          <a:lstStyle/>
          <a:p>
            <a:pPr>
              <a:spcBef>
                <a:spcPct val="50000"/>
              </a:spcBef>
            </a:pPr>
            <a:r>
              <a:rPr lang="en-US" altLang="zh-CN" sz="2800" b="1">
                <a:solidFill>
                  <a:srgbClr val="080808"/>
                </a:solidFill>
                <a:latin typeface="Arial" panose="020B0604020202020204" pitchFamily="34" charset="0"/>
              </a:rPr>
              <a:t>2</a:t>
            </a:r>
            <a:r>
              <a:rPr lang="zh-CN" altLang="en-US" sz="2800" b="1">
                <a:solidFill>
                  <a:srgbClr val="080808"/>
                </a:solidFill>
                <a:latin typeface="Arial" panose="020B0604020202020204" pitchFamily="34" charset="0"/>
              </a:rPr>
              <a:t>、时间：</a:t>
            </a:r>
            <a:endParaRPr lang="zh-CN" altLang="en-US" sz="2800" b="1">
              <a:solidFill>
                <a:srgbClr val="0000FF"/>
              </a:solidFill>
              <a:latin typeface="Arial" panose="020B0604020202020204" pitchFamily="34" charset="0"/>
            </a:endParaRPr>
          </a:p>
        </p:txBody>
      </p:sp>
      <p:sp>
        <p:nvSpPr>
          <p:cNvPr id="27652" name="文本框 26628"/>
          <p:cNvSpPr txBox="1"/>
          <p:nvPr/>
        </p:nvSpPr>
        <p:spPr>
          <a:xfrm>
            <a:off x="808038" y="3338513"/>
            <a:ext cx="3676650" cy="519112"/>
          </a:xfrm>
          <a:prstGeom prst="rect">
            <a:avLst/>
          </a:prstGeom>
          <a:noFill/>
          <a:ln w="9525">
            <a:noFill/>
          </a:ln>
        </p:spPr>
        <p:txBody>
          <a:bodyPr anchor="t">
            <a:spAutoFit/>
          </a:bodyPr>
          <a:lstStyle/>
          <a:p>
            <a:pPr>
              <a:spcBef>
                <a:spcPct val="50000"/>
              </a:spcBef>
            </a:pPr>
            <a:r>
              <a:rPr lang="en-US" altLang="zh-CN" sz="2800" b="1">
                <a:solidFill>
                  <a:srgbClr val="080808"/>
                </a:solidFill>
                <a:latin typeface="Arial" panose="020B0604020202020204" pitchFamily="34" charset="0"/>
              </a:rPr>
              <a:t>3</a:t>
            </a:r>
            <a:r>
              <a:rPr lang="zh-CN" altLang="en-US" sz="2800" b="1">
                <a:solidFill>
                  <a:srgbClr val="080808"/>
                </a:solidFill>
                <a:latin typeface="Arial" panose="020B0604020202020204" pitchFamily="34" charset="0"/>
              </a:rPr>
              <a:t>、地点：</a:t>
            </a:r>
            <a:endParaRPr lang="zh-CN" altLang="en-US" sz="2800" b="1">
              <a:solidFill>
                <a:srgbClr val="0000FF"/>
              </a:solidFill>
              <a:latin typeface="Arial" panose="020B0604020202020204" pitchFamily="34" charset="0"/>
            </a:endParaRPr>
          </a:p>
        </p:txBody>
      </p:sp>
      <p:grpSp>
        <p:nvGrpSpPr>
          <p:cNvPr id="27653" name="组合 26629"/>
          <p:cNvGrpSpPr/>
          <p:nvPr/>
        </p:nvGrpSpPr>
        <p:grpSpPr>
          <a:xfrm>
            <a:off x="5334000" y="609600"/>
            <a:ext cx="3481388" cy="2609850"/>
            <a:chOff x="0" y="0"/>
            <a:chExt cx="5216" cy="4431"/>
          </a:xfrm>
        </p:grpSpPr>
        <p:pic>
          <p:nvPicPr>
            <p:cNvPr id="27654" name="图片 26630" descr="虎门销烟图"/>
            <p:cNvPicPr>
              <a:picLocks noChangeAspect="1"/>
            </p:cNvPicPr>
            <p:nvPr/>
          </p:nvPicPr>
          <p:blipFill>
            <a:blip r:embed="rId2"/>
            <a:stretch>
              <a:fillRect/>
            </a:stretch>
          </p:blipFill>
          <p:spPr>
            <a:xfrm>
              <a:off x="0" y="0"/>
              <a:ext cx="5216" cy="4239"/>
            </a:xfrm>
            <a:prstGeom prst="rect">
              <a:avLst/>
            </a:prstGeom>
            <a:noFill/>
            <a:ln w="9525">
              <a:noFill/>
            </a:ln>
          </p:spPr>
        </p:pic>
        <p:sp>
          <p:nvSpPr>
            <p:cNvPr id="27655" name="矩形 26631"/>
            <p:cNvSpPr/>
            <p:nvPr/>
          </p:nvSpPr>
          <p:spPr>
            <a:xfrm>
              <a:off x="3078" y="3655"/>
              <a:ext cx="238" cy="776"/>
            </a:xfrm>
            <a:prstGeom prst="rect">
              <a:avLst/>
            </a:prstGeom>
            <a:noFill/>
            <a:ln w="9525">
              <a:noFill/>
            </a:ln>
          </p:spPr>
          <p:txBody>
            <a:bodyPr wrap="none" anchor="ctr">
              <a:spAutoFit/>
            </a:bodyPr>
            <a:lstStyle/>
            <a:p>
              <a:endParaRPr sz="2400">
                <a:latin typeface="Times New Roman" panose="02020603050405020304" pitchFamily="18" charset="0"/>
              </a:endParaRPr>
            </a:p>
          </p:txBody>
        </p:sp>
      </p:grpSp>
      <p:sp>
        <p:nvSpPr>
          <p:cNvPr id="27656" name="文本框 26632"/>
          <p:cNvSpPr txBox="1"/>
          <p:nvPr/>
        </p:nvSpPr>
        <p:spPr>
          <a:xfrm>
            <a:off x="841375" y="4132263"/>
            <a:ext cx="3729038" cy="519112"/>
          </a:xfrm>
          <a:prstGeom prst="rect">
            <a:avLst/>
          </a:prstGeom>
          <a:noFill/>
          <a:ln w="9525">
            <a:noFill/>
          </a:ln>
        </p:spPr>
        <p:txBody>
          <a:bodyPr anchor="t">
            <a:spAutoFit/>
          </a:bodyPr>
          <a:lstStyle/>
          <a:p>
            <a:pPr>
              <a:spcBef>
                <a:spcPct val="50000"/>
              </a:spcBef>
            </a:pPr>
            <a:r>
              <a:rPr lang="en-US" altLang="zh-CN" sz="2800" b="1">
                <a:solidFill>
                  <a:srgbClr val="080808"/>
                </a:solidFill>
                <a:latin typeface="Times New Roman" panose="02020603050405020304" pitchFamily="18" charset="0"/>
              </a:rPr>
              <a:t>4</a:t>
            </a:r>
            <a:r>
              <a:rPr lang="zh-CN" altLang="en-US" sz="2800" b="1">
                <a:solidFill>
                  <a:srgbClr val="080808"/>
                </a:solidFill>
                <a:latin typeface="Times New Roman" panose="02020603050405020304" pitchFamily="18" charset="0"/>
              </a:rPr>
              <a:t>、人物：</a:t>
            </a:r>
            <a:endParaRPr lang="zh-CN" altLang="en-US" sz="2800" b="1">
              <a:solidFill>
                <a:srgbClr val="0000FF"/>
              </a:solidFill>
              <a:latin typeface="Times New Roman" panose="02020603050405020304" pitchFamily="18" charset="0"/>
            </a:endParaRPr>
          </a:p>
        </p:txBody>
      </p:sp>
      <p:sp>
        <p:nvSpPr>
          <p:cNvPr id="27657" name="文本框 26633"/>
          <p:cNvSpPr txBox="1"/>
          <p:nvPr/>
        </p:nvSpPr>
        <p:spPr>
          <a:xfrm>
            <a:off x="842963" y="1857375"/>
            <a:ext cx="5965825" cy="579438"/>
          </a:xfrm>
          <a:prstGeom prst="rect">
            <a:avLst/>
          </a:prstGeom>
          <a:noFill/>
          <a:ln w="9525">
            <a:noFill/>
          </a:ln>
        </p:spPr>
        <p:txBody>
          <a:bodyPr anchor="t">
            <a:spAutoFit/>
          </a:bodyPr>
          <a:lstStyle/>
          <a:p>
            <a:pPr>
              <a:spcBef>
                <a:spcPct val="50000"/>
              </a:spcBef>
            </a:pPr>
            <a:r>
              <a:rPr lang="en-US" altLang="zh-CN" sz="3200" b="1">
                <a:solidFill>
                  <a:srgbClr val="080808"/>
                </a:solidFill>
                <a:latin typeface="Times New Roman" panose="02020603050405020304" pitchFamily="18" charset="0"/>
              </a:rPr>
              <a:t>1</a:t>
            </a:r>
            <a:r>
              <a:rPr lang="zh-CN" altLang="en-US" sz="3200" b="1">
                <a:solidFill>
                  <a:srgbClr val="080808"/>
                </a:solidFill>
                <a:latin typeface="Times New Roman" panose="02020603050405020304" pitchFamily="18" charset="0"/>
              </a:rPr>
              <a:t>、</a:t>
            </a:r>
            <a:r>
              <a:rPr lang="zh-CN" altLang="en-US" sz="2800" b="1">
                <a:solidFill>
                  <a:srgbClr val="080808"/>
                </a:solidFill>
                <a:latin typeface="Times New Roman" panose="02020603050405020304" pitchFamily="18" charset="0"/>
              </a:rPr>
              <a:t>目的</a:t>
            </a:r>
            <a:r>
              <a:rPr lang="zh-CN" altLang="en-US" sz="3200" b="1">
                <a:solidFill>
                  <a:srgbClr val="080808"/>
                </a:solidFill>
                <a:latin typeface="Times New Roman" panose="02020603050405020304" pitchFamily="18" charset="0"/>
              </a:rPr>
              <a:t>：</a:t>
            </a:r>
            <a:endParaRPr lang="zh-CN" altLang="en-US" sz="3200" b="1">
              <a:solidFill>
                <a:srgbClr val="0000FF"/>
              </a:solidFill>
              <a:latin typeface="Times New Roman" panose="02020603050405020304" pitchFamily="18" charset="0"/>
            </a:endParaRPr>
          </a:p>
        </p:txBody>
      </p:sp>
      <p:sp>
        <p:nvSpPr>
          <p:cNvPr id="26635" name="矩形 26634"/>
          <p:cNvSpPr/>
          <p:nvPr/>
        </p:nvSpPr>
        <p:spPr>
          <a:xfrm>
            <a:off x="2743200" y="2011363"/>
            <a:ext cx="2022475" cy="457200"/>
          </a:xfrm>
          <a:prstGeom prst="rect">
            <a:avLst/>
          </a:prstGeom>
          <a:noFill/>
          <a:ln w="9525">
            <a:noFill/>
          </a:ln>
        </p:spPr>
        <p:txBody>
          <a:bodyPr wrap="none" anchor="t">
            <a:spAutoFit/>
          </a:bodyPr>
          <a:lstStyle/>
          <a:p>
            <a:pPr>
              <a:spcBef>
                <a:spcPct val="50000"/>
              </a:spcBef>
            </a:pPr>
            <a:r>
              <a:rPr lang="zh-CN" altLang="en-US" sz="2400" b="1">
                <a:solidFill>
                  <a:srgbClr val="0000FF"/>
                </a:solidFill>
                <a:latin typeface="Times New Roman" panose="02020603050405020304" pitchFamily="18" charset="0"/>
              </a:rPr>
              <a:t>维护清朝统治</a:t>
            </a:r>
            <a:endParaRPr lang="zh-CN" altLang="en-US" sz="2400" b="1">
              <a:solidFill>
                <a:srgbClr val="0000FF"/>
              </a:solidFill>
              <a:latin typeface="Times New Roman" panose="02020603050405020304" pitchFamily="18" charset="0"/>
            </a:endParaRPr>
          </a:p>
        </p:txBody>
      </p:sp>
      <p:sp>
        <p:nvSpPr>
          <p:cNvPr id="26636" name="矩形 26635"/>
          <p:cNvSpPr/>
          <p:nvPr/>
        </p:nvSpPr>
        <p:spPr>
          <a:xfrm>
            <a:off x="3060700" y="2503488"/>
            <a:ext cx="895350" cy="519112"/>
          </a:xfrm>
          <a:prstGeom prst="rect">
            <a:avLst/>
          </a:prstGeom>
          <a:noFill/>
          <a:ln w="9525">
            <a:noFill/>
          </a:ln>
        </p:spPr>
        <p:txBody>
          <a:bodyPr wrap="none" anchor="t">
            <a:spAutoFit/>
          </a:bodyPr>
          <a:lstStyle/>
          <a:p>
            <a:r>
              <a:rPr lang="en-US" altLang="zh-CN" sz="2800" b="1">
                <a:solidFill>
                  <a:srgbClr val="0000FF"/>
                </a:solidFill>
                <a:latin typeface="Times New Roman" panose="02020603050405020304" pitchFamily="18" charset="0"/>
              </a:rPr>
              <a:t>1839</a:t>
            </a:r>
            <a:endParaRPr lang="en-US" altLang="zh-CN" sz="2800" b="1">
              <a:solidFill>
                <a:srgbClr val="0000FF"/>
              </a:solidFill>
              <a:latin typeface="Times New Roman" panose="02020603050405020304" pitchFamily="18" charset="0"/>
            </a:endParaRPr>
          </a:p>
        </p:txBody>
      </p:sp>
      <p:sp>
        <p:nvSpPr>
          <p:cNvPr id="26637" name="矩形 26636"/>
          <p:cNvSpPr/>
          <p:nvPr/>
        </p:nvSpPr>
        <p:spPr>
          <a:xfrm>
            <a:off x="2971800" y="3422650"/>
            <a:ext cx="796925" cy="457200"/>
          </a:xfrm>
          <a:prstGeom prst="rect">
            <a:avLst/>
          </a:prstGeom>
          <a:noFill/>
          <a:ln w="9525">
            <a:noFill/>
          </a:ln>
        </p:spPr>
        <p:txBody>
          <a:bodyPr wrap="none" anchor="t">
            <a:spAutoFit/>
          </a:bodyPr>
          <a:lstStyle/>
          <a:p>
            <a:pPr>
              <a:spcBef>
                <a:spcPct val="50000"/>
              </a:spcBef>
            </a:pPr>
            <a:r>
              <a:rPr lang="zh-CN" altLang="en-US" sz="2400" b="1">
                <a:solidFill>
                  <a:srgbClr val="0000FF"/>
                </a:solidFill>
                <a:latin typeface="Times New Roman" panose="02020603050405020304" pitchFamily="18" charset="0"/>
              </a:rPr>
              <a:t>虎门</a:t>
            </a:r>
            <a:endParaRPr lang="zh-CN" altLang="en-US" sz="2400" b="1">
              <a:solidFill>
                <a:srgbClr val="0000FF"/>
              </a:solidFill>
              <a:latin typeface="Times New Roman" panose="02020603050405020304" pitchFamily="18" charset="0"/>
            </a:endParaRPr>
          </a:p>
        </p:txBody>
      </p:sp>
      <p:sp>
        <p:nvSpPr>
          <p:cNvPr id="26638" name="矩形 26637"/>
          <p:cNvSpPr/>
          <p:nvPr/>
        </p:nvSpPr>
        <p:spPr>
          <a:xfrm>
            <a:off x="2798763" y="4233863"/>
            <a:ext cx="1103312" cy="457200"/>
          </a:xfrm>
          <a:prstGeom prst="rect">
            <a:avLst/>
          </a:prstGeom>
          <a:noFill/>
          <a:ln w="9525">
            <a:noFill/>
          </a:ln>
        </p:spPr>
        <p:txBody>
          <a:bodyPr wrap="none" anchor="t">
            <a:spAutoFit/>
          </a:bodyPr>
          <a:lstStyle/>
          <a:p>
            <a:pPr>
              <a:spcBef>
                <a:spcPct val="50000"/>
              </a:spcBef>
            </a:pPr>
            <a:r>
              <a:rPr lang="zh-CN" altLang="en-US" sz="2400" b="1">
                <a:solidFill>
                  <a:srgbClr val="0000FF"/>
                </a:solidFill>
                <a:latin typeface="Times New Roman" panose="02020603050405020304" pitchFamily="18" charset="0"/>
              </a:rPr>
              <a:t>林则徐</a:t>
            </a:r>
            <a:endParaRPr lang="zh-CN" altLang="en-US" sz="2400" b="1">
              <a:solidFill>
                <a:srgbClr val="0000FF"/>
              </a:solidFill>
              <a:latin typeface="Times New Roman" panose="02020603050405020304" pitchFamily="18" charset="0"/>
            </a:endParaRPr>
          </a:p>
        </p:txBody>
      </p:sp>
      <p:sp>
        <p:nvSpPr>
          <p:cNvPr id="26639" name="圆角矩形标注 26638"/>
          <p:cNvSpPr/>
          <p:nvPr/>
        </p:nvSpPr>
        <p:spPr>
          <a:xfrm>
            <a:off x="1141413" y="4879975"/>
            <a:ext cx="3276600" cy="1219200"/>
          </a:xfrm>
          <a:prstGeom prst="wedgeRoundRectCallout">
            <a:avLst>
              <a:gd name="adj1" fmla="val 94282"/>
              <a:gd name="adj2" fmla="val -51296"/>
              <a:gd name="adj3" fmla="val 16667"/>
            </a:avLst>
          </a:prstGeom>
          <a:solidFill>
            <a:schemeClr val="accent1"/>
          </a:solidFill>
          <a:ln w="9525" cap="flat" cmpd="sng">
            <a:solidFill>
              <a:schemeClr val="tx1"/>
            </a:solidFill>
            <a:prstDash val="solid"/>
            <a:miter/>
            <a:headEnd type="none" w="med" len="med"/>
            <a:tailEnd type="none" w="med" len="med"/>
          </a:ln>
        </p:spPr>
        <p:txBody>
          <a:bodyPr wrap="square" anchor="t"/>
          <a:lstStyle/>
          <a:p>
            <a:pPr algn="ctr"/>
            <a:r>
              <a:rPr lang="zh-CN" altLang="en-US" sz="3200" dirty="0">
                <a:solidFill>
                  <a:srgbClr val="990000"/>
                </a:solidFill>
                <a:latin typeface="Arial" panose="020B0604020202020204" pitchFamily="34" charset="0"/>
                <a:ea typeface="黑体" panose="02010600030101010101" pitchFamily="49" charset="-122"/>
              </a:rPr>
              <a:t>被誉为“睁眼看世界第一人”。</a:t>
            </a:r>
            <a:endParaRPr lang="zh-CN" altLang="en-US" sz="3200" dirty="0">
              <a:solidFill>
                <a:srgbClr val="990000"/>
              </a:solidFill>
              <a:latin typeface="Arial" panose="020B0604020202020204" pitchFamily="34" charset="0"/>
              <a:ea typeface="黑体" panose="02010600030101010101" pitchFamily="49" charset="-122"/>
            </a:endParaRPr>
          </a:p>
          <a:p>
            <a:pPr algn="ctr"/>
            <a:endParaRPr lang="zh-CN" altLang="en-US" sz="2400" dirty="0">
              <a:solidFill>
                <a:schemeClr val="bg1"/>
              </a:solidFill>
              <a:latin typeface="Arial" panose="020B0604020202020204" pitchFamily="34" charset="0"/>
              <a:ea typeface="隶书" panose="02010509060101010101"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635"/>
                                        </p:tgtEl>
                                        <p:attrNameLst>
                                          <p:attrName>style.visibility</p:attrName>
                                        </p:attrNameLst>
                                      </p:cBhvr>
                                      <p:to>
                                        <p:strVal val="visible"/>
                                      </p:to>
                                    </p:set>
                                    <p:animEffect transition="in" filter="wipe(down)">
                                      <p:cBhvr>
                                        <p:cTn id="7" dur="500"/>
                                        <p:tgtEl>
                                          <p:spTgt spid="266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636"/>
                                        </p:tgtEl>
                                        <p:attrNameLst>
                                          <p:attrName>style.visibility</p:attrName>
                                        </p:attrNameLst>
                                      </p:cBhvr>
                                      <p:to>
                                        <p:strVal val="visible"/>
                                      </p:to>
                                    </p:set>
                                    <p:animEffect transition="in" filter="wipe(down)">
                                      <p:cBhvr>
                                        <p:cTn id="12" dur="500"/>
                                        <p:tgtEl>
                                          <p:spTgt spid="2663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637"/>
                                        </p:tgtEl>
                                        <p:attrNameLst>
                                          <p:attrName>style.visibility</p:attrName>
                                        </p:attrNameLst>
                                      </p:cBhvr>
                                      <p:to>
                                        <p:strVal val="visible"/>
                                      </p:to>
                                    </p:set>
                                    <p:animEffect transition="in" filter="blinds(horizontal)">
                                      <p:cBhvr>
                                        <p:cTn id="17" dur="500"/>
                                        <p:tgtEl>
                                          <p:spTgt spid="266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638"/>
                                        </p:tgtEl>
                                        <p:attrNameLst>
                                          <p:attrName>style.visibility</p:attrName>
                                        </p:attrNameLst>
                                      </p:cBhvr>
                                      <p:to>
                                        <p:strVal val="visible"/>
                                      </p:to>
                                    </p:set>
                                    <p:animEffect transition="in" filter="wipe(down)">
                                      <p:cBhvr>
                                        <p:cTn id="22" dur="500"/>
                                        <p:tgtEl>
                                          <p:spTgt spid="2663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6639"/>
                                        </p:tgtEl>
                                        <p:attrNameLst>
                                          <p:attrName>style.visibility</p:attrName>
                                        </p:attrNameLst>
                                      </p:cBhvr>
                                      <p:to>
                                        <p:strVal val="visible"/>
                                      </p:to>
                                    </p:set>
                                  </p:childTnLst>
                                  <p:subTnLst>
                                    <p:set>
                                      <p:cBhvr override="childStyle">
                                        <p:cTn dur="1" fill="hold" display="0" masterRel="nextClick" afterEffect="1"/>
                                        <p:tgtEl>
                                          <p:spTgt spid="2663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5" grpId="0"/>
      <p:bldP spid="26636" grpId="0"/>
      <p:bldP spid="26637" grpId="0"/>
      <p:bldP spid="26638" grpId="0"/>
      <p:bldP spid="2663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文本框 4098"/>
          <p:cNvSpPr txBox="1"/>
          <p:nvPr/>
        </p:nvSpPr>
        <p:spPr>
          <a:xfrm>
            <a:off x="7050088" y="5635625"/>
            <a:ext cx="1965325" cy="671513"/>
          </a:xfrm>
          <a:prstGeom prst="rect">
            <a:avLst/>
          </a:prstGeom>
          <a:noFill/>
          <a:ln w="9525">
            <a:noFill/>
          </a:ln>
        </p:spPr>
        <p:txBody>
          <a:bodyPr wrap="none" lIns="0" tIns="0" rIns="0" bIns="0" anchor="t">
            <a:spAutoFit/>
          </a:bodyPr>
          <a:lstStyle/>
          <a:p>
            <a:pPr algn="ctr"/>
            <a:r>
              <a:rPr lang="zh-CN" altLang="en-US" sz="2200" b="1" dirty="0">
                <a:solidFill>
                  <a:srgbClr val="663300"/>
                </a:solidFill>
                <a:latin typeface="Times New Roman" panose="02020603050405020304" pitchFamily="18" charset="0"/>
                <a:ea typeface="黑体" panose="02010600030101010101" pitchFamily="49" charset="-122"/>
              </a:rPr>
              <a:t>人民英雄纪念碑</a:t>
            </a:r>
            <a:endParaRPr lang="zh-CN" altLang="en-US" sz="2200" b="1" dirty="0">
              <a:solidFill>
                <a:srgbClr val="663300"/>
              </a:solidFill>
              <a:latin typeface="Times New Roman" panose="02020603050405020304" pitchFamily="18" charset="0"/>
              <a:ea typeface="黑体" panose="02010600030101010101" pitchFamily="49" charset="-122"/>
            </a:endParaRPr>
          </a:p>
          <a:p>
            <a:pPr algn="ctr"/>
            <a:r>
              <a:rPr lang="zh-CN" altLang="en-US" sz="2200" b="1" dirty="0">
                <a:solidFill>
                  <a:srgbClr val="663300"/>
                </a:solidFill>
                <a:latin typeface="Times New Roman" panose="02020603050405020304" pitchFamily="18" charset="0"/>
                <a:ea typeface="黑体" panose="02010600030101010101" pitchFamily="49" charset="-122"/>
              </a:rPr>
              <a:t>毛泽东题词</a:t>
            </a:r>
            <a:endParaRPr lang="zh-CN" altLang="en-US" sz="2200" b="1" dirty="0">
              <a:solidFill>
                <a:srgbClr val="663300"/>
              </a:solidFill>
              <a:latin typeface="Times New Roman" panose="02020603050405020304" pitchFamily="18" charset="0"/>
              <a:ea typeface="黑体" panose="02010600030101010101" pitchFamily="49" charset="-122"/>
            </a:endParaRPr>
          </a:p>
        </p:txBody>
      </p:sp>
      <p:sp>
        <p:nvSpPr>
          <p:cNvPr id="10242" name="矩形 4099"/>
          <p:cNvSpPr/>
          <p:nvPr/>
        </p:nvSpPr>
        <p:spPr>
          <a:xfrm>
            <a:off x="1117600" y="3989388"/>
            <a:ext cx="4768850" cy="336550"/>
          </a:xfrm>
          <a:prstGeom prst="rect">
            <a:avLst/>
          </a:prstGeom>
          <a:noFill/>
          <a:ln w="9525">
            <a:noFill/>
          </a:ln>
        </p:spPr>
        <p:txBody>
          <a:bodyPr wrap="none" lIns="0" tIns="0" rIns="0" bIns="0" anchor="t">
            <a:spAutoFit/>
          </a:bodyPr>
          <a:lstStyle/>
          <a:p>
            <a:pPr algn="ctr"/>
            <a:r>
              <a:rPr lang="zh-CN" altLang="en-US" sz="2200" b="1" dirty="0">
                <a:solidFill>
                  <a:srgbClr val="663300"/>
                </a:solidFill>
                <a:latin typeface="Times New Roman" panose="02020603050405020304" pitchFamily="18" charset="0"/>
                <a:ea typeface="黑体" panose="02010600030101010101" pitchFamily="49" charset="-122"/>
              </a:rPr>
              <a:t>人民英雄纪念碑浮雕之一</a:t>
            </a:r>
            <a:r>
              <a:rPr lang="en-US" altLang="zh-CN" sz="2200" b="1" dirty="0">
                <a:solidFill>
                  <a:srgbClr val="663300"/>
                </a:solidFill>
                <a:latin typeface="Times New Roman" panose="02020603050405020304" pitchFamily="18" charset="0"/>
                <a:ea typeface="黑体" panose="02010600030101010101" pitchFamily="49" charset="-122"/>
              </a:rPr>
              <a:t>——</a:t>
            </a:r>
            <a:r>
              <a:rPr lang="zh-CN" altLang="en-US" sz="2200" b="1" dirty="0">
                <a:solidFill>
                  <a:srgbClr val="663300"/>
                </a:solidFill>
                <a:latin typeface="Times New Roman" panose="02020603050405020304" pitchFamily="18" charset="0"/>
                <a:ea typeface="黑体" panose="02010600030101010101" pitchFamily="49" charset="-122"/>
              </a:rPr>
              <a:t>虎门销烟</a:t>
            </a:r>
            <a:endParaRPr lang="zh-CN" altLang="en-US" sz="2200" b="1" dirty="0">
              <a:solidFill>
                <a:srgbClr val="663300"/>
              </a:solidFill>
              <a:latin typeface="Times New Roman" panose="02020603050405020304" pitchFamily="18" charset="0"/>
              <a:ea typeface="黑体" panose="02010600030101010101" pitchFamily="49" charset="-122"/>
            </a:endParaRPr>
          </a:p>
        </p:txBody>
      </p:sp>
      <p:sp>
        <p:nvSpPr>
          <p:cNvPr id="10243" name="文本框 4100"/>
          <p:cNvSpPr txBox="1"/>
          <p:nvPr/>
        </p:nvSpPr>
        <p:spPr>
          <a:xfrm>
            <a:off x="153988" y="4425950"/>
            <a:ext cx="6692900" cy="1925638"/>
          </a:xfrm>
          <a:prstGeom prst="rect">
            <a:avLst/>
          </a:prstGeom>
          <a:noFill/>
          <a:ln w="9525">
            <a:noFill/>
          </a:ln>
        </p:spPr>
        <p:txBody>
          <a:bodyPr lIns="0" tIns="0" rIns="0" bIns="0" anchor="t" anchorCtr="1">
            <a:spAutoFit/>
          </a:bodyPr>
          <a:lstStyle/>
          <a:p>
            <a:pPr>
              <a:lnSpc>
                <a:spcPct val="80000"/>
              </a:lnSpc>
            </a:pPr>
            <a:r>
              <a:rPr lang="zh-CN" altLang="en-US" sz="2200" b="1" dirty="0">
                <a:solidFill>
                  <a:srgbClr val="333333"/>
                </a:solidFill>
                <a:latin typeface="华文楷体" panose="02010600040101010101" pitchFamily="2" charset="-122"/>
                <a:ea typeface="华文楷体" panose="02010600040101010101" pitchFamily="2" charset="-122"/>
              </a:rPr>
              <a:t>　　在北京天安门广场上矗立着一座雄伟的人民英雄纪念碑，在它的基座四周镶嵌着八块汉白玉的历史浮雕。这其中的第一幅，展示的是林则徐领导的虎门销烟的壮观场面。“烟”即“大烟”，就是鸦片。林则徐为什么要当众销毁鸦片？历史上为什么将英国第一次侵华战争称为鸦片战争？这场战争对中国社会产生了什么影响？这就是今天我们要学习的内容。</a:t>
            </a:r>
            <a:endParaRPr lang="zh-CN" altLang="en-US" sz="2200" b="1" dirty="0">
              <a:solidFill>
                <a:srgbClr val="333333"/>
              </a:solidFill>
              <a:latin typeface="华文楷体" panose="02010600040101010101" pitchFamily="2" charset="-122"/>
              <a:ea typeface="华文楷体" panose="02010600040101010101" pitchFamily="2" charset="-122"/>
            </a:endParaRPr>
          </a:p>
        </p:txBody>
      </p:sp>
      <p:pic>
        <p:nvPicPr>
          <p:cNvPr id="10244" name="图片 4101" descr="r"/>
          <p:cNvPicPr>
            <a:picLocks noChangeAspect="1"/>
          </p:cNvPicPr>
          <p:nvPr/>
        </p:nvPicPr>
        <p:blipFill>
          <a:blip r:embed="rId1"/>
          <a:stretch>
            <a:fillRect/>
          </a:stretch>
        </p:blipFill>
        <p:spPr>
          <a:xfrm>
            <a:off x="7013575" y="944563"/>
            <a:ext cx="1924050" cy="4640262"/>
          </a:xfrm>
          <a:prstGeom prst="rect">
            <a:avLst/>
          </a:prstGeom>
          <a:noFill/>
          <a:ln w="9525">
            <a:noFill/>
          </a:ln>
        </p:spPr>
      </p:pic>
      <p:pic>
        <p:nvPicPr>
          <p:cNvPr id="10245" name="图片 4102" descr="x"/>
          <p:cNvPicPr>
            <a:picLocks noChangeAspect="1"/>
          </p:cNvPicPr>
          <p:nvPr/>
        </p:nvPicPr>
        <p:blipFill>
          <a:blip r:embed="rId2"/>
          <a:stretch>
            <a:fillRect/>
          </a:stretch>
        </p:blipFill>
        <p:spPr>
          <a:xfrm>
            <a:off x="604838" y="1397000"/>
            <a:ext cx="5616575" cy="2546350"/>
          </a:xfrm>
          <a:prstGeom prst="rect">
            <a:avLst/>
          </a:prstGeom>
          <a:noFill/>
          <a:ln w="9525">
            <a:noFill/>
          </a:ln>
        </p:spPr>
      </p:pic>
      <p:pic>
        <p:nvPicPr>
          <p:cNvPr id="10246" name="图片 1" descr="图片12"/>
          <p:cNvPicPr>
            <a:picLocks noChangeAspect="1"/>
          </p:cNvPicPr>
          <p:nvPr/>
        </p:nvPicPr>
        <p:blipFill>
          <a:blip r:embed="rId3"/>
          <a:stretch>
            <a:fillRect/>
          </a:stretch>
        </p:blipFill>
        <p:spPr>
          <a:xfrm>
            <a:off x="2876550" y="625475"/>
            <a:ext cx="3344863" cy="663575"/>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文本框 27649"/>
          <p:cNvSpPr txBox="1"/>
          <p:nvPr/>
        </p:nvSpPr>
        <p:spPr>
          <a:xfrm>
            <a:off x="755650" y="377825"/>
            <a:ext cx="4752975" cy="914400"/>
          </a:xfrm>
          <a:prstGeom prst="rect">
            <a:avLst/>
          </a:prstGeom>
          <a:noFill/>
          <a:ln w="9525">
            <a:noFill/>
          </a:ln>
        </p:spPr>
        <p:txBody>
          <a:bodyPr anchor="t">
            <a:spAutoFit/>
          </a:bodyPr>
          <a:lstStyle/>
          <a:p>
            <a:pPr>
              <a:spcBef>
                <a:spcPct val="50000"/>
              </a:spcBef>
            </a:pPr>
            <a:r>
              <a:rPr lang="zh-CN" altLang="en-US" sz="5400">
                <a:latin typeface="Arial" panose="020B0604020202020204" pitchFamily="34" charset="0"/>
                <a:ea typeface="隶书" panose="02010509060101010101" pitchFamily="1" charset="-122"/>
              </a:rPr>
              <a:t>虎门销烟</a:t>
            </a:r>
            <a:endParaRPr lang="zh-CN" altLang="en-US" sz="5400">
              <a:latin typeface="Arial" panose="020B0604020202020204" pitchFamily="34" charset="0"/>
              <a:ea typeface="隶书" panose="02010509060101010101" pitchFamily="1" charset="-122"/>
            </a:endParaRPr>
          </a:p>
        </p:txBody>
      </p:sp>
      <p:pic>
        <p:nvPicPr>
          <p:cNvPr id="27651" name="图片 27650" descr="5C05012a"/>
          <p:cNvPicPr>
            <a:picLocks noChangeAspect="1"/>
          </p:cNvPicPr>
          <p:nvPr/>
        </p:nvPicPr>
        <p:blipFill>
          <a:blip r:embed="rId1"/>
          <a:srcRect l="1666" t="2261" r="3334" b="4994"/>
          <a:stretch>
            <a:fillRect/>
          </a:stretch>
        </p:blipFill>
        <p:spPr>
          <a:xfrm>
            <a:off x="1604963" y="1757363"/>
            <a:ext cx="6172200" cy="4114800"/>
          </a:xfrm>
          <a:prstGeom prst="rect">
            <a:avLst/>
          </a:prstGeom>
          <a:noFill/>
          <a:ln w="28575" cap="flat" cmpd="sng">
            <a:solidFill>
              <a:srgbClr val="000066"/>
            </a:solidFill>
            <a:prstDash val="solid"/>
            <a:miter/>
            <a:headEnd type="none" w="med" len="med"/>
            <a:tailEnd type="none" w="med" len="med"/>
          </a:ln>
          <a:effectLst>
            <a:outerShdw dist="53882" dir="13499999" algn="ctr" rotWithShape="0">
              <a:srgbClr val="808080"/>
            </a:outerShdw>
          </a:effectLst>
        </p:spPr>
      </p:pic>
      <p:pic>
        <p:nvPicPr>
          <p:cNvPr id="27652" name="图片 27651" descr="14-2-s"/>
          <p:cNvPicPr>
            <a:picLocks noChangeAspect="1"/>
          </p:cNvPicPr>
          <p:nvPr/>
        </p:nvPicPr>
        <p:blipFill>
          <a:blip r:embed="rId2"/>
          <a:stretch>
            <a:fillRect/>
          </a:stretch>
        </p:blipFill>
        <p:spPr>
          <a:xfrm>
            <a:off x="1290638" y="1295400"/>
            <a:ext cx="6705600" cy="363537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box(in)">
                                      <p:cBhvr>
                                        <p:cTn id="7" dur="500"/>
                                        <p:tgtEl>
                                          <p:spTgt spid="27651"/>
                                        </p:tgtEl>
                                      </p:cBhvr>
                                    </p:animEffect>
                                  </p:childTnLst>
                                  <p:subTnLst>
                                    <p:set>
                                      <p:cBhvr override="childStyle">
                                        <p:cTn dur="1" fill="hold" display="0" masterRel="nextClick" afterEffect="1"/>
                                        <p:tgtEl>
                                          <p:spTgt spid="27651"/>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652"/>
                                        </p:tgtEl>
                                        <p:attrNameLst>
                                          <p:attrName>style.visibility</p:attrName>
                                        </p:attrNameLst>
                                      </p:cBhvr>
                                      <p:to>
                                        <p:strVal val="visible"/>
                                      </p:to>
                                    </p:set>
                                    <p:anim calcmode="lin" valueType="num">
                                      <p:cBhvr additive="base">
                                        <p:cTn id="12" dur="500" fill="hold"/>
                                        <p:tgtEl>
                                          <p:spTgt spid="27652"/>
                                        </p:tgtEl>
                                        <p:attrNameLst>
                                          <p:attrName>ppt_x</p:attrName>
                                        </p:attrNameLst>
                                      </p:cBhvr>
                                      <p:tavLst>
                                        <p:tav tm="0">
                                          <p:val>
                                            <p:strVal val="#ppt_x"/>
                                          </p:val>
                                        </p:tav>
                                        <p:tav tm="100000">
                                          <p:val>
                                            <p:strVal val="#ppt_x"/>
                                          </p:val>
                                        </p:tav>
                                      </p:tavLst>
                                    </p:anim>
                                    <p:anim calcmode="lin" valueType="num">
                                      <p:cBhvr additive="base">
                                        <p:cTn id="13" dur="500" fill="hold"/>
                                        <p:tgtEl>
                                          <p:spTgt spid="276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图片 28673" descr="林则徐像"/>
          <p:cNvPicPr>
            <a:picLocks noChangeAspect="1"/>
          </p:cNvPicPr>
          <p:nvPr/>
        </p:nvPicPr>
        <p:blipFill>
          <a:blip r:embed="rId1"/>
          <a:stretch>
            <a:fillRect/>
          </a:stretch>
        </p:blipFill>
        <p:spPr>
          <a:xfrm>
            <a:off x="230188" y="1036638"/>
            <a:ext cx="2994025" cy="4914900"/>
          </a:xfrm>
          <a:prstGeom prst="rect">
            <a:avLst/>
          </a:prstGeom>
          <a:noFill/>
          <a:ln w="9525">
            <a:noFill/>
          </a:ln>
        </p:spPr>
      </p:pic>
      <p:grpSp>
        <p:nvGrpSpPr>
          <p:cNvPr id="29698" name="组合 28674"/>
          <p:cNvGrpSpPr/>
          <p:nvPr/>
        </p:nvGrpSpPr>
        <p:grpSpPr>
          <a:xfrm>
            <a:off x="3590925" y="3919538"/>
            <a:ext cx="5251450" cy="2409825"/>
            <a:chOff x="0" y="0"/>
            <a:chExt cx="5216" cy="4423"/>
          </a:xfrm>
        </p:grpSpPr>
        <p:pic>
          <p:nvPicPr>
            <p:cNvPr id="29699" name="图片 28675" descr="虎门销烟图"/>
            <p:cNvPicPr>
              <a:picLocks noChangeAspect="1"/>
            </p:cNvPicPr>
            <p:nvPr/>
          </p:nvPicPr>
          <p:blipFill>
            <a:blip r:embed="rId2"/>
            <a:stretch>
              <a:fillRect/>
            </a:stretch>
          </p:blipFill>
          <p:spPr>
            <a:xfrm>
              <a:off x="0" y="0"/>
              <a:ext cx="5216" cy="4239"/>
            </a:xfrm>
            <a:prstGeom prst="rect">
              <a:avLst/>
            </a:prstGeom>
            <a:noFill/>
            <a:ln w="9525">
              <a:noFill/>
            </a:ln>
          </p:spPr>
        </p:pic>
        <p:sp>
          <p:nvSpPr>
            <p:cNvPr id="29700" name="矩形 28676"/>
            <p:cNvSpPr/>
            <p:nvPr/>
          </p:nvSpPr>
          <p:spPr>
            <a:xfrm>
              <a:off x="3080" y="3660"/>
              <a:ext cx="166" cy="763"/>
            </a:xfrm>
            <a:prstGeom prst="rect">
              <a:avLst/>
            </a:prstGeom>
            <a:noFill/>
            <a:ln w="9525">
              <a:noFill/>
            </a:ln>
          </p:spPr>
          <p:txBody>
            <a:bodyPr anchor="ctr">
              <a:spAutoFit/>
            </a:bodyPr>
            <a:lstStyle/>
            <a:p>
              <a:endParaRPr lang="zh-CN" altLang="en-US" dirty="0">
                <a:latin typeface="Times New Roman" panose="02020603050405020304" pitchFamily="18" charset="0"/>
              </a:endParaRPr>
            </a:p>
          </p:txBody>
        </p:sp>
      </p:grpSp>
      <p:sp>
        <p:nvSpPr>
          <p:cNvPr id="28678" name="文本框 28677"/>
          <p:cNvSpPr txBox="1"/>
          <p:nvPr/>
        </p:nvSpPr>
        <p:spPr>
          <a:xfrm>
            <a:off x="3489325" y="1916113"/>
            <a:ext cx="5329238" cy="1646237"/>
          </a:xfrm>
          <a:prstGeom prst="rect">
            <a:avLst/>
          </a:prstGeom>
          <a:noFill/>
          <a:ln w="9525">
            <a:noFill/>
          </a:ln>
        </p:spPr>
        <p:txBody>
          <a:bodyPr lIns="0" tIns="0" rIns="0" bIns="0" anchor="t" anchorCtr="1">
            <a:spAutoFit/>
          </a:bodyPr>
          <a:lstStyle/>
          <a:p>
            <a:r>
              <a:rPr lang="en-US" altLang="zh-CN" b="1" dirty="0">
                <a:solidFill>
                  <a:srgbClr val="080808"/>
                </a:solidFill>
                <a:latin typeface="黑体" panose="02010600030101010101" pitchFamily="49" charset="-122"/>
                <a:ea typeface="黑体" panose="02010600030101010101" pitchFamily="49" charset="-122"/>
              </a:rPr>
              <a:t>1</a:t>
            </a:r>
            <a:r>
              <a:rPr lang="zh-CN" altLang="en-US" b="1" dirty="0">
                <a:solidFill>
                  <a:srgbClr val="080808"/>
                </a:solidFill>
                <a:latin typeface="黑体" panose="02010600030101010101" pitchFamily="49" charset="-122"/>
                <a:ea typeface="黑体" panose="02010600030101010101" pitchFamily="49" charset="-122"/>
              </a:rPr>
              <a:t>、沉重</a:t>
            </a:r>
            <a:r>
              <a:rPr lang="zh-CN" altLang="en-US" b="1" dirty="0">
                <a:solidFill>
                  <a:schemeClr val="accent2"/>
                </a:solidFill>
                <a:latin typeface="黑体" panose="02010600030101010101" pitchFamily="49" charset="-122"/>
                <a:ea typeface="黑体" panose="02010600030101010101" pitchFamily="49" charset="-122"/>
              </a:rPr>
              <a:t>打击</a:t>
            </a:r>
            <a:r>
              <a:rPr lang="zh-CN" altLang="en-US" b="1" dirty="0">
                <a:solidFill>
                  <a:srgbClr val="080808"/>
                </a:solidFill>
                <a:latin typeface="黑体" panose="02010600030101010101" pitchFamily="49" charset="-122"/>
                <a:ea typeface="黑体" panose="02010600030101010101" pitchFamily="49" charset="-122"/>
              </a:rPr>
              <a:t>了</a:t>
            </a:r>
            <a:r>
              <a:rPr lang="zh-CN" altLang="en-US" b="1" dirty="0">
                <a:solidFill>
                  <a:schemeClr val="accent2"/>
                </a:solidFill>
                <a:latin typeface="黑体" panose="02010600030101010101" pitchFamily="49" charset="-122"/>
                <a:ea typeface="黑体" panose="02010600030101010101" pitchFamily="49" charset="-122"/>
              </a:rPr>
              <a:t>英国侵略者；</a:t>
            </a:r>
            <a:endParaRPr lang="zh-CN" altLang="en-US" b="1" dirty="0">
              <a:solidFill>
                <a:schemeClr val="accent2"/>
              </a:solidFill>
              <a:latin typeface="黑体" panose="02010600030101010101" pitchFamily="49" charset="-122"/>
              <a:ea typeface="黑体" panose="02010600030101010101" pitchFamily="49" charset="-122"/>
            </a:endParaRPr>
          </a:p>
          <a:p>
            <a:r>
              <a:rPr lang="en-US" altLang="zh-CN" b="1" dirty="0">
                <a:solidFill>
                  <a:srgbClr val="080808"/>
                </a:solidFill>
                <a:latin typeface="黑体" panose="02010600030101010101" pitchFamily="49" charset="-122"/>
                <a:ea typeface="黑体" panose="02010600030101010101" pitchFamily="49" charset="-122"/>
              </a:rPr>
              <a:t>2</a:t>
            </a:r>
            <a:r>
              <a:rPr lang="zh-CN" altLang="en-US" b="1" dirty="0">
                <a:solidFill>
                  <a:srgbClr val="080808"/>
                </a:solidFill>
                <a:latin typeface="黑体" panose="02010600030101010101" pitchFamily="49" charset="-122"/>
                <a:ea typeface="黑体" panose="02010600030101010101" pitchFamily="49" charset="-122"/>
              </a:rPr>
              <a:t>、</a:t>
            </a:r>
            <a:r>
              <a:rPr lang="zh-CN" altLang="en-US" b="1" dirty="0">
                <a:solidFill>
                  <a:schemeClr val="accent2"/>
                </a:solidFill>
                <a:latin typeface="黑体" panose="02010600030101010101" pitchFamily="49" charset="-122"/>
                <a:ea typeface="黑体" panose="02010600030101010101" pitchFamily="49" charset="-122"/>
              </a:rPr>
              <a:t>振奋</a:t>
            </a:r>
            <a:r>
              <a:rPr lang="zh-CN" altLang="en-US" b="1" dirty="0">
                <a:solidFill>
                  <a:srgbClr val="080808"/>
                </a:solidFill>
                <a:latin typeface="黑体" panose="02010600030101010101" pitchFamily="49" charset="-122"/>
                <a:ea typeface="黑体" panose="02010600030101010101" pitchFamily="49" charset="-122"/>
              </a:rPr>
              <a:t>了</a:t>
            </a:r>
            <a:r>
              <a:rPr lang="zh-CN" altLang="en-US" b="1" dirty="0">
                <a:solidFill>
                  <a:schemeClr val="accent2"/>
                </a:solidFill>
                <a:latin typeface="黑体" panose="02010600030101010101" pitchFamily="49" charset="-122"/>
                <a:ea typeface="黑体" panose="02010600030101010101" pitchFamily="49" charset="-122"/>
              </a:rPr>
              <a:t>民族精神；</a:t>
            </a:r>
            <a:endParaRPr lang="zh-CN" altLang="en-US" b="1" dirty="0">
              <a:solidFill>
                <a:schemeClr val="accent2"/>
              </a:solidFill>
              <a:latin typeface="黑体" panose="02010600030101010101" pitchFamily="49" charset="-122"/>
              <a:ea typeface="黑体" panose="02010600030101010101" pitchFamily="49" charset="-122"/>
            </a:endParaRPr>
          </a:p>
          <a:p>
            <a:r>
              <a:rPr lang="en-US" altLang="zh-CN" b="1" dirty="0">
                <a:solidFill>
                  <a:srgbClr val="080808"/>
                </a:solidFill>
                <a:latin typeface="黑体" panose="02010600030101010101" pitchFamily="49" charset="-122"/>
                <a:ea typeface="黑体" panose="02010600030101010101" pitchFamily="49" charset="-122"/>
              </a:rPr>
              <a:t>3</a:t>
            </a:r>
            <a:r>
              <a:rPr lang="zh-CN" altLang="en-US" b="1" dirty="0">
                <a:solidFill>
                  <a:srgbClr val="080808"/>
                </a:solidFill>
                <a:latin typeface="黑体" panose="02010600030101010101" pitchFamily="49" charset="-122"/>
                <a:ea typeface="黑体" panose="02010600030101010101" pitchFamily="49" charset="-122"/>
              </a:rPr>
              <a:t>、</a:t>
            </a:r>
            <a:r>
              <a:rPr lang="zh-CN" altLang="en-US" b="1" dirty="0">
                <a:solidFill>
                  <a:schemeClr val="accent2"/>
                </a:solidFill>
                <a:latin typeface="黑体" panose="02010600030101010101" pitchFamily="49" charset="-122"/>
                <a:ea typeface="黑体" panose="02010600030101010101" pitchFamily="49" charset="-122"/>
              </a:rPr>
              <a:t>显示</a:t>
            </a:r>
            <a:r>
              <a:rPr lang="zh-CN" altLang="en-US" b="1" dirty="0">
                <a:solidFill>
                  <a:srgbClr val="080808"/>
                </a:solidFill>
                <a:latin typeface="黑体" panose="02010600030101010101" pitchFamily="49" charset="-122"/>
                <a:ea typeface="黑体" panose="02010600030101010101" pitchFamily="49" charset="-122"/>
              </a:rPr>
              <a:t>了中国人民反抗外来侵略、维护民族尊严的</a:t>
            </a:r>
            <a:r>
              <a:rPr lang="zh-CN" altLang="en-US" b="1" dirty="0">
                <a:solidFill>
                  <a:schemeClr val="accent2"/>
                </a:solidFill>
                <a:latin typeface="黑体" panose="02010600030101010101" pitchFamily="49" charset="-122"/>
                <a:ea typeface="黑体" panose="02010600030101010101" pitchFamily="49" charset="-122"/>
              </a:rPr>
              <a:t>坚强意志；</a:t>
            </a:r>
            <a:endParaRPr lang="zh-CN" altLang="en-US" b="1" dirty="0">
              <a:solidFill>
                <a:schemeClr val="accent2"/>
              </a:solidFill>
              <a:latin typeface="黑体" panose="02010600030101010101" pitchFamily="49" charset="-122"/>
              <a:ea typeface="黑体" panose="02010600030101010101" pitchFamily="49" charset="-122"/>
            </a:endParaRPr>
          </a:p>
          <a:p>
            <a:r>
              <a:rPr lang="en-US" altLang="zh-CN" b="1" dirty="0">
                <a:solidFill>
                  <a:srgbClr val="080808"/>
                </a:solidFill>
                <a:latin typeface="黑体" panose="02010600030101010101" pitchFamily="49" charset="-122"/>
                <a:ea typeface="黑体" panose="02010600030101010101" pitchFamily="49" charset="-122"/>
              </a:rPr>
              <a:t>4</a:t>
            </a:r>
            <a:r>
              <a:rPr lang="zh-CN" altLang="en-US" b="1" dirty="0">
                <a:solidFill>
                  <a:srgbClr val="080808"/>
                </a:solidFill>
                <a:latin typeface="黑体" panose="02010600030101010101" pitchFamily="49" charset="-122"/>
                <a:ea typeface="黑体" panose="02010600030101010101" pitchFamily="49" charset="-122"/>
              </a:rPr>
              <a:t>、</a:t>
            </a:r>
            <a:r>
              <a:rPr lang="zh-CN" altLang="en-US" b="1" dirty="0">
                <a:solidFill>
                  <a:schemeClr val="accent2"/>
                </a:solidFill>
                <a:latin typeface="华文楷体" panose="02010600040101010101" pitchFamily="2" charset="-122"/>
                <a:ea typeface="黑体" panose="02010600030101010101" pitchFamily="49" charset="-122"/>
              </a:rPr>
              <a:t>林则徐</a:t>
            </a:r>
            <a:r>
              <a:rPr lang="zh-CN" altLang="en-US" b="1" dirty="0">
                <a:solidFill>
                  <a:srgbClr val="080808"/>
                </a:solidFill>
                <a:latin typeface="华文楷体" panose="02010600040101010101" pitchFamily="2" charset="-122"/>
                <a:ea typeface="黑体" panose="02010600030101010101" pitchFamily="49" charset="-122"/>
              </a:rPr>
              <a:t>出色地领导了禁烟运动，是中国近代史上的</a:t>
            </a:r>
            <a:r>
              <a:rPr lang="zh-CN" altLang="en-US" b="1" dirty="0">
                <a:solidFill>
                  <a:schemeClr val="accent2"/>
                </a:solidFill>
                <a:latin typeface="华文楷体" panose="02010600040101010101" pitchFamily="2" charset="-122"/>
                <a:ea typeface="黑体" panose="02010600030101010101" pitchFamily="49" charset="-122"/>
              </a:rPr>
              <a:t>民族英雄。</a:t>
            </a:r>
            <a:endParaRPr lang="zh-CN" altLang="en-US" b="1" dirty="0">
              <a:solidFill>
                <a:schemeClr val="accent2"/>
              </a:solidFill>
              <a:latin typeface="华文楷体" panose="02010600040101010101" pitchFamily="2" charset="-122"/>
              <a:ea typeface="黑体" panose="02010600030101010101" pitchFamily="49" charset="-122"/>
            </a:endParaRPr>
          </a:p>
        </p:txBody>
      </p:sp>
      <p:sp>
        <p:nvSpPr>
          <p:cNvPr id="29702" name="文本框 28678"/>
          <p:cNvSpPr txBox="1"/>
          <p:nvPr/>
        </p:nvSpPr>
        <p:spPr>
          <a:xfrm>
            <a:off x="3686175" y="957263"/>
            <a:ext cx="4383088" cy="519112"/>
          </a:xfrm>
          <a:prstGeom prst="rect">
            <a:avLst/>
          </a:prstGeom>
          <a:noFill/>
          <a:ln w="9525">
            <a:noFill/>
          </a:ln>
        </p:spPr>
        <p:txBody>
          <a:bodyPr>
            <a:spAutoFit/>
          </a:bodyPr>
          <a:lstStyle/>
          <a:p>
            <a:pPr>
              <a:spcBef>
                <a:spcPct val="50000"/>
              </a:spcBef>
            </a:pPr>
            <a:r>
              <a:rPr lang="zh-CN" altLang="en-US" sz="2800" b="1" dirty="0">
                <a:solidFill>
                  <a:srgbClr val="0000FF"/>
                </a:solidFill>
                <a:latin typeface="Times New Roman" panose="02020603050405020304" pitchFamily="18" charset="0"/>
              </a:rPr>
              <a:t>虎门销烟的意义（评价）</a:t>
            </a:r>
            <a:endParaRPr lang="zh-CN" altLang="en-US" sz="2800" b="1" dirty="0">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anim calcmode="lin" valueType="num">
                                      <p:cBhvr additive="base">
                                        <p:cTn id="7" dur="500" fill="hold"/>
                                        <p:tgtEl>
                                          <p:spTgt spid="28678"/>
                                        </p:tgtEl>
                                        <p:attrNameLst>
                                          <p:attrName>ppt_x</p:attrName>
                                        </p:attrNameLst>
                                      </p:cBhvr>
                                      <p:tavLst>
                                        <p:tav tm="0">
                                          <p:val>
                                            <p:strVal val="1+#ppt_w/2"/>
                                          </p:val>
                                        </p:tav>
                                        <p:tav tm="100000">
                                          <p:val>
                                            <p:strVal val="#ppt_x"/>
                                          </p:val>
                                        </p:tav>
                                      </p:tavLst>
                                    </p:anim>
                                    <p:anim calcmode="lin" valueType="num">
                                      <p:cBhvr additive="base">
                                        <p:cTn id="8" dur="500" fill="hold"/>
                                        <p:tgtEl>
                                          <p:spTgt spid="286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pic>
        <p:nvPicPr>
          <p:cNvPr id="30722" name="图片 29697" descr="11"/>
          <p:cNvPicPr>
            <a:picLocks noChangeAspect="1"/>
          </p:cNvPicPr>
          <p:nvPr/>
        </p:nvPicPr>
        <p:blipFill>
          <a:blip r:embed="rId1"/>
          <a:stretch>
            <a:fillRect/>
          </a:stretch>
        </p:blipFill>
        <p:spPr>
          <a:xfrm>
            <a:off x="3813175" y="228600"/>
            <a:ext cx="4343400" cy="6400800"/>
          </a:xfrm>
          <a:prstGeom prst="rect">
            <a:avLst/>
          </a:prstGeom>
          <a:noFill/>
          <a:ln w="38100" cap="flat" cmpd="sng">
            <a:solidFill>
              <a:srgbClr val="000000"/>
            </a:solidFill>
            <a:prstDash val="solid"/>
            <a:miter/>
            <a:headEnd type="none" w="med" len="med"/>
            <a:tailEnd type="none" w="med" len="med"/>
          </a:ln>
          <a:effectLst>
            <a:outerShdw dist="35921" dir="2699999" algn="ctr" rotWithShape="0">
              <a:schemeClr val="bg2"/>
            </a:outerShdw>
          </a:effectLst>
        </p:spPr>
      </p:pic>
      <p:sp>
        <p:nvSpPr>
          <p:cNvPr id="29699" name="未知"/>
          <p:cNvSpPr/>
          <p:nvPr/>
        </p:nvSpPr>
        <p:spPr>
          <a:xfrm>
            <a:off x="3889375" y="6246813"/>
            <a:ext cx="593725" cy="306387"/>
          </a:xfrm>
          <a:custGeom>
            <a:avLst/>
            <a:gdLst/>
            <a:ahLst/>
            <a:cxnLst/>
            <a:rect l="0" t="0" r="0" b="0"/>
            <a:pathLst>
              <a:path w="374" h="193">
                <a:moveTo>
                  <a:pt x="0" y="193"/>
                </a:moveTo>
                <a:cubicBezTo>
                  <a:pt x="52" y="170"/>
                  <a:pt x="250" y="86"/>
                  <a:pt x="312" y="54"/>
                </a:cubicBezTo>
                <a:cubicBezTo>
                  <a:pt x="374" y="22"/>
                  <a:pt x="360" y="11"/>
                  <a:pt x="372" y="0"/>
                </a:cubicBezTo>
              </a:path>
            </a:pathLst>
          </a:custGeom>
          <a:noFill/>
          <a:ln w="57150" cap="flat" cmpd="sng">
            <a:solidFill>
              <a:srgbClr val="993366"/>
            </a:solidFill>
            <a:prstDash val="solid"/>
            <a:round/>
            <a:headEnd type="none" w="med" len="med"/>
            <a:tailEnd type="triangle" w="sm" len="med"/>
          </a:ln>
        </p:spPr>
        <p:txBody>
          <a:bodyPr/>
          <a:lstStyle/>
          <a:p>
            <a:endParaRPr lang="zh-CN" altLang="en-US"/>
          </a:p>
        </p:txBody>
      </p:sp>
      <p:sp>
        <p:nvSpPr>
          <p:cNvPr id="29700" name="未知"/>
          <p:cNvSpPr/>
          <p:nvPr/>
        </p:nvSpPr>
        <p:spPr>
          <a:xfrm>
            <a:off x="5718175" y="685800"/>
            <a:ext cx="1778000" cy="2743200"/>
          </a:xfrm>
          <a:custGeom>
            <a:avLst/>
            <a:gdLst/>
            <a:ahLst/>
            <a:cxnLst/>
            <a:rect l="0" t="0" r="0" b="0"/>
            <a:pathLst>
              <a:path w="1120" h="1728">
                <a:moveTo>
                  <a:pt x="912" y="1728"/>
                </a:moveTo>
                <a:cubicBezTo>
                  <a:pt x="956" y="1688"/>
                  <a:pt x="1000" y="1648"/>
                  <a:pt x="1008" y="1584"/>
                </a:cubicBezTo>
                <a:cubicBezTo>
                  <a:pt x="1016" y="1520"/>
                  <a:pt x="1008" y="1432"/>
                  <a:pt x="960" y="1344"/>
                </a:cubicBezTo>
                <a:cubicBezTo>
                  <a:pt x="912" y="1256"/>
                  <a:pt x="776" y="1168"/>
                  <a:pt x="720" y="1056"/>
                </a:cubicBezTo>
                <a:cubicBezTo>
                  <a:pt x="664" y="944"/>
                  <a:pt x="584" y="776"/>
                  <a:pt x="624" y="672"/>
                </a:cubicBezTo>
                <a:cubicBezTo>
                  <a:pt x="664" y="568"/>
                  <a:pt x="880" y="504"/>
                  <a:pt x="960" y="432"/>
                </a:cubicBezTo>
                <a:cubicBezTo>
                  <a:pt x="1040" y="360"/>
                  <a:pt x="1120" y="288"/>
                  <a:pt x="1104" y="240"/>
                </a:cubicBezTo>
                <a:cubicBezTo>
                  <a:pt x="1088" y="192"/>
                  <a:pt x="976" y="176"/>
                  <a:pt x="864" y="144"/>
                </a:cubicBezTo>
                <a:cubicBezTo>
                  <a:pt x="752" y="112"/>
                  <a:pt x="576" y="72"/>
                  <a:pt x="432" y="48"/>
                </a:cubicBezTo>
                <a:cubicBezTo>
                  <a:pt x="288" y="24"/>
                  <a:pt x="72" y="8"/>
                  <a:pt x="0" y="0"/>
                </a:cubicBezTo>
              </a:path>
            </a:pathLst>
          </a:custGeom>
          <a:noFill/>
          <a:ln w="57150" cap="flat" cmpd="sng">
            <a:solidFill>
              <a:srgbClr val="993366"/>
            </a:solidFill>
            <a:prstDash val="solid"/>
            <a:round/>
            <a:headEnd type="none" w="med" len="med"/>
            <a:tailEnd type="triangle" w="sm" len="med"/>
          </a:ln>
        </p:spPr>
        <p:txBody>
          <a:bodyPr/>
          <a:lstStyle/>
          <a:p>
            <a:endParaRPr lang="zh-CN" altLang="en-US"/>
          </a:p>
        </p:txBody>
      </p:sp>
      <p:sp>
        <p:nvSpPr>
          <p:cNvPr id="29701" name="未知"/>
          <p:cNvSpPr/>
          <p:nvPr/>
        </p:nvSpPr>
        <p:spPr>
          <a:xfrm>
            <a:off x="5946775" y="5110163"/>
            <a:ext cx="1174750" cy="355600"/>
          </a:xfrm>
          <a:custGeom>
            <a:avLst/>
            <a:gdLst/>
            <a:ahLst/>
            <a:cxnLst/>
            <a:rect l="0" t="0" r="0" b="0"/>
            <a:pathLst>
              <a:path w="740" h="224">
                <a:moveTo>
                  <a:pt x="0" y="224"/>
                </a:moveTo>
                <a:cubicBezTo>
                  <a:pt x="64" y="193"/>
                  <a:pt x="268" y="72"/>
                  <a:pt x="381" y="36"/>
                </a:cubicBezTo>
                <a:cubicBezTo>
                  <a:pt x="494" y="0"/>
                  <a:pt x="622" y="9"/>
                  <a:pt x="681" y="7"/>
                </a:cubicBezTo>
                <a:cubicBezTo>
                  <a:pt x="740" y="5"/>
                  <a:pt x="723" y="21"/>
                  <a:pt x="734" y="24"/>
                </a:cubicBezTo>
              </a:path>
            </a:pathLst>
          </a:custGeom>
          <a:noFill/>
          <a:ln w="57150" cap="flat" cmpd="sng">
            <a:solidFill>
              <a:srgbClr val="008080"/>
            </a:solidFill>
            <a:prstDash val="solid"/>
            <a:round/>
            <a:headEnd type="none" w="med" len="med"/>
            <a:tailEnd type="triangle" w="sm" len="med"/>
          </a:ln>
        </p:spPr>
        <p:txBody>
          <a:bodyPr/>
          <a:lstStyle/>
          <a:p>
            <a:endParaRPr lang="zh-CN" altLang="en-US"/>
          </a:p>
        </p:txBody>
      </p:sp>
      <p:sp>
        <p:nvSpPr>
          <p:cNvPr id="29702" name="未知"/>
          <p:cNvSpPr/>
          <p:nvPr/>
        </p:nvSpPr>
        <p:spPr>
          <a:xfrm>
            <a:off x="4660900" y="5459413"/>
            <a:ext cx="1304925" cy="655637"/>
          </a:xfrm>
          <a:custGeom>
            <a:avLst/>
            <a:gdLst/>
            <a:ahLst/>
            <a:cxnLst/>
            <a:rect l="0" t="0" r="0" b="0"/>
            <a:pathLst>
              <a:path w="822" h="413">
                <a:moveTo>
                  <a:pt x="0" y="413"/>
                </a:moveTo>
                <a:cubicBezTo>
                  <a:pt x="80" y="391"/>
                  <a:pt x="365" y="328"/>
                  <a:pt x="483" y="281"/>
                </a:cubicBezTo>
                <a:cubicBezTo>
                  <a:pt x="601" y="234"/>
                  <a:pt x="650" y="175"/>
                  <a:pt x="705" y="131"/>
                </a:cubicBezTo>
                <a:cubicBezTo>
                  <a:pt x="760" y="87"/>
                  <a:pt x="798" y="34"/>
                  <a:pt x="810" y="17"/>
                </a:cubicBezTo>
                <a:cubicBezTo>
                  <a:pt x="822" y="0"/>
                  <a:pt x="784" y="27"/>
                  <a:pt x="777" y="29"/>
                </a:cubicBezTo>
              </a:path>
            </a:pathLst>
          </a:custGeom>
          <a:noFill/>
          <a:ln w="57150" cap="flat" cmpd="sng">
            <a:solidFill>
              <a:srgbClr val="008080"/>
            </a:solidFill>
            <a:prstDash val="solid"/>
            <a:round/>
            <a:headEnd type="none" w="med" len="med"/>
            <a:tailEnd type="triangle" w="sm" len="med"/>
          </a:ln>
        </p:spPr>
        <p:txBody>
          <a:bodyPr/>
          <a:lstStyle/>
          <a:p>
            <a:endParaRPr lang="zh-CN" altLang="en-US"/>
          </a:p>
        </p:txBody>
      </p:sp>
      <p:sp>
        <p:nvSpPr>
          <p:cNvPr id="29703" name="未知"/>
          <p:cNvSpPr/>
          <p:nvPr/>
        </p:nvSpPr>
        <p:spPr>
          <a:xfrm>
            <a:off x="6475413" y="3629025"/>
            <a:ext cx="735012" cy="1552575"/>
          </a:xfrm>
          <a:custGeom>
            <a:avLst/>
            <a:gdLst/>
            <a:ahLst/>
            <a:cxnLst/>
            <a:rect l="0" t="0" r="0" b="0"/>
            <a:pathLst>
              <a:path w="463" h="978">
                <a:moveTo>
                  <a:pt x="0" y="978"/>
                </a:moveTo>
                <a:cubicBezTo>
                  <a:pt x="55" y="911"/>
                  <a:pt x="257" y="695"/>
                  <a:pt x="330" y="576"/>
                </a:cubicBezTo>
                <a:cubicBezTo>
                  <a:pt x="403" y="457"/>
                  <a:pt x="414" y="362"/>
                  <a:pt x="436" y="266"/>
                </a:cubicBezTo>
                <a:cubicBezTo>
                  <a:pt x="458" y="170"/>
                  <a:pt x="458" y="55"/>
                  <a:pt x="463" y="0"/>
                </a:cubicBezTo>
              </a:path>
            </a:pathLst>
          </a:custGeom>
          <a:noFill/>
          <a:ln w="57150" cap="flat" cmpd="sng">
            <a:solidFill>
              <a:srgbClr val="008080"/>
            </a:solidFill>
            <a:prstDash val="solid"/>
            <a:round/>
            <a:headEnd type="none" w="med" len="med"/>
            <a:tailEnd type="triangle" w="sm" len="med"/>
          </a:ln>
        </p:spPr>
        <p:txBody>
          <a:bodyPr/>
          <a:lstStyle/>
          <a:p>
            <a:endParaRPr lang="zh-CN" altLang="en-US"/>
          </a:p>
        </p:txBody>
      </p:sp>
      <p:sp>
        <p:nvSpPr>
          <p:cNvPr id="29704" name="未知"/>
          <p:cNvSpPr/>
          <p:nvPr/>
        </p:nvSpPr>
        <p:spPr>
          <a:xfrm>
            <a:off x="6194425" y="2943225"/>
            <a:ext cx="1146175" cy="581025"/>
          </a:xfrm>
          <a:custGeom>
            <a:avLst/>
            <a:gdLst/>
            <a:ahLst/>
            <a:cxnLst/>
            <a:rect l="0" t="0" r="0" b="0"/>
            <a:pathLst>
              <a:path w="722" h="366">
                <a:moveTo>
                  <a:pt x="678" y="366"/>
                </a:moveTo>
                <a:cubicBezTo>
                  <a:pt x="667" y="319"/>
                  <a:pt x="722" y="145"/>
                  <a:pt x="609" y="84"/>
                </a:cubicBezTo>
                <a:cubicBezTo>
                  <a:pt x="496" y="23"/>
                  <a:pt x="127" y="17"/>
                  <a:pt x="0" y="0"/>
                </a:cubicBezTo>
              </a:path>
            </a:pathLst>
          </a:custGeom>
          <a:noFill/>
          <a:ln w="57150" cap="flat" cmpd="sng">
            <a:solidFill>
              <a:srgbClr val="008080"/>
            </a:solidFill>
            <a:prstDash val="solid"/>
            <a:round/>
            <a:headEnd type="none" w="med" len="med"/>
            <a:tailEnd type="triangle" w="sm" len="med"/>
          </a:ln>
        </p:spPr>
        <p:txBody>
          <a:bodyPr/>
          <a:lstStyle/>
          <a:p>
            <a:endParaRPr lang="zh-CN" altLang="en-US"/>
          </a:p>
        </p:txBody>
      </p:sp>
      <p:sp>
        <p:nvSpPr>
          <p:cNvPr id="30729" name="文本框 29704"/>
          <p:cNvSpPr txBox="1"/>
          <p:nvPr/>
        </p:nvSpPr>
        <p:spPr>
          <a:xfrm>
            <a:off x="8307388" y="1676400"/>
            <a:ext cx="733425" cy="3352800"/>
          </a:xfrm>
          <a:prstGeom prst="rect">
            <a:avLst/>
          </a:prstGeom>
          <a:solidFill>
            <a:srgbClr val="FFCABD"/>
          </a:solidFill>
          <a:ln w="9525">
            <a:noFill/>
          </a:ln>
          <a:effectLst>
            <a:prstShdw prst="shdw17" dist="17961" dir="2699999">
              <a:srgbClr val="997971"/>
            </a:prstShdw>
          </a:effectLst>
        </p:spPr>
        <p:txBody>
          <a:bodyPr vert="eaVert" anchor="t">
            <a:spAutoFit/>
          </a:bodyPr>
          <a:lstStyle/>
          <a:p>
            <a:pPr>
              <a:spcBef>
                <a:spcPct val="50000"/>
              </a:spcBef>
            </a:pPr>
            <a:r>
              <a:rPr lang="zh-CN" altLang="en-US" sz="3600">
                <a:solidFill>
                  <a:srgbClr val="993300"/>
                </a:solidFill>
                <a:latin typeface="Times New Roman" panose="02020603050405020304" pitchFamily="18" charset="0"/>
                <a:ea typeface="隶书" panose="02010509060101010101" pitchFamily="1" charset="-122"/>
              </a:rPr>
              <a:t>鸦片战争形势图</a:t>
            </a:r>
            <a:endParaRPr lang="zh-CN" altLang="en-US" sz="3600">
              <a:solidFill>
                <a:srgbClr val="993300"/>
              </a:solidFill>
              <a:latin typeface="Times New Roman" panose="02020603050405020304" pitchFamily="18" charset="0"/>
              <a:ea typeface="隶书" panose="02010509060101010101" pitchFamily="1" charset="-122"/>
            </a:endParaRPr>
          </a:p>
        </p:txBody>
      </p:sp>
      <p:sp>
        <p:nvSpPr>
          <p:cNvPr id="30730" name="文本框 29705"/>
          <p:cNvSpPr txBox="1"/>
          <p:nvPr/>
        </p:nvSpPr>
        <p:spPr>
          <a:xfrm>
            <a:off x="1981200" y="4632325"/>
            <a:ext cx="1066800" cy="396875"/>
          </a:xfrm>
          <a:prstGeom prst="rect">
            <a:avLst/>
          </a:prstGeom>
          <a:noFill/>
          <a:ln w="9525">
            <a:noFill/>
          </a:ln>
        </p:spPr>
        <p:txBody>
          <a:bodyPr anchor="t">
            <a:spAutoFit/>
          </a:bodyPr>
          <a:lstStyle/>
          <a:p>
            <a:pPr>
              <a:spcBef>
                <a:spcPct val="50000"/>
              </a:spcBef>
            </a:pPr>
            <a:r>
              <a:rPr lang="en-US" altLang="zh-CN" sz="2000" b="1">
                <a:latin typeface="幼圆" panose="02010509060101010101" pitchFamily="1" charset="-122"/>
                <a:ea typeface="幼圆" panose="02010509060101010101" pitchFamily="1" charset="-122"/>
              </a:rPr>
              <a:t>1840</a:t>
            </a:r>
            <a:r>
              <a:rPr lang="zh-CN" altLang="en-US" sz="2000" b="1">
                <a:latin typeface="幼圆" panose="02010509060101010101" pitchFamily="1" charset="-122"/>
                <a:ea typeface="幼圆" panose="02010509060101010101" pitchFamily="1" charset="-122"/>
              </a:rPr>
              <a:t>年</a:t>
            </a:r>
            <a:endParaRPr lang="zh-CN" altLang="en-US" sz="2000" b="1">
              <a:latin typeface="幼圆" panose="02010509060101010101" pitchFamily="1" charset="-122"/>
              <a:ea typeface="幼圆" panose="02010509060101010101" pitchFamily="1" charset="-122"/>
            </a:endParaRPr>
          </a:p>
        </p:txBody>
      </p:sp>
      <p:sp>
        <p:nvSpPr>
          <p:cNvPr id="30731" name="直接连接符 29706"/>
          <p:cNvSpPr/>
          <p:nvPr/>
        </p:nvSpPr>
        <p:spPr>
          <a:xfrm>
            <a:off x="1905000" y="5029200"/>
            <a:ext cx="1295400" cy="0"/>
          </a:xfrm>
          <a:prstGeom prst="line">
            <a:avLst/>
          </a:prstGeom>
          <a:ln w="57150" cap="flat" cmpd="sng">
            <a:solidFill>
              <a:srgbClr val="993366"/>
            </a:solidFill>
            <a:prstDash val="solid"/>
            <a:round/>
            <a:headEnd type="none" w="med" len="med"/>
            <a:tailEnd type="triangle" w="med" len="med"/>
          </a:ln>
        </p:spPr>
        <p:txBody>
          <a:bodyPr anchor="t"/>
          <a:lstStyle/>
          <a:p>
            <a:endParaRPr lang="zh-CN" altLang="en-US">
              <a:latin typeface="Arial" panose="020B0604020202020204" pitchFamily="34" charset="0"/>
            </a:endParaRPr>
          </a:p>
        </p:txBody>
      </p:sp>
      <p:sp>
        <p:nvSpPr>
          <p:cNvPr id="30732" name="文本框 29707"/>
          <p:cNvSpPr txBox="1"/>
          <p:nvPr/>
        </p:nvSpPr>
        <p:spPr>
          <a:xfrm>
            <a:off x="1905000" y="5181600"/>
            <a:ext cx="1828800" cy="396875"/>
          </a:xfrm>
          <a:prstGeom prst="rect">
            <a:avLst/>
          </a:prstGeom>
          <a:noFill/>
          <a:ln w="9525">
            <a:noFill/>
          </a:ln>
        </p:spPr>
        <p:txBody>
          <a:bodyPr anchor="t">
            <a:spAutoFit/>
          </a:bodyPr>
          <a:lstStyle/>
          <a:p>
            <a:pPr>
              <a:spcBef>
                <a:spcPct val="50000"/>
              </a:spcBef>
            </a:pPr>
            <a:r>
              <a:rPr lang="en-US" altLang="zh-CN" sz="2000" b="1">
                <a:latin typeface="幼圆" panose="02010509060101010101" pitchFamily="1" charset="-122"/>
                <a:ea typeface="幼圆" panose="02010509060101010101" pitchFamily="1" charset="-122"/>
              </a:rPr>
              <a:t>1841</a:t>
            </a:r>
            <a:r>
              <a:rPr lang="zh-CN" altLang="en-US" sz="2000" b="1">
                <a:latin typeface="幼圆" panose="02010509060101010101" pitchFamily="1" charset="-122"/>
                <a:ea typeface="幼圆" panose="02010509060101010101" pitchFamily="1" charset="-122"/>
              </a:rPr>
              <a:t>－</a:t>
            </a:r>
            <a:r>
              <a:rPr lang="en-US" altLang="zh-CN" sz="2000" b="1">
                <a:latin typeface="幼圆" panose="02010509060101010101" pitchFamily="1" charset="-122"/>
                <a:ea typeface="幼圆" panose="02010509060101010101" pitchFamily="1" charset="-122"/>
              </a:rPr>
              <a:t>1842</a:t>
            </a:r>
            <a:r>
              <a:rPr lang="zh-CN" altLang="en-US" sz="2000" b="1">
                <a:latin typeface="幼圆" panose="02010509060101010101" pitchFamily="1" charset="-122"/>
                <a:ea typeface="幼圆" panose="02010509060101010101" pitchFamily="1" charset="-122"/>
              </a:rPr>
              <a:t>年</a:t>
            </a:r>
            <a:endParaRPr lang="zh-CN" altLang="en-US" sz="2000" b="1">
              <a:latin typeface="幼圆" panose="02010509060101010101" pitchFamily="1" charset="-122"/>
              <a:ea typeface="幼圆" panose="02010509060101010101" pitchFamily="1" charset="-122"/>
            </a:endParaRPr>
          </a:p>
        </p:txBody>
      </p:sp>
      <p:sp>
        <p:nvSpPr>
          <p:cNvPr id="30733" name="直接连接符 29708"/>
          <p:cNvSpPr/>
          <p:nvPr/>
        </p:nvSpPr>
        <p:spPr>
          <a:xfrm>
            <a:off x="1905000" y="5562600"/>
            <a:ext cx="1828800" cy="0"/>
          </a:xfrm>
          <a:prstGeom prst="line">
            <a:avLst/>
          </a:prstGeom>
          <a:ln w="57150" cap="flat" cmpd="sng">
            <a:solidFill>
              <a:srgbClr val="008080"/>
            </a:solidFill>
            <a:prstDash val="solid"/>
            <a:round/>
            <a:headEnd type="none" w="med" len="med"/>
            <a:tailEnd type="triangle" w="med" len="med"/>
          </a:ln>
        </p:spPr>
        <p:txBody>
          <a:bodyPr anchor="t"/>
          <a:lstStyle/>
          <a:p>
            <a:endParaRPr lang="zh-CN" altLang="en-US">
              <a:latin typeface="Arial" panose="020B0604020202020204" pitchFamily="34" charset="0"/>
            </a:endParaRPr>
          </a:p>
        </p:txBody>
      </p:sp>
      <p:sp>
        <p:nvSpPr>
          <p:cNvPr id="29710" name="文本框 29709"/>
          <p:cNvSpPr txBox="1"/>
          <p:nvPr/>
        </p:nvSpPr>
        <p:spPr>
          <a:xfrm>
            <a:off x="152400" y="4724400"/>
            <a:ext cx="1828800" cy="822325"/>
          </a:xfrm>
          <a:prstGeom prst="rect">
            <a:avLst/>
          </a:prstGeom>
          <a:noFill/>
          <a:ln w="9525">
            <a:noFill/>
          </a:ln>
        </p:spPr>
        <p:txBody>
          <a:bodyPr>
            <a:spAutoFit/>
          </a:bodyPr>
          <a:lstStyle/>
          <a:p>
            <a:pPr>
              <a:spcBef>
                <a:spcPct val="50000"/>
              </a:spcBef>
            </a:pPr>
            <a:r>
              <a:rPr lang="zh-CN" altLang="en-US" sz="2400" b="1" noProof="1">
                <a:effectLst>
                  <a:outerShdw blurRad="38100" dist="38100" dir="2700000">
                    <a:srgbClr val="C0C0C0"/>
                  </a:outerShdw>
                </a:effectLst>
                <a:latin typeface="Times New Roman" panose="02020603050405020304" pitchFamily="18" charset="0"/>
                <a:ea typeface="幼圆" panose="02010509060101010101" pitchFamily="1" charset="-122"/>
                <a:cs typeface="+mn-ea"/>
              </a:rPr>
              <a:t>英军入侵的时间和路线</a:t>
            </a:r>
            <a:endParaRPr lang="zh-CN" altLang="en-US" sz="2400" b="1" noProof="1">
              <a:effectLst>
                <a:outerShdw blurRad="38100" dist="38100" dir="2700000">
                  <a:srgbClr val="C0C0C0"/>
                </a:outerShdw>
              </a:effectLst>
              <a:latin typeface="Times New Roman" panose="02020603050405020304" pitchFamily="18" charset="0"/>
              <a:ea typeface="幼圆" panose="02010509060101010101" pitchFamily="1" charset="-122"/>
            </a:endParaRPr>
          </a:p>
        </p:txBody>
      </p:sp>
      <p:sp>
        <p:nvSpPr>
          <p:cNvPr id="29711" name="未知"/>
          <p:cNvSpPr/>
          <p:nvPr/>
        </p:nvSpPr>
        <p:spPr>
          <a:xfrm>
            <a:off x="4256088" y="5856288"/>
            <a:ext cx="188912" cy="225425"/>
          </a:xfrm>
          <a:custGeom>
            <a:avLst/>
            <a:gdLst/>
            <a:ahLst/>
            <a:cxnLst/>
            <a:rect l="0" t="0" r="0" b="0"/>
            <a:pathLst>
              <a:path w="119" h="142">
                <a:moveTo>
                  <a:pt x="114" y="142"/>
                </a:moveTo>
                <a:cubicBezTo>
                  <a:pt x="109" y="137"/>
                  <a:pt x="119" y="137"/>
                  <a:pt x="100" y="113"/>
                </a:cubicBezTo>
                <a:cubicBezTo>
                  <a:pt x="81" y="89"/>
                  <a:pt x="21" y="24"/>
                  <a:pt x="0" y="0"/>
                </a:cubicBezTo>
              </a:path>
            </a:pathLst>
          </a:custGeom>
          <a:noFill/>
          <a:ln w="57150" cap="flat" cmpd="sng">
            <a:solidFill>
              <a:srgbClr val="008080"/>
            </a:solidFill>
            <a:prstDash val="solid"/>
            <a:round/>
            <a:headEnd type="none" w="med" len="med"/>
            <a:tailEnd type="triangle" w="sm" len="med"/>
          </a:ln>
        </p:spPr>
        <p:txBody>
          <a:bodyPr/>
          <a:lstStyle/>
          <a:p>
            <a:endParaRPr lang="zh-CN" altLang="en-US"/>
          </a:p>
        </p:txBody>
      </p:sp>
      <p:sp>
        <p:nvSpPr>
          <p:cNvPr id="29712" name="未知"/>
          <p:cNvSpPr/>
          <p:nvPr/>
        </p:nvSpPr>
        <p:spPr>
          <a:xfrm>
            <a:off x="3870325" y="6134100"/>
            <a:ext cx="541338" cy="257175"/>
          </a:xfrm>
          <a:custGeom>
            <a:avLst/>
            <a:gdLst/>
            <a:ahLst/>
            <a:cxnLst/>
            <a:rect l="0" t="0" r="0" b="0"/>
            <a:pathLst>
              <a:path w="341" h="162">
                <a:moveTo>
                  <a:pt x="0" y="162"/>
                </a:moveTo>
                <a:cubicBezTo>
                  <a:pt x="46" y="143"/>
                  <a:pt x="219" y="75"/>
                  <a:pt x="276" y="48"/>
                </a:cubicBezTo>
                <a:cubicBezTo>
                  <a:pt x="333" y="21"/>
                  <a:pt x="328" y="10"/>
                  <a:pt x="341" y="0"/>
                </a:cubicBezTo>
              </a:path>
            </a:pathLst>
          </a:custGeom>
          <a:noFill/>
          <a:ln w="57150" cap="flat" cmpd="sng">
            <a:solidFill>
              <a:srgbClr val="008080"/>
            </a:solidFill>
            <a:prstDash val="solid"/>
            <a:round/>
            <a:headEnd type="none" w="med" len="med"/>
            <a:tailEnd type="triangle" w="sm" len="med"/>
          </a:ln>
        </p:spPr>
        <p:txBody>
          <a:bodyPr/>
          <a:lstStyle/>
          <a:p>
            <a:endParaRPr lang="zh-CN" altLang="en-US"/>
          </a:p>
        </p:txBody>
      </p:sp>
      <p:sp>
        <p:nvSpPr>
          <p:cNvPr id="29713" name="未知"/>
          <p:cNvSpPr/>
          <p:nvPr/>
        </p:nvSpPr>
        <p:spPr>
          <a:xfrm>
            <a:off x="4651375" y="5562600"/>
            <a:ext cx="1328738" cy="704850"/>
          </a:xfrm>
          <a:custGeom>
            <a:avLst/>
            <a:gdLst/>
            <a:ahLst/>
            <a:cxnLst/>
            <a:rect l="0" t="0" r="0" b="0"/>
            <a:pathLst>
              <a:path w="837" h="444">
                <a:moveTo>
                  <a:pt x="0" y="444"/>
                </a:moveTo>
                <a:cubicBezTo>
                  <a:pt x="87" y="423"/>
                  <a:pt x="396" y="365"/>
                  <a:pt x="525" y="315"/>
                </a:cubicBezTo>
                <a:cubicBezTo>
                  <a:pt x="654" y="265"/>
                  <a:pt x="722" y="194"/>
                  <a:pt x="774" y="141"/>
                </a:cubicBezTo>
                <a:cubicBezTo>
                  <a:pt x="826" y="88"/>
                  <a:pt x="824" y="29"/>
                  <a:pt x="837" y="0"/>
                </a:cubicBezTo>
              </a:path>
            </a:pathLst>
          </a:custGeom>
          <a:noFill/>
          <a:ln w="57150" cap="flat" cmpd="sng">
            <a:solidFill>
              <a:srgbClr val="993366"/>
            </a:solidFill>
            <a:prstDash val="solid"/>
            <a:round/>
            <a:headEnd type="none" w="med" len="med"/>
            <a:tailEnd type="triangle" w="sm" len="med"/>
          </a:ln>
        </p:spPr>
        <p:txBody>
          <a:bodyPr/>
          <a:lstStyle/>
          <a:p>
            <a:endParaRPr lang="zh-CN" altLang="en-US"/>
          </a:p>
        </p:txBody>
      </p:sp>
      <p:sp>
        <p:nvSpPr>
          <p:cNvPr id="29714" name="未知"/>
          <p:cNvSpPr/>
          <p:nvPr/>
        </p:nvSpPr>
        <p:spPr>
          <a:xfrm>
            <a:off x="6032500" y="3635375"/>
            <a:ext cx="1273175" cy="1889125"/>
          </a:xfrm>
          <a:custGeom>
            <a:avLst/>
            <a:gdLst/>
            <a:ahLst/>
            <a:cxnLst/>
            <a:rect l="0" t="0" r="0" b="0"/>
            <a:pathLst>
              <a:path w="802" h="1190">
                <a:moveTo>
                  <a:pt x="0" y="1190"/>
                </a:moveTo>
                <a:cubicBezTo>
                  <a:pt x="62" y="1157"/>
                  <a:pt x="273" y="1066"/>
                  <a:pt x="378" y="989"/>
                </a:cubicBezTo>
                <a:cubicBezTo>
                  <a:pt x="483" y="912"/>
                  <a:pt x="567" y="823"/>
                  <a:pt x="630" y="725"/>
                </a:cubicBezTo>
                <a:cubicBezTo>
                  <a:pt x="693" y="627"/>
                  <a:pt x="728" y="511"/>
                  <a:pt x="756" y="401"/>
                </a:cubicBezTo>
                <a:cubicBezTo>
                  <a:pt x="784" y="291"/>
                  <a:pt x="794" y="130"/>
                  <a:pt x="798" y="65"/>
                </a:cubicBezTo>
                <a:cubicBezTo>
                  <a:pt x="802" y="0"/>
                  <a:pt x="786" y="20"/>
                  <a:pt x="783" y="8"/>
                </a:cubicBezTo>
              </a:path>
            </a:pathLst>
          </a:custGeom>
          <a:noFill/>
          <a:ln w="57150" cap="flat" cmpd="sng">
            <a:solidFill>
              <a:srgbClr val="993366"/>
            </a:solidFill>
            <a:prstDash val="solid"/>
            <a:round/>
            <a:headEnd type="none" w="med" len="med"/>
            <a:tailEnd type="triangle" w="sm" len="med"/>
          </a:ln>
        </p:spPr>
        <p:txBody>
          <a:bodyPr/>
          <a:lstStyle/>
          <a:p>
            <a:endParaRPr lang="zh-CN" altLang="en-US"/>
          </a:p>
        </p:txBody>
      </p:sp>
      <p:pic>
        <p:nvPicPr>
          <p:cNvPr id="29715" name="图片 29714" descr="关天培"/>
          <p:cNvPicPr>
            <a:picLocks noChangeAspect="1"/>
          </p:cNvPicPr>
          <p:nvPr/>
        </p:nvPicPr>
        <p:blipFill>
          <a:blip r:embed="rId2"/>
          <a:stretch>
            <a:fillRect/>
          </a:stretch>
        </p:blipFill>
        <p:spPr>
          <a:xfrm>
            <a:off x="3965575" y="4114800"/>
            <a:ext cx="1144588" cy="1844675"/>
          </a:xfrm>
          <a:prstGeom prst="rect">
            <a:avLst/>
          </a:prstGeom>
          <a:noFill/>
          <a:ln w="9525">
            <a:noFill/>
          </a:ln>
        </p:spPr>
      </p:pic>
      <p:sp>
        <p:nvSpPr>
          <p:cNvPr id="29716" name="矩形 29715"/>
          <p:cNvSpPr/>
          <p:nvPr/>
        </p:nvSpPr>
        <p:spPr>
          <a:xfrm>
            <a:off x="312738" y="1905000"/>
            <a:ext cx="2438400" cy="946150"/>
          </a:xfrm>
          <a:prstGeom prst="rect">
            <a:avLst/>
          </a:prstGeom>
          <a:noFill/>
          <a:ln w="9525">
            <a:noFill/>
          </a:ln>
        </p:spPr>
        <p:txBody>
          <a:bodyPr anchor="t">
            <a:spAutoFit/>
          </a:bodyPr>
          <a:lstStyle/>
          <a:p>
            <a:r>
              <a:rPr lang="en-US" altLang="zh-CN" sz="2800" b="1">
                <a:latin typeface="宋体" panose="02010600030101010101" pitchFamily="2" charset="-122"/>
              </a:rPr>
              <a:t>1</a:t>
            </a:r>
            <a:r>
              <a:rPr lang="zh-CN" altLang="en-US" sz="2800" b="1">
                <a:latin typeface="宋体" panose="02010600030101010101" pitchFamily="2" charset="-122"/>
              </a:rPr>
              <a:t>、虎门之战 </a:t>
            </a:r>
            <a:endParaRPr lang="zh-CN" altLang="en-US" sz="2800" b="1">
              <a:latin typeface="宋体" panose="02010600030101010101" pitchFamily="2" charset="-122"/>
            </a:endParaRPr>
          </a:p>
          <a:p>
            <a:r>
              <a:rPr lang="zh-CN" altLang="en-US" sz="2800" b="1">
                <a:latin typeface="宋体" panose="02010600030101010101" pitchFamily="2" charset="-122"/>
              </a:rPr>
              <a:t>  关天培殉国</a:t>
            </a:r>
            <a:endParaRPr lang="zh-CN" altLang="en-US" sz="2800" b="1">
              <a:latin typeface="宋体" panose="02010600030101010101" pitchFamily="2" charset="-122"/>
            </a:endParaRPr>
          </a:p>
        </p:txBody>
      </p:sp>
      <p:sp>
        <p:nvSpPr>
          <p:cNvPr id="29717" name="文本框 29716"/>
          <p:cNvSpPr txBox="1"/>
          <p:nvPr/>
        </p:nvSpPr>
        <p:spPr>
          <a:xfrm>
            <a:off x="312738" y="3352800"/>
            <a:ext cx="2663825" cy="946150"/>
          </a:xfrm>
          <a:prstGeom prst="rect">
            <a:avLst/>
          </a:prstGeom>
          <a:noFill/>
          <a:ln w="9525">
            <a:noFill/>
          </a:ln>
        </p:spPr>
        <p:txBody>
          <a:bodyPr anchor="t">
            <a:spAutoFit/>
          </a:bodyPr>
          <a:lstStyle/>
          <a:p>
            <a:pPr>
              <a:spcBef>
                <a:spcPct val="50000"/>
              </a:spcBef>
            </a:pPr>
            <a:r>
              <a:rPr lang="en-US" altLang="zh-CN" sz="2800" b="1">
                <a:latin typeface="宋体" panose="02010600030101010101" pitchFamily="2" charset="-122"/>
              </a:rPr>
              <a:t>2.</a:t>
            </a:r>
            <a:r>
              <a:rPr lang="zh-CN" altLang="en-US" sz="2800" b="1">
                <a:latin typeface="宋体" panose="02010600030101010101" pitchFamily="2" charset="-122"/>
              </a:rPr>
              <a:t>三元里人民          英勇抗英</a:t>
            </a:r>
            <a:endParaRPr lang="zh-CN" altLang="en-US" sz="2800" b="1">
              <a:latin typeface="宋体" panose="02010600030101010101" pitchFamily="2" charset="-122"/>
            </a:endParaRPr>
          </a:p>
        </p:txBody>
      </p:sp>
      <p:sp>
        <p:nvSpPr>
          <p:cNvPr id="30742" name="文本框 29717"/>
          <p:cNvSpPr txBox="1"/>
          <p:nvPr/>
        </p:nvSpPr>
        <p:spPr>
          <a:xfrm>
            <a:off x="160338" y="1063625"/>
            <a:ext cx="3422650" cy="517525"/>
          </a:xfrm>
          <a:prstGeom prst="rect">
            <a:avLst/>
          </a:prstGeom>
          <a:noFill/>
          <a:ln w="9525">
            <a:noFill/>
          </a:ln>
        </p:spPr>
        <p:txBody>
          <a:bodyPr wrap="square" anchor="t">
            <a:spAutoFit/>
          </a:bodyPr>
          <a:lstStyle/>
          <a:p>
            <a:r>
              <a:rPr lang="zh-CN" altLang="en-US" sz="2800" b="1" dirty="0">
                <a:latin typeface="黑体" panose="02010600030101010101" pitchFamily="49" charset="-122"/>
                <a:ea typeface="黑体" panose="02010600030101010101" pitchFamily="49" charset="-122"/>
              </a:rPr>
              <a:t>时间：1840--1842</a:t>
            </a:r>
            <a:endParaRPr lang="zh-CN" altLang="en-US" sz="2800" b="1" dirty="0">
              <a:latin typeface="黑体" panose="02010600030101010101" pitchFamily="49" charset="-122"/>
              <a:ea typeface="黑体" panose="02010600030101010101" pitchFamily="49" charset="-122"/>
            </a:endParaRPr>
          </a:p>
        </p:txBody>
      </p:sp>
      <p:sp>
        <p:nvSpPr>
          <p:cNvPr id="30743" name="标题 15391"/>
          <p:cNvSpPr>
            <a:spLocks noGrp="1"/>
          </p:cNvSpPr>
          <p:nvPr/>
        </p:nvSpPr>
        <p:spPr>
          <a:xfrm>
            <a:off x="152400" y="76200"/>
            <a:ext cx="5483225" cy="993775"/>
          </a:xfrm>
          <a:prstGeom prst="rect">
            <a:avLst/>
          </a:prstGeom>
          <a:noFill/>
          <a:ln w="9525">
            <a:noFill/>
          </a:ln>
        </p:spPr>
        <p:txBody>
          <a:bodyPr anchor="ctr"/>
          <a:lstStyle/>
          <a:p>
            <a:r>
              <a:rPr lang="zh-CN" altLang="en-US" sz="3600" b="1" dirty="0">
                <a:solidFill>
                  <a:schemeClr val="tx2"/>
                </a:solidFill>
                <a:latin typeface="Arial" panose="020B0604020202020204" pitchFamily="34" charset="0"/>
              </a:rPr>
              <a:t>二、鸦片战争</a:t>
            </a:r>
            <a:endParaRPr lang="zh-CN" altLang="en-US" sz="3600" b="1" dirty="0">
              <a:solidFill>
                <a:schemeClr val="tx2"/>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wipe(down)">
                                      <p:cBhvr>
                                        <p:cTn id="7" dur="500"/>
                                        <p:tgtEl>
                                          <p:spTgt spid="296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713"/>
                                        </p:tgtEl>
                                        <p:attrNameLst>
                                          <p:attrName>style.visibility</p:attrName>
                                        </p:attrNameLst>
                                      </p:cBhvr>
                                      <p:to>
                                        <p:strVal val="visible"/>
                                      </p:to>
                                    </p:set>
                                    <p:animEffect transition="in" filter="wipe(down)">
                                      <p:cBhvr>
                                        <p:cTn id="12" dur="500"/>
                                        <p:tgtEl>
                                          <p:spTgt spid="297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9714"/>
                                        </p:tgtEl>
                                        <p:attrNameLst>
                                          <p:attrName>style.visibility</p:attrName>
                                        </p:attrNameLst>
                                      </p:cBhvr>
                                      <p:to>
                                        <p:strVal val="visible"/>
                                      </p:to>
                                    </p:set>
                                    <p:animEffect transition="in" filter="wipe(down)">
                                      <p:cBhvr>
                                        <p:cTn id="17" dur="500"/>
                                        <p:tgtEl>
                                          <p:spTgt spid="297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9700"/>
                                        </p:tgtEl>
                                        <p:attrNameLst>
                                          <p:attrName>style.visibility</p:attrName>
                                        </p:attrNameLst>
                                      </p:cBhvr>
                                      <p:to>
                                        <p:strVal val="visible"/>
                                      </p:to>
                                    </p:set>
                                    <p:animEffect transition="in" filter="wipe(down)">
                                      <p:cBhvr>
                                        <p:cTn id="22" dur="500"/>
                                        <p:tgtEl>
                                          <p:spTgt spid="2970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9712"/>
                                        </p:tgtEl>
                                        <p:attrNameLst>
                                          <p:attrName>style.visibility</p:attrName>
                                        </p:attrNameLst>
                                      </p:cBhvr>
                                      <p:to>
                                        <p:strVal val="visible"/>
                                      </p:to>
                                    </p:set>
                                    <p:animEffect transition="in" filter="wipe(down)">
                                      <p:cBhvr>
                                        <p:cTn id="27" dur="500"/>
                                        <p:tgtEl>
                                          <p:spTgt spid="297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9711"/>
                                        </p:tgtEl>
                                        <p:attrNameLst>
                                          <p:attrName>style.visibility</p:attrName>
                                        </p:attrNameLst>
                                      </p:cBhvr>
                                      <p:to>
                                        <p:strVal val="visible"/>
                                      </p:to>
                                    </p:set>
                                    <p:animEffect transition="in" filter="wipe(down)">
                                      <p:cBhvr>
                                        <p:cTn id="32" dur="500"/>
                                        <p:tgtEl>
                                          <p:spTgt spid="297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9716"/>
                                        </p:tgtEl>
                                        <p:attrNameLst>
                                          <p:attrName>style.visibility</p:attrName>
                                        </p:attrNameLst>
                                      </p:cBhvr>
                                      <p:to>
                                        <p:strVal val="visible"/>
                                      </p:to>
                                    </p:set>
                                    <p:animEffect transition="in" filter="wipe(up)">
                                      <p:cBhvr>
                                        <p:cTn id="37" dur="500"/>
                                        <p:tgtEl>
                                          <p:spTgt spid="2971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9715"/>
                                        </p:tgtEl>
                                        <p:attrNameLst>
                                          <p:attrName>style.visibility</p:attrName>
                                        </p:attrNameLst>
                                      </p:cBhvr>
                                      <p:to>
                                        <p:strVal val="visible"/>
                                      </p:to>
                                    </p:set>
                                    <p:animEffect transition="in" filter="dissolve">
                                      <p:cBhvr>
                                        <p:cTn id="42" dur="500"/>
                                        <p:tgtEl>
                                          <p:spTgt spid="29715"/>
                                        </p:tgtEl>
                                      </p:cBhvr>
                                    </p:animEffect>
                                  </p:childTnLst>
                                  <p:subTnLst>
                                    <p:set>
                                      <p:cBhvr override="childStyle">
                                        <p:cTn dur="1" fill="hold" display="0" masterRel="nextClick" afterEffect="1"/>
                                        <p:tgtEl>
                                          <p:spTgt spid="29715"/>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9717"/>
                                        </p:tgtEl>
                                        <p:attrNameLst>
                                          <p:attrName>style.visibility</p:attrName>
                                        </p:attrNameLst>
                                      </p:cBhvr>
                                      <p:to>
                                        <p:strVal val="visible"/>
                                      </p:to>
                                    </p:set>
                                    <p:anim calcmode="lin" valueType="num">
                                      <p:cBhvr additive="base">
                                        <p:cTn id="47" dur="500" fill="hold"/>
                                        <p:tgtEl>
                                          <p:spTgt spid="29717"/>
                                        </p:tgtEl>
                                        <p:attrNameLst>
                                          <p:attrName>ppt_x</p:attrName>
                                        </p:attrNameLst>
                                      </p:cBhvr>
                                      <p:tavLst>
                                        <p:tav tm="0">
                                          <p:val>
                                            <p:strVal val="#ppt_x"/>
                                          </p:val>
                                        </p:tav>
                                        <p:tav tm="100000">
                                          <p:val>
                                            <p:strVal val="#ppt_x"/>
                                          </p:val>
                                        </p:tav>
                                      </p:tavLst>
                                    </p:anim>
                                    <p:anim calcmode="lin" valueType="num">
                                      <p:cBhvr additive="base">
                                        <p:cTn id="48" dur="500" fill="hold"/>
                                        <p:tgtEl>
                                          <p:spTgt spid="2971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29702"/>
                                        </p:tgtEl>
                                        <p:attrNameLst>
                                          <p:attrName>style.visibility</p:attrName>
                                        </p:attrNameLst>
                                      </p:cBhvr>
                                      <p:to>
                                        <p:strVal val="visible"/>
                                      </p:to>
                                    </p:set>
                                    <p:animEffect transition="in" filter="wipe(down)">
                                      <p:cBhvr>
                                        <p:cTn id="53" dur="500"/>
                                        <p:tgtEl>
                                          <p:spTgt spid="2970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29701"/>
                                        </p:tgtEl>
                                        <p:attrNameLst>
                                          <p:attrName>style.visibility</p:attrName>
                                        </p:attrNameLst>
                                      </p:cBhvr>
                                      <p:to>
                                        <p:strVal val="visible"/>
                                      </p:to>
                                    </p:set>
                                    <p:animEffect transition="in" filter="wipe(down)">
                                      <p:cBhvr>
                                        <p:cTn id="58" dur="500"/>
                                        <p:tgtEl>
                                          <p:spTgt spid="2970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9703"/>
                                        </p:tgtEl>
                                        <p:attrNameLst>
                                          <p:attrName>style.visibility</p:attrName>
                                        </p:attrNameLst>
                                      </p:cBhvr>
                                      <p:to>
                                        <p:strVal val="visible"/>
                                      </p:to>
                                    </p:set>
                                    <p:animEffect transition="in" filter="wipe(down)">
                                      <p:cBhvr>
                                        <p:cTn id="63" dur="500"/>
                                        <p:tgtEl>
                                          <p:spTgt spid="2970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9704"/>
                                        </p:tgtEl>
                                        <p:attrNameLst>
                                          <p:attrName>style.visibility</p:attrName>
                                        </p:attrNameLst>
                                      </p:cBhvr>
                                      <p:to>
                                        <p:strVal val="visible"/>
                                      </p:to>
                                    </p:set>
                                    <p:animEffect transition="in" filter="wipe(down)">
                                      <p:cBhvr>
                                        <p:cTn id="68" dur="500"/>
                                        <p:tgtEl>
                                          <p:spTgt spid="29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6" grpId="0"/>
      <p:bldP spid="297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文本框 30721"/>
          <p:cNvSpPr txBox="1"/>
          <p:nvPr/>
        </p:nvSpPr>
        <p:spPr>
          <a:xfrm>
            <a:off x="5861050" y="3194050"/>
            <a:ext cx="2041525" cy="304800"/>
          </a:xfrm>
          <a:prstGeom prst="rect">
            <a:avLst/>
          </a:prstGeom>
          <a:noFill/>
          <a:ln w="9525">
            <a:noFill/>
          </a:ln>
        </p:spPr>
        <p:txBody>
          <a:bodyPr wrap="none" lIns="0" tIns="0" rIns="0" bIns="0" anchor="t">
            <a:spAutoFit/>
          </a:bodyPr>
          <a:lstStyle/>
          <a:p>
            <a:pPr algn="ctr"/>
            <a:r>
              <a:rPr lang="zh-CN" altLang="en-US" sz="2000" b="1">
                <a:solidFill>
                  <a:srgbClr val="663300"/>
                </a:solidFill>
                <a:latin typeface="Times New Roman" panose="02020603050405020304" pitchFamily="18" charset="0"/>
                <a:ea typeface="黑体" panose="02010600030101010101" pitchFamily="49" charset="-122"/>
              </a:rPr>
              <a:t>清朝水师旧式炮船</a:t>
            </a:r>
            <a:endParaRPr lang="zh-CN" altLang="en-US" sz="2000" b="1">
              <a:solidFill>
                <a:srgbClr val="663300"/>
              </a:solidFill>
              <a:latin typeface="Times New Roman" panose="02020603050405020304" pitchFamily="18" charset="0"/>
              <a:ea typeface="黑体" panose="02010600030101010101" pitchFamily="49" charset="-122"/>
            </a:endParaRPr>
          </a:p>
        </p:txBody>
      </p:sp>
      <p:sp>
        <p:nvSpPr>
          <p:cNvPr id="31746" name="矩形 30722"/>
          <p:cNvSpPr/>
          <p:nvPr/>
        </p:nvSpPr>
        <p:spPr>
          <a:xfrm>
            <a:off x="1593850" y="5389563"/>
            <a:ext cx="1530350" cy="304800"/>
          </a:xfrm>
          <a:prstGeom prst="rect">
            <a:avLst/>
          </a:prstGeom>
          <a:noFill/>
          <a:ln w="9525">
            <a:noFill/>
          </a:ln>
        </p:spPr>
        <p:txBody>
          <a:bodyPr wrap="none" lIns="0" tIns="0" rIns="0" bIns="0" anchor="t">
            <a:spAutoFit/>
          </a:bodyPr>
          <a:lstStyle/>
          <a:p>
            <a:pPr algn="ctr"/>
            <a:r>
              <a:rPr lang="zh-CN" altLang="en-US" sz="2000" b="1">
                <a:solidFill>
                  <a:srgbClr val="663300"/>
                </a:solidFill>
                <a:latin typeface="Times New Roman" panose="02020603050405020304" pitchFamily="18" charset="0"/>
                <a:ea typeface="黑体" panose="02010600030101010101" pitchFamily="49" charset="-122"/>
              </a:rPr>
              <a:t>清朝水师船只</a:t>
            </a:r>
            <a:endParaRPr lang="zh-CN" altLang="en-US" sz="2000" b="1">
              <a:solidFill>
                <a:srgbClr val="663300"/>
              </a:solidFill>
              <a:latin typeface="Times New Roman" panose="02020603050405020304" pitchFamily="18" charset="0"/>
              <a:ea typeface="黑体" panose="02010600030101010101" pitchFamily="49" charset="-122"/>
            </a:endParaRPr>
          </a:p>
        </p:txBody>
      </p:sp>
      <p:pic>
        <p:nvPicPr>
          <p:cNvPr id="31747" name="图片 30723" descr="22清朝水师旧式师船"/>
          <p:cNvPicPr>
            <a:picLocks noChangeAspect="1"/>
          </p:cNvPicPr>
          <p:nvPr/>
        </p:nvPicPr>
        <p:blipFill>
          <a:blip r:embed="rId1"/>
          <a:stretch>
            <a:fillRect/>
          </a:stretch>
        </p:blipFill>
        <p:spPr>
          <a:xfrm>
            <a:off x="4816475" y="3544888"/>
            <a:ext cx="4144963" cy="2684462"/>
          </a:xfrm>
          <a:prstGeom prst="rect">
            <a:avLst/>
          </a:prstGeom>
          <a:noFill/>
          <a:ln w="9525">
            <a:noFill/>
          </a:ln>
        </p:spPr>
      </p:pic>
      <p:sp>
        <p:nvSpPr>
          <p:cNvPr id="31748" name="矩形 30724"/>
          <p:cNvSpPr/>
          <p:nvPr/>
        </p:nvSpPr>
        <p:spPr>
          <a:xfrm>
            <a:off x="2535238" y="5918200"/>
            <a:ext cx="2041525" cy="304800"/>
          </a:xfrm>
          <a:prstGeom prst="rect">
            <a:avLst/>
          </a:prstGeom>
          <a:noFill/>
          <a:ln w="9525">
            <a:noFill/>
          </a:ln>
        </p:spPr>
        <p:txBody>
          <a:bodyPr wrap="none" lIns="0" tIns="0" rIns="0" bIns="0" anchor="t">
            <a:spAutoFit/>
          </a:bodyPr>
          <a:lstStyle/>
          <a:p>
            <a:pPr algn="ctr"/>
            <a:r>
              <a:rPr lang="zh-CN" altLang="en-US" sz="2000" b="1">
                <a:solidFill>
                  <a:srgbClr val="663300"/>
                </a:solidFill>
                <a:latin typeface="Times New Roman" panose="02020603050405020304" pitchFamily="18" charset="0"/>
                <a:ea typeface="黑体" panose="02010600030101010101" pitchFamily="49" charset="-122"/>
              </a:rPr>
              <a:t>清朝水师旧式帅船</a:t>
            </a:r>
            <a:endParaRPr lang="zh-CN" altLang="en-US" sz="2000" b="1">
              <a:solidFill>
                <a:srgbClr val="663300"/>
              </a:solidFill>
              <a:latin typeface="Times New Roman" panose="02020603050405020304" pitchFamily="18" charset="0"/>
              <a:ea typeface="黑体" panose="02010600030101010101" pitchFamily="49" charset="-122"/>
            </a:endParaRPr>
          </a:p>
        </p:txBody>
      </p:sp>
      <p:pic>
        <p:nvPicPr>
          <p:cNvPr id="31749" name="图片 30725" descr="c"/>
          <p:cNvPicPr>
            <a:picLocks noChangeAspect="1"/>
          </p:cNvPicPr>
          <p:nvPr/>
        </p:nvPicPr>
        <p:blipFill>
          <a:blip r:embed="rId2"/>
          <a:stretch>
            <a:fillRect/>
          </a:stretch>
        </p:blipFill>
        <p:spPr>
          <a:xfrm>
            <a:off x="198438" y="2451100"/>
            <a:ext cx="4321175" cy="2765425"/>
          </a:xfrm>
          <a:prstGeom prst="rect">
            <a:avLst/>
          </a:prstGeom>
          <a:noFill/>
          <a:ln w="9525">
            <a:noFill/>
          </a:ln>
        </p:spPr>
      </p:pic>
      <p:pic>
        <p:nvPicPr>
          <p:cNvPr id="31750" name="图片 30726" descr="c"/>
          <p:cNvPicPr>
            <a:picLocks noChangeAspect="1"/>
          </p:cNvPicPr>
          <p:nvPr/>
        </p:nvPicPr>
        <p:blipFill>
          <a:blip r:embed="rId3"/>
          <a:stretch>
            <a:fillRect/>
          </a:stretch>
        </p:blipFill>
        <p:spPr>
          <a:xfrm>
            <a:off x="4794250" y="652463"/>
            <a:ext cx="4173538" cy="2560637"/>
          </a:xfrm>
          <a:prstGeom prst="rect">
            <a:avLst/>
          </a:prstGeom>
          <a:noFill/>
          <a:ln w="9525">
            <a:noFill/>
          </a:ln>
        </p:spPr>
      </p:pic>
      <p:pic>
        <p:nvPicPr>
          <p:cNvPr id="31751" name="图片 30727" descr="c"/>
          <p:cNvPicPr>
            <a:picLocks noChangeAspect="1"/>
          </p:cNvPicPr>
          <p:nvPr/>
        </p:nvPicPr>
        <p:blipFill>
          <a:blip r:embed="rId4"/>
          <a:stretch>
            <a:fillRect/>
          </a:stretch>
        </p:blipFill>
        <p:spPr>
          <a:xfrm>
            <a:off x="196850" y="695325"/>
            <a:ext cx="4286250" cy="1155700"/>
          </a:xfrm>
          <a:prstGeom prst="rect">
            <a:avLst/>
          </a:prstGeom>
          <a:noFill/>
          <a:ln w="9525">
            <a:noFill/>
          </a:ln>
        </p:spPr>
      </p:pic>
      <p:sp>
        <p:nvSpPr>
          <p:cNvPr id="31752" name="矩形 30728"/>
          <p:cNvSpPr/>
          <p:nvPr/>
        </p:nvSpPr>
        <p:spPr>
          <a:xfrm>
            <a:off x="611188" y="1927225"/>
            <a:ext cx="3455987" cy="304800"/>
          </a:xfrm>
          <a:prstGeom prst="rect">
            <a:avLst/>
          </a:prstGeom>
          <a:noFill/>
          <a:ln w="9525">
            <a:noFill/>
          </a:ln>
        </p:spPr>
        <p:txBody>
          <a:bodyPr wrap="none" lIns="0" tIns="0" rIns="0" bIns="0" anchor="t">
            <a:spAutoFit/>
          </a:bodyPr>
          <a:lstStyle/>
          <a:p>
            <a:pPr algn="ctr"/>
            <a:r>
              <a:rPr lang="zh-CN" altLang="en-US" sz="2000" b="1">
                <a:solidFill>
                  <a:srgbClr val="663300"/>
                </a:solidFill>
                <a:latin typeface="Times New Roman" panose="02020603050405020304" pitchFamily="18" charset="0"/>
                <a:ea typeface="黑体" panose="02010600030101010101" pitchFamily="49" charset="-122"/>
              </a:rPr>
              <a:t>清军使用的竹制火铳（</a:t>
            </a:r>
            <a:r>
              <a:rPr lang="en-US" altLang="zh-CN" sz="2000" b="1">
                <a:solidFill>
                  <a:srgbClr val="663300"/>
                </a:solidFill>
                <a:latin typeface="Times New Roman" panose="02020603050405020304" pitchFamily="18" charset="0"/>
                <a:ea typeface="黑体" panose="02010600030101010101" pitchFamily="49" charset="-122"/>
              </a:rPr>
              <a:t>chòng</a:t>
            </a:r>
            <a:r>
              <a:rPr lang="zh-CN" altLang="en-US" sz="2000" b="1">
                <a:solidFill>
                  <a:srgbClr val="663300"/>
                </a:solidFill>
                <a:latin typeface="Times New Roman" panose="02020603050405020304" pitchFamily="18" charset="0"/>
                <a:ea typeface="黑体" panose="02010600030101010101" pitchFamily="49" charset="-122"/>
              </a:rPr>
              <a:t>）</a:t>
            </a:r>
            <a:endParaRPr lang="zh-CN" altLang="en-US" sz="2000" b="1">
              <a:solidFill>
                <a:srgbClr val="663300"/>
              </a:solidFill>
              <a:latin typeface="Times New Roman" panose="02020603050405020304" pitchFamily="18" charset="0"/>
              <a:ea typeface="黑体" panose="02010600030101010101" pitchFamily="49"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图片 31745" descr="9pdrrml3"/>
          <p:cNvPicPr>
            <a:picLocks noChangeAspect="1"/>
          </p:cNvPicPr>
          <p:nvPr/>
        </p:nvPicPr>
        <p:blipFill>
          <a:blip r:embed="rId1"/>
          <a:stretch>
            <a:fillRect/>
          </a:stretch>
        </p:blipFill>
        <p:spPr>
          <a:xfrm>
            <a:off x="4951413" y="3427413"/>
            <a:ext cx="3505200" cy="2349500"/>
          </a:xfrm>
          <a:prstGeom prst="rect">
            <a:avLst/>
          </a:prstGeom>
          <a:noFill/>
          <a:ln w="38100" cap="flat" cmpd="sng">
            <a:solidFill>
              <a:srgbClr val="000066"/>
            </a:solidFill>
            <a:prstDash val="solid"/>
            <a:miter/>
            <a:headEnd type="none" w="med" len="med"/>
            <a:tailEnd type="none" w="med" len="med"/>
          </a:ln>
          <a:effectLst>
            <a:outerShdw dist="35921" dir="2699999" algn="ctr" rotWithShape="0">
              <a:schemeClr val="bg2"/>
            </a:outerShdw>
          </a:effectLst>
        </p:spPr>
      </p:pic>
      <p:sp>
        <p:nvSpPr>
          <p:cNvPr id="31747" name="文本框 31746"/>
          <p:cNvSpPr txBox="1"/>
          <p:nvPr/>
        </p:nvSpPr>
        <p:spPr>
          <a:xfrm>
            <a:off x="3960813" y="5867400"/>
            <a:ext cx="5156200" cy="457200"/>
          </a:xfrm>
          <a:prstGeom prst="rect">
            <a:avLst/>
          </a:prstGeom>
          <a:noFill/>
          <a:ln w="9525">
            <a:noFill/>
          </a:ln>
        </p:spPr>
        <p:txBody>
          <a:bodyPr>
            <a:spAutoFit/>
          </a:bodyPr>
          <a:lstStyle/>
          <a:p>
            <a:pPr algn="ctr">
              <a:spcBef>
                <a:spcPct val="50000"/>
              </a:spcBef>
            </a:pPr>
            <a:r>
              <a:rPr lang="zh-CN" altLang="en-US" sz="2400" b="1">
                <a:effectLst>
                  <a:outerShdw blurRad="38100" dist="38100" dir="2700000">
                    <a:srgbClr val="C0C0C0"/>
                  </a:outerShdw>
                </a:effectLst>
                <a:latin typeface="Times New Roman" panose="02020603050405020304" pitchFamily="18" charset="0"/>
                <a:ea typeface="楷体_GB2312" panose="02010609030101010101" charset="-122"/>
              </a:rPr>
              <a:t>鸦片战争中英军使用的部分陆军装备</a:t>
            </a:r>
            <a:endParaRPr lang="zh-CN" altLang="en-US" sz="2400" b="1">
              <a:effectLst>
                <a:outerShdw blurRad="38100" dist="38100" dir="2700000">
                  <a:srgbClr val="C0C0C0"/>
                </a:outerShdw>
              </a:effectLst>
              <a:latin typeface="Times New Roman" panose="02020603050405020304" pitchFamily="18" charset="0"/>
              <a:ea typeface="楷体_GB2312" panose="02010609030101010101" charset="-122"/>
            </a:endParaRPr>
          </a:p>
        </p:txBody>
      </p:sp>
      <p:pic>
        <p:nvPicPr>
          <p:cNvPr id="32771" name="图片 31747" descr="import22065_1"/>
          <p:cNvPicPr>
            <a:picLocks noChangeAspect="1"/>
          </p:cNvPicPr>
          <p:nvPr/>
        </p:nvPicPr>
        <p:blipFill>
          <a:blip r:embed="rId2"/>
          <a:srcRect l="48734" t="52449" r="7201" b="29100"/>
          <a:stretch>
            <a:fillRect/>
          </a:stretch>
        </p:blipFill>
        <p:spPr>
          <a:xfrm>
            <a:off x="231775" y="758825"/>
            <a:ext cx="4572000" cy="2895600"/>
          </a:xfrm>
          <a:prstGeom prst="rect">
            <a:avLst/>
          </a:prstGeom>
          <a:noFill/>
          <a:ln w="38100" cap="flat" cmpd="sng">
            <a:solidFill>
              <a:srgbClr val="000000"/>
            </a:solidFill>
            <a:prstDash val="solid"/>
            <a:miter/>
            <a:headEnd type="none" w="med" len="med"/>
            <a:tailEnd type="none" w="med" len="med"/>
          </a:ln>
          <a:effectLst>
            <a:outerShdw dist="35921" dir="2699999" algn="ctr" rotWithShape="0">
              <a:schemeClr val="bg2"/>
            </a:outerShdw>
          </a:effectLst>
        </p:spPr>
      </p:pic>
      <p:sp>
        <p:nvSpPr>
          <p:cNvPr id="31749" name="矩形 31748"/>
          <p:cNvSpPr/>
          <p:nvPr/>
        </p:nvSpPr>
        <p:spPr>
          <a:xfrm>
            <a:off x="1447800" y="3883025"/>
            <a:ext cx="2243138" cy="519113"/>
          </a:xfrm>
          <a:prstGeom prst="rect">
            <a:avLst/>
          </a:prstGeom>
          <a:noFill/>
          <a:ln w="9525">
            <a:noFill/>
          </a:ln>
        </p:spPr>
        <p:txBody>
          <a:bodyPr>
            <a:spAutoFit/>
          </a:bodyPr>
          <a:lstStyle/>
          <a:p>
            <a:pPr algn="ctr"/>
            <a:r>
              <a:rPr lang="zh-CN" altLang="en-US" sz="2800" b="1">
                <a:effectLst>
                  <a:outerShdw blurRad="38100" dist="38100" dir="2700000">
                    <a:srgbClr val="C0C0C0"/>
                  </a:outerShdw>
                </a:effectLst>
                <a:latin typeface="楷体_GB2312" panose="02010609030101010101" charset="-122"/>
                <a:ea typeface="楷体_GB2312" panose="02010609030101010101" charset="-122"/>
              </a:rPr>
              <a:t>英国兵船</a:t>
            </a:r>
            <a:endParaRPr lang="zh-CN" altLang="en-US" sz="2800" b="1">
              <a:effectLst>
                <a:outerShdw blurRad="38100" dist="38100" dir="2700000">
                  <a:srgbClr val="C0C0C0"/>
                </a:outerShdw>
              </a:effectLst>
              <a:latin typeface="楷体_GB2312" panose="02010609030101010101" charset="-122"/>
              <a:ea typeface="楷体_GB2312" panose="02010609030101010101" charset="-122"/>
            </a:endParaRPr>
          </a:p>
        </p:txBody>
      </p:sp>
    </p:spTree>
  </p:cSld>
  <p:clrMapOvr>
    <a:masterClrMapping/>
  </p:clrMapOvr>
  <p:transition>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云形标注 32769"/>
          <p:cNvSpPr/>
          <p:nvPr/>
        </p:nvSpPr>
        <p:spPr>
          <a:xfrm>
            <a:off x="914400" y="1217613"/>
            <a:ext cx="5334000" cy="2362200"/>
          </a:xfrm>
          <a:prstGeom prst="cloudCallout">
            <a:avLst>
              <a:gd name="adj1" fmla="val 32319"/>
              <a:gd name="adj2" fmla="val 61157"/>
            </a:avLst>
          </a:prstGeom>
          <a:solidFill>
            <a:srgbClr val="CCECFF"/>
          </a:solidFill>
          <a:ln w="19050" cap="flat" cmpd="sng">
            <a:solidFill>
              <a:schemeClr val="bg2"/>
            </a:solidFill>
            <a:prstDash val="solid"/>
            <a:round/>
            <a:headEnd type="none" w="med" len="med"/>
            <a:tailEnd type="none" w="med" len="med"/>
          </a:ln>
          <a:effectLst>
            <a:prstShdw prst="shdw17" dist="17961" dir="2699999">
              <a:srgbClr val="4D4D4D"/>
            </a:prstShdw>
          </a:effectLst>
        </p:spPr>
        <p:txBody>
          <a:bodyPr anchor="t"/>
          <a:lstStyle/>
          <a:p>
            <a:pPr algn="ctr"/>
            <a:endParaRPr sz="2400">
              <a:solidFill>
                <a:schemeClr val="folHlink"/>
              </a:solidFill>
              <a:latin typeface="Times New Roman" panose="02020603050405020304" pitchFamily="18" charset="0"/>
            </a:endParaRPr>
          </a:p>
        </p:txBody>
      </p:sp>
      <p:sp>
        <p:nvSpPr>
          <p:cNvPr id="32771" name="文本框 32770"/>
          <p:cNvSpPr txBox="1"/>
          <p:nvPr/>
        </p:nvSpPr>
        <p:spPr>
          <a:xfrm>
            <a:off x="1524000" y="1598613"/>
            <a:ext cx="4038600" cy="1554163"/>
          </a:xfrm>
          <a:prstGeom prst="rect">
            <a:avLst/>
          </a:prstGeom>
          <a:noFill/>
          <a:ln w="9525">
            <a:noFill/>
          </a:ln>
        </p:spPr>
        <p:txBody>
          <a:bodyPr>
            <a:spAutoFit/>
          </a:bodyPr>
          <a:lstStyle/>
          <a:p>
            <a:pPr>
              <a:spcBef>
                <a:spcPct val="50000"/>
              </a:spcBef>
            </a:pPr>
            <a:r>
              <a:rPr lang="en-US" altLang="zh-CN" sz="3200" b="1">
                <a:solidFill>
                  <a:schemeClr val="folHlink"/>
                </a:solidFill>
                <a:effectLst>
                  <a:outerShdw blurRad="38100" dist="38100" dir="2700000">
                    <a:srgbClr val="C0C0C0"/>
                  </a:outerShdw>
                </a:effectLst>
                <a:latin typeface="Times New Roman" panose="02020603050405020304" pitchFamily="18" charset="0"/>
                <a:ea typeface="楷体_GB2312" panose="02010609030101010101" charset="-122"/>
              </a:rPr>
              <a:t>        </a:t>
            </a:r>
            <a:r>
              <a:rPr lang="zh-CN" altLang="en-US" sz="3200" b="1">
                <a:solidFill>
                  <a:srgbClr val="FF00FF"/>
                </a:solidFill>
                <a:effectLst>
                  <a:outerShdw blurRad="38100" dist="38100" dir="2700000">
                    <a:srgbClr val="C0C0C0"/>
                  </a:outerShdw>
                </a:effectLst>
                <a:latin typeface="Times New Roman" panose="02020603050405020304" pitchFamily="18" charset="0"/>
                <a:ea typeface="楷体_GB2312" panose="02010609030101010101" charset="-122"/>
              </a:rPr>
              <a:t>如果没有林则徐的禁烟运动，英国是否会发动战争？</a:t>
            </a:r>
            <a:endParaRPr lang="zh-CN" altLang="en-US" sz="3200" b="1">
              <a:solidFill>
                <a:srgbClr val="FF00FF"/>
              </a:solidFill>
              <a:effectLst>
                <a:outerShdw blurRad="38100" dist="38100" dir="2700000">
                  <a:srgbClr val="C0C0C0"/>
                </a:outerShdw>
              </a:effectLst>
              <a:latin typeface="Times New Roman" panose="02020603050405020304" pitchFamily="18" charset="0"/>
              <a:ea typeface="楷体_GB2312" panose="02010609030101010101" charset="-122"/>
            </a:endParaRPr>
          </a:p>
        </p:txBody>
      </p:sp>
      <p:pic>
        <p:nvPicPr>
          <p:cNvPr id="33795" name="图片 32771" descr="1"/>
          <p:cNvPicPr>
            <a:picLocks noChangeAspect="1"/>
          </p:cNvPicPr>
          <p:nvPr/>
        </p:nvPicPr>
        <p:blipFill>
          <a:blip r:embed="rId1"/>
          <a:stretch>
            <a:fillRect/>
          </a:stretch>
        </p:blipFill>
        <p:spPr>
          <a:xfrm>
            <a:off x="5410200" y="3122613"/>
            <a:ext cx="2743200" cy="2743200"/>
          </a:xfrm>
          <a:prstGeom prst="rect">
            <a:avLst/>
          </a:prstGeom>
          <a:noFill/>
          <a:ln w="9525">
            <a:noFill/>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33793"/>
          <p:cNvSpPr/>
          <p:nvPr/>
        </p:nvSpPr>
        <p:spPr>
          <a:xfrm>
            <a:off x="2806700" y="1852613"/>
            <a:ext cx="4129088" cy="549275"/>
          </a:xfrm>
          <a:prstGeom prst="rect">
            <a:avLst/>
          </a:prstGeom>
          <a:noFill/>
          <a:ln w="9525">
            <a:noFill/>
          </a:ln>
        </p:spPr>
        <p:txBody>
          <a:bodyPr wrap="none" lIns="0" tIns="0" rIns="0" bIns="0">
            <a:spAutoFit/>
          </a:bodyPr>
          <a:lstStyle/>
          <a:p>
            <a:pPr algn="ctr"/>
            <a:r>
              <a:rPr lang="zh-CN" altLang="en-US" sz="3600" b="1" dirty="0">
                <a:solidFill>
                  <a:srgbClr val="0000FF"/>
                </a:solidFill>
                <a:latin typeface="Times New Roman" panose="02020603050405020304" pitchFamily="18" charset="0"/>
                <a:ea typeface="新宋体" panose="02010609030101010101" charset="-122"/>
              </a:rPr>
              <a:t>英国为打开中国市场</a:t>
            </a:r>
            <a:endParaRPr lang="zh-CN" altLang="en-US" sz="3600" b="1" dirty="0">
              <a:solidFill>
                <a:srgbClr val="0000FF"/>
              </a:solidFill>
              <a:latin typeface="Times New Roman" panose="02020603050405020304" pitchFamily="18" charset="0"/>
              <a:ea typeface="新宋体" panose="02010609030101010101" charset="-122"/>
            </a:endParaRPr>
          </a:p>
        </p:txBody>
      </p:sp>
      <p:sp>
        <p:nvSpPr>
          <p:cNvPr id="33795" name="文本框 33794"/>
          <p:cNvSpPr txBox="1"/>
          <p:nvPr/>
        </p:nvSpPr>
        <p:spPr>
          <a:xfrm>
            <a:off x="2382838" y="2679700"/>
            <a:ext cx="4976812" cy="427038"/>
          </a:xfrm>
          <a:prstGeom prst="rect">
            <a:avLst/>
          </a:prstGeom>
          <a:noFill/>
          <a:ln w="9525">
            <a:noFill/>
          </a:ln>
        </p:spPr>
        <p:txBody>
          <a:bodyPr wrap="none" lIns="0" tIns="0" rIns="0" bIns="0">
            <a:spAutoFit/>
          </a:bodyPr>
          <a:lstStyle/>
          <a:p>
            <a:pPr algn="ctr"/>
            <a:r>
              <a:rPr lang="zh-CN" altLang="en-US" sz="2800" b="1" dirty="0">
                <a:solidFill>
                  <a:srgbClr val="0000FF"/>
                </a:solidFill>
                <a:latin typeface="Times New Roman" panose="02020603050405020304" pitchFamily="18" charset="0"/>
                <a:ea typeface="新宋体" panose="02010609030101010101" charset="-122"/>
              </a:rPr>
              <a:t>中国人民的禁烟运动（导火线）</a:t>
            </a:r>
            <a:endParaRPr lang="zh-CN" altLang="en-US" sz="2800" b="1" dirty="0">
              <a:solidFill>
                <a:srgbClr val="0000FF"/>
              </a:solidFill>
              <a:latin typeface="Times New Roman" panose="02020603050405020304" pitchFamily="18" charset="0"/>
              <a:ea typeface="新宋体" panose="02010609030101010101" charset="-122"/>
            </a:endParaRPr>
          </a:p>
        </p:txBody>
      </p:sp>
      <p:sp>
        <p:nvSpPr>
          <p:cNvPr id="33796" name="文本框 33795"/>
          <p:cNvSpPr txBox="1"/>
          <p:nvPr/>
        </p:nvSpPr>
        <p:spPr>
          <a:xfrm>
            <a:off x="647700" y="1852613"/>
            <a:ext cx="1625600" cy="487362"/>
          </a:xfrm>
          <a:prstGeom prst="rect">
            <a:avLst/>
          </a:prstGeom>
          <a:noFill/>
          <a:ln w="9525">
            <a:noFill/>
          </a:ln>
        </p:spPr>
        <p:txBody>
          <a:bodyPr wrap="none" lIns="0" tIns="0" rIns="0" bIns="0">
            <a:spAutoFit/>
          </a:bodyPr>
          <a:lstStyle/>
          <a:p>
            <a:r>
              <a:rPr lang="zh-CN" altLang="en-US" sz="3200" dirty="0">
                <a:solidFill>
                  <a:srgbClr val="006600"/>
                </a:solidFill>
                <a:latin typeface="Times New Roman" panose="02020603050405020304" pitchFamily="18" charset="0"/>
                <a:ea typeface="华文琥珀" panose="02010800040101010101" pitchFamily="2" charset="-122"/>
              </a:rPr>
              <a:t>根本原因</a:t>
            </a:r>
            <a:endParaRPr lang="zh-CN" altLang="en-US" sz="3200" dirty="0">
              <a:solidFill>
                <a:srgbClr val="006600"/>
              </a:solidFill>
              <a:latin typeface="Times New Roman" panose="02020603050405020304" pitchFamily="18" charset="0"/>
              <a:ea typeface="华文琥珀" panose="02010800040101010101" pitchFamily="2" charset="-122"/>
            </a:endParaRPr>
          </a:p>
        </p:txBody>
      </p:sp>
      <p:sp>
        <p:nvSpPr>
          <p:cNvPr id="33797" name="文本框 33796"/>
          <p:cNvSpPr txBox="1"/>
          <p:nvPr/>
        </p:nvSpPr>
        <p:spPr>
          <a:xfrm>
            <a:off x="647700" y="2679700"/>
            <a:ext cx="1625600" cy="487363"/>
          </a:xfrm>
          <a:prstGeom prst="rect">
            <a:avLst/>
          </a:prstGeom>
          <a:noFill/>
          <a:ln w="9525">
            <a:noFill/>
          </a:ln>
        </p:spPr>
        <p:txBody>
          <a:bodyPr wrap="none" lIns="0" tIns="0" rIns="0" bIns="0">
            <a:spAutoFit/>
          </a:bodyPr>
          <a:lstStyle/>
          <a:p>
            <a:r>
              <a:rPr lang="zh-CN" altLang="en-US" sz="3200" dirty="0">
                <a:solidFill>
                  <a:srgbClr val="006600"/>
                </a:solidFill>
                <a:latin typeface="Times New Roman" panose="02020603050405020304" pitchFamily="18" charset="0"/>
                <a:ea typeface="华文琥珀" panose="02010800040101010101" pitchFamily="2" charset="-122"/>
              </a:rPr>
              <a:t>直接原因</a:t>
            </a:r>
            <a:endParaRPr lang="zh-CN" altLang="en-US" sz="3200" dirty="0">
              <a:solidFill>
                <a:srgbClr val="006600"/>
              </a:solidFill>
              <a:latin typeface="Times New Roman" panose="02020603050405020304" pitchFamily="18" charset="0"/>
              <a:ea typeface="华文琥珀" panose="02010800040101010101" pitchFamily="2" charset="-122"/>
            </a:endParaRPr>
          </a:p>
        </p:txBody>
      </p:sp>
      <p:sp>
        <p:nvSpPr>
          <p:cNvPr id="34821" name="文本框 33797"/>
          <p:cNvSpPr txBox="1"/>
          <p:nvPr/>
        </p:nvSpPr>
        <p:spPr>
          <a:xfrm>
            <a:off x="503238" y="779463"/>
            <a:ext cx="3657600" cy="731837"/>
          </a:xfrm>
          <a:prstGeom prst="rect">
            <a:avLst/>
          </a:prstGeom>
          <a:noFill/>
          <a:ln w="9525">
            <a:noFill/>
          </a:ln>
        </p:spPr>
        <p:txBody>
          <a:bodyPr wrap="none" lIns="0" tIns="0" rIns="0" bIns="0">
            <a:spAutoFit/>
          </a:bodyPr>
          <a:lstStyle/>
          <a:p>
            <a:r>
              <a:rPr lang="zh-CN" altLang="en-US" sz="4800" b="1" dirty="0">
                <a:solidFill>
                  <a:srgbClr val="FC0A04"/>
                </a:solidFill>
                <a:latin typeface="Times New Roman" panose="02020603050405020304" pitchFamily="18" charset="0"/>
                <a:ea typeface="华文隶书" panose="02010800040101010101" pitchFamily="2" charset="-122"/>
              </a:rPr>
              <a:t>战争爆发原因</a:t>
            </a:r>
            <a:endParaRPr lang="zh-CN" altLang="en-US" sz="4800" b="1" dirty="0">
              <a:solidFill>
                <a:srgbClr val="FC0A04"/>
              </a:solidFill>
              <a:latin typeface="Times New Roman" panose="02020603050405020304" pitchFamily="18" charset="0"/>
              <a:ea typeface="华文隶书" panose="02010800040101010101" pitchFamily="2" charset="-122"/>
            </a:endParaRPr>
          </a:p>
        </p:txBody>
      </p:sp>
      <p:sp>
        <p:nvSpPr>
          <p:cNvPr id="33799" name="文本框 33798"/>
          <p:cNvSpPr txBox="1"/>
          <p:nvPr/>
        </p:nvSpPr>
        <p:spPr>
          <a:xfrm>
            <a:off x="503238" y="3551238"/>
            <a:ext cx="3657600" cy="731837"/>
          </a:xfrm>
          <a:prstGeom prst="rect">
            <a:avLst/>
          </a:prstGeom>
          <a:noFill/>
          <a:ln w="9525">
            <a:noFill/>
          </a:ln>
        </p:spPr>
        <p:txBody>
          <a:bodyPr wrap="none" lIns="0" tIns="0" rIns="0" bIns="0">
            <a:spAutoFit/>
          </a:bodyPr>
          <a:lstStyle/>
          <a:p>
            <a:r>
              <a:rPr lang="zh-CN" altLang="en-US" sz="4800" b="1" dirty="0">
                <a:solidFill>
                  <a:srgbClr val="FC0A04"/>
                </a:solidFill>
                <a:latin typeface="Times New Roman" panose="02020603050405020304" pitchFamily="18" charset="0"/>
                <a:ea typeface="华文隶书" panose="02010800040101010101" pitchFamily="2" charset="-122"/>
              </a:rPr>
              <a:t>鸦片战争性质</a:t>
            </a:r>
            <a:endParaRPr lang="zh-CN" altLang="en-US" sz="4800" b="1" dirty="0">
              <a:solidFill>
                <a:srgbClr val="FC0A04"/>
              </a:solidFill>
              <a:latin typeface="Times New Roman" panose="02020603050405020304" pitchFamily="18" charset="0"/>
              <a:ea typeface="华文隶书" panose="02010800040101010101" pitchFamily="2" charset="-122"/>
            </a:endParaRPr>
          </a:p>
        </p:txBody>
      </p:sp>
      <p:sp>
        <p:nvSpPr>
          <p:cNvPr id="33800" name="文本框 33799"/>
          <p:cNvSpPr txBox="1"/>
          <p:nvPr/>
        </p:nvSpPr>
        <p:spPr>
          <a:xfrm>
            <a:off x="674688" y="5508625"/>
            <a:ext cx="5046662" cy="549275"/>
          </a:xfrm>
          <a:prstGeom prst="rect">
            <a:avLst/>
          </a:prstGeom>
          <a:noFill/>
          <a:ln w="9525">
            <a:noFill/>
          </a:ln>
        </p:spPr>
        <p:txBody>
          <a:bodyPr wrap="none" lIns="0" tIns="0" rIns="0" bIns="0">
            <a:spAutoFit/>
          </a:bodyPr>
          <a:lstStyle/>
          <a:p>
            <a:pPr algn="ctr"/>
            <a:r>
              <a:rPr lang="zh-CN" altLang="en-US" sz="3600" b="1" dirty="0">
                <a:solidFill>
                  <a:srgbClr val="663300"/>
                </a:solidFill>
                <a:latin typeface="Times New Roman" panose="02020603050405020304" pitchFamily="18" charset="0"/>
                <a:ea typeface="新宋体" panose="02010609030101010101" charset="-122"/>
              </a:rPr>
              <a:t>中国：</a:t>
            </a:r>
            <a:r>
              <a:rPr lang="zh-CN" altLang="en-US" sz="3600" b="1" dirty="0">
                <a:solidFill>
                  <a:srgbClr val="0000FF"/>
                </a:solidFill>
                <a:latin typeface="Times New Roman" panose="02020603050405020304" pitchFamily="18" charset="0"/>
                <a:ea typeface="新宋体" panose="02010609030101010101" charset="-122"/>
              </a:rPr>
              <a:t>反侵略的正义战争</a:t>
            </a:r>
            <a:endParaRPr lang="zh-CN" altLang="en-US" sz="3600" b="1" dirty="0">
              <a:solidFill>
                <a:srgbClr val="0000FF"/>
              </a:solidFill>
              <a:latin typeface="Times New Roman" panose="02020603050405020304" pitchFamily="18" charset="0"/>
              <a:ea typeface="新宋体" panose="02010609030101010101" charset="-122"/>
            </a:endParaRPr>
          </a:p>
        </p:txBody>
      </p:sp>
      <p:sp>
        <p:nvSpPr>
          <p:cNvPr id="33801" name="文本框 33800"/>
          <p:cNvSpPr txBox="1"/>
          <p:nvPr/>
        </p:nvSpPr>
        <p:spPr>
          <a:xfrm>
            <a:off x="674688" y="4592638"/>
            <a:ext cx="5046662" cy="549275"/>
          </a:xfrm>
          <a:prstGeom prst="rect">
            <a:avLst/>
          </a:prstGeom>
          <a:noFill/>
          <a:ln w="9525">
            <a:noFill/>
          </a:ln>
        </p:spPr>
        <p:txBody>
          <a:bodyPr wrap="none" lIns="0" tIns="0" rIns="0" bIns="0">
            <a:spAutoFit/>
          </a:bodyPr>
          <a:lstStyle/>
          <a:p>
            <a:pPr algn="ctr"/>
            <a:r>
              <a:rPr lang="zh-CN" altLang="en-US" sz="3600" b="1" dirty="0">
                <a:solidFill>
                  <a:srgbClr val="663300"/>
                </a:solidFill>
                <a:latin typeface="Times New Roman" panose="02020603050405020304" pitchFamily="18" charset="0"/>
                <a:ea typeface="新宋体" panose="02010609030101010101" charset="-122"/>
              </a:rPr>
              <a:t>英国：</a:t>
            </a:r>
            <a:r>
              <a:rPr lang="zh-CN" altLang="en-US" sz="3600" b="1" dirty="0">
                <a:solidFill>
                  <a:srgbClr val="0000FF"/>
                </a:solidFill>
                <a:latin typeface="Times New Roman" panose="02020603050405020304" pitchFamily="18" charset="0"/>
                <a:ea typeface="新宋体" panose="02010609030101010101" charset="-122"/>
              </a:rPr>
              <a:t>非正义的侵略战争</a:t>
            </a:r>
            <a:endParaRPr lang="zh-CN" altLang="en-US" sz="3600" b="1" dirty="0">
              <a:solidFill>
                <a:srgbClr val="0000FF"/>
              </a:solidFill>
              <a:latin typeface="Times New Roman" panose="02020603050405020304" pitchFamily="18" charset="0"/>
              <a:ea typeface="新宋体" panose="02010609030101010101" charset="-122"/>
            </a:endParaRPr>
          </a:p>
        </p:txBody>
      </p:sp>
      <p:sp>
        <p:nvSpPr>
          <p:cNvPr id="33802" name="文本框 33801"/>
          <p:cNvSpPr txBox="1"/>
          <p:nvPr/>
        </p:nvSpPr>
        <p:spPr>
          <a:xfrm>
            <a:off x="7413625" y="1852613"/>
            <a:ext cx="1219200" cy="487362"/>
          </a:xfrm>
          <a:prstGeom prst="rect">
            <a:avLst/>
          </a:prstGeom>
          <a:noFill/>
          <a:ln w="9525">
            <a:noFill/>
          </a:ln>
        </p:spPr>
        <p:txBody>
          <a:bodyPr wrap="none" lIns="0" tIns="0" rIns="0" bIns="0">
            <a:spAutoFit/>
          </a:bodyPr>
          <a:lstStyle/>
          <a:p>
            <a:r>
              <a:rPr lang="zh-CN" altLang="en-US" sz="3200" dirty="0">
                <a:solidFill>
                  <a:srgbClr val="666633"/>
                </a:solidFill>
                <a:latin typeface="Times New Roman" panose="02020603050405020304" pitchFamily="18" charset="0"/>
                <a:ea typeface="华文琥珀" panose="02010800040101010101" pitchFamily="2" charset="-122"/>
              </a:rPr>
              <a:t>必然性</a:t>
            </a:r>
            <a:endParaRPr lang="zh-CN" altLang="en-US" sz="3200" dirty="0">
              <a:solidFill>
                <a:srgbClr val="666633"/>
              </a:solidFill>
              <a:latin typeface="Times New Roman" panose="02020603050405020304" pitchFamily="18" charset="0"/>
              <a:ea typeface="华文琥珀" panose="02010800040101010101" pitchFamily="2" charset="-122"/>
            </a:endParaRPr>
          </a:p>
        </p:txBody>
      </p:sp>
      <p:sp>
        <p:nvSpPr>
          <p:cNvPr id="33803" name="文本框 33802"/>
          <p:cNvSpPr txBox="1"/>
          <p:nvPr/>
        </p:nvSpPr>
        <p:spPr>
          <a:xfrm>
            <a:off x="7415213" y="2679700"/>
            <a:ext cx="1219200" cy="487363"/>
          </a:xfrm>
          <a:prstGeom prst="rect">
            <a:avLst/>
          </a:prstGeom>
          <a:noFill/>
          <a:ln w="9525">
            <a:noFill/>
          </a:ln>
        </p:spPr>
        <p:txBody>
          <a:bodyPr wrap="none" lIns="0" tIns="0" rIns="0" bIns="0">
            <a:spAutoFit/>
          </a:bodyPr>
          <a:lstStyle/>
          <a:p>
            <a:r>
              <a:rPr lang="zh-CN" altLang="en-US" sz="3200" dirty="0">
                <a:solidFill>
                  <a:srgbClr val="666633"/>
                </a:solidFill>
                <a:latin typeface="Times New Roman" panose="02020603050405020304" pitchFamily="18" charset="0"/>
                <a:ea typeface="华文琥珀" panose="02010800040101010101" pitchFamily="2" charset="-122"/>
              </a:rPr>
              <a:t>偶然性</a:t>
            </a:r>
            <a:endParaRPr lang="zh-CN" altLang="en-US" sz="3200" dirty="0">
              <a:solidFill>
                <a:srgbClr val="666633"/>
              </a:solidFill>
              <a:latin typeface="Times New Roman" panose="02020603050405020304" pitchFamily="18" charset="0"/>
              <a:ea typeface="华文琥珀"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circle(out)">
                                      <p:cBhvr>
                                        <p:cTn id="7" dur="1000"/>
                                        <p:tgtEl>
                                          <p:spTgt spid="33796"/>
                                        </p:tgtEl>
                                      </p:cBhvr>
                                    </p:animEffect>
                                  </p:childTnLst>
                                  <p:subTnLst>
                                    <p:audio>
                                      <p:cMediaNode>
                                        <p:cTn display="0" masterRel="sameClick">
                                          <p:stCondLst>
                                            <p:cond evt="begin" delay="0">
                                              <p:tn val="5"/>
                                            </p:cond>
                                          </p:stCondLst>
                                          <p:endCondLst>
                                            <p:cond evt="onStopAudio" delay="0">
                                              <p:tgtEl>
                                                <p:sldTgt/>
                                              </p:tgtEl>
                                            </p:cond>
                                          </p:endCondLst>
                                        </p:cTn>
                                        <p:tgtEl>
                                          <p:sndTgt r:embed="rId1" name="chimes.wav"/>
                                        </p:tgtEl>
                                      </p:cMediaNode>
                                    </p:audio>
                                  </p:subTnLst>
                                </p:cTn>
                              </p:par>
                              <p:par>
                                <p:cTn id="8" presetID="6" presetClass="entr" presetSubtype="32" fill="hold" grpId="0" nodeType="withEffect">
                                  <p:stCondLst>
                                    <p:cond delay="0"/>
                                  </p:stCondLst>
                                  <p:childTnLst>
                                    <p:set>
                                      <p:cBhvr>
                                        <p:cTn id="9" dur="1" fill="hold">
                                          <p:stCondLst>
                                            <p:cond delay="0"/>
                                          </p:stCondLst>
                                        </p:cTn>
                                        <p:tgtEl>
                                          <p:spTgt spid="33797"/>
                                        </p:tgtEl>
                                        <p:attrNameLst>
                                          <p:attrName>style.visibility</p:attrName>
                                        </p:attrNameLst>
                                      </p:cBhvr>
                                      <p:to>
                                        <p:strVal val="visible"/>
                                      </p:to>
                                    </p:set>
                                    <p:animEffect transition="in" filter="circle(out)">
                                      <p:cBhvr>
                                        <p:cTn id="10" dur="1000"/>
                                        <p:tgtEl>
                                          <p:spTgt spid="3379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3802"/>
                                        </p:tgtEl>
                                        <p:attrNameLst>
                                          <p:attrName>style.visibility</p:attrName>
                                        </p:attrNameLst>
                                      </p:cBhvr>
                                      <p:to>
                                        <p:strVal val="visible"/>
                                      </p:to>
                                    </p:set>
                                    <p:animEffect transition="in" filter="dissolve">
                                      <p:cBhvr>
                                        <p:cTn id="15" dur="1000"/>
                                        <p:tgtEl>
                                          <p:spTgt spid="33802"/>
                                        </p:tgtEl>
                                      </p:cBhvr>
                                    </p:animEffec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3803"/>
                                        </p:tgtEl>
                                        <p:attrNameLst>
                                          <p:attrName>style.visibility</p:attrName>
                                        </p:attrNameLst>
                                      </p:cBhvr>
                                      <p:to>
                                        <p:strVal val="visible"/>
                                      </p:to>
                                    </p:set>
                                    <p:animEffect transition="in" filter="dissolve">
                                      <p:cBhvr>
                                        <p:cTn id="20" dur="1000"/>
                                        <p:tgtEl>
                                          <p:spTgt spid="33803"/>
                                        </p:tgtEl>
                                      </p:cBhvr>
                                    </p:animEffect>
                                  </p:childTnLst>
                                  <p:subTnLst>
                                    <p:audio>
                                      <p:cMediaNode>
                                        <p:cTn display="0" masterRel="sameClick">
                                          <p:stCondLst>
                                            <p:cond evt="begin" delay="0">
                                              <p:tn val="18"/>
                                            </p:cond>
                                          </p:stCondLst>
                                          <p:endCondLst>
                                            <p:cond evt="onStopAudio" delay="0">
                                              <p:tgtEl>
                                                <p:sldTgt/>
                                              </p:tgtEl>
                                            </p:cond>
                                          </p:endCondLst>
                                        </p:cTn>
                                        <p:tgtEl>
                                          <p:sndTgt r:embed="rId2" name="type.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3794"/>
                                        </p:tgtEl>
                                        <p:attrNameLst>
                                          <p:attrName>style.visibility</p:attrName>
                                        </p:attrNameLst>
                                      </p:cBhvr>
                                      <p:to>
                                        <p:strVal val="visible"/>
                                      </p:to>
                                    </p:set>
                                    <p:anim calcmode="lin" valueType="num">
                                      <p:cBhvr>
                                        <p:cTn id="25" dur="500" fill="hold"/>
                                        <p:tgtEl>
                                          <p:spTgt spid="33794"/>
                                        </p:tgtEl>
                                        <p:attrNameLst>
                                          <p:attrName>ppt_w</p:attrName>
                                        </p:attrNameLst>
                                      </p:cBhvr>
                                      <p:tavLst>
                                        <p:tav tm="0">
                                          <p:val>
                                            <p:fltVal val="0"/>
                                          </p:val>
                                        </p:tav>
                                        <p:tav tm="100000">
                                          <p:val>
                                            <p:strVal val="#ppt_w"/>
                                          </p:val>
                                        </p:tav>
                                      </p:tavLst>
                                    </p:anim>
                                    <p:anim calcmode="lin" valueType="num">
                                      <p:cBhvr>
                                        <p:cTn id="26" dur="500" fill="hold"/>
                                        <p:tgtEl>
                                          <p:spTgt spid="33794"/>
                                        </p:tgtEl>
                                        <p:attrNameLst>
                                          <p:attrName>ppt_h</p:attrName>
                                        </p:attrNameLst>
                                      </p:cBhvr>
                                      <p:tavLst>
                                        <p:tav tm="0">
                                          <p:val>
                                            <p:fltVal val="0"/>
                                          </p:val>
                                        </p:tav>
                                        <p:tav tm="100000">
                                          <p:val>
                                            <p:strVal val="#ppt_h"/>
                                          </p:val>
                                        </p:tav>
                                      </p:tavLst>
                                    </p:anim>
                                    <p:animEffect transition="in" filter="fade">
                                      <p:cBhvr>
                                        <p:cTn id="27" dur="500"/>
                                        <p:tgtEl>
                                          <p:spTgt spid="33794"/>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3795"/>
                                        </p:tgtEl>
                                        <p:attrNameLst>
                                          <p:attrName>style.visibility</p:attrName>
                                        </p:attrNameLst>
                                      </p:cBhvr>
                                      <p:to>
                                        <p:strVal val="visible"/>
                                      </p:to>
                                    </p:set>
                                    <p:anim calcmode="lin" valueType="num">
                                      <p:cBhvr>
                                        <p:cTn id="32" dur="500" fill="hold"/>
                                        <p:tgtEl>
                                          <p:spTgt spid="33795"/>
                                        </p:tgtEl>
                                        <p:attrNameLst>
                                          <p:attrName>ppt_w</p:attrName>
                                        </p:attrNameLst>
                                      </p:cBhvr>
                                      <p:tavLst>
                                        <p:tav tm="0">
                                          <p:val>
                                            <p:fltVal val="0"/>
                                          </p:val>
                                        </p:tav>
                                        <p:tav tm="100000">
                                          <p:val>
                                            <p:strVal val="#ppt_w"/>
                                          </p:val>
                                        </p:tav>
                                      </p:tavLst>
                                    </p:anim>
                                    <p:anim calcmode="lin" valueType="num">
                                      <p:cBhvr>
                                        <p:cTn id="33" dur="500" fill="hold"/>
                                        <p:tgtEl>
                                          <p:spTgt spid="33795"/>
                                        </p:tgtEl>
                                        <p:attrNameLst>
                                          <p:attrName>ppt_h</p:attrName>
                                        </p:attrNameLst>
                                      </p:cBhvr>
                                      <p:tavLst>
                                        <p:tav tm="0">
                                          <p:val>
                                            <p:fltVal val="0"/>
                                          </p:val>
                                        </p:tav>
                                        <p:tav tm="100000">
                                          <p:val>
                                            <p:strVal val="#ppt_h"/>
                                          </p:val>
                                        </p:tav>
                                      </p:tavLst>
                                    </p:anim>
                                    <p:animEffect transition="in" filter="fade">
                                      <p:cBhvr>
                                        <p:cTn id="34" dur="500"/>
                                        <p:tgtEl>
                                          <p:spTgt spid="33795"/>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33799"/>
                                        </p:tgtEl>
                                        <p:attrNameLst>
                                          <p:attrName>style.visibility</p:attrName>
                                        </p:attrNameLst>
                                      </p:cBhvr>
                                      <p:to>
                                        <p:strVal val="visible"/>
                                      </p:to>
                                    </p:set>
                                    <p:animEffect transition="in" filter="dissolve">
                                      <p:cBhvr>
                                        <p:cTn id="39" dur="500"/>
                                        <p:tgtEl>
                                          <p:spTgt spid="33799"/>
                                        </p:tgtEl>
                                      </p:cBhvr>
                                    </p:animEffect>
                                  </p:childTnLst>
                                  <p:subTnLst>
                                    <p:audio>
                                      <p:cMediaNode>
                                        <p:cTn display="0" masterRel="sameClick">
                                          <p:stCondLst>
                                            <p:cond evt="begin" delay="0">
                                              <p:tn val="37"/>
                                            </p:cond>
                                          </p:stCondLst>
                                          <p:endCondLst>
                                            <p:cond evt="onStopAudio" delay="0">
                                              <p:tgtEl>
                                                <p:sldTgt/>
                                              </p:tgtEl>
                                            </p:cond>
                                          </p:endCondLst>
                                        </p:cTn>
                                        <p:tgtEl>
                                          <p:sndTgt r:embed="rId1" name="chimes.wav"/>
                                        </p:tgtEl>
                                      </p:cMediaNode>
                                    </p:audio>
                                  </p:sub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33801"/>
                                        </p:tgtEl>
                                        <p:attrNameLst>
                                          <p:attrName>style.visibility</p:attrName>
                                        </p:attrNameLst>
                                      </p:cBhvr>
                                      <p:to>
                                        <p:strVal val="visible"/>
                                      </p:to>
                                    </p:set>
                                    <p:animEffect transition="in" filter="slide(fromBottom)">
                                      <p:cBhvr>
                                        <p:cTn id="44" dur="500"/>
                                        <p:tgtEl>
                                          <p:spTgt spid="33801"/>
                                        </p:tgtEl>
                                      </p:cBhvr>
                                    </p:animEffect>
                                  </p:childTnLst>
                                  <p:subTnLst>
                                    <p:audio>
                                      <p:cMediaNode>
                                        <p:cTn display="0" masterRel="sameClick">
                                          <p:stCondLst>
                                            <p:cond evt="begin" delay="0">
                                              <p:tn val="42"/>
                                            </p:cond>
                                          </p:stCondLst>
                                          <p:endCondLst>
                                            <p:cond evt="onStopAudio" delay="0">
                                              <p:tgtEl>
                                                <p:sldTgt/>
                                              </p:tgtEl>
                                            </p:cond>
                                          </p:endCondLst>
                                        </p:cTn>
                                        <p:tgtEl>
                                          <p:sndTgt r:embed="rId2" name="type.wav"/>
                                        </p:tgtEl>
                                      </p:cMediaNode>
                                    </p:audio>
                                  </p:sub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33800"/>
                                        </p:tgtEl>
                                        <p:attrNameLst>
                                          <p:attrName>style.visibility</p:attrName>
                                        </p:attrNameLst>
                                      </p:cBhvr>
                                      <p:to>
                                        <p:strVal val="visible"/>
                                      </p:to>
                                    </p:set>
                                    <p:animEffect transition="in" filter="slide(fromBottom)">
                                      <p:cBhvr>
                                        <p:cTn id="49" dur="500"/>
                                        <p:tgtEl>
                                          <p:spTgt spid="33800"/>
                                        </p:tgtEl>
                                      </p:cBhvr>
                                    </p:animEffect>
                                  </p:childTnLst>
                                  <p:subTnLst>
                                    <p:audio>
                                      <p:cMediaNode>
                                        <p:cTn display="0" masterRel="sameClick">
                                          <p:stCondLst>
                                            <p:cond evt="begin" delay="0">
                                              <p:tn val="47"/>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p:bldP spid="33796" grpId="0"/>
      <p:bldP spid="33797" grpId="0"/>
      <p:bldP spid="33799" grpId="0"/>
      <p:bldP spid="33800" grpId="0"/>
      <p:bldP spid="33801" grpId="0"/>
      <p:bldP spid="33802" grpId="0"/>
      <p:bldP spid="3380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34817"/>
          <p:cNvSpPr/>
          <p:nvPr/>
        </p:nvSpPr>
        <p:spPr>
          <a:xfrm>
            <a:off x="1524000" y="2736850"/>
            <a:ext cx="7315200" cy="549275"/>
          </a:xfrm>
          <a:prstGeom prst="rect">
            <a:avLst/>
          </a:prstGeom>
          <a:noFill/>
          <a:ln w="9525">
            <a:noFill/>
          </a:ln>
        </p:spPr>
        <p:txBody>
          <a:bodyPr wrap="none" lIns="0" tIns="0" rIns="0" bIns="0" anchor="t">
            <a:spAutoFit/>
          </a:bodyPr>
          <a:lstStyle/>
          <a:p>
            <a:pPr lvl="0" algn="ctr" fontAlgn="base"/>
            <a:r>
              <a:rPr lang="zh-CN" altLang="en-US" sz="3600" b="1" strike="noStrike" noProof="1">
                <a:solidFill>
                  <a:schemeClr val="accent2"/>
                </a:solidFill>
                <a:effectLst>
                  <a:outerShdw blurRad="38100" dist="38100" dir="2700000">
                    <a:srgbClr val="C0C0C0"/>
                  </a:outerShdw>
                </a:effectLst>
                <a:latin typeface="Arial" panose="020B0604020202020204" pitchFamily="34" charset="0"/>
                <a:ea typeface="华文隶书" panose="02010800040101010101" pitchFamily="2" charset="-122"/>
                <a:cs typeface="+mn-ea"/>
              </a:rPr>
              <a:t>从中英两个方面分析中国战败的原因</a:t>
            </a:r>
            <a:endParaRPr lang="zh-CN" altLang="en-US" sz="3600" b="1" strike="noStrike" noProof="1">
              <a:solidFill>
                <a:schemeClr val="accent2"/>
              </a:solidFill>
              <a:effectLst>
                <a:outerShdw blurRad="38100" dist="38100" dir="2700000">
                  <a:srgbClr val="C0C0C0"/>
                </a:outerShdw>
              </a:effectLst>
              <a:latin typeface="Arial" panose="020B0604020202020204" pitchFamily="34" charset="0"/>
              <a:ea typeface="华文隶书" panose="02010800040101010101" pitchFamily="2" charset="-122"/>
            </a:endParaRPr>
          </a:p>
        </p:txBody>
      </p:sp>
      <p:pic>
        <p:nvPicPr>
          <p:cNvPr id="35842" name="图片 34818" descr="tl"/>
          <p:cNvPicPr>
            <a:picLocks noChangeAspect="1"/>
          </p:cNvPicPr>
          <p:nvPr/>
        </p:nvPicPr>
        <p:blipFill>
          <a:blip r:embed="rId1"/>
          <a:stretch>
            <a:fillRect/>
          </a:stretch>
        </p:blipFill>
        <p:spPr>
          <a:xfrm>
            <a:off x="304800" y="2203450"/>
            <a:ext cx="1136650" cy="1136650"/>
          </a:xfrm>
          <a:prstGeom prst="rect">
            <a:avLst/>
          </a:prstGeom>
          <a:noFill/>
          <a:ln w="9525">
            <a:noFill/>
          </a:ln>
        </p:spPr>
      </p:pic>
      <p:sp>
        <p:nvSpPr>
          <p:cNvPr id="35843" name="矩形 34819"/>
          <p:cNvSpPr/>
          <p:nvPr/>
        </p:nvSpPr>
        <p:spPr>
          <a:xfrm>
            <a:off x="835025" y="5103813"/>
            <a:ext cx="3687763" cy="457200"/>
          </a:xfrm>
          <a:prstGeom prst="rect">
            <a:avLst/>
          </a:prstGeom>
          <a:noFill/>
          <a:ln w="9525">
            <a:noFill/>
          </a:ln>
        </p:spPr>
        <p:txBody>
          <a:bodyPr anchor="t">
            <a:spAutoFit/>
          </a:bodyPr>
          <a:lstStyle/>
          <a:p>
            <a:r>
              <a:rPr lang="zh-CN" altLang="en-US" sz="2400" b="1" dirty="0">
                <a:solidFill>
                  <a:srgbClr val="663300"/>
                </a:solidFill>
                <a:latin typeface="Times New Roman" panose="02020603050405020304" pitchFamily="18" charset="0"/>
              </a:rPr>
              <a:t>2、英国：</a:t>
            </a:r>
            <a:r>
              <a:rPr lang="zh-CN" altLang="en-US" sz="2400" b="1" dirty="0">
                <a:solidFill>
                  <a:schemeClr val="accent2"/>
                </a:solidFill>
                <a:latin typeface="Times New Roman" panose="02020603050405020304" pitchFamily="18" charset="0"/>
              </a:rPr>
              <a:t>（客观原因）</a:t>
            </a:r>
            <a:endParaRPr lang="zh-CN" altLang="en-US" sz="2400" b="1" dirty="0">
              <a:solidFill>
                <a:schemeClr val="accent2"/>
              </a:solidFill>
              <a:latin typeface="Times New Roman" panose="02020603050405020304" pitchFamily="18" charset="0"/>
            </a:endParaRPr>
          </a:p>
        </p:txBody>
      </p:sp>
      <p:sp>
        <p:nvSpPr>
          <p:cNvPr id="34821" name="矩形 34820"/>
          <p:cNvSpPr/>
          <p:nvPr/>
        </p:nvSpPr>
        <p:spPr>
          <a:xfrm>
            <a:off x="304800" y="5484813"/>
            <a:ext cx="8456613" cy="712787"/>
          </a:xfrm>
          <a:prstGeom prst="rect">
            <a:avLst/>
          </a:prstGeom>
          <a:noFill/>
          <a:ln w="9525">
            <a:noFill/>
          </a:ln>
        </p:spPr>
        <p:txBody>
          <a:bodyPr wrap="none" anchor="t">
            <a:spAutoFit/>
          </a:bodyPr>
          <a:lstStyle/>
          <a:p>
            <a:pPr>
              <a:lnSpc>
                <a:spcPct val="170000"/>
              </a:lnSpc>
            </a:pPr>
            <a:r>
              <a:rPr lang="zh-CN" altLang="en-US" sz="2400" b="1" dirty="0">
                <a:solidFill>
                  <a:schemeClr val="accent2"/>
                </a:solidFill>
                <a:latin typeface="Times New Roman" panose="02020603050405020304" pitchFamily="18" charset="0"/>
              </a:rPr>
              <a:t>根本原因：</a:t>
            </a:r>
            <a:r>
              <a:rPr lang="zh-CN" altLang="en-US" sz="2400" b="1" dirty="0">
                <a:solidFill>
                  <a:srgbClr val="663300"/>
                </a:solidFill>
                <a:latin typeface="Times New Roman" panose="02020603050405020304" pitchFamily="18" charset="0"/>
              </a:rPr>
              <a:t>落后的</a:t>
            </a:r>
            <a:r>
              <a:rPr lang="zh-CN" altLang="en-US" sz="2400" b="1" dirty="0">
                <a:solidFill>
                  <a:schemeClr val="accent2"/>
                </a:solidFill>
                <a:latin typeface="Times New Roman" panose="02020603050405020304" pitchFamily="18" charset="0"/>
              </a:rPr>
              <a:t>封建制度</a:t>
            </a:r>
            <a:r>
              <a:rPr lang="zh-CN" altLang="en-US" sz="2400" b="1" dirty="0">
                <a:solidFill>
                  <a:srgbClr val="663300"/>
                </a:solidFill>
                <a:latin typeface="Times New Roman" panose="02020603050405020304" pitchFamily="18" charset="0"/>
              </a:rPr>
              <a:t>不能与先进的</a:t>
            </a:r>
            <a:r>
              <a:rPr lang="zh-CN" altLang="en-US" sz="2400" b="1" dirty="0">
                <a:solidFill>
                  <a:schemeClr val="accent2"/>
                </a:solidFill>
                <a:latin typeface="Times New Roman" panose="02020603050405020304" pitchFamily="18" charset="0"/>
              </a:rPr>
              <a:t>资本主义制度</a:t>
            </a:r>
            <a:r>
              <a:rPr lang="zh-CN" altLang="en-US" sz="2400" b="1" dirty="0">
                <a:solidFill>
                  <a:srgbClr val="663300"/>
                </a:solidFill>
                <a:latin typeface="Times New Roman" panose="02020603050405020304" pitchFamily="18" charset="0"/>
              </a:rPr>
              <a:t>相对抗</a:t>
            </a:r>
            <a:endParaRPr lang="zh-CN" altLang="en-US" sz="2400" b="1" dirty="0">
              <a:solidFill>
                <a:srgbClr val="663300"/>
              </a:solidFill>
              <a:latin typeface="Times New Roman" panose="02020603050405020304" pitchFamily="18" charset="0"/>
            </a:endParaRPr>
          </a:p>
        </p:txBody>
      </p:sp>
      <p:sp>
        <p:nvSpPr>
          <p:cNvPr id="35845" name="矩形 34821"/>
          <p:cNvSpPr/>
          <p:nvPr/>
        </p:nvSpPr>
        <p:spPr>
          <a:xfrm>
            <a:off x="838200" y="3348038"/>
            <a:ext cx="5453063" cy="822325"/>
          </a:xfrm>
          <a:prstGeom prst="rect">
            <a:avLst/>
          </a:prstGeom>
          <a:noFill/>
          <a:ln w="9525">
            <a:noFill/>
          </a:ln>
        </p:spPr>
        <p:txBody>
          <a:bodyPr anchor="t">
            <a:spAutoFit/>
          </a:bodyPr>
          <a:lstStyle/>
          <a:p>
            <a:r>
              <a:rPr lang="zh-CN" altLang="en-US" sz="2400" b="1" dirty="0">
                <a:solidFill>
                  <a:srgbClr val="663300"/>
                </a:solidFill>
                <a:latin typeface="Times New Roman" panose="02020603050405020304" pitchFamily="18" charset="0"/>
              </a:rPr>
              <a:t>1、中国：</a:t>
            </a:r>
            <a:r>
              <a:rPr lang="zh-CN" altLang="en-US" sz="2400" b="1" dirty="0">
                <a:solidFill>
                  <a:schemeClr val="accent2"/>
                </a:solidFill>
                <a:latin typeface="Times New Roman" panose="02020603050405020304" pitchFamily="18" charset="0"/>
              </a:rPr>
              <a:t>（主观原因）</a:t>
            </a:r>
            <a:endParaRPr lang="zh-CN" altLang="en-US" sz="2400" b="1" dirty="0">
              <a:solidFill>
                <a:schemeClr val="accent2"/>
              </a:solidFill>
              <a:latin typeface="Times New Roman" panose="02020603050405020304" pitchFamily="18" charset="0"/>
            </a:endParaRPr>
          </a:p>
          <a:p>
            <a:r>
              <a:rPr lang="zh-CN" altLang="en-US" sz="2400" b="1" dirty="0">
                <a:solidFill>
                  <a:srgbClr val="663300"/>
                </a:solidFill>
                <a:latin typeface="Times New Roman" panose="02020603050405020304" pitchFamily="18" charset="0"/>
              </a:rPr>
              <a:t>　　　</a:t>
            </a:r>
            <a:endParaRPr lang="zh-CN" altLang="en-US" sz="2400" b="1" dirty="0">
              <a:solidFill>
                <a:srgbClr val="663300"/>
              </a:solidFill>
              <a:latin typeface="Times New Roman" panose="02020603050405020304" pitchFamily="18" charset="0"/>
            </a:endParaRPr>
          </a:p>
        </p:txBody>
      </p:sp>
      <p:sp>
        <p:nvSpPr>
          <p:cNvPr id="34823" name="矩形 34822"/>
          <p:cNvSpPr/>
          <p:nvPr/>
        </p:nvSpPr>
        <p:spPr>
          <a:xfrm>
            <a:off x="835025" y="3362833"/>
            <a:ext cx="6081713" cy="1569660"/>
          </a:xfrm>
          <a:prstGeom prst="rect">
            <a:avLst/>
          </a:prstGeom>
          <a:noFill/>
          <a:ln w="9525">
            <a:noFill/>
          </a:ln>
        </p:spPr>
        <p:txBody>
          <a:bodyPr anchor="t">
            <a:spAutoFit/>
          </a:bodyPr>
          <a:lstStyle/>
          <a:p>
            <a:r>
              <a:rPr lang="zh-CN" altLang="en-US" b="1" dirty="0">
                <a:solidFill>
                  <a:srgbClr val="663300"/>
                </a:solidFill>
                <a:latin typeface="Times New Roman" panose="02020603050405020304" pitchFamily="18" charset="0"/>
              </a:rPr>
              <a:t>                                                             </a:t>
            </a:r>
            <a:r>
              <a:rPr lang="zh-CN" altLang="en-US" sz="2400" b="1" dirty="0">
                <a:solidFill>
                  <a:srgbClr val="663300"/>
                </a:solidFill>
                <a:latin typeface="Times New Roman" panose="02020603050405020304" pitchFamily="18" charset="0"/>
              </a:rPr>
              <a:t>综合国力衰弱</a:t>
            </a:r>
            <a:endParaRPr lang="zh-CN" altLang="en-US" sz="2400" b="1" dirty="0">
              <a:solidFill>
                <a:srgbClr val="663300"/>
              </a:solidFill>
              <a:latin typeface="Times New Roman" panose="02020603050405020304" pitchFamily="18" charset="0"/>
            </a:endParaRPr>
          </a:p>
          <a:p>
            <a:r>
              <a:rPr lang="zh-CN" altLang="en-US" sz="2400" b="1" dirty="0">
                <a:solidFill>
                  <a:srgbClr val="663300"/>
                </a:solidFill>
                <a:latin typeface="Times New Roman" panose="02020603050405020304" pitchFamily="18" charset="0"/>
              </a:rPr>
              <a:t>（1）清政府</a:t>
            </a:r>
            <a:r>
              <a:rPr lang="zh-CN" altLang="en-US" sz="2400" b="1" dirty="0">
                <a:solidFill>
                  <a:schemeClr val="accent2"/>
                </a:solidFill>
                <a:latin typeface="Times New Roman" panose="02020603050405020304" pitchFamily="18" charset="0"/>
              </a:rPr>
              <a:t>政治腐败</a:t>
            </a:r>
            <a:endParaRPr lang="zh-CN" altLang="en-US" sz="2400" b="1" dirty="0">
              <a:solidFill>
                <a:srgbClr val="663300"/>
              </a:solidFill>
              <a:latin typeface="Times New Roman" panose="02020603050405020304" pitchFamily="18" charset="0"/>
            </a:endParaRPr>
          </a:p>
          <a:p>
            <a:r>
              <a:rPr lang="zh-CN" altLang="en-US" sz="2400" b="1" dirty="0">
                <a:solidFill>
                  <a:srgbClr val="663300"/>
                </a:solidFill>
                <a:latin typeface="Times New Roman" panose="02020603050405020304" pitchFamily="18" charset="0"/>
              </a:rPr>
              <a:t>（2）</a:t>
            </a:r>
            <a:r>
              <a:rPr lang="zh-CN" altLang="en-US" sz="2400" b="1" dirty="0">
                <a:solidFill>
                  <a:schemeClr val="accent2"/>
                </a:solidFill>
                <a:latin typeface="Times New Roman" panose="02020603050405020304" pitchFamily="18" charset="0"/>
              </a:rPr>
              <a:t>经济和军事技术</a:t>
            </a:r>
            <a:r>
              <a:rPr lang="zh-CN" altLang="en-US" sz="2400" dirty="0">
                <a:solidFill>
                  <a:srgbClr val="663300"/>
                </a:solidFill>
                <a:latin typeface="黑体" panose="02010600030101010101" pitchFamily="49" charset="-122"/>
                <a:ea typeface="黑体" panose="02010600030101010101" pitchFamily="49" charset="-122"/>
              </a:rPr>
              <a:t>、武器装备</a:t>
            </a:r>
            <a:r>
              <a:rPr lang="zh-CN" altLang="en-US" sz="2400" b="1" dirty="0">
                <a:solidFill>
                  <a:srgbClr val="663300"/>
                </a:solidFill>
                <a:latin typeface="Times New Roman" panose="02020603050405020304" pitchFamily="18" charset="0"/>
              </a:rPr>
              <a:t>落后</a:t>
            </a:r>
            <a:endParaRPr lang="zh-CN" altLang="en-US" sz="2400" b="1" dirty="0">
              <a:solidFill>
                <a:srgbClr val="663300"/>
              </a:solidFill>
              <a:latin typeface="Times New Roman" panose="02020603050405020304" pitchFamily="18" charset="0"/>
            </a:endParaRPr>
          </a:p>
          <a:p>
            <a:r>
              <a:rPr lang="zh-CN" altLang="en-US" sz="2400" b="1" dirty="0">
                <a:solidFill>
                  <a:srgbClr val="663300"/>
                </a:solidFill>
                <a:latin typeface="Times New Roman" panose="02020603050405020304" pitchFamily="18" charset="0"/>
              </a:rPr>
              <a:t>（3）</a:t>
            </a:r>
            <a:r>
              <a:rPr lang="zh-CN" altLang="en-US" sz="2400" dirty="0">
                <a:solidFill>
                  <a:srgbClr val="663300"/>
                </a:solidFill>
                <a:latin typeface="黑体" panose="02010600030101010101" pitchFamily="49" charset="-122"/>
                <a:ea typeface="黑体" panose="02010600030101010101" pitchFamily="49" charset="-122"/>
              </a:rPr>
              <a:t>清政府战和不定</a:t>
            </a:r>
            <a:r>
              <a:rPr lang="en-US" altLang="zh-CN" sz="2400" dirty="0">
                <a:solidFill>
                  <a:srgbClr val="663300"/>
                </a:solidFill>
                <a:latin typeface="黑体" panose="02010600030101010101" pitchFamily="49" charset="-122"/>
                <a:ea typeface="黑体" panose="02010600030101010101" pitchFamily="49" charset="-122"/>
              </a:rPr>
              <a:t>,</a:t>
            </a:r>
            <a:r>
              <a:rPr lang="zh-CN" altLang="en-US" sz="2400" dirty="0">
                <a:solidFill>
                  <a:srgbClr val="663300"/>
                </a:solidFill>
                <a:latin typeface="黑体" panose="02010600030101010101" pitchFamily="49" charset="-122"/>
                <a:ea typeface="黑体" panose="02010600030101010101" pitchFamily="49" charset="-122"/>
              </a:rPr>
              <a:t>军事指挥失当</a:t>
            </a:r>
            <a:endParaRPr lang="zh-CN" altLang="en-US" sz="2400" dirty="0">
              <a:solidFill>
                <a:srgbClr val="663300"/>
              </a:solidFill>
              <a:latin typeface="黑体" panose="02010600030101010101" pitchFamily="49" charset="-122"/>
              <a:ea typeface="黑体" panose="02010600030101010101" pitchFamily="49" charset="-122"/>
            </a:endParaRPr>
          </a:p>
        </p:txBody>
      </p:sp>
      <p:sp>
        <p:nvSpPr>
          <p:cNvPr id="34824" name="矩形 34823"/>
          <p:cNvSpPr/>
          <p:nvPr/>
        </p:nvSpPr>
        <p:spPr>
          <a:xfrm>
            <a:off x="4492625" y="5103813"/>
            <a:ext cx="2022475" cy="457200"/>
          </a:xfrm>
          <a:prstGeom prst="rect">
            <a:avLst/>
          </a:prstGeom>
          <a:noFill/>
          <a:ln w="9525">
            <a:noFill/>
          </a:ln>
        </p:spPr>
        <p:txBody>
          <a:bodyPr wrap="none" anchor="t">
            <a:spAutoFit/>
          </a:bodyPr>
          <a:lstStyle/>
          <a:p>
            <a:r>
              <a:rPr lang="zh-CN" altLang="en-US" sz="2400" b="1" dirty="0">
                <a:solidFill>
                  <a:srgbClr val="663300"/>
                </a:solidFill>
                <a:latin typeface="Times New Roman" panose="02020603050405020304" pitchFamily="18" charset="0"/>
              </a:rPr>
              <a:t>综合国力强大</a:t>
            </a:r>
            <a:endParaRPr lang="zh-CN" altLang="en-US" sz="2400" b="1" dirty="0">
              <a:solidFill>
                <a:srgbClr val="663300"/>
              </a:solidFill>
              <a:latin typeface="Times New Roman" panose="02020603050405020304" pitchFamily="18" charset="0"/>
            </a:endParaRPr>
          </a:p>
        </p:txBody>
      </p:sp>
      <p:sp>
        <p:nvSpPr>
          <p:cNvPr id="34825" name="矩形 34824"/>
          <p:cNvSpPr/>
          <p:nvPr/>
        </p:nvSpPr>
        <p:spPr>
          <a:xfrm>
            <a:off x="533400" y="757238"/>
            <a:ext cx="8220075" cy="1217612"/>
          </a:xfrm>
          <a:prstGeom prst="rect">
            <a:avLst/>
          </a:prstGeom>
        </p:spPr>
        <p:txBody>
          <a:bodyPr wrap="none" fromWordArt="1">
            <a:prstTxWarp prst="textDeflate">
              <a:avLst>
                <a:gd name="adj" fmla="val 18750"/>
              </a:avLst>
            </a:prstTxWarp>
            <a:normAutofit/>
          </a:bodyPr>
          <a:lstStyle/>
          <a:p>
            <a:pPr algn="ctr"/>
            <a:r>
              <a:rPr lang="zh-CN" altLang="en-US" sz="3200">
                <a:ln w="9525" cap="flat" cmpd="sng">
                  <a:solidFill>
                    <a:srgbClr val="000000"/>
                  </a:solidFill>
                  <a:prstDash val="solid"/>
                  <a:round/>
                  <a:headEnd type="none" w="med" len="med"/>
                  <a:tailEnd type="none" w="med" len="med"/>
                </a:ln>
                <a:solidFill>
                  <a:srgbClr val="FF0000"/>
                </a:solidFill>
                <a:latin typeface="华文琥珀" panose="02010800040101010101" pitchFamily="2" charset="-122"/>
                <a:ea typeface="华文琥珀" panose="02010800040101010101" pitchFamily="2" charset="-122"/>
              </a:rPr>
              <a:t>落后就要挨打!</a:t>
            </a:r>
            <a:endParaRPr lang="zh-CN" altLang="en-US" sz="3200">
              <a:ln w="9525" cap="flat" cmpd="sng">
                <a:solidFill>
                  <a:srgbClr val="000000"/>
                </a:solidFill>
                <a:prstDash val="solid"/>
                <a:round/>
                <a:headEnd type="none" w="med" len="med"/>
                <a:tailEnd type="none" w="med" len="med"/>
              </a:ln>
              <a:solidFill>
                <a:srgbClr val="FF0000"/>
              </a:solidFill>
              <a:latin typeface="华文琥珀" panose="02010800040101010101" pitchFamily="2" charset="-122"/>
              <a:ea typeface="华文琥珀" panose="02010800040101010101" pitchFamily="2" charset="-122"/>
            </a:endParaRPr>
          </a:p>
        </p:txBody>
      </p:sp>
      <p:sp>
        <p:nvSpPr>
          <p:cNvPr id="34826" name="椭圆形标注 34825"/>
          <p:cNvSpPr/>
          <p:nvPr/>
        </p:nvSpPr>
        <p:spPr>
          <a:xfrm>
            <a:off x="7324725" y="1976438"/>
            <a:ext cx="1666875" cy="762000"/>
          </a:xfrm>
          <a:prstGeom prst="wedgeEllipseCallout">
            <a:avLst>
              <a:gd name="adj1" fmla="val -140856"/>
              <a:gd name="adj2" fmla="val -73542"/>
            </a:avLst>
          </a:prstGeom>
          <a:solidFill>
            <a:schemeClr val="accent1"/>
          </a:solidFill>
          <a:ln w="9525" cap="flat" cmpd="sng">
            <a:solidFill>
              <a:schemeClr val="tx1"/>
            </a:solidFill>
            <a:prstDash val="solid"/>
            <a:miter/>
            <a:headEnd type="none" w="med" len="med"/>
            <a:tailEnd type="none" w="med" len="med"/>
          </a:ln>
        </p:spPr>
        <p:txBody>
          <a:bodyPr anchor="t"/>
          <a:lstStyle/>
          <a:p>
            <a:pPr algn="ctr"/>
            <a:r>
              <a:rPr lang="zh-CN" altLang="en-US" sz="3200" b="1" dirty="0">
                <a:solidFill>
                  <a:srgbClr val="FF00FF"/>
                </a:solidFill>
                <a:latin typeface="Arial" panose="020B0604020202020204" pitchFamily="34" charset="0"/>
              </a:rPr>
              <a:t>启示</a:t>
            </a:r>
            <a:endParaRPr lang="zh-CN" altLang="en-US" sz="3200" b="1" dirty="0">
              <a:solidFill>
                <a:srgbClr val="FF00FF"/>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23"/>
                                        </p:tgtEl>
                                        <p:attrNameLst>
                                          <p:attrName>style.visibility</p:attrName>
                                        </p:attrNameLst>
                                      </p:cBhvr>
                                      <p:to>
                                        <p:strVal val="visible"/>
                                      </p:to>
                                    </p:set>
                                    <p:animEffect transition="in" filter="blinds(horizontal)">
                                      <p:cBhvr>
                                        <p:cTn id="7" dur="500"/>
                                        <p:tgtEl>
                                          <p:spTgt spid="348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824"/>
                                        </p:tgtEl>
                                        <p:attrNameLst>
                                          <p:attrName>style.visibility</p:attrName>
                                        </p:attrNameLst>
                                      </p:cBhvr>
                                      <p:to>
                                        <p:strVal val="visible"/>
                                      </p:to>
                                    </p:set>
                                    <p:animEffect transition="in" filter="blinds(horizontal)">
                                      <p:cBhvr>
                                        <p:cTn id="12" dur="500"/>
                                        <p:tgtEl>
                                          <p:spTgt spid="3482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4821"/>
                                        </p:tgtEl>
                                        <p:attrNameLst>
                                          <p:attrName>style.visibility</p:attrName>
                                        </p:attrNameLst>
                                      </p:cBhvr>
                                      <p:to>
                                        <p:strVal val="visible"/>
                                      </p:to>
                                    </p:set>
                                    <p:animEffect transition="in" filter="checkerboard(across)">
                                      <p:cBhvr>
                                        <p:cTn id="17" dur="500"/>
                                        <p:tgtEl>
                                          <p:spTgt spid="34821"/>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34825"/>
                                        </p:tgtEl>
                                        <p:attrNameLst>
                                          <p:attrName>style.visibility</p:attrName>
                                        </p:attrNameLst>
                                      </p:cBhvr>
                                      <p:to>
                                        <p:strVal val="visible"/>
                                      </p:to>
                                    </p:set>
                                    <p:anim calcmode="lin" valueType="num">
                                      <p:cBhvr>
                                        <p:cTn id="22" dur="500" fill="hold"/>
                                        <p:tgtEl>
                                          <p:spTgt spid="34825"/>
                                        </p:tgtEl>
                                        <p:attrNameLst>
                                          <p:attrName>ppt_w</p:attrName>
                                        </p:attrNameLst>
                                      </p:cBhvr>
                                      <p:tavLst>
                                        <p:tav tm="0">
                                          <p:val>
                                            <p:fltVal val="0"/>
                                          </p:val>
                                        </p:tav>
                                        <p:tav tm="100000">
                                          <p:val>
                                            <p:strVal val="#ppt_w"/>
                                          </p:val>
                                        </p:tav>
                                      </p:tavLst>
                                    </p:anim>
                                    <p:anim calcmode="lin" valueType="num">
                                      <p:cBhvr>
                                        <p:cTn id="23" dur="500" fill="hold"/>
                                        <p:tgtEl>
                                          <p:spTgt spid="3482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0"/>
                                            </p:cond>
                                          </p:stCondLst>
                                          <p:endCondLst>
                                            <p:cond evt="onStopAudio" delay="0">
                                              <p:tgtEl>
                                                <p:sldTgt/>
                                              </p:tgtEl>
                                            </p:cond>
                                          </p:endCondLst>
                                        </p:cTn>
                                        <p:tgtEl>
                                          <p:sndTgt r:embed="rId2" name="explode.wav"/>
                                        </p:tgtEl>
                                      </p:cMediaNode>
                                    </p:audio>
                                  </p:sub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34826"/>
                                        </p:tgtEl>
                                        <p:attrNameLst>
                                          <p:attrName>style.visibility</p:attrName>
                                        </p:attrNameLst>
                                      </p:cBhvr>
                                      <p:to>
                                        <p:strVal val="visible"/>
                                      </p:to>
                                    </p:set>
                                    <p:animEffect transition="in" filter="diamond(in)">
                                      <p:cBhvr>
                                        <p:cTn id="28" dur="500"/>
                                        <p:tgtEl>
                                          <p:spTgt spid="34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P spid="34823" grpId="0"/>
      <p:bldP spid="34824" grpId="0"/>
      <p:bldP spid="34826"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图片 35841" descr="pic_10909"/>
          <p:cNvPicPr>
            <a:picLocks noChangeAspect="1"/>
          </p:cNvPicPr>
          <p:nvPr/>
        </p:nvPicPr>
        <p:blipFill>
          <a:blip r:embed="rId1"/>
          <a:stretch>
            <a:fillRect/>
          </a:stretch>
        </p:blipFill>
        <p:spPr>
          <a:xfrm>
            <a:off x="835025" y="1327150"/>
            <a:ext cx="7291388" cy="3546475"/>
          </a:xfrm>
          <a:prstGeom prst="rect">
            <a:avLst/>
          </a:prstGeom>
          <a:noFill/>
          <a:ln w="38100" cap="flat" cmpd="sng">
            <a:solidFill>
              <a:srgbClr val="663300"/>
            </a:solidFill>
            <a:prstDash val="solid"/>
            <a:miter/>
            <a:headEnd type="none" w="med" len="med"/>
            <a:tailEnd type="none" w="med" len="med"/>
          </a:ln>
          <a:effectLst>
            <a:outerShdw dist="53882" dir="18900000" algn="ctr" rotWithShape="0">
              <a:schemeClr val="bg2"/>
            </a:outerShdw>
          </a:effectLst>
        </p:spPr>
      </p:pic>
      <p:sp>
        <p:nvSpPr>
          <p:cNvPr id="35843" name="文本框 35842"/>
          <p:cNvSpPr txBox="1"/>
          <p:nvPr/>
        </p:nvSpPr>
        <p:spPr>
          <a:xfrm>
            <a:off x="1524000" y="4951413"/>
            <a:ext cx="6019800" cy="519113"/>
          </a:xfrm>
          <a:prstGeom prst="rect">
            <a:avLst/>
          </a:prstGeom>
          <a:noFill/>
          <a:ln w="9525">
            <a:noFill/>
          </a:ln>
        </p:spPr>
        <p:txBody>
          <a:bodyPr>
            <a:spAutoFit/>
          </a:bodyPr>
          <a:lstStyle/>
          <a:p>
            <a:pPr algn="ctr">
              <a:spcBef>
                <a:spcPct val="50000"/>
              </a:spcBef>
            </a:pPr>
            <a:r>
              <a:rPr lang="en-US" altLang="zh-CN" sz="2800" b="1">
                <a:effectLst>
                  <a:outerShdw blurRad="38100" dist="38100" dir="2700000">
                    <a:srgbClr val="C0C0C0"/>
                  </a:outerShdw>
                </a:effectLst>
                <a:latin typeface="Times New Roman" panose="02020603050405020304" pitchFamily="18" charset="0"/>
                <a:ea typeface="楷体_GB2312" panose="02010609030101010101" charset="-122"/>
              </a:rPr>
              <a:t>《</a:t>
            </a:r>
            <a:r>
              <a:rPr lang="zh-CN" altLang="en-US" sz="2800" b="1">
                <a:effectLst>
                  <a:outerShdw blurRad="38100" dist="38100" dir="2700000">
                    <a:srgbClr val="C0C0C0"/>
                  </a:outerShdw>
                </a:effectLst>
                <a:latin typeface="Times New Roman" panose="02020603050405020304" pitchFamily="18" charset="0"/>
                <a:ea typeface="楷体_GB2312" panose="02010609030101010101" charset="-122"/>
              </a:rPr>
              <a:t>南京条约</a:t>
            </a:r>
            <a:r>
              <a:rPr lang="en-US" altLang="zh-CN" sz="2800" b="1">
                <a:effectLst>
                  <a:outerShdw blurRad="38100" dist="38100" dir="2700000">
                    <a:srgbClr val="C0C0C0"/>
                  </a:outerShdw>
                </a:effectLst>
                <a:latin typeface="Times New Roman" panose="02020603050405020304" pitchFamily="18" charset="0"/>
                <a:ea typeface="楷体_GB2312" panose="02010609030101010101" charset="-122"/>
              </a:rPr>
              <a:t>》</a:t>
            </a:r>
            <a:r>
              <a:rPr lang="zh-CN" altLang="en-US" sz="2800" b="1">
                <a:effectLst>
                  <a:outerShdw blurRad="38100" dist="38100" dir="2700000">
                    <a:srgbClr val="C0C0C0"/>
                  </a:outerShdw>
                </a:effectLst>
                <a:latin typeface="Times New Roman" panose="02020603050405020304" pitchFamily="18" charset="0"/>
                <a:ea typeface="楷体_GB2312" panose="02010609030101010101" charset="-122"/>
              </a:rPr>
              <a:t>签订时的情景</a:t>
            </a:r>
            <a:endParaRPr lang="zh-CN" altLang="en-US" sz="2800" b="1">
              <a:effectLst>
                <a:outerShdw blurRad="38100" dist="38100" dir="2700000">
                  <a:srgbClr val="C0C0C0"/>
                </a:outerShdw>
              </a:effectLst>
              <a:latin typeface="Times New Roman" panose="02020603050405020304" pitchFamily="18" charset="0"/>
              <a:ea typeface="楷体_GB2312" panose="02010609030101010101" charset="-122"/>
            </a:endParaRPr>
          </a:p>
        </p:txBody>
      </p:sp>
      <p:sp>
        <p:nvSpPr>
          <p:cNvPr id="36867" name="文本框 35843"/>
          <p:cNvSpPr txBox="1"/>
          <p:nvPr/>
        </p:nvSpPr>
        <p:spPr>
          <a:xfrm>
            <a:off x="1060450" y="5410200"/>
            <a:ext cx="7151688" cy="944563"/>
          </a:xfrm>
          <a:prstGeom prst="rect">
            <a:avLst/>
          </a:prstGeom>
          <a:noFill/>
          <a:ln w="9525">
            <a:noFill/>
          </a:ln>
        </p:spPr>
        <p:txBody>
          <a:bodyPr wrap="square" anchor="t">
            <a:spAutoFit/>
          </a:bodyPr>
          <a:lstStyle/>
          <a:p>
            <a:r>
              <a:rPr lang="zh-CN" altLang="en-US" sz="2800" dirty="0">
                <a:solidFill>
                  <a:srgbClr val="CC3300"/>
                </a:solidFill>
                <a:latin typeface="黑体" panose="02010600030101010101" pitchFamily="49" charset="-122"/>
                <a:ea typeface="黑体" panose="02010600030101010101" pitchFamily="49" charset="-122"/>
              </a:rPr>
              <a:t>中国近代史上第一个丧权辱国的不平等条约</a:t>
            </a:r>
            <a:endParaRPr lang="zh-CN" altLang="en-US" sz="2800" dirty="0">
              <a:solidFill>
                <a:srgbClr val="CC3300"/>
              </a:solidFill>
              <a:latin typeface="黑体" panose="02010600030101010101" pitchFamily="49" charset="-122"/>
              <a:ea typeface="黑体" panose="02010600030101010101" pitchFamily="49" charset="-122"/>
            </a:endParaRPr>
          </a:p>
          <a:p>
            <a:r>
              <a:rPr lang="en-US" altLang="zh-CN" sz="2800" dirty="0">
                <a:solidFill>
                  <a:srgbClr val="CC3300"/>
                </a:solidFill>
                <a:latin typeface="黑体" panose="02010600030101010101" pitchFamily="49" charset="-122"/>
                <a:ea typeface="黑体" panose="02010600030101010101" pitchFamily="49" charset="-122"/>
              </a:rPr>
              <a:t>——《</a:t>
            </a:r>
            <a:r>
              <a:rPr lang="zh-CN" altLang="en-US" sz="2800" dirty="0">
                <a:solidFill>
                  <a:srgbClr val="CC3300"/>
                </a:solidFill>
                <a:latin typeface="黑体" panose="02010600030101010101" pitchFamily="49" charset="-122"/>
                <a:ea typeface="黑体" panose="02010600030101010101" pitchFamily="49" charset="-122"/>
              </a:rPr>
              <a:t>南京条约</a:t>
            </a:r>
            <a:r>
              <a:rPr lang="en-US" altLang="zh-CN" sz="2800" dirty="0">
                <a:solidFill>
                  <a:srgbClr val="CC3300"/>
                </a:solidFill>
                <a:latin typeface="黑体" panose="02010600030101010101" pitchFamily="49" charset="-122"/>
                <a:ea typeface="黑体" panose="02010600030101010101" pitchFamily="49" charset="-122"/>
              </a:rPr>
              <a:t>》</a:t>
            </a:r>
            <a:r>
              <a:rPr lang="zh-CN" altLang="en-US" sz="2800" dirty="0">
                <a:solidFill>
                  <a:srgbClr val="CC3300"/>
                </a:solidFill>
                <a:latin typeface="黑体" panose="02010600030101010101" pitchFamily="49" charset="-122"/>
                <a:ea typeface="黑体" panose="02010600030101010101" pitchFamily="49" charset="-122"/>
              </a:rPr>
              <a:t>（地位）</a:t>
            </a:r>
            <a:endParaRPr lang="zh-CN" altLang="en-US" sz="2800" dirty="0">
              <a:solidFill>
                <a:srgbClr val="CC3300"/>
              </a:solidFill>
              <a:latin typeface="Arial" panose="020B0604020202020204" pitchFamily="34" charset="0"/>
            </a:endParaRPr>
          </a:p>
        </p:txBody>
      </p:sp>
      <p:sp>
        <p:nvSpPr>
          <p:cNvPr id="36868" name="标题 15391"/>
          <p:cNvSpPr>
            <a:spLocks noGrp="1"/>
          </p:cNvSpPr>
          <p:nvPr/>
        </p:nvSpPr>
        <p:spPr>
          <a:xfrm>
            <a:off x="454025" y="379413"/>
            <a:ext cx="5483225" cy="993775"/>
          </a:xfrm>
          <a:prstGeom prst="rect">
            <a:avLst/>
          </a:prstGeom>
          <a:noFill/>
          <a:ln w="9525">
            <a:noFill/>
          </a:ln>
        </p:spPr>
        <p:txBody>
          <a:bodyPr anchor="ctr"/>
          <a:lstStyle/>
          <a:p>
            <a:r>
              <a:rPr lang="zh-CN" altLang="en-US" sz="3600" b="1" dirty="0">
                <a:solidFill>
                  <a:schemeClr val="tx2"/>
                </a:solidFill>
                <a:latin typeface="Arial" panose="020B0604020202020204" pitchFamily="34" charset="0"/>
              </a:rPr>
              <a:t>三、中英《南京条约》</a:t>
            </a:r>
            <a:endParaRPr lang="zh-CN" altLang="en-US" sz="3600" b="1" dirty="0">
              <a:solidFill>
                <a:schemeClr val="tx2"/>
              </a:solidFill>
              <a:latin typeface="Arial" panose="020B0604020202020204" pitchFamily="34"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graphicFrame>
        <p:nvGraphicFramePr>
          <p:cNvPr id="36866" name="表格 36865"/>
          <p:cNvGraphicFramePr/>
          <p:nvPr/>
        </p:nvGraphicFramePr>
        <p:xfrm>
          <a:off x="228600" y="838200"/>
          <a:ext cx="8763000" cy="5858510"/>
        </p:xfrm>
        <a:graphic>
          <a:graphicData uri="http://schemas.openxmlformats.org/drawingml/2006/table">
            <a:tbl>
              <a:tblPr/>
              <a:tblGrid>
                <a:gridCol w="3657600"/>
                <a:gridCol w="5105400"/>
              </a:tblGrid>
              <a:tr h="51752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b="1">
                          <a:latin typeface="楷体_GB2312" panose="02010609030101010101" charset="-122"/>
                          <a:ea typeface="楷体_GB2312" panose="02010609030101010101" charset="-122"/>
                        </a:rPr>
                        <a:t>    </a:t>
                      </a:r>
                      <a:r>
                        <a:rPr lang="zh-CN" altLang="en-US" b="1">
                          <a:latin typeface="楷体_GB2312" panose="02010609030101010101" charset="-122"/>
                          <a:ea typeface="楷体_GB2312" panose="02010609030101010101" charset="-122"/>
                        </a:rPr>
                        <a:t>主 要 内 容</a:t>
                      </a:r>
                      <a:endParaRPr lang="zh-CN" altLang="en-US" b="1">
                        <a:latin typeface="楷体_GB2312" panose="02010609030101010101" charset="-122"/>
                        <a:ea typeface="楷体_GB2312" panose="02010609030101010101"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b="1">
                          <a:latin typeface="楷体_GB2312" panose="02010609030101010101" charset="-122"/>
                          <a:ea typeface="楷体_GB2312" panose="02010609030101010101" charset="-122"/>
                        </a:rPr>
                        <a:t>        </a:t>
                      </a:r>
                      <a:r>
                        <a:rPr lang="zh-CN" altLang="en-US" b="1">
                          <a:latin typeface="楷体_GB2312" panose="02010609030101010101" charset="-122"/>
                          <a:ea typeface="楷体_GB2312" panose="02010609030101010101" charset="-122"/>
                        </a:rPr>
                        <a:t>危      害</a:t>
                      </a:r>
                      <a:endParaRPr lang="zh-CN" altLang="en-US" b="1">
                        <a:latin typeface="楷体_GB2312" panose="02010609030101010101" charset="-122"/>
                        <a:ea typeface="楷体_GB2312" panose="02010609030101010101"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alpha val="100000"/>
                      </a:srgbClr>
                    </a:solidFill>
                  </a:tcPr>
                </a:tc>
              </a:tr>
              <a:tr h="54927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2000" b="1">
                          <a:latin typeface="楷体_GB2312" panose="02010609030101010101" charset="-122"/>
                          <a:ea typeface="楷体_GB2312" panose="02010609030101010101" charset="-122"/>
                        </a:rPr>
                        <a:t>    </a:t>
                      </a:r>
                      <a:endParaRPr lang="zh-CN" altLang="en-US" sz="2000" b="1">
                        <a:latin typeface="楷体_GB2312" panose="02010609030101010101" charset="-122"/>
                        <a:ea typeface="楷体_GB2312" panose="02010609030101010101"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2000" b="1">
                          <a:ea typeface="楷体_GB2312" panose="02010609030101010101" charset="-122"/>
                        </a:rPr>
                        <a:t>         </a:t>
                      </a:r>
                      <a:endParaRPr lang="zh-CN" altLang="en-US" sz="2000" b="1">
                        <a:ea typeface="楷体_GB2312" panose="02010609030101010101"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alpha val="100000"/>
                      </a:srgbClr>
                    </a:solidFill>
                  </a:tcPr>
                </a:tc>
              </a:tr>
              <a:tr h="47625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2000" b="1">
                          <a:latin typeface="楷体_GB2312" panose="02010609030101010101" charset="-122"/>
                          <a:ea typeface="楷体_GB2312" panose="02010609030101010101" charset="-122"/>
                        </a:rPr>
                        <a:t>    </a:t>
                      </a:r>
                      <a:endParaRPr lang="zh-CN" altLang="en-US" sz="2000" b="1">
                        <a:latin typeface="楷体_GB2312" panose="02010609030101010101" charset="-122"/>
                        <a:ea typeface="楷体_GB2312" panose="02010609030101010101"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2000" b="1">
                          <a:ea typeface="楷体_GB2312" panose="02010609030101010101" charset="-122"/>
                        </a:rPr>
                        <a:t>         </a:t>
                      </a:r>
                      <a:endParaRPr lang="zh-CN" altLang="en-US" sz="2000" b="1">
                        <a:ea typeface="楷体_GB2312" panose="02010609030101010101"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alpha val="100000"/>
                      </a:srgbClr>
                    </a:solidFill>
                  </a:tcPr>
                </a:tc>
              </a:tr>
              <a:tr h="89217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2000" b="1">
                          <a:latin typeface="楷体_GB2312" panose="02010609030101010101" charset="-122"/>
                          <a:ea typeface="楷体_GB2312" panose="02010609030101010101" charset="-122"/>
                        </a:rPr>
                        <a:t>    </a:t>
                      </a:r>
                      <a:endParaRPr lang="zh-CN" altLang="en-US" sz="2000" b="1">
                        <a:latin typeface="楷体_GB2312" panose="02010609030101010101" charset="-122"/>
                        <a:ea typeface="楷体_GB2312" panose="02010609030101010101"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2000" b="1">
                          <a:ea typeface="楷体_GB2312" panose="02010609030101010101" charset="-122"/>
                        </a:rPr>
                        <a:t>         </a:t>
                      </a:r>
                      <a:endParaRPr lang="zh-CN" altLang="en-US" sz="2000" b="1">
                        <a:ea typeface="楷体_GB2312" panose="02010609030101010101"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alpha val="100000"/>
                      </a:srgbClr>
                    </a:solidFill>
                  </a:tcPr>
                </a:tc>
              </a:tr>
              <a:tr h="60960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2000" b="1">
                          <a:latin typeface="楷体_GB2312" panose="02010609030101010101" charset="-122"/>
                          <a:ea typeface="楷体_GB2312" panose="02010609030101010101" charset="-122"/>
                        </a:rPr>
                        <a:t>    </a:t>
                      </a:r>
                      <a:endParaRPr lang="zh-CN" altLang="en-US" sz="2000" b="1">
                        <a:latin typeface="楷体_GB2312" panose="02010609030101010101" charset="-122"/>
                        <a:ea typeface="楷体_GB2312" panose="02010609030101010101"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2000" b="1">
                          <a:ea typeface="楷体_GB2312" panose="02010609030101010101" charset="-122"/>
                        </a:rPr>
                        <a:t>        </a:t>
                      </a:r>
                      <a:endParaRPr lang="zh-CN" altLang="en-US" sz="2000" b="1">
                        <a:ea typeface="楷体_GB2312" panose="02010609030101010101"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alpha val="100000"/>
                      </a:srgbClr>
                    </a:solidFill>
                  </a:tcPr>
                </a:tc>
              </a:tr>
              <a:tr h="75565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2000" b="1">
                          <a:latin typeface="楷体_GB2312" panose="02010609030101010101" charset="-122"/>
                          <a:ea typeface="楷体_GB2312" panose="02010609030101010101" charset="-122"/>
                        </a:rPr>
                        <a:t>    </a:t>
                      </a:r>
                      <a:endParaRPr lang="zh-CN" altLang="en-US" sz="2000" b="1">
                        <a:latin typeface="楷体_GB2312" panose="02010609030101010101" charset="-122"/>
                        <a:ea typeface="楷体_GB2312" panose="02010609030101010101"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2000" b="1">
                          <a:ea typeface="楷体_GB2312" panose="02010609030101010101" charset="-122"/>
                        </a:rPr>
                        <a:t>        </a:t>
                      </a:r>
                      <a:endParaRPr lang="zh-CN" altLang="en-US" sz="2000" b="1">
                        <a:ea typeface="楷体_GB2312" panose="02010609030101010101"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alpha val="100000"/>
                      </a:srgbClr>
                    </a:solidFill>
                  </a:tcPr>
                </a:tc>
              </a:tr>
              <a:tr h="99060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2000" b="1">
                          <a:latin typeface="楷体_GB2312" panose="02010609030101010101" charset="-122"/>
                          <a:ea typeface="楷体_GB2312" panose="02010609030101010101" charset="-122"/>
                        </a:rPr>
                        <a:t>    </a:t>
                      </a:r>
                      <a:endParaRPr lang="zh-CN" altLang="en-US" sz="2000" b="1">
                        <a:latin typeface="楷体_GB2312" panose="02010609030101010101" charset="-122"/>
                        <a:ea typeface="楷体_GB2312" panose="02010609030101010101"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2000" b="1">
                          <a:ea typeface="楷体_GB2312" panose="02010609030101010101" charset="-122"/>
                        </a:rPr>
                        <a:t>        </a:t>
                      </a:r>
                      <a:endParaRPr lang="zh-CN" altLang="en-US" sz="2000" b="1">
                        <a:ea typeface="楷体_GB2312" panose="02010609030101010101"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alpha val="100000"/>
                      </a:srgbClr>
                    </a:solidFill>
                  </a:tcPr>
                </a:tc>
              </a:tr>
              <a:tr h="106680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2000" b="1">
                          <a:latin typeface="楷体_GB2312" panose="02010609030101010101" charset="-122"/>
                          <a:ea typeface="楷体_GB2312" panose="02010609030101010101" charset="-122"/>
                        </a:rPr>
                        <a:t>    </a:t>
                      </a:r>
                      <a:endParaRPr lang="zh-CN" altLang="en-US" sz="2000" b="1">
                        <a:latin typeface="楷体_GB2312" panose="02010609030101010101" charset="-122"/>
                        <a:ea typeface="楷体_GB2312" panose="02010609030101010101"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FFCC">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2000" b="1">
                          <a:ea typeface="楷体_GB2312" panose="02010609030101010101" charset="-122"/>
                        </a:rPr>
                        <a:t>        </a:t>
                      </a:r>
                      <a:endParaRPr lang="zh-CN" altLang="en-US" sz="2000" b="1">
                        <a:ea typeface="楷体_GB2312" panose="02010609030101010101"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FFCC">
                        <a:alpha val="100000"/>
                      </a:srgbClr>
                    </a:solidFill>
                  </a:tcPr>
                </a:tc>
              </a:tr>
            </a:tbl>
          </a:graphicData>
        </a:graphic>
      </p:graphicFrame>
      <p:sp>
        <p:nvSpPr>
          <p:cNvPr id="36895" name="矩形 36894">
            <a:hlinkClick r:id="rId1" action="ppaction://hlinksldjump"/>
          </p:cNvPr>
          <p:cNvSpPr/>
          <p:nvPr/>
        </p:nvSpPr>
        <p:spPr>
          <a:xfrm>
            <a:off x="639763" y="1371600"/>
            <a:ext cx="2336800" cy="519113"/>
          </a:xfrm>
          <a:prstGeom prst="rect">
            <a:avLst/>
          </a:prstGeom>
          <a:noFill/>
          <a:ln w="9525">
            <a:noFill/>
          </a:ln>
        </p:spPr>
        <p:txBody>
          <a:bodyPr wrap="none" anchor="t">
            <a:spAutoFit/>
          </a:bodyPr>
          <a:lstStyle/>
          <a:p>
            <a:pPr algn="ctr"/>
            <a:r>
              <a:rPr lang="zh-CN" altLang="en-US" sz="2800" b="1" u="sng">
                <a:solidFill>
                  <a:schemeClr val="folHlink"/>
                </a:solidFill>
                <a:latin typeface="楷体_GB2312" panose="02010609030101010101" charset="-122"/>
                <a:ea typeface="楷体_GB2312" panose="02010609030101010101" charset="-122"/>
                <a:hlinkClick r:id="rId1" action="ppaction://hlinksldjump"/>
              </a:rPr>
              <a:t>割地：香港岛</a:t>
            </a:r>
            <a:endParaRPr lang="zh-CN" altLang="en-US" sz="2800" b="1" u="sng">
              <a:solidFill>
                <a:schemeClr val="folHlink"/>
              </a:solidFill>
              <a:latin typeface="楷体_GB2312" panose="02010609030101010101" charset="-122"/>
              <a:ea typeface="楷体_GB2312" panose="02010609030101010101" charset="-122"/>
            </a:endParaRPr>
          </a:p>
        </p:txBody>
      </p:sp>
      <p:sp>
        <p:nvSpPr>
          <p:cNvPr id="36896" name="矩形 36895">
            <a:hlinkClick r:id="rId2" action="ppaction://hlinksldjump"/>
          </p:cNvPr>
          <p:cNvSpPr/>
          <p:nvPr/>
        </p:nvSpPr>
        <p:spPr>
          <a:xfrm>
            <a:off x="423863" y="1905000"/>
            <a:ext cx="3060700" cy="519113"/>
          </a:xfrm>
          <a:prstGeom prst="rect">
            <a:avLst/>
          </a:prstGeom>
          <a:noFill/>
          <a:ln w="9525">
            <a:noFill/>
          </a:ln>
        </p:spPr>
        <p:txBody>
          <a:bodyPr wrap="none" anchor="t">
            <a:spAutoFit/>
          </a:bodyPr>
          <a:lstStyle/>
          <a:p>
            <a:pPr algn="ctr"/>
            <a:r>
              <a:rPr lang="zh-CN" altLang="en-US" sz="2800" b="1" u="sng">
                <a:solidFill>
                  <a:schemeClr val="folHlink"/>
                </a:solidFill>
                <a:latin typeface="楷体_GB2312" panose="02010609030101010101" charset="-122"/>
                <a:ea typeface="楷体_GB2312" panose="02010609030101010101" charset="-122"/>
                <a:hlinkClick r:id="rId2" action="ppaction://hlinksldjump"/>
              </a:rPr>
              <a:t>赔款：</a:t>
            </a:r>
            <a:r>
              <a:rPr lang="en-US" altLang="zh-CN" sz="2800" b="1" u="sng">
                <a:solidFill>
                  <a:schemeClr val="folHlink"/>
                </a:solidFill>
                <a:latin typeface="楷体_GB2312" panose="02010609030101010101" charset="-122"/>
                <a:ea typeface="楷体_GB2312" panose="02010609030101010101" charset="-122"/>
                <a:hlinkClick r:id="rId2" action="ppaction://hlinksldjump"/>
              </a:rPr>
              <a:t>2100</a:t>
            </a:r>
            <a:r>
              <a:rPr lang="zh-CN" altLang="en-US" sz="2800" b="1" u="sng">
                <a:solidFill>
                  <a:schemeClr val="folHlink"/>
                </a:solidFill>
                <a:latin typeface="楷体_GB2312" panose="02010609030101010101" charset="-122"/>
                <a:ea typeface="楷体_GB2312" panose="02010609030101010101" charset="-122"/>
                <a:hlinkClick r:id="rId2" action="ppaction://hlinksldjump"/>
              </a:rPr>
              <a:t>万银元</a:t>
            </a:r>
            <a:endParaRPr lang="zh-CN" altLang="en-US" sz="2800" b="1" u="sng">
              <a:solidFill>
                <a:schemeClr val="folHlink"/>
              </a:solidFill>
              <a:latin typeface="楷体_GB2312" panose="02010609030101010101" charset="-122"/>
              <a:ea typeface="楷体_GB2312" panose="02010609030101010101" charset="-122"/>
            </a:endParaRPr>
          </a:p>
        </p:txBody>
      </p:sp>
      <p:sp>
        <p:nvSpPr>
          <p:cNvPr id="36897" name="矩形 36896">
            <a:hlinkClick r:id="rId1" action="ppaction://hlinksldjump"/>
          </p:cNvPr>
          <p:cNvSpPr/>
          <p:nvPr/>
        </p:nvSpPr>
        <p:spPr>
          <a:xfrm>
            <a:off x="757238" y="2514600"/>
            <a:ext cx="2336800" cy="519113"/>
          </a:xfrm>
          <a:prstGeom prst="rect">
            <a:avLst/>
          </a:prstGeom>
          <a:noFill/>
          <a:ln w="9525">
            <a:noFill/>
          </a:ln>
        </p:spPr>
        <p:txBody>
          <a:bodyPr wrap="none" anchor="t">
            <a:spAutoFit/>
          </a:bodyPr>
          <a:lstStyle/>
          <a:p>
            <a:pPr algn="ctr"/>
            <a:r>
              <a:rPr lang="zh-CN" altLang="en-US" sz="2800" b="1" u="sng">
                <a:solidFill>
                  <a:schemeClr val="folHlink"/>
                </a:solidFill>
                <a:latin typeface="楷体_GB2312" panose="02010609030101010101" charset="-122"/>
                <a:ea typeface="楷体_GB2312" panose="02010609030101010101" charset="-122"/>
                <a:hlinkClick r:id="rId1" action="ppaction://hlinksldjump"/>
              </a:rPr>
              <a:t>开放五口通商</a:t>
            </a:r>
            <a:endParaRPr lang="zh-CN" altLang="en-US" sz="2800" b="1" u="sng">
              <a:solidFill>
                <a:schemeClr val="folHlink"/>
              </a:solidFill>
              <a:latin typeface="楷体_GB2312" panose="02010609030101010101" charset="-122"/>
              <a:ea typeface="楷体_GB2312" panose="02010609030101010101" charset="-122"/>
            </a:endParaRPr>
          </a:p>
        </p:txBody>
      </p:sp>
      <p:sp>
        <p:nvSpPr>
          <p:cNvPr id="36898" name="矩形 36897"/>
          <p:cNvSpPr/>
          <p:nvPr/>
        </p:nvSpPr>
        <p:spPr>
          <a:xfrm>
            <a:off x="990600" y="3276600"/>
            <a:ext cx="1619250" cy="519113"/>
          </a:xfrm>
          <a:prstGeom prst="rect">
            <a:avLst/>
          </a:prstGeom>
          <a:noFill/>
          <a:ln w="9525">
            <a:noFill/>
          </a:ln>
        </p:spPr>
        <p:txBody>
          <a:bodyPr wrap="none" anchor="t">
            <a:spAutoFit/>
          </a:bodyPr>
          <a:lstStyle/>
          <a:p>
            <a:pPr algn="ctr"/>
            <a:r>
              <a:rPr lang="zh-CN" altLang="en-US" sz="2800" b="1">
                <a:solidFill>
                  <a:srgbClr val="990000"/>
                </a:solidFill>
                <a:latin typeface="楷体_GB2312" panose="02010609030101010101" charset="-122"/>
                <a:ea typeface="楷体_GB2312" panose="02010609030101010101" charset="-122"/>
              </a:rPr>
              <a:t>协定关税</a:t>
            </a:r>
            <a:endParaRPr lang="zh-CN" altLang="en-US" sz="2800" b="1">
              <a:solidFill>
                <a:srgbClr val="990000"/>
              </a:solidFill>
              <a:latin typeface="楷体_GB2312" panose="02010609030101010101" charset="-122"/>
              <a:ea typeface="楷体_GB2312" panose="02010609030101010101" charset="-122"/>
            </a:endParaRPr>
          </a:p>
        </p:txBody>
      </p:sp>
      <p:sp>
        <p:nvSpPr>
          <p:cNvPr id="36899" name="矩形 36898"/>
          <p:cNvSpPr/>
          <p:nvPr/>
        </p:nvSpPr>
        <p:spPr>
          <a:xfrm>
            <a:off x="838200" y="3962400"/>
            <a:ext cx="1978025" cy="519113"/>
          </a:xfrm>
          <a:prstGeom prst="rect">
            <a:avLst/>
          </a:prstGeom>
          <a:noFill/>
          <a:ln w="9525">
            <a:noFill/>
          </a:ln>
        </p:spPr>
        <p:txBody>
          <a:bodyPr wrap="none" anchor="t">
            <a:spAutoFit/>
          </a:bodyPr>
          <a:lstStyle/>
          <a:p>
            <a:pPr algn="ctr">
              <a:spcBef>
                <a:spcPct val="20000"/>
              </a:spcBef>
            </a:pPr>
            <a:r>
              <a:rPr lang="zh-CN" altLang="en-US" sz="2800" b="1">
                <a:solidFill>
                  <a:srgbClr val="990000"/>
                </a:solidFill>
                <a:latin typeface="楷体_GB2312" panose="02010609030101010101" charset="-122"/>
                <a:ea typeface="楷体_GB2312" panose="02010609030101010101" charset="-122"/>
              </a:rPr>
              <a:t>领事裁判权</a:t>
            </a:r>
            <a:endParaRPr lang="zh-CN" altLang="en-US" sz="2800" b="1">
              <a:solidFill>
                <a:srgbClr val="990000"/>
              </a:solidFill>
              <a:latin typeface="楷体_GB2312" panose="02010609030101010101" charset="-122"/>
              <a:ea typeface="楷体_GB2312" panose="02010609030101010101" charset="-122"/>
            </a:endParaRPr>
          </a:p>
        </p:txBody>
      </p:sp>
      <p:sp>
        <p:nvSpPr>
          <p:cNvPr id="36900" name="矩形 36899"/>
          <p:cNvSpPr/>
          <p:nvPr/>
        </p:nvSpPr>
        <p:spPr>
          <a:xfrm>
            <a:off x="533400" y="4876800"/>
            <a:ext cx="2695575" cy="519113"/>
          </a:xfrm>
          <a:prstGeom prst="rect">
            <a:avLst/>
          </a:prstGeom>
          <a:noFill/>
          <a:ln w="9525">
            <a:noFill/>
          </a:ln>
        </p:spPr>
        <p:txBody>
          <a:bodyPr wrap="none" anchor="t">
            <a:spAutoFit/>
          </a:bodyPr>
          <a:lstStyle/>
          <a:p>
            <a:pPr algn="ctr"/>
            <a:r>
              <a:rPr lang="zh-CN" altLang="en-US" sz="2800" b="1">
                <a:solidFill>
                  <a:srgbClr val="990000"/>
                </a:solidFill>
                <a:latin typeface="楷体_GB2312" panose="02010609030101010101" charset="-122"/>
                <a:ea typeface="楷体_GB2312" panose="02010609030101010101" charset="-122"/>
              </a:rPr>
              <a:t>片面最惠国待遇</a:t>
            </a:r>
            <a:endParaRPr lang="zh-CN" altLang="en-US" sz="2800" b="1">
              <a:solidFill>
                <a:srgbClr val="990000"/>
              </a:solidFill>
              <a:latin typeface="楷体_GB2312" panose="02010609030101010101" charset="-122"/>
              <a:ea typeface="楷体_GB2312" panose="02010609030101010101" charset="-122"/>
            </a:endParaRPr>
          </a:p>
        </p:txBody>
      </p:sp>
      <p:sp>
        <p:nvSpPr>
          <p:cNvPr id="36901" name="矩形 36900"/>
          <p:cNvSpPr/>
          <p:nvPr/>
        </p:nvSpPr>
        <p:spPr>
          <a:xfrm>
            <a:off x="152400" y="5638800"/>
            <a:ext cx="3775075" cy="946150"/>
          </a:xfrm>
          <a:prstGeom prst="rect">
            <a:avLst/>
          </a:prstGeom>
          <a:noFill/>
          <a:ln w="9525">
            <a:noFill/>
          </a:ln>
        </p:spPr>
        <p:txBody>
          <a:bodyPr wrap="none" anchor="t">
            <a:spAutoFit/>
          </a:bodyPr>
          <a:lstStyle/>
          <a:p>
            <a:pPr algn="ctr"/>
            <a:r>
              <a:rPr lang="en-US" altLang="zh-CN" sz="2800" b="1">
                <a:solidFill>
                  <a:schemeClr val="folHlink"/>
                </a:solidFill>
                <a:latin typeface="楷体_GB2312" panose="02010609030101010101" charset="-122"/>
                <a:ea typeface="楷体_GB2312" panose="02010609030101010101" charset="-122"/>
              </a:rPr>
              <a:t>  </a:t>
            </a:r>
            <a:r>
              <a:rPr lang="zh-CN" altLang="en-US" sz="2800" b="1">
                <a:solidFill>
                  <a:srgbClr val="990000"/>
                </a:solidFill>
                <a:latin typeface="楷体_GB2312" panose="02010609030101010101" charset="-122"/>
                <a:ea typeface="楷体_GB2312" panose="02010609030101010101" charset="-122"/>
              </a:rPr>
              <a:t>允许英国人在通商口</a:t>
            </a:r>
            <a:endParaRPr lang="zh-CN" altLang="en-US" sz="2800" b="1">
              <a:solidFill>
                <a:srgbClr val="990000"/>
              </a:solidFill>
              <a:latin typeface="楷体_GB2312" panose="02010609030101010101" charset="-122"/>
              <a:ea typeface="楷体_GB2312" panose="02010609030101010101" charset="-122"/>
            </a:endParaRPr>
          </a:p>
          <a:p>
            <a:pPr algn="ctr"/>
            <a:r>
              <a:rPr lang="zh-CN" altLang="en-US" sz="2800" b="1">
                <a:solidFill>
                  <a:srgbClr val="990000"/>
                </a:solidFill>
                <a:latin typeface="楷体_GB2312" panose="02010609030101010101" charset="-122"/>
                <a:ea typeface="楷体_GB2312" panose="02010609030101010101" charset="-122"/>
              </a:rPr>
              <a:t>岸租地建屋，永久居住</a:t>
            </a:r>
            <a:endParaRPr lang="zh-CN" altLang="en-US" sz="2800" b="1">
              <a:solidFill>
                <a:srgbClr val="990000"/>
              </a:solidFill>
              <a:latin typeface="楷体_GB2312" panose="02010609030101010101" charset="-122"/>
              <a:ea typeface="楷体_GB2312" panose="02010609030101010101" charset="-122"/>
            </a:endParaRPr>
          </a:p>
        </p:txBody>
      </p:sp>
      <p:sp>
        <p:nvSpPr>
          <p:cNvPr id="36902" name="矩形 36901"/>
          <p:cNvSpPr/>
          <p:nvPr/>
        </p:nvSpPr>
        <p:spPr>
          <a:xfrm>
            <a:off x="4397375" y="1371600"/>
            <a:ext cx="4746625" cy="517525"/>
          </a:xfrm>
          <a:prstGeom prst="rect">
            <a:avLst/>
          </a:prstGeom>
          <a:noFill/>
          <a:ln w="9525">
            <a:noFill/>
          </a:ln>
        </p:spPr>
        <p:txBody>
          <a:bodyPr anchor="t">
            <a:spAutoFit/>
          </a:bodyPr>
          <a:lstStyle/>
          <a:p>
            <a:r>
              <a:rPr lang="zh-CN" altLang="en-US" sz="2800" b="1">
                <a:solidFill>
                  <a:srgbClr val="FF00FF"/>
                </a:solidFill>
                <a:latin typeface="Times New Roman" panose="02020603050405020304" pitchFamily="18" charset="0"/>
                <a:ea typeface="楷体_GB2312" panose="02010609030101010101" charset="-122"/>
              </a:rPr>
              <a:t>破坏了中国的领土完整。</a:t>
            </a:r>
            <a:endParaRPr lang="en-US" altLang="zh-CN" sz="2800" b="1">
              <a:solidFill>
                <a:srgbClr val="FF00FF"/>
              </a:solidFill>
              <a:latin typeface="Times New Roman" panose="02020603050405020304" pitchFamily="18" charset="0"/>
              <a:ea typeface="楷体_GB2312" panose="02010609030101010101" charset="-122"/>
            </a:endParaRPr>
          </a:p>
        </p:txBody>
      </p:sp>
      <p:sp>
        <p:nvSpPr>
          <p:cNvPr id="36903" name="矩形 36902"/>
          <p:cNvSpPr/>
          <p:nvPr/>
        </p:nvSpPr>
        <p:spPr>
          <a:xfrm>
            <a:off x="3962400" y="1981200"/>
            <a:ext cx="5105400" cy="365125"/>
          </a:xfrm>
          <a:prstGeom prst="rect">
            <a:avLst/>
          </a:prstGeom>
          <a:noFill/>
          <a:ln w="9525">
            <a:noFill/>
          </a:ln>
        </p:spPr>
        <p:txBody>
          <a:bodyPr wrap="square" anchor="t">
            <a:spAutoFit/>
          </a:bodyPr>
          <a:lstStyle/>
          <a:p>
            <a:r>
              <a:rPr lang="zh-CN" altLang="en-US" b="1" dirty="0">
                <a:solidFill>
                  <a:srgbClr val="FF00FF"/>
                </a:solidFill>
                <a:latin typeface="Times New Roman" panose="02020603050405020304" pitchFamily="18" charset="0"/>
                <a:ea typeface="楷体_GB2312" panose="02010609030101010101" charset="-122"/>
              </a:rPr>
              <a:t>加重了中国人民的负担，开启了战争赔款的恶例</a:t>
            </a:r>
            <a:r>
              <a:rPr lang="zh-CN" altLang="en-US" b="1" dirty="0">
                <a:latin typeface="Times New Roman" panose="02020603050405020304" pitchFamily="18" charset="0"/>
                <a:ea typeface="楷体_GB2312" panose="02010609030101010101" charset="-122"/>
              </a:rPr>
              <a:t>。</a:t>
            </a:r>
            <a:endParaRPr lang="zh-CN" altLang="en-US" b="1" dirty="0">
              <a:latin typeface="Times New Roman" panose="02020603050405020304" pitchFamily="18" charset="0"/>
              <a:ea typeface="楷体_GB2312" panose="02010609030101010101" charset="-122"/>
            </a:endParaRPr>
          </a:p>
        </p:txBody>
      </p:sp>
      <p:sp>
        <p:nvSpPr>
          <p:cNvPr id="36904" name="矩形 36903"/>
          <p:cNvSpPr/>
          <p:nvPr/>
        </p:nvSpPr>
        <p:spPr>
          <a:xfrm>
            <a:off x="3810000" y="2286000"/>
            <a:ext cx="5257800" cy="1357313"/>
          </a:xfrm>
          <a:prstGeom prst="rect">
            <a:avLst/>
          </a:prstGeom>
          <a:noFill/>
          <a:ln w="9525">
            <a:noFill/>
          </a:ln>
        </p:spPr>
        <p:txBody>
          <a:bodyPr>
            <a:spAutoFit/>
          </a:bodyPr>
          <a:lstStyle/>
          <a:p>
            <a:pPr>
              <a:lnSpc>
                <a:spcPct val="90000"/>
              </a:lnSpc>
              <a:spcBef>
                <a:spcPct val="20000"/>
              </a:spcBef>
            </a:pPr>
            <a:r>
              <a:rPr lang="zh-CN" altLang="en-US" sz="2800" b="1" dirty="0">
                <a:latin typeface="Times New Roman" panose="02020603050405020304" pitchFamily="18" charset="0"/>
                <a:ea typeface="楷体_GB2312" panose="02010609030101010101" charset="-122"/>
              </a:rPr>
              <a:t> </a:t>
            </a:r>
            <a:r>
              <a:rPr lang="zh-CN" altLang="en-US" sz="2000" b="1" dirty="0">
                <a:solidFill>
                  <a:srgbClr val="FF00FF"/>
                </a:solidFill>
                <a:latin typeface="Times New Roman" panose="02020603050405020304" pitchFamily="18" charset="0"/>
                <a:ea typeface="楷体_GB2312" panose="02010609030101010101" charset="-122"/>
              </a:rPr>
              <a:t>便利外国资本主义势力的侵入。</a:t>
            </a:r>
            <a:r>
              <a:rPr lang="zh-CN" altLang="en-US" sz="2000" b="1" dirty="0">
                <a:solidFill>
                  <a:srgbClr val="FF00FF"/>
                </a:solidFill>
                <a:effectLst>
                  <a:outerShdw blurRad="38100" dist="38100" dir="2700000">
                    <a:srgbClr val="C0C0C0"/>
                  </a:outerShdw>
                </a:effectLst>
                <a:latin typeface="Times New Roman" panose="02020603050405020304" pitchFamily="18" charset="0"/>
                <a:ea typeface="楷体_GB2312" panose="02010609030101010101" charset="-122"/>
              </a:rPr>
              <a:t>使我国东南沿海门户洞开</a:t>
            </a:r>
            <a:r>
              <a:rPr lang="zh-CN" altLang="en-US" sz="2000" b="1" dirty="0">
                <a:effectLst>
                  <a:outerShdw blurRad="38100" dist="38100" dir="2700000">
                    <a:srgbClr val="C0C0C0"/>
                  </a:outerShdw>
                </a:effectLst>
                <a:latin typeface="Times New Roman" panose="02020603050405020304" pitchFamily="18" charset="0"/>
                <a:ea typeface="楷体_GB2312" panose="02010609030101010101" charset="-122"/>
              </a:rPr>
              <a:t>，中国自给自足的自然经济解体，中国被卷入到了资本主义市场体系中去。</a:t>
            </a:r>
            <a:endParaRPr lang="zh-CN" altLang="en-US" sz="2000" b="1" dirty="0">
              <a:effectLst>
                <a:outerShdw blurRad="38100" dist="38100" dir="2700000">
                  <a:srgbClr val="C0C0C0"/>
                </a:outerShdw>
              </a:effectLst>
              <a:latin typeface="Times New Roman" panose="02020603050405020304" pitchFamily="18" charset="0"/>
              <a:ea typeface="楷体_GB2312" panose="02010609030101010101" charset="-122"/>
            </a:endParaRPr>
          </a:p>
          <a:p>
            <a:pPr>
              <a:lnSpc>
                <a:spcPct val="90000"/>
              </a:lnSpc>
              <a:spcBef>
                <a:spcPct val="20000"/>
              </a:spcBef>
            </a:pPr>
            <a:endParaRPr lang="zh-CN" altLang="en-US" sz="2000" b="1" dirty="0">
              <a:effectLst>
                <a:outerShdw blurRad="38100" dist="38100" dir="2700000">
                  <a:srgbClr val="C0C0C0"/>
                </a:outerShdw>
              </a:effectLst>
              <a:latin typeface="Times New Roman" panose="02020603050405020304" pitchFamily="18" charset="0"/>
              <a:ea typeface="楷体_GB2312" panose="02010609030101010101" charset="-122"/>
            </a:endParaRPr>
          </a:p>
        </p:txBody>
      </p:sp>
      <p:sp>
        <p:nvSpPr>
          <p:cNvPr id="36905" name="矩形 36904"/>
          <p:cNvSpPr/>
          <p:nvPr/>
        </p:nvSpPr>
        <p:spPr>
          <a:xfrm>
            <a:off x="3581400" y="3352800"/>
            <a:ext cx="6400800" cy="517525"/>
          </a:xfrm>
          <a:prstGeom prst="rect">
            <a:avLst/>
          </a:prstGeom>
          <a:noFill/>
          <a:ln w="9525">
            <a:noFill/>
          </a:ln>
        </p:spPr>
        <p:txBody>
          <a:bodyPr anchor="t">
            <a:spAutoFit/>
          </a:bodyPr>
          <a:lstStyle/>
          <a:p>
            <a:r>
              <a:rPr lang="en-US" altLang="zh-CN" sz="2800" b="1">
                <a:latin typeface="Times New Roman" panose="02020603050405020304" pitchFamily="18" charset="0"/>
                <a:ea typeface="楷体_GB2312" panose="02010609030101010101" charset="-122"/>
              </a:rPr>
              <a:t>        </a:t>
            </a:r>
            <a:r>
              <a:rPr lang="zh-CN" altLang="en-US" sz="2800" b="1">
                <a:solidFill>
                  <a:srgbClr val="FF00FF"/>
                </a:solidFill>
                <a:latin typeface="Times New Roman" panose="02020603050405020304" pitchFamily="18" charset="0"/>
                <a:ea typeface="楷体_GB2312" panose="02010609030101010101" charset="-122"/>
              </a:rPr>
              <a:t>破坏了中国的关税自主权。</a:t>
            </a:r>
            <a:endParaRPr lang="zh-CN" altLang="en-US" sz="2800" b="1">
              <a:solidFill>
                <a:srgbClr val="FF00FF"/>
              </a:solidFill>
              <a:latin typeface="Times New Roman" panose="02020603050405020304" pitchFamily="18" charset="0"/>
              <a:ea typeface="楷体_GB2312" panose="02010609030101010101" charset="-122"/>
            </a:endParaRPr>
          </a:p>
        </p:txBody>
      </p:sp>
      <p:sp>
        <p:nvSpPr>
          <p:cNvPr id="36906" name="矩形 36905"/>
          <p:cNvSpPr/>
          <p:nvPr/>
        </p:nvSpPr>
        <p:spPr>
          <a:xfrm>
            <a:off x="3962400" y="3962400"/>
            <a:ext cx="5181600" cy="701675"/>
          </a:xfrm>
          <a:prstGeom prst="rect">
            <a:avLst/>
          </a:prstGeom>
          <a:noFill/>
          <a:ln w="9525">
            <a:noFill/>
          </a:ln>
        </p:spPr>
        <p:txBody>
          <a:bodyPr anchor="t">
            <a:spAutoFit/>
          </a:bodyPr>
          <a:lstStyle/>
          <a:p>
            <a:pPr>
              <a:spcBef>
                <a:spcPct val="20000"/>
              </a:spcBef>
            </a:pPr>
            <a:r>
              <a:rPr lang="zh-CN" altLang="en-US" sz="2000" b="1">
                <a:solidFill>
                  <a:srgbClr val="FF00FF"/>
                </a:solidFill>
                <a:latin typeface="Times New Roman" panose="02020603050405020304" pitchFamily="18" charset="0"/>
                <a:ea typeface="楷体_GB2312" panose="02010609030101010101" charset="-122"/>
              </a:rPr>
              <a:t>破坏了中国的司法主权</a:t>
            </a:r>
            <a:r>
              <a:rPr lang="zh-CN" altLang="en-US" sz="2000" b="1">
                <a:latin typeface="Times New Roman" panose="02020603050405020304" pitchFamily="18" charset="0"/>
                <a:ea typeface="楷体_GB2312" panose="02010609030101010101" charset="-122"/>
              </a:rPr>
              <a:t>，开创了外国人在中国不受中国法律管束的先例。</a:t>
            </a:r>
            <a:endParaRPr lang="zh-CN" altLang="en-US" sz="2000" b="1">
              <a:latin typeface="Times New Roman" panose="02020603050405020304" pitchFamily="18" charset="0"/>
              <a:ea typeface="楷体_GB2312" panose="02010609030101010101" charset="-122"/>
            </a:endParaRPr>
          </a:p>
        </p:txBody>
      </p:sp>
      <p:sp>
        <p:nvSpPr>
          <p:cNvPr id="36907" name="矩形 36906"/>
          <p:cNvSpPr/>
          <p:nvPr/>
        </p:nvSpPr>
        <p:spPr>
          <a:xfrm>
            <a:off x="4038600" y="4648200"/>
            <a:ext cx="4800600" cy="1006475"/>
          </a:xfrm>
          <a:prstGeom prst="rect">
            <a:avLst/>
          </a:prstGeom>
          <a:noFill/>
          <a:ln w="9525">
            <a:noFill/>
          </a:ln>
        </p:spPr>
        <p:txBody>
          <a:bodyPr anchor="t">
            <a:spAutoFit/>
          </a:bodyPr>
          <a:lstStyle/>
          <a:p>
            <a:r>
              <a:rPr lang="zh-CN" altLang="en-US" sz="2000" b="1">
                <a:solidFill>
                  <a:srgbClr val="FF00FF"/>
                </a:solidFill>
                <a:latin typeface="Times New Roman" panose="02020603050405020304" pitchFamily="18" charset="0"/>
                <a:ea typeface="楷体_GB2312" panose="02010609030101010101" charset="-122"/>
              </a:rPr>
              <a:t>使中国成为西方国家争相宰割的对象。</a:t>
            </a:r>
            <a:r>
              <a:rPr lang="zh-CN" altLang="en-US" sz="2000" b="1">
                <a:latin typeface="Times New Roman" panose="02020603050405020304" pitchFamily="18" charset="0"/>
                <a:ea typeface="楷体_GB2312" panose="02010609030101010101" charset="-122"/>
              </a:rPr>
              <a:t>中国将来给予其他国家任何权利时，亦准英国人一体均沾，以示公平。</a:t>
            </a:r>
            <a:endParaRPr lang="zh-CN" altLang="en-US" sz="2000" b="1">
              <a:latin typeface="Times New Roman" panose="02020603050405020304" pitchFamily="18" charset="0"/>
              <a:ea typeface="楷体_GB2312" panose="02010609030101010101" charset="-122"/>
            </a:endParaRPr>
          </a:p>
        </p:txBody>
      </p:sp>
      <p:sp>
        <p:nvSpPr>
          <p:cNvPr id="36908" name="矩形 36907"/>
          <p:cNvSpPr/>
          <p:nvPr/>
        </p:nvSpPr>
        <p:spPr>
          <a:xfrm>
            <a:off x="3886200" y="5638800"/>
            <a:ext cx="5105400" cy="1022350"/>
          </a:xfrm>
          <a:prstGeom prst="rect">
            <a:avLst/>
          </a:prstGeom>
          <a:noFill/>
          <a:ln w="9525">
            <a:noFill/>
          </a:ln>
        </p:spPr>
        <p:txBody>
          <a:bodyPr anchor="t">
            <a:spAutoFit/>
          </a:bodyPr>
          <a:lstStyle/>
          <a:p>
            <a:pPr>
              <a:lnSpc>
                <a:spcPct val="90000"/>
              </a:lnSpc>
              <a:spcBef>
                <a:spcPct val="20000"/>
              </a:spcBef>
            </a:pPr>
            <a:r>
              <a:rPr lang="zh-CN" altLang="en-US" sz="2800" b="1" dirty="0">
                <a:latin typeface="Times New Roman" panose="02020603050405020304" pitchFamily="18" charset="0"/>
                <a:ea typeface="楷体_GB2312" panose="02010609030101010101" charset="-122"/>
              </a:rPr>
              <a:t>        </a:t>
            </a:r>
            <a:r>
              <a:rPr lang="zh-CN" altLang="en-US" sz="2000" b="1" dirty="0">
                <a:latin typeface="Times New Roman" panose="02020603050405020304" pitchFamily="18" charset="0"/>
                <a:ea typeface="楷体_GB2312" panose="02010609030101010101" charset="-122"/>
              </a:rPr>
              <a:t>严重侵犯中国主权，侵略者在通商口岸设立“租界”，把“租界”建成“国中之国”，</a:t>
            </a:r>
            <a:r>
              <a:rPr lang="zh-CN" altLang="en-US" sz="2000" b="1" dirty="0">
                <a:solidFill>
                  <a:srgbClr val="FF00FF"/>
                </a:solidFill>
                <a:latin typeface="Times New Roman" panose="02020603050405020304" pitchFamily="18" charset="0"/>
                <a:ea typeface="楷体_GB2312" panose="02010609030101010101" charset="-122"/>
              </a:rPr>
              <a:t>成为侵略中国的据点。</a:t>
            </a:r>
            <a:endParaRPr lang="zh-CN" altLang="en-US" sz="2000" b="1" dirty="0">
              <a:solidFill>
                <a:srgbClr val="FF00FF"/>
              </a:solidFill>
              <a:latin typeface="Times New Roman" panose="02020603050405020304" pitchFamily="18" charset="0"/>
              <a:ea typeface="楷体_GB2312" panose="02010609030101010101" charset="-122"/>
            </a:endParaRPr>
          </a:p>
        </p:txBody>
      </p:sp>
      <p:sp>
        <p:nvSpPr>
          <p:cNvPr id="37933" name="矩形 36908"/>
          <p:cNvSpPr/>
          <p:nvPr/>
        </p:nvSpPr>
        <p:spPr>
          <a:xfrm>
            <a:off x="690563" y="152400"/>
            <a:ext cx="7788275" cy="641350"/>
          </a:xfrm>
          <a:prstGeom prst="rect">
            <a:avLst/>
          </a:prstGeom>
          <a:noFill/>
          <a:ln w="9525">
            <a:noFill/>
          </a:ln>
        </p:spPr>
        <p:txBody>
          <a:bodyPr wrap="none" anchor="t">
            <a:spAutoFit/>
          </a:bodyPr>
          <a:lstStyle/>
          <a:p>
            <a:pPr algn="ctr">
              <a:spcBef>
                <a:spcPct val="20000"/>
              </a:spcBef>
            </a:pPr>
            <a:r>
              <a:rPr lang="zh-CN" altLang="en-US" sz="3600" b="1">
                <a:latin typeface="楷体_GB2312" panose="02010609030101010101" charset="-122"/>
                <a:ea typeface="楷体_GB2312" panose="02010609030101010101" charset="-122"/>
              </a:rPr>
              <a:t>中英</a:t>
            </a:r>
            <a:r>
              <a:rPr lang="en-US" altLang="zh-CN" sz="3600" b="1">
                <a:latin typeface="楷体_GB2312" panose="02010609030101010101" charset="-122"/>
                <a:ea typeface="楷体_GB2312" panose="02010609030101010101" charset="-122"/>
              </a:rPr>
              <a:t>《 </a:t>
            </a:r>
            <a:r>
              <a:rPr lang="zh-CN" altLang="en-US" sz="3600" b="1">
                <a:latin typeface="楷体_GB2312" panose="02010609030101010101" charset="-122"/>
                <a:ea typeface="楷体_GB2312" panose="02010609030101010101" charset="-122"/>
              </a:rPr>
              <a:t>南 京 条 约 </a:t>
            </a:r>
            <a:r>
              <a:rPr lang="en-US" altLang="zh-CN" sz="3600" b="1">
                <a:latin typeface="楷体_GB2312" panose="02010609030101010101" charset="-122"/>
                <a:ea typeface="楷体_GB2312" panose="02010609030101010101" charset="-122"/>
              </a:rPr>
              <a:t>》</a:t>
            </a:r>
            <a:r>
              <a:rPr lang="zh-CN" altLang="en-US" sz="3600" b="1">
                <a:latin typeface="楷体_GB2312" panose="02010609030101010101" charset="-122"/>
                <a:ea typeface="楷体_GB2312" panose="02010609030101010101" charset="-122"/>
              </a:rPr>
              <a:t>及其附件简表</a:t>
            </a:r>
            <a:endParaRPr lang="zh-CN" altLang="en-US" sz="3600" b="1">
              <a:latin typeface="楷体_GB2312" panose="02010609030101010101" charset="-122"/>
              <a:ea typeface="楷体_GB2312" panose="02010609030101010101" charset="-122"/>
            </a:endParaRPr>
          </a:p>
        </p:txBody>
      </p:sp>
      <p:sp>
        <p:nvSpPr>
          <p:cNvPr id="36910" name="圆角矩形标注 36909"/>
          <p:cNvSpPr/>
          <p:nvPr/>
        </p:nvSpPr>
        <p:spPr>
          <a:xfrm>
            <a:off x="1219200" y="1219200"/>
            <a:ext cx="2743200" cy="2819400"/>
          </a:xfrm>
          <a:prstGeom prst="wedgeRoundRectCallout">
            <a:avLst>
              <a:gd name="adj1" fmla="val 103009"/>
              <a:gd name="adj2" fmla="val -54093"/>
              <a:gd name="adj3" fmla="val 16667"/>
            </a:avLst>
          </a:prstGeom>
          <a:solidFill>
            <a:schemeClr val="accent1"/>
          </a:solidFill>
          <a:ln w="9525" cap="flat" cmpd="sng">
            <a:solidFill>
              <a:schemeClr val="tx1"/>
            </a:solidFill>
            <a:prstDash val="solid"/>
            <a:miter/>
            <a:headEnd type="none" w="med" len="med"/>
            <a:tailEnd type="none" w="med" len="med"/>
          </a:ln>
        </p:spPr>
        <p:txBody>
          <a:bodyPr wrap="square" anchor="t"/>
          <a:lstStyle/>
          <a:p>
            <a:pPr algn="ctr"/>
            <a:r>
              <a:rPr lang="zh-CN" altLang="en-US" sz="2400" dirty="0">
                <a:solidFill>
                  <a:srgbClr val="990000"/>
                </a:solidFill>
                <a:latin typeface="Arial" panose="020B0604020202020204" pitchFamily="34" charset="0"/>
                <a:ea typeface="黑体" panose="02010600030101010101" pitchFamily="49" charset="-122"/>
              </a:rPr>
              <a:t>中国的社会性质发生改变，从一个独立自主的自给自足的封建社会</a:t>
            </a:r>
            <a:r>
              <a:rPr lang="zh-CN" altLang="en-US" sz="2400" b="1" dirty="0">
                <a:solidFill>
                  <a:srgbClr val="FF00FF"/>
                </a:solidFill>
                <a:latin typeface="Arial" panose="020B0604020202020204" pitchFamily="34" charset="0"/>
                <a:ea typeface="黑体" panose="02010600030101010101" pitchFamily="49" charset="-122"/>
              </a:rPr>
              <a:t>开始逐渐沦为半殖民地半封建社会</a:t>
            </a:r>
            <a:endParaRPr lang="zh-CN" altLang="en-US" sz="2400" b="1" dirty="0">
              <a:solidFill>
                <a:srgbClr val="FF00FF"/>
              </a:solidFill>
              <a:latin typeface="Arial" panose="020B0604020202020204" pitchFamily="34" charset="0"/>
              <a:ea typeface="黑体" panose="02010600030101010101" pitchFamily="49" charset="-122"/>
            </a:endParaRPr>
          </a:p>
          <a:p>
            <a:pPr algn="ctr"/>
            <a:endParaRPr lang="zh-CN" altLang="en-US" sz="2400" b="1" dirty="0">
              <a:solidFill>
                <a:srgbClr val="FF00FF"/>
              </a:solidFill>
              <a:latin typeface="Arial" panose="020B0604020202020204" pitchFamily="34" charset="0"/>
              <a:ea typeface="隶书" panose="02010509060101010101" pitchFamily="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95"/>
                                        </p:tgtEl>
                                        <p:attrNameLst>
                                          <p:attrName>style.visibility</p:attrName>
                                        </p:attrNameLst>
                                      </p:cBhvr>
                                      <p:to>
                                        <p:strVal val="visible"/>
                                      </p:to>
                                    </p:set>
                                    <p:animEffect transition="in" filter="blinds(horizontal)">
                                      <p:cBhvr>
                                        <p:cTn id="7" dur="500"/>
                                        <p:tgtEl>
                                          <p:spTgt spid="368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902"/>
                                        </p:tgtEl>
                                        <p:attrNameLst>
                                          <p:attrName>style.visibility</p:attrName>
                                        </p:attrNameLst>
                                      </p:cBhvr>
                                      <p:to>
                                        <p:strVal val="visible"/>
                                      </p:to>
                                    </p:set>
                                    <p:animEffect transition="in" filter="wipe(left)">
                                      <p:cBhvr>
                                        <p:cTn id="12" dur="500"/>
                                        <p:tgtEl>
                                          <p:spTgt spid="3690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6896"/>
                                        </p:tgtEl>
                                        <p:attrNameLst>
                                          <p:attrName>style.visibility</p:attrName>
                                        </p:attrNameLst>
                                      </p:cBhvr>
                                      <p:to>
                                        <p:strVal val="visible"/>
                                      </p:to>
                                    </p:set>
                                    <p:animEffect transition="in" filter="blinds(horizontal)">
                                      <p:cBhvr>
                                        <p:cTn id="17" dur="500"/>
                                        <p:tgtEl>
                                          <p:spTgt spid="3689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903"/>
                                        </p:tgtEl>
                                        <p:attrNameLst>
                                          <p:attrName>style.visibility</p:attrName>
                                        </p:attrNameLst>
                                      </p:cBhvr>
                                      <p:to>
                                        <p:strVal val="visible"/>
                                      </p:to>
                                    </p:set>
                                    <p:animEffect transition="in" filter="wipe(left)">
                                      <p:cBhvr>
                                        <p:cTn id="22" dur="500"/>
                                        <p:tgtEl>
                                          <p:spTgt spid="3690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6897"/>
                                        </p:tgtEl>
                                        <p:attrNameLst>
                                          <p:attrName>style.visibility</p:attrName>
                                        </p:attrNameLst>
                                      </p:cBhvr>
                                      <p:to>
                                        <p:strVal val="visible"/>
                                      </p:to>
                                    </p:set>
                                    <p:animEffect transition="in" filter="blinds(horizontal)">
                                      <p:cBhvr>
                                        <p:cTn id="27" dur="500"/>
                                        <p:tgtEl>
                                          <p:spTgt spid="3689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6904"/>
                                        </p:tgtEl>
                                        <p:attrNameLst>
                                          <p:attrName>style.visibility</p:attrName>
                                        </p:attrNameLst>
                                      </p:cBhvr>
                                      <p:to>
                                        <p:strVal val="visible"/>
                                      </p:to>
                                    </p:set>
                                    <p:animEffect transition="in" filter="wipe(left)">
                                      <p:cBhvr>
                                        <p:cTn id="32" dur="500"/>
                                        <p:tgtEl>
                                          <p:spTgt spid="3690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6898"/>
                                        </p:tgtEl>
                                        <p:attrNameLst>
                                          <p:attrName>style.visibility</p:attrName>
                                        </p:attrNameLst>
                                      </p:cBhvr>
                                      <p:to>
                                        <p:strVal val="visible"/>
                                      </p:to>
                                    </p:set>
                                    <p:animEffect transition="in" filter="blinds(horizontal)">
                                      <p:cBhvr>
                                        <p:cTn id="37" dur="500"/>
                                        <p:tgtEl>
                                          <p:spTgt spid="3689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6905"/>
                                        </p:tgtEl>
                                        <p:attrNameLst>
                                          <p:attrName>style.visibility</p:attrName>
                                        </p:attrNameLst>
                                      </p:cBhvr>
                                      <p:to>
                                        <p:strVal val="visible"/>
                                      </p:to>
                                    </p:set>
                                    <p:animEffect transition="in" filter="wipe(left)">
                                      <p:cBhvr>
                                        <p:cTn id="42" dur="500"/>
                                        <p:tgtEl>
                                          <p:spTgt spid="3690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6899"/>
                                        </p:tgtEl>
                                        <p:attrNameLst>
                                          <p:attrName>style.visibility</p:attrName>
                                        </p:attrNameLst>
                                      </p:cBhvr>
                                      <p:to>
                                        <p:strVal val="visible"/>
                                      </p:to>
                                    </p:set>
                                    <p:animEffect transition="in" filter="blinds(horizontal)">
                                      <p:cBhvr>
                                        <p:cTn id="47" dur="500"/>
                                        <p:tgtEl>
                                          <p:spTgt spid="3689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6906"/>
                                        </p:tgtEl>
                                        <p:attrNameLst>
                                          <p:attrName>style.visibility</p:attrName>
                                        </p:attrNameLst>
                                      </p:cBhvr>
                                      <p:to>
                                        <p:strVal val="visible"/>
                                      </p:to>
                                    </p:set>
                                    <p:animEffect transition="in" filter="wipe(left)">
                                      <p:cBhvr>
                                        <p:cTn id="52" dur="500"/>
                                        <p:tgtEl>
                                          <p:spTgt spid="3690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6900"/>
                                        </p:tgtEl>
                                        <p:attrNameLst>
                                          <p:attrName>style.visibility</p:attrName>
                                        </p:attrNameLst>
                                      </p:cBhvr>
                                      <p:to>
                                        <p:strVal val="visible"/>
                                      </p:to>
                                    </p:set>
                                    <p:animEffect transition="in" filter="blinds(horizontal)">
                                      <p:cBhvr>
                                        <p:cTn id="57" dur="500"/>
                                        <p:tgtEl>
                                          <p:spTgt spid="3690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6907"/>
                                        </p:tgtEl>
                                        <p:attrNameLst>
                                          <p:attrName>style.visibility</p:attrName>
                                        </p:attrNameLst>
                                      </p:cBhvr>
                                      <p:to>
                                        <p:strVal val="visible"/>
                                      </p:to>
                                    </p:set>
                                    <p:animEffect transition="in" filter="wipe(left)">
                                      <p:cBhvr>
                                        <p:cTn id="62" dur="500"/>
                                        <p:tgtEl>
                                          <p:spTgt spid="3690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6901"/>
                                        </p:tgtEl>
                                        <p:attrNameLst>
                                          <p:attrName>style.visibility</p:attrName>
                                        </p:attrNameLst>
                                      </p:cBhvr>
                                      <p:to>
                                        <p:strVal val="visible"/>
                                      </p:to>
                                    </p:set>
                                    <p:animEffect transition="in" filter="blinds(horizontal)">
                                      <p:cBhvr>
                                        <p:cTn id="67" dur="500"/>
                                        <p:tgtEl>
                                          <p:spTgt spid="3690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6908"/>
                                        </p:tgtEl>
                                        <p:attrNameLst>
                                          <p:attrName>style.visibility</p:attrName>
                                        </p:attrNameLst>
                                      </p:cBhvr>
                                      <p:to>
                                        <p:strVal val="visible"/>
                                      </p:to>
                                    </p:set>
                                    <p:animEffect transition="in" filter="wipe(left)">
                                      <p:cBhvr>
                                        <p:cTn id="72" dur="500"/>
                                        <p:tgtEl>
                                          <p:spTgt spid="36908"/>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499"/>
                                          </p:stCondLst>
                                        </p:cTn>
                                        <p:tgtEl>
                                          <p:spTgt spid="36910"/>
                                        </p:tgtEl>
                                        <p:attrNameLst>
                                          <p:attrName>style.visibility</p:attrName>
                                        </p:attrNameLst>
                                      </p:cBhvr>
                                      <p:to>
                                        <p:strVal val="visible"/>
                                      </p:to>
                                    </p:set>
                                  </p:childTnLst>
                                  <p:subTnLst>
                                    <p:set>
                                      <p:cBhvr override="childStyle">
                                        <p:cTn dur="1" fill="hold" display="0" masterRel="nextClick" afterEffect="1"/>
                                        <p:tgtEl>
                                          <p:spTgt spid="369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95" grpId="0"/>
      <p:bldP spid="36896" grpId="0"/>
      <p:bldP spid="36897" grpId="0"/>
      <p:bldP spid="36898" grpId="0"/>
      <p:bldP spid="36899" grpId="0"/>
      <p:bldP spid="36900" grpId="0"/>
      <p:bldP spid="36901" grpId="0"/>
      <p:bldP spid="36902" grpId="0"/>
      <p:bldP spid="36903" grpId="0"/>
      <p:bldP spid="36904" grpId="0"/>
      <p:bldP spid="36905" grpId="0"/>
      <p:bldP spid="36906" grpId="0"/>
      <p:bldP spid="36907" grpId="0"/>
      <p:bldP spid="36908" grpId="0"/>
      <p:bldP spid="36910"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标题 11265"/>
          <p:cNvSpPr>
            <a:spLocks noGrp="1"/>
          </p:cNvSpPr>
          <p:nvPr>
            <p:ph type="title"/>
          </p:nvPr>
        </p:nvSpPr>
        <p:spPr>
          <a:xfrm>
            <a:off x="457200" y="1635125"/>
            <a:ext cx="8229600" cy="1143000"/>
          </a:xfrm>
        </p:spPr>
        <p:txBody>
          <a:bodyPr anchor="ctr"/>
          <a:lstStyle/>
          <a:p>
            <a:r>
              <a:rPr lang="zh-CN" altLang="en-US" b="1" dirty="0">
                <a:solidFill>
                  <a:srgbClr val="FF00FF"/>
                </a:solidFill>
              </a:rPr>
              <a:t>课程标准</a:t>
            </a:r>
            <a:endParaRPr lang="zh-CN" altLang="en-US" b="1" dirty="0">
              <a:solidFill>
                <a:srgbClr val="FF00FF"/>
              </a:solidFill>
            </a:endParaRPr>
          </a:p>
        </p:txBody>
      </p:sp>
      <p:sp>
        <p:nvSpPr>
          <p:cNvPr id="12290" name="文本占位符 11266"/>
          <p:cNvSpPr>
            <a:spLocks noGrp="1"/>
          </p:cNvSpPr>
          <p:nvPr>
            <p:ph idx="1"/>
          </p:nvPr>
        </p:nvSpPr>
        <p:spPr>
          <a:xfrm>
            <a:off x="457200" y="2884488"/>
            <a:ext cx="8229600" cy="2890837"/>
          </a:xfrm>
        </p:spPr>
        <p:txBody>
          <a:bodyPr anchor="t"/>
          <a:lstStyle/>
          <a:p>
            <a:pPr indent="266700" algn="just"/>
            <a:r>
              <a:rPr lang="en-US" altLang="zh-CN" sz="2800" b="1" kern="100" dirty="0">
                <a:effectLst/>
                <a:latin typeface="Times New Roman" panose="02020603050405020304" pitchFamily="18" charset="0"/>
                <a:ea typeface="宋体" panose="02010600030101010101" pitchFamily="2" charset="-122"/>
              </a:rPr>
              <a:t>1.</a:t>
            </a:r>
            <a:r>
              <a:rPr lang="zh-CN" altLang="zh-CN" sz="2800" b="1" kern="100" dirty="0">
                <a:effectLst/>
                <a:latin typeface="Times New Roman" panose="02020603050405020304" pitchFamily="18" charset="0"/>
                <a:ea typeface="宋体" panose="02010600030101010101" pitchFamily="2" charset="-122"/>
              </a:rPr>
              <a:t>知道林则徐虎门销烟的故事，并从中感受中国人民反抗侵略的斗争精神；</a:t>
            </a:r>
            <a:endParaRPr lang="zh-CN" altLang="zh-CN" sz="2800" b="1" kern="100" dirty="0">
              <a:effectLst/>
              <a:latin typeface="Times New Roman" panose="02020603050405020304" pitchFamily="18" charset="0"/>
              <a:ea typeface="宋体" panose="02010600030101010101" pitchFamily="2" charset="-122"/>
            </a:endParaRPr>
          </a:p>
          <a:p>
            <a:pPr indent="266700" algn="just"/>
            <a:r>
              <a:rPr lang="en-US" altLang="zh-CN" sz="2800" b="1" kern="100" dirty="0">
                <a:effectLst/>
                <a:latin typeface="Times New Roman" panose="02020603050405020304" pitchFamily="18" charset="0"/>
                <a:ea typeface="宋体" panose="02010600030101010101" pitchFamily="2" charset="-122"/>
              </a:rPr>
              <a:t>2</a:t>
            </a:r>
            <a:r>
              <a:rPr lang="zh-CN" altLang="zh-CN" sz="2800" b="1" kern="100" dirty="0">
                <a:effectLst/>
                <a:latin typeface="Times New Roman" panose="02020603050405020304" pitchFamily="18" charset="0"/>
                <a:ea typeface="宋体" panose="02010600030101010101" pitchFamily="2" charset="-122"/>
              </a:rPr>
              <a:t>．识记中英《南京条约》的主要内容，简单分析其影响；</a:t>
            </a:r>
            <a:endParaRPr lang="zh-CN" altLang="zh-CN" sz="2800" b="1" kern="100" dirty="0">
              <a:effectLst/>
              <a:latin typeface="Times New Roman" panose="02020603050405020304" pitchFamily="18" charset="0"/>
              <a:ea typeface="宋体" panose="02010600030101010101" pitchFamily="2" charset="-122"/>
            </a:endParaRPr>
          </a:p>
          <a:p>
            <a:pPr indent="266700" algn="just"/>
            <a:r>
              <a:rPr lang="en-US" altLang="zh-CN" sz="2800" b="1" kern="100" dirty="0">
                <a:effectLst/>
                <a:latin typeface="Times New Roman" panose="02020603050405020304" pitchFamily="18" charset="0"/>
                <a:ea typeface="宋体" panose="02010600030101010101" pitchFamily="2" charset="-122"/>
              </a:rPr>
              <a:t>3</a:t>
            </a:r>
            <a:r>
              <a:rPr lang="zh-CN" altLang="zh-CN" sz="2800" b="1" kern="100" dirty="0">
                <a:effectLst/>
                <a:latin typeface="Times New Roman" panose="02020603050405020304" pitchFamily="18" charset="0"/>
                <a:ea typeface="宋体" panose="02010600030101010101" pitchFamily="2" charset="-122"/>
              </a:rPr>
              <a:t>．认识鸦片战争对中国近代社会的影响。</a:t>
            </a:r>
            <a:endParaRPr lang="zh-CN" altLang="zh-CN" sz="2800" b="1" kern="100" dirty="0">
              <a:effectLst/>
              <a:latin typeface="Times New Roman" panose="02020603050405020304" pitchFamily="18" charset="0"/>
              <a:ea typeface="宋体" panose="02010600030101010101" pitchFamily="2" charset="-122"/>
            </a:endParaRPr>
          </a:p>
        </p:txBody>
      </p:sp>
      <p:pic>
        <p:nvPicPr>
          <p:cNvPr id="12291" name="图片 5126" descr="图片1"/>
          <p:cNvPicPr>
            <a:picLocks noChangeAspect="1"/>
          </p:cNvPicPr>
          <p:nvPr/>
        </p:nvPicPr>
        <p:blipFill>
          <a:blip r:embed="rId1"/>
          <a:stretch>
            <a:fillRect/>
          </a:stretch>
        </p:blipFill>
        <p:spPr>
          <a:xfrm>
            <a:off x="2698750" y="758825"/>
            <a:ext cx="3346450" cy="663575"/>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文本框 37889"/>
          <p:cNvSpPr txBox="1"/>
          <p:nvPr/>
        </p:nvSpPr>
        <p:spPr>
          <a:xfrm>
            <a:off x="1752600" y="2133600"/>
            <a:ext cx="5715000" cy="579438"/>
          </a:xfrm>
          <a:prstGeom prst="rect">
            <a:avLst/>
          </a:prstGeom>
          <a:noFill/>
          <a:ln w="9525">
            <a:noFill/>
          </a:ln>
        </p:spPr>
        <p:txBody>
          <a:bodyPr>
            <a:spAutoFit/>
          </a:bodyPr>
          <a:lstStyle/>
          <a:p>
            <a:pPr>
              <a:spcBef>
                <a:spcPct val="50000"/>
              </a:spcBef>
            </a:pPr>
            <a:r>
              <a:rPr lang="en-US" altLang="zh-CN" sz="3200" b="1">
                <a:effectLst>
                  <a:outerShdw blurRad="38100" dist="38100" dir="2700000">
                    <a:srgbClr val="C0C0C0"/>
                  </a:outerShdw>
                </a:effectLst>
                <a:latin typeface="隶书" panose="02010509060101010101" pitchFamily="1" charset="-122"/>
                <a:ea typeface="隶书" panose="02010509060101010101" pitchFamily="1" charset="-122"/>
              </a:rPr>
              <a:t>2100</a:t>
            </a:r>
            <a:r>
              <a:rPr lang="zh-CN" altLang="en-US" sz="3200" b="1">
                <a:effectLst>
                  <a:outerShdw blurRad="38100" dist="38100" dir="2700000">
                    <a:srgbClr val="C0C0C0"/>
                  </a:outerShdw>
                </a:effectLst>
                <a:latin typeface="隶书" panose="02010509060101010101" pitchFamily="1" charset="-122"/>
                <a:ea typeface="隶书" panose="02010509060101010101" pitchFamily="1" charset="-122"/>
              </a:rPr>
              <a:t>万银元</a:t>
            </a:r>
            <a:r>
              <a:rPr lang="zh-CN" altLang="en-US" sz="2800" b="1">
                <a:solidFill>
                  <a:srgbClr val="0000CC"/>
                </a:solidFill>
                <a:effectLst>
                  <a:outerShdw blurRad="38100" dist="38100" dir="2700000">
                    <a:srgbClr val="C0C0C0"/>
                  </a:outerShdw>
                </a:effectLst>
                <a:latin typeface="楷体_GB2312" panose="02010609030101010101" charset="-122"/>
                <a:ea typeface="楷体_GB2312" panose="02010609030101010101" charset="-122"/>
              </a:rPr>
              <a:t>约合</a:t>
            </a:r>
            <a:endParaRPr lang="zh-CN" altLang="en-US" sz="2800" b="1">
              <a:solidFill>
                <a:srgbClr val="0000CC"/>
              </a:solidFill>
              <a:effectLst>
                <a:outerShdw blurRad="38100" dist="38100" dir="2700000">
                  <a:srgbClr val="C0C0C0"/>
                </a:outerShdw>
              </a:effectLst>
              <a:latin typeface="楷体_GB2312" panose="02010609030101010101" charset="-122"/>
              <a:ea typeface="楷体_GB2312" panose="02010609030101010101" charset="-122"/>
            </a:endParaRPr>
          </a:p>
        </p:txBody>
      </p:sp>
      <p:sp>
        <p:nvSpPr>
          <p:cNvPr id="37891" name="矩形 37890"/>
          <p:cNvSpPr/>
          <p:nvPr/>
        </p:nvSpPr>
        <p:spPr>
          <a:xfrm>
            <a:off x="2133600" y="4343400"/>
            <a:ext cx="5029200" cy="579438"/>
          </a:xfrm>
          <a:prstGeom prst="rect">
            <a:avLst/>
          </a:prstGeom>
          <a:solidFill>
            <a:srgbClr val="3399FF"/>
          </a:solidFill>
          <a:ln w="9525">
            <a:noFill/>
          </a:ln>
          <a:effectLst>
            <a:prstShdw prst="shdw17" dist="17961" dir="2699999">
              <a:srgbClr val="3399FF">
                <a:gamma/>
                <a:shade val="60000"/>
                <a:invGamma/>
              </a:srgbClr>
            </a:prstShdw>
          </a:effectLst>
        </p:spPr>
        <p:txBody>
          <a:bodyPr>
            <a:spAutoFit/>
          </a:bodyPr>
          <a:lstStyle/>
          <a:p>
            <a:pPr lvl="0" fontAlgn="base"/>
            <a:r>
              <a:rPr lang="zh-CN" altLang="en-US" sz="3200" b="1" strike="noStrike" noProof="1">
                <a:solidFill>
                  <a:schemeClr val="bg1"/>
                </a:solidFill>
                <a:effectLst>
                  <a:outerShdw blurRad="38100" dist="38100" dir="2700000">
                    <a:srgbClr val="000000"/>
                  </a:outerShdw>
                </a:effectLst>
                <a:latin typeface="隶书" panose="02010509060101010101" pitchFamily="1" charset="-122"/>
                <a:ea typeface="隶书" panose="02010509060101010101" pitchFamily="1" charset="-122"/>
                <a:cs typeface="+mn-ea"/>
              </a:rPr>
              <a:t>清政府全年财政收入的</a:t>
            </a:r>
            <a:r>
              <a:rPr lang="en-US" altLang="zh-CN" sz="3200" b="1" strike="noStrike" noProof="1">
                <a:solidFill>
                  <a:schemeClr val="bg1"/>
                </a:solidFill>
                <a:effectLst>
                  <a:outerShdw blurRad="38100" dist="38100" dir="2700000">
                    <a:srgbClr val="000000"/>
                  </a:outerShdw>
                </a:effectLst>
                <a:latin typeface="隶书" panose="02010509060101010101" pitchFamily="1" charset="-122"/>
                <a:ea typeface="隶书" panose="02010509060101010101" pitchFamily="1" charset="-122"/>
                <a:cs typeface="+mn-ea"/>
              </a:rPr>
              <a:t>1/3</a:t>
            </a:r>
            <a:endParaRPr lang="en-US" altLang="zh-CN" sz="3200" b="1" strike="noStrike" noProof="1">
              <a:solidFill>
                <a:schemeClr val="bg1"/>
              </a:solidFill>
              <a:effectLst>
                <a:outerShdw blurRad="38100" dist="38100" dir="2700000">
                  <a:srgbClr val="000000"/>
                </a:outerShdw>
              </a:effectLst>
              <a:latin typeface="隶书" panose="02010509060101010101" pitchFamily="1" charset="-122"/>
              <a:ea typeface="隶书" panose="02010509060101010101" pitchFamily="1" charset="-122"/>
            </a:endParaRPr>
          </a:p>
        </p:txBody>
      </p:sp>
      <p:sp>
        <p:nvSpPr>
          <p:cNvPr id="37892" name="矩形 37891"/>
          <p:cNvSpPr/>
          <p:nvPr/>
        </p:nvSpPr>
        <p:spPr>
          <a:xfrm>
            <a:off x="1905000" y="1295400"/>
            <a:ext cx="5029200" cy="579438"/>
          </a:xfrm>
          <a:prstGeom prst="rect">
            <a:avLst/>
          </a:prstGeom>
          <a:noFill/>
          <a:ln w="9525">
            <a:noFill/>
          </a:ln>
        </p:spPr>
        <p:txBody>
          <a:bodyPr>
            <a:spAutoFit/>
          </a:bodyPr>
          <a:lstStyle/>
          <a:p>
            <a:pPr algn="ctr">
              <a:spcBef>
                <a:spcPct val="50000"/>
              </a:spcBef>
            </a:pPr>
            <a:r>
              <a:rPr lang="en-US" altLang="zh-CN" sz="3200" b="1">
                <a:effectLst>
                  <a:outerShdw blurRad="38100" dist="38100" dir="2700000">
                    <a:srgbClr val="C0C0C0"/>
                  </a:outerShdw>
                </a:effectLst>
                <a:latin typeface="隶书" panose="02010509060101010101" pitchFamily="1" charset="-122"/>
                <a:ea typeface="隶书" panose="02010509060101010101" pitchFamily="1" charset="-122"/>
              </a:rPr>
              <a:t>1</a:t>
            </a:r>
            <a:r>
              <a:rPr lang="zh-CN" altLang="en-US" sz="3200" b="1">
                <a:effectLst>
                  <a:outerShdw blurRad="38100" dist="38100" dir="2700000">
                    <a:srgbClr val="C0C0C0"/>
                  </a:outerShdw>
                </a:effectLst>
                <a:latin typeface="隶书" panose="02010509060101010101" pitchFamily="1" charset="-122"/>
                <a:ea typeface="隶书" panose="02010509060101010101" pitchFamily="1" charset="-122"/>
              </a:rPr>
              <a:t>个银元</a:t>
            </a:r>
            <a:r>
              <a:rPr lang="zh-CN" altLang="en-US" sz="2800" b="1">
                <a:solidFill>
                  <a:srgbClr val="0000CC"/>
                </a:solidFill>
                <a:effectLst>
                  <a:outerShdw blurRad="38100" dist="38100" dir="2700000">
                    <a:srgbClr val="C0C0C0"/>
                  </a:outerShdw>
                </a:effectLst>
                <a:latin typeface="楷体_GB2312" panose="02010609030101010101" charset="-122"/>
                <a:ea typeface="楷体_GB2312" panose="02010609030101010101" charset="-122"/>
              </a:rPr>
              <a:t>约合</a:t>
            </a:r>
            <a:r>
              <a:rPr lang="en-US" altLang="zh-CN" sz="3200" b="1">
                <a:effectLst>
                  <a:outerShdw blurRad="38100" dist="38100" dir="2700000">
                    <a:srgbClr val="C0C0C0"/>
                  </a:outerShdw>
                </a:effectLst>
                <a:latin typeface="隶书" panose="02010509060101010101" pitchFamily="1" charset="-122"/>
                <a:ea typeface="隶书" panose="02010509060101010101" pitchFamily="1" charset="-122"/>
              </a:rPr>
              <a:t>0.73</a:t>
            </a:r>
            <a:r>
              <a:rPr lang="zh-CN" altLang="en-US" sz="3200" b="1">
                <a:effectLst>
                  <a:outerShdw blurRad="38100" dist="38100" dir="2700000">
                    <a:srgbClr val="C0C0C0"/>
                  </a:outerShdw>
                </a:effectLst>
                <a:latin typeface="隶书" panose="02010509060101010101" pitchFamily="1" charset="-122"/>
                <a:ea typeface="隶书" panose="02010509060101010101" pitchFamily="1" charset="-122"/>
              </a:rPr>
              <a:t>两白银</a:t>
            </a:r>
            <a:endParaRPr lang="zh-CN" altLang="en-US" sz="3200" b="1">
              <a:effectLst>
                <a:outerShdw blurRad="38100" dist="38100" dir="2700000">
                  <a:srgbClr val="C0C0C0"/>
                </a:outerShdw>
              </a:effectLst>
              <a:latin typeface="隶书" panose="02010509060101010101" pitchFamily="1" charset="-122"/>
              <a:ea typeface="隶书" panose="02010509060101010101" pitchFamily="1" charset="-122"/>
            </a:endParaRPr>
          </a:p>
        </p:txBody>
      </p:sp>
      <p:sp>
        <p:nvSpPr>
          <p:cNvPr id="37893" name="直接连接符 37892"/>
          <p:cNvSpPr/>
          <p:nvPr/>
        </p:nvSpPr>
        <p:spPr>
          <a:xfrm>
            <a:off x="4419600" y="2743200"/>
            <a:ext cx="0" cy="1447800"/>
          </a:xfrm>
          <a:prstGeom prst="line">
            <a:avLst/>
          </a:prstGeom>
          <a:ln w="38100" cap="flat" cmpd="sng">
            <a:solidFill>
              <a:schemeClr val="accent2"/>
            </a:solidFill>
            <a:prstDash val="solid"/>
            <a:round/>
            <a:headEnd type="none" w="med" len="med"/>
            <a:tailEnd type="triangle" w="med" len="med"/>
          </a:ln>
        </p:spPr>
        <p:txBody>
          <a:bodyPr anchor="t"/>
          <a:lstStyle/>
          <a:p>
            <a:endParaRPr lang="zh-CN" altLang="en-US">
              <a:latin typeface="Arial" panose="020B0604020202020204" pitchFamily="34" charset="0"/>
            </a:endParaRPr>
          </a:p>
        </p:txBody>
      </p:sp>
      <p:sp>
        <p:nvSpPr>
          <p:cNvPr id="37894" name="文本框 37893"/>
          <p:cNvSpPr txBox="1"/>
          <p:nvPr/>
        </p:nvSpPr>
        <p:spPr>
          <a:xfrm>
            <a:off x="3886200" y="2819400"/>
            <a:ext cx="611188" cy="1524000"/>
          </a:xfrm>
          <a:prstGeom prst="rect">
            <a:avLst/>
          </a:prstGeom>
          <a:noFill/>
          <a:ln w="9525">
            <a:noFill/>
          </a:ln>
        </p:spPr>
        <p:txBody>
          <a:bodyPr vert="eaVert">
            <a:spAutoFit/>
          </a:bodyPr>
          <a:lstStyle/>
          <a:p>
            <a:pPr>
              <a:spcBef>
                <a:spcPct val="50000"/>
              </a:spcBef>
            </a:pPr>
            <a:r>
              <a:rPr lang="zh-CN" altLang="en-US" sz="2800" b="1">
                <a:solidFill>
                  <a:srgbClr val="0000CC"/>
                </a:solidFill>
                <a:effectLst>
                  <a:outerShdw blurRad="38100" dist="38100" dir="2700000">
                    <a:srgbClr val="C0C0C0"/>
                  </a:outerShdw>
                </a:effectLst>
                <a:latin typeface="楷体_GB2312" panose="02010609030101010101" charset="-122"/>
                <a:ea typeface="楷体_GB2312" panose="02010609030101010101" charset="-122"/>
              </a:rPr>
              <a:t>相当于</a:t>
            </a:r>
            <a:endParaRPr lang="zh-CN" altLang="en-US" sz="2800" b="1">
              <a:solidFill>
                <a:srgbClr val="0000CC"/>
              </a:solidFill>
              <a:effectLst>
                <a:outerShdw blurRad="38100" dist="38100" dir="2700000">
                  <a:srgbClr val="C0C0C0"/>
                </a:outerShdw>
              </a:effectLst>
              <a:latin typeface="楷体_GB2312" panose="02010609030101010101" charset="-122"/>
              <a:ea typeface="楷体_GB2312" panose="02010609030101010101" charset="-122"/>
            </a:endParaRPr>
          </a:p>
        </p:txBody>
      </p:sp>
      <p:sp>
        <p:nvSpPr>
          <p:cNvPr id="37895" name="矩形 37894"/>
          <p:cNvSpPr/>
          <p:nvPr/>
        </p:nvSpPr>
        <p:spPr>
          <a:xfrm>
            <a:off x="4648200" y="2133600"/>
            <a:ext cx="2644775" cy="588963"/>
          </a:xfrm>
          <a:prstGeom prst="rect">
            <a:avLst/>
          </a:prstGeom>
          <a:solidFill>
            <a:schemeClr val="bg1"/>
          </a:solidFill>
          <a:ln w="9525" cap="flat" cmpd="sng">
            <a:solidFill>
              <a:schemeClr val="accent2"/>
            </a:solidFill>
            <a:prstDash val="solid"/>
            <a:miter/>
            <a:headEnd type="none" w="med" len="med"/>
            <a:tailEnd type="none" w="med" len="med"/>
          </a:ln>
          <a:effectLst>
            <a:prstShdw prst="shdw17" dist="17961" dir="2699999">
              <a:schemeClr val="accent2">
                <a:gamma/>
                <a:shade val="60000"/>
                <a:invGamma/>
              </a:schemeClr>
            </a:prstShdw>
          </a:effectLst>
        </p:spPr>
        <p:txBody>
          <a:bodyPr wrap="none" anchor="t">
            <a:spAutoFit/>
          </a:bodyPr>
          <a:lstStyle/>
          <a:p>
            <a:pPr lvl="0" fontAlgn="base"/>
            <a:r>
              <a:rPr lang="en-US" altLang="zh-CN" sz="3200" b="1" strike="noStrike" noProof="1">
                <a:solidFill>
                  <a:srgbClr val="FF3300"/>
                </a:solidFill>
                <a:effectLst>
                  <a:outerShdw blurRad="38100" dist="38100" dir="2700000">
                    <a:srgbClr val="C0C0C0"/>
                  </a:outerShdw>
                </a:effectLst>
                <a:latin typeface="隶书" panose="02010509060101010101" pitchFamily="1" charset="-122"/>
                <a:ea typeface="隶书" panose="02010509060101010101" pitchFamily="1" charset="-122"/>
                <a:cs typeface="+mn-ea"/>
              </a:rPr>
              <a:t>1533</a:t>
            </a:r>
            <a:r>
              <a:rPr lang="zh-CN" altLang="en-US" sz="3200" b="1" strike="noStrike" noProof="1">
                <a:solidFill>
                  <a:srgbClr val="FF3300"/>
                </a:solidFill>
                <a:effectLst>
                  <a:outerShdw blurRad="38100" dist="38100" dir="2700000">
                    <a:srgbClr val="C0C0C0"/>
                  </a:outerShdw>
                </a:effectLst>
                <a:latin typeface="隶书" panose="02010509060101010101" pitchFamily="1" charset="-122"/>
                <a:ea typeface="隶书" panose="02010509060101010101" pitchFamily="1" charset="-122"/>
                <a:cs typeface="+mn-ea"/>
              </a:rPr>
              <a:t>万两白银</a:t>
            </a:r>
            <a:endParaRPr lang="zh-CN" altLang="en-US" sz="3200" b="1" strike="noStrike" noProof="1">
              <a:solidFill>
                <a:srgbClr val="FF3300"/>
              </a:solidFill>
              <a:effectLst>
                <a:outerShdw blurRad="38100" dist="38100" dir="2700000">
                  <a:srgbClr val="C0C0C0"/>
                </a:outerShdw>
              </a:effectLst>
              <a:latin typeface="隶书" panose="02010509060101010101" pitchFamily="1" charset="-122"/>
              <a:ea typeface="隶书" panose="02010509060101010101" pitchFamily="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7895"/>
                                        </p:tgtEl>
                                        <p:attrNameLst>
                                          <p:attrName>style.visibility</p:attrName>
                                        </p:attrNameLst>
                                      </p:cBhvr>
                                      <p:to>
                                        <p:strVal val="visible"/>
                                      </p:to>
                                    </p:set>
                                    <p:anim calcmode="lin" valueType="num">
                                      <p:cBhvr>
                                        <p:cTn id="7" dur="500" fill="hold"/>
                                        <p:tgtEl>
                                          <p:spTgt spid="37895"/>
                                        </p:tgtEl>
                                        <p:attrNameLst>
                                          <p:attrName>ppt_w</p:attrName>
                                        </p:attrNameLst>
                                      </p:cBhvr>
                                      <p:tavLst>
                                        <p:tav tm="0">
                                          <p:val>
                                            <p:fltVal val="0"/>
                                          </p:val>
                                        </p:tav>
                                        <p:tav tm="100000">
                                          <p:val>
                                            <p:strVal val="#ppt_w"/>
                                          </p:val>
                                        </p:tav>
                                      </p:tavLst>
                                    </p:anim>
                                    <p:anim calcmode="lin" valueType="num">
                                      <p:cBhvr>
                                        <p:cTn id="8" dur="500" fill="hold"/>
                                        <p:tgtEl>
                                          <p:spTgt spid="3789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1"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37893"/>
                                        </p:tgtEl>
                                        <p:attrNameLst>
                                          <p:attrName>style.visibility</p:attrName>
                                        </p:attrNameLst>
                                      </p:cBhvr>
                                      <p:to>
                                        <p:strVal val="visible"/>
                                      </p:to>
                                    </p:set>
                                    <p:animEffect transition="in" filter="wipe(up)">
                                      <p:cBhvr>
                                        <p:cTn id="13" dur="500"/>
                                        <p:tgtEl>
                                          <p:spTgt spid="37893"/>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37894"/>
                                        </p:tgtEl>
                                        <p:attrNameLst>
                                          <p:attrName>style.visibility</p:attrName>
                                        </p:attrNameLst>
                                      </p:cBhvr>
                                      <p:to>
                                        <p:strVal val="visible"/>
                                      </p:to>
                                    </p:set>
                                    <p:animEffect transition="in" filter="wipe(up)">
                                      <p:cBhvr>
                                        <p:cTn id="17" dur="500"/>
                                        <p:tgtEl>
                                          <p:spTgt spid="3789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37891"/>
                                        </p:tgtEl>
                                        <p:attrNameLst>
                                          <p:attrName>style.visibility</p:attrName>
                                        </p:attrNameLst>
                                      </p:cBhvr>
                                      <p:to>
                                        <p:strVal val="visible"/>
                                      </p:to>
                                    </p:set>
                                    <p:animEffect transition="in" filter="slide(fromTop)">
                                      <p:cBhvr>
                                        <p:cTn id="22" dur="500"/>
                                        <p:tgtEl>
                                          <p:spTgt spid="37891"/>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nimBg="1"/>
      <p:bldP spid="37894" grpId="0"/>
      <p:bldP spid="3789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grpSp>
        <p:nvGrpSpPr>
          <p:cNvPr id="39938" name="组合 38913"/>
          <p:cNvGrpSpPr/>
          <p:nvPr/>
        </p:nvGrpSpPr>
        <p:grpSpPr>
          <a:xfrm>
            <a:off x="1619250" y="0"/>
            <a:ext cx="5791200" cy="6858000"/>
            <a:chOff x="0" y="0"/>
            <a:chExt cx="2973" cy="4320"/>
          </a:xfrm>
        </p:grpSpPr>
        <p:pic>
          <p:nvPicPr>
            <p:cNvPr id="39939" name="图片 38914" descr="未标题-2"/>
            <p:cNvPicPr>
              <a:picLocks noChangeAspect="1"/>
            </p:cNvPicPr>
            <p:nvPr/>
          </p:nvPicPr>
          <p:blipFill>
            <a:blip r:embed="rId1"/>
            <a:srcRect l="2159" b="2000"/>
            <a:stretch>
              <a:fillRect/>
            </a:stretch>
          </p:blipFill>
          <p:spPr>
            <a:xfrm>
              <a:off x="0" y="0"/>
              <a:ext cx="2973" cy="4320"/>
            </a:xfrm>
            <a:prstGeom prst="rect">
              <a:avLst/>
            </a:prstGeom>
            <a:noFill/>
            <a:ln w="9525">
              <a:noFill/>
            </a:ln>
          </p:spPr>
        </p:pic>
        <p:sp>
          <p:nvSpPr>
            <p:cNvPr id="39940" name="文本框 38915"/>
            <p:cNvSpPr txBox="1"/>
            <p:nvPr/>
          </p:nvSpPr>
          <p:spPr>
            <a:xfrm>
              <a:off x="480" y="3456"/>
              <a:ext cx="336" cy="154"/>
            </a:xfrm>
            <a:prstGeom prst="rect">
              <a:avLst/>
            </a:prstGeom>
            <a:noFill/>
            <a:ln w="9525">
              <a:noFill/>
            </a:ln>
          </p:spPr>
          <p:txBody>
            <a:bodyPr anchor="t">
              <a:spAutoFit/>
            </a:bodyPr>
            <a:lstStyle/>
            <a:p>
              <a:pPr>
                <a:spcBef>
                  <a:spcPct val="50000"/>
                </a:spcBef>
              </a:pPr>
              <a:r>
                <a:rPr lang="zh-CN" altLang="en-US" sz="1000" u="sng">
                  <a:latin typeface="Times New Roman" panose="02020603050405020304" pitchFamily="18" charset="0"/>
                </a:rPr>
                <a:t>广州</a:t>
              </a:r>
              <a:endParaRPr lang="zh-CN" altLang="en-US" sz="1000" u="sng">
                <a:latin typeface="Times New Roman" panose="02020603050405020304" pitchFamily="18" charset="0"/>
              </a:endParaRPr>
            </a:p>
          </p:txBody>
        </p:sp>
        <p:sp>
          <p:nvSpPr>
            <p:cNvPr id="39941" name="文本框 38916"/>
            <p:cNvSpPr txBox="1"/>
            <p:nvPr/>
          </p:nvSpPr>
          <p:spPr>
            <a:xfrm>
              <a:off x="384" y="3648"/>
              <a:ext cx="384" cy="250"/>
            </a:xfrm>
            <a:prstGeom prst="rect">
              <a:avLst/>
            </a:prstGeom>
            <a:noFill/>
            <a:ln w="9525">
              <a:noFill/>
            </a:ln>
          </p:spPr>
          <p:txBody>
            <a:bodyPr anchor="t">
              <a:spAutoFit/>
            </a:bodyPr>
            <a:lstStyle/>
            <a:p>
              <a:pPr>
                <a:spcBef>
                  <a:spcPct val="50000"/>
                </a:spcBef>
              </a:pPr>
              <a:r>
                <a:rPr lang="en-US" altLang="zh-CN" sz="1000">
                  <a:latin typeface="Times New Roman" panose="02020603050405020304" pitchFamily="18" charset="0"/>
                </a:rPr>
                <a:t>   </a:t>
              </a:r>
              <a:r>
                <a:rPr lang="zh-CN" altLang="en-US" sz="1000">
                  <a:latin typeface="Times New Roman" panose="02020603050405020304" pitchFamily="18" charset="0"/>
                </a:rPr>
                <a:t>澳门（萄占</a:t>
              </a:r>
              <a:r>
                <a:rPr lang="en-US" altLang="zh-CN" sz="1000">
                  <a:latin typeface="Times New Roman" panose="02020603050405020304" pitchFamily="18" charset="0"/>
                </a:rPr>
                <a:t>)</a:t>
              </a:r>
              <a:endParaRPr lang="en-US" altLang="zh-CN" sz="1000">
                <a:latin typeface="Times New Roman" panose="02020603050405020304" pitchFamily="18" charset="0"/>
              </a:endParaRPr>
            </a:p>
          </p:txBody>
        </p:sp>
        <p:sp>
          <p:nvSpPr>
            <p:cNvPr id="39942" name="文本框 38917"/>
            <p:cNvSpPr txBox="1"/>
            <p:nvPr/>
          </p:nvSpPr>
          <p:spPr>
            <a:xfrm>
              <a:off x="864" y="3590"/>
              <a:ext cx="528" cy="154"/>
            </a:xfrm>
            <a:prstGeom prst="rect">
              <a:avLst/>
            </a:prstGeom>
            <a:noFill/>
            <a:ln w="9525">
              <a:noFill/>
            </a:ln>
          </p:spPr>
          <p:txBody>
            <a:bodyPr anchor="t">
              <a:spAutoFit/>
            </a:bodyPr>
            <a:lstStyle/>
            <a:p>
              <a:pPr>
                <a:spcBef>
                  <a:spcPct val="50000"/>
                </a:spcBef>
              </a:pPr>
              <a:r>
                <a:rPr lang="zh-CN" altLang="en-US" sz="1000">
                  <a:latin typeface="Times New Roman" panose="02020603050405020304" pitchFamily="18" charset="0"/>
                </a:rPr>
                <a:t>九龙司</a:t>
              </a:r>
              <a:endParaRPr lang="zh-CN" altLang="en-US" sz="1000">
                <a:latin typeface="Times New Roman" panose="02020603050405020304" pitchFamily="18" charset="0"/>
              </a:endParaRPr>
            </a:p>
          </p:txBody>
        </p:sp>
        <p:sp>
          <p:nvSpPr>
            <p:cNvPr id="39943" name="文本框 38918"/>
            <p:cNvSpPr txBox="1"/>
            <p:nvPr/>
          </p:nvSpPr>
          <p:spPr>
            <a:xfrm>
              <a:off x="768" y="3792"/>
              <a:ext cx="432" cy="250"/>
            </a:xfrm>
            <a:prstGeom prst="rect">
              <a:avLst/>
            </a:prstGeom>
            <a:noFill/>
            <a:ln w="9525">
              <a:noFill/>
            </a:ln>
          </p:spPr>
          <p:txBody>
            <a:bodyPr anchor="t">
              <a:spAutoFit/>
            </a:bodyPr>
            <a:lstStyle/>
            <a:p>
              <a:pPr>
                <a:spcBef>
                  <a:spcPct val="50000"/>
                </a:spcBef>
              </a:pPr>
              <a:r>
                <a:rPr lang="en-US" altLang="zh-CN" sz="1000">
                  <a:latin typeface="Times New Roman" panose="02020603050405020304" pitchFamily="18" charset="0"/>
                </a:rPr>
                <a:t>   </a:t>
              </a:r>
              <a:r>
                <a:rPr lang="zh-CN" altLang="en-US" sz="1000">
                  <a:latin typeface="Times New Roman" panose="02020603050405020304" pitchFamily="18" charset="0"/>
                </a:rPr>
                <a:t>香港（英占）</a:t>
              </a:r>
              <a:endParaRPr lang="zh-CN" altLang="en-US" sz="1000">
                <a:latin typeface="Times New Roman" panose="02020603050405020304" pitchFamily="18" charset="0"/>
              </a:endParaRPr>
            </a:p>
          </p:txBody>
        </p:sp>
        <p:sp>
          <p:nvSpPr>
            <p:cNvPr id="39944" name="文本框 38919"/>
            <p:cNvSpPr txBox="1"/>
            <p:nvPr/>
          </p:nvSpPr>
          <p:spPr>
            <a:xfrm>
              <a:off x="0" y="4070"/>
              <a:ext cx="528" cy="154"/>
            </a:xfrm>
            <a:prstGeom prst="rect">
              <a:avLst/>
            </a:prstGeom>
            <a:noFill/>
            <a:ln w="9525">
              <a:noFill/>
            </a:ln>
          </p:spPr>
          <p:txBody>
            <a:bodyPr anchor="t">
              <a:spAutoFit/>
            </a:bodyPr>
            <a:lstStyle/>
            <a:p>
              <a:pPr>
                <a:spcBef>
                  <a:spcPct val="50000"/>
                </a:spcBef>
              </a:pPr>
              <a:r>
                <a:rPr lang="zh-CN" altLang="en-US" sz="1000" u="sng">
                  <a:latin typeface="Times New Roman" panose="02020603050405020304" pitchFamily="18" charset="0"/>
                </a:rPr>
                <a:t>琼州</a:t>
              </a:r>
              <a:endParaRPr lang="zh-CN" altLang="en-US" sz="1000" u="sng">
                <a:latin typeface="Times New Roman" panose="02020603050405020304" pitchFamily="18" charset="0"/>
              </a:endParaRPr>
            </a:p>
          </p:txBody>
        </p:sp>
        <p:sp>
          <p:nvSpPr>
            <p:cNvPr id="39945" name="文本框 38920"/>
            <p:cNvSpPr txBox="1"/>
            <p:nvPr/>
          </p:nvSpPr>
          <p:spPr>
            <a:xfrm>
              <a:off x="2304" y="3062"/>
              <a:ext cx="288" cy="154"/>
            </a:xfrm>
            <a:prstGeom prst="rect">
              <a:avLst/>
            </a:prstGeom>
            <a:noFill/>
            <a:ln w="9525">
              <a:noFill/>
            </a:ln>
          </p:spPr>
          <p:txBody>
            <a:bodyPr anchor="t">
              <a:spAutoFit/>
            </a:bodyPr>
            <a:lstStyle/>
            <a:p>
              <a:pPr>
                <a:spcBef>
                  <a:spcPct val="50000"/>
                </a:spcBef>
              </a:pPr>
              <a:r>
                <a:rPr lang="zh-CN" altLang="en-US" sz="1000" u="sng">
                  <a:latin typeface="Times New Roman" panose="02020603050405020304" pitchFamily="18" charset="0"/>
                </a:rPr>
                <a:t>淡水</a:t>
              </a:r>
              <a:endParaRPr lang="zh-CN" altLang="en-US" sz="1000" u="sng">
                <a:latin typeface="Times New Roman" panose="02020603050405020304" pitchFamily="18" charset="0"/>
              </a:endParaRPr>
            </a:p>
          </p:txBody>
        </p:sp>
        <p:sp>
          <p:nvSpPr>
            <p:cNvPr id="39946" name="文本框 38921"/>
            <p:cNvSpPr txBox="1"/>
            <p:nvPr/>
          </p:nvSpPr>
          <p:spPr>
            <a:xfrm>
              <a:off x="2112" y="3504"/>
              <a:ext cx="480" cy="154"/>
            </a:xfrm>
            <a:prstGeom prst="rect">
              <a:avLst/>
            </a:prstGeom>
            <a:noFill/>
            <a:ln w="9525">
              <a:noFill/>
            </a:ln>
          </p:spPr>
          <p:txBody>
            <a:bodyPr anchor="t">
              <a:spAutoFit/>
            </a:bodyPr>
            <a:lstStyle/>
            <a:p>
              <a:pPr>
                <a:spcBef>
                  <a:spcPct val="50000"/>
                </a:spcBef>
              </a:pPr>
              <a:r>
                <a:rPr lang="zh-CN" altLang="en-US" sz="1000" u="sng">
                  <a:latin typeface="Times New Roman" panose="02020603050405020304" pitchFamily="18" charset="0"/>
                </a:rPr>
                <a:t>台湾</a:t>
              </a:r>
              <a:endParaRPr lang="zh-CN" altLang="en-US" sz="1000" u="sng">
                <a:latin typeface="Times New Roman" panose="02020603050405020304" pitchFamily="18" charset="0"/>
              </a:endParaRPr>
            </a:p>
          </p:txBody>
        </p:sp>
        <p:sp>
          <p:nvSpPr>
            <p:cNvPr id="39947" name="文本框 38922"/>
            <p:cNvSpPr txBox="1"/>
            <p:nvPr/>
          </p:nvSpPr>
          <p:spPr>
            <a:xfrm>
              <a:off x="1440" y="3206"/>
              <a:ext cx="384" cy="154"/>
            </a:xfrm>
            <a:prstGeom prst="rect">
              <a:avLst/>
            </a:prstGeom>
            <a:noFill/>
            <a:ln w="9525">
              <a:noFill/>
            </a:ln>
          </p:spPr>
          <p:txBody>
            <a:bodyPr anchor="t">
              <a:spAutoFit/>
            </a:bodyPr>
            <a:lstStyle/>
            <a:p>
              <a:pPr>
                <a:spcBef>
                  <a:spcPct val="50000"/>
                </a:spcBef>
              </a:pPr>
              <a:r>
                <a:rPr lang="zh-CN" altLang="en-US" sz="1000" u="sng">
                  <a:latin typeface="Times New Roman" panose="02020603050405020304" pitchFamily="18" charset="0"/>
                </a:rPr>
                <a:t>厦门</a:t>
              </a:r>
              <a:endParaRPr lang="zh-CN" altLang="en-US" sz="1000" u="sng">
                <a:latin typeface="Times New Roman" panose="02020603050405020304" pitchFamily="18" charset="0"/>
              </a:endParaRPr>
            </a:p>
          </p:txBody>
        </p:sp>
        <p:sp>
          <p:nvSpPr>
            <p:cNvPr id="39948" name="文本框 38923"/>
            <p:cNvSpPr txBox="1"/>
            <p:nvPr/>
          </p:nvSpPr>
          <p:spPr>
            <a:xfrm>
              <a:off x="1680" y="2918"/>
              <a:ext cx="288" cy="154"/>
            </a:xfrm>
            <a:prstGeom prst="rect">
              <a:avLst/>
            </a:prstGeom>
            <a:noFill/>
            <a:ln w="9525">
              <a:noFill/>
            </a:ln>
          </p:spPr>
          <p:txBody>
            <a:bodyPr anchor="t">
              <a:spAutoFit/>
            </a:bodyPr>
            <a:lstStyle/>
            <a:p>
              <a:pPr>
                <a:spcBef>
                  <a:spcPct val="50000"/>
                </a:spcBef>
              </a:pPr>
              <a:r>
                <a:rPr lang="zh-CN" altLang="en-US" sz="1000" u="sng">
                  <a:latin typeface="Times New Roman" panose="02020603050405020304" pitchFamily="18" charset="0"/>
                </a:rPr>
                <a:t>福州</a:t>
              </a:r>
              <a:endParaRPr lang="zh-CN" altLang="en-US" sz="1000" u="sng">
                <a:latin typeface="Times New Roman" panose="02020603050405020304" pitchFamily="18" charset="0"/>
              </a:endParaRPr>
            </a:p>
          </p:txBody>
        </p:sp>
        <p:sp>
          <p:nvSpPr>
            <p:cNvPr id="39949" name="文本框 38924"/>
            <p:cNvSpPr txBox="1"/>
            <p:nvPr/>
          </p:nvSpPr>
          <p:spPr>
            <a:xfrm>
              <a:off x="2304" y="2112"/>
              <a:ext cx="288" cy="154"/>
            </a:xfrm>
            <a:prstGeom prst="rect">
              <a:avLst/>
            </a:prstGeom>
            <a:noFill/>
            <a:ln w="9525">
              <a:noFill/>
            </a:ln>
          </p:spPr>
          <p:txBody>
            <a:bodyPr anchor="t">
              <a:spAutoFit/>
            </a:bodyPr>
            <a:lstStyle/>
            <a:p>
              <a:pPr>
                <a:spcBef>
                  <a:spcPct val="50000"/>
                </a:spcBef>
              </a:pPr>
              <a:r>
                <a:rPr lang="zh-CN" altLang="en-US" sz="1000">
                  <a:latin typeface="Times New Roman" panose="02020603050405020304" pitchFamily="18" charset="0"/>
                </a:rPr>
                <a:t>定海</a:t>
              </a:r>
              <a:endParaRPr lang="zh-CN" altLang="en-US" sz="1000">
                <a:latin typeface="Times New Roman" panose="02020603050405020304" pitchFamily="18" charset="0"/>
              </a:endParaRPr>
            </a:p>
          </p:txBody>
        </p:sp>
        <p:sp>
          <p:nvSpPr>
            <p:cNvPr id="39950" name="文本框 38925"/>
            <p:cNvSpPr txBox="1"/>
            <p:nvPr/>
          </p:nvSpPr>
          <p:spPr>
            <a:xfrm>
              <a:off x="2016" y="1872"/>
              <a:ext cx="432" cy="154"/>
            </a:xfrm>
            <a:prstGeom prst="rect">
              <a:avLst/>
            </a:prstGeom>
            <a:noFill/>
            <a:ln w="9525">
              <a:noFill/>
            </a:ln>
          </p:spPr>
          <p:txBody>
            <a:bodyPr anchor="t">
              <a:spAutoFit/>
            </a:bodyPr>
            <a:lstStyle/>
            <a:p>
              <a:pPr>
                <a:spcBef>
                  <a:spcPct val="50000"/>
                </a:spcBef>
              </a:pPr>
              <a:r>
                <a:rPr lang="zh-CN" altLang="en-US" sz="1000" u="sng">
                  <a:latin typeface="Times New Roman" panose="02020603050405020304" pitchFamily="18" charset="0"/>
                </a:rPr>
                <a:t>上海</a:t>
              </a:r>
              <a:endParaRPr lang="zh-CN" altLang="en-US" sz="1000" u="sng">
                <a:latin typeface="Times New Roman" panose="02020603050405020304" pitchFamily="18" charset="0"/>
              </a:endParaRPr>
            </a:p>
          </p:txBody>
        </p:sp>
        <p:sp>
          <p:nvSpPr>
            <p:cNvPr id="39951" name="文本框 38926"/>
            <p:cNvSpPr txBox="1"/>
            <p:nvPr/>
          </p:nvSpPr>
          <p:spPr>
            <a:xfrm>
              <a:off x="1920" y="1670"/>
              <a:ext cx="528" cy="154"/>
            </a:xfrm>
            <a:prstGeom prst="rect">
              <a:avLst/>
            </a:prstGeom>
            <a:noFill/>
            <a:ln w="9525">
              <a:noFill/>
            </a:ln>
          </p:spPr>
          <p:txBody>
            <a:bodyPr anchor="t">
              <a:spAutoFit/>
            </a:bodyPr>
            <a:lstStyle/>
            <a:p>
              <a:pPr>
                <a:spcBef>
                  <a:spcPct val="50000"/>
                </a:spcBef>
              </a:pPr>
              <a:r>
                <a:rPr lang="zh-CN" altLang="en-US" sz="1000" u="sng">
                  <a:latin typeface="Times New Roman" panose="02020603050405020304" pitchFamily="18" charset="0"/>
                </a:rPr>
                <a:t>镇江</a:t>
              </a:r>
              <a:endParaRPr lang="zh-CN" altLang="en-US" sz="1000" u="sng">
                <a:latin typeface="Times New Roman" panose="02020603050405020304" pitchFamily="18" charset="0"/>
              </a:endParaRPr>
            </a:p>
          </p:txBody>
        </p:sp>
        <p:sp>
          <p:nvSpPr>
            <p:cNvPr id="39952" name="文本框 38927"/>
            <p:cNvSpPr txBox="1"/>
            <p:nvPr/>
          </p:nvSpPr>
          <p:spPr>
            <a:xfrm>
              <a:off x="1584" y="1680"/>
              <a:ext cx="384" cy="154"/>
            </a:xfrm>
            <a:prstGeom prst="rect">
              <a:avLst/>
            </a:prstGeom>
            <a:noFill/>
            <a:ln w="9525">
              <a:noFill/>
            </a:ln>
          </p:spPr>
          <p:txBody>
            <a:bodyPr anchor="t">
              <a:spAutoFit/>
            </a:bodyPr>
            <a:lstStyle/>
            <a:p>
              <a:pPr>
                <a:spcBef>
                  <a:spcPct val="50000"/>
                </a:spcBef>
              </a:pPr>
              <a:r>
                <a:rPr lang="zh-CN" altLang="en-US" sz="1000" u="sng">
                  <a:latin typeface="Times New Roman" panose="02020603050405020304" pitchFamily="18" charset="0"/>
                </a:rPr>
                <a:t>南京</a:t>
              </a:r>
              <a:endParaRPr lang="zh-CN" altLang="en-US" sz="1000" u="sng">
                <a:latin typeface="Times New Roman" panose="02020603050405020304" pitchFamily="18" charset="0"/>
              </a:endParaRPr>
            </a:p>
          </p:txBody>
        </p:sp>
        <p:sp>
          <p:nvSpPr>
            <p:cNvPr id="39953" name="文本框 38928"/>
            <p:cNvSpPr txBox="1"/>
            <p:nvPr/>
          </p:nvSpPr>
          <p:spPr>
            <a:xfrm>
              <a:off x="1152" y="2150"/>
              <a:ext cx="432" cy="154"/>
            </a:xfrm>
            <a:prstGeom prst="rect">
              <a:avLst/>
            </a:prstGeom>
            <a:noFill/>
            <a:ln w="9525">
              <a:noFill/>
            </a:ln>
          </p:spPr>
          <p:txBody>
            <a:bodyPr anchor="t">
              <a:spAutoFit/>
            </a:bodyPr>
            <a:lstStyle/>
            <a:p>
              <a:pPr>
                <a:spcBef>
                  <a:spcPct val="50000"/>
                </a:spcBef>
              </a:pPr>
              <a:r>
                <a:rPr lang="zh-CN" altLang="en-US" sz="1000" u="sng">
                  <a:latin typeface="Times New Roman" panose="02020603050405020304" pitchFamily="18" charset="0"/>
                </a:rPr>
                <a:t>九江</a:t>
              </a:r>
              <a:endParaRPr lang="zh-CN" altLang="en-US" sz="1000" u="sng">
                <a:latin typeface="Times New Roman" panose="02020603050405020304" pitchFamily="18" charset="0"/>
              </a:endParaRPr>
            </a:p>
          </p:txBody>
        </p:sp>
        <p:sp>
          <p:nvSpPr>
            <p:cNvPr id="39954" name="文本框 38929"/>
            <p:cNvSpPr txBox="1"/>
            <p:nvPr/>
          </p:nvSpPr>
          <p:spPr>
            <a:xfrm>
              <a:off x="912" y="1958"/>
              <a:ext cx="384" cy="154"/>
            </a:xfrm>
            <a:prstGeom prst="rect">
              <a:avLst/>
            </a:prstGeom>
            <a:noFill/>
            <a:ln w="9525">
              <a:noFill/>
            </a:ln>
          </p:spPr>
          <p:txBody>
            <a:bodyPr anchor="t">
              <a:spAutoFit/>
            </a:bodyPr>
            <a:lstStyle/>
            <a:p>
              <a:pPr>
                <a:spcBef>
                  <a:spcPct val="50000"/>
                </a:spcBef>
              </a:pPr>
              <a:r>
                <a:rPr lang="zh-CN" altLang="en-US" sz="1000" u="sng">
                  <a:latin typeface="Times New Roman" panose="02020603050405020304" pitchFamily="18" charset="0"/>
                </a:rPr>
                <a:t>汉口</a:t>
              </a:r>
              <a:endParaRPr lang="zh-CN" altLang="en-US" sz="1000" u="sng">
                <a:latin typeface="Times New Roman" panose="02020603050405020304" pitchFamily="18" charset="0"/>
              </a:endParaRPr>
            </a:p>
          </p:txBody>
        </p:sp>
        <p:sp>
          <p:nvSpPr>
            <p:cNvPr id="39955" name="文本框 38930"/>
            <p:cNvSpPr txBox="1"/>
            <p:nvPr/>
          </p:nvSpPr>
          <p:spPr>
            <a:xfrm>
              <a:off x="1920" y="720"/>
              <a:ext cx="432" cy="298"/>
            </a:xfrm>
            <a:prstGeom prst="rect">
              <a:avLst/>
            </a:prstGeom>
            <a:noFill/>
            <a:ln w="9525">
              <a:noFill/>
            </a:ln>
          </p:spPr>
          <p:txBody>
            <a:bodyPr anchor="t">
              <a:spAutoFit/>
            </a:bodyPr>
            <a:lstStyle/>
            <a:p>
              <a:pPr>
                <a:spcBef>
                  <a:spcPct val="50000"/>
                </a:spcBef>
              </a:pPr>
              <a:r>
                <a:rPr lang="zh-CN" altLang="en-US" sz="1000" u="sng">
                  <a:latin typeface="Times New Roman" panose="02020603050405020304" pitchFamily="18" charset="0"/>
                </a:rPr>
                <a:t>烟台</a:t>
              </a:r>
              <a:endParaRPr lang="zh-CN" altLang="en-US" sz="1000" u="sng">
                <a:latin typeface="Times New Roman" panose="02020603050405020304" pitchFamily="18" charset="0"/>
              </a:endParaRPr>
            </a:p>
            <a:p>
              <a:pPr>
                <a:spcBef>
                  <a:spcPct val="50000"/>
                </a:spcBef>
              </a:pPr>
              <a:endParaRPr lang="zh-CN" altLang="en-US" sz="1000" u="sng">
                <a:latin typeface="Times New Roman" panose="02020603050405020304" pitchFamily="18" charset="0"/>
              </a:endParaRPr>
            </a:p>
          </p:txBody>
        </p:sp>
        <p:sp>
          <p:nvSpPr>
            <p:cNvPr id="39956" name="文本框 38931"/>
            <p:cNvSpPr txBox="1"/>
            <p:nvPr/>
          </p:nvSpPr>
          <p:spPr>
            <a:xfrm>
              <a:off x="1152" y="67"/>
              <a:ext cx="432" cy="173"/>
            </a:xfrm>
            <a:prstGeom prst="rect">
              <a:avLst/>
            </a:prstGeom>
            <a:noFill/>
            <a:ln w="9525">
              <a:noFill/>
            </a:ln>
          </p:spPr>
          <p:txBody>
            <a:bodyPr anchor="t">
              <a:spAutoFit/>
            </a:bodyPr>
            <a:lstStyle/>
            <a:p>
              <a:pPr>
                <a:spcBef>
                  <a:spcPct val="50000"/>
                </a:spcBef>
              </a:pPr>
              <a:r>
                <a:rPr lang="zh-CN" altLang="en-US" sz="1200" b="1">
                  <a:solidFill>
                    <a:srgbClr val="800000"/>
                  </a:solidFill>
                  <a:latin typeface="Times New Roman" panose="02020603050405020304" pitchFamily="18" charset="0"/>
                </a:rPr>
                <a:t>北京</a:t>
              </a:r>
              <a:endParaRPr lang="zh-CN" altLang="en-US" sz="1200" b="1">
                <a:solidFill>
                  <a:srgbClr val="800000"/>
                </a:solidFill>
                <a:latin typeface="Times New Roman" panose="02020603050405020304" pitchFamily="18" charset="0"/>
              </a:endParaRPr>
            </a:p>
          </p:txBody>
        </p:sp>
        <p:sp>
          <p:nvSpPr>
            <p:cNvPr id="39957" name="文本框 38932"/>
            <p:cNvSpPr txBox="1"/>
            <p:nvPr/>
          </p:nvSpPr>
          <p:spPr>
            <a:xfrm>
              <a:off x="2304" y="48"/>
              <a:ext cx="432" cy="154"/>
            </a:xfrm>
            <a:prstGeom prst="rect">
              <a:avLst/>
            </a:prstGeom>
            <a:noFill/>
            <a:ln w="9525">
              <a:noFill/>
            </a:ln>
          </p:spPr>
          <p:txBody>
            <a:bodyPr anchor="t">
              <a:spAutoFit/>
            </a:bodyPr>
            <a:lstStyle/>
            <a:p>
              <a:pPr>
                <a:spcBef>
                  <a:spcPct val="50000"/>
                </a:spcBef>
              </a:pPr>
              <a:r>
                <a:rPr lang="zh-CN" altLang="en-US" sz="1000" u="sng">
                  <a:latin typeface="Times New Roman" panose="02020603050405020304" pitchFamily="18" charset="0"/>
                </a:rPr>
                <a:t>营口</a:t>
              </a:r>
              <a:endParaRPr lang="zh-CN" altLang="en-US" sz="1000" u="sng">
                <a:latin typeface="Times New Roman" panose="02020603050405020304" pitchFamily="18" charset="0"/>
              </a:endParaRPr>
            </a:p>
          </p:txBody>
        </p:sp>
        <p:sp>
          <p:nvSpPr>
            <p:cNvPr id="39958" name="文本框 38933"/>
            <p:cNvSpPr txBox="1"/>
            <p:nvPr/>
          </p:nvSpPr>
          <p:spPr>
            <a:xfrm>
              <a:off x="2256" y="1123"/>
              <a:ext cx="672" cy="173"/>
            </a:xfrm>
            <a:prstGeom prst="rect">
              <a:avLst/>
            </a:prstGeom>
            <a:noFill/>
            <a:ln w="9525">
              <a:noFill/>
            </a:ln>
          </p:spPr>
          <p:txBody>
            <a:bodyPr anchor="t">
              <a:spAutoFit/>
            </a:bodyPr>
            <a:lstStyle/>
            <a:p>
              <a:pPr>
                <a:spcBef>
                  <a:spcPct val="50000"/>
                </a:spcBef>
              </a:pPr>
              <a:r>
                <a:rPr lang="zh-CN" altLang="en-US" sz="1200">
                  <a:latin typeface="Times New Roman" panose="02020603050405020304" pitchFamily="18" charset="0"/>
                </a:rPr>
                <a:t>黄          海</a:t>
              </a:r>
              <a:endParaRPr lang="zh-CN" altLang="en-US" sz="1200">
                <a:latin typeface="Times New Roman" panose="02020603050405020304" pitchFamily="18" charset="0"/>
              </a:endParaRPr>
            </a:p>
          </p:txBody>
        </p:sp>
        <p:sp>
          <p:nvSpPr>
            <p:cNvPr id="39959" name="文本框 38934"/>
            <p:cNvSpPr txBox="1"/>
            <p:nvPr/>
          </p:nvSpPr>
          <p:spPr>
            <a:xfrm>
              <a:off x="2592" y="2304"/>
              <a:ext cx="240" cy="173"/>
            </a:xfrm>
            <a:prstGeom prst="rect">
              <a:avLst/>
            </a:prstGeom>
            <a:solidFill>
              <a:srgbClr val="99CCFF"/>
            </a:solidFill>
            <a:ln w="9525">
              <a:noFill/>
            </a:ln>
          </p:spPr>
          <p:txBody>
            <a:bodyPr anchor="t">
              <a:spAutoFit/>
            </a:bodyPr>
            <a:lstStyle/>
            <a:p>
              <a:pPr>
                <a:spcBef>
                  <a:spcPct val="50000"/>
                </a:spcBef>
              </a:pPr>
              <a:r>
                <a:rPr lang="zh-CN" altLang="en-US" sz="1200">
                  <a:latin typeface="Times New Roman" panose="02020603050405020304" pitchFamily="18" charset="0"/>
                </a:rPr>
                <a:t>东</a:t>
              </a:r>
              <a:endParaRPr lang="zh-CN" altLang="en-US" sz="1200">
                <a:latin typeface="Times New Roman" panose="02020603050405020304" pitchFamily="18" charset="0"/>
              </a:endParaRPr>
            </a:p>
          </p:txBody>
        </p:sp>
        <p:sp>
          <p:nvSpPr>
            <p:cNvPr id="39960" name="文本框 38935"/>
            <p:cNvSpPr txBox="1"/>
            <p:nvPr/>
          </p:nvSpPr>
          <p:spPr>
            <a:xfrm>
              <a:off x="2592" y="2755"/>
              <a:ext cx="240" cy="173"/>
            </a:xfrm>
            <a:prstGeom prst="rect">
              <a:avLst/>
            </a:prstGeom>
            <a:solidFill>
              <a:srgbClr val="99CCFF"/>
            </a:solidFill>
            <a:ln w="9525">
              <a:noFill/>
            </a:ln>
          </p:spPr>
          <p:txBody>
            <a:bodyPr anchor="t">
              <a:spAutoFit/>
            </a:bodyPr>
            <a:lstStyle/>
            <a:p>
              <a:pPr>
                <a:spcBef>
                  <a:spcPct val="50000"/>
                </a:spcBef>
              </a:pPr>
              <a:r>
                <a:rPr lang="zh-CN" altLang="en-US" sz="1200">
                  <a:latin typeface="Times New Roman" panose="02020603050405020304" pitchFamily="18" charset="0"/>
                </a:rPr>
                <a:t>海</a:t>
              </a:r>
              <a:endParaRPr lang="zh-CN" altLang="en-US" sz="1200">
                <a:latin typeface="Times New Roman" panose="02020603050405020304" pitchFamily="18" charset="0"/>
              </a:endParaRPr>
            </a:p>
          </p:txBody>
        </p:sp>
        <p:sp>
          <p:nvSpPr>
            <p:cNvPr id="39961" name="文本框 38936"/>
            <p:cNvSpPr txBox="1"/>
            <p:nvPr/>
          </p:nvSpPr>
          <p:spPr>
            <a:xfrm>
              <a:off x="480" y="336"/>
              <a:ext cx="288" cy="154"/>
            </a:xfrm>
            <a:prstGeom prst="rect">
              <a:avLst/>
            </a:prstGeom>
            <a:noFill/>
            <a:ln w="9525">
              <a:noFill/>
            </a:ln>
          </p:spPr>
          <p:txBody>
            <a:bodyPr anchor="t">
              <a:spAutoFit/>
            </a:bodyPr>
            <a:lstStyle/>
            <a:p>
              <a:pPr>
                <a:spcBef>
                  <a:spcPct val="50000"/>
                </a:spcBef>
              </a:pPr>
              <a:r>
                <a:rPr lang="zh-CN" altLang="en-US" sz="1000">
                  <a:latin typeface="Times New Roman" panose="02020603050405020304" pitchFamily="18" charset="0"/>
                </a:rPr>
                <a:t>黄</a:t>
              </a:r>
              <a:endParaRPr lang="zh-CN" altLang="en-US" sz="1000">
                <a:latin typeface="Times New Roman" panose="02020603050405020304" pitchFamily="18" charset="0"/>
              </a:endParaRPr>
            </a:p>
          </p:txBody>
        </p:sp>
        <p:sp>
          <p:nvSpPr>
            <p:cNvPr id="39962" name="文本框 38937"/>
            <p:cNvSpPr txBox="1"/>
            <p:nvPr/>
          </p:nvSpPr>
          <p:spPr>
            <a:xfrm>
              <a:off x="336" y="998"/>
              <a:ext cx="192" cy="154"/>
            </a:xfrm>
            <a:prstGeom prst="rect">
              <a:avLst/>
            </a:prstGeom>
            <a:noFill/>
            <a:ln w="9525">
              <a:noFill/>
            </a:ln>
          </p:spPr>
          <p:txBody>
            <a:bodyPr anchor="t">
              <a:spAutoFit/>
            </a:bodyPr>
            <a:lstStyle/>
            <a:p>
              <a:pPr>
                <a:spcBef>
                  <a:spcPct val="50000"/>
                </a:spcBef>
              </a:pPr>
              <a:r>
                <a:rPr lang="zh-CN" altLang="en-US" sz="1000">
                  <a:latin typeface="Times New Roman" panose="02020603050405020304" pitchFamily="18" charset="0"/>
                </a:rPr>
                <a:t>河</a:t>
              </a:r>
              <a:endParaRPr lang="zh-CN" altLang="en-US" sz="1000">
                <a:latin typeface="Times New Roman" panose="02020603050405020304" pitchFamily="18" charset="0"/>
              </a:endParaRPr>
            </a:p>
          </p:txBody>
        </p:sp>
        <p:sp>
          <p:nvSpPr>
            <p:cNvPr id="39963" name="文本框 38938"/>
            <p:cNvSpPr txBox="1"/>
            <p:nvPr/>
          </p:nvSpPr>
          <p:spPr>
            <a:xfrm>
              <a:off x="1296" y="960"/>
              <a:ext cx="240" cy="154"/>
            </a:xfrm>
            <a:prstGeom prst="rect">
              <a:avLst/>
            </a:prstGeom>
            <a:noFill/>
            <a:ln w="9525">
              <a:noFill/>
            </a:ln>
          </p:spPr>
          <p:txBody>
            <a:bodyPr anchor="t">
              <a:spAutoFit/>
            </a:bodyPr>
            <a:lstStyle/>
            <a:p>
              <a:pPr>
                <a:spcBef>
                  <a:spcPct val="50000"/>
                </a:spcBef>
              </a:pPr>
              <a:r>
                <a:rPr lang="zh-CN" altLang="en-US" sz="1000">
                  <a:latin typeface="Times New Roman" panose="02020603050405020304" pitchFamily="18" charset="0"/>
                </a:rPr>
                <a:t>运</a:t>
              </a:r>
              <a:endParaRPr lang="zh-CN" altLang="en-US" sz="1000">
                <a:latin typeface="Times New Roman" panose="02020603050405020304" pitchFamily="18" charset="0"/>
              </a:endParaRPr>
            </a:p>
          </p:txBody>
        </p:sp>
        <p:sp>
          <p:nvSpPr>
            <p:cNvPr id="39964" name="文本框 38939"/>
            <p:cNvSpPr txBox="1"/>
            <p:nvPr/>
          </p:nvSpPr>
          <p:spPr>
            <a:xfrm>
              <a:off x="1708" y="1382"/>
              <a:ext cx="212" cy="154"/>
            </a:xfrm>
            <a:prstGeom prst="rect">
              <a:avLst/>
            </a:prstGeom>
            <a:noFill/>
            <a:ln w="9525">
              <a:noFill/>
            </a:ln>
          </p:spPr>
          <p:txBody>
            <a:bodyPr anchor="t">
              <a:spAutoFit/>
            </a:bodyPr>
            <a:lstStyle/>
            <a:p>
              <a:pPr>
                <a:spcBef>
                  <a:spcPct val="50000"/>
                </a:spcBef>
              </a:pPr>
              <a:r>
                <a:rPr lang="zh-CN" altLang="en-US" sz="1000">
                  <a:latin typeface="Times New Roman" panose="02020603050405020304" pitchFamily="18" charset="0"/>
                </a:rPr>
                <a:t>河</a:t>
              </a:r>
              <a:endParaRPr lang="zh-CN" altLang="en-US" sz="1000">
                <a:latin typeface="Times New Roman" panose="02020603050405020304" pitchFamily="18" charset="0"/>
              </a:endParaRPr>
            </a:p>
          </p:txBody>
        </p:sp>
        <p:sp>
          <p:nvSpPr>
            <p:cNvPr id="39965" name="文本框 38940"/>
            <p:cNvSpPr txBox="1"/>
            <p:nvPr/>
          </p:nvSpPr>
          <p:spPr>
            <a:xfrm>
              <a:off x="1536" y="1872"/>
              <a:ext cx="192" cy="154"/>
            </a:xfrm>
            <a:prstGeom prst="rect">
              <a:avLst/>
            </a:prstGeom>
            <a:noFill/>
            <a:ln w="9525">
              <a:noFill/>
            </a:ln>
          </p:spPr>
          <p:txBody>
            <a:bodyPr anchor="t">
              <a:spAutoFit/>
            </a:bodyPr>
            <a:lstStyle/>
            <a:p>
              <a:pPr>
                <a:spcBef>
                  <a:spcPct val="50000"/>
                </a:spcBef>
              </a:pPr>
              <a:r>
                <a:rPr lang="zh-CN" altLang="en-US" sz="1000">
                  <a:latin typeface="Times New Roman" panose="02020603050405020304" pitchFamily="18" charset="0"/>
                </a:rPr>
                <a:t>长</a:t>
              </a:r>
              <a:endParaRPr lang="zh-CN" altLang="en-US" sz="1000">
                <a:latin typeface="Times New Roman" panose="02020603050405020304" pitchFamily="18" charset="0"/>
              </a:endParaRPr>
            </a:p>
          </p:txBody>
        </p:sp>
        <p:sp>
          <p:nvSpPr>
            <p:cNvPr id="39966" name="文本框 38941"/>
            <p:cNvSpPr txBox="1"/>
            <p:nvPr/>
          </p:nvSpPr>
          <p:spPr>
            <a:xfrm>
              <a:off x="1440" y="1968"/>
              <a:ext cx="288" cy="154"/>
            </a:xfrm>
            <a:prstGeom prst="rect">
              <a:avLst/>
            </a:prstGeom>
            <a:noFill/>
            <a:ln w="9525">
              <a:noFill/>
            </a:ln>
          </p:spPr>
          <p:txBody>
            <a:bodyPr anchor="t">
              <a:spAutoFit/>
            </a:bodyPr>
            <a:lstStyle/>
            <a:p>
              <a:pPr>
                <a:spcBef>
                  <a:spcPct val="50000"/>
                </a:spcBef>
              </a:pPr>
              <a:r>
                <a:rPr lang="zh-CN" altLang="en-US" sz="1000">
                  <a:latin typeface="Times New Roman" panose="02020603050405020304" pitchFamily="18" charset="0"/>
                </a:rPr>
                <a:t>江</a:t>
              </a:r>
              <a:endParaRPr lang="zh-CN" altLang="en-US" sz="1000">
                <a:latin typeface="Times New Roman" panose="02020603050405020304" pitchFamily="18" charset="0"/>
              </a:endParaRPr>
            </a:p>
          </p:txBody>
        </p:sp>
        <p:sp>
          <p:nvSpPr>
            <p:cNvPr id="39967" name="文本框 38942"/>
            <p:cNvSpPr txBox="1"/>
            <p:nvPr/>
          </p:nvSpPr>
          <p:spPr>
            <a:xfrm>
              <a:off x="1152" y="3427"/>
              <a:ext cx="336" cy="173"/>
            </a:xfrm>
            <a:prstGeom prst="rect">
              <a:avLst/>
            </a:prstGeom>
            <a:noFill/>
            <a:ln w="9525">
              <a:noFill/>
            </a:ln>
          </p:spPr>
          <p:txBody>
            <a:bodyPr anchor="t">
              <a:spAutoFit/>
            </a:bodyPr>
            <a:lstStyle/>
            <a:p>
              <a:pPr>
                <a:spcBef>
                  <a:spcPct val="50000"/>
                </a:spcBef>
              </a:pPr>
              <a:r>
                <a:rPr lang="zh-CN" altLang="en-US" sz="1200" u="sng">
                  <a:latin typeface="Times New Roman" panose="02020603050405020304" pitchFamily="18" charset="0"/>
                </a:rPr>
                <a:t>汕头</a:t>
              </a:r>
              <a:endParaRPr lang="zh-CN" altLang="en-US" sz="1200" u="sng">
                <a:latin typeface="Times New Roman" panose="02020603050405020304" pitchFamily="18" charset="0"/>
              </a:endParaRPr>
            </a:p>
          </p:txBody>
        </p:sp>
        <p:sp>
          <p:nvSpPr>
            <p:cNvPr id="39968" name="文本框 38943"/>
            <p:cNvSpPr txBox="1"/>
            <p:nvPr/>
          </p:nvSpPr>
          <p:spPr>
            <a:xfrm>
              <a:off x="1152" y="336"/>
              <a:ext cx="336" cy="173"/>
            </a:xfrm>
            <a:prstGeom prst="rect">
              <a:avLst/>
            </a:prstGeom>
            <a:noFill/>
            <a:ln w="9525">
              <a:noFill/>
            </a:ln>
          </p:spPr>
          <p:txBody>
            <a:bodyPr anchor="t">
              <a:spAutoFit/>
            </a:bodyPr>
            <a:lstStyle/>
            <a:p>
              <a:pPr>
                <a:spcBef>
                  <a:spcPct val="50000"/>
                </a:spcBef>
              </a:pPr>
              <a:r>
                <a:rPr lang="zh-CN" altLang="en-US" sz="1200" u="sng">
                  <a:latin typeface="Times New Roman" panose="02020603050405020304" pitchFamily="18" charset="0"/>
                </a:rPr>
                <a:t>天津</a:t>
              </a:r>
              <a:endParaRPr lang="zh-CN" altLang="en-US" sz="1200" u="sng">
                <a:latin typeface="Times New Roman" panose="02020603050405020304" pitchFamily="18" charset="0"/>
              </a:endParaRPr>
            </a:p>
          </p:txBody>
        </p:sp>
        <p:sp>
          <p:nvSpPr>
            <p:cNvPr id="39969" name="文本框 38944"/>
            <p:cNvSpPr txBox="1"/>
            <p:nvPr/>
          </p:nvSpPr>
          <p:spPr>
            <a:xfrm>
              <a:off x="1920" y="2064"/>
              <a:ext cx="432" cy="173"/>
            </a:xfrm>
            <a:prstGeom prst="rect">
              <a:avLst/>
            </a:prstGeom>
            <a:noFill/>
            <a:ln w="9525">
              <a:noFill/>
            </a:ln>
          </p:spPr>
          <p:txBody>
            <a:bodyPr anchor="t">
              <a:spAutoFit/>
            </a:bodyPr>
            <a:lstStyle/>
            <a:p>
              <a:pPr>
                <a:spcBef>
                  <a:spcPct val="50000"/>
                </a:spcBef>
              </a:pPr>
              <a:r>
                <a:rPr lang="zh-CN" altLang="en-US" sz="1200" u="sng">
                  <a:latin typeface="Times New Roman" panose="02020603050405020304" pitchFamily="18" charset="0"/>
                </a:rPr>
                <a:t>宁波</a:t>
              </a:r>
              <a:endParaRPr lang="zh-CN" altLang="en-US" sz="1200" u="sng">
                <a:latin typeface="Times New Roman" panose="02020603050405020304" pitchFamily="18" charset="0"/>
              </a:endParaRPr>
            </a:p>
          </p:txBody>
        </p:sp>
      </p:grpSp>
      <p:grpSp>
        <p:nvGrpSpPr>
          <p:cNvPr id="38946" name="组合 38945"/>
          <p:cNvGrpSpPr/>
          <p:nvPr/>
        </p:nvGrpSpPr>
        <p:grpSpPr>
          <a:xfrm>
            <a:off x="5795963" y="2708275"/>
            <a:ext cx="838200" cy="641350"/>
            <a:chOff x="0" y="0"/>
            <a:chExt cx="528" cy="404"/>
          </a:xfrm>
        </p:grpSpPr>
        <p:sp>
          <p:nvSpPr>
            <p:cNvPr id="39971" name="椭圆 38946"/>
            <p:cNvSpPr/>
            <p:nvPr/>
          </p:nvSpPr>
          <p:spPr>
            <a:xfrm>
              <a:off x="0" y="48"/>
              <a:ext cx="384" cy="336"/>
            </a:xfrm>
            <a:prstGeom prst="ellipse">
              <a:avLst/>
            </a:prstGeom>
            <a:solidFill>
              <a:schemeClr val="folHlink"/>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ndParaRPr>
            </a:p>
          </p:txBody>
        </p:sp>
        <p:sp>
          <p:nvSpPr>
            <p:cNvPr id="39972" name="文本框 38947"/>
            <p:cNvSpPr txBox="1"/>
            <p:nvPr/>
          </p:nvSpPr>
          <p:spPr>
            <a:xfrm>
              <a:off x="0" y="0"/>
              <a:ext cx="528" cy="404"/>
            </a:xfrm>
            <a:prstGeom prst="rect">
              <a:avLst/>
            </a:prstGeom>
            <a:noFill/>
            <a:ln w="9525">
              <a:noFill/>
            </a:ln>
          </p:spPr>
          <p:txBody>
            <a:bodyPr anchor="t">
              <a:spAutoFit/>
            </a:bodyPr>
            <a:lstStyle/>
            <a:p>
              <a:pPr>
                <a:spcBef>
                  <a:spcPct val="50000"/>
                </a:spcBef>
              </a:pPr>
              <a:r>
                <a:rPr lang="zh-CN" altLang="en-US" sz="3600" b="1">
                  <a:solidFill>
                    <a:schemeClr val="bg1"/>
                  </a:solidFill>
                  <a:latin typeface="Tahoma" panose="020B0604030504040204" pitchFamily="34" charset="0"/>
                  <a:ea typeface="华文新魏" panose="02010800040101010101" charset="-122"/>
                </a:rPr>
                <a:t>上</a:t>
              </a:r>
              <a:endParaRPr lang="zh-CN" altLang="en-US" sz="3600" b="1">
                <a:solidFill>
                  <a:schemeClr val="bg1"/>
                </a:solidFill>
                <a:latin typeface="Tahoma" panose="020B0604030504040204" pitchFamily="34" charset="0"/>
                <a:ea typeface="华文新魏" panose="02010800040101010101" charset="-122"/>
              </a:endParaRPr>
            </a:p>
          </p:txBody>
        </p:sp>
      </p:grpSp>
      <p:grpSp>
        <p:nvGrpSpPr>
          <p:cNvPr id="38949" name="组合 38948"/>
          <p:cNvGrpSpPr/>
          <p:nvPr/>
        </p:nvGrpSpPr>
        <p:grpSpPr>
          <a:xfrm>
            <a:off x="5508625" y="3357563"/>
            <a:ext cx="685800" cy="641350"/>
            <a:chOff x="0" y="0"/>
            <a:chExt cx="432" cy="404"/>
          </a:xfrm>
        </p:grpSpPr>
        <p:sp>
          <p:nvSpPr>
            <p:cNvPr id="39974" name="椭圆 38949"/>
            <p:cNvSpPr/>
            <p:nvPr/>
          </p:nvSpPr>
          <p:spPr>
            <a:xfrm>
              <a:off x="0" y="48"/>
              <a:ext cx="384" cy="336"/>
            </a:xfrm>
            <a:prstGeom prst="ellipse">
              <a:avLst/>
            </a:prstGeom>
            <a:solidFill>
              <a:schemeClr val="folHlink"/>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ndParaRPr>
            </a:p>
          </p:txBody>
        </p:sp>
        <p:sp>
          <p:nvSpPr>
            <p:cNvPr id="39975" name="文本框 38950"/>
            <p:cNvSpPr txBox="1"/>
            <p:nvPr/>
          </p:nvSpPr>
          <p:spPr>
            <a:xfrm>
              <a:off x="0" y="0"/>
              <a:ext cx="432" cy="404"/>
            </a:xfrm>
            <a:prstGeom prst="rect">
              <a:avLst/>
            </a:prstGeom>
            <a:noFill/>
            <a:ln w="9525">
              <a:noFill/>
            </a:ln>
          </p:spPr>
          <p:txBody>
            <a:bodyPr anchor="t">
              <a:spAutoFit/>
            </a:bodyPr>
            <a:lstStyle/>
            <a:p>
              <a:pPr>
                <a:spcBef>
                  <a:spcPct val="50000"/>
                </a:spcBef>
              </a:pPr>
              <a:r>
                <a:rPr lang="zh-CN" altLang="en-US" sz="3600" b="1">
                  <a:solidFill>
                    <a:schemeClr val="bg1"/>
                  </a:solidFill>
                  <a:latin typeface="Tahoma" panose="020B0604030504040204" pitchFamily="34" charset="0"/>
                  <a:ea typeface="华文新魏" panose="02010800040101010101" charset="-122"/>
                </a:rPr>
                <a:t>宁</a:t>
              </a:r>
              <a:endParaRPr lang="zh-CN" altLang="en-US" sz="3600" b="1">
                <a:solidFill>
                  <a:schemeClr val="bg1"/>
                </a:solidFill>
                <a:latin typeface="Tahoma" panose="020B0604030504040204" pitchFamily="34" charset="0"/>
                <a:ea typeface="华文新魏" panose="02010800040101010101" charset="-122"/>
              </a:endParaRPr>
            </a:p>
          </p:txBody>
        </p:sp>
      </p:grpSp>
      <p:grpSp>
        <p:nvGrpSpPr>
          <p:cNvPr id="38952" name="组合 38951"/>
          <p:cNvGrpSpPr/>
          <p:nvPr/>
        </p:nvGrpSpPr>
        <p:grpSpPr>
          <a:xfrm>
            <a:off x="5219700" y="4508500"/>
            <a:ext cx="685800" cy="641350"/>
            <a:chOff x="0" y="0"/>
            <a:chExt cx="432" cy="404"/>
          </a:xfrm>
        </p:grpSpPr>
        <p:sp>
          <p:nvSpPr>
            <p:cNvPr id="39977" name="椭圆 38952"/>
            <p:cNvSpPr/>
            <p:nvPr/>
          </p:nvSpPr>
          <p:spPr>
            <a:xfrm>
              <a:off x="0" y="48"/>
              <a:ext cx="384" cy="336"/>
            </a:xfrm>
            <a:prstGeom prst="ellipse">
              <a:avLst/>
            </a:prstGeom>
            <a:solidFill>
              <a:schemeClr val="folHlink"/>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ndParaRPr>
            </a:p>
          </p:txBody>
        </p:sp>
        <p:sp>
          <p:nvSpPr>
            <p:cNvPr id="39978" name="文本框 38953"/>
            <p:cNvSpPr txBox="1"/>
            <p:nvPr/>
          </p:nvSpPr>
          <p:spPr>
            <a:xfrm>
              <a:off x="0" y="0"/>
              <a:ext cx="432" cy="404"/>
            </a:xfrm>
            <a:prstGeom prst="rect">
              <a:avLst/>
            </a:prstGeom>
            <a:noFill/>
            <a:ln w="9525">
              <a:noFill/>
            </a:ln>
          </p:spPr>
          <p:txBody>
            <a:bodyPr anchor="t">
              <a:spAutoFit/>
            </a:bodyPr>
            <a:lstStyle/>
            <a:p>
              <a:pPr>
                <a:spcBef>
                  <a:spcPct val="50000"/>
                </a:spcBef>
              </a:pPr>
              <a:r>
                <a:rPr lang="zh-CN" altLang="en-US" sz="3600" b="1">
                  <a:solidFill>
                    <a:schemeClr val="bg1"/>
                  </a:solidFill>
                  <a:latin typeface="Tahoma" panose="020B0604030504040204" pitchFamily="34" charset="0"/>
                  <a:ea typeface="华文新魏" panose="02010800040101010101" charset="-122"/>
                </a:rPr>
                <a:t>福</a:t>
              </a:r>
              <a:endParaRPr lang="zh-CN" altLang="en-US" sz="3600" b="1">
                <a:solidFill>
                  <a:schemeClr val="bg1"/>
                </a:solidFill>
                <a:latin typeface="Tahoma" panose="020B0604030504040204" pitchFamily="34" charset="0"/>
                <a:ea typeface="华文新魏" panose="02010800040101010101" charset="-122"/>
              </a:endParaRPr>
            </a:p>
          </p:txBody>
        </p:sp>
      </p:grpSp>
      <p:grpSp>
        <p:nvGrpSpPr>
          <p:cNvPr id="38955" name="组合 38954"/>
          <p:cNvGrpSpPr/>
          <p:nvPr/>
        </p:nvGrpSpPr>
        <p:grpSpPr>
          <a:xfrm>
            <a:off x="4643438" y="5084763"/>
            <a:ext cx="762000" cy="641350"/>
            <a:chOff x="0" y="0"/>
            <a:chExt cx="480" cy="404"/>
          </a:xfrm>
        </p:grpSpPr>
        <p:sp>
          <p:nvSpPr>
            <p:cNvPr id="39980" name="椭圆 38955"/>
            <p:cNvSpPr/>
            <p:nvPr/>
          </p:nvSpPr>
          <p:spPr>
            <a:xfrm>
              <a:off x="0" y="48"/>
              <a:ext cx="384" cy="336"/>
            </a:xfrm>
            <a:prstGeom prst="ellipse">
              <a:avLst/>
            </a:prstGeom>
            <a:solidFill>
              <a:schemeClr val="folHlink"/>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ndParaRPr>
            </a:p>
          </p:txBody>
        </p:sp>
        <p:sp>
          <p:nvSpPr>
            <p:cNvPr id="39981" name="文本框 38956"/>
            <p:cNvSpPr txBox="1"/>
            <p:nvPr/>
          </p:nvSpPr>
          <p:spPr>
            <a:xfrm>
              <a:off x="0" y="0"/>
              <a:ext cx="480" cy="404"/>
            </a:xfrm>
            <a:prstGeom prst="rect">
              <a:avLst/>
            </a:prstGeom>
            <a:noFill/>
            <a:ln w="9525">
              <a:noFill/>
            </a:ln>
          </p:spPr>
          <p:txBody>
            <a:bodyPr anchor="t">
              <a:spAutoFit/>
            </a:bodyPr>
            <a:lstStyle/>
            <a:p>
              <a:pPr>
                <a:spcBef>
                  <a:spcPct val="50000"/>
                </a:spcBef>
              </a:pPr>
              <a:r>
                <a:rPr lang="zh-CN" altLang="en-US" sz="3600" b="1">
                  <a:solidFill>
                    <a:schemeClr val="bg1"/>
                  </a:solidFill>
                  <a:latin typeface="Tahoma" panose="020B0604030504040204" pitchFamily="34" charset="0"/>
                  <a:ea typeface="华文新魏" panose="02010800040101010101" charset="-122"/>
                </a:rPr>
                <a:t>厦</a:t>
              </a:r>
              <a:endParaRPr lang="zh-CN" altLang="en-US" sz="3600" b="1">
                <a:solidFill>
                  <a:schemeClr val="bg1"/>
                </a:solidFill>
                <a:latin typeface="Tahoma" panose="020B0604030504040204" pitchFamily="34" charset="0"/>
                <a:ea typeface="华文新魏" panose="02010800040101010101" charset="-122"/>
              </a:endParaRPr>
            </a:p>
          </p:txBody>
        </p:sp>
      </p:grpSp>
      <p:grpSp>
        <p:nvGrpSpPr>
          <p:cNvPr id="38958" name="组合 38957"/>
          <p:cNvGrpSpPr/>
          <p:nvPr/>
        </p:nvGrpSpPr>
        <p:grpSpPr>
          <a:xfrm>
            <a:off x="2843213" y="5516563"/>
            <a:ext cx="609600" cy="641350"/>
            <a:chOff x="0" y="0"/>
            <a:chExt cx="384" cy="404"/>
          </a:xfrm>
        </p:grpSpPr>
        <p:sp>
          <p:nvSpPr>
            <p:cNvPr id="39983" name="椭圆 38958"/>
            <p:cNvSpPr/>
            <p:nvPr/>
          </p:nvSpPr>
          <p:spPr>
            <a:xfrm>
              <a:off x="0" y="48"/>
              <a:ext cx="384" cy="336"/>
            </a:xfrm>
            <a:prstGeom prst="ellipse">
              <a:avLst/>
            </a:prstGeom>
            <a:solidFill>
              <a:schemeClr val="folHlink"/>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ndParaRPr>
            </a:p>
          </p:txBody>
        </p:sp>
        <p:sp>
          <p:nvSpPr>
            <p:cNvPr id="39984" name="文本框 38959"/>
            <p:cNvSpPr txBox="1"/>
            <p:nvPr/>
          </p:nvSpPr>
          <p:spPr>
            <a:xfrm>
              <a:off x="0" y="0"/>
              <a:ext cx="384" cy="404"/>
            </a:xfrm>
            <a:prstGeom prst="rect">
              <a:avLst/>
            </a:prstGeom>
            <a:noFill/>
            <a:ln w="9525">
              <a:noFill/>
            </a:ln>
          </p:spPr>
          <p:txBody>
            <a:bodyPr anchor="t">
              <a:spAutoFit/>
            </a:bodyPr>
            <a:lstStyle/>
            <a:p>
              <a:pPr>
                <a:spcBef>
                  <a:spcPct val="50000"/>
                </a:spcBef>
              </a:pPr>
              <a:r>
                <a:rPr lang="zh-CN" altLang="en-US" sz="3600" b="1">
                  <a:solidFill>
                    <a:schemeClr val="bg1"/>
                  </a:solidFill>
                  <a:latin typeface="Tahoma" panose="020B0604030504040204" pitchFamily="34" charset="0"/>
                  <a:ea typeface="华文新魏" panose="02010800040101010101" charset="-122"/>
                </a:rPr>
                <a:t>广</a:t>
              </a:r>
              <a:endParaRPr lang="zh-CN" altLang="en-US" sz="3600" b="1">
                <a:solidFill>
                  <a:schemeClr val="bg1"/>
                </a:solidFill>
                <a:latin typeface="Tahoma" panose="020B0604030504040204" pitchFamily="34" charset="0"/>
                <a:ea typeface="华文新魏" panose="02010800040101010101" charset="-122"/>
              </a:endParaRPr>
            </a:p>
          </p:txBody>
        </p:sp>
      </p:grpSp>
      <p:sp>
        <p:nvSpPr>
          <p:cNvPr id="38961" name="矩形标注 38960"/>
          <p:cNvSpPr/>
          <p:nvPr/>
        </p:nvSpPr>
        <p:spPr>
          <a:xfrm>
            <a:off x="2590800" y="2514600"/>
            <a:ext cx="1676400" cy="1066800"/>
          </a:xfrm>
          <a:prstGeom prst="wedgeRectCallout">
            <a:avLst>
              <a:gd name="adj1" fmla="val 99356"/>
              <a:gd name="adj2" fmla="val -9167"/>
            </a:avLst>
          </a:prstGeom>
          <a:solidFill>
            <a:schemeClr val="bg1">
              <a:alpha val="100000"/>
            </a:schemeClr>
          </a:solidFill>
          <a:ln w="9525" cap="flat" cmpd="sng">
            <a:solidFill>
              <a:schemeClr val="tx1"/>
            </a:solidFill>
            <a:prstDash val="solid"/>
            <a:miter/>
            <a:headEnd type="none" w="med" len="med"/>
            <a:tailEnd type="none" w="med" len="med"/>
          </a:ln>
        </p:spPr>
        <p:txBody>
          <a:bodyPr vert="horz" wrap="square" anchor="t"/>
          <a:lstStyle/>
          <a:p>
            <a:pPr lvl="0" fontAlgn="base">
              <a:spcBef>
                <a:spcPct val="50000"/>
              </a:spcBef>
            </a:pPr>
            <a:r>
              <a:rPr lang="zh-CN" altLang="en-US" sz="2000" b="1" strike="noStrike" noProof="1">
                <a:effectLst>
                  <a:outerShdw blurRad="38100" dist="38100" dir="2700000">
                    <a:srgbClr val="C0C0C0"/>
                  </a:outerShdw>
                </a:effectLst>
                <a:latin typeface="Times New Roman" panose="02020603050405020304" pitchFamily="18" charset="0"/>
                <a:ea typeface="宋体" panose="02010600030101010101" pitchFamily="2" charset="-122"/>
                <a:cs typeface="+mn-ea"/>
                <a:sym typeface="+mn-ea"/>
              </a:rPr>
              <a:t>中英</a:t>
            </a:r>
            <a:r>
              <a:rPr lang="en-US" altLang="zh-CN" sz="2000" b="1" strike="noStrike"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a:t>
            </a:r>
            <a:r>
              <a:rPr lang="zh-CN" altLang="en-US" sz="2000" b="1" strike="noStrike"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南京条约</a:t>
            </a:r>
            <a:r>
              <a:rPr lang="en-US" altLang="zh-CN" sz="2000" b="1" strike="noStrike"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a:t>
            </a:r>
            <a:r>
              <a:rPr lang="zh-CN" altLang="en-US" sz="2000" b="1" strike="noStrike"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签订地点</a:t>
            </a:r>
            <a:r>
              <a:rPr lang="en-US" altLang="zh-CN" sz="2000" b="1" strike="noStrike" noProof="1">
                <a:effectLst>
                  <a:outerShdw blurRad="38100" dist="38100" dir="2700000">
                    <a:srgbClr val="C0C0C0"/>
                  </a:outerShdw>
                </a:effectLst>
                <a:latin typeface="Times New Roman" panose="02020603050405020304" pitchFamily="18" charset="0"/>
                <a:ea typeface="宋体" panose="02010600030101010101" pitchFamily="2" charset="-122"/>
                <a:cs typeface="+mn-ea"/>
              </a:rPr>
              <a:t>(1842)</a:t>
            </a:r>
            <a:endParaRPr lang="en-US" altLang="zh-CN" sz="2000" b="1" strike="noStrike" noProof="1">
              <a:effectLst>
                <a:outerShdw blurRad="38100" dist="38100" dir="2700000">
                  <a:srgbClr val="C0C0C0"/>
                </a:outerShdw>
              </a:effectLst>
              <a:latin typeface="Times New Roman" panose="02020603050405020304" pitchFamily="18" charset="0"/>
              <a:ea typeface="宋体" panose="02010600030101010101" pitchFamily="2" charset="-122"/>
            </a:endParaRPr>
          </a:p>
          <a:p>
            <a:pPr lvl="0" algn="ctr" fontAlgn="base"/>
            <a:endParaRPr lang="en-US" altLang="zh-CN" sz="2000" b="1" strike="noStrike"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38961"/>
                                        </p:tgtEl>
                                        <p:attrNameLst>
                                          <p:attrName>style.visibility</p:attrName>
                                        </p:attrNameLst>
                                      </p:cBhvr>
                                      <p:to>
                                        <p:strVal val="visible"/>
                                      </p:to>
                                    </p:set>
                                    <p:anim calcmode="lin" valueType="num">
                                      <p:cBhvr additive="base">
                                        <p:cTn id="7" dur="500" fill="hold"/>
                                        <p:tgtEl>
                                          <p:spTgt spid="38961"/>
                                        </p:tgtEl>
                                        <p:attrNameLst>
                                          <p:attrName>ppt_x</p:attrName>
                                        </p:attrNameLst>
                                      </p:cBhvr>
                                      <p:tavLst>
                                        <p:tav tm="0">
                                          <p:val>
                                            <p:strVal val="0-#ppt_w/2"/>
                                          </p:val>
                                        </p:tav>
                                        <p:tav tm="100000">
                                          <p:val>
                                            <p:strVal val="#ppt_x"/>
                                          </p:val>
                                        </p:tav>
                                      </p:tavLst>
                                    </p:anim>
                                    <p:anim calcmode="lin" valueType="num">
                                      <p:cBhvr additive="base">
                                        <p:cTn id="8" dur="500" fill="hold"/>
                                        <p:tgtEl>
                                          <p:spTgt spid="3896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8958"/>
                                        </p:tgtEl>
                                        <p:attrNameLst>
                                          <p:attrName>style.visibility</p:attrName>
                                        </p:attrNameLst>
                                      </p:cBhvr>
                                      <p:to>
                                        <p:strVal val="visible"/>
                                      </p:to>
                                    </p:set>
                                    <p:anim calcmode="lin" valueType="num">
                                      <p:cBhvr>
                                        <p:cTn id="13" dur="500" fill="hold"/>
                                        <p:tgtEl>
                                          <p:spTgt spid="38958"/>
                                        </p:tgtEl>
                                        <p:attrNameLst>
                                          <p:attrName>ppt_w</p:attrName>
                                        </p:attrNameLst>
                                      </p:cBhvr>
                                      <p:tavLst>
                                        <p:tav tm="0">
                                          <p:val>
                                            <p:fltVal val="0"/>
                                          </p:val>
                                        </p:tav>
                                        <p:tav tm="100000">
                                          <p:val>
                                            <p:strVal val="#ppt_w"/>
                                          </p:val>
                                        </p:tav>
                                      </p:tavLst>
                                    </p:anim>
                                    <p:anim calcmode="lin" valueType="num">
                                      <p:cBhvr>
                                        <p:cTn id="14" dur="500" fill="hold"/>
                                        <p:tgtEl>
                                          <p:spTgt spid="3895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par>
                          <p:cTn id="15" fill="hold">
                            <p:stCondLst>
                              <p:cond delay="500"/>
                            </p:stCondLst>
                            <p:childTnLst>
                              <p:par>
                                <p:cTn id="16" presetID="23" presetClass="entr" presetSubtype="16" fill="hold" nodeType="afterEffect">
                                  <p:stCondLst>
                                    <p:cond delay="0"/>
                                  </p:stCondLst>
                                  <p:childTnLst>
                                    <p:set>
                                      <p:cBhvr>
                                        <p:cTn id="17" dur="1" fill="hold">
                                          <p:stCondLst>
                                            <p:cond delay="0"/>
                                          </p:stCondLst>
                                        </p:cTn>
                                        <p:tgtEl>
                                          <p:spTgt spid="38955"/>
                                        </p:tgtEl>
                                        <p:attrNameLst>
                                          <p:attrName>style.visibility</p:attrName>
                                        </p:attrNameLst>
                                      </p:cBhvr>
                                      <p:to>
                                        <p:strVal val="visible"/>
                                      </p:to>
                                    </p:set>
                                    <p:anim calcmode="lin" valueType="num">
                                      <p:cBhvr>
                                        <p:cTn id="18" dur="500" fill="hold"/>
                                        <p:tgtEl>
                                          <p:spTgt spid="38955"/>
                                        </p:tgtEl>
                                        <p:attrNameLst>
                                          <p:attrName>ppt_w</p:attrName>
                                        </p:attrNameLst>
                                      </p:cBhvr>
                                      <p:tavLst>
                                        <p:tav tm="0">
                                          <p:val>
                                            <p:fltVal val="0"/>
                                          </p:val>
                                        </p:tav>
                                        <p:tav tm="100000">
                                          <p:val>
                                            <p:strVal val="#ppt_w"/>
                                          </p:val>
                                        </p:tav>
                                      </p:tavLst>
                                    </p:anim>
                                    <p:anim calcmode="lin" valueType="num">
                                      <p:cBhvr>
                                        <p:cTn id="19" dur="500" fill="hold"/>
                                        <p:tgtEl>
                                          <p:spTgt spid="389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par>
                          <p:cTn id="20" fill="hold">
                            <p:stCondLst>
                              <p:cond delay="1000"/>
                            </p:stCondLst>
                            <p:childTnLst>
                              <p:par>
                                <p:cTn id="21" presetID="23" presetClass="entr" presetSubtype="16" fill="hold" nodeType="afterEffect">
                                  <p:stCondLst>
                                    <p:cond delay="0"/>
                                  </p:stCondLst>
                                  <p:childTnLst>
                                    <p:set>
                                      <p:cBhvr>
                                        <p:cTn id="22" dur="1" fill="hold">
                                          <p:stCondLst>
                                            <p:cond delay="0"/>
                                          </p:stCondLst>
                                        </p:cTn>
                                        <p:tgtEl>
                                          <p:spTgt spid="38952"/>
                                        </p:tgtEl>
                                        <p:attrNameLst>
                                          <p:attrName>style.visibility</p:attrName>
                                        </p:attrNameLst>
                                      </p:cBhvr>
                                      <p:to>
                                        <p:strVal val="visible"/>
                                      </p:to>
                                    </p:set>
                                    <p:anim calcmode="lin" valueType="num">
                                      <p:cBhvr>
                                        <p:cTn id="23" dur="500" fill="hold"/>
                                        <p:tgtEl>
                                          <p:spTgt spid="38952"/>
                                        </p:tgtEl>
                                        <p:attrNameLst>
                                          <p:attrName>ppt_w</p:attrName>
                                        </p:attrNameLst>
                                      </p:cBhvr>
                                      <p:tavLst>
                                        <p:tav tm="0">
                                          <p:val>
                                            <p:fltVal val="0"/>
                                          </p:val>
                                        </p:tav>
                                        <p:tav tm="100000">
                                          <p:val>
                                            <p:strVal val="#ppt_w"/>
                                          </p:val>
                                        </p:tav>
                                      </p:tavLst>
                                    </p:anim>
                                    <p:anim calcmode="lin" valueType="num">
                                      <p:cBhvr>
                                        <p:cTn id="24" dur="500" fill="hold"/>
                                        <p:tgtEl>
                                          <p:spTgt spid="3895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3" name="chimes.wav"/>
                                        </p:tgtEl>
                                      </p:cMediaNode>
                                    </p:audio>
                                  </p:subTnLst>
                                </p:cTn>
                              </p:par>
                            </p:childTnLst>
                          </p:cTn>
                        </p:par>
                        <p:par>
                          <p:cTn id="25" fill="hold">
                            <p:stCondLst>
                              <p:cond delay="1500"/>
                            </p:stCondLst>
                            <p:childTnLst>
                              <p:par>
                                <p:cTn id="26" presetID="23" presetClass="entr" presetSubtype="16" fill="hold" nodeType="afterEffect">
                                  <p:stCondLst>
                                    <p:cond delay="0"/>
                                  </p:stCondLst>
                                  <p:childTnLst>
                                    <p:set>
                                      <p:cBhvr>
                                        <p:cTn id="27" dur="1" fill="hold">
                                          <p:stCondLst>
                                            <p:cond delay="0"/>
                                          </p:stCondLst>
                                        </p:cTn>
                                        <p:tgtEl>
                                          <p:spTgt spid="38949"/>
                                        </p:tgtEl>
                                        <p:attrNameLst>
                                          <p:attrName>style.visibility</p:attrName>
                                        </p:attrNameLst>
                                      </p:cBhvr>
                                      <p:to>
                                        <p:strVal val="visible"/>
                                      </p:to>
                                    </p:set>
                                    <p:anim calcmode="lin" valueType="num">
                                      <p:cBhvr>
                                        <p:cTn id="28" dur="500" fill="hold"/>
                                        <p:tgtEl>
                                          <p:spTgt spid="38949"/>
                                        </p:tgtEl>
                                        <p:attrNameLst>
                                          <p:attrName>ppt_w</p:attrName>
                                        </p:attrNameLst>
                                      </p:cBhvr>
                                      <p:tavLst>
                                        <p:tav tm="0">
                                          <p:val>
                                            <p:fltVal val="0"/>
                                          </p:val>
                                        </p:tav>
                                        <p:tav tm="100000">
                                          <p:val>
                                            <p:strVal val="#ppt_w"/>
                                          </p:val>
                                        </p:tav>
                                      </p:tavLst>
                                    </p:anim>
                                    <p:anim calcmode="lin" valueType="num">
                                      <p:cBhvr>
                                        <p:cTn id="29" dur="500" fill="hold"/>
                                        <p:tgtEl>
                                          <p:spTgt spid="3894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par>
                          <p:cTn id="30" fill="hold">
                            <p:stCondLst>
                              <p:cond delay="2000"/>
                            </p:stCondLst>
                            <p:childTnLst>
                              <p:par>
                                <p:cTn id="31" presetID="23" presetClass="entr" presetSubtype="16" fill="hold" nodeType="afterEffect">
                                  <p:stCondLst>
                                    <p:cond delay="0"/>
                                  </p:stCondLst>
                                  <p:childTnLst>
                                    <p:set>
                                      <p:cBhvr>
                                        <p:cTn id="32" dur="1" fill="hold">
                                          <p:stCondLst>
                                            <p:cond delay="0"/>
                                          </p:stCondLst>
                                        </p:cTn>
                                        <p:tgtEl>
                                          <p:spTgt spid="38946"/>
                                        </p:tgtEl>
                                        <p:attrNameLst>
                                          <p:attrName>style.visibility</p:attrName>
                                        </p:attrNameLst>
                                      </p:cBhvr>
                                      <p:to>
                                        <p:strVal val="visible"/>
                                      </p:to>
                                    </p:set>
                                    <p:anim calcmode="lin" valueType="num">
                                      <p:cBhvr>
                                        <p:cTn id="33" dur="500" fill="hold"/>
                                        <p:tgtEl>
                                          <p:spTgt spid="38946"/>
                                        </p:tgtEl>
                                        <p:attrNameLst>
                                          <p:attrName>ppt_w</p:attrName>
                                        </p:attrNameLst>
                                      </p:cBhvr>
                                      <p:tavLst>
                                        <p:tav tm="0">
                                          <p:val>
                                            <p:fltVal val="0"/>
                                          </p:val>
                                        </p:tav>
                                        <p:tav tm="100000">
                                          <p:val>
                                            <p:strVal val="#ppt_w"/>
                                          </p:val>
                                        </p:tav>
                                      </p:tavLst>
                                    </p:anim>
                                    <p:anim calcmode="lin" valueType="num">
                                      <p:cBhvr>
                                        <p:cTn id="34" dur="500" fill="hold"/>
                                        <p:tgtEl>
                                          <p:spTgt spid="3894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61"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图片 39937" descr="image003"/>
          <p:cNvPicPr>
            <a:picLocks noChangeAspect="1"/>
          </p:cNvPicPr>
          <p:nvPr/>
        </p:nvPicPr>
        <p:blipFill>
          <a:blip r:embed="rId1"/>
          <a:stretch>
            <a:fillRect/>
          </a:stretch>
        </p:blipFill>
        <p:spPr>
          <a:xfrm>
            <a:off x="1022350" y="696913"/>
            <a:ext cx="6850063" cy="5524500"/>
          </a:xfrm>
          <a:prstGeom prst="rect">
            <a:avLst/>
          </a:prstGeom>
          <a:noFill/>
          <a:ln w="9525">
            <a:noFill/>
          </a:ln>
        </p:spPr>
      </p:pic>
      <p:sp>
        <p:nvSpPr>
          <p:cNvPr id="39939" name="椭圆形标注 39938"/>
          <p:cNvSpPr/>
          <p:nvPr/>
        </p:nvSpPr>
        <p:spPr>
          <a:xfrm>
            <a:off x="5008563" y="3265488"/>
            <a:ext cx="2541587" cy="919162"/>
          </a:xfrm>
          <a:prstGeom prst="wedgeEllipseCallout">
            <a:avLst>
              <a:gd name="adj1" fmla="val -40792"/>
              <a:gd name="adj2" fmla="val 70046"/>
            </a:avLst>
          </a:prstGeom>
          <a:solidFill>
            <a:schemeClr val="accent1"/>
          </a:solidFill>
          <a:ln w="9525" cap="flat" cmpd="sng">
            <a:solidFill>
              <a:schemeClr val="tx1"/>
            </a:solidFill>
            <a:prstDash val="solid"/>
            <a:miter/>
            <a:headEnd type="none" w="med" len="med"/>
            <a:tailEnd type="none" w="med" len="med"/>
          </a:ln>
        </p:spPr>
        <p:txBody>
          <a:bodyPr/>
          <a:lstStyle/>
          <a:p>
            <a:pPr algn="ctr"/>
            <a:r>
              <a:rPr lang="zh-CN" altLang="en-US" sz="2200" b="1" dirty="0">
                <a:latin typeface="Verdana" panose="020B0604030504040204" pitchFamily="2" charset="0"/>
              </a:rPr>
              <a:t>《南京条约》“香港岛”</a:t>
            </a:r>
            <a:endParaRPr lang="zh-CN" altLang="en-US" sz="2200" b="1" dirty="0">
              <a:latin typeface="Verdana" panose="020B0604030504040204" pitchFamily="2" charset="0"/>
            </a:endParaRPr>
          </a:p>
        </p:txBody>
      </p:sp>
      <p:sp>
        <p:nvSpPr>
          <p:cNvPr id="39940" name="椭圆形标注 39939"/>
          <p:cNvSpPr/>
          <p:nvPr/>
        </p:nvSpPr>
        <p:spPr>
          <a:xfrm>
            <a:off x="1590675" y="2222500"/>
            <a:ext cx="2924175" cy="1217613"/>
          </a:xfrm>
          <a:prstGeom prst="wedgeEllipseCallout">
            <a:avLst>
              <a:gd name="adj1" fmla="val 53741"/>
              <a:gd name="adj2" fmla="val 68935"/>
            </a:avLst>
          </a:prstGeom>
          <a:solidFill>
            <a:schemeClr val="accent1"/>
          </a:solidFill>
          <a:ln w="9525" cap="flat" cmpd="sng">
            <a:solidFill>
              <a:schemeClr val="tx1"/>
            </a:solidFill>
            <a:prstDash val="solid"/>
            <a:miter/>
            <a:headEnd type="none" w="med" len="med"/>
            <a:tailEnd type="none" w="med" len="med"/>
          </a:ln>
        </p:spPr>
        <p:txBody>
          <a:bodyPr/>
          <a:lstStyle/>
          <a:p>
            <a:pPr algn="ctr"/>
            <a:r>
              <a:rPr lang="zh-CN" altLang="en-US" sz="2000" b="1" dirty="0">
                <a:latin typeface="Verdana" panose="020B0604030504040204" pitchFamily="2" charset="0"/>
              </a:rPr>
              <a:t>第二次鸦片战争中英《北京条约》“九龙司”</a:t>
            </a:r>
            <a:endParaRPr lang="zh-CN" altLang="en-US" sz="2000" b="1" dirty="0">
              <a:latin typeface="Verdana" panose="020B0604030504040204" pitchFamily="2" charset="0"/>
            </a:endParaRPr>
          </a:p>
        </p:txBody>
      </p:sp>
      <p:sp>
        <p:nvSpPr>
          <p:cNvPr id="39941" name="椭圆形标注 39940"/>
          <p:cNvSpPr/>
          <p:nvPr/>
        </p:nvSpPr>
        <p:spPr>
          <a:xfrm>
            <a:off x="4406900" y="1027113"/>
            <a:ext cx="3298825" cy="1268412"/>
          </a:xfrm>
          <a:prstGeom prst="wedgeEllipseCallout">
            <a:avLst>
              <a:gd name="adj1" fmla="val -43750"/>
              <a:gd name="adj2" fmla="val 70000"/>
            </a:avLst>
          </a:prstGeom>
          <a:solidFill>
            <a:schemeClr val="accent1"/>
          </a:solidFill>
          <a:ln w="9525" cap="flat" cmpd="sng">
            <a:solidFill>
              <a:schemeClr val="tx1"/>
            </a:solidFill>
            <a:prstDash val="solid"/>
            <a:miter/>
            <a:headEnd type="none" w="med" len="med"/>
            <a:tailEnd type="none" w="med" len="med"/>
          </a:ln>
        </p:spPr>
        <p:txBody>
          <a:bodyPr/>
          <a:lstStyle/>
          <a:p>
            <a:pPr algn="ctr"/>
            <a:r>
              <a:rPr lang="zh-CN" altLang="en-US" sz="2000" b="1" dirty="0">
                <a:latin typeface="Verdana" panose="020B0604030504040204" pitchFamily="2" charset="0"/>
              </a:rPr>
              <a:t>帝国主义瓜分中国狂潮时，租借“新界”</a:t>
            </a:r>
            <a:endParaRPr lang="zh-CN" altLang="en-US" sz="2000" b="1" dirty="0">
              <a:latin typeface="Verdana" panose="020B0604030504040204" pitchFamily="2"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 calcmode="lin" valueType="num">
                                      <p:cBhvr additive="base">
                                        <p:cTn id="7" dur="500" fill="hold"/>
                                        <p:tgtEl>
                                          <p:spTgt spid="39939"/>
                                        </p:tgtEl>
                                        <p:attrNameLst>
                                          <p:attrName>ppt_x</p:attrName>
                                        </p:attrNameLst>
                                      </p:cBhvr>
                                      <p:tavLst>
                                        <p:tav tm="0">
                                          <p:val>
                                            <p:strVal val="#ppt_x"/>
                                          </p:val>
                                        </p:tav>
                                        <p:tav tm="100000">
                                          <p:val>
                                            <p:strVal val="#ppt_x"/>
                                          </p:val>
                                        </p:tav>
                                      </p:tavLst>
                                    </p:anim>
                                    <p:anim calcmode="lin" valueType="num">
                                      <p:cBhvr additive="base">
                                        <p:cTn id="8" dur="500" fill="hold"/>
                                        <p:tgtEl>
                                          <p:spTgt spid="399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9940"/>
                                        </p:tgtEl>
                                        <p:attrNameLst>
                                          <p:attrName>style.visibility</p:attrName>
                                        </p:attrNameLst>
                                      </p:cBhvr>
                                      <p:to>
                                        <p:strVal val="visible"/>
                                      </p:to>
                                    </p:set>
                                    <p:animEffect transition="in" filter="box(in)">
                                      <p:cBhvr>
                                        <p:cTn id="13" dur="500"/>
                                        <p:tgtEl>
                                          <p:spTgt spid="39940"/>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39941"/>
                                        </p:tgtEl>
                                        <p:attrNameLst>
                                          <p:attrName>style.visibility</p:attrName>
                                        </p:attrNameLst>
                                      </p:cBhvr>
                                      <p:to>
                                        <p:strVal val="visible"/>
                                      </p:to>
                                    </p:set>
                                    <p:animEffect transition="in" filter="diamond(in)">
                                      <p:cBhvr>
                                        <p:cTn id="18" dur="20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ldLvl="0" animBg="1"/>
      <p:bldP spid="39940" grpId="0" bldLvl="0" animBg="1"/>
      <p:bldP spid="39941"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云形标注 40961"/>
          <p:cNvSpPr/>
          <p:nvPr/>
        </p:nvSpPr>
        <p:spPr>
          <a:xfrm>
            <a:off x="228600" y="609600"/>
            <a:ext cx="6553200" cy="1600200"/>
          </a:xfrm>
          <a:prstGeom prst="cloudCallout">
            <a:avLst>
              <a:gd name="adj1" fmla="val 50458"/>
              <a:gd name="adj2" fmla="val 36208"/>
            </a:avLst>
          </a:prstGeom>
          <a:solidFill>
            <a:srgbClr val="CCECFF"/>
          </a:solidFill>
          <a:ln w="19050" cap="flat" cmpd="sng">
            <a:solidFill>
              <a:schemeClr val="bg2"/>
            </a:solidFill>
            <a:prstDash val="solid"/>
            <a:round/>
            <a:headEnd type="none" w="med" len="med"/>
            <a:tailEnd type="none" w="med" len="med"/>
          </a:ln>
        </p:spPr>
        <p:txBody>
          <a:bodyPr anchor="t"/>
          <a:lstStyle/>
          <a:p>
            <a:pPr algn="ctr"/>
            <a:endParaRPr sz="2400">
              <a:latin typeface="Times New Roman" panose="02020603050405020304" pitchFamily="18" charset="0"/>
            </a:endParaRPr>
          </a:p>
        </p:txBody>
      </p:sp>
      <p:graphicFrame>
        <p:nvGraphicFramePr>
          <p:cNvPr id="40963" name="表格 40962"/>
          <p:cNvGraphicFramePr/>
          <p:nvPr/>
        </p:nvGraphicFramePr>
        <p:xfrm>
          <a:off x="381000" y="2543175"/>
          <a:ext cx="8458200" cy="2994660"/>
        </p:xfrm>
        <a:graphic>
          <a:graphicData uri="http://schemas.openxmlformats.org/drawingml/2006/table">
            <a:tbl>
              <a:tblPr/>
              <a:tblGrid>
                <a:gridCol w="1447800"/>
                <a:gridCol w="2438400"/>
                <a:gridCol w="4572000"/>
              </a:tblGrid>
              <a:tr h="51752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400" b="1">
                          <a:ea typeface="楷体_GB2312" panose="02010609030101010101" charset="-122"/>
                        </a:rPr>
                        <a:t>战    前</a:t>
                      </a:r>
                      <a:endParaRPr lang="zh-CN" altLang="en-US" sz="2400" b="1">
                        <a:ea typeface="楷体_GB2312" panose="02010609030101010101"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400" b="1">
                          <a:ea typeface="楷体_GB2312" panose="02010609030101010101" charset="-122"/>
                        </a:rPr>
                        <a:t>战           后</a:t>
                      </a:r>
                      <a:endParaRPr lang="zh-CN" altLang="en-US" sz="2400" b="1">
                        <a:ea typeface="楷体_GB2312" panose="02010609030101010101" charset="-122"/>
                      </a:endParaRP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alpha val="100000"/>
                      </a:srgbClr>
                    </a:solidFill>
                  </a:tcPr>
                </a:tc>
              </a:tr>
              <a:tr h="47307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400" b="1">
                          <a:ea typeface="楷体_GB2312" panose="02010609030101010101" charset="-122"/>
                        </a:rPr>
                        <a:t>社会性质</a:t>
                      </a:r>
                      <a:endParaRPr lang="zh-CN" altLang="en-US" sz="2400" b="1">
                        <a:ea typeface="楷体_GB2312" panose="02010609030101010101" charset="-122"/>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2400" b="1">
                        <a:ea typeface="楷体_GB2312" panose="02010609030101010101"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2400" b="1">
                        <a:ea typeface="楷体_GB2312" panose="02010609030101010101" charset="-122"/>
                      </a:endParaRP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alpha val="100000"/>
                      </a:srgbClr>
                    </a:solidFill>
                  </a:tcPr>
                </a:tc>
              </a:tr>
              <a:tr h="119062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400" b="1">
                          <a:ea typeface="楷体_GB2312" panose="02010609030101010101" charset="-122"/>
                        </a:rPr>
                        <a:t>社会主要矛        盾</a:t>
                      </a:r>
                      <a:endParaRPr lang="zh-CN" altLang="en-US" sz="2400" b="1">
                        <a:ea typeface="楷体_GB2312" panose="02010609030101010101" charset="-122"/>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2400" b="1">
                        <a:ea typeface="楷体_GB2312" panose="02010609030101010101"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2400" b="1">
                        <a:ea typeface="楷体_GB2312" panose="02010609030101010101" charset="-122"/>
                      </a:endParaRP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alpha val="100000"/>
                      </a:srgbClr>
                    </a:solidFill>
                  </a:tcPr>
                </a:tc>
              </a:tr>
              <a:tr h="81280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400" b="1">
                          <a:ea typeface="楷体_GB2312" panose="02010609030101010101" charset="-122"/>
                        </a:rPr>
                        <a:t>革命任务</a:t>
                      </a:r>
                      <a:endParaRPr lang="zh-CN" altLang="en-US" sz="2400" b="1">
                        <a:ea typeface="楷体_GB2312" panose="02010609030101010101" charset="-122"/>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FFCC">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2400" b="1">
                        <a:ea typeface="楷体_GB2312" panose="02010609030101010101" charset="-12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FFCC">
                        <a:alpha val="100000"/>
                      </a:srgb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2400" b="1">
                        <a:ea typeface="楷体_GB2312" panose="02010609030101010101" charset="-122"/>
                      </a:endParaRP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FFCC">
                        <a:alpha val="100000"/>
                      </a:srgbClr>
                    </a:solidFill>
                  </a:tcPr>
                </a:tc>
              </a:tr>
            </a:tbl>
          </a:graphicData>
        </a:graphic>
      </p:graphicFrame>
      <p:sp>
        <p:nvSpPr>
          <p:cNvPr id="42008" name="文本框 40984"/>
          <p:cNvSpPr txBox="1"/>
          <p:nvPr/>
        </p:nvSpPr>
        <p:spPr>
          <a:xfrm>
            <a:off x="685800" y="1066800"/>
            <a:ext cx="5715000" cy="519113"/>
          </a:xfrm>
          <a:prstGeom prst="rect">
            <a:avLst/>
          </a:prstGeom>
          <a:noFill/>
          <a:ln w="9525">
            <a:noFill/>
          </a:ln>
          <a:effectLst>
            <a:outerShdw dist="12700" algn="ctr" rotWithShape="0">
              <a:schemeClr val="bg2"/>
            </a:outerShdw>
          </a:effectLst>
        </p:spPr>
        <p:txBody>
          <a:bodyPr anchor="t">
            <a:spAutoFit/>
          </a:bodyPr>
          <a:lstStyle/>
          <a:p>
            <a:pPr algn="ctr">
              <a:spcBef>
                <a:spcPct val="50000"/>
              </a:spcBef>
            </a:pPr>
            <a:r>
              <a:rPr lang="zh-CN" altLang="en-US" sz="2800" b="1">
                <a:latin typeface="Times New Roman" panose="02020603050405020304" pitchFamily="18" charset="0"/>
                <a:ea typeface="隶书" panose="02010509060101010101" pitchFamily="1" charset="-122"/>
              </a:rPr>
              <a:t>鸦片战争对中国社会有何影响？</a:t>
            </a:r>
            <a:endParaRPr lang="zh-CN" altLang="en-US" sz="2800" b="1">
              <a:latin typeface="Times New Roman" panose="02020603050405020304" pitchFamily="18" charset="0"/>
              <a:ea typeface="隶书" panose="02010509060101010101" pitchFamily="1" charset="-122"/>
            </a:endParaRPr>
          </a:p>
        </p:txBody>
      </p:sp>
      <p:sp>
        <p:nvSpPr>
          <p:cNvPr id="40986" name="矩形 40985"/>
          <p:cNvSpPr/>
          <p:nvPr/>
        </p:nvSpPr>
        <p:spPr>
          <a:xfrm>
            <a:off x="2317750" y="3048000"/>
            <a:ext cx="1416050" cy="457200"/>
          </a:xfrm>
          <a:prstGeom prst="rect">
            <a:avLst/>
          </a:prstGeom>
          <a:noFill/>
          <a:ln w="9525">
            <a:noFill/>
          </a:ln>
        </p:spPr>
        <p:txBody>
          <a:bodyPr wrap="none" anchor="t">
            <a:spAutoFit/>
          </a:bodyPr>
          <a:lstStyle/>
          <a:p>
            <a:r>
              <a:rPr lang="zh-CN" altLang="en-US" sz="2400" b="1">
                <a:latin typeface="Times New Roman" panose="02020603050405020304" pitchFamily="18" charset="0"/>
                <a:ea typeface="楷体_GB2312" panose="02010609030101010101" charset="-122"/>
              </a:rPr>
              <a:t>封建社会</a:t>
            </a:r>
            <a:endParaRPr lang="zh-CN" altLang="en-US" sz="2400" b="1">
              <a:latin typeface="Times New Roman" panose="02020603050405020304" pitchFamily="18" charset="0"/>
              <a:ea typeface="楷体_GB2312" panose="02010609030101010101" charset="-122"/>
            </a:endParaRPr>
          </a:p>
        </p:txBody>
      </p:sp>
      <p:sp>
        <p:nvSpPr>
          <p:cNvPr id="40987" name="矩形 40986"/>
          <p:cNvSpPr/>
          <p:nvPr/>
        </p:nvSpPr>
        <p:spPr>
          <a:xfrm>
            <a:off x="4419600" y="3048000"/>
            <a:ext cx="4146550" cy="457200"/>
          </a:xfrm>
          <a:prstGeom prst="rect">
            <a:avLst/>
          </a:prstGeom>
          <a:noFill/>
          <a:ln w="9525">
            <a:noFill/>
          </a:ln>
        </p:spPr>
        <p:txBody>
          <a:bodyPr wrap="none" anchor="t">
            <a:spAutoFit/>
          </a:bodyPr>
          <a:lstStyle/>
          <a:p>
            <a:r>
              <a:rPr lang="zh-CN" altLang="en-US" sz="2400" b="1" dirty="0">
                <a:latin typeface="Times New Roman" panose="02020603050405020304" pitchFamily="18" charset="0"/>
                <a:ea typeface="楷体_GB2312" panose="02010609030101010101" charset="-122"/>
              </a:rPr>
              <a:t>开始沦为半殖民地半封建社会</a:t>
            </a:r>
            <a:endParaRPr lang="zh-CN" altLang="en-US" sz="2400" b="1" dirty="0">
              <a:latin typeface="Times New Roman" panose="02020603050405020304" pitchFamily="18" charset="0"/>
              <a:ea typeface="楷体_GB2312" panose="02010609030101010101" charset="-122"/>
            </a:endParaRPr>
          </a:p>
        </p:txBody>
      </p:sp>
      <p:sp>
        <p:nvSpPr>
          <p:cNvPr id="40988" name="矩形 40987"/>
          <p:cNvSpPr/>
          <p:nvPr/>
        </p:nvSpPr>
        <p:spPr>
          <a:xfrm>
            <a:off x="1905000" y="3657600"/>
            <a:ext cx="2316163" cy="822325"/>
          </a:xfrm>
          <a:prstGeom prst="rect">
            <a:avLst/>
          </a:prstGeom>
          <a:noFill/>
          <a:ln w="9525">
            <a:noFill/>
          </a:ln>
        </p:spPr>
        <p:txBody>
          <a:bodyPr wrap="none" anchor="t">
            <a:spAutoFit/>
          </a:bodyPr>
          <a:lstStyle/>
          <a:p>
            <a:r>
              <a:rPr lang="zh-CN" altLang="en-US" sz="2400" b="1">
                <a:latin typeface="Times New Roman" panose="02020603050405020304" pitchFamily="18" charset="0"/>
                <a:ea typeface="楷体_GB2312" panose="02010609030101010101" charset="-122"/>
              </a:rPr>
              <a:t>人民大众与封建</a:t>
            </a:r>
            <a:endParaRPr lang="zh-CN" altLang="en-US" sz="2400" b="1">
              <a:latin typeface="Times New Roman" panose="02020603050405020304" pitchFamily="18" charset="0"/>
              <a:ea typeface="楷体_GB2312" panose="02010609030101010101" charset="-122"/>
            </a:endParaRPr>
          </a:p>
          <a:p>
            <a:r>
              <a:rPr lang="zh-CN" altLang="en-US" sz="2400" b="1">
                <a:latin typeface="Times New Roman" panose="02020603050405020304" pitchFamily="18" charset="0"/>
                <a:ea typeface="楷体_GB2312" panose="02010609030101010101" charset="-122"/>
              </a:rPr>
              <a:t>主义的矛盾</a:t>
            </a:r>
            <a:endParaRPr lang="zh-CN" altLang="en-US" sz="2400" b="1">
              <a:latin typeface="Times New Roman" panose="02020603050405020304" pitchFamily="18" charset="0"/>
              <a:ea typeface="楷体_GB2312" panose="02010609030101010101" charset="-122"/>
            </a:endParaRPr>
          </a:p>
        </p:txBody>
      </p:sp>
      <p:sp>
        <p:nvSpPr>
          <p:cNvPr id="40989" name="矩形 40988"/>
          <p:cNvSpPr/>
          <p:nvPr/>
        </p:nvSpPr>
        <p:spPr>
          <a:xfrm>
            <a:off x="4343400" y="3657600"/>
            <a:ext cx="4495800" cy="823913"/>
          </a:xfrm>
          <a:prstGeom prst="rect">
            <a:avLst/>
          </a:prstGeom>
          <a:noFill/>
          <a:ln w="9525">
            <a:noFill/>
          </a:ln>
        </p:spPr>
        <p:txBody>
          <a:bodyPr wrap="square" anchor="t">
            <a:spAutoFit/>
          </a:bodyPr>
          <a:lstStyle/>
          <a:p>
            <a:r>
              <a:rPr lang="zh-CN" altLang="en-US" sz="2400" b="1">
                <a:latin typeface="Times New Roman" panose="02020603050405020304" pitchFamily="18" charset="0"/>
                <a:ea typeface="楷体_GB2312" panose="02010609030101010101" charset="-122"/>
              </a:rPr>
              <a:t>中华民族与资本主义列强的矛盾</a:t>
            </a:r>
            <a:endParaRPr lang="zh-CN" altLang="en-US" sz="2400" b="1">
              <a:latin typeface="Times New Roman" panose="02020603050405020304" pitchFamily="18" charset="0"/>
              <a:ea typeface="楷体_GB2312" panose="02010609030101010101" charset="-122"/>
            </a:endParaRPr>
          </a:p>
          <a:p>
            <a:r>
              <a:rPr lang="zh-CN" altLang="en-US" sz="2400" b="1">
                <a:latin typeface="Times New Roman" panose="02020603050405020304" pitchFamily="18" charset="0"/>
                <a:ea typeface="楷体_GB2312" panose="02010609030101010101" charset="-122"/>
              </a:rPr>
              <a:t>    人民大众与封建主义的矛盾</a:t>
            </a:r>
            <a:endParaRPr lang="zh-CN" altLang="en-US" sz="2400" b="1">
              <a:latin typeface="Times New Roman" panose="02020603050405020304" pitchFamily="18" charset="0"/>
              <a:ea typeface="楷体_GB2312" panose="02010609030101010101" charset="-122"/>
            </a:endParaRPr>
          </a:p>
        </p:txBody>
      </p:sp>
      <p:sp>
        <p:nvSpPr>
          <p:cNvPr id="40990" name="矩形 40989"/>
          <p:cNvSpPr/>
          <p:nvPr/>
        </p:nvSpPr>
        <p:spPr>
          <a:xfrm>
            <a:off x="1981200" y="4953000"/>
            <a:ext cx="2209800" cy="457200"/>
          </a:xfrm>
          <a:prstGeom prst="rect">
            <a:avLst/>
          </a:prstGeom>
          <a:noFill/>
          <a:ln w="9525">
            <a:noFill/>
          </a:ln>
        </p:spPr>
        <p:txBody>
          <a:bodyPr wrap="square" anchor="t">
            <a:spAutoFit/>
          </a:bodyPr>
          <a:lstStyle/>
          <a:p>
            <a:pPr algn="ctr"/>
            <a:r>
              <a:rPr lang="zh-CN" altLang="en-US" sz="2400" b="1">
                <a:latin typeface="Times New Roman" panose="02020603050405020304" pitchFamily="18" charset="0"/>
                <a:ea typeface="楷体_GB2312" panose="02010609030101010101" charset="-122"/>
              </a:rPr>
              <a:t>反封</a:t>
            </a:r>
            <a:endParaRPr lang="zh-CN" altLang="en-US" sz="2400" b="1">
              <a:latin typeface="Times New Roman" panose="02020603050405020304" pitchFamily="18" charset="0"/>
              <a:ea typeface="楷体_GB2312" panose="02010609030101010101" charset="-122"/>
            </a:endParaRPr>
          </a:p>
        </p:txBody>
      </p:sp>
      <p:sp>
        <p:nvSpPr>
          <p:cNvPr id="40991" name="矩形 40990"/>
          <p:cNvSpPr/>
          <p:nvPr/>
        </p:nvSpPr>
        <p:spPr>
          <a:xfrm>
            <a:off x="4648200" y="4953000"/>
            <a:ext cx="1982788" cy="457200"/>
          </a:xfrm>
          <a:prstGeom prst="rect">
            <a:avLst/>
          </a:prstGeom>
          <a:noFill/>
          <a:ln w="9525">
            <a:noFill/>
          </a:ln>
        </p:spPr>
        <p:txBody>
          <a:bodyPr wrap="square" anchor="t">
            <a:spAutoFit/>
          </a:bodyPr>
          <a:lstStyle/>
          <a:p>
            <a:r>
              <a:rPr lang="zh-CN" altLang="en-US" sz="2400" b="1" dirty="0">
                <a:latin typeface="Times New Roman" panose="02020603050405020304" pitchFamily="18" charset="0"/>
                <a:ea typeface="楷体_GB2312" panose="02010609030101010101" charset="-122"/>
              </a:rPr>
              <a:t>反帝反封</a:t>
            </a:r>
            <a:endParaRPr lang="zh-CN" altLang="en-US" sz="2400" b="1" dirty="0">
              <a:latin typeface="Times New Roman" panose="02020603050405020304" pitchFamily="18" charset="0"/>
              <a:ea typeface="楷体_GB2312" panose="02010609030101010101" charset="-122"/>
            </a:endParaRPr>
          </a:p>
        </p:txBody>
      </p:sp>
      <p:sp>
        <p:nvSpPr>
          <p:cNvPr id="40992" name="矩形 40991"/>
          <p:cNvSpPr/>
          <p:nvPr/>
        </p:nvSpPr>
        <p:spPr>
          <a:xfrm>
            <a:off x="4343400" y="3657600"/>
            <a:ext cx="4800600" cy="457200"/>
          </a:xfrm>
          <a:prstGeom prst="rect">
            <a:avLst/>
          </a:prstGeom>
          <a:noFill/>
          <a:ln w="9525">
            <a:noFill/>
          </a:ln>
        </p:spPr>
        <p:txBody>
          <a:bodyPr anchor="t">
            <a:spAutoFit/>
          </a:bodyPr>
          <a:lstStyle/>
          <a:p>
            <a:r>
              <a:rPr lang="zh-CN" altLang="en-US" sz="2400" b="1">
                <a:solidFill>
                  <a:srgbClr val="FF33CC"/>
                </a:solidFill>
                <a:latin typeface="Times New Roman" panose="02020603050405020304" pitchFamily="18" charset="0"/>
                <a:ea typeface="楷体_GB2312" panose="02010609030101010101" charset="-122"/>
              </a:rPr>
              <a:t>中华民族与资本主义列强的矛盾</a:t>
            </a:r>
            <a:r>
              <a:rPr lang="en-US" altLang="zh-CN" sz="2400" b="1">
                <a:solidFill>
                  <a:srgbClr val="FF33CC"/>
                </a:solidFill>
                <a:latin typeface="Times New Roman" panose="02020603050405020304" pitchFamily="18" charset="0"/>
                <a:ea typeface="楷体_GB2312" panose="02010609030101010101" charset="-122"/>
              </a:rPr>
              <a:t>,</a:t>
            </a:r>
            <a:endParaRPr lang="en-US" altLang="zh-CN" sz="2400" b="1">
              <a:solidFill>
                <a:srgbClr val="FF33CC"/>
              </a:solidFill>
              <a:latin typeface="Times New Roman" panose="02020603050405020304" pitchFamily="18" charset="0"/>
              <a:ea typeface="楷体_GB2312" panose="02010609030101010101" charset="-122"/>
            </a:endParaRPr>
          </a:p>
        </p:txBody>
      </p:sp>
      <p:sp>
        <p:nvSpPr>
          <p:cNvPr id="40993" name="矩形 40992" descr="纸莎草纸"/>
          <p:cNvSpPr/>
          <p:nvPr/>
        </p:nvSpPr>
        <p:spPr>
          <a:xfrm>
            <a:off x="2514600" y="5546725"/>
            <a:ext cx="4648200" cy="701675"/>
          </a:xfrm>
          <a:prstGeom prst="rect">
            <a:avLst/>
          </a:prstGeom>
          <a:blipFill rotWithShape="0">
            <a:blip r:embed="rId1"/>
          </a:blipFill>
          <a:ln w="9525">
            <a:noFill/>
          </a:ln>
          <a:effectLst>
            <a:prstShdw prst="shdw17" dist="17961" dir="2699999">
              <a:srgbClr val="FFCC99">
                <a:gamma/>
                <a:shade val="60000"/>
                <a:invGamma/>
              </a:srgbClr>
            </a:prstShdw>
          </a:effectLst>
        </p:spPr>
        <p:txBody>
          <a:bodyPr>
            <a:spAutoFit/>
          </a:bodyPr>
          <a:lstStyle/>
          <a:p>
            <a:pPr algn="ctr"/>
            <a:r>
              <a:rPr lang="zh-CN" altLang="en-US" sz="4000" b="1">
                <a:solidFill>
                  <a:srgbClr val="742F00"/>
                </a:solidFill>
                <a:effectLst>
                  <a:outerShdw blurRad="38100" dist="38100" dir="2700000">
                    <a:srgbClr val="C0C0C0"/>
                  </a:outerShdw>
                </a:effectLst>
                <a:latin typeface="Times New Roman" panose="02020603050405020304" pitchFamily="18" charset="0"/>
                <a:ea typeface="楷体_GB2312" panose="02010609030101010101" charset="-122"/>
              </a:rPr>
              <a:t>中国近代史开始</a:t>
            </a:r>
            <a:endParaRPr lang="zh-CN" altLang="en-US" sz="4000" b="1">
              <a:solidFill>
                <a:srgbClr val="742F00"/>
              </a:solidFill>
              <a:effectLst>
                <a:outerShdw blurRad="38100" dist="38100" dir="2700000">
                  <a:srgbClr val="C0C0C0"/>
                </a:outerShdw>
              </a:effectLst>
              <a:latin typeface="Times New Roman" panose="02020603050405020304" pitchFamily="18" charset="0"/>
              <a:ea typeface="楷体_GB2312" panose="02010609030101010101" charset="-122"/>
            </a:endParaRPr>
          </a:p>
        </p:txBody>
      </p:sp>
      <p:pic>
        <p:nvPicPr>
          <p:cNvPr id="42017" name="图片 40993" descr="1"/>
          <p:cNvPicPr>
            <a:picLocks noChangeAspect="1"/>
          </p:cNvPicPr>
          <p:nvPr/>
        </p:nvPicPr>
        <p:blipFill>
          <a:blip r:embed="rId2"/>
          <a:stretch>
            <a:fillRect/>
          </a:stretch>
        </p:blipFill>
        <p:spPr>
          <a:xfrm>
            <a:off x="6934200" y="685800"/>
            <a:ext cx="1828800" cy="18288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blinds(horizontal)">
                                      <p:cBhvr>
                                        <p:cTn id="7" dur="500"/>
                                        <p:tgtEl>
                                          <p:spTgt spid="4096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0986"/>
                                        </p:tgtEl>
                                        <p:attrNameLst>
                                          <p:attrName>style.visibility</p:attrName>
                                        </p:attrNameLst>
                                      </p:cBhvr>
                                      <p:to>
                                        <p:strVal val="visible"/>
                                      </p:to>
                                    </p:set>
                                    <p:animEffect transition="in" filter="barn(inHorizontal)">
                                      <p:cBhvr>
                                        <p:cTn id="12" dur="500"/>
                                        <p:tgtEl>
                                          <p:spTgt spid="4098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40987"/>
                                        </p:tgtEl>
                                        <p:attrNameLst>
                                          <p:attrName>style.visibility</p:attrName>
                                        </p:attrNameLst>
                                      </p:cBhvr>
                                      <p:to>
                                        <p:strVal val="visible"/>
                                      </p:to>
                                    </p:set>
                                    <p:animEffect transition="in" filter="barn(inHorizontal)">
                                      <p:cBhvr>
                                        <p:cTn id="17" dur="500"/>
                                        <p:tgtEl>
                                          <p:spTgt spid="4098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40988"/>
                                        </p:tgtEl>
                                        <p:attrNameLst>
                                          <p:attrName>style.visibility</p:attrName>
                                        </p:attrNameLst>
                                      </p:cBhvr>
                                      <p:to>
                                        <p:strVal val="visible"/>
                                      </p:to>
                                    </p:set>
                                    <p:animEffect transition="in" filter="barn(inHorizontal)">
                                      <p:cBhvr>
                                        <p:cTn id="22" dur="500"/>
                                        <p:tgtEl>
                                          <p:spTgt spid="4098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40989"/>
                                        </p:tgtEl>
                                        <p:attrNameLst>
                                          <p:attrName>style.visibility</p:attrName>
                                        </p:attrNameLst>
                                      </p:cBhvr>
                                      <p:to>
                                        <p:strVal val="visible"/>
                                      </p:to>
                                    </p:set>
                                    <p:animEffect transition="in" filter="barn(inHorizontal)">
                                      <p:cBhvr>
                                        <p:cTn id="27" dur="500"/>
                                        <p:tgtEl>
                                          <p:spTgt spid="40989"/>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272" fill="hold" grpId="0" nodeType="clickEffect">
                                  <p:stCondLst>
                                    <p:cond delay="0"/>
                                  </p:stCondLst>
                                  <p:childTnLst>
                                    <p:set>
                                      <p:cBhvr>
                                        <p:cTn id="31" dur="1" fill="hold">
                                          <p:stCondLst>
                                            <p:cond delay="0"/>
                                          </p:stCondLst>
                                        </p:cTn>
                                        <p:tgtEl>
                                          <p:spTgt spid="40992"/>
                                        </p:tgtEl>
                                        <p:attrNameLst>
                                          <p:attrName>style.visibility</p:attrName>
                                        </p:attrNameLst>
                                      </p:cBhvr>
                                      <p:to>
                                        <p:strVal val="visible"/>
                                      </p:to>
                                    </p:set>
                                    <p:anim calcmode="lin" valueType="num">
                                      <p:cBhvr>
                                        <p:cTn id="32" dur="500" fill="hold"/>
                                        <p:tgtEl>
                                          <p:spTgt spid="40992"/>
                                        </p:tgtEl>
                                        <p:attrNameLst>
                                          <p:attrName>ppt_w</p:attrName>
                                        </p:attrNameLst>
                                      </p:cBhvr>
                                      <p:tavLst>
                                        <p:tav tm="0">
                                          <p:val>
                                            <p:strVal val="2/3*#ppt_w"/>
                                          </p:val>
                                        </p:tav>
                                        <p:tav tm="100000">
                                          <p:val>
                                            <p:strVal val="#ppt_w"/>
                                          </p:val>
                                        </p:tav>
                                      </p:tavLst>
                                    </p:anim>
                                    <p:anim calcmode="lin" valueType="num">
                                      <p:cBhvr>
                                        <p:cTn id="33" dur="500" fill="hold"/>
                                        <p:tgtEl>
                                          <p:spTgt spid="40992"/>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40992"/>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16" presetClass="entr" presetSubtype="26" fill="hold" grpId="0" nodeType="clickEffect">
                                  <p:stCondLst>
                                    <p:cond delay="0"/>
                                  </p:stCondLst>
                                  <p:childTnLst>
                                    <p:set>
                                      <p:cBhvr>
                                        <p:cTn id="37" dur="1" fill="hold">
                                          <p:stCondLst>
                                            <p:cond delay="0"/>
                                          </p:stCondLst>
                                        </p:cTn>
                                        <p:tgtEl>
                                          <p:spTgt spid="40990"/>
                                        </p:tgtEl>
                                        <p:attrNameLst>
                                          <p:attrName>style.visibility</p:attrName>
                                        </p:attrNameLst>
                                      </p:cBhvr>
                                      <p:to>
                                        <p:strVal val="visible"/>
                                      </p:to>
                                    </p:set>
                                    <p:animEffect transition="in" filter="barn(inHorizontal)">
                                      <p:cBhvr>
                                        <p:cTn id="38" dur="500"/>
                                        <p:tgtEl>
                                          <p:spTgt spid="4099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6" fill="hold" grpId="0" nodeType="clickEffect">
                                  <p:stCondLst>
                                    <p:cond delay="0"/>
                                  </p:stCondLst>
                                  <p:childTnLst>
                                    <p:set>
                                      <p:cBhvr>
                                        <p:cTn id="42" dur="1" fill="hold">
                                          <p:stCondLst>
                                            <p:cond delay="0"/>
                                          </p:stCondLst>
                                        </p:cTn>
                                        <p:tgtEl>
                                          <p:spTgt spid="40991"/>
                                        </p:tgtEl>
                                        <p:attrNameLst>
                                          <p:attrName>style.visibility</p:attrName>
                                        </p:attrNameLst>
                                      </p:cBhvr>
                                      <p:to>
                                        <p:strVal val="visible"/>
                                      </p:to>
                                    </p:set>
                                    <p:animEffect transition="in" filter="barn(inHorizontal)">
                                      <p:cBhvr>
                                        <p:cTn id="43" dur="500"/>
                                        <p:tgtEl>
                                          <p:spTgt spid="4099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0993"/>
                                        </p:tgtEl>
                                        <p:attrNameLst>
                                          <p:attrName>style.visibility</p:attrName>
                                        </p:attrNameLst>
                                      </p:cBhvr>
                                      <p:to>
                                        <p:strVal val="visible"/>
                                      </p:to>
                                    </p:set>
                                    <p:animEffect transition="in" filter="wipe(left)">
                                      <p:cBhvr>
                                        <p:cTn id="48" dur="500"/>
                                        <p:tgtEl>
                                          <p:spTgt spid="40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6" grpId="0"/>
      <p:bldP spid="40987" grpId="0"/>
      <p:bldP spid="40988" grpId="0"/>
      <p:bldP spid="40989" grpId="0"/>
      <p:bldP spid="40990" grpId="0"/>
      <p:bldP spid="40991" grpId="0"/>
      <p:bldP spid="40992" grpId="0"/>
      <p:bldP spid="40993"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文本框 41985"/>
          <p:cNvSpPr txBox="1"/>
          <p:nvPr/>
        </p:nvSpPr>
        <p:spPr>
          <a:xfrm>
            <a:off x="1524000" y="611188"/>
            <a:ext cx="6303963" cy="579437"/>
          </a:xfrm>
          <a:prstGeom prst="rect">
            <a:avLst/>
          </a:prstGeom>
          <a:noFill/>
          <a:ln w="9525">
            <a:noFill/>
          </a:ln>
        </p:spPr>
        <p:txBody>
          <a:bodyPr wrap="none">
            <a:spAutoFit/>
          </a:bodyPr>
          <a:lstStyle/>
          <a:p>
            <a:r>
              <a:rPr lang="zh-CN" altLang="en-US" sz="3200" b="1" dirty="0">
                <a:solidFill>
                  <a:srgbClr val="000000"/>
                </a:solidFill>
                <a:latin typeface="Times New Roman" panose="02020603050405020304" pitchFamily="18" charset="0"/>
              </a:rPr>
              <a:t>鸦片战争给中国带来的影响对比表</a:t>
            </a:r>
            <a:endParaRPr lang="zh-CN" altLang="en-US" sz="3200" b="1" dirty="0">
              <a:solidFill>
                <a:srgbClr val="000000"/>
              </a:solidFill>
              <a:latin typeface="Times New Roman" panose="02020603050405020304" pitchFamily="18" charset="0"/>
            </a:endParaRPr>
          </a:p>
        </p:txBody>
      </p:sp>
      <p:graphicFrame>
        <p:nvGraphicFramePr>
          <p:cNvPr id="41987" name="表格 41986"/>
          <p:cNvGraphicFramePr/>
          <p:nvPr/>
        </p:nvGraphicFramePr>
        <p:xfrm>
          <a:off x="609600" y="1449388"/>
          <a:ext cx="7620000" cy="4191000"/>
        </p:xfrm>
        <a:graphic>
          <a:graphicData uri="http://schemas.openxmlformats.org/drawingml/2006/table">
            <a:tbl>
              <a:tblPr/>
              <a:tblGrid>
                <a:gridCol w="1676400"/>
                <a:gridCol w="2286000"/>
                <a:gridCol w="3657600"/>
              </a:tblGrid>
              <a:tr h="76200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b="1" dirty="0">
                          <a:solidFill>
                            <a:srgbClr val="0000CC"/>
                          </a:solidFill>
                        </a:rPr>
                        <a:t>战  前</a:t>
                      </a:r>
                      <a:endParaRPr lang="zh-CN" altLang="en-US" b="1" dirty="0">
                        <a:solidFill>
                          <a:srgbClr val="0000CC"/>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b="1" dirty="0">
                          <a:solidFill>
                            <a:srgbClr val="0000CC"/>
                          </a:solidFill>
                        </a:rPr>
                        <a:t>战   后</a:t>
                      </a:r>
                      <a:endParaRPr lang="zh-CN" altLang="en-US" b="1" dirty="0">
                        <a:solidFill>
                          <a:srgbClr val="0000CC"/>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1600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b="1" dirty="0">
                          <a:solidFill>
                            <a:srgbClr val="0000CC"/>
                          </a:solidFill>
                        </a:rPr>
                        <a:t>政治</a:t>
                      </a:r>
                      <a:endParaRPr lang="zh-CN" altLang="en-US" b="1" dirty="0">
                        <a:solidFill>
                          <a:srgbClr val="0000CC"/>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27000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b="1" dirty="0">
                          <a:solidFill>
                            <a:srgbClr val="0000CC"/>
                          </a:solidFill>
                        </a:rPr>
                        <a:t>经济</a:t>
                      </a:r>
                      <a:endParaRPr lang="zh-CN" altLang="en-US" b="1" dirty="0">
                        <a:solidFill>
                          <a:srgbClr val="0000CC"/>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4300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b="1" dirty="0">
                          <a:solidFill>
                            <a:srgbClr val="0000CC"/>
                          </a:solidFill>
                        </a:rPr>
                        <a:t>社会性质</a:t>
                      </a:r>
                      <a:endParaRPr lang="zh-CN" altLang="en-US" b="1" dirty="0">
                        <a:solidFill>
                          <a:srgbClr val="0000CC"/>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42009" name="文本框 42008"/>
          <p:cNvSpPr txBox="1"/>
          <p:nvPr/>
        </p:nvSpPr>
        <p:spPr>
          <a:xfrm>
            <a:off x="2589213" y="2235200"/>
            <a:ext cx="1970087" cy="946150"/>
          </a:xfrm>
          <a:prstGeom prst="rect">
            <a:avLst/>
          </a:prstGeom>
          <a:noFill/>
          <a:ln w="9525">
            <a:noFill/>
          </a:ln>
        </p:spPr>
        <p:txBody>
          <a:bodyPr wrap="none">
            <a:spAutoFit/>
          </a:bodyPr>
          <a:lstStyle/>
          <a:p>
            <a:r>
              <a:rPr lang="zh-CN" altLang="en-US" sz="2800" b="1" dirty="0">
                <a:solidFill>
                  <a:srgbClr val="FF0000"/>
                </a:solidFill>
                <a:latin typeface="Times New Roman" panose="02020603050405020304" pitchFamily="18" charset="0"/>
              </a:rPr>
              <a:t>主权独立，</a:t>
            </a:r>
            <a:endParaRPr lang="zh-CN" altLang="en-US" sz="2800" b="1" dirty="0">
              <a:solidFill>
                <a:srgbClr val="FF0000"/>
              </a:solidFill>
              <a:latin typeface="Times New Roman" panose="02020603050405020304" pitchFamily="18" charset="0"/>
            </a:endParaRPr>
          </a:p>
          <a:p>
            <a:r>
              <a:rPr lang="zh-CN" altLang="en-US" sz="2800" b="1" dirty="0">
                <a:solidFill>
                  <a:srgbClr val="FF0000"/>
                </a:solidFill>
                <a:latin typeface="Times New Roman" panose="02020603050405020304" pitchFamily="18" charset="0"/>
              </a:rPr>
              <a:t>领土完整</a:t>
            </a:r>
            <a:endParaRPr lang="zh-CN" altLang="en-US" sz="2800" b="1" dirty="0">
              <a:solidFill>
                <a:srgbClr val="FF0000"/>
              </a:solidFill>
              <a:latin typeface="Times New Roman" panose="02020603050405020304" pitchFamily="18" charset="0"/>
            </a:endParaRPr>
          </a:p>
        </p:txBody>
      </p:sp>
      <p:sp>
        <p:nvSpPr>
          <p:cNvPr id="42010" name="文本框 42009"/>
          <p:cNvSpPr txBox="1"/>
          <p:nvPr/>
        </p:nvSpPr>
        <p:spPr>
          <a:xfrm>
            <a:off x="4875213" y="2287588"/>
            <a:ext cx="3041650" cy="946150"/>
          </a:xfrm>
          <a:prstGeom prst="rect">
            <a:avLst/>
          </a:prstGeom>
          <a:noFill/>
          <a:ln w="9525">
            <a:noFill/>
          </a:ln>
        </p:spPr>
        <p:txBody>
          <a:bodyPr wrap="none">
            <a:spAutoFit/>
          </a:bodyPr>
          <a:lstStyle/>
          <a:p>
            <a:r>
              <a:rPr lang="zh-CN" altLang="en-US" sz="2800" b="1" dirty="0">
                <a:solidFill>
                  <a:srgbClr val="339933"/>
                </a:solidFill>
                <a:latin typeface="Times New Roman" panose="02020603050405020304" pitchFamily="18" charset="0"/>
              </a:rPr>
              <a:t>领土和主权的完整</a:t>
            </a:r>
            <a:endParaRPr lang="zh-CN" altLang="en-US" sz="2800" b="1" dirty="0">
              <a:solidFill>
                <a:srgbClr val="339933"/>
              </a:solidFill>
              <a:latin typeface="Times New Roman" panose="02020603050405020304" pitchFamily="18" charset="0"/>
            </a:endParaRPr>
          </a:p>
          <a:p>
            <a:r>
              <a:rPr lang="zh-CN" altLang="en-US" sz="2800" b="1" dirty="0">
                <a:solidFill>
                  <a:srgbClr val="339933"/>
                </a:solidFill>
                <a:latin typeface="Times New Roman" panose="02020603050405020304" pitchFamily="18" charset="0"/>
              </a:rPr>
              <a:t>遭到破坏</a:t>
            </a:r>
            <a:endParaRPr lang="zh-CN" altLang="en-US" sz="2800" b="1" dirty="0">
              <a:solidFill>
                <a:srgbClr val="339933"/>
              </a:solidFill>
              <a:latin typeface="Times New Roman" panose="02020603050405020304" pitchFamily="18" charset="0"/>
            </a:endParaRPr>
          </a:p>
        </p:txBody>
      </p:sp>
      <p:sp>
        <p:nvSpPr>
          <p:cNvPr id="42011" name="文本框 42010"/>
          <p:cNvSpPr txBox="1"/>
          <p:nvPr/>
        </p:nvSpPr>
        <p:spPr>
          <a:xfrm>
            <a:off x="2438400" y="3429000"/>
            <a:ext cx="1970088" cy="946150"/>
          </a:xfrm>
          <a:prstGeom prst="rect">
            <a:avLst/>
          </a:prstGeom>
          <a:noFill/>
          <a:ln w="9525">
            <a:noFill/>
          </a:ln>
        </p:spPr>
        <p:txBody>
          <a:bodyPr wrap="none">
            <a:spAutoFit/>
          </a:bodyPr>
          <a:lstStyle/>
          <a:p>
            <a:r>
              <a:rPr lang="zh-CN" altLang="en-US" sz="2800" b="1" dirty="0">
                <a:solidFill>
                  <a:srgbClr val="FF0000"/>
                </a:solidFill>
                <a:latin typeface="Times New Roman" panose="02020603050405020304" pitchFamily="18" charset="0"/>
              </a:rPr>
              <a:t>自给自足的</a:t>
            </a:r>
            <a:endParaRPr lang="zh-CN" altLang="en-US" sz="2800" b="1" dirty="0">
              <a:solidFill>
                <a:srgbClr val="FF0000"/>
              </a:solidFill>
              <a:latin typeface="Times New Roman" panose="02020603050405020304" pitchFamily="18" charset="0"/>
            </a:endParaRPr>
          </a:p>
          <a:p>
            <a:r>
              <a:rPr lang="zh-CN" altLang="en-US" sz="2800" b="1" dirty="0">
                <a:solidFill>
                  <a:srgbClr val="FF0000"/>
                </a:solidFill>
                <a:latin typeface="Times New Roman" panose="02020603050405020304" pitchFamily="18" charset="0"/>
              </a:rPr>
              <a:t>自然经济</a:t>
            </a:r>
            <a:endParaRPr lang="zh-CN" altLang="en-US" sz="2800" b="1" dirty="0">
              <a:solidFill>
                <a:srgbClr val="FF0000"/>
              </a:solidFill>
              <a:latin typeface="Times New Roman" panose="02020603050405020304" pitchFamily="18" charset="0"/>
            </a:endParaRPr>
          </a:p>
        </p:txBody>
      </p:sp>
      <p:sp>
        <p:nvSpPr>
          <p:cNvPr id="42012" name="文本框 42011"/>
          <p:cNvSpPr txBox="1"/>
          <p:nvPr/>
        </p:nvSpPr>
        <p:spPr>
          <a:xfrm>
            <a:off x="4419600" y="3505200"/>
            <a:ext cx="3886200" cy="793750"/>
          </a:xfrm>
          <a:prstGeom prst="rect">
            <a:avLst/>
          </a:prstGeom>
          <a:noFill/>
          <a:ln w="9525">
            <a:noFill/>
          </a:ln>
        </p:spPr>
        <p:txBody>
          <a:bodyPr>
            <a:spAutoFit/>
          </a:bodyPr>
          <a:lstStyle/>
          <a:p>
            <a:r>
              <a:rPr lang="zh-CN" altLang="en-US" sz="2800" b="1" dirty="0">
                <a:latin typeface="Times New Roman" panose="02020603050405020304" pitchFamily="18" charset="0"/>
              </a:rPr>
              <a:t>    </a:t>
            </a:r>
            <a:r>
              <a:rPr lang="zh-CN" altLang="en-US" sz="2800" b="1" dirty="0">
                <a:solidFill>
                  <a:srgbClr val="339933"/>
                </a:solidFill>
                <a:latin typeface="Times New Roman" panose="02020603050405020304" pitchFamily="18" charset="0"/>
              </a:rPr>
              <a:t>封建经济开始解体</a:t>
            </a:r>
            <a:endParaRPr lang="zh-CN" altLang="en-US" sz="2800" b="1" dirty="0">
              <a:solidFill>
                <a:srgbClr val="339933"/>
              </a:solidFill>
              <a:latin typeface="Times New Roman" panose="02020603050405020304" pitchFamily="18" charset="0"/>
            </a:endParaRPr>
          </a:p>
          <a:p>
            <a:r>
              <a:rPr lang="zh-CN" altLang="en-US" b="1" dirty="0">
                <a:solidFill>
                  <a:srgbClr val="339933"/>
                </a:solidFill>
                <a:latin typeface="Times New Roman" panose="02020603050405020304" pitchFamily="18" charset="0"/>
              </a:rPr>
              <a:t>       （有了一定资本主义成分）</a:t>
            </a:r>
            <a:endParaRPr lang="zh-CN" altLang="en-US" b="1" dirty="0">
              <a:solidFill>
                <a:srgbClr val="339933"/>
              </a:solidFill>
              <a:latin typeface="Times New Roman" panose="02020603050405020304" pitchFamily="18" charset="0"/>
            </a:endParaRPr>
          </a:p>
        </p:txBody>
      </p:sp>
      <p:sp>
        <p:nvSpPr>
          <p:cNvPr id="42013" name="文本框 42012"/>
          <p:cNvSpPr txBox="1"/>
          <p:nvPr/>
        </p:nvSpPr>
        <p:spPr>
          <a:xfrm>
            <a:off x="2514600" y="4802188"/>
            <a:ext cx="1612900" cy="519112"/>
          </a:xfrm>
          <a:prstGeom prst="rect">
            <a:avLst/>
          </a:prstGeom>
          <a:noFill/>
          <a:ln w="9525">
            <a:noFill/>
          </a:ln>
        </p:spPr>
        <p:txBody>
          <a:bodyPr wrap="none">
            <a:spAutoFit/>
          </a:bodyPr>
          <a:lstStyle/>
          <a:p>
            <a:r>
              <a:rPr lang="zh-CN" altLang="en-US" sz="2800" b="1" dirty="0">
                <a:solidFill>
                  <a:srgbClr val="FF0000"/>
                </a:solidFill>
                <a:latin typeface="Times New Roman" panose="02020603050405020304" pitchFamily="18" charset="0"/>
              </a:rPr>
              <a:t>封建社会</a:t>
            </a:r>
            <a:endParaRPr lang="zh-CN" altLang="en-US" sz="2800" b="1" dirty="0">
              <a:solidFill>
                <a:srgbClr val="FF0000"/>
              </a:solidFill>
              <a:latin typeface="Times New Roman" panose="02020603050405020304" pitchFamily="18" charset="0"/>
            </a:endParaRPr>
          </a:p>
        </p:txBody>
      </p:sp>
      <p:sp>
        <p:nvSpPr>
          <p:cNvPr id="42014" name="文本框 42013"/>
          <p:cNvSpPr txBox="1"/>
          <p:nvPr/>
        </p:nvSpPr>
        <p:spPr>
          <a:xfrm>
            <a:off x="5029200" y="4573588"/>
            <a:ext cx="3027363" cy="944562"/>
          </a:xfrm>
          <a:prstGeom prst="rect">
            <a:avLst/>
          </a:prstGeom>
          <a:noFill/>
          <a:ln w="9525">
            <a:noFill/>
          </a:ln>
        </p:spPr>
        <p:txBody>
          <a:bodyPr wrap="none">
            <a:spAutoFit/>
          </a:bodyPr>
          <a:lstStyle/>
          <a:p>
            <a:r>
              <a:rPr lang="zh-CN" altLang="en-US" sz="2800" b="1" dirty="0">
                <a:solidFill>
                  <a:srgbClr val="339933"/>
                </a:solidFill>
                <a:latin typeface="Times New Roman" panose="02020603050405020304" pitchFamily="18" charset="0"/>
              </a:rPr>
              <a:t>开始沦为半殖民地</a:t>
            </a:r>
            <a:endParaRPr lang="zh-CN" altLang="en-US" sz="2800" b="1" dirty="0">
              <a:solidFill>
                <a:srgbClr val="339933"/>
              </a:solidFill>
              <a:latin typeface="Times New Roman" panose="02020603050405020304" pitchFamily="18" charset="0"/>
            </a:endParaRPr>
          </a:p>
          <a:p>
            <a:r>
              <a:rPr lang="zh-CN" altLang="en-US" sz="2800" b="1" dirty="0">
                <a:solidFill>
                  <a:srgbClr val="339933"/>
                </a:solidFill>
                <a:latin typeface="Times New Roman" panose="02020603050405020304" pitchFamily="18" charset="0"/>
              </a:rPr>
              <a:t>半封建社会</a:t>
            </a:r>
            <a:endParaRPr lang="zh-CN" altLang="en-US" sz="2800" b="1" dirty="0">
              <a:solidFill>
                <a:srgbClr val="339933"/>
              </a:solidFill>
              <a:latin typeface="Times New Roman" panose="02020603050405020304" pitchFamily="18" charset="0"/>
            </a:endParaRPr>
          </a:p>
        </p:txBody>
      </p:sp>
      <p:sp>
        <p:nvSpPr>
          <p:cNvPr id="42015" name="矩形 42014"/>
          <p:cNvSpPr/>
          <p:nvPr/>
        </p:nvSpPr>
        <p:spPr>
          <a:xfrm>
            <a:off x="1143000" y="5792788"/>
            <a:ext cx="6534150" cy="457200"/>
          </a:xfrm>
          <a:prstGeom prst="rect">
            <a:avLst/>
          </a:prstGeom>
        </p:spPr>
        <p:txBody>
          <a:bodyPr wrap="none" fromWordArt="1">
            <a:prstTxWarp prst="textPlain">
              <a:avLst>
                <a:gd name="adj" fmla="val 50000"/>
              </a:avLst>
            </a:prstTxWarp>
            <a:normAutofit fontScale="77500" lnSpcReduction="20000"/>
          </a:bodyPr>
          <a:lstStyle/>
          <a:p>
            <a:pPr algn="ctr"/>
            <a:r>
              <a:rPr lang="zh-CN" altLang="en-US" sz="36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宋体" panose="02010600030101010101" pitchFamily="2" charset="-122"/>
                <a:ea typeface="宋体" panose="02010600030101010101" pitchFamily="2" charset="-122"/>
              </a:rPr>
              <a:t>鸦片战争是中国近代史的开端</a:t>
            </a:r>
            <a:endParaRPr lang="zh-CN" altLang="en-US" sz="36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0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0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0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0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012">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012">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20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0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20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9" grpId="0"/>
      <p:bldP spid="42010" grpId="0"/>
      <p:bldP spid="42011" grpId="0"/>
      <p:bldP spid="42012" grpId="0" uiExpand="1" build="allAtOnce"/>
      <p:bldP spid="42013" grpId="0"/>
      <p:bldP spid="420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文本框 43009"/>
          <p:cNvSpPr txBox="1"/>
          <p:nvPr/>
        </p:nvSpPr>
        <p:spPr>
          <a:xfrm>
            <a:off x="468313" y="1804988"/>
            <a:ext cx="8229600" cy="4572000"/>
          </a:xfrm>
          <a:prstGeom prst="rect">
            <a:avLst/>
          </a:prstGeom>
          <a:noFill/>
          <a:ln w="9525">
            <a:noFill/>
          </a:ln>
        </p:spPr>
        <p:txBody>
          <a:bodyPr>
            <a:spAutoFit/>
          </a:bodyPr>
          <a:lstStyle/>
          <a:p>
            <a:pPr>
              <a:spcBef>
                <a:spcPct val="50000"/>
              </a:spcBef>
            </a:pPr>
            <a:r>
              <a:rPr lang="en-US" altLang="zh-CN" sz="2800" b="1">
                <a:latin typeface="楷体_GB2312" panose="02010609030101010101" charset="-122"/>
                <a:ea typeface="楷体_GB2312" panose="02010609030101010101" charset="-122"/>
              </a:rPr>
              <a:t>    </a:t>
            </a:r>
            <a:r>
              <a:rPr lang="zh-CN" altLang="en-US" sz="2800" b="1">
                <a:solidFill>
                  <a:srgbClr val="000000"/>
                </a:solidFill>
                <a:latin typeface="楷体_GB2312" panose="02010609030101010101" charset="-122"/>
                <a:ea typeface="楷体_GB2312" panose="02010609030101010101" charset="-122"/>
              </a:rPr>
              <a:t>所谓</a:t>
            </a:r>
            <a:r>
              <a:rPr lang="zh-CN" altLang="en-US" sz="2800" b="1">
                <a:solidFill>
                  <a:srgbClr val="0000FF"/>
                </a:solidFill>
                <a:latin typeface="黑体" panose="02010600030101010101" pitchFamily="49" charset="-122"/>
                <a:ea typeface="黑体" panose="02010600030101010101" pitchFamily="49" charset="-122"/>
              </a:rPr>
              <a:t>半殖民地</a:t>
            </a:r>
            <a:r>
              <a:rPr lang="zh-CN" altLang="en-US" sz="2800" b="1">
                <a:solidFill>
                  <a:srgbClr val="000000"/>
                </a:solidFill>
                <a:latin typeface="楷体_GB2312" panose="02010609030101010101" charset="-122"/>
                <a:ea typeface="楷体_GB2312" panose="02010609030101010101" charset="-122"/>
              </a:rPr>
              <a:t>，是相对于殖民地而言的。是指丧失了部分的而非全部的独立自主权。它是指一个国家形式上有自己政府，但是实际上在政治、经济等各方面都在一定程度上受到外国殖民主义的控制和奴役的社会形态。即</a:t>
            </a:r>
            <a:r>
              <a:rPr lang="zh-CN" altLang="en-US" sz="2800" b="1">
                <a:solidFill>
                  <a:srgbClr val="0000FF"/>
                </a:solidFill>
                <a:latin typeface="楷体_GB2312" panose="02010609030101010101" charset="-122"/>
                <a:ea typeface="楷体_GB2312" panose="02010609030101010101" charset="-122"/>
              </a:rPr>
              <a:t>主权不能完全自主</a:t>
            </a:r>
            <a:r>
              <a:rPr lang="zh-CN" altLang="en-US" sz="2800" b="1">
                <a:solidFill>
                  <a:srgbClr val="000000"/>
                </a:solidFill>
                <a:latin typeface="楷体_GB2312" panose="02010609030101010101" charset="-122"/>
                <a:ea typeface="楷体_GB2312" panose="02010609030101010101" charset="-122"/>
              </a:rPr>
              <a:t>。</a:t>
            </a:r>
            <a:endParaRPr lang="zh-CN" altLang="en-US" sz="2800" b="1">
              <a:solidFill>
                <a:srgbClr val="000000"/>
              </a:solidFill>
              <a:latin typeface="楷体_GB2312" panose="02010609030101010101" charset="-122"/>
              <a:ea typeface="楷体_GB2312" panose="02010609030101010101" charset="-122"/>
            </a:endParaRPr>
          </a:p>
          <a:p>
            <a:pPr>
              <a:spcBef>
                <a:spcPct val="50000"/>
              </a:spcBef>
            </a:pPr>
            <a:r>
              <a:rPr lang="zh-CN" altLang="en-US" sz="2800" b="1">
                <a:latin typeface="楷体_GB2312" panose="02010609030101010101" charset="-122"/>
                <a:ea typeface="楷体_GB2312" panose="02010609030101010101" charset="-122"/>
              </a:rPr>
              <a:t>    </a:t>
            </a:r>
            <a:r>
              <a:rPr lang="zh-CN" altLang="en-US" sz="2800" b="1">
                <a:solidFill>
                  <a:srgbClr val="000000"/>
                </a:solidFill>
                <a:latin typeface="楷体_GB2312" panose="02010609030101010101" charset="-122"/>
                <a:ea typeface="楷体_GB2312" panose="02010609030101010101" charset="-122"/>
              </a:rPr>
              <a:t>所谓</a:t>
            </a:r>
            <a:r>
              <a:rPr lang="zh-CN" altLang="en-US" sz="2800" b="1">
                <a:solidFill>
                  <a:srgbClr val="0000FF"/>
                </a:solidFill>
                <a:latin typeface="黑体" panose="02010600030101010101" pitchFamily="49" charset="-122"/>
                <a:ea typeface="黑体" panose="02010600030101010101" pitchFamily="49" charset="-122"/>
              </a:rPr>
              <a:t>半封建</a:t>
            </a:r>
            <a:r>
              <a:rPr lang="zh-CN" altLang="en-US" sz="2800" b="1">
                <a:solidFill>
                  <a:srgbClr val="000000"/>
                </a:solidFill>
                <a:latin typeface="楷体_GB2312" panose="02010609030101010101" charset="-122"/>
                <a:ea typeface="楷体_GB2312" panose="02010609030101010101" charset="-122"/>
              </a:rPr>
              <a:t>，也是相对于完全封建而言的。它是指形式上仍是封建统治和自然经济占主导地位，实际上社会状态已逐渐近代化，资本主义经济、政治、思想文化等因素在不断发展壮大。即</a:t>
            </a:r>
            <a:r>
              <a:rPr lang="zh-CN" altLang="en-US" sz="2800" b="1">
                <a:solidFill>
                  <a:srgbClr val="0000FF"/>
                </a:solidFill>
                <a:latin typeface="楷体_GB2312" panose="02010609030101010101" charset="-122"/>
                <a:ea typeface="楷体_GB2312" panose="02010609030101010101" charset="-122"/>
              </a:rPr>
              <a:t>既保存了封建主义，又发展了资本主义</a:t>
            </a:r>
            <a:r>
              <a:rPr lang="zh-CN" altLang="en-US" sz="2800" b="1">
                <a:solidFill>
                  <a:srgbClr val="000000"/>
                </a:solidFill>
                <a:latin typeface="楷体_GB2312" panose="02010609030101010101" charset="-122"/>
                <a:ea typeface="楷体_GB2312" panose="02010609030101010101" charset="-122"/>
                <a:sym typeface="Arial" panose="020B0604020202020204" pitchFamily="34" charset="0"/>
              </a:rPr>
              <a:t>。</a:t>
            </a:r>
            <a:endParaRPr lang="zh-CN" altLang="en-US" sz="2800" b="1">
              <a:latin typeface="楷体_GB2312" panose="02010609030101010101" charset="-122"/>
              <a:ea typeface="楷体_GB2312" panose="02010609030101010101" charset="-122"/>
            </a:endParaRPr>
          </a:p>
        </p:txBody>
      </p:sp>
      <p:sp>
        <p:nvSpPr>
          <p:cNvPr id="44034" name="矩形 43010"/>
          <p:cNvSpPr/>
          <p:nvPr/>
        </p:nvSpPr>
        <p:spPr>
          <a:xfrm>
            <a:off x="3581400" y="682625"/>
            <a:ext cx="5181600" cy="914400"/>
          </a:xfrm>
          <a:prstGeom prst="rect">
            <a:avLst/>
          </a:prstGeom>
          <a:noFill/>
          <a:ln w="19050" cap="flat" cmpd="sng">
            <a:solidFill>
              <a:srgbClr val="99CCFF"/>
            </a:solidFill>
            <a:prstDash val="solid"/>
            <a:miter/>
            <a:headEnd type="none" w="med" len="med"/>
            <a:tailEnd type="none" w="med" len="med"/>
          </a:ln>
        </p:spPr>
        <p:txBody>
          <a:bodyPr wrap="none" anchor="ctr"/>
          <a:lstStyle/>
          <a:p>
            <a:r>
              <a:rPr lang="en-US" altLang="zh-CN" sz="3600" b="1">
                <a:solidFill>
                  <a:srgbClr val="000000"/>
                </a:solidFill>
                <a:latin typeface="Verdana" panose="020B0604030504040204" pitchFamily="2" charset="0"/>
                <a:ea typeface="隶书" panose="02010509060101010101" pitchFamily="1" charset="-122"/>
              </a:rPr>
              <a:t>“</a:t>
            </a:r>
            <a:r>
              <a:rPr lang="zh-CN" altLang="en-US" sz="3600" b="1">
                <a:solidFill>
                  <a:srgbClr val="000000"/>
                </a:solidFill>
                <a:latin typeface="Verdana" panose="020B0604030504040204" pitchFamily="2" charset="0"/>
                <a:ea typeface="隶书" panose="02010509060101010101" pitchFamily="1" charset="-122"/>
              </a:rPr>
              <a:t>半殖民地半封建社会”？</a:t>
            </a:r>
            <a:endParaRPr lang="zh-CN" altLang="en-US" sz="3600" b="1">
              <a:solidFill>
                <a:srgbClr val="000000"/>
              </a:solidFill>
              <a:latin typeface="Verdana" panose="020B0604030504040204" pitchFamily="2" charset="0"/>
              <a:ea typeface="隶书" panose="02010509060101010101" pitchFamily="1" charset="-122"/>
            </a:endParaRPr>
          </a:p>
        </p:txBody>
      </p:sp>
      <p:sp>
        <p:nvSpPr>
          <p:cNvPr id="44035" name="矩形 43011">
            <a:hlinkClick r:id="rId1" action="ppaction://hlinksldjump"/>
          </p:cNvPr>
          <p:cNvSpPr/>
          <p:nvPr/>
        </p:nvSpPr>
        <p:spPr>
          <a:xfrm>
            <a:off x="457200" y="682625"/>
            <a:ext cx="2895600" cy="838200"/>
          </a:xfrm>
          <a:prstGeom prst="rect">
            <a:avLst/>
          </a:prstGeom>
        </p:spPr>
        <p:txBody>
          <a:bodyPr wrap="none" fromWordArt="1">
            <a:prstTxWarp prst="textPlain">
              <a:avLst>
                <a:gd name="adj" fmla="val 50000"/>
              </a:avLst>
            </a:prstTxWarp>
            <a:normAutofit/>
          </a:bodyPr>
          <a:lstStyle/>
          <a:p>
            <a:pPr algn="ctr"/>
            <a:r>
              <a:rPr lang="zh-CN" altLang="en-US" sz="36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隶书" panose="02010509060101010101" pitchFamily="1" charset="-122"/>
                <a:ea typeface="隶书" panose="02010509060101010101" pitchFamily="1" charset="-122"/>
              </a:rPr>
              <a:t>解释</a:t>
            </a:r>
            <a:endParaRPr lang="zh-CN" altLang="en-US" sz="36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隶书" panose="02010509060101010101" pitchFamily="1" charset="-122"/>
              <a:ea typeface="隶书" panose="02010509060101010101" pitchFamily="1" charset="-122"/>
            </a:endParaRPr>
          </a:p>
        </p:txBody>
      </p:sp>
    </p:spTree>
  </p:cSld>
  <p:clrMapOvr>
    <a:masterClrMapping/>
  </p:clrMapOvr>
  <p:transition>
    <p:check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矩形 44033"/>
          <p:cNvSpPr/>
          <p:nvPr/>
        </p:nvSpPr>
        <p:spPr>
          <a:xfrm>
            <a:off x="1638300" y="4403725"/>
            <a:ext cx="5867400" cy="304800"/>
          </a:xfrm>
          <a:prstGeom prst="rect">
            <a:avLst/>
          </a:prstGeom>
          <a:noFill/>
          <a:ln w="9525">
            <a:noFill/>
          </a:ln>
        </p:spPr>
        <p:txBody>
          <a:bodyPr wrap="none" lIns="0" tIns="0" rIns="0" bIns="0">
            <a:spAutoFit/>
          </a:bodyPr>
          <a:lstStyle/>
          <a:p>
            <a:pPr algn="ctr"/>
            <a:r>
              <a:rPr lang="zh-CN" altLang="en-US" sz="2000" b="1" dirty="0">
                <a:solidFill>
                  <a:srgbClr val="663300"/>
                </a:solidFill>
                <a:latin typeface="Times New Roman" panose="02020603050405020304" pitchFamily="18" charset="0"/>
                <a:ea typeface="黑体" panose="02010600030101010101" pitchFamily="49" charset="-122"/>
              </a:rPr>
              <a:t>中美</a:t>
            </a:r>
            <a:r>
              <a:rPr lang="en-US" altLang="zh-CN" sz="2000" b="1" dirty="0">
                <a:solidFill>
                  <a:srgbClr val="663300"/>
                </a:solidFill>
                <a:latin typeface="Times New Roman" panose="02020603050405020304" pitchFamily="18" charset="0"/>
                <a:ea typeface="黑体" panose="02010600030101010101" pitchFamily="49" charset="-122"/>
              </a:rPr>
              <a:t>《</a:t>
            </a:r>
            <a:r>
              <a:rPr lang="zh-CN" altLang="en-US" sz="2000" b="1" dirty="0">
                <a:solidFill>
                  <a:srgbClr val="663300"/>
                </a:solidFill>
                <a:latin typeface="Times New Roman" panose="02020603050405020304" pitchFamily="18" charset="0"/>
                <a:ea typeface="黑体" panose="02010600030101010101" pitchFamily="49" charset="-122"/>
              </a:rPr>
              <a:t>望厦条约</a:t>
            </a:r>
            <a:r>
              <a:rPr lang="en-US" altLang="zh-CN" sz="2000" b="1" dirty="0">
                <a:solidFill>
                  <a:srgbClr val="663300"/>
                </a:solidFill>
                <a:latin typeface="Times New Roman" panose="02020603050405020304" pitchFamily="18" charset="0"/>
                <a:ea typeface="黑体" panose="02010600030101010101" pitchFamily="49" charset="-122"/>
              </a:rPr>
              <a:t>》</a:t>
            </a:r>
            <a:r>
              <a:rPr lang="zh-CN" altLang="en-US" sz="2000" b="1" dirty="0">
                <a:solidFill>
                  <a:srgbClr val="663300"/>
                </a:solidFill>
                <a:latin typeface="Times New Roman" panose="02020603050405020304" pitchFamily="18" charset="0"/>
                <a:ea typeface="黑体" panose="02010600030101010101" pitchFamily="49" charset="-122"/>
              </a:rPr>
              <a:t>签订之地</a:t>
            </a:r>
            <a:r>
              <a:rPr lang="en-US" altLang="zh-CN" sz="2000" b="1" dirty="0">
                <a:solidFill>
                  <a:srgbClr val="663300"/>
                </a:solidFill>
                <a:latin typeface="Times New Roman" panose="02020603050405020304" pitchFamily="18" charset="0"/>
                <a:ea typeface="黑体" panose="02010600030101010101" pitchFamily="49" charset="-122"/>
              </a:rPr>
              <a:t>——</a:t>
            </a:r>
            <a:r>
              <a:rPr lang="zh-CN" altLang="en-US" sz="2000" b="1" dirty="0">
                <a:solidFill>
                  <a:srgbClr val="663300"/>
                </a:solidFill>
                <a:latin typeface="Times New Roman" panose="02020603050405020304" pitchFamily="18" charset="0"/>
                <a:ea typeface="黑体" panose="02010600030101010101" pitchFamily="49" charset="-122"/>
              </a:rPr>
              <a:t>澳门望厦村普济禅院</a:t>
            </a:r>
            <a:endParaRPr lang="zh-CN" altLang="en-US" sz="2000" b="1" dirty="0">
              <a:solidFill>
                <a:srgbClr val="663300"/>
              </a:solidFill>
              <a:latin typeface="Times New Roman" panose="02020603050405020304" pitchFamily="18" charset="0"/>
              <a:ea typeface="黑体" panose="02010600030101010101" pitchFamily="49" charset="-122"/>
            </a:endParaRPr>
          </a:p>
        </p:txBody>
      </p:sp>
      <p:sp>
        <p:nvSpPr>
          <p:cNvPr id="45058" name="矩形 44034"/>
          <p:cNvSpPr/>
          <p:nvPr/>
        </p:nvSpPr>
        <p:spPr>
          <a:xfrm>
            <a:off x="200025" y="4764088"/>
            <a:ext cx="8743950" cy="1555750"/>
          </a:xfrm>
          <a:prstGeom prst="rect">
            <a:avLst/>
          </a:prstGeom>
          <a:noFill/>
          <a:ln w="9525">
            <a:noFill/>
          </a:ln>
        </p:spPr>
        <p:txBody>
          <a:bodyPr lIns="0" tIns="0" rIns="0" bIns="0" anchor="t" anchorCtr="1">
            <a:spAutoFit/>
          </a:bodyPr>
          <a:lstStyle/>
          <a:p>
            <a:r>
              <a:rPr lang="zh-CN" altLang="en-US" sz="1700" b="1" dirty="0">
                <a:solidFill>
                  <a:srgbClr val="333333"/>
                </a:solidFill>
                <a:latin typeface="华文楷体" panose="02010600040101010101" pitchFamily="2" charset="-122"/>
                <a:ea typeface="华文楷体" panose="02010600040101010101" pitchFamily="2" charset="-122"/>
              </a:rPr>
              <a:t>　　</a:t>
            </a:r>
            <a:r>
              <a:rPr lang="en-US" altLang="zh-CN" sz="1700" b="1" dirty="0">
                <a:solidFill>
                  <a:srgbClr val="333333"/>
                </a:solidFill>
                <a:latin typeface="华文楷体" panose="02010600040101010101" pitchFamily="2" charset="-122"/>
                <a:ea typeface="华文楷体" panose="02010600040101010101" pitchFamily="2" charset="-122"/>
              </a:rPr>
              <a:t>1844</a:t>
            </a:r>
            <a:r>
              <a:rPr lang="zh-CN" altLang="en-US" sz="1700" b="1" dirty="0">
                <a:solidFill>
                  <a:srgbClr val="333333"/>
                </a:solidFill>
                <a:latin typeface="华文楷体" panose="02010600040101010101" pitchFamily="2" charset="-122"/>
                <a:ea typeface="华文楷体" panose="02010600040101010101" pitchFamily="2" charset="-122"/>
              </a:rPr>
              <a:t>年</a:t>
            </a:r>
            <a:r>
              <a:rPr lang="en-US" altLang="zh-CN" sz="1700" b="1" dirty="0">
                <a:solidFill>
                  <a:srgbClr val="333333"/>
                </a:solidFill>
                <a:latin typeface="华文楷体" panose="02010600040101010101" pitchFamily="2" charset="-122"/>
                <a:ea typeface="华文楷体" panose="02010600040101010101" pitchFamily="2" charset="-122"/>
              </a:rPr>
              <a:t>7</a:t>
            </a:r>
            <a:r>
              <a:rPr lang="zh-CN" altLang="en-US" sz="1700" b="1" dirty="0">
                <a:solidFill>
                  <a:srgbClr val="333333"/>
                </a:solidFill>
                <a:latin typeface="华文楷体" panose="02010600040101010101" pitchFamily="2" charset="-122"/>
                <a:ea typeface="华文楷体" panose="02010600040101010101" pitchFamily="2" charset="-122"/>
              </a:rPr>
              <a:t>月</a:t>
            </a:r>
            <a:r>
              <a:rPr lang="en-US" altLang="zh-CN" sz="1700" b="1" dirty="0">
                <a:solidFill>
                  <a:srgbClr val="333333"/>
                </a:solidFill>
                <a:latin typeface="华文楷体" panose="02010600040101010101" pitchFamily="2" charset="-122"/>
                <a:ea typeface="华文楷体" panose="02010600040101010101" pitchFamily="2" charset="-122"/>
              </a:rPr>
              <a:t>3</a:t>
            </a:r>
            <a:r>
              <a:rPr lang="zh-CN" altLang="en-US" sz="1700" b="1" dirty="0">
                <a:solidFill>
                  <a:srgbClr val="333333"/>
                </a:solidFill>
                <a:latin typeface="华文楷体" panose="02010600040101010101" pitchFamily="2" charset="-122"/>
                <a:ea typeface="华文楷体" panose="02010600040101010101" pitchFamily="2" charset="-122"/>
              </a:rPr>
              <a:t>日，美国专使</a:t>
            </a:r>
            <a:r>
              <a:rPr lang="zh-CN" altLang="en-US" sz="1700" b="1" dirty="0">
                <a:solidFill>
                  <a:srgbClr val="0000FF"/>
                </a:solidFill>
                <a:latin typeface="华文楷体" panose="02010600040101010101" pitchFamily="2" charset="-122"/>
                <a:ea typeface="华文楷体" panose="02010600040101010101" pitchFamily="2" charset="-122"/>
              </a:rPr>
              <a:t>顾盛</a:t>
            </a:r>
            <a:r>
              <a:rPr lang="zh-CN" altLang="en-US" sz="1700" b="1" dirty="0">
                <a:solidFill>
                  <a:srgbClr val="333333"/>
                </a:solidFill>
                <a:latin typeface="华文楷体" panose="02010600040101010101" pitchFamily="2" charset="-122"/>
                <a:ea typeface="华文楷体" panose="02010600040101010101" pitchFamily="2" charset="-122"/>
              </a:rPr>
              <a:t>以战争相威胁，强迫两广总督</a:t>
            </a:r>
            <a:r>
              <a:rPr lang="zh-CN" altLang="en-US" sz="1700" b="1" dirty="0">
                <a:solidFill>
                  <a:srgbClr val="0000FF"/>
                </a:solidFill>
                <a:latin typeface="华文楷体" panose="02010600040101010101" pitchFamily="2" charset="-122"/>
                <a:ea typeface="华文楷体" panose="02010600040101010101" pitchFamily="2" charset="-122"/>
              </a:rPr>
              <a:t>耆英</a:t>
            </a:r>
            <a:r>
              <a:rPr lang="zh-CN" altLang="en-US" sz="1700" b="1" dirty="0">
                <a:solidFill>
                  <a:srgbClr val="333333"/>
                </a:solidFill>
                <a:latin typeface="华文楷体" panose="02010600040101010101" pitchFamily="2" charset="-122"/>
                <a:ea typeface="华文楷体" panose="02010600040101010101" pitchFamily="2" charset="-122"/>
              </a:rPr>
              <a:t>在澳门望厦村签订</a:t>
            </a:r>
            <a:r>
              <a:rPr lang="en-US" altLang="zh-CN" sz="1700" b="1" dirty="0">
                <a:solidFill>
                  <a:srgbClr val="333333"/>
                </a:solidFill>
                <a:latin typeface="华文楷体" panose="02010600040101010101" pitchFamily="2" charset="-122"/>
                <a:ea typeface="华文楷体" panose="02010600040101010101" pitchFamily="2" charset="-122"/>
              </a:rPr>
              <a:t>《</a:t>
            </a:r>
            <a:r>
              <a:rPr lang="zh-CN" altLang="en-US" sz="1700" b="1" dirty="0">
                <a:solidFill>
                  <a:srgbClr val="333333"/>
                </a:solidFill>
                <a:latin typeface="华文楷体" panose="02010600040101010101" pitchFamily="2" charset="-122"/>
                <a:ea typeface="华文楷体" panose="02010600040101010101" pitchFamily="2" charset="-122"/>
              </a:rPr>
              <a:t>望厦条约</a:t>
            </a:r>
            <a:r>
              <a:rPr lang="en-US" altLang="zh-CN" sz="1700" b="1" dirty="0">
                <a:solidFill>
                  <a:srgbClr val="333333"/>
                </a:solidFill>
                <a:latin typeface="华文楷体" panose="02010600040101010101" pitchFamily="2" charset="-122"/>
                <a:ea typeface="华文楷体" panose="02010600040101010101" pitchFamily="2" charset="-122"/>
              </a:rPr>
              <a:t>》</a:t>
            </a:r>
            <a:r>
              <a:rPr lang="zh-CN" altLang="en-US" sz="1700" b="1" dirty="0">
                <a:solidFill>
                  <a:srgbClr val="333333"/>
                </a:solidFill>
                <a:latin typeface="华文楷体" panose="02010600040101010101" pitchFamily="2" charset="-122"/>
                <a:ea typeface="华文楷体" panose="02010600040101010101" pitchFamily="2" charset="-122"/>
              </a:rPr>
              <a:t>（</a:t>
            </a:r>
            <a:r>
              <a:rPr lang="en-US" altLang="zh-CN" sz="1700" b="1" dirty="0">
                <a:solidFill>
                  <a:srgbClr val="333333"/>
                </a:solidFill>
                <a:latin typeface="华文楷体" panose="02010600040101010101" pitchFamily="2" charset="-122"/>
                <a:ea typeface="华文楷体" panose="02010600040101010101" pitchFamily="2" charset="-122"/>
              </a:rPr>
              <a:t>《</a:t>
            </a:r>
            <a:r>
              <a:rPr lang="zh-CN" altLang="en-US" sz="1700" b="1" dirty="0">
                <a:solidFill>
                  <a:srgbClr val="333333"/>
                </a:solidFill>
                <a:latin typeface="华文楷体" panose="02010600040101010101" pitchFamily="2" charset="-122"/>
                <a:ea typeface="华文楷体" panose="02010600040101010101" pitchFamily="2" charset="-122"/>
              </a:rPr>
              <a:t>中美五口贸易章程</a:t>
            </a:r>
            <a:r>
              <a:rPr lang="en-US" altLang="zh-CN" sz="1700" b="1" dirty="0">
                <a:solidFill>
                  <a:srgbClr val="333333"/>
                </a:solidFill>
                <a:latin typeface="华文楷体" panose="02010600040101010101" pitchFamily="2" charset="-122"/>
                <a:ea typeface="华文楷体" panose="02010600040101010101" pitchFamily="2" charset="-122"/>
              </a:rPr>
              <a:t>》</a:t>
            </a:r>
            <a:r>
              <a:rPr lang="zh-CN" altLang="en-US" sz="1700" b="1" dirty="0">
                <a:solidFill>
                  <a:srgbClr val="333333"/>
                </a:solidFill>
                <a:latin typeface="华文楷体" panose="02010600040101010101" pitchFamily="2" charset="-122"/>
                <a:ea typeface="华文楷体" panose="02010600040101010101" pitchFamily="2" charset="-122"/>
              </a:rPr>
              <a:t>）。</a:t>
            </a:r>
            <a:r>
              <a:rPr lang="zh-CN" altLang="en-US" sz="1700" b="1" dirty="0">
                <a:solidFill>
                  <a:schemeClr val="accent2"/>
                </a:solidFill>
                <a:latin typeface="黑体" panose="02010600030101010101" pitchFamily="49" charset="-122"/>
                <a:ea typeface="黑体" panose="02010600030101010101" pitchFamily="49" charset="-122"/>
              </a:rPr>
              <a:t>美国侵略中国的第一个不平等条约</a:t>
            </a:r>
            <a:r>
              <a:rPr lang="zh-CN" altLang="en-US" sz="1700" b="1" dirty="0">
                <a:solidFill>
                  <a:srgbClr val="333333"/>
                </a:solidFill>
                <a:latin typeface="华文楷体" panose="02010600040101010101" pitchFamily="2" charset="-122"/>
                <a:ea typeface="华文楷体" panose="02010600040101010101" pitchFamily="2" charset="-122"/>
              </a:rPr>
              <a:t>。条约规定美国享受英国在</a:t>
            </a:r>
            <a:r>
              <a:rPr lang="en-US" altLang="zh-CN" sz="1700" b="1" dirty="0">
                <a:solidFill>
                  <a:srgbClr val="333333"/>
                </a:solidFill>
                <a:latin typeface="华文楷体" panose="02010600040101010101" pitchFamily="2" charset="-122"/>
                <a:ea typeface="华文楷体" panose="02010600040101010101" pitchFamily="2" charset="-122"/>
              </a:rPr>
              <a:t>《</a:t>
            </a:r>
            <a:r>
              <a:rPr lang="zh-CN" altLang="en-US" sz="1700" b="1" dirty="0">
                <a:solidFill>
                  <a:srgbClr val="333333"/>
                </a:solidFill>
                <a:latin typeface="华文楷体" panose="02010600040101010101" pitchFamily="2" charset="-122"/>
                <a:ea typeface="华文楷体" panose="02010600040101010101" pitchFamily="2" charset="-122"/>
              </a:rPr>
              <a:t>南京条约</a:t>
            </a:r>
            <a:r>
              <a:rPr lang="en-US" altLang="zh-CN" sz="1700" b="1" dirty="0">
                <a:solidFill>
                  <a:srgbClr val="333333"/>
                </a:solidFill>
                <a:latin typeface="华文楷体" panose="02010600040101010101" pitchFamily="2" charset="-122"/>
                <a:ea typeface="华文楷体" panose="02010600040101010101" pitchFamily="2" charset="-122"/>
              </a:rPr>
              <a:t>》</a:t>
            </a:r>
            <a:r>
              <a:rPr lang="zh-CN" altLang="en-US" sz="1700" b="1" dirty="0">
                <a:solidFill>
                  <a:srgbClr val="333333"/>
                </a:solidFill>
                <a:latin typeface="华文楷体" panose="02010600040101010101" pitchFamily="2" charset="-122"/>
                <a:ea typeface="华文楷体" panose="02010600040101010101" pitchFamily="2" charset="-122"/>
              </a:rPr>
              <a:t>和附件中的各种特权，还扩大了领事裁判权，并规定：美国人有权在五个通商口岸租地建楼、开设医院和教堂；美国兵船可以到中国沿海各港口“巡查贸易”；对在华的美国人，清政府必须“时加保护，令其身家安全”；</a:t>
            </a:r>
            <a:r>
              <a:rPr lang="en-US" altLang="zh-CN" sz="1700" b="1" dirty="0">
                <a:solidFill>
                  <a:srgbClr val="333333"/>
                </a:solidFill>
                <a:latin typeface="华文楷体" panose="02010600040101010101" pitchFamily="2" charset="-122"/>
                <a:ea typeface="华文楷体" panose="02010600040101010101" pitchFamily="2" charset="-122"/>
              </a:rPr>
              <a:t>12</a:t>
            </a:r>
            <a:r>
              <a:rPr lang="zh-CN" altLang="en-US" sz="1700" b="1" dirty="0">
                <a:solidFill>
                  <a:srgbClr val="333333"/>
                </a:solidFill>
                <a:latin typeface="华文楷体" panose="02010600040101010101" pitchFamily="2" charset="-122"/>
                <a:ea typeface="华文楷体" panose="02010600040101010101" pitchFamily="2" charset="-122"/>
              </a:rPr>
              <a:t>年后对五口贸易等条款可以“稍为变通”，为以后借口“修约”以索取更多特权埋下伏笔。</a:t>
            </a:r>
            <a:endParaRPr lang="zh-CN" altLang="en-US" sz="1700" b="1" dirty="0">
              <a:solidFill>
                <a:srgbClr val="333333"/>
              </a:solidFill>
              <a:latin typeface="华文楷体" panose="02010600040101010101" pitchFamily="2" charset="-122"/>
              <a:ea typeface="华文楷体" panose="02010600040101010101" pitchFamily="2" charset="-122"/>
            </a:endParaRPr>
          </a:p>
        </p:txBody>
      </p:sp>
      <p:pic>
        <p:nvPicPr>
          <p:cNvPr id="45059" name="图片 44035" descr="p"/>
          <p:cNvPicPr>
            <a:picLocks noChangeAspect="1"/>
          </p:cNvPicPr>
          <p:nvPr/>
        </p:nvPicPr>
        <p:blipFill>
          <a:blip r:embed="rId1">
            <a:lum contrast="6000"/>
          </a:blip>
          <a:stretch>
            <a:fillRect/>
          </a:stretch>
        </p:blipFill>
        <p:spPr>
          <a:xfrm>
            <a:off x="406400" y="733425"/>
            <a:ext cx="8262938" cy="3594100"/>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矩形 45057"/>
          <p:cNvSpPr/>
          <p:nvPr/>
        </p:nvSpPr>
        <p:spPr>
          <a:xfrm>
            <a:off x="2870200" y="4278313"/>
            <a:ext cx="3402013" cy="304800"/>
          </a:xfrm>
          <a:prstGeom prst="rect">
            <a:avLst/>
          </a:prstGeom>
          <a:noFill/>
          <a:ln w="9525">
            <a:noFill/>
          </a:ln>
        </p:spPr>
        <p:txBody>
          <a:bodyPr wrap="none" lIns="0" tIns="0" rIns="0" bIns="0">
            <a:spAutoFit/>
          </a:bodyPr>
          <a:lstStyle/>
          <a:p>
            <a:pPr algn="ctr"/>
            <a:r>
              <a:rPr lang="zh-CN" altLang="en-US" sz="2000" b="1" dirty="0">
                <a:solidFill>
                  <a:srgbClr val="663300"/>
                </a:solidFill>
                <a:latin typeface="Times New Roman" panose="02020603050405020304" pitchFamily="18" charset="0"/>
                <a:ea typeface="黑体" panose="02010600030101010101" pitchFamily="49" charset="-122"/>
              </a:rPr>
              <a:t>中法</a:t>
            </a:r>
            <a:r>
              <a:rPr lang="en-US" altLang="zh-CN" sz="2000" b="1" dirty="0">
                <a:solidFill>
                  <a:srgbClr val="663300"/>
                </a:solidFill>
                <a:latin typeface="Times New Roman" panose="02020603050405020304" pitchFamily="18" charset="0"/>
                <a:ea typeface="黑体" panose="02010600030101010101" pitchFamily="49" charset="-122"/>
              </a:rPr>
              <a:t>《</a:t>
            </a:r>
            <a:r>
              <a:rPr lang="zh-CN" altLang="en-US" sz="2000" b="1" dirty="0">
                <a:solidFill>
                  <a:srgbClr val="663300"/>
                </a:solidFill>
                <a:latin typeface="Times New Roman" panose="02020603050405020304" pitchFamily="18" charset="0"/>
                <a:ea typeface="黑体" panose="02010600030101010101" pitchFamily="49" charset="-122"/>
              </a:rPr>
              <a:t>黄埔条约</a:t>
            </a:r>
            <a:r>
              <a:rPr lang="en-US" altLang="zh-CN" sz="2000" b="1" dirty="0">
                <a:solidFill>
                  <a:srgbClr val="663300"/>
                </a:solidFill>
                <a:latin typeface="Times New Roman" panose="02020603050405020304" pitchFamily="18" charset="0"/>
                <a:ea typeface="黑体" panose="02010600030101010101" pitchFamily="49" charset="-122"/>
              </a:rPr>
              <a:t>》</a:t>
            </a:r>
            <a:r>
              <a:rPr lang="zh-CN" altLang="en-US" sz="2000" b="1" dirty="0">
                <a:solidFill>
                  <a:srgbClr val="663300"/>
                </a:solidFill>
                <a:latin typeface="Times New Roman" panose="02020603050405020304" pitchFamily="18" charset="0"/>
                <a:ea typeface="黑体" panose="02010600030101010101" pitchFamily="49" charset="-122"/>
              </a:rPr>
              <a:t>抄件（局部</a:t>
            </a:r>
            <a:r>
              <a:rPr lang="en-US" altLang="zh-CN" sz="2000" b="1" dirty="0">
                <a:solidFill>
                  <a:srgbClr val="663300"/>
                </a:solidFill>
                <a:latin typeface="Times New Roman" panose="02020603050405020304" pitchFamily="18" charset="0"/>
                <a:ea typeface="黑体" panose="02010600030101010101" pitchFamily="49" charset="-122"/>
              </a:rPr>
              <a:t>)</a:t>
            </a:r>
            <a:endParaRPr lang="en-US" altLang="zh-CN" sz="2000" b="1" dirty="0">
              <a:solidFill>
                <a:srgbClr val="663300"/>
              </a:solidFill>
              <a:latin typeface="Times New Roman" panose="02020603050405020304" pitchFamily="18" charset="0"/>
              <a:ea typeface="黑体" panose="02010600030101010101" pitchFamily="49" charset="-122"/>
            </a:endParaRPr>
          </a:p>
        </p:txBody>
      </p:sp>
      <p:sp>
        <p:nvSpPr>
          <p:cNvPr id="46082" name="矩形 45058"/>
          <p:cNvSpPr/>
          <p:nvPr/>
        </p:nvSpPr>
        <p:spPr>
          <a:xfrm>
            <a:off x="228600" y="4713288"/>
            <a:ext cx="8685213" cy="1295400"/>
          </a:xfrm>
          <a:prstGeom prst="rect">
            <a:avLst/>
          </a:prstGeom>
          <a:noFill/>
          <a:ln w="9525">
            <a:noFill/>
          </a:ln>
        </p:spPr>
        <p:txBody>
          <a:bodyPr lIns="0" tIns="0" rIns="0" bIns="0" anchor="t" anchorCtr="1">
            <a:spAutoFit/>
          </a:bodyPr>
          <a:lstStyle/>
          <a:p>
            <a:r>
              <a:rPr lang="zh-CN" altLang="en-US" sz="1700" b="1" dirty="0">
                <a:solidFill>
                  <a:srgbClr val="333333"/>
                </a:solidFill>
                <a:latin typeface="华文楷体" panose="02010600040101010101" pitchFamily="2" charset="-122"/>
                <a:ea typeface="华文楷体" panose="02010600040101010101" pitchFamily="2" charset="-122"/>
              </a:rPr>
              <a:t>　　</a:t>
            </a:r>
            <a:r>
              <a:rPr lang="en-US" altLang="zh-CN" sz="1700" b="1" dirty="0">
                <a:solidFill>
                  <a:srgbClr val="333333"/>
                </a:solidFill>
                <a:latin typeface="华文楷体" panose="02010600040101010101" pitchFamily="2" charset="-122"/>
                <a:ea typeface="华文楷体" panose="02010600040101010101" pitchFamily="2" charset="-122"/>
              </a:rPr>
              <a:t>1844</a:t>
            </a:r>
            <a:r>
              <a:rPr lang="zh-CN" altLang="en-US" sz="1700" b="1" dirty="0">
                <a:solidFill>
                  <a:srgbClr val="333333"/>
                </a:solidFill>
                <a:latin typeface="华文楷体" panose="02010600040101010101" pitchFamily="2" charset="-122"/>
                <a:ea typeface="华文楷体" panose="02010600040101010101" pitchFamily="2" charset="-122"/>
              </a:rPr>
              <a:t>年（道光二十四年）</a:t>
            </a:r>
            <a:r>
              <a:rPr lang="en-US" altLang="zh-CN" sz="1700" b="1" dirty="0">
                <a:solidFill>
                  <a:srgbClr val="333333"/>
                </a:solidFill>
                <a:latin typeface="华文楷体" panose="02010600040101010101" pitchFamily="2" charset="-122"/>
                <a:ea typeface="华文楷体" panose="02010600040101010101" pitchFamily="2" charset="-122"/>
              </a:rPr>
              <a:t>10</a:t>
            </a:r>
            <a:r>
              <a:rPr lang="zh-CN" altLang="en-US" sz="1700" b="1" dirty="0">
                <a:solidFill>
                  <a:srgbClr val="333333"/>
                </a:solidFill>
                <a:latin typeface="华文楷体" panose="02010600040101010101" pitchFamily="2" charset="-122"/>
                <a:ea typeface="华文楷体" panose="02010600040101010101" pitchFamily="2" charset="-122"/>
              </a:rPr>
              <a:t>月</a:t>
            </a:r>
            <a:r>
              <a:rPr lang="en-US" altLang="zh-CN" sz="1700" b="1" dirty="0">
                <a:solidFill>
                  <a:srgbClr val="333333"/>
                </a:solidFill>
                <a:latin typeface="华文楷体" panose="02010600040101010101" pitchFamily="2" charset="-122"/>
                <a:ea typeface="华文楷体" panose="02010600040101010101" pitchFamily="2" charset="-122"/>
              </a:rPr>
              <a:t>24</a:t>
            </a:r>
            <a:r>
              <a:rPr lang="zh-CN" altLang="en-US" sz="1700" b="1" dirty="0">
                <a:solidFill>
                  <a:srgbClr val="333333"/>
                </a:solidFill>
                <a:latin typeface="华文楷体" panose="02010600040101010101" pitchFamily="2" charset="-122"/>
                <a:ea typeface="华文楷体" panose="02010600040101010101" pitchFamily="2" charset="-122"/>
              </a:rPr>
              <a:t>日，法国专使</a:t>
            </a:r>
            <a:r>
              <a:rPr lang="zh-CN" altLang="en-US" sz="1700" b="1" dirty="0">
                <a:solidFill>
                  <a:srgbClr val="0000FF"/>
                </a:solidFill>
                <a:latin typeface="华文楷体" panose="02010600040101010101" pitchFamily="2" charset="-122"/>
                <a:ea typeface="华文楷体" panose="02010600040101010101" pitchFamily="2" charset="-122"/>
              </a:rPr>
              <a:t>剌</a:t>
            </a:r>
            <a:r>
              <a:rPr lang="en-US" altLang="zh-CN" sz="1700" b="1" dirty="0">
                <a:solidFill>
                  <a:srgbClr val="333333"/>
                </a:solidFill>
                <a:latin typeface="华文楷体" panose="02010600040101010101" pitchFamily="2" charset="-122"/>
                <a:ea typeface="华文楷体" panose="02010600040101010101" pitchFamily="2" charset="-122"/>
              </a:rPr>
              <a:t>[là]</a:t>
            </a:r>
            <a:r>
              <a:rPr lang="zh-CN" altLang="en-US" sz="1700" b="1" dirty="0">
                <a:solidFill>
                  <a:srgbClr val="0000FF"/>
                </a:solidFill>
                <a:latin typeface="华文楷体" panose="02010600040101010101" pitchFamily="2" charset="-122"/>
                <a:ea typeface="华文楷体" panose="02010600040101010101" pitchFamily="2" charset="-122"/>
              </a:rPr>
              <a:t>萼尼</a:t>
            </a:r>
            <a:r>
              <a:rPr lang="zh-CN" altLang="en-US" sz="1700" b="1" dirty="0">
                <a:solidFill>
                  <a:srgbClr val="333333"/>
                </a:solidFill>
                <a:latin typeface="华文楷体" panose="02010600040101010101" pitchFamily="2" charset="-122"/>
                <a:ea typeface="华文楷体" panose="02010600040101010101" pitchFamily="2" charset="-122"/>
              </a:rPr>
              <a:t>与清两广总督</a:t>
            </a:r>
            <a:r>
              <a:rPr lang="zh-CN" altLang="en-US" sz="1700" b="1" dirty="0">
                <a:solidFill>
                  <a:srgbClr val="0000FF"/>
                </a:solidFill>
                <a:latin typeface="华文楷体" panose="02010600040101010101" pitchFamily="2" charset="-122"/>
                <a:ea typeface="华文楷体" panose="02010600040101010101" pitchFamily="2" charset="-122"/>
              </a:rPr>
              <a:t>耆英</a:t>
            </a:r>
            <a:r>
              <a:rPr lang="zh-CN" altLang="en-US" sz="1700" b="1" dirty="0">
                <a:solidFill>
                  <a:srgbClr val="333333"/>
                </a:solidFill>
                <a:latin typeface="华文楷体" panose="02010600040101010101" pitchFamily="2" charset="-122"/>
                <a:ea typeface="华文楷体" panose="02010600040101010101" pitchFamily="2" charset="-122"/>
              </a:rPr>
              <a:t>在停泊广州黄埔的法舰阿吉默特号上签订</a:t>
            </a:r>
            <a:r>
              <a:rPr lang="en-US" altLang="zh-CN" sz="1700" b="1" dirty="0">
                <a:solidFill>
                  <a:srgbClr val="333333"/>
                </a:solidFill>
                <a:latin typeface="华文楷体" panose="02010600040101010101" pitchFamily="2" charset="-122"/>
                <a:ea typeface="华文楷体" panose="02010600040101010101" pitchFamily="2" charset="-122"/>
              </a:rPr>
              <a:t>《</a:t>
            </a:r>
            <a:r>
              <a:rPr lang="zh-CN" altLang="en-US" sz="1700" b="1" dirty="0">
                <a:solidFill>
                  <a:srgbClr val="333333"/>
                </a:solidFill>
                <a:latin typeface="华文楷体" panose="02010600040101010101" pitchFamily="2" charset="-122"/>
                <a:ea typeface="华文楷体" panose="02010600040101010101" pitchFamily="2" charset="-122"/>
              </a:rPr>
              <a:t>中法五口贸易章程</a:t>
            </a:r>
            <a:r>
              <a:rPr lang="en-US" altLang="zh-CN" sz="1700" b="1" dirty="0">
                <a:solidFill>
                  <a:srgbClr val="333333"/>
                </a:solidFill>
                <a:latin typeface="华文楷体" panose="02010600040101010101" pitchFamily="2" charset="-122"/>
                <a:ea typeface="华文楷体" panose="02010600040101010101" pitchFamily="2" charset="-122"/>
              </a:rPr>
              <a:t>》</a:t>
            </a:r>
            <a:r>
              <a:rPr lang="zh-CN" altLang="en-US" sz="1700" b="1" dirty="0">
                <a:solidFill>
                  <a:srgbClr val="333333"/>
                </a:solidFill>
                <a:latin typeface="华文楷体" panose="02010600040101010101" pitchFamily="2" charset="-122"/>
                <a:ea typeface="华文楷体" panose="02010600040101010101" pitchFamily="2" charset="-122"/>
              </a:rPr>
              <a:t>，即</a:t>
            </a:r>
            <a:r>
              <a:rPr lang="en-US" altLang="zh-CN" sz="1700" b="1" dirty="0">
                <a:solidFill>
                  <a:srgbClr val="333333"/>
                </a:solidFill>
                <a:latin typeface="华文楷体" panose="02010600040101010101" pitchFamily="2" charset="-122"/>
                <a:ea typeface="华文楷体" panose="02010600040101010101" pitchFamily="2" charset="-122"/>
              </a:rPr>
              <a:t>《</a:t>
            </a:r>
            <a:r>
              <a:rPr lang="zh-CN" altLang="en-US" sz="1700" b="1" dirty="0">
                <a:solidFill>
                  <a:srgbClr val="333333"/>
                </a:solidFill>
                <a:latin typeface="华文楷体" panose="02010600040101010101" pitchFamily="2" charset="-122"/>
                <a:ea typeface="华文楷体" panose="02010600040101010101" pitchFamily="2" charset="-122"/>
              </a:rPr>
              <a:t>黄埔条约</a:t>
            </a:r>
            <a:r>
              <a:rPr lang="en-US" altLang="zh-CN" sz="1700" b="1" dirty="0">
                <a:solidFill>
                  <a:srgbClr val="333333"/>
                </a:solidFill>
                <a:latin typeface="华文楷体" panose="02010600040101010101" pitchFamily="2" charset="-122"/>
                <a:ea typeface="华文楷体" panose="02010600040101010101" pitchFamily="2" charset="-122"/>
              </a:rPr>
              <a:t>》</a:t>
            </a:r>
            <a:r>
              <a:rPr lang="zh-CN" altLang="en-US" sz="1700" b="1" dirty="0">
                <a:solidFill>
                  <a:srgbClr val="333333"/>
                </a:solidFill>
                <a:latin typeface="华文楷体" panose="02010600040101010101" pitchFamily="2" charset="-122"/>
                <a:ea typeface="华文楷体" panose="02010600040101010101" pitchFamily="2" charset="-122"/>
              </a:rPr>
              <a:t>。内容共</a:t>
            </a:r>
            <a:r>
              <a:rPr lang="en-US" altLang="zh-CN" sz="1700" b="1" dirty="0">
                <a:solidFill>
                  <a:srgbClr val="333333"/>
                </a:solidFill>
                <a:latin typeface="华文楷体" panose="02010600040101010101" pitchFamily="2" charset="-122"/>
                <a:ea typeface="华文楷体" panose="02010600040101010101" pitchFamily="2" charset="-122"/>
              </a:rPr>
              <a:t>36</a:t>
            </a:r>
            <a:r>
              <a:rPr lang="zh-CN" altLang="en-US" sz="1700" b="1" dirty="0">
                <a:solidFill>
                  <a:srgbClr val="333333"/>
                </a:solidFill>
                <a:latin typeface="华文楷体" panose="02010600040101010101" pitchFamily="2" charset="-122"/>
                <a:ea typeface="华文楷体" panose="02010600040101010101" pitchFamily="2" charset="-122"/>
              </a:rPr>
              <a:t>款，附有</a:t>
            </a:r>
            <a:r>
              <a:rPr lang="en-US" altLang="zh-CN" sz="1700" b="1" dirty="0">
                <a:solidFill>
                  <a:srgbClr val="333333"/>
                </a:solidFill>
                <a:latin typeface="华文楷体" panose="02010600040101010101" pitchFamily="2" charset="-122"/>
                <a:ea typeface="华文楷体" panose="02010600040101010101" pitchFamily="2" charset="-122"/>
              </a:rPr>
              <a:t>《</a:t>
            </a:r>
            <a:r>
              <a:rPr lang="zh-CN" altLang="en-US" sz="1700" b="1" dirty="0">
                <a:solidFill>
                  <a:srgbClr val="333333"/>
                </a:solidFill>
                <a:latin typeface="华文楷体" panose="02010600040101010101" pitchFamily="2" charset="-122"/>
                <a:ea typeface="华文楷体" panose="02010600040101010101" pitchFamily="2" charset="-122"/>
              </a:rPr>
              <a:t>海关税则</a:t>
            </a:r>
            <a:r>
              <a:rPr lang="en-US" altLang="zh-CN" sz="1700" b="1" dirty="0">
                <a:solidFill>
                  <a:srgbClr val="333333"/>
                </a:solidFill>
                <a:latin typeface="华文楷体" panose="02010600040101010101" pitchFamily="2" charset="-122"/>
                <a:ea typeface="华文楷体" panose="02010600040101010101" pitchFamily="2" charset="-122"/>
              </a:rPr>
              <a:t>》</a:t>
            </a:r>
            <a:r>
              <a:rPr lang="zh-CN" altLang="en-US" sz="1700" b="1" dirty="0">
                <a:solidFill>
                  <a:srgbClr val="333333"/>
                </a:solidFill>
                <a:latin typeface="华文楷体" panose="02010600040101010101" pitchFamily="2" charset="-122"/>
                <a:ea typeface="华文楷体" panose="02010600040101010101" pitchFamily="2" charset="-122"/>
              </a:rPr>
              <a:t>。该</a:t>
            </a:r>
            <a:r>
              <a:rPr lang="en-US" altLang="zh-CN" sz="1700" b="1" dirty="0">
                <a:solidFill>
                  <a:srgbClr val="333333"/>
                </a:solidFill>
                <a:latin typeface="华文楷体" panose="02010600040101010101" pitchFamily="2" charset="-122"/>
                <a:ea typeface="华文楷体" panose="02010600040101010101" pitchFamily="2" charset="-122"/>
              </a:rPr>
              <a:t>《</a:t>
            </a:r>
            <a:r>
              <a:rPr lang="zh-CN" altLang="en-US" sz="1700" b="1" dirty="0">
                <a:solidFill>
                  <a:srgbClr val="333333"/>
                </a:solidFill>
                <a:latin typeface="华文楷体" panose="02010600040101010101" pitchFamily="2" charset="-122"/>
                <a:ea typeface="华文楷体" panose="02010600040101010101" pitchFamily="2" charset="-122"/>
              </a:rPr>
              <a:t>章程</a:t>
            </a:r>
            <a:r>
              <a:rPr lang="en-US" altLang="zh-CN" sz="1700" b="1" dirty="0">
                <a:solidFill>
                  <a:srgbClr val="333333"/>
                </a:solidFill>
                <a:latin typeface="华文楷体" panose="02010600040101010101" pitchFamily="2" charset="-122"/>
                <a:ea typeface="华文楷体" panose="02010600040101010101" pitchFamily="2" charset="-122"/>
              </a:rPr>
              <a:t>》</a:t>
            </a:r>
            <a:r>
              <a:rPr lang="zh-CN" altLang="en-US" sz="1700" b="1" dirty="0">
                <a:solidFill>
                  <a:srgbClr val="333333"/>
                </a:solidFill>
                <a:latin typeface="华文楷体" panose="02010600040101010101" pitchFamily="2" charset="-122"/>
                <a:ea typeface="华文楷体" panose="02010600040101010101" pitchFamily="2" charset="-122"/>
              </a:rPr>
              <a:t>规定法国享受协定关税、五口通商、领事裁判权、最惠国待遇等特权。法国人还可以在通商口岸建造教堂，中国有保护教堂的义务。条约签订后，法国又强迫清政府取消对天主教的禁令。</a:t>
            </a:r>
            <a:r>
              <a:rPr lang="en-US" altLang="zh-CN" sz="1700" b="1" dirty="0">
                <a:solidFill>
                  <a:schemeClr val="accent2"/>
                </a:solidFill>
                <a:latin typeface="黑体" panose="02010600030101010101" pitchFamily="49" charset="-122"/>
                <a:ea typeface="黑体" panose="02010600030101010101" pitchFamily="49" charset="-122"/>
              </a:rPr>
              <a:t>《</a:t>
            </a:r>
            <a:r>
              <a:rPr lang="zh-CN" altLang="en-US" sz="1700" b="1" dirty="0">
                <a:solidFill>
                  <a:schemeClr val="accent2"/>
                </a:solidFill>
                <a:latin typeface="黑体" panose="02010600030101010101" pitchFamily="49" charset="-122"/>
                <a:ea typeface="黑体" panose="02010600030101010101" pitchFamily="49" charset="-122"/>
              </a:rPr>
              <a:t>黄埔条约</a:t>
            </a:r>
            <a:r>
              <a:rPr lang="en-US" altLang="zh-CN" sz="1700" b="1" dirty="0">
                <a:solidFill>
                  <a:schemeClr val="accent2"/>
                </a:solidFill>
                <a:latin typeface="黑体" panose="02010600030101010101" pitchFamily="49" charset="-122"/>
                <a:ea typeface="黑体" panose="02010600030101010101" pitchFamily="49" charset="-122"/>
              </a:rPr>
              <a:t>》</a:t>
            </a:r>
            <a:r>
              <a:rPr lang="zh-CN" altLang="en-US" sz="1700" b="1" dirty="0">
                <a:solidFill>
                  <a:schemeClr val="accent2"/>
                </a:solidFill>
                <a:latin typeface="黑体" panose="02010600030101010101" pitchFamily="49" charset="-122"/>
                <a:ea typeface="黑体" panose="02010600030101010101" pitchFamily="49" charset="-122"/>
              </a:rPr>
              <a:t>是法国侵略中国的第一个不平等条约</a:t>
            </a:r>
            <a:r>
              <a:rPr lang="zh-CN" altLang="en-US" sz="1700" b="1" dirty="0">
                <a:solidFill>
                  <a:srgbClr val="333333"/>
                </a:solidFill>
                <a:latin typeface="华文楷体" panose="02010600040101010101" pitchFamily="2" charset="-122"/>
                <a:ea typeface="华文楷体" panose="02010600040101010101" pitchFamily="2" charset="-122"/>
              </a:rPr>
              <a:t>。</a:t>
            </a:r>
            <a:endParaRPr lang="zh-CN" altLang="en-US" sz="1700" b="1" dirty="0">
              <a:solidFill>
                <a:srgbClr val="333333"/>
              </a:solidFill>
              <a:latin typeface="华文楷体" panose="02010600040101010101" pitchFamily="2" charset="-122"/>
              <a:ea typeface="华文楷体" panose="02010600040101010101" pitchFamily="2" charset="-122"/>
            </a:endParaRPr>
          </a:p>
        </p:txBody>
      </p:sp>
      <p:pic>
        <p:nvPicPr>
          <p:cNvPr id="46083" name="图片 45059" descr="h"/>
          <p:cNvPicPr>
            <a:picLocks noChangeAspect="1"/>
          </p:cNvPicPr>
          <p:nvPr/>
        </p:nvPicPr>
        <p:blipFill>
          <a:blip r:embed="rId1">
            <a:lum contrast="12000"/>
          </a:blip>
          <a:stretch>
            <a:fillRect/>
          </a:stretch>
        </p:blipFill>
        <p:spPr>
          <a:xfrm>
            <a:off x="685800" y="996950"/>
            <a:ext cx="6842125" cy="3149600"/>
          </a:xfrm>
          <a:prstGeom prst="rect">
            <a:avLst/>
          </a:prstGeom>
          <a:noFill/>
          <a:ln w="9525">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文本框 63489"/>
          <p:cNvSpPr txBox="1"/>
          <p:nvPr/>
        </p:nvSpPr>
        <p:spPr>
          <a:xfrm>
            <a:off x="90488" y="2101850"/>
            <a:ext cx="2622550" cy="822325"/>
          </a:xfrm>
          <a:prstGeom prst="rect">
            <a:avLst/>
          </a:prstGeom>
          <a:noFill/>
          <a:ln w="9525">
            <a:noFill/>
          </a:ln>
        </p:spPr>
        <p:txBody>
          <a:bodyPr wrap="none">
            <a:spAutoFit/>
          </a:bodyPr>
          <a:lstStyle/>
          <a:p>
            <a:pPr algn="ctr"/>
            <a:r>
              <a:rPr lang="zh-CN" altLang="en-US" sz="2400" b="1">
                <a:solidFill>
                  <a:srgbClr val="000099"/>
                </a:solidFill>
                <a:latin typeface="Times New Roman" panose="02020603050405020304" pitchFamily="18" charset="0"/>
                <a:ea typeface="华文中宋" panose="02010600040101010101" pitchFamily="2" charset="-122"/>
              </a:rPr>
              <a:t>英国</a:t>
            </a:r>
            <a:endParaRPr lang="zh-CN" altLang="en-US" sz="2400" b="1">
              <a:solidFill>
                <a:srgbClr val="000099"/>
              </a:solidFill>
              <a:latin typeface="Times New Roman" panose="02020603050405020304" pitchFamily="18" charset="0"/>
              <a:ea typeface="华文中宋" panose="02010600040101010101" pitchFamily="2" charset="-122"/>
            </a:endParaRPr>
          </a:p>
          <a:p>
            <a:pPr algn="ctr"/>
            <a:r>
              <a:rPr lang="zh-CN" altLang="en-US" sz="2400" b="1">
                <a:solidFill>
                  <a:srgbClr val="000099"/>
                </a:solidFill>
                <a:latin typeface="Times New Roman" panose="02020603050405020304" pitchFamily="18" charset="0"/>
                <a:ea typeface="华文中宋" panose="02010600040101010101" pitchFamily="2" charset="-122"/>
              </a:rPr>
              <a:t>（资本主义强国）</a:t>
            </a:r>
            <a:endParaRPr lang="zh-CN" altLang="en-US" sz="2400" b="1">
              <a:solidFill>
                <a:srgbClr val="000099"/>
              </a:solidFill>
              <a:latin typeface="Times New Roman" panose="02020603050405020304" pitchFamily="18" charset="0"/>
              <a:ea typeface="华文中宋" panose="02010600040101010101" pitchFamily="2" charset="-122"/>
            </a:endParaRPr>
          </a:p>
        </p:txBody>
      </p:sp>
      <p:sp>
        <p:nvSpPr>
          <p:cNvPr id="63491" name="文本框 63490"/>
          <p:cNvSpPr txBox="1"/>
          <p:nvPr/>
        </p:nvSpPr>
        <p:spPr>
          <a:xfrm>
            <a:off x="34925" y="4005263"/>
            <a:ext cx="3016250" cy="822325"/>
          </a:xfrm>
          <a:prstGeom prst="rect">
            <a:avLst/>
          </a:prstGeom>
          <a:noFill/>
          <a:ln w="9525">
            <a:noFill/>
          </a:ln>
        </p:spPr>
        <p:txBody>
          <a:bodyPr>
            <a:spAutoFit/>
          </a:bodyPr>
          <a:lstStyle/>
          <a:p>
            <a:pPr algn="ctr"/>
            <a:r>
              <a:rPr lang="zh-CN" altLang="en-US" sz="2400" b="1">
                <a:solidFill>
                  <a:srgbClr val="000099"/>
                </a:solidFill>
                <a:latin typeface="Times New Roman" panose="02020603050405020304" pitchFamily="18" charset="0"/>
                <a:ea typeface="华文中宋" panose="02010600040101010101" pitchFamily="2" charset="-122"/>
              </a:rPr>
              <a:t>中国</a:t>
            </a:r>
            <a:endParaRPr lang="zh-CN" altLang="en-US" sz="2400" b="1">
              <a:solidFill>
                <a:srgbClr val="000099"/>
              </a:solidFill>
              <a:latin typeface="Times New Roman" panose="02020603050405020304" pitchFamily="18" charset="0"/>
              <a:ea typeface="华文中宋" panose="02010600040101010101" pitchFamily="2" charset="-122"/>
            </a:endParaRPr>
          </a:p>
          <a:p>
            <a:pPr algn="ctr"/>
            <a:r>
              <a:rPr lang="zh-CN" altLang="en-US" sz="2400" b="1">
                <a:solidFill>
                  <a:srgbClr val="000099"/>
                </a:solidFill>
                <a:latin typeface="Times New Roman" panose="02020603050405020304" pitchFamily="18" charset="0"/>
                <a:ea typeface="华文中宋" panose="02010600040101010101" pitchFamily="2" charset="-122"/>
              </a:rPr>
              <a:t>（落后的封建王朝）</a:t>
            </a:r>
            <a:endParaRPr lang="zh-CN" altLang="en-US" sz="2400" b="1">
              <a:solidFill>
                <a:srgbClr val="000099"/>
              </a:solidFill>
              <a:latin typeface="Times New Roman" panose="02020603050405020304" pitchFamily="18" charset="0"/>
              <a:ea typeface="华文中宋" panose="02010600040101010101" pitchFamily="2" charset="-122"/>
            </a:endParaRPr>
          </a:p>
        </p:txBody>
      </p:sp>
      <p:sp>
        <p:nvSpPr>
          <p:cNvPr id="63492" name="文本框 63491"/>
          <p:cNvSpPr txBox="1"/>
          <p:nvPr/>
        </p:nvSpPr>
        <p:spPr>
          <a:xfrm>
            <a:off x="3911600" y="1685925"/>
            <a:ext cx="671513" cy="1743075"/>
          </a:xfrm>
          <a:prstGeom prst="rect">
            <a:avLst/>
          </a:prstGeom>
          <a:noFill/>
          <a:ln w="9525">
            <a:noFill/>
          </a:ln>
        </p:spPr>
        <p:txBody>
          <a:bodyPr vert="eaVert" wrap="none">
            <a:spAutoFit/>
          </a:bodyPr>
          <a:lstStyle/>
          <a:p>
            <a:r>
              <a:rPr lang="zh-CN" altLang="en-US" sz="3200" b="1">
                <a:solidFill>
                  <a:srgbClr val="006600"/>
                </a:solidFill>
                <a:latin typeface="Times New Roman" panose="02020603050405020304" pitchFamily="18" charset="0"/>
                <a:ea typeface="华文新魏" panose="02010800040101010101" charset="-122"/>
              </a:rPr>
              <a:t>走私鸦片</a:t>
            </a:r>
            <a:endParaRPr lang="zh-CN" altLang="en-US" sz="3200" b="1">
              <a:solidFill>
                <a:srgbClr val="006600"/>
              </a:solidFill>
              <a:latin typeface="Times New Roman" panose="02020603050405020304" pitchFamily="18" charset="0"/>
              <a:ea typeface="华文新魏" panose="02010800040101010101" charset="-122"/>
            </a:endParaRPr>
          </a:p>
        </p:txBody>
      </p:sp>
      <p:sp>
        <p:nvSpPr>
          <p:cNvPr id="63493" name="文本框 63492"/>
          <p:cNvSpPr txBox="1"/>
          <p:nvPr/>
        </p:nvSpPr>
        <p:spPr>
          <a:xfrm>
            <a:off x="5208588" y="1685925"/>
            <a:ext cx="671512" cy="1743075"/>
          </a:xfrm>
          <a:prstGeom prst="rect">
            <a:avLst/>
          </a:prstGeom>
          <a:noFill/>
          <a:ln w="9525">
            <a:noFill/>
          </a:ln>
        </p:spPr>
        <p:txBody>
          <a:bodyPr vert="eaVert" wrap="none">
            <a:spAutoFit/>
          </a:bodyPr>
          <a:lstStyle/>
          <a:p>
            <a:r>
              <a:rPr lang="zh-CN" altLang="en-US" sz="3200" b="1">
                <a:solidFill>
                  <a:srgbClr val="006600"/>
                </a:solidFill>
                <a:latin typeface="Times New Roman" panose="02020603050405020304" pitchFamily="18" charset="0"/>
                <a:ea typeface="华文新魏" panose="02010800040101010101" charset="-122"/>
              </a:rPr>
              <a:t>挑起战争</a:t>
            </a:r>
            <a:endParaRPr lang="zh-CN" altLang="en-US" sz="3200" b="1">
              <a:solidFill>
                <a:srgbClr val="006600"/>
              </a:solidFill>
              <a:latin typeface="Times New Roman" panose="02020603050405020304" pitchFamily="18" charset="0"/>
              <a:ea typeface="华文新魏" panose="02010800040101010101" charset="-122"/>
            </a:endParaRPr>
          </a:p>
        </p:txBody>
      </p:sp>
      <p:sp>
        <p:nvSpPr>
          <p:cNvPr id="63494" name="文本框 63493"/>
          <p:cNvSpPr txBox="1"/>
          <p:nvPr/>
        </p:nvSpPr>
        <p:spPr>
          <a:xfrm>
            <a:off x="3876675" y="3716338"/>
            <a:ext cx="671513" cy="1743075"/>
          </a:xfrm>
          <a:prstGeom prst="rect">
            <a:avLst/>
          </a:prstGeom>
          <a:noFill/>
          <a:ln w="9525">
            <a:noFill/>
          </a:ln>
        </p:spPr>
        <p:txBody>
          <a:bodyPr vert="eaVert" wrap="none">
            <a:spAutoFit/>
          </a:bodyPr>
          <a:lstStyle/>
          <a:p>
            <a:r>
              <a:rPr lang="zh-CN" altLang="en-US" sz="3200" b="1">
                <a:solidFill>
                  <a:srgbClr val="663300"/>
                </a:solidFill>
                <a:latin typeface="Times New Roman" panose="02020603050405020304" pitchFamily="18" charset="0"/>
                <a:ea typeface="华文新魏" panose="02010800040101010101" charset="-122"/>
              </a:rPr>
              <a:t>虎门销烟</a:t>
            </a:r>
            <a:endParaRPr lang="zh-CN" altLang="en-US" sz="3200" b="1">
              <a:solidFill>
                <a:srgbClr val="663300"/>
              </a:solidFill>
              <a:latin typeface="Times New Roman" panose="02020603050405020304" pitchFamily="18" charset="0"/>
              <a:ea typeface="华文新魏" panose="02010800040101010101" charset="-122"/>
            </a:endParaRPr>
          </a:p>
        </p:txBody>
      </p:sp>
      <p:sp>
        <p:nvSpPr>
          <p:cNvPr id="63495" name="文本框 63494"/>
          <p:cNvSpPr txBox="1"/>
          <p:nvPr/>
        </p:nvSpPr>
        <p:spPr>
          <a:xfrm>
            <a:off x="5165725" y="3702050"/>
            <a:ext cx="671513" cy="1743075"/>
          </a:xfrm>
          <a:prstGeom prst="rect">
            <a:avLst/>
          </a:prstGeom>
          <a:noFill/>
          <a:ln w="9525">
            <a:noFill/>
          </a:ln>
        </p:spPr>
        <p:txBody>
          <a:bodyPr vert="eaVert" wrap="none">
            <a:spAutoFit/>
          </a:bodyPr>
          <a:lstStyle/>
          <a:p>
            <a:r>
              <a:rPr lang="zh-CN" altLang="en-US" sz="3200" b="1">
                <a:solidFill>
                  <a:srgbClr val="663300"/>
                </a:solidFill>
                <a:latin typeface="Times New Roman" panose="02020603050405020304" pitchFamily="18" charset="0"/>
                <a:ea typeface="华文新魏" panose="02010800040101010101" charset="-122"/>
              </a:rPr>
              <a:t>战败求和</a:t>
            </a:r>
            <a:endParaRPr lang="zh-CN" altLang="en-US" sz="3200" b="1">
              <a:solidFill>
                <a:srgbClr val="663300"/>
              </a:solidFill>
              <a:latin typeface="Times New Roman" panose="02020603050405020304" pitchFamily="18" charset="0"/>
              <a:ea typeface="华文新魏" panose="02010800040101010101" charset="-122"/>
            </a:endParaRPr>
          </a:p>
        </p:txBody>
      </p:sp>
      <p:sp>
        <p:nvSpPr>
          <p:cNvPr id="63496" name="文本框 63495"/>
          <p:cNvSpPr txBox="1"/>
          <p:nvPr/>
        </p:nvSpPr>
        <p:spPr>
          <a:xfrm>
            <a:off x="6300788" y="2420938"/>
            <a:ext cx="611187" cy="2263775"/>
          </a:xfrm>
          <a:prstGeom prst="rect">
            <a:avLst/>
          </a:prstGeom>
          <a:noFill/>
          <a:ln w="9525">
            <a:noFill/>
          </a:ln>
        </p:spPr>
        <p:txBody>
          <a:bodyPr vert="eaVert" wrap="none">
            <a:spAutoFit/>
          </a:bodyPr>
          <a:lstStyle/>
          <a:p>
            <a:r>
              <a:rPr lang="en-US" altLang="zh-CN" sz="2800" b="1">
                <a:solidFill>
                  <a:srgbClr val="FF0000"/>
                </a:solidFill>
                <a:latin typeface="Times New Roman" panose="02020603050405020304" pitchFamily="18" charset="0"/>
                <a:ea typeface="华文新魏" panose="02010800040101010101" charset="-122"/>
              </a:rPr>
              <a:t>《</a:t>
            </a:r>
            <a:r>
              <a:rPr lang="zh-CN" altLang="en-US" sz="2800" b="1">
                <a:solidFill>
                  <a:srgbClr val="FF0000"/>
                </a:solidFill>
                <a:latin typeface="Times New Roman" panose="02020603050405020304" pitchFamily="18" charset="0"/>
                <a:ea typeface="华文新魏" panose="02010800040101010101" charset="-122"/>
              </a:rPr>
              <a:t>南京条约</a:t>
            </a:r>
            <a:r>
              <a:rPr lang="en-US" altLang="zh-CN" sz="2800" b="1">
                <a:solidFill>
                  <a:srgbClr val="FF0000"/>
                </a:solidFill>
                <a:latin typeface="Times New Roman" panose="02020603050405020304" pitchFamily="18" charset="0"/>
                <a:ea typeface="华文新魏" panose="02010800040101010101" charset="-122"/>
              </a:rPr>
              <a:t>》</a:t>
            </a:r>
            <a:endParaRPr lang="en-US" altLang="zh-CN" sz="2800" b="1">
              <a:solidFill>
                <a:srgbClr val="FF0000"/>
              </a:solidFill>
              <a:latin typeface="Times New Roman" panose="02020603050405020304" pitchFamily="18" charset="0"/>
              <a:ea typeface="华文新魏" panose="02010800040101010101" charset="-122"/>
            </a:endParaRPr>
          </a:p>
        </p:txBody>
      </p:sp>
      <p:sp>
        <p:nvSpPr>
          <p:cNvPr id="63497" name="文本框 63496"/>
          <p:cNvSpPr txBox="1"/>
          <p:nvPr/>
        </p:nvSpPr>
        <p:spPr>
          <a:xfrm>
            <a:off x="7334250" y="793750"/>
            <a:ext cx="1158875" cy="5373688"/>
          </a:xfrm>
          <a:prstGeom prst="rect">
            <a:avLst/>
          </a:prstGeom>
          <a:noFill/>
          <a:ln w="9525">
            <a:noFill/>
          </a:ln>
        </p:spPr>
        <p:txBody>
          <a:bodyPr vert="eaVert" wrap="none">
            <a:spAutoFit/>
          </a:bodyPr>
          <a:lstStyle/>
          <a:p>
            <a:pPr algn="ctr"/>
            <a:r>
              <a:rPr lang="zh-CN" altLang="en-US" sz="3200" b="1">
                <a:solidFill>
                  <a:srgbClr val="FF0066"/>
                </a:solidFill>
                <a:latin typeface="Times New Roman" panose="02020603050405020304" pitchFamily="18" charset="0"/>
                <a:ea typeface="华文新魏" panose="02010800040101010101" charset="-122"/>
              </a:rPr>
              <a:t>中国近代史的开端</a:t>
            </a:r>
            <a:endParaRPr lang="zh-CN" altLang="en-US" sz="3200" b="1">
              <a:solidFill>
                <a:srgbClr val="FF0066"/>
              </a:solidFill>
              <a:latin typeface="Times New Roman" panose="02020603050405020304" pitchFamily="18" charset="0"/>
              <a:ea typeface="华文新魏" panose="02010800040101010101" charset="-122"/>
            </a:endParaRPr>
          </a:p>
          <a:p>
            <a:pPr algn="ctr"/>
            <a:r>
              <a:rPr lang="zh-CN" altLang="en-US" sz="3200" b="1">
                <a:solidFill>
                  <a:srgbClr val="FF0066"/>
                </a:solidFill>
                <a:latin typeface="Times New Roman" panose="02020603050405020304" pitchFamily="18" charset="0"/>
                <a:ea typeface="华文新魏" panose="02010800040101010101" charset="-122"/>
              </a:rPr>
              <a:t>开始沦为半殖民地半封建社会</a:t>
            </a:r>
            <a:endParaRPr lang="zh-CN" altLang="en-US" sz="3200" b="1">
              <a:solidFill>
                <a:srgbClr val="FF0066"/>
              </a:solidFill>
              <a:latin typeface="Times New Roman" panose="02020603050405020304" pitchFamily="18" charset="0"/>
              <a:ea typeface="华文新魏" panose="02010800040101010101" charset="-122"/>
            </a:endParaRPr>
          </a:p>
        </p:txBody>
      </p:sp>
      <p:sp>
        <p:nvSpPr>
          <p:cNvPr id="63498" name="直接连接符 63497"/>
          <p:cNvSpPr/>
          <p:nvPr/>
        </p:nvSpPr>
        <p:spPr>
          <a:xfrm>
            <a:off x="4573588" y="2563813"/>
            <a:ext cx="574675" cy="1587"/>
          </a:xfrm>
          <a:prstGeom prst="line">
            <a:avLst/>
          </a:prstGeom>
          <a:ln w="57150" cap="flat" cmpd="sng">
            <a:solidFill>
              <a:srgbClr val="0000FF"/>
            </a:solidFill>
            <a:prstDash val="solid"/>
            <a:headEnd type="none" w="med" len="med"/>
            <a:tailEnd type="stealth" w="med" len="lg"/>
          </a:ln>
        </p:spPr>
        <p:txBody>
          <a:bodyPr/>
          <a:lstStyle/>
          <a:p>
            <a:endParaRPr lang="zh-CN" altLang="en-US" dirty="0">
              <a:latin typeface="Times New Roman" panose="02020603050405020304" pitchFamily="18" charset="0"/>
            </a:endParaRPr>
          </a:p>
        </p:txBody>
      </p:sp>
      <p:sp>
        <p:nvSpPr>
          <p:cNvPr id="63499" name="直接连接符 63498"/>
          <p:cNvSpPr/>
          <p:nvPr/>
        </p:nvSpPr>
        <p:spPr>
          <a:xfrm>
            <a:off x="4573588" y="4508500"/>
            <a:ext cx="430212" cy="0"/>
          </a:xfrm>
          <a:prstGeom prst="line">
            <a:avLst/>
          </a:prstGeom>
          <a:ln w="57150" cap="flat" cmpd="sng">
            <a:solidFill>
              <a:srgbClr val="0000FF"/>
            </a:solidFill>
            <a:prstDash val="solid"/>
            <a:headEnd type="none" w="med" len="med"/>
            <a:tailEnd type="stealth" w="med" len="lg"/>
          </a:ln>
        </p:spPr>
        <p:txBody>
          <a:bodyPr/>
          <a:lstStyle/>
          <a:p>
            <a:endParaRPr lang="zh-CN" altLang="en-US" dirty="0">
              <a:latin typeface="Times New Roman" panose="02020603050405020304" pitchFamily="18" charset="0"/>
            </a:endParaRPr>
          </a:p>
        </p:txBody>
      </p:sp>
      <p:grpSp>
        <p:nvGrpSpPr>
          <p:cNvPr id="63500" name="组合 63499"/>
          <p:cNvGrpSpPr/>
          <p:nvPr/>
        </p:nvGrpSpPr>
        <p:grpSpPr>
          <a:xfrm>
            <a:off x="5940425" y="2565400"/>
            <a:ext cx="431800" cy="2016125"/>
            <a:chOff x="0" y="0"/>
            <a:chExt cx="272" cy="1270"/>
          </a:xfrm>
        </p:grpSpPr>
        <p:sp>
          <p:nvSpPr>
            <p:cNvPr id="47116" name="直接连接符 63500"/>
            <p:cNvSpPr/>
            <p:nvPr/>
          </p:nvSpPr>
          <p:spPr>
            <a:xfrm>
              <a:off x="0" y="0"/>
              <a:ext cx="136" cy="0"/>
            </a:xfrm>
            <a:prstGeom prst="line">
              <a:avLst/>
            </a:prstGeom>
            <a:ln w="57150" cap="flat" cmpd="sng">
              <a:solidFill>
                <a:srgbClr val="0000FF"/>
              </a:solidFill>
              <a:prstDash val="solid"/>
              <a:headEnd type="none" w="med" len="med"/>
              <a:tailEnd type="none" w="med" len="med"/>
            </a:ln>
          </p:spPr>
          <p:txBody>
            <a:bodyPr/>
            <a:lstStyle/>
            <a:p>
              <a:endParaRPr lang="zh-CN" altLang="en-US" dirty="0">
                <a:latin typeface="Times New Roman" panose="02020603050405020304" pitchFamily="18" charset="0"/>
              </a:endParaRPr>
            </a:p>
          </p:txBody>
        </p:sp>
        <p:sp>
          <p:nvSpPr>
            <p:cNvPr id="47117" name="直接连接符 63501"/>
            <p:cNvSpPr/>
            <p:nvPr/>
          </p:nvSpPr>
          <p:spPr>
            <a:xfrm>
              <a:off x="136" y="0"/>
              <a:ext cx="0" cy="1270"/>
            </a:xfrm>
            <a:prstGeom prst="line">
              <a:avLst/>
            </a:prstGeom>
            <a:ln w="57150" cap="flat" cmpd="sng">
              <a:solidFill>
                <a:srgbClr val="0000FF"/>
              </a:solidFill>
              <a:prstDash val="solid"/>
              <a:headEnd type="none" w="med" len="med"/>
              <a:tailEnd type="none" w="med" len="med"/>
            </a:ln>
          </p:spPr>
          <p:txBody>
            <a:bodyPr/>
            <a:lstStyle/>
            <a:p>
              <a:endParaRPr lang="zh-CN" altLang="en-US" dirty="0">
                <a:latin typeface="Times New Roman" panose="02020603050405020304" pitchFamily="18" charset="0"/>
              </a:endParaRPr>
            </a:p>
          </p:txBody>
        </p:sp>
        <p:sp>
          <p:nvSpPr>
            <p:cNvPr id="47118" name="直接连接符 63502"/>
            <p:cNvSpPr/>
            <p:nvPr/>
          </p:nvSpPr>
          <p:spPr>
            <a:xfrm>
              <a:off x="0" y="1270"/>
              <a:ext cx="136" cy="0"/>
            </a:xfrm>
            <a:prstGeom prst="line">
              <a:avLst/>
            </a:prstGeom>
            <a:ln w="57150" cap="flat" cmpd="sng">
              <a:solidFill>
                <a:srgbClr val="0000FF"/>
              </a:solidFill>
              <a:prstDash val="solid"/>
              <a:headEnd type="none" w="med" len="med"/>
              <a:tailEnd type="none" w="med" len="med"/>
            </a:ln>
          </p:spPr>
          <p:txBody>
            <a:bodyPr/>
            <a:lstStyle/>
            <a:p>
              <a:endParaRPr lang="zh-CN" altLang="en-US" dirty="0">
                <a:latin typeface="Times New Roman" panose="02020603050405020304" pitchFamily="18" charset="0"/>
              </a:endParaRPr>
            </a:p>
          </p:txBody>
        </p:sp>
        <p:sp>
          <p:nvSpPr>
            <p:cNvPr id="47119" name="直接连接符 63503"/>
            <p:cNvSpPr/>
            <p:nvPr/>
          </p:nvSpPr>
          <p:spPr>
            <a:xfrm>
              <a:off x="136" y="635"/>
              <a:ext cx="136" cy="0"/>
            </a:xfrm>
            <a:prstGeom prst="line">
              <a:avLst/>
            </a:prstGeom>
            <a:ln w="57150" cap="flat" cmpd="sng">
              <a:solidFill>
                <a:srgbClr val="0000FF"/>
              </a:solidFill>
              <a:prstDash val="solid"/>
              <a:headEnd type="none" w="med" len="med"/>
              <a:tailEnd type="none" w="med" len="med"/>
            </a:ln>
          </p:spPr>
          <p:txBody>
            <a:bodyPr/>
            <a:lstStyle/>
            <a:p>
              <a:endParaRPr lang="zh-CN" altLang="en-US" dirty="0">
                <a:latin typeface="Times New Roman" panose="02020603050405020304" pitchFamily="18" charset="0"/>
              </a:endParaRPr>
            </a:p>
          </p:txBody>
        </p:sp>
      </p:grpSp>
      <p:sp>
        <p:nvSpPr>
          <p:cNvPr id="63505" name="直接连接符 63504"/>
          <p:cNvSpPr/>
          <p:nvPr/>
        </p:nvSpPr>
        <p:spPr>
          <a:xfrm>
            <a:off x="6804025" y="3573463"/>
            <a:ext cx="576263" cy="0"/>
          </a:xfrm>
          <a:prstGeom prst="line">
            <a:avLst/>
          </a:prstGeom>
          <a:ln w="57150" cap="flat" cmpd="sng">
            <a:solidFill>
              <a:srgbClr val="0000FF"/>
            </a:solidFill>
            <a:prstDash val="solid"/>
            <a:headEnd type="none" w="med" len="med"/>
            <a:tailEnd type="stealth" w="med" len="lg"/>
          </a:ln>
        </p:spPr>
        <p:txBody>
          <a:bodyPr/>
          <a:lstStyle/>
          <a:p>
            <a:endParaRPr lang="zh-CN" altLang="en-US" dirty="0">
              <a:latin typeface="Times New Roman" panose="02020603050405020304" pitchFamily="18" charset="0"/>
            </a:endParaRPr>
          </a:p>
        </p:txBody>
      </p:sp>
      <p:sp>
        <p:nvSpPr>
          <p:cNvPr id="63506" name="文本框 63505"/>
          <p:cNvSpPr txBox="1"/>
          <p:nvPr/>
        </p:nvSpPr>
        <p:spPr>
          <a:xfrm>
            <a:off x="2874963" y="1685925"/>
            <a:ext cx="671512" cy="1743075"/>
          </a:xfrm>
          <a:prstGeom prst="rect">
            <a:avLst/>
          </a:prstGeom>
          <a:noFill/>
          <a:ln w="9525">
            <a:noFill/>
          </a:ln>
        </p:spPr>
        <p:txBody>
          <a:bodyPr vert="eaVert" wrap="none">
            <a:spAutoFit/>
          </a:bodyPr>
          <a:lstStyle/>
          <a:p>
            <a:r>
              <a:rPr lang="zh-CN" altLang="en-US" sz="3200" b="1">
                <a:solidFill>
                  <a:srgbClr val="006600"/>
                </a:solidFill>
                <a:latin typeface="Times New Roman" panose="02020603050405020304" pitchFamily="18" charset="0"/>
                <a:ea typeface="华文新魏" panose="02010800040101010101" charset="-122"/>
              </a:rPr>
              <a:t>正当贸易</a:t>
            </a:r>
            <a:endParaRPr lang="zh-CN" altLang="en-US" sz="3200" b="1">
              <a:solidFill>
                <a:srgbClr val="006600"/>
              </a:solidFill>
              <a:latin typeface="Times New Roman" panose="02020603050405020304" pitchFamily="18" charset="0"/>
              <a:ea typeface="华文新魏" panose="02010800040101010101" charset="-122"/>
            </a:endParaRPr>
          </a:p>
        </p:txBody>
      </p:sp>
      <p:sp>
        <p:nvSpPr>
          <p:cNvPr id="63507" name="直接连接符 63506"/>
          <p:cNvSpPr/>
          <p:nvPr/>
        </p:nvSpPr>
        <p:spPr>
          <a:xfrm>
            <a:off x="3379788" y="2565400"/>
            <a:ext cx="574675" cy="1588"/>
          </a:xfrm>
          <a:prstGeom prst="line">
            <a:avLst/>
          </a:prstGeom>
          <a:ln w="57150" cap="flat" cmpd="sng">
            <a:solidFill>
              <a:srgbClr val="0000FF"/>
            </a:solidFill>
            <a:prstDash val="solid"/>
            <a:headEnd type="none" w="med" len="med"/>
            <a:tailEnd type="stealth" w="med" len="lg"/>
          </a:ln>
        </p:spPr>
        <p:txBody>
          <a:bodyPr/>
          <a:lstStyle/>
          <a:p>
            <a:endParaRPr lang="zh-CN" altLang="en-US" dirty="0">
              <a:latin typeface="Times New Roman" panose="02020603050405020304" pitchFamily="18" charset="0"/>
            </a:endParaRPr>
          </a:p>
        </p:txBody>
      </p:sp>
      <p:pic>
        <p:nvPicPr>
          <p:cNvPr id="47123" name="Picture 12" descr="本课小结"/>
          <p:cNvPicPr>
            <a:picLocks noChangeAspect="1"/>
          </p:cNvPicPr>
          <p:nvPr/>
        </p:nvPicPr>
        <p:blipFill>
          <a:blip r:embed="rId1"/>
          <a:stretch>
            <a:fillRect/>
          </a:stretch>
        </p:blipFill>
        <p:spPr>
          <a:xfrm>
            <a:off x="2843213" y="698500"/>
            <a:ext cx="2967037" cy="815975"/>
          </a:xfrm>
          <a:prstGeom prst="rect">
            <a:avLst/>
          </a:prstGeom>
          <a:noFill/>
          <a:ln w="9525">
            <a:noFill/>
          </a:ln>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p:cTn id="7" dur="700" fill="hold"/>
                                        <p:tgtEl>
                                          <p:spTgt spid="63490"/>
                                        </p:tgtEl>
                                        <p:attrNameLst>
                                          <p:attrName>ppt_w</p:attrName>
                                        </p:attrNameLst>
                                      </p:cBhvr>
                                      <p:tavLst>
                                        <p:tav tm="0">
                                          <p:val>
                                            <p:fltVal val="0"/>
                                          </p:val>
                                        </p:tav>
                                        <p:tav tm="100000">
                                          <p:val>
                                            <p:strVal val="#ppt_w"/>
                                          </p:val>
                                        </p:tav>
                                      </p:tavLst>
                                    </p:anim>
                                    <p:anim calcmode="lin" valueType="num">
                                      <p:cBhvr>
                                        <p:cTn id="8" dur="700" fill="hold"/>
                                        <p:tgtEl>
                                          <p:spTgt spid="63490"/>
                                        </p:tgtEl>
                                        <p:attrNameLst>
                                          <p:attrName>ppt_h</p:attrName>
                                        </p:attrNameLst>
                                      </p:cBhvr>
                                      <p:tavLst>
                                        <p:tav tm="0">
                                          <p:val>
                                            <p:fltVal val="0"/>
                                          </p:val>
                                        </p:tav>
                                        <p:tav tm="100000">
                                          <p:val>
                                            <p:strVal val="#ppt_h"/>
                                          </p:val>
                                        </p:tav>
                                      </p:tavLst>
                                    </p:anim>
                                    <p:animEffect transition="in" filter="fade">
                                      <p:cBhvr>
                                        <p:cTn id="9" dur="700"/>
                                        <p:tgtEl>
                                          <p:spTgt spid="63490"/>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63491"/>
                                        </p:tgtEl>
                                        <p:attrNameLst>
                                          <p:attrName>style.visibility</p:attrName>
                                        </p:attrNameLst>
                                      </p:cBhvr>
                                      <p:to>
                                        <p:strVal val="visible"/>
                                      </p:to>
                                    </p:set>
                                    <p:anim calcmode="lin" valueType="num">
                                      <p:cBhvr>
                                        <p:cTn id="12" dur="700" fill="hold"/>
                                        <p:tgtEl>
                                          <p:spTgt spid="63491"/>
                                        </p:tgtEl>
                                        <p:attrNameLst>
                                          <p:attrName>ppt_w</p:attrName>
                                        </p:attrNameLst>
                                      </p:cBhvr>
                                      <p:tavLst>
                                        <p:tav tm="0">
                                          <p:val>
                                            <p:fltVal val="0"/>
                                          </p:val>
                                        </p:tav>
                                        <p:tav tm="100000">
                                          <p:val>
                                            <p:strVal val="#ppt_w"/>
                                          </p:val>
                                        </p:tav>
                                      </p:tavLst>
                                    </p:anim>
                                    <p:anim calcmode="lin" valueType="num">
                                      <p:cBhvr>
                                        <p:cTn id="13" dur="700" fill="hold"/>
                                        <p:tgtEl>
                                          <p:spTgt spid="63491"/>
                                        </p:tgtEl>
                                        <p:attrNameLst>
                                          <p:attrName>ppt_h</p:attrName>
                                        </p:attrNameLst>
                                      </p:cBhvr>
                                      <p:tavLst>
                                        <p:tav tm="0">
                                          <p:val>
                                            <p:fltVal val="0"/>
                                          </p:val>
                                        </p:tav>
                                        <p:tav tm="100000">
                                          <p:val>
                                            <p:strVal val="#ppt_h"/>
                                          </p:val>
                                        </p:tav>
                                      </p:tavLst>
                                    </p:anim>
                                    <p:animEffect transition="in" filter="fade">
                                      <p:cBhvr>
                                        <p:cTn id="14" dur="700"/>
                                        <p:tgtEl>
                                          <p:spTgt spid="6349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63506"/>
                                        </p:tgtEl>
                                        <p:attrNameLst>
                                          <p:attrName>style.visibility</p:attrName>
                                        </p:attrNameLst>
                                      </p:cBhvr>
                                      <p:to>
                                        <p:strVal val="visible"/>
                                      </p:to>
                                    </p:set>
                                    <p:animEffect transition="in" filter="wipe(up)">
                                      <p:cBhvr>
                                        <p:cTn id="19" dur="500"/>
                                        <p:tgtEl>
                                          <p:spTgt spid="6350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3" fill="hold" nodeType="clickEffect">
                                  <p:stCondLst>
                                    <p:cond delay="0"/>
                                  </p:stCondLst>
                                  <p:childTnLst>
                                    <p:set>
                                      <p:cBhvr>
                                        <p:cTn id="23" dur="1" fill="hold">
                                          <p:stCondLst>
                                            <p:cond delay="0"/>
                                          </p:stCondLst>
                                        </p:cTn>
                                        <p:tgtEl>
                                          <p:spTgt spid="63507"/>
                                        </p:tgtEl>
                                        <p:attrNameLst>
                                          <p:attrName>style.visibility</p:attrName>
                                        </p:attrNameLst>
                                      </p:cBhvr>
                                      <p:to>
                                        <p:strVal val="visible"/>
                                      </p:to>
                                    </p:set>
                                    <p:animEffect transition="in" filter="strips(upRight)">
                                      <p:cBhvr>
                                        <p:cTn id="24" dur="700"/>
                                        <p:tgtEl>
                                          <p:spTgt spid="63507"/>
                                        </p:tgtEl>
                                      </p:cBhvr>
                                    </p:animEffect>
                                  </p:childTnLst>
                                </p:cTn>
                              </p:par>
                            </p:childTnLst>
                          </p:cTn>
                        </p:par>
                      </p:childTnLst>
                    </p:cTn>
                  </p:par>
                  <p:par>
                    <p:cTn id="25" fill="hold">
                      <p:stCondLst>
                        <p:cond delay="indefinite"/>
                      </p:stCondLst>
                      <p:childTnLst>
                        <p:par>
                          <p:cTn id="26" fill="hold">
                            <p:stCondLst>
                              <p:cond delay="0"/>
                            </p:stCondLst>
                            <p:childTnLst>
                              <p:par>
                                <p:cTn id="27" presetID="40" presetClass="entr" presetSubtype="0" fill="hold" grpId="0" nodeType="clickEffect">
                                  <p:stCondLst>
                                    <p:cond delay="0"/>
                                  </p:stCondLst>
                                  <p:iterate type="lt">
                                    <p:tmPct val="10000"/>
                                  </p:iterate>
                                  <p:childTnLst>
                                    <p:set>
                                      <p:cBhvr>
                                        <p:cTn id="28" dur="1" fill="hold">
                                          <p:stCondLst>
                                            <p:cond delay="0"/>
                                          </p:stCondLst>
                                        </p:cTn>
                                        <p:tgtEl>
                                          <p:spTgt spid="63492"/>
                                        </p:tgtEl>
                                        <p:attrNameLst>
                                          <p:attrName>style.visibility</p:attrName>
                                        </p:attrNameLst>
                                      </p:cBhvr>
                                      <p:to>
                                        <p:strVal val="visible"/>
                                      </p:to>
                                    </p:set>
                                    <p:animEffect transition="in" filter="fade">
                                      <p:cBhvr>
                                        <p:cTn id="29" dur="800"/>
                                        <p:tgtEl>
                                          <p:spTgt spid="63492"/>
                                        </p:tgtEl>
                                      </p:cBhvr>
                                    </p:animEffect>
                                    <p:anim calcmode="lin" valueType="num">
                                      <p:cBhvr>
                                        <p:cTn id="30" dur="800" fill="hold"/>
                                        <p:tgtEl>
                                          <p:spTgt spid="63492"/>
                                        </p:tgtEl>
                                        <p:attrNameLst>
                                          <p:attrName>ppt_x</p:attrName>
                                        </p:attrNameLst>
                                      </p:cBhvr>
                                      <p:tavLst>
                                        <p:tav tm="0">
                                          <p:val>
                                            <p:strVal val="#ppt_x-.1"/>
                                          </p:val>
                                        </p:tav>
                                        <p:tav tm="100000">
                                          <p:val>
                                            <p:strVal val="#ppt_x"/>
                                          </p:val>
                                        </p:tav>
                                      </p:tavLst>
                                    </p:anim>
                                    <p:anim calcmode="lin" valueType="num">
                                      <p:cBhvr>
                                        <p:cTn id="31" dur="800" fill="hold"/>
                                        <p:tgtEl>
                                          <p:spTgt spid="63492"/>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0" presetClass="entr" presetSubtype="0" fill="hold" grpId="0" nodeType="clickEffect">
                                  <p:stCondLst>
                                    <p:cond delay="0"/>
                                  </p:stCondLst>
                                  <p:iterate type="lt">
                                    <p:tmPct val="10000"/>
                                  </p:iterate>
                                  <p:childTnLst>
                                    <p:set>
                                      <p:cBhvr>
                                        <p:cTn id="35" dur="1" fill="hold">
                                          <p:stCondLst>
                                            <p:cond delay="0"/>
                                          </p:stCondLst>
                                        </p:cTn>
                                        <p:tgtEl>
                                          <p:spTgt spid="63494"/>
                                        </p:tgtEl>
                                        <p:attrNameLst>
                                          <p:attrName>style.visibility</p:attrName>
                                        </p:attrNameLst>
                                      </p:cBhvr>
                                      <p:to>
                                        <p:strVal val="visible"/>
                                      </p:to>
                                    </p:set>
                                    <p:animEffect transition="in" filter="fade">
                                      <p:cBhvr>
                                        <p:cTn id="36" dur="800"/>
                                        <p:tgtEl>
                                          <p:spTgt spid="63494"/>
                                        </p:tgtEl>
                                      </p:cBhvr>
                                    </p:animEffect>
                                    <p:anim calcmode="lin" valueType="num">
                                      <p:cBhvr>
                                        <p:cTn id="37" dur="800" fill="hold"/>
                                        <p:tgtEl>
                                          <p:spTgt spid="63494"/>
                                        </p:tgtEl>
                                        <p:attrNameLst>
                                          <p:attrName>ppt_x</p:attrName>
                                        </p:attrNameLst>
                                      </p:cBhvr>
                                      <p:tavLst>
                                        <p:tav tm="0">
                                          <p:val>
                                            <p:strVal val="#ppt_x-.1"/>
                                          </p:val>
                                        </p:tav>
                                        <p:tav tm="100000">
                                          <p:val>
                                            <p:strVal val="#ppt_x"/>
                                          </p:val>
                                        </p:tav>
                                      </p:tavLst>
                                    </p:anim>
                                    <p:anim calcmode="lin" valueType="num">
                                      <p:cBhvr>
                                        <p:cTn id="38" dur="800" fill="hold"/>
                                        <p:tgtEl>
                                          <p:spTgt spid="6349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8" presetClass="entr" presetSubtype="3" fill="hold" nodeType="clickEffect">
                                  <p:stCondLst>
                                    <p:cond delay="0"/>
                                  </p:stCondLst>
                                  <p:childTnLst>
                                    <p:set>
                                      <p:cBhvr>
                                        <p:cTn id="42" dur="1" fill="hold">
                                          <p:stCondLst>
                                            <p:cond delay="0"/>
                                          </p:stCondLst>
                                        </p:cTn>
                                        <p:tgtEl>
                                          <p:spTgt spid="63498"/>
                                        </p:tgtEl>
                                        <p:attrNameLst>
                                          <p:attrName>style.visibility</p:attrName>
                                        </p:attrNameLst>
                                      </p:cBhvr>
                                      <p:to>
                                        <p:strVal val="visible"/>
                                      </p:to>
                                    </p:set>
                                    <p:animEffect transition="in" filter="strips(upRight)">
                                      <p:cBhvr>
                                        <p:cTn id="43" dur="700"/>
                                        <p:tgtEl>
                                          <p:spTgt spid="63498"/>
                                        </p:tgtEl>
                                      </p:cBhvr>
                                    </p:animEffect>
                                  </p:childTnLst>
                                </p:cTn>
                              </p:par>
                              <p:par>
                                <p:cTn id="44" presetID="40" presetClass="entr" presetSubtype="0" fill="hold" grpId="0" nodeType="withEffect">
                                  <p:stCondLst>
                                    <p:cond delay="700"/>
                                  </p:stCondLst>
                                  <p:iterate type="lt">
                                    <p:tmPct val="10000"/>
                                  </p:iterate>
                                  <p:childTnLst>
                                    <p:set>
                                      <p:cBhvr>
                                        <p:cTn id="45" dur="1" fill="hold">
                                          <p:stCondLst>
                                            <p:cond delay="0"/>
                                          </p:stCondLst>
                                        </p:cTn>
                                        <p:tgtEl>
                                          <p:spTgt spid="63493"/>
                                        </p:tgtEl>
                                        <p:attrNameLst>
                                          <p:attrName>style.visibility</p:attrName>
                                        </p:attrNameLst>
                                      </p:cBhvr>
                                      <p:to>
                                        <p:strVal val="visible"/>
                                      </p:to>
                                    </p:set>
                                    <p:animEffect transition="in" filter="fade">
                                      <p:cBhvr>
                                        <p:cTn id="46" dur="800"/>
                                        <p:tgtEl>
                                          <p:spTgt spid="63493"/>
                                        </p:tgtEl>
                                      </p:cBhvr>
                                    </p:animEffect>
                                    <p:anim calcmode="lin" valueType="num">
                                      <p:cBhvr>
                                        <p:cTn id="47" dur="800" fill="hold"/>
                                        <p:tgtEl>
                                          <p:spTgt spid="63493"/>
                                        </p:tgtEl>
                                        <p:attrNameLst>
                                          <p:attrName>ppt_x</p:attrName>
                                        </p:attrNameLst>
                                      </p:cBhvr>
                                      <p:tavLst>
                                        <p:tav tm="0">
                                          <p:val>
                                            <p:strVal val="#ppt_x-.1"/>
                                          </p:val>
                                        </p:tav>
                                        <p:tav tm="100000">
                                          <p:val>
                                            <p:strVal val="#ppt_x"/>
                                          </p:val>
                                        </p:tav>
                                      </p:tavLst>
                                    </p:anim>
                                    <p:anim calcmode="lin" valueType="num">
                                      <p:cBhvr>
                                        <p:cTn id="48" dur="800" fill="hold"/>
                                        <p:tgtEl>
                                          <p:spTgt spid="63493"/>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8" presetClass="entr" presetSubtype="3" fill="hold" nodeType="clickEffect">
                                  <p:stCondLst>
                                    <p:cond delay="0"/>
                                  </p:stCondLst>
                                  <p:childTnLst>
                                    <p:set>
                                      <p:cBhvr>
                                        <p:cTn id="52" dur="1" fill="hold">
                                          <p:stCondLst>
                                            <p:cond delay="0"/>
                                          </p:stCondLst>
                                        </p:cTn>
                                        <p:tgtEl>
                                          <p:spTgt spid="63499"/>
                                        </p:tgtEl>
                                        <p:attrNameLst>
                                          <p:attrName>style.visibility</p:attrName>
                                        </p:attrNameLst>
                                      </p:cBhvr>
                                      <p:to>
                                        <p:strVal val="visible"/>
                                      </p:to>
                                    </p:set>
                                    <p:animEffect transition="in" filter="strips(upRight)">
                                      <p:cBhvr>
                                        <p:cTn id="53" dur="700"/>
                                        <p:tgtEl>
                                          <p:spTgt spid="63499"/>
                                        </p:tgtEl>
                                      </p:cBhvr>
                                    </p:animEffect>
                                  </p:childTnLst>
                                </p:cTn>
                              </p:par>
                              <p:par>
                                <p:cTn id="54" presetID="40" presetClass="entr" presetSubtype="0" fill="hold" grpId="0" nodeType="withEffect">
                                  <p:stCondLst>
                                    <p:cond delay="600"/>
                                  </p:stCondLst>
                                  <p:iterate type="lt">
                                    <p:tmPct val="10000"/>
                                  </p:iterate>
                                  <p:childTnLst>
                                    <p:set>
                                      <p:cBhvr>
                                        <p:cTn id="55" dur="1" fill="hold">
                                          <p:stCondLst>
                                            <p:cond delay="0"/>
                                          </p:stCondLst>
                                        </p:cTn>
                                        <p:tgtEl>
                                          <p:spTgt spid="63495"/>
                                        </p:tgtEl>
                                        <p:attrNameLst>
                                          <p:attrName>style.visibility</p:attrName>
                                        </p:attrNameLst>
                                      </p:cBhvr>
                                      <p:to>
                                        <p:strVal val="visible"/>
                                      </p:to>
                                    </p:set>
                                    <p:animEffect transition="in" filter="fade">
                                      <p:cBhvr>
                                        <p:cTn id="56" dur="800"/>
                                        <p:tgtEl>
                                          <p:spTgt spid="63495"/>
                                        </p:tgtEl>
                                      </p:cBhvr>
                                    </p:animEffect>
                                    <p:anim calcmode="lin" valueType="num">
                                      <p:cBhvr>
                                        <p:cTn id="57" dur="800" fill="hold"/>
                                        <p:tgtEl>
                                          <p:spTgt spid="63495"/>
                                        </p:tgtEl>
                                        <p:attrNameLst>
                                          <p:attrName>ppt_x</p:attrName>
                                        </p:attrNameLst>
                                      </p:cBhvr>
                                      <p:tavLst>
                                        <p:tav tm="0">
                                          <p:val>
                                            <p:strVal val="#ppt_x-.1"/>
                                          </p:val>
                                        </p:tav>
                                        <p:tav tm="100000">
                                          <p:val>
                                            <p:strVal val="#ppt_x"/>
                                          </p:val>
                                        </p:tav>
                                      </p:tavLst>
                                    </p:anim>
                                    <p:anim calcmode="lin" valueType="num">
                                      <p:cBhvr>
                                        <p:cTn id="58" dur="800" fill="hold"/>
                                        <p:tgtEl>
                                          <p:spTgt spid="63495"/>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8" presetClass="entr" presetSubtype="16" fill="hold" nodeType="clickEffect">
                                  <p:stCondLst>
                                    <p:cond delay="0"/>
                                  </p:stCondLst>
                                  <p:childTnLst>
                                    <p:set>
                                      <p:cBhvr>
                                        <p:cTn id="62" dur="1" fill="hold">
                                          <p:stCondLst>
                                            <p:cond delay="0"/>
                                          </p:stCondLst>
                                        </p:cTn>
                                        <p:tgtEl>
                                          <p:spTgt spid="63500"/>
                                        </p:tgtEl>
                                        <p:attrNameLst>
                                          <p:attrName>style.visibility</p:attrName>
                                        </p:attrNameLst>
                                      </p:cBhvr>
                                      <p:to>
                                        <p:strVal val="visible"/>
                                      </p:to>
                                    </p:set>
                                    <p:animEffect transition="in" filter="diamond(in)">
                                      <p:cBhvr>
                                        <p:cTn id="63" dur="1100"/>
                                        <p:tgtEl>
                                          <p:spTgt spid="63500"/>
                                        </p:tgtEl>
                                      </p:cBhvr>
                                    </p:animEffect>
                                  </p:childTnLst>
                                </p:cTn>
                              </p:par>
                              <p:par>
                                <p:cTn id="64" presetID="14" presetClass="entr" presetSubtype="10" fill="hold" grpId="0" nodeType="withEffect">
                                  <p:stCondLst>
                                    <p:cond delay="1100"/>
                                  </p:stCondLst>
                                  <p:childTnLst>
                                    <p:set>
                                      <p:cBhvr>
                                        <p:cTn id="65" dur="1" fill="hold">
                                          <p:stCondLst>
                                            <p:cond delay="0"/>
                                          </p:stCondLst>
                                        </p:cTn>
                                        <p:tgtEl>
                                          <p:spTgt spid="63496"/>
                                        </p:tgtEl>
                                        <p:attrNameLst>
                                          <p:attrName>style.visibility</p:attrName>
                                        </p:attrNameLst>
                                      </p:cBhvr>
                                      <p:to>
                                        <p:strVal val="visible"/>
                                      </p:to>
                                    </p:set>
                                    <p:animEffect transition="in" filter="randombar(horizontal)">
                                      <p:cBhvr>
                                        <p:cTn id="66" dur="700"/>
                                        <p:tgtEl>
                                          <p:spTgt spid="63496"/>
                                        </p:tgtEl>
                                      </p:cBhvr>
                                    </p:animEffect>
                                  </p:childTnLst>
                                </p:cTn>
                              </p:par>
                            </p:childTnLst>
                          </p:cTn>
                        </p:par>
                      </p:childTnLst>
                    </p:cTn>
                  </p:par>
                  <p:par>
                    <p:cTn id="67" fill="hold">
                      <p:stCondLst>
                        <p:cond delay="indefinite"/>
                      </p:stCondLst>
                      <p:childTnLst>
                        <p:par>
                          <p:cTn id="68" fill="hold">
                            <p:stCondLst>
                              <p:cond delay="0"/>
                            </p:stCondLst>
                            <p:childTnLst>
                              <p:par>
                                <p:cTn id="69" presetID="18" presetClass="entr" presetSubtype="3" fill="hold" nodeType="clickEffect">
                                  <p:stCondLst>
                                    <p:cond delay="0"/>
                                  </p:stCondLst>
                                  <p:childTnLst>
                                    <p:set>
                                      <p:cBhvr>
                                        <p:cTn id="70" dur="1" fill="hold">
                                          <p:stCondLst>
                                            <p:cond delay="0"/>
                                          </p:stCondLst>
                                        </p:cTn>
                                        <p:tgtEl>
                                          <p:spTgt spid="63505"/>
                                        </p:tgtEl>
                                        <p:attrNameLst>
                                          <p:attrName>style.visibility</p:attrName>
                                        </p:attrNameLst>
                                      </p:cBhvr>
                                      <p:to>
                                        <p:strVal val="visible"/>
                                      </p:to>
                                    </p:set>
                                    <p:animEffect transition="in" filter="strips(upRight)">
                                      <p:cBhvr>
                                        <p:cTn id="71" dur="700"/>
                                        <p:tgtEl>
                                          <p:spTgt spid="63505"/>
                                        </p:tgtEl>
                                      </p:cBhvr>
                                    </p:animEffect>
                                  </p:childTnLst>
                                </p:cTn>
                              </p:par>
                              <p:par>
                                <p:cTn id="72" presetID="14" presetClass="entr" presetSubtype="10" fill="hold" grpId="0" nodeType="withEffect">
                                  <p:stCondLst>
                                    <p:cond delay="600"/>
                                  </p:stCondLst>
                                  <p:childTnLst>
                                    <p:set>
                                      <p:cBhvr>
                                        <p:cTn id="73" dur="1" fill="hold">
                                          <p:stCondLst>
                                            <p:cond delay="0"/>
                                          </p:stCondLst>
                                        </p:cTn>
                                        <p:tgtEl>
                                          <p:spTgt spid="63497"/>
                                        </p:tgtEl>
                                        <p:attrNameLst>
                                          <p:attrName>style.visibility</p:attrName>
                                        </p:attrNameLst>
                                      </p:cBhvr>
                                      <p:to>
                                        <p:strVal val="visible"/>
                                      </p:to>
                                    </p:set>
                                    <p:animEffect transition="in" filter="randombar(horizontal)">
                                      <p:cBhvr>
                                        <p:cTn id="74" dur="800"/>
                                        <p:tgtEl>
                                          <p:spTgt spid="63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p:bldP spid="63492" grpId="0"/>
      <p:bldP spid="63493" grpId="0"/>
      <p:bldP spid="63494" grpId="0"/>
      <p:bldP spid="63495" grpId="0"/>
      <p:bldP spid="63496" grpId="0"/>
      <p:bldP spid="63497" grpId="0"/>
      <p:bldP spid="6350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文本框 2"/>
          <p:cNvSpPr txBox="1"/>
          <p:nvPr/>
        </p:nvSpPr>
        <p:spPr>
          <a:xfrm>
            <a:off x="166688" y="1206500"/>
            <a:ext cx="8670925" cy="1616405"/>
          </a:xfrm>
          <a:prstGeom prst="rect">
            <a:avLst/>
          </a:prstGeom>
          <a:noFill/>
          <a:ln w="9525">
            <a:noFill/>
          </a:ln>
        </p:spPr>
        <p:txBody>
          <a:bodyPr>
            <a:spAutoFit/>
          </a:bodyPr>
          <a:lstStyle/>
          <a:p>
            <a:pPr indent="266700" algn="just"/>
            <a:r>
              <a:rPr lang="en-US" altLang="zh-CN" sz="2400" b="1" dirty="0">
                <a:solidFill>
                  <a:srgbClr val="000000"/>
                </a:solidFill>
                <a:latin typeface="宋体" panose="02010600030101010101" pitchFamily="2" charset="-122"/>
                <a:sym typeface="Arial" panose="020B0604020202020204" pitchFamily="34" charset="0"/>
              </a:rPr>
              <a:t>1.</a:t>
            </a:r>
            <a:r>
              <a:rPr lang="zh-CN" altLang="zh-CN" sz="2400" kern="100" dirty="0">
                <a:effectLst/>
                <a:latin typeface="Times New Roman" panose="02020603050405020304" pitchFamily="18" charset="0"/>
              </a:rPr>
              <a:t>他受命钦差大臣，后赴广东禁烟。“苟利国家生死以，岂因祸福避趋之”是他爱国情怀的真实写照，他是（</a:t>
            </a:r>
            <a:r>
              <a:rPr lang="en-US" altLang="zh-CN" sz="2400" kern="100" dirty="0">
                <a:effectLst/>
                <a:latin typeface="Times New Roman" panose="02020603050405020304" pitchFamily="18" charset="0"/>
              </a:rPr>
              <a:t>    </a:t>
            </a:r>
            <a:r>
              <a:rPr lang="zh-CN" altLang="zh-CN" sz="2400" kern="100" dirty="0">
                <a:effectLst/>
                <a:latin typeface="Times New Roman" panose="02020603050405020304" pitchFamily="18" charset="0"/>
              </a:rPr>
              <a:t>）。</a:t>
            </a:r>
            <a:endParaRPr lang="zh-CN" altLang="zh-CN" sz="2400" kern="100" dirty="0">
              <a:effectLst/>
              <a:latin typeface="Times New Roman" panose="02020603050405020304" pitchFamily="18" charset="0"/>
            </a:endParaRPr>
          </a:p>
          <a:p>
            <a:pPr indent="266700" algn="just"/>
            <a:r>
              <a:rPr lang="en-US" altLang="zh-CN" sz="2400" kern="100" dirty="0">
                <a:effectLst/>
                <a:latin typeface="Times New Roman" panose="02020603050405020304" pitchFamily="18" charset="0"/>
              </a:rPr>
              <a:t>A</a:t>
            </a:r>
            <a:r>
              <a:rPr lang="zh-CN" altLang="zh-CN" sz="2400" kern="100" dirty="0">
                <a:effectLst/>
                <a:latin typeface="Times New Roman" panose="02020603050405020304" pitchFamily="18" charset="0"/>
              </a:rPr>
              <a:t>．林则徐</a:t>
            </a:r>
            <a:r>
              <a:rPr lang="en-US" altLang="zh-CN" sz="2400" kern="100" dirty="0">
                <a:effectLst/>
                <a:latin typeface="Times New Roman" panose="02020603050405020304" pitchFamily="18" charset="0"/>
              </a:rPr>
              <a:t> 	B</a:t>
            </a:r>
            <a:r>
              <a:rPr lang="zh-CN" altLang="zh-CN" sz="2400" kern="100" dirty="0">
                <a:effectLst/>
                <a:latin typeface="Times New Roman" panose="02020603050405020304" pitchFamily="18" charset="0"/>
              </a:rPr>
              <a:t>．邓世昌</a:t>
            </a:r>
            <a:r>
              <a:rPr lang="en-US" altLang="zh-CN" sz="2400" kern="100" dirty="0">
                <a:effectLst/>
                <a:latin typeface="Times New Roman" panose="02020603050405020304" pitchFamily="18" charset="0"/>
              </a:rPr>
              <a:t>	C</a:t>
            </a:r>
            <a:r>
              <a:rPr lang="zh-CN" altLang="zh-CN" sz="2400" kern="100" dirty="0">
                <a:effectLst/>
                <a:latin typeface="Times New Roman" panose="02020603050405020304" pitchFamily="18" charset="0"/>
              </a:rPr>
              <a:t>．海龄</a:t>
            </a:r>
            <a:r>
              <a:rPr lang="en-US" altLang="zh-CN" sz="2400" kern="100" dirty="0">
                <a:effectLst/>
                <a:latin typeface="Times New Roman" panose="02020603050405020304" pitchFamily="18" charset="0"/>
              </a:rPr>
              <a:t>		D</a:t>
            </a:r>
            <a:r>
              <a:rPr lang="zh-CN" altLang="zh-CN" sz="2400" kern="100" dirty="0">
                <a:effectLst/>
                <a:latin typeface="Times New Roman" panose="02020603050405020304" pitchFamily="18" charset="0"/>
              </a:rPr>
              <a:t>．关天培</a:t>
            </a:r>
            <a:endParaRPr lang="zh-CN" altLang="zh-CN" sz="2400" kern="100" dirty="0">
              <a:effectLst/>
              <a:latin typeface="Times New Roman" panose="02020603050405020304" pitchFamily="18" charset="0"/>
            </a:endParaRPr>
          </a:p>
          <a:p>
            <a:pPr marL="152400" indent="-152400">
              <a:lnSpc>
                <a:spcPct val="110000"/>
              </a:lnSpc>
            </a:pPr>
            <a:endParaRPr lang="zh-CN" altLang="en-US" sz="2800" b="1" dirty="0">
              <a:latin typeface="宋体" panose="02010600030101010101" pitchFamily="2" charset="-122"/>
            </a:endParaRPr>
          </a:p>
        </p:txBody>
      </p:sp>
      <p:pic>
        <p:nvPicPr>
          <p:cNvPr id="48133" name="Picture 2" descr="课堂训练"/>
          <p:cNvPicPr>
            <a:picLocks noChangeAspect="1"/>
          </p:cNvPicPr>
          <p:nvPr/>
        </p:nvPicPr>
        <p:blipFill>
          <a:blip r:embed="rId1"/>
          <a:stretch>
            <a:fillRect/>
          </a:stretch>
        </p:blipFill>
        <p:spPr>
          <a:xfrm>
            <a:off x="3059113" y="603250"/>
            <a:ext cx="2747962" cy="628650"/>
          </a:xfrm>
          <a:prstGeom prst="rect">
            <a:avLst/>
          </a:prstGeom>
          <a:noFill/>
          <a:ln w="9525">
            <a:noFill/>
          </a:ln>
        </p:spPr>
      </p:pic>
      <p:sp>
        <p:nvSpPr>
          <p:cNvPr id="7" name="文本框 6"/>
          <p:cNvSpPr txBox="1"/>
          <p:nvPr/>
        </p:nvSpPr>
        <p:spPr>
          <a:xfrm>
            <a:off x="6934138" y="1621315"/>
            <a:ext cx="2514534" cy="461665"/>
          </a:xfrm>
          <a:prstGeom prst="rect">
            <a:avLst/>
          </a:prstGeom>
          <a:noFill/>
        </p:spPr>
        <p:txBody>
          <a:bodyPr wrap="square" rtlCol="0">
            <a:spAutoFit/>
          </a:bodyPr>
          <a:lstStyle/>
          <a:p>
            <a:r>
              <a:rPr lang="en-US" altLang="zh-CN" sz="2400" dirty="0"/>
              <a:t>A</a:t>
            </a:r>
            <a:endParaRPr lang="zh-CN" altLang="en-US" sz="2400" dirty="0"/>
          </a:p>
        </p:txBody>
      </p:sp>
      <p:sp>
        <p:nvSpPr>
          <p:cNvPr id="9" name="文本框 8"/>
          <p:cNvSpPr txBox="1"/>
          <p:nvPr/>
        </p:nvSpPr>
        <p:spPr>
          <a:xfrm>
            <a:off x="306387" y="2415694"/>
            <a:ext cx="8531226" cy="2308324"/>
          </a:xfrm>
          <a:prstGeom prst="rect">
            <a:avLst/>
          </a:prstGeom>
          <a:noFill/>
        </p:spPr>
        <p:txBody>
          <a:bodyPr wrap="square">
            <a:spAutoFit/>
          </a:bodyPr>
          <a:lstStyle/>
          <a:p>
            <a:pPr indent="266700" algn="just"/>
            <a:r>
              <a:rPr lang="en-US" altLang="zh-CN" sz="2400" kern="100" dirty="0">
                <a:effectLst/>
                <a:latin typeface="Times New Roman" panose="02020603050405020304" pitchFamily="18" charset="0"/>
                <a:ea typeface="宋体" panose="02010600030101010101" pitchFamily="2" charset="-122"/>
              </a:rPr>
              <a:t>2.170</a:t>
            </a:r>
            <a:r>
              <a:rPr lang="zh-CN" altLang="zh-CN" sz="2400" kern="100" dirty="0">
                <a:effectLst/>
                <a:latin typeface="Times New Roman" panose="02020603050405020304" pitchFamily="18" charset="0"/>
                <a:ea typeface="宋体" panose="02010600030101010101" pitchFamily="2" charset="-122"/>
              </a:rPr>
              <a:t>多年前的鸦片战争使中国面临“千古未有之变局”。鸦片战争对近代中国最突出的影响是（</a:t>
            </a:r>
            <a:r>
              <a:rPr lang="en-US" altLang="zh-CN" sz="2400" kern="100" dirty="0">
                <a:effectLst/>
                <a:latin typeface="Times New Roman" panose="02020603050405020304" pitchFamily="18" charset="0"/>
                <a:ea typeface="宋体" panose="02010600030101010101" pitchFamily="2" charset="-122"/>
              </a:rPr>
              <a:t>   </a:t>
            </a:r>
            <a:r>
              <a:rPr lang="zh-CN" altLang="zh-CN" sz="2400" kern="100" dirty="0">
                <a:effectLst/>
                <a:latin typeface="Times New Roman" panose="02020603050405020304" pitchFamily="18" charset="0"/>
                <a:ea typeface="宋体" panose="02010600030101010101" pitchFamily="2" charset="-122"/>
              </a:rPr>
              <a:t>）。</a:t>
            </a:r>
            <a:endParaRPr lang="zh-CN" altLang="zh-CN" sz="2400" kern="100" dirty="0">
              <a:effectLst/>
              <a:latin typeface="Times New Roman" panose="02020603050405020304" pitchFamily="18" charset="0"/>
              <a:ea typeface="宋体" panose="02010600030101010101" pitchFamily="2" charset="-122"/>
            </a:endParaRPr>
          </a:p>
          <a:p>
            <a:pPr indent="266700" algn="just"/>
            <a:r>
              <a:rPr lang="en-US" altLang="zh-CN" sz="2400" kern="100" dirty="0">
                <a:effectLst/>
                <a:latin typeface="Times New Roman" panose="02020603050405020304" pitchFamily="18" charset="0"/>
                <a:ea typeface="宋体" panose="02010600030101010101" pitchFamily="2" charset="-122"/>
              </a:rPr>
              <a:t>A</a:t>
            </a:r>
            <a:r>
              <a:rPr lang="zh-CN" altLang="zh-CN" sz="2400" kern="100" dirty="0">
                <a:effectLst/>
                <a:latin typeface="Times New Roman" panose="02020603050405020304" pitchFamily="18" charset="0"/>
                <a:ea typeface="宋体" panose="02010600030101010101" pitchFamily="2" charset="-122"/>
              </a:rPr>
              <a:t>．中国人民的革命任务发生了变化</a:t>
            </a:r>
            <a:endParaRPr lang="zh-CN" altLang="zh-CN" sz="2400" kern="100" dirty="0">
              <a:effectLst/>
              <a:latin typeface="Times New Roman" panose="02020603050405020304" pitchFamily="18" charset="0"/>
              <a:ea typeface="宋体" panose="02010600030101010101" pitchFamily="2" charset="-122"/>
            </a:endParaRPr>
          </a:p>
          <a:p>
            <a:pPr indent="266700" algn="just"/>
            <a:r>
              <a:rPr lang="en-US" altLang="zh-CN" sz="2400" kern="100" dirty="0">
                <a:effectLst/>
                <a:latin typeface="Times New Roman" panose="02020603050405020304" pitchFamily="18" charset="0"/>
                <a:ea typeface="宋体" panose="02010600030101010101" pitchFamily="2" charset="-122"/>
              </a:rPr>
              <a:t>B</a:t>
            </a:r>
            <a:r>
              <a:rPr lang="zh-CN" altLang="zh-CN" sz="2400" kern="100" dirty="0">
                <a:effectLst/>
                <a:latin typeface="Times New Roman" panose="02020603050405020304" pitchFamily="18" charset="0"/>
                <a:ea typeface="宋体" panose="02010600030101010101" pitchFamily="2" charset="-122"/>
              </a:rPr>
              <a:t>．中国社会的主要矛盾发生了变化</a:t>
            </a:r>
            <a:endParaRPr lang="zh-CN" altLang="zh-CN" sz="2400" kern="100" dirty="0">
              <a:effectLst/>
              <a:latin typeface="Times New Roman" panose="02020603050405020304" pitchFamily="18" charset="0"/>
              <a:ea typeface="宋体" panose="02010600030101010101" pitchFamily="2" charset="-122"/>
            </a:endParaRPr>
          </a:p>
          <a:p>
            <a:pPr indent="266700" algn="just"/>
            <a:r>
              <a:rPr lang="en-US" altLang="zh-CN" sz="2400" kern="100" dirty="0">
                <a:effectLst/>
                <a:latin typeface="Times New Roman" panose="02020603050405020304" pitchFamily="18" charset="0"/>
                <a:ea typeface="宋体" panose="02010600030101010101" pitchFamily="2" charset="-122"/>
              </a:rPr>
              <a:t>C</a:t>
            </a:r>
            <a:r>
              <a:rPr lang="zh-CN" altLang="zh-CN" sz="2400" kern="100" dirty="0">
                <a:effectLst/>
                <a:latin typeface="Times New Roman" panose="02020603050405020304" pitchFamily="18" charset="0"/>
                <a:ea typeface="宋体" panose="02010600030101010101" pitchFamily="2" charset="-122"/>
              </a:rPr>
              <a:t>．中国的社会性质发生了变化</a:t>
            </a:r>
            <a:endParaRPr lang="zh-CN" altLang="zh-CN" sz="2400" kern="100" dirty="0">
              <a:effectLst/>
              <a:latin typeface="Times New Roman" panose="02020603050405020304" pitchFamily="18" charset="0"/>
              <a:ea typeface="宋体" panose="02010600030101010101" pitchFamily="2" charset="-122"/>
            </a:endParaRPr>
          </a:p>
          <a:p>
            <a:pPr indent="266700" algn="just"/>
            <a:r>
              <a:rPr lang="en-US" altLang="zh-CN" sz="2400" kern="100" dirty="0">
                <a:effectLst/>
                <a:latin typeface="Times New Roman" panose="02020603050405020304" pitchFamily="18" charset="0"/>
                <a:ea typeface="宋体" panose="02010600030101010101" pitchFamily="2" charset="-122"/>
              </a:rPr>
              <a:t>D</a:t>
            </a:r>
            <a:r>
              <a:rPr lang="zh-CN" altLang="zh-CN" sz="2400" kern="100" dirty="0">
                <a:effectLst/>
                <a:latin typeface="Times New Roman" panose="02020603050405020304" pitchFamily="18" charset="0"/>
                <a:ea typeface="宋体" panose="02010600030101010101" pitchFamily="2" charset="-122"/>
              </a:rPr>
              <a:t>．中国的历史时期发生了变化</a:t>
            </a:r>
            <a:endParaRPr lang="zh-CN" altLang="zh-CN" sz="2400" kern="100" dirty="0">
              <a:effectLst/>
              <a:latin typeface="Times New Roman" panose="02020603050405020304" pitchFamily="18" charset="0"/>
              <a:ea typeface="宋体" panose="02010600030101010101" pitchFamily="2" charset="-122"/>
            </a:endParaRPr>
          </a:p>
        </p:txBody>
      </p:sp>
      <p:sp>
        <p:nvSpPr>
          <p:cNvPr id="10" name="文本框 9"/>
          <p:cNvSpPr txBox="1"/>
          <p:nvPr/>
        </p:nvSpPr>
        <p:spPr>
          <a:xfrm>
            <a:off x="5181584" y="2822905"/>
            <a:ext cx="533386" cy="461665"/>
          </a:xfrm>
          <a:prstGeom prst="rect">
            <a:avLst/>
          </a:prstGeom>
          <a:noFill/>
        </p:spPr>
        <p:txBody>
          <a:bodyPr wrap="square" rtlCol="0">
            <a:spAutoFit/>
          </a:bodyPr>
          <a:lstStyle/>
          <a:p>
            <a:r>
              <a:rPr lang="en-US" altLang="zh-CN" sz="2400" b="1" dirty="0"/>
              <a:t>C</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129">
                                            <p:txEl>
                                              <p:pRg st="0" end="0"/>
                                            </p:txEl>
                                          </p:spTgt>
                                        </p:tgtEl>
                                        <p:attrNameLst>
                                          <p:attrName>style.visibility</p:attrName>
                                        </p:attrNameLst>
                                      </p:cBhvr>
                                      <p:to>
                                        <p:strVal val="visible"/>
                                      </p:to>
                                    </p:set>
                                    <p:anim calcmode="lin" valueType="num">
                                      <p:cBhvr additive="base">
                                        <p:cTn id="7" dur="500" fill="hold"/>
                                        <p:tgtEl>
                                          <p:spTgt spid="481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2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8129">
                                            <p:txEl>
                                              <p:pRg st="1" end="1"/>
                                            </p:txEl>
                                          </p:spTgt>
                                        </p:tgtEl>
                                        <p:attrNameLst>
                                          <p:attrName>style.visibility</p:attrName>
                                        </p:attrNameLst>
                                      </p:cBhvr>
                                      <p:to>
                                        <p:strVal val="visible"/>
                                      </p:to>
                                    </p:set>
                                    <p:anim calcmode="lin" valueType="num">
                                      <p:cBhvr additive="base">
                                        <p:cTn id="11" dur="500" fill="hold"/>
                                        <p:tgtEl>
                                          <p:spTgt spid="4812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81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图片 12289" descr="006_JPG"/>
          <p:cNvPicPr>
            <a:picLocks noChangeAspect="1"/>
          </p:cNvPicPr>
          <p:nvPr/>
        </p:nvPicPr>
        <p:blipFill>
          <a:blip r:embed="rId1"/>
          <a:stretch>
            <a:fillRect/>
          </a:stretch>
        </p:blipFill>
        <p:spPr>
          <a:xfrm>
            <a:off x="152400" y="717550"/>
            <a:ext cx="1425575" cy="1747838"/>
          </a:xfrm>
          <a:prstGeom prst="rect">
            <a:avLst/>
          </a:prstGeom>
          <a:noFill/>
          <a:ln w="9525">
            <a:noFill/>
          </a:ln>
        </p:spPr>
      </p:pic>
      <p:sp>
        <p:nvSpPr>
          <p:cNvPr id="13314" name="标题 12290"/>
          <p:cNvSpPr>
            <a:spLocks noGrp="1"/>
          </p:cNvSpPr>
          <p:nvPr>
            <p:ph type="title"/>
          </p:nvPr>
        </p:nvSpPr>
        <p:spPr>
          <a:xfrm>
            <a:off x="3500438" y="606425"/>
            <a:ext cx="2514600" cy="533400"/>
          </a:xfrm>
        </p:spPr>
        <p:txBody>
          <a:bodyPr anchor="ctr"/>
          <a:lstStyle/>
          <a:p>
            <a:pPr algn="l"/>
            <a:r>
              <a:rPr lang="zh-CN" altLang="en-US" sz="3200" b="1" dirty="0">
                <a:solidFill>
                  <a:schemeClr val="tx1"/>
                </a:solidFill>
                <a:latin typeface="宋体" panose="02010600030101010101" pitchFamily="2" charset="-122"/>
                <a:ea typeface="宋体" panose="02010600030101010101" pitchFamily="2" charset="-122"/>
              </a:rPr>
              <a:t>自学指导</a:t>
            </a:r>
            <a:endParaRPr lang="zh-CN" altLang="en-US" sz="3200" b="1" dirty="0">
              <a:solidFill>
                <a:schemeClr val="tx1"/>
              </a:solidFill>
              <a:latin typeface="宋体" panose="02010600030101010101" pitchFamily="2" charset="-122"/>
              <a:ea typeface="宋体" panose="02010600030101010101" pitchFamily="2" charset="-122"/>
            </a:endParaRPr>
          </a:p>
        </p:txBody>
      </p:sp>
      <p:sp>
        <p:nvSpPr>
          <p:cNvPr id="13315" name="文本框 12291"/>
          <p:cNvSpPr txBox="1"/>
          <p:nvPr/>
        </p:nvSpPr>
        <p:spPr>
          <a:xfrm>
            <a:off x="1677988" y="1139825"/>
            <a:ext cx="6921500" cy="523220"/>
          </a:xfrm>
          <a:prstGeom prst="rect">
            <a:avLst/>
          </a:prstGeom>
          <a:noFill/>
          <a:ln w="9525">
            <a:noFill/>
          </a:ln>
        </p:spPr>
        <p:txBody>
          <a:bodyPr anchor="t">
            <a:spAutoFit/>
          </a:bodyPr>
          <a:lstStyle/>
          <a:p>
            <a:pPr>
              <a:spcBef>
                <a:spcPct val="50000"/>
              </a:spcBef>
            </a:pPr>
            <a:r>
              <a:rPr lang="en-US" altLang="zh-CN" sz="2800" b="1" dirty="0">
                <a:latin typeface="宋体" panose="02010600030101010101" pitchFamily="2" charset="-122"/>
              </a:rPr>
              <a:t>1</a:t>
            </a:r>
            <a:r>
              <a:rPr lang="zh-CN" altLang="en-US" sz="2800" b="1" dirty="0">
                <a:latin typeface="宋体" panose="02010600030101010101" pitchFamily="2" charset="-122"/>
              </a:rPr>
              <a:t>、鸦片战争前夕的中英情况是怎样的？</a:t>
            </a:r>
            <a:endParaRPr lang="zh-CN" altLang="en-US" sz="2800" b="1" dirty="0">
              <a:latin typeface="宋体" panose="02010600030101010101" pitchFamily="2" charset="-122"/>
            </a:endParaRPr>
          </a:p>
        </p:txBody>
      </p:sp>
      <p:sp>
        <p:nvSpPr>
          <p:cNvPr id="13316" name="矩形 12292"/>
          <p:cNvSpPr/>
          <p:nvPr/>
        </p:nvSpPr>
        <p:spPr>
          <a:xfrm>
            <a:off x="1676400" y="1598613"/>
            <a:ext cx="7010400" cy="944562"/>
          </a:xfrm>
          <a:prstGeom prst="rect">
            <a:avLst/>
          </a:prstGeom>
          <a:noFill/>
          <a:ln w="9525">
            <a:noFill/>
          </a:ln>
        </p:spPr>
        <p:txBody>
          <a:bodyPr anchor="t">
            <a:spAutoFit/>
          </a:bodyPr>
          <a:lstStyle/>
          <a:p>
            <a:r>
              <a:rPr lang="en-US" altLang="zh-CN" sz="2800" b="1" dirty="0">
                <a:latin typeface="宋体" panose="02010600030101010101" pitchFamily="2" charset="-122"/>
              </a:rPr>
              <a:t>2</a:t>
            </a:r>
            <a:r>
              <a:rPr lang="zh-CN" altLang="en-US" sz="2800" b="1" dirty="0">
                <a:latin typeface="宋体" panose="02010600030101010101" pitchFamily="2" charset="-122"/>
              </a:rPr>
              <a:t>、英国为什么要选用鸦片向中国走私呢？鸦片走私给中国带来的危害？</a:t>
            </a:r>
            <a:endParaRPr lang="zh-CN" altLang="en-US" sz="2800" b="1" dirty="0">
              <a:latin typeface="宋体" panose="02010600030101010101" pitchFamily="2" charset="-122"/>
            </a:endParaRPr>
          </a:p>
        </p:txBody>
      </p:sp>
      <p:sp>
        <p:nvSpPr>
          <p:cNvPr id="13317" name="文本框 12293"/>
          <p:cNvSpPr txBox="1"/>
          <p:nvPr/>
        </p:nvSpPr>
        <p:spPr>
          <a:xfrm>
            <a:off x="1550550" y="3440624"/>
            <a:ext cx="5729288" cy="523220"/>
          </a:xfrm>
          <a:prstGeom prst="rect">
            <a:avLst/>
          </a:prstGeom>
          <a:noFill/>
          <a:ln w="9525">
            <a:noFill/>
          </a:ln>
        </p:spPr>
        <p:txBody>
          <a:bodyPr wrap="square" anchor="t">
            <a:spAutoFit/>
          </a:bodyPr>
          <a:lstStyle/>
          <a:p>
            <a:pPr>
              <a:spcBef>
                <a:spcPct val="50000"/>
              </a:spcBef>
            </a:pPr>
            <a:r>
              <a:rPr lang="en-US" altLang="zh-CN" sz="2800" b="1" dirty="0">
                <a:latin typeface="宋体" panose="02010600030101010101" pitchFamily="2" charset="-122"/>
              </a:rPr>
              <a:t>4</a:t>
            </a:r>
            <a:r>
              <a:rPr lang="zh-CN" altLang="en-US" sz="2800" b="1" dirty="0">
                <a:latin typeface="宋体" panose="02010600030101010101" pitchFamily="2" charset="-122"/>
              </a:rPr>
              <a:t>、如何评价虎门销烟（意义）？</a:t>
            </a:r>
            <a:endParaRPr lang="zh-CN" altLang="en-US" sz="2800" b="1" dirty="0">
              <a:latin typeface="宋体" panose="02010600030101010101" pitchFamily="2" charset="-122"/>
            </a:endParaRPr>
          </a:p>
        </p:txBody>
      </p:sp>
      <p:sp>
        <p:nvSpPr>
          <p:cNvPr id="13318" name="文本框 12294"/>
          <p:cNvSpPr txBox="1"/>
          <p:nvPr/>
        </p:nvSpPr>
        <p:spPr>
          <a:xfrm>
            <a:off x="193675" y="2438400"/>
            <a:ext cx="8872538" cy="954107"/>
          </a:xfrm>
          <a:prstGeom prst="rect">
            <a:avLst/>
          </a:prstGeom>
          <a:noFill/>
          <a:ln w="9525">
            <a:noFill/>
          </a:ln>
        </p:spPr>
        <p:txBody>
          <a:bodyPr wrap="square" anchor="t">
            <a:spAutoFit/>
          </a:bodyPr>
          <a:lstStyle/>
          <a:p>
            <a:pPr>
              <a:spcBef>
                <a:spcPct val="50000"/>
              </a:spcBef>
            </a:pPr>
            <a:r>
              <a:rPr lang="en-US" altLang="zh-CN" sz="2400" b="1" dirty="0">
                <a:solidFill>
                  <a:srgbClr val="003300"/>
                </a:solidFill>
                <a:latin typeface="宋体" panose="02010600030101010101" pitchFamily="2" charset="-122"/>
              </a:rPr>
              <a:t>         </a:t>
            </a:r>
            <a:r>
              <a:rPr lang="en-US" altLang="zh-CN" sz="2800" b="1" dirty="0">
                <a:solidFill>
                  <a:srgbClr val="003300"/>
                </a:solidFill>
                <a:latin typeface="宋体" panose="02010600030101010101" pitchFamily="2" charset="-122"/>
              </a:rPr>
              <a:t>3</a:t>
            </a:r>
            <a:r>
              <a:rPr lang="zh-CN" altLang="en-US" sz="2800" b="1" dirty="0">
                <a:solidFill>
                  <a:srgbClr val="003300"/>
                </a:solidFill>
                <a:latin typeface="宋体" panose="02010600030101010101" pitchFamily="2" charset="-122"/>
              </a:rPr>
              <a:t>、</a:t>
            </a:r>
            <a:r>
              <a:rPr lang="zh-CN" altLang="en-US" sz="2800" b="1" dirty="0">
                <a:latin typeface="宋体" panose="02010600030101010101" pitchFamily="2" charset="-122"/>
              </a:rPr>
              <a:t>鸦片战争爆发的原因是什么？如果没有林则徐的禁烟运动，英国是否会发动战争？</a:t>
            </a:r>
            <a:endParaRPr lang="zh-CN" altLang="en-US" sz="2800" b="1" dirty="0">
              <a:latin typeface="宋体" panose="02010600030101010101" pitchFamily="2" charset="-122"/>
            </a:endParaRPr>
          </a:p>
        </p:txBody>
      </p:sp>
      <p:sp>
        <p:nvSpPr>
          <p:cNvPr id="13319" name="文本框 12295"/>
          <p:cNvSpPr txBox="1"/>
          <p:nvPr/>
        </p:nvSpPr>
        <p:spPr>
          <a:xfrm>
            <a:off x="1025087" y="3869233"/>
            <a:ext cx="6780213" cy="519112"/>
          </a:xfrm>
          <a:prstGeom prst="rect">
            <a:avLst/>
          </a:prstGeom>
          <a:noFill/>
          <a:ln w="9525">
            <a:noFill/>
          </a:ln>
          <a:effectLst>
            <a:outerShdw dist="12700" algn="ctr" rotWithShape="0">
              <a:schemeClr val="bg2"/>
            </a:outerShdw>
          </a:effectLst>
        </p:spPr>
        <p:txBody>
          <a:bodyPr wrap="square" anchor="t">
            <a:spAutoFit/>
          </a:bodyPr>
          <a:lstStyle/>
          <a:p>
            <a:pPr algn="ctr">
              <a:spcBef>
                <a:spcPct val="50000"/>
              </a:spcBef>
            </a:pPr>
            <a:r>
              <a:rPr lang="en-US" altLang="zh-CN" sz="2800" b="1" dirty="0">
                <a:latin typeface="宋体" panose="02010600030101010101" pitchFamily="2" charset="-122"/>
              </a:rPr>
              <a:t>5</a:t>
            </a:r>
            <a:r>
              <a:rPr lang="zh-CN" altLang="en-US" sz="2800" b="1" dirty="0">
                <a:latin typeface="宋体" panose="02010600030101010101" pitchFamily="2" charset="-122"/>
              </a:rPr>
              <a:t>、</a:t>
            </a:r>
            <a:r>
              <a:rPr lang="zh-CN" altLang="en-US" sz="2800" dirty="0">
                <a:latin typeface="宋体" panose="02010600030101010101" pitchFamily="2" charset="-122"/>
              </a:rPr>
              <a:t>鸦片战争对中国社会有何影响？</a:t>
            </a:r>
            <a:endParaRPr lang="zh-CN" altLang="en-US" sz="2800" dirty="0">
              <a:latin typeface="宋体" panose="02010600030101010101" pitchFamily="2" charset="-122"/>
            </a:endParaRPr>
          </a:p>
        </p:txBody>
      </p:sp>
      <p:sp>
        <p:nvSpPr>
          <p:cNvPr id="13320" name="矩形 12296"/>
          <p:cNvSpPr/>
          <p:nvPr/>
        </p:nvSpPr>
        <p:spPr>
          <a:xfrm>
            <a:off x="723900" y="4496858"/>
            <a:ext cx="8115188" cy="1815882"/>
          </a:xfrm>
          <a:prstGeom prst="rect">
            <a:avLst/>
          </a:prstGeom>
          <a:noFill/>
          <a:ln w="9525">
            <a:noFill/>
          </a:ln>
        </p:spPr>
        <p:txBody>
          <a:bodyPr wrap="square" anchor="t">
            <a:spAutoFit/>
          </a:bodyPr>
          <a:lstStyle/>
          <a:p>
            <a:r>
              <a:rPr lang="en-US" altLang="zh-CN" sz="2800" b="1" dirty="0">
                <a:latin typeface="宋体" panose="02010600030101010101" pitchFamily="2" charset="-122"/>
              </a:rPr>
              <a:t>     6</a:t>
            </a:r>
            <a:r>
              <a:rPr lang="zh-CN" altLang="en-US" sz="2800" b="1" dirty="0">
                <a:latin typeface="宋体" panose="02010600030101010101" pitchFamily="2" charset="-122"/>
              </a:rPr>
              <a:t>、有人说“鸦片战争中国战败是奸臣误国，是清政府贬谪林则徐的结果，如果清政府重用林则徐，就一定可以战胜英国”，你对这种观点是怎样认识的呢？</a:t>
            </a:r>
            <a:endParaRPr lang="zh-CN" altLang="en-US" sz="2800" b="1" dirty="0">
              <a:latin typeface="宋体" panose="02010600030101010101"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文本框 2"/>
          <p:cNvSpPr txBox="1"/>
          <p:nvPr/>
        </p:nvSpPr>
        <p:spPr>
          <a:xfrm>
            <a:off x="166688" y="903288"/>
            <a:ext cx="8810625" cy="4697412"/>
          </a:xfrm>
          <a:prstGeom prst="rect">
            <a:avLst/>
          </a:prstGeom>
          <a:noFill/>
          <a:ln w="9525">
            <a:noFill/>
          </a:ln>
        </p:spPr>
        <p:txBody>
          <a:bodyPr>
            <a:spAutoFit/>
          </a:bodyPr>
          <a:lstStyle/>
          <a:p>
            <a:pPr marL="152400" indent="-152400">
              <a:lnSpc>
                <a:spcPct val="180000"/>
              </a:lnSpc>
            </a:pPr>
            <a:r>
              <a:rPr lang="en-US" altLang="en-US" sz="2800" b="1">
                <a:solidFill>
                  <a:srgbClr val="000000"/>
                </a:solidFill>
                <a:latin typeface="宋体" panose="02010600030101010101" pitchFamily="2" charset="-122"/>
                <a:sym typeface="宋体" panose="02010600030101010101" pitchFamily="2" charset="-122"/>
              </a:rPr>
              <a:t>2.</a:t>
            </a:r>
            <a:r>
              <a:rPr lang="zh-CN" altLang="en-US" sz="2800" b="1">
                <a:solidFill>
                  <a:srgbClr val="000000"/>
                </a:solidFill>
                <a:latin typeface="宋体" panose="02010600030101010101" pitchFamily="2" charset="-122"/>
                <a:sym typeface="宋体" panose="02010600030101010101" pitchFamily="2" charset="-122"/>
              </a:rPr>
              <a:t>近代史上最早向中国输出鸦片的是（     ）</a:t>
            </a:r>
            <a:endParaRPr lang="zh-CN" altLang="en-US" sz="2800" b="1">
              <a:solidFill>
                <a:srgbClr val="000000"/>
              </a:solidFill>
              <a:latin typeface="宋体" panose="02010600030101010101" pitchFamily="2" charset="-122"/>
              <a:sym typeface="宋体" panose="02010600030101010101" pitchFamily="2" charset="-122"/>
            </a:endParaRPr>
          </a:p>
          <a:p>
            <a:pPr marL="152400" indent="-152400">
              <a:lnSpc>
                <a:spcPct val="180000"/>
              </a:lnSpc>
            </a:pPr>
            <a:r>
              <a:rPr lang="en-US" altLang="en-US" sz="2800" b="1">
                <a:solidFill>
                  <a:srgbClr val="000000"/>
                </a:solidFill>
                <a:latin typeface="宋体" panose="02010600030101010101" pitchFamily="2" charset="-122"/>
                <a:sym typeface="宋体" panose="02010600030101010101" pitchFamily="2" charset="-122"/>
              </a:rPr>
              <a:t>A.英国     B.美国     C.法国     D.</a:t>
            </a:r>
            <a:r>
              <a:rPr lang="zh-CN" altLang="en-US" sz="2800" b="1">
                <a:solidFill>
                  <a:srgbClr val="000000"/>
                </a:solidFill>
                <a:latin typeface="宋体" panose="02010600030101010101" pitchFamily="2" charset="-122"/>
                <a:sym typeface="宋体" panose="02010600030101010101" pitchFamily="2" charset="-122"/>
              </a:rPr>
              <a:t>葡萄牙</a:t>
            </a:r>
            <a:endParaRPr lang="zh-CN" altLang="en-US" sz="2800" b="1">
              <a:solidFill>
                <a:srgbClr val="000000"/>
              </a:solidFill>
              <a:latin typeface="宋体" panose="02010600030101010101" pitchFamily="2" charset="-122"/>
              <a:sym typeface="宋体" panose="02010600030101010101" pitchFamily="2" charset="-122"/>
            </a:endParaRPr>
          </a:p>
          <a:p>
            <a:pPr marL="152400" indent="-152400">
              <a:lnSpc>
                <a:spcPct val="180000"/>
              </a:lnSpc>
            </a:pPr>
            <a:r>
              <a:rPr lang="en-US" altLang="en-US" sz="2800" b="1">
                <a:solidFill>
                  <a:srgbClr val="000000"/>
                </a:solidFill>
                <a:latin typeface="宋体" panose="02010600030101010101" pitchFamily="2" charset="-122"/>
                <a:sym typeface="宋体" panose="02010600030101010101" pitchFamily="2" charset="-122"/>
              </a:rPr>
              <a:t>3.</a:t>
            </a:r>
            <a:r>
              <a:rPr lang="zh-CN" altLang="en-US" sz="2800" b="1">
                <a:solidFill>
                  <a:srgbClr val="000000"/>
                </a:solidFill>
                <a:latin typeface="宋体" panose="02010600030101010101" pitchFamily="2" charset="-122"/>
                <a:sym typeface="宋体" panose="02010600030101010101" pitchFamily="2" charset="-122"/>
              </a:rPr>
              <a:t>中国近代史是一部中华民族屈辱的历史，也是中华民族抗争的历史。揭开中国近代史序幕的事件是（     ）</a:t>
            </a:r>
            <a:endParaRPr lang="zh-CN" altLang="en-US" sz="2800" b="1">
              <a:solidFill>
                <a:srgbClr val="000000"/>
              </a:solidFill>
              <a:latin typeface="宋体" panose="02010600030101010101" pitchFamily="2" charset="-122"/>
              <a:sym typeface="宋体" panose="02010600030101010101" pitchFamily="2" charset="-122"/>
            </a:endParaRPr>
          </a:p>
          <a:p>
            <a:pPr marL="152400" indent="-152400">
              <a:lnSpc>
                <a:spcPct val="180000"/>
              </a:lnSpc>
            </a:pPr>
            <a:r>
              <a:rPr lang="en-US" altLang="en-US" sz="2800" b="1">
                <a:solidFill>
                  <a:srgbClr val="000000"/>
                </a:solidFill>
                <a:latin typeface="宋体" panose="02010600030101010101" pitchFamily="2" charset="-122"/>
                <a:sym typeface="宋体" panose="02010600030101010101" pitchFamily="2" charset="-122"/>
              </a:rPr>
              <a:t>A.虎门销烟            B.</a:t>
            </a:r>
            <a:r>
              <a:rPr lang="zh-CN" altLang="en-US" sz="2800" b="1">
                <a:solidFill>
                  <a:srgbClr val="000000"/>
                </a:solidFill>
                <a:latin typeface="宋体" panose="02010600030101010101" pitchFamily="2" charset="-122"/>
                <a:sym typeface="宋体" panose="02010600030101010101" pitchFamily="2" charset="-122"/>
              </a:rPr>
              <a:t>鸦片战争</a:t>
            </a:r>
            <a:endParaRPr lang="zh-CN" altLang="en-US" sz="2800" b="1">
              <a:solidFill>
                <a:srgbClr val="000000"/>
              </a:solidFill>
              <a:latin typeface="宋体" panose="02010600030101010101" pitchFamily="2" charset="-122"/>
              <a:sym typeface="宋体" panose="02010600030101010101" pitchFamily="2" charset="-122"/>
            </a:endParaRPr>
          </a:p>
          <a:p>
            <a:pPr marL="152400" indent="-152400">
              <a:lnSpc>
                <a:spcPct val="180000"/>
              </a:lnSpc>
            </a:pPr>
            <a:r>
              <a:rPr lang="en-US" altLang="en-US" sz="2800" b="1">
                <a:solidFill>
                  <a:srgbClr val="000000"/>
                </a:solidFill>
                <a:latin typeface="宋体" panose="02010600030101010101" pitchFamily="2" charset="-122"/>
                <a:sym typeface="宋体" panose="02010600030101010101" pitchFamily="2" charset="-122"/>
              </a:rPr>
              <a:t>C.甲午中日战争        D.</a:t>
            </a:r>
            <a:r>
              <a:rPr lang="zh-CN" altLang="en-US" sz="2800" b="1">
                <a:solidFill>
                  <a:srgbClr val="000000"/>
                </a:solidFill>
                <a:latin typeface="宋体" panose="02010600030101010101" pitchFamily="2" charset="-122"/>
                <a:sym typeface="宋体" panose="02010600030101010101" pitchFamily="2" charset="-122"/>
              </a:rPr>
              <a:t>五四运动</a:t>
            </a:r>
            <a:endParaRPr lang="zh-CN" altLang="en-US" sz="2800" b="1">
              <a:solidFill>
                <a:srgbClr val="000000"/>
              </a:solidFill>
              <a:latin typeface="宋体" panose="02010600030101010101" pitchFamily="2" charset="-122"/>
              <a:sym typeface="宋体" panose="02010600030101010101" pitchFamily="2" charset="-122"/>
            </a:endParaRPr>
          </a:p>
        </p:txBody>
      </p:sp>
      <p:sp>
        <p:nvSpPr>
          <p:cNvPr id="46087" name="矩形 46086"/>
          <p:cNvSpPr/>
          <p:nvPr/>
        </p:nvSpPr>
        <p:spPr>
          <a:xfrm>
            <a:off x="6554788" y="1068388"/>
            <a:ext cx="377825" cy="730250"/>
          </a:xfrm>
          <a:prstGeom prst="rect">
            <a:avLst/>
          </a:prstGeom>
          <a:noFill/>
          <a:ln w="9525">
            <a:noFill/>
          </a:ln>
        </p:spPr>
        <p:txBody>
          <a:bodyPr wrap="none" lIns="0" tIns="0" rIns="0" bIns="0" anchor="ctr" anchorCtr="1">
            <a:spAutoFit/>
          </a:bodyPr>
          <a:lstStyle/>
          <a:p>
            <a:pPr algn="ctr"/>
            <a:r>
              <a:rPr lang="en-US" altLang="zh-CN" sz="4800" dirty="0">
                <a:solidFill>
                  <a:srgbClr val="FF0000"/>
                </a:solidFill>
                <a:latin typeface="华文隶书" panose="02010800040101010101" pitchFamily="2" charset="-122"/>
                <a:ea typeface="华文隶书" panose="02010800040101010101" pitchFamily="2" charset="-122"/>
              </a:rPr>
              <a:t>A</a:t>
            </a:r>
            <a:endParaRPr lang="en-US" altLang="zh-CN" sz="4800" dirty="0">
              <a:solidFill>
                <a:srgbClr val="FF0000"/>
              </a:solidFill>
              <a:latin typeface="华文隶书" panose="02010800040101010101" pitchFamily="2" charset="-122"/>
              <a:ea typeface="华文隶书" panose="02010800040101010101" pitchFamily="2" charset="-122"/>
            </a:endParaRPr>
          </a:p>
        </p:txBody>
      </p:sp>
      <p:sp>
        <p:nvSpPr>
          <p:cNvPr id="4" name="矩形 3"/>
          <p:cNvSpPr/>
          <p:nvPr/>
        </p:nvSpPr>
        <p:spPr>
          <a:xfrm>
            <a:off x="8123238" y="3386138"/>
            <a:ext cx="365125" cy="731837"/>
          </a:xfrm>
          <a:prstGeom prst="rect">
            <a:avLst/>
          </a:prstGeom>
          <a:noFill/>
          <a:ln w="9525">
            <a:noFill/>
          </a:ln>
        </p:spPr>
        <p:txBody>
          <a:bodyPr wrap="none" lIns="0" tIns="0" rIns="0" bIns="0" anchor="ctr" anchorCtr="1">
            <a:spAutoFit/>
          </a:bodyPr>
          <a:lstStyle/>
          <a:p>
            <a:pPr algn="ctr"/>
            <a:r>
              <a:rPr lang="en-US" altLang="zh-CN" sz="4800" dirty="0">
                <a:solidFill>
                  <a:srgbClr val="FF0000"/>
                </a:solidFill>
                <a:latin typeface="华文隶书" panose="02010800040101010101" pitchFamily="2" charset="-122"/>
                <a:ea typeface="华文隶书" panose="02010800040101010101" pitchFamily="2" charset="-122"/>
              </a:rPr>
              <a:t>B</a:t>
            </a:r>
            <a:endParaRPr lang="en-US" altLang="zh-CN" sz="4800" dirty="0">
              <a:solidFill>
                <a:srgbClr val="FF0000"/>
              </a:solidFill>
              <a:latin typeface="华文隶书" panose="02010800040101010101" pitchFamily="2" charset="-122"/>
              <a:ea typeface="华文隶书"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87"/>
                                        </p:tgtEl>
                                        <p:attrNameLst>
                                          <p:attrName>style.visibility</p:attrName>
                                        </p:attrNameLst>
                                      </p:cBhvr>
                                      <p:to>
                                        <p:strVal val="visible"/>
                                      </p:to>
                                    </p:set>
                                    <p:animEffect transition="in" filter="dissolve">
                                      <p:cBhvr>
                                        <p:cTn id="7" dur="500"/>
                                        <p:tgtEl>
                                          <p:spTgt spid="46087"/>
                                        </p:tgtEl>
                                      </p:cBhvr>
                                    </p:animEffect>
                                  </p:childTnLst>
                                  <p:subTnLst>
                                    <p:audio>
                                      <p:cMediaNode>
                                        <p:cTn display="0" masterRel="sameClick">
                                          <p:stCondLst>
                                            <p:cond evt="begin" delay="0">
                                              <p:tn val="5"/>
                                            </p:cond>
                                          </p:stCondLst>
                                          <p:endCondLst>
                                            <p:cond evt="onStopAudio" delay="0">
                                              <p:tgtEl>
                                                <p:sldTgt/>
                                              </p:tgtEl>
                                            </p:cond>
                                          </p:endCondLst>
                                        </p:cTn>
                                        <p:tgtEl>
                                          <p:sndTgt r:embed="rId1" name="camera.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1"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7"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组合 1"/>
          <p:cNvGrpSpPr/>
          <p:nvPr/>
        </p:nvGrpSpPr>
        <p:grpSpPr bwMode="auto">
          <a:xfrm>
            <a:off x="6350" y="15875"/>
            <a:ext cx="1295400" cy="444500"/>
            <a:chOff x="6524" y="16049"/>
            <a:chExt cx="1295400" cy="444500"/>
          </a:xfrm>
        </p:grpSpPr>
        <p:sp>
          <p:nvSpPr>
            <p:cNvPr id="8198" name="文本框 4103"/>
            <p:cNvSpPr txBox="1">
              <a:spLocks noChangeArrowheads="1"/>
            </p:cNvSpPr>
            <p:nvPr/>
          </p:nvSpPr>
          <p:spPr bwMode="auto">
            <a:xfrm>
              <a:off x="6524" y="16049"/>
              <a:ext cx="1295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000" b="1">
                  <a:solidFill>
                    <a:srgbClr val="2E6CB8"/>
                  </a:solidFill>
                  <a:latin typeface="华文行楷" panose="02010800040101010101" pitchFamily="2" charset="-122"/>
                  <a:ea typeface="华文行楷" panose="02010800040101010101" pitchFamily="2" charset="-122"/>
                </a:rPr>
                <a:t>新课</a:t>
              </a:r>
              <a:r>
                <a:rPr lang="zh-CN" altLang="en-US" sz="2000" b="1">
                  <a:solidFill>
                    <a:srgbClr val="2E6CB8"/>
                  </a:solidFill>
                  <a:latin typeface="华文行楷" panose="02010800040101010101" pitchFamily="2" charset="-122"/>
                  <a:ea typeface="华文行楷" panose="02010800040101010101" pitchFamily="2" charset="-122"/>
                </a:rPr>
                <a:t>探究</a:t>
              </a:r>
              <a:endParaRPr lang="zh-CN" altLang="zh-CN" sz="2000" b="1">
                <a:solidFill>
                  <a:srgbClr val="2E6CB8"/>
                </a:solidFill>
                <a:latin typeface="华文行楷" panose="02010800040101010101" pitchFamily="2" charset="-122"/>
                <a:ea typeface="华文行楷" panose="02010800040101010101" pitchFamily="2" charset="-122"/>
              </a:endParaRPr>
            </a:p>
          </p:txBody>
        </p:sp>
        <p:pic>
          <p:nvPicPr>
            <p:cNvPr id="8199" name="Picture 3" descr="C:\Users\Administrator\Desktop\Redocn_2013102516062741.jpg"/>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72501" t="2817" r="10249" b="94366"/>
            <a:stretch>
              <a:fillRect/>
            </a:stretch>
          </p:blipFill>
          <p:spPr bwMode="auto">
            <a:xfrm>
              <a:off x="58912" y="320849"/>
              <a:ext cx="10953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5" name="矩形 7197"/>
          <p:cNvSpPr>
            <a:spLocks noChangeArrowheads="1"/>
          </p:cNvSpPr>
          <p:nvPr/>
        </p:nvSpPr>
        <p:spPr bwMode="auto">
          <a:xfrm>
            <a:off x="250825" y="558800"/>
            <a:ext cx="51283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rgbClr val="0000FF"/>
                </a:solidFill>
                <a:latin typeface="黑体" panose="02010600030101010101" pitchFamily="49" charset="-122"/>
                <a:ea typeface="黑体" panose="02010600030101010101" pitchFamily="49" charset="-122"/>
                <a:sym typeface="宋体" panose="02010600030101010101" pitchFamily="2" charset="-122"/>
              </a:rPr>
              <a:t>一、</a:t>
            </a:r>
            <a:r>
              <a:rPr lang="zh-CN" altLang="zh-CN" sz="3200" b="1" dirty="0">
                <a:solidFill>
                  <a:srgbClr val="0000FF"/>
                </a:solidFill>
                <a:latin typeface="黑体" panose="02010600030101010101" pitchFamily="49" charset="-122"/>
                <a:ea typeface="黑体" panose="02010600030101010101" pitchFamily="49" charset="-122"/>
                <a:sym typeface="宋体" panose="02010600030101010101" pitchFamily="2" charset="-122"/>
              </a:rPr>
              <a:t>鸦片走私与林则徐禁烟</a:t>
            </a:r>
            <a:endParaRPr lang="zh-CN" altLang="zh-CN" sz="3200" b="1" dirty="0">
              <a:solidFill>
                <a:srgbClr val="0000FF"/>
              </a:solidFill>
              <a:latin typeface="黑体" panose="02010600030101010101" pitchFamily="49" charset="-122"/>
              <a:ea typeface="黑体" panose="02010600030101010101" pitchFamily="49" charset="-122"/>
              <a:sym typeface="宋体" panose="02010600030101010101" pitchFamily="2" charset="-122"/>
            </a:endParaRPr>
          </a:p>
        </p:txBody>
      </p:sp>
      <p:sp>
        <p:nvSpPr>
          <p:cNvPr id="30" name="文本框 15"/>
          <p:cNvSpPr txBox="1"/>
          <p:nvPr/>
        </p:nvSpPr>
        <p:spPr>
          <a:xfrm>
            <a:off x="247204" y="1388457"/>
            <a:ext cx="2144395" cy="579120"/>
          </a:xfrm>
          <a:prstGeom prst="rect">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a:spAutoFit/>
            <a:scene3d>
              <a:camera prst="orthographicFront"/>
              <a:lightRig rig="threePt" dir="t"/>
            </a:scene3d>
          </a:bodyPr>
          <a:lstStyle/>
          <a:p>
            <a:pPr>
              <a:buFontTx/>
              <a:buNone/>
              <a:defRPr/>
            </a:pPr>
            <a:r>
              <a:rPr lang="en-US" altLang="zh-CN" sz="3200" noProof="1">
                <a:effectLst>
                  <a:outerShdw blurRad="38100" dist="19050" dir="2700000" algn="tl" rotWithShape="0">
                    <a:schemeClr val="dk1">
                      <a:alpha val="40000"/>
                    </a:schemeClr>
                  </a:outerShdw>
                </a:effectLst>
                <a:latin typeface="华文隶书" panose="02010800040101010101" pitchFamily="2" charset="-122"/>
                <a:ea typeface="华文隶书" panose="02010800040101010101" pitchFamily="2" charset="-122"/>
              </a:rPr>
              <a:t>1.</a:t>
            </a:r>
            <a:r>
              <a:rPr lang="zh-CN" altLang="en-US" sz="3200" noProof="1">
                <a:effectLst>
                  <a:outerShdw blurRad="38100" dist="19050" dir="2700000" algn="tl" rotWithShape="0">
                    <a:schemeClr val="dk1">
                      <a:alpha val="40000"/>
                    </a:schemeClr>
                  </a:outerShdw>
                </a:effectLst>
                <a:latin typeface="华文隶书" panose="02010800040101010101" pitchFamily="2" charset="-122"/>
                <a:ea typeface="华文隶书" panose="02010800040101010101" pitchFamily="2" charset="-122"/>
              </a:rPr>
              <a:t>鸦片走私</a:t>
            </a:r>
            <a:endParaRPr lang="zh-CN" altLang="en-US" sz="3200" noProof="1">
              <a:effectLst>
                <a:outerShdw blurRad="38100" dist="19050" dir="2700000" algn="tl" rotWithShape="0">
                  <a:schemeClr val="dk1">
                    <a:alpha val="40000"/>
                  </a:schemeClr>
                </a:outerShdw>
              </a:effectLst>
              <a:latin typeface="华文隶书" panose="02010800040101010101" pitchFamily="2" charset="-122"/>
              <a:ea typeface="华文隶书" panose="02010800040101010101" pitchFamily="2" charset="-122"/>
            </a:endParaRPr>
          </a:p>
        </p:txBody>
      </p:sp>
      <p:sp>
        <p:nvSpPr>
          <p:cNvPr id="3" name="矩形 2"/>
          <p:cNvSpPr>
            <a:spLocks noChangeArrowheads="1"/>
          </p:cNvSpPr>
          <p:nvPr/>
        </p:nvSpPr>
        <p:spPr bwMode="auto">
          <a:xfrm>
            <a:off x="258763" y="2708275"/>
            <a:ext cx="8634412"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en-US" altLang="zh-CN" sz="3000" b="1" dirty="0">
                <a:latin typeface="宋体" panose="02010600030101010101" pitchFamily="2" charset="-122"/>
              </a:rPr>
              <a:t>1</a:t>
            </a:r>
            <a:r>
              <a:rPr lang="zh-CN" altLang="en-US" sz="3000" b="1" dirty="0">
                <a:latin typeface="宋体" panose="02010600030101010101" pitchFamily="2" charset="-122"/>
              </a:rPr>
              <a:t>）</a:t>
            </a:r>
            <a:r>
              <a:rPr lang="zh-CN" altLang="zh-CN" sz="3000" b="1" dirty="0"/>
              <a:t>材料展示：</a:t>
            </a:r>
            <a:endParaRPr lang="zh-CN" altLang="zh-CN" sz="3000" b="1" dirty="0"/>
          </a:p>
          <a:p>
            <a:pPr eaLnBrk="1" hangingPunct="1">
              <a:lnSpc>
                <a:spcPct val="130000"/>
              </a:lnSpc>
            </a:pPr>
            <a:r>
              <a:rPr lang="en-US" altLang="zh-CN" sz="3000" b="1" dirty="0">
                <a:latin typeface="宋体" panose="02010600030101010101" pitchFamily="2" charset="-122"/>
              </a:rPr>
              <a:t>    </a:t>
            </a:r>
            <a:r>
              <a:rPr lang="zh-CN" altLang="zh-CN" sz="3000" b="1" dirty="0">
                <a:latin typeface="楷体" panose="02010609060101010101" pitchFamily="49" charset="-122"/>
                <a:ea typeface="楷体" panose="02010609060101010101" pitchFamily="49" charset="-122"/>
              </a:rPr>
              <a:t>英国工业革命始于</a:t>
            </a:r>
            <a:r>
              <a:rPr lang="en-US" altLang="zh-CN" sz="3000" b="1" dirty="0">
                <a:latin typeface="楷体" panose="02010609060101010101" pitchFamily="49" charset="-122"/>
                <a:ea typeface="楷体" panose="02010609060101010101" pitchFamily="49" charset="-122"/>
              </a:rPr>
              <a:t>18</a:t>
            </a:r>
            <a:r>
              <a:rPr lang="zh-CN" altLang="zh-CN" sz="3000" b="1" dirty="0">
                <a:latin typeface="楷体" panose="02010609060101010101" pitchFamily="49" charset="-122"/>
                <a:ea typeface="楷体" panose="02010609060101010101" pitchFamily="49" charset="-122"/>
              </a:rPr>
              <a:t>世纪</a:t>
            </a:r>
            <a:r>
              <a:rPr lang="en-US" altLang="zh-CN" sz="3000" b="1" dirty="0">
                <a:latin typeface="楷体" panose="02010609060101010101" pitchFamily="49" charset="-122"/>
                <a:ea typeface="楷体" panose="02010609060101010101" pitchFamily="49" charset="-122"/>
              </a:rPr>
              <a:t>60</a:t>
            </a:r>
            <a:r>
              <a:rPr lang="zh-CN" altLang="zh-CN" sz="3000" b="1" dirty="0">
                <a:latin typeface="楷体" panose="02010609060101010101" pitchFamily="49" charset="-122"/>
                <a:ea typeface="楷体" panose="02010609060101010101" pitchFamily="49" charset="-122"/>
              </a:rPr>
              <a:t>年代，以棉纺织业的技术革新为始，以瓦特蒸汽机的发明和广泛使用为枢纽，以</a:t>
            </a:r>
            <a:r>
              <a:rPr lang="en-US" altLang="zh-CN" sz="3000" b="1" dirty="0">
                <a:latin typeface="楷体" panose="02010609060101010101" pitchFamily="49" charset="-122"/>
                <a:ea typeface="楷体" panose="02010609060101010101" pitchFamily="49" charset="-122"/>
              </a:rPr>
              <a:t>19</a:t>
            </a:r>
            <a:r>
              <a:rPr lang="zh-CN" altLang="zh-CN" sz="3000" b="1" dirty="0">
                <a:latin typeface="楷体" panose="02010609060101010101" pitchFamily="49" charset="-122"/>
                <a:ea typeface="楷体" panose="02010609060101010101" pitchFamily="49" charset="-122"/>
              </a:rPr>
              <a:t>世纪</a:t>
            </a:r>
            <a:r>
              <a:rPr lang="en-US" altLang="zh-CN" sz="3000" b="1" dirty="0">
                <a:latin typeface="楷体" panose="02010609060101010101" pitchFamily="49" charset="-122"/>
                <a:ea typeface="楷体" panose="02010609060101010101" pitchFamily="49" charset="-122"/>
              </a:rPr>
              <a:t>30</a:t>
            </a:r>
            <a:r>
              <a:rPr lang="zh-CN" altLang="zh-CN" sz="3000" b="1" dirty="0">
                <a:latin typeface="楷体" panose="02010609060101010101" pitchFamily="49" charset="-122"/>
                <a:ea typeface="楷体" panose="02010609060101010101" pitchFamily="49" charset="-122"/>
              </a:rPr>
              <a:t>、</a:t>
            </a:r>
            <a:r>
              <a:rPr lang="en-US" altLang="zh-CN" sz="3000" b="1" dirty="0">
                <a:latin typeface="楷体" panose="02010609060101010101" pitchFamily="49" charset="-122"/>
                <a:ea typeface="楷体" panose="02010609060101010101" pitchFamily="49" charset="-122"/>
              </a:rPr>
              <a:t>40</a:t>
            </a:r>
            <a:r>
              <a:rPr lang="zh-CN" altLang="zh-CN" sz="3000" b="1" dirty="0">
                <a:latin typeface="楷体" panose="02010609060101010101" pitchFamily="49" charset="-122"/>
                <a:ea typeface="楷体" panose="02010609060101010101" pitchFamily="49" charset="-122"/>
              </a:rPr>
              <a:t>年代机器制造业机械化的实现为基本完成的标志。</a:t>
            </a:r>
            <a:endParaRPr lang="zh-CN" altLang="zh-CN" sz="30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图片 14" descr="C:\Users\Administrator\Desktop\B1D52DC0310C71C595C5427E5CD467E6.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73225" y="1339850"/>
            <a:ext cx="579755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矩形 1"/>
          <p:cNvSpPr>
            <a:spLocks noChangeArrowheads="1"/>
          </p:cNvSpPr>
          <p:nvPr/>
        </p:nvSpPr>
        <p:spPr bwMode="auto">
          <a:xfrm>
            <a:off x="250825" y="192088"/>
            <a:ext cx="79216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a:latin typeface="宋体" panose="02010600030101010101" pitchFamily="2" charset="-122"/>
              </a:rPr>
              <a:t>2</a:t>
            </a:r>
            <a:r>
              <a:rPr lang="zh-CN" altLang="en-US" sz="3200" b="1">
                <a:latin typeface="宋体" panose="02010600030101010101" pitchFamily="2" charset="-122"/>
              </a:rPr>
              <a:t>）</a:t>
            </a:r>
            <a:r>
              <a:rPr lang="zh-CN" altLang="zh-CN" sz="3200" b="1">
                <a:latin typeface="宋体" panose="02010600030101010101" pitchFamily="2" charset="-122"/>
              </a:rPr>
              <a:t>资料图：</a:t>
            </a:r>
            <a:endParaRPr lang="en-US" altLang="zh-CN" sz="3200" b="1">
              <a:latin typeface="宋体" panose="02010600030101010101" pitchFamily="2" charset="-122"/>
            </a:endParaRPr>
          </a:p>
          <a:p>
            <a:pPr eaLnBrk="1" hangingPunct="1"/>
            <a:r>
              <a:rPr lang="en-US" altLang="zh-CN" sz="3200" b="1">
                <a:latin typeface="宋体" panose="02010600030101010101" pitchFamily="2" charset="-122"/>
              </a:rPr>
              <a:t>1851</a:t>
            </a:r>
            <a:r>
              <a:rPr lang="zh-CN" altLang="zh-CN" sz="3200" b="1">
                <a:latin typeface="宋体" panose="02010600030101010101" pitchFamily="2" charset="-122"/>
              </a:rPr>
              <a:t>年世博会展示了英国工业革命的成绩</a:t>
            </a:r>
            <a:endParaRPr lang="zh-CN" altLang="zh-CN" sz="3200" b="1">
              <a:latin typeface="宋体" panose="02010600030101010101" pitchFamily="2" charset="-122"/>
            </a:endParaRPr>
          </a:p>
        </p:txBody>
      </p:sp>
      <p:sp>
        <p:nvSpPr>
          <p:cNvPr id="3" name="矩形 2"/>
          <p:cNvSpPr>
            <a:spLocks noChangeArrowheads="1"/>
          </p:cNvSpPr>
          <p:nvPr/>
        </p:nvSpPr>
        <p:spPr bwMode="auto">
          <a:xfrm>
            <a:off x="260350" y="4581525"/>
            <a:ext cx="86328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3200" b="1">
                <a:solidFill>
                  <a:srgbClr val="FF0000"/>
                </a:solidFill>
                <a:latin typeface="微软雅黑" panose="020B0503020204020204" pitchFamily="34" charset="-122"/>
                <a:ea typeface="微软雅黑" panose="020B0503020204020204" pitchFamily="34" charset="-122"/>
              </a:rPr>
              <a:t>结合教材和上述材料图片了解英国工业革命，试着比较这一时期的中外形势？并思考英国为什么会向中国大量走私鸦片？</a:t>
            </a:r>
            <a:endParaRPr lang="zh-CN" altLang="zh-CN" sz="32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circle(in)">
                                      <p:cBhvr>
                                        <p:cTn id="7" dur="1000"/>
                                        <p:tgtEl>
                                          <p:spTgt spid="399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文本框 13313"/>
          <p:cNvSpPr txBox="1"/>
          <p:nvPr/>
        </p:nvSpPr>
        <p:spPr>
          <a:xfrm>
            <a:off x="4716463" y="835025"/>
            <a:ext cx="4268787" cy="641350"/>
          </a:xfrm>
          <a:prstGeom prst="rect">
            <a:avLst/>
          </a:prstGeom>
          <a:noFill/>
          <a:ln w="9525">
            <a:noFill/>
          </a:ln>
        </p:spPr>
        <p:txBody>
          <a:bodyPr wrap="square" anchor="t">
            <a:spAutoFit/>
          </a:bodyPr>
          <a:lstStyle/>
          <a:p>
            <a:r>
              <a:rPr lang="zh-CN" altLang="en-US" sz="3600" b="1">
                <a:solidFill>
                  <a:srgbClr val="FF00FF"/>
                </a:solidFill>
                <a:latin typeface="黑体" panose="02010600030101010101" pitchFamily="49" charset="-122"/>
                <a:ea typeface="黑体" panose="02010600030101010101" pitchFamily="49" charset="-122"/>
              </a:rPr>
              <a:t>鸦片战争前夕英国</a:t>
            </a:r>
            <a:endParaRPr lang="zh-CN" altLang="en-US" sz="3600" b="1">
              <a:solidFill>
                <a:srgbClr val="FF00FF"/>
              </a:solidFill>
              <a:latin typeface="黑体" panose="02010600030101010101" pitchFamily="49" charset="-122"/>
              <a:ea typeface="黑体" panose="02010600030101010101" pitchFamily="49" charset="-122"/>
            </a:endParaRPr>
          </a:p>
        </p:txBody>
      </p:sp>
      <p:grpSp>
        <p:nvGrpSpPr>
          <p:cNvPr id="14338" name="组合 13314"/>
          <p:cNvGrpSpPr>
            <a:grpSpLocks noChangeAspect="1"/>
          </p:cNvGrpSpPr>
          <p:nvPr/>
        </p:nvGrpSpPr>
        <p:grpSpPr>
          <a:xfrm>
            <a:off x="381000" y="1352550"/>
            <a:ext cx="3806825" cy="4860925"/>
            <a:chOff x="0" y="0"/>
            <a:chExt cx="2631" cy="3563"/>
          </a:xfrm>
        </p:grpSpPr>
        <p:pic>
          <p:nvPicPr>
            <p:cNvPr id="14339" name="图片 13315" descr="纺织"/>
            <p:cNvPicPr>
              <a:picLocks noChangeAspect="1"/>
            </p:cNvPicPr>
            <p:nvPr/>
          </p:nvPicPr>
          <p:blipFill>
            <a:blip r:embed="rId1"/>
            <a:stretch>
              <a:fillRect/>
            </a:stretch>
          </p:blipFill>
          <p:spPr>
            <a:xfrm>
              <a:off x="0" y="0"/>
              <a:ext cx="2540" cy="1679"/>
            </a:xfrm>
            <a:prstGeom prst="rect">
              <a:avLst/>
            </a:prstGeom>
            <a:noFill/>
            <a:ln w="28575" cap="flat" cmpd="sng">
              <a:solidFill>
                <a:srgbClr val="FFFF00"/>
              </a:solidFill>
              <a:prstDash val="solid"/>
              <a:miter/>
              <a:headEnd type="none" w="med" len="med"/>
              <a:tailEnd type="none" w="med" len="med"/>
            </a:ln>
          </p:spPr>
        </p:pic>
        <p:pic>
          <p:nvPicPr>
            <p:cNvPr id="14340" name="图片 13316" descr="耕种1"/>
            <p:cNvPicPr>
              <a:picLocks noChangeAspect="1"/>
            </p:cNvPicPr>
            <p:nvPr/>
          </p:nvPicPr>
          <p:blipFill>
            <a:blip r:embed="rId2"/>
            <a:stretch>
              <a:fillRect/>
            </a:stretch>
          </p:blipFill>
          <p:spPr>
            <a:xfrm>
              <a:off x="0" y="1847"/>
              <a:ext cx="2631" cy="1716"/>
            </a:xfrm>
            <a:prstGeom prst="rect">
              <a:avLst/>
            </a:prstGeom>
            <a:noFill/>
            <a:ln w="28575" cap="flat" cmpd="sng">
              <a:solidFill>
                <a:srgbClr val="FFFF00"/>
              </a:solidFill>
              <a:prstDash val="solid"/>
              <a:miter/>
              <a:headEnd type="none" w="med" len="med"/>
              <a:tailEnd type="none" w="med" len="med"/>
            </a:ln>
          </p:spPr>
        </p:pic>
      </p:grpSp>
      <p:sp>
        <p:nvSpPr>
          <p:cNvPr id="13318" name="文本框 13317"/>
          <p:cNvSpPr txBox="1"/>
          <p:nvPr/>
        </p:nvSpPr>
        <p:spPr>
          <a:xfrm>
            <a:off x="5364163" y="4005263"/>
            <a:ext cx="3095625" cy="641350"/>
          </a:xfrm>
          <a:prstGeom prst="rect">
            <a:avLst/>
          </a:prstGeom>
          <a:noFill/>
          <a:ln w="9525">
            <a:noFill/>
          </a:ln>
        </p:spPr>
        <p:txBody>
          <a:bodyPr anchor="t">
            <a:spAutoFit/>
          </a:bodyPr>
          <a:lstStyle/>
          <a:p>
            <a:pPr>
              <a:spcBef>
                <a:spcPct val="50000"/>
              </a:spcBef>
            </a:pPr>
            <a:r>
              <a:rPr lang="zh-CN" altLang="en-US" b="1">
                <a:latin typeface="Arial" panose="020B0604020202020204" pitchFamily="34" charset="0"/>
              </a:rPr>
              <a:t>经济：完成了工业革命机器化大生产</a:t>
            </a:r>
            <a:endParaRPr lang="zh-CN" altLang="en-US" b="1">
              <a:latin typeface="Arial" panose="020B0604020202020204" pitchFamily="34" charset="0"/>
            </a:endParaRPr>
          </a:p>
        </p:txBody>
      </p:sp>
      <p:sp>
        <p:nvSpPr>
          <p:cNvPr id="13319" name="文本框 13318"/>
          <p:cNvSpPr txBox="1"/>
          <p:nvPr/>
        </p:nvSpPr>
        <p:spPr>
          <a:xfrm>
            <a:off x="5435600" y="2924175"/>
            <a:ext cx="3168650" cy="366713"/>
          </a:xfrm>
          <a:prstGeom prst="rect">
            <a:avLst/>
          </a:prstGeom>
          <a:noFill/>
          <a:ln w="9525">
            <a:noFill/>
          </a:ln>
        </p:spPr>
        <p:txBody>
          <a:bodyPr anchor="t">
            <a:spAutoFit/>
          </a:bodyPr>
          <a:lstStyle/>
          <a:p>
            <a:pPr>
              <a:spcBef>
                <a:spcPct val="50000"/>
              </a:spcBef>
            </a:pPr>
            <a:r>
              <a:rPr lang="zh-CN" altLang="en-US" b="1">
                <a:latin typeface="Arial" panose="020B0604020202020204" pitchFamily="34" charset="0"/>
              </a:rPr>
              <a:t>政治：新兴的资本主义制度</a:t>
            </a:r>
            <a:endParaRPr lang="zh-CN" altLang="en-US" b="1">
              <a:latin typeface="Arial" panose="020B0604020202020204" pitchFamily="34" charset="0"/>
            </a:endParaRPr>
          </a:p>
        </p:txBody>
      </p:sp>
      <p:sp>
        <p:nvSpPr>
          <p:cNvPr id="13320" name="文本框 13319"/>
          <p:cNvSpPr txBox="1"/>
          <p:nvPr/>
        </p:nvSpPr>
        <p:spPr>
          <a:xfrm>
            <a:off x="4648200" y="1447800"/>
            <a:ext cx="3960813" cy="946150"/>
          </a:xfrm>
          <a:prstGeom prst="rect">
            <a:avLst/>
          </a:prstGeom>
          <a:noFill/>
          <a:ln w="9525">
            <a:noFill/>
          </a:ln>
        </p:spPr>
        <p:txBody>
          <a:bodyPr anchor="t">
            <a:spAutoFit/>
          </a:bodyPr>
          <a:lstStyle/>
          <a:p>
            <a:pPr>
              <a:spcBef>
                <a:spcPct val="50000"/>
              </a:spcBef>
            </a:pPr>
            <a:r>
              <a:rPr lang="zh-CN" altLang="en-US" sz="2800" b="1">
                <a:latin typeface="Arial" panose="020B0604020202020204" pitchFamily="34" charset="0"/>
                <a:ea typeface="隶书" panose="02010509060101010101" pitchFamily="1" charset="-122"/>
              </a:rPr>
              <a:t>世界上最强大的工业国，被誉为“世界工厂”</a:t>
            </a:r>
            <a:endParaRPr lang="zh-CN" altLang="en-US" sz="2800" b="1">
              <a:latin typeface="Arial" panose="020B0604020202020204" pitchFamily="34" charset="0"/>
              <a:ea typeface="隶书" panose="02010509060101010101" pitchFamily="1" charset="-122"/>
            </a:endParaRPr>
          </a:p>
        </p:txBody>
      </p:sp>
      <p:sp>
        <p:nvSpPr>
          <p:cNvPr id="13321" name="左大括号 13320"/>
          <p:cNvSpPr/>
          <p:nvPr/>
        </p:nvSpPr>
        <p:spPr>
          <a:xfrm>
            <a:off x="4932363" y="2997200"/>
            <a:ext cx="215900" cy="1584325"/>
          </a:xfrm>
          <a:prstGeom prst="leftBrace">
            <a:avLst>
              <a:gd name="adj1" fmla="val 61084"/>
              <a:gd name="adj2" fmla="val 50000"/>
            </a:avLst>
          </a:prstGeom>
          <a:no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ndParaRPr>
          </a:p>
        </p:txBody>
      </p:sp>
      <p:sp>
        <p:nvSpPr>
          <p:cNvPr id="13322" name="文本框 13321"/>
          <p:cNvSpPr txBox="1"/>
          <p:nvPr/>
        </p:nvSpPr>
        <p:spPr>
          <a:xfrm>
            <a:off x="5076825" y="5300663"/>
            <a:ext cx="3598863" cy="822325"/>
          </a:xfrm>
          <a:prstGeom prst="rect">
            <a:avLst/>
          </a:prstGeom>
          <a:noFill/>
          <a:ln w="9525">
            <a:noFill/>
          </a:ln>
        </p:spPr>
        <p:txBody>
          <a:bodyPr anchor="t">
            <a:spAutoFit/>
          </a:bodyPr>
          <a:lstStyle/>
          <a:p>
            <a:pPr algn="ctr">
              <a:spcBef>
                <a:spcPct val="50000"/>
              </a:spcBef>
            </a:pPr>
            <a:r>
              <a:rPr lang="zh-CN" altLang="en-US" sz="2400" b="1">
                <a:latin typeface="Arial" panose="020B0604020202020204" pitchFamily="34" charset="0"/>
                <a:ea typeface="隶书" panose="02010509060101010101" pitchFamily="1" charset="-122"/>
              </a:rPr>
              <a:t>急需开拓海外市场</a:t>
            </a:r>
            <a:r>
              <a:rPr lang="en-US" altLang="zh-CN" sz="2400" b="1">
                <a:latin typeface="Arial" panose="020B0604020202020204" pitchFamily="34" charset="0"/>
                <a:ea typeface="隶书" panose="02010509060101010101" pitchFamily="1" charset="-122"/>
              </a:rPr>
              <a:t>,</a:t>
            </a:r>
            <a:r>
              <a:rPr lang="zh-CN" altLang="en-US" sz="2400" b="1">
                <a:latin typeface="Arial" panose="020B0604020202020204" pitchFamily="34" charset="0"/>
                <a:ea typeface="隶书" panose="02010509060101010101" pitchFamily="1" charset="-122"/>
              </a:rPr>
              <a:t>倾销商品和掠夺原材料</a:t>
            </a:r>
            <a:endParaRPr lang="zh-CN" altLang="en-US" sz="2400" b="1">
              <a:latin typeface="Arial" panose="020B0604020202020204" pitchFamily="34" charset="0"/>
              <a:ea typeface="隶书" panose="02010509060101010101" pitchFamily="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20"/>
                                        </p:tgtEl>
                                        <p:attrNameLst>
                                          <p:attrName>style.visibility</p:attrName>
                                        </p:attrNameLst>
                                      </p:cBhvr>
                                      <p:to>
                                        <p:strVal val="visible"/>
                                      </p:to>
                                    </p:set>
                                    <p:anim calcmode="lin" valueType="num">
                                      <p:cBhvr additive="base">
                                        <p:cTn id="7" dur="500" fill="hold"/>
                                        <p:tgtEl>
                                          <p:spTgt spid="13320"/>
                                        </p:tgtEl>
                                        <p:attrNameLst>
                                          <p:attrName>ppt_x</p:attrName>
                                        </p:attrNameLst>
                                      </p:cBhvr>
                                      <p:tavLst>
                                        <p:tav tm="0">
                                          <p:val>
                                            <p:strVal val="#ppt_x"/>
                                          </p:val>
                                        </p:tav>
                                        <p:tav tm="100000">
                                          <p:val>
                                            <p:strVal val="#ppt_x"/>
                                          </p:val>
                                        </p:tav>
                                      </p:tavLst>
                                    </p:anim>
                                    <p:anim calcmode="lin" valueType="num">
                                      <p:cBhvr additive="base">
                                        <p:cTn id="8" dur="500" fill="hold"/>
                                        <p:tgtEl>
                                          <p:spTgt spid="133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21"/>
                                        </p:tgtEl>
                                        <p:attrNameLst>
                                          <p:attrName>style.visibility</p:attrName>
                                        </p:attrNameLst>
                                      </p:cBhvr>
                                      <p:to>
                                        <p:strVal val="visible"/>
                                      </p:to>
                                    </p:set>
                                    <p:anim calcmode="lin" valueType="num">
                                      <p:cBhvr additive="base">
                                        <p:cTn id="13" dur="500" fill="hold"/>
                                        <p:tgtEl>
                                          <p:spTgt spid="13321"/>
                                        </p:tgtEl>
                                        <p:attrNameLst>
                                          <p:attrName>ppt_x</p:attrName>
                                        </p:attrNameLst>
                                      </p:cBhvr>
                                      <p:tavLst>
                                        <p:tav tm="0">
                                          <p:val>
                                            <p:strVal val="#ppt_x"/>
                                          </p:val>
                                        </p:tav>
                                        <p:tav tm="100000">
                                          <p:val>
                                            <p:strVal val="#ppt_x"/>
                                          </p:val>
                                        </p:tav>
                                      </p:tavLst>
                                    </p:anim>
                                    <p:anim calcmode="lin" valueType="num">
                                      <p:cBhvr additive="base">
                                        <p:cTn id="14" dur="500" fill="hold"/>
                                        <p:tgtEl>
                                          <p:spTgt spid="133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9"/>
                                        </p:tgtEl>
                                        <p:attrNameLst>
                                          <p:attrName>style.visibility</p:attrName>
                                        </p:attrNameLst>
                                      </p:cBhvr>
                                      <p:to>
                                        <p:strVal val="visible"/>
                                      </p:to>
                                    </p:set>
                                    <p:anim calcmode="lin" valueType="num">
                                      <p:cBhvr additive="base">
                                        <p:cTn id="19" dur="500" fill="hold"/>
                                        <p:tgtEl>
                                          <p:spTgt spid="13319"/>
                                        </p:tgtEl>
                                        <p:attrNameLst>
                                          <p:attrName>ppt_x</p:attrName>
                                        </p:attrNameLst>
                                      </p:cBhvr>
                                      <p:tavLst>
                                        <p:tav tm="0">
                                          <p:val>
                                            <p:strVal val="#ppt_x"/>
                                          </p:val>
                                        </p:tav>
                                        <p:tav tm="100000">
                                          <p:val>
                                            <p:strVal val="#ppt_x"/>
                                          </p:val>
                                        </p:tav>
                                      </p:tavLst>
                                    </p:anim>
                                    <p:anim calcmode="lin" valueType="num">
                                      <p:cBhvr additive="base">
                                        <p:cTn id="20" dur="500" fill="hold"/>
                                        <p:tgtEl>
                                          <p:spTgt spid="133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8"/>
                                        </p:tgtEl>
                                        <p:attrNameLst>
                                          <p:attrName>style.visibility</p:attrName>
                                        </p:attrNameLst>
                                      </p:cBhvr>
                                      <p:to>
                                        <p:strVal val="visible"/>
                                      </p:to>
                                    </p:set>
                                    <p:anim calcmode="lin" valueType="num">
                                      <p:cBhvr additive="base">
                                        <p:cTn id="25" dur="500" fill="hold"/>
                                        <p:tgtEl>
                                          <p:spTgt spid="13318"/>
                                        </p:tgtEl>
                                        <p:attrNameLst>
                                          <p:attrName>ppt_x</p:attrName>
                                        </p:attrNameLst>
                                      </p:cBhvr>
                                      <p:tavLst>
                                        <p:tav tm="0">
                                          <p:val>
                                            <p:strVal val="#ppt_x"/>
                                          </p:val>
                                        </p:tav>
                                        <p:tav tm="100000">
                                          <p:val>
                                            <p:strVal val="#ppt_x"/>
                                          </p:val>
                                        </p:tav>
                                      </p:tavLst>
                                    </p:anim>
                                    <p:anim calcmode="lin" valueType="num">
                                      <p:cBhvr additive="base">
                                        <p:cTn id="26" dur="500" fill="hold"/>
                                        <p:tgtEl>
                                          <p:spTgt spid="133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22"/>
                                        </p:tgtEl>
                                        <p:attrNameLst>
                                          <p:attrName>style.visibility</p:attrName>
                                        </p:attrNameLst>
                                      </p:cBhvr>
                                      <p:to>
                                        <p:strVal val="visible"/>
                                      </p:to>
                                    </p:set>
                                    <p:anim calcmode="lin" valueType="num">
                                      <p:cBhvr additive="base">
                                        <p:cTn id="31" dur="500" fill="hold"/>
                                        <p:tgtEl>
                                          <p:spTgt spid="13322"/>
                                        </p:tgtEl>
                                        <p:attrNameLst>
                                          <p:attrName>ppt_x</p:attrName>
                                        </p:attrNameLst>
                                      </p:cBhvr>
                                      <p:tavLst>
                                        <p:tav tm="0">
                                          <p:val>
                                            <p:strVal val="#ppt_x"/>
                                          </p:val>
                                        </p:tav>
                                        <p:tav tm="100000">
                                          <p:val>
                                            <p:strVal val="#ppt_x"/>
                                          </p:val>
                                        </p:tav>
                                      </p:tavLst>
                                    </p:anim>
                                    <p:anim calcmode="lin" valueType="num">
                                      <p:cBhvr additive="base">
                                        <p:cTn id="32" dur="500" fill="hold"/>
                                        <p:tgtEl>
                                          <p:spTgt spid="133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P spid="13319" grpId="0"/>
      <p:bldP spid="13320" grpId="0"/>
      <p:bldP spid="13321" grpId="0" animBg="1"/>
      <p:bldP spid="133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组合 14337"/>
          <p:cNvGrpSpPr>
            <a:grpSpLocks noChangeAspect="1"/>
          </p:cNvGrpSpPr>
          <p:nvPr/>
        </p:nvGrpSpPr>
        <p:grpSpPr>
          <a:xfrm>
            <a:off x="304800" y="992188"/>
            <a:ext cx="3787775" cy="4959350"/>
            <a:chOff x="0" y="0"/>
            <a:chExt cx="2495" cy="3539"/>
          </a:xfrm>
        </p:grpSpPr>
        <p:pic>
          <p:nvPicPr>
            <p:cNvPr id="15362" name="图片 14338" descr="织布机"/>
            <p:cNvPicPr>
              <a:picLocks noChangeAspect="1"/>
            </p:cNvPicPr>
            <p:nvPr/>
          </p:nvPicPr>
          <p:blipFill>
            <a:blip r:embed="rId1">
              <a:lum bright="6000" contrast="24000"/>
            </a:blip>
            <a:stretch>
              <a:fillRect/>
            </a:stretch>
          </p:blipFill>
          <p:spPr>
            <a:xfrm>
              <a:off x="0" y="0"/>
              <a:ext cx="2495" cy="1724"/>
            </a:xfrm>
            <a:prstGeom prst="rect">
              <a:avLst/>
            </a:prstGeom>
            <a:noFill/>
            <a:ln w="28575" cap="flat" cmpd="sng">
              <a:solidFill>
                <a:schemeClr val="bg1"/>
              </a:solidFill>
              <a:prstDash val="solid"/>
              <a:miter/>
              <a:headEnd type="none" w="med" len="med"/>
              <a:tailEnd type="none" w="med" len="med"/>
            </a:ln>
          </p:spPr>
        </p:pic>
        <p:pic>
          <p:nvPicPr>
            <p:cNvPr id="15363" name="图片 14339" descr="牛耕"/>
            <p:cNvPicPr>
              <a:picLocks noChangeAspect="1"/>
            </p:cNvPicPr>
            <p:nvPr/>
          </p:nvPicPr>
          <p:blipFill>
            <a:blip r:embed="rId2"/>
            <a:stretch>
              <a:fillRect/>
            </a:stretch>
          </p:blipFill>
          <p:spPr>
            <a:xfrm>
              <a:off x="0" y="1873"/>
              <a:ext cx="2495" cy="1666"/>
            </a:xfrm>
            <a:prstGeom prst="rect">
              <a:avLst/>
            </a:prstGeom>
            <a:noFill/>
            <a:ln w="28575" cap="flat" cmpd="sng">
              <a:solidFill>
                <a:schemeClr val="bg1"/>
              </a:solidFill>
              <a:prstDash val="solid"/>
              <a:miter/>
              <a:headEnd type="none" w="med" len="med"/>
              <a:tailEnd type="none" w="med" len="med"/>
            </a:ln>
          </p:spPr>
        </p:pic>
      </p:grpSp>
      <p:sp>
        <p:nvSpPr>
          <p:cNvPr id="14341" name="文本框 14340"/>
          <p:cNvSpPr txBox="1"/>
          <p:nvPr/>
        </p:nvSpPr>
        <p:spPr>
          <a:xfrm>
            <a:off x="4464845" y="1584038"/>
            <a:ext cx="4176712" cy="584775"/>
          </a:xfrm>
          <a:prstGeom prst="rect">
            <a:avLst/>
          </a:prstGeom>
          <a:noFill/>
          <a:ln w="9525">
            <a:noFill/>
          </a:ln>
        </p:spPr>
        <p:txBody>
          <a:bodyPr anchor="t">
            <a:spAutoFit/>
          </a:bodyPr>
          <a:lstStyle/>
          <a:p>
            <a:pPr>
              <a:spcBef>
                <a:spcPct val="50000"/>
              </a:spcBef>
            </a:pPr>
            <a:r>
              <a:rPr lang="zh-CN" altLang="en-US" sz="3200" b="1" dirty="0">
                <a:latin typeface="Arial" panose="020B0604020202020204" pitchFamily="34" charset="0"/>
                <a:ea typeface="隶书" panose="02010509060101010101" pitchFamily="1" charset="-122"/>
              </a:rPr>
              <a:t>封建统治危机四伏</a:t>
            </a:r>
            <a:endParaRPr lang="zh-CN" altLang="en-US" sz="3200" b="1" dirty="0">
              <a:latin typeface="Arial" panose="020B0604020202020204" pitchFamily="34" charset="0"/>
              <a:ea typeface="隶书" panose="02010509060101010101" pitchFamily="1" charset="-122"/>
            </a:endParaRPr>
          </a:p>
        </p:txBody>
      </p:sp>
      <p:sp>
        <p:nvSpPr>
          <p:cNvPr id="15365" name="文本框 14341"/>
          <p:cNvSpPr txBox="1"/>
          <p:nvPr/>
        </p:nvSpPr>
        <p:spPr>
          <a:xfrm>
            <a:off x="4391819" y="770732"/>
            <a:ext cx="4679950" cy="641350"/>
          </a:xfrm>
          <a:prstGeom prst="rect">
            <a:avLst/>
          </a:prstGeom>
          <a:noFill/>
          <a:ln w="9525">
            <a:noFill/>
          </a:ln>
        </p:spPr>
        <p:txBody>
          <a:bodyPr anchor="t">
            <a:spAutoFit/>
          </a:bodyPr>
          <a:lstStyle/>
          <a:p>
            <a:r>
              <a:rPr lang="zh-CN" altLang="en-US" sz="3600" b="1">
                <a:solidFill>
                  <a:srgbClr val="FF00FF"/>
                </a:solidFill>
                <a:latin typeface="黑体" panose="02010600030101010101" pitchFamily="49" charset="-122"/>
                <a:ea typeface="黑体" panose="02010600030101010101" pitchFamily="49" charset="-122"/>
              </a:rPr>
              <a:t>鸦片战争前夕的中国</a:t>
            </a:r>
            <a:endParaRPr lang="zh-CN" altLang="en-US" sz="3600" b="1">
              <a:solidFill>
                <a:srgbClr val="FF00FF"/>
              </a:solidFill>
              <a:latin typeface="黑体" panose="02010600030101010101" pitchFamily="49" charset="-122"/>
              <a:ea typeface="黑体" panose="02010600030101010101" pitchFamily="49" charset="-122"/>
            </a:endParaRPr>
          </a:p>
        </p:txBody>
      </p:sp>
      <p:grpSp>
        <p:nvGrpSpPr>
          <p:cNvPr id="14343" name="组合 14342"/>
          <p:cNvGrpSpPr/>
          <p:nvPr/>
        </p:nvGrpSpPr>
        <p:grpSpPr>
          <a:xfrm>
            <a:off x="4648198" y="2464380"/>
            <a:ext cx="3600450" cy="2382837"/>
            <a:chOff x="0" y="0"/>
            <a:chExt cx="2268" cy="1501"/>
          </a:xfrm>
        </p:grpSpPr>
        <p:sp>
          <p:nvSpPr>
            <p:cNvPr id="15367" name="文本框 14343"/>
            <p:cNvSpPr txBox="1"/>
            <p:nvPr/>
          </p:nvSpPr>
          <p:spPr>
            <a:xfrm>
              <a:off x="409" y="0"/>
              <a:ext cx="1859" cy="231"/>
            </a:xfrm>
            <a:prstGeom prst="rect">
              <a:avLst/>
            </a:prstGeom>
            <a:noFill/>
            <a:ln w="9525">
              <a:noFill/>
            </a:ln>
          </p:spPr>
          <p:txBody>
            <a:bodyPr anchor="t">
              <a:spAutoFit/>
            </a:bodyPr>
            <a:lstStyle/>
            <a:p>
              <a:pPr>
                <a:spcBef>
                  <a:spcPct val="50000"/>
                </a:spcBef>
              </a:pPr>
              <a:r>
                <a:rPr lang="zh-CN" altLang="en-US" b="1">
                  <a:latin typeface="Arial" panose="020B0604020202020204" pitchFamily="34" charset="0"/>
                </a:rPr>
                <a:t>自给自足的小农经济</a:t>
              </a:r>
              <a:endParaRPr lang="zh-CN" altLang="en-US" b="1">
                <a:latin typeface="Arial" panose="020B0604020202020204" pitchFamily="34" charset="0"/>
              </a:endParaRPr>
            </a:p>
          </p:txBody>
        </p:sp>
        <p:sp>
          <p:nvSpPr>
            <p:cNvPr id="15368" name="文本框 14344"/>
            <p:cNvSpPr txBox="1"/>
            <p:nvPr/>
          </p:nvSpPr>
          <p:spPr>
            <a:xfrm>
              <a:off x="409" y="408"/>
              <a:ext cx="1588" cy="231"/>
            </a:xfrm>
            <a:prstGeom prst="rect">
              <a:avLst/>
            </a:prstGeom>
            <a:noFill/>
            <a:ln w="9525">
              <a:noFill/>
            </a:ln>
          </p:spPr>
          <p:txBody>
            <a:bodyPr anchor="t">
              <a:spAutoFit/>
            </a:bodyPr>
            <a:lstStyle/>
            <a:p>
              <a:pPr>
                <a:spcBef>
                  <a:spcPct val="50000"/>
                </a:spcBef>
              </a:pPr>
              <a:r>
                <a:rPr lang="en-US" altLang="zh-CN" b="1" dirty="0">
                  <a:latin typeface="Arial" panose="020B0604020202020204" pitchFamily="34" charset="0"/>
                </a:rPr>
                <a:t>‘</a:t>
              </a:r>
              <a:r>
                <a:rPr lang="zh-CN" altLang="en-US" b="1" dirty="0">
                  <a:latin typeface="Arial" panose="020B0604020202020204" pitchFamily="34" charset="0"/>
                </a:rPr>
                <a:t>闭关锁国”</a:t>
              </a:r>
              <a:endParaRPr lang="zh-CN" altLang="en-US" b="1" dirty="0">
                <a:latin typeface="Arial" panose="020B0604020202020204" pitchFamily="34" charset="0"/>
              </a:endParaRPr>
            </a:p>
          </p:txBody>
        </p:sp>
        <p:sp>
          <p:nvSpPr>
            <p:cNvPr id="15369" name="文本框 14345"/>
            <p:cNvSpPr txBox="1"/>
            <p:nvPr/>
          </p:nvSpPr>
          <p:spPr>
            <a:xfrm>
              <a:off x="409" y="816"/>
              <a:ext cx="1724" cy="231"/>
            </a:xfrm>
            <a:prstGeom prst="rect">
              <a:avLst/>
            </a:prstGeom>
            <a:noFill/>
            <a:ln w="9525">
              <a:noFill/>
            </a:ln>
          </p:spPr>
          <p:txBody>
            <a:bodyPr anchor="t">
              <a:spAutoFit/>
            </a:bodyPr>
            <a:lstStyle/>
            <a:p>
              <a:pPr>
                <a:spcBef>
                  <a:spcPct val="50000"/>
                </a:spcBef>
              </a:pPr>
              <a:r>
                <a:rPr lang="zh-CN" altLang="en-US" b="1">
                  <a:latin typeface="Arial" panose="020B0604020202020204" pitchFamily="34" charset="0"/>
                </a:rPr>
                <a:t>吏治腐败</a:t>
              </a:r>
              <a:endParaRPr lang="zh-CN" altLang="en-US" b="1">
                <a:latin typeface="Arial" panose="020B0604020202020204" pitchFamily="34" charset="0"/>
              </a:endParaRPr>
            </a:p>
          </p:txBody>
        </p:sp>
        <p:sp>
          <p:nvSpPr>
            <p:cNvPr id="15370" name="文本框 14346"/>
            <p:cNvSpPr txBox="1"/>
            <p:nvPr/>
          </p:nvSpPr>
          <p:spPr>
            <a:xfrm>
              <a:off x="409" y="1270"/>
              <a:ext cx="1316" cy="231"/>
            </a:xfrm>
            <a:prstGeom prst="rect">
              <a:avLst/>
            </a:prstGeom>
            <a:noFill/>
            <a:ln w="9525">
              <a:noFill/>
            </a:ln>
          </p:spPr>
          <p:txBody>
            <a:bodyPr anchor="t">
              <a:spAutoFit/>
            </a:bodyPr>
            <a:lstStyle/>
            <a:p>
              <a:pPr>
                <a:spcBef>
                  <a:spcPct val="50000"/>
                </a:spcBef>
              </a:pPr>
              <a:r>
                <a:rPr lang="zh-CN" altLang="en-US" b="1">
                  <a:latin typeface="Arial" panose="020B0604020202020204" pitchFamily="34" charset="0"/>
                </a:rPr>
                <a:t>军队废弛</a:t>
              </a:r>
              <a:endParaRPr lang="zh-CN" altLang="en-US" b="1">
                <a:latin typeface="Arial" panose="020B0604020202020204" pitchFamily="34" charset="0"/>
              </a:endParaRPr>
            </a:p>
          </p:txBody>
        </p:sp>
        <p:sp>
          <p:nvSpPr>
            <p:cNvPr id="15371" name="左大括号 14347"/>
            <p:cNvSpPr/>
            <p:nvPr/>
          </p:nvSpPr>
          <p:spPr>
            <a:xfrm>
              <a:off x="0" y="45"/>
              <a:ext cx="136" cy="1452"/>
            </a:xfrm>
            <a:prstGeom prst="leftBrace">
              <a:avLst>
                <a:gd name="adj1" fmla="val 88871"/>
                <a:gd name="adj2" fmla="val 50000"/>
              </a:avLst>
            </a:prstGeom>
            <a:no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500" fill="hold"/>
                                        <p:tgtEl>
                                          <p:spTgt spid="14341"/>
                                        </p:tgtEl>
                                        <p:attrNameLst>
                                          <p:attrName>ppt_x</p:attrName>
                                        </p:attrNameLst>
                                      </p:cBhvr>
                                      <p:tavLst>
                                        <p:tav tm="0">
                                          <p:val>
                                            <p:strVal val="#ppt_x"/>
                                          </p:val>
                                        </p:tav>
                                        <p:tav tm="100000">
                                          <p:val>
                                            <p:strVal val="#ppt_x"/>
                                          </p:val>
                                        </p:tav>
                                      </p:tavLst>
                                    </p:anim>
                                    <p:anim calcmode="lin" valueType="num">
                                      <p:cBhvr additive="base">
                                        <p:cTn id="8"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43"/>
                                        </p:tgtEl>
                                        <p:attrNameLst>
                                          <p:attrName>style.visibility</p:attrName>
                                        </p:attrNameLst>
                                      </p:cBhvr>
                                      <p:to>
                                        <p:strVal val="visible"/>
                                      </p:to>
                                    </p:set>
                                    <p:anim calcmode="lin" valueType="num">
                                      <p:cBhvr additive="base">
                                        <p:cTn id="13" dur="500" fill="hold"/>
                                        <p:tgtEl>
                                          <p:spTgt spid="14343"/>
                                        </p:tgtEl>
                                        <p:attrNameLst>
                                          <p:attrName>ppt_x</p:attrName>
                                        </p:attrNameLst>
                                      </p:cBhvr>
                                      <p:tavLst>
                                        <p:tav tm="0">
                                          <p:val>
                                            <p:strVal val="#ppt_x"/>
                                          </p:val>
                                        </p:tav>
                                        <p:tav tm="100000">
                                          <p:val>
                                            <p:strVal val="#ppt_x"/>
                                          </p:val>
                                        </p:tav>
                                      </p:tavLst>
                                    </p:anim>
                                    <p:anim calcmode="lin" valueType="num">
                                      <p:cBhvr additive="base">
                                        <p:cTn id="14" dur="500" fill="hold"/>
                                        <p:tgtEl>
                                          <p:spTgt spid="143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5361"/>
          <p:cNvSpPr/>
          <p:nvPr/>
        </p:nvSpPr>
        <p:spPr>
          <a:xfrm>
            <a:off x="5305425" y="5408613"/>
            <a:ext cx="3524250" cy="846137"/>
          </a:xfrm>
          <a:prstGeom prst="rect">
            <a:avLst/>
          </a:prstGeom>
          <a:noFill/>
          <a:ln w="9525">
            <a:noFill/>
          </a:ln>
        </p:spPr>
        <p:txBody>
          <a:bodyPr lIns="36000" tIns="36000" rIns="36000" bIns="36000" anchor="ctr" anchorCtr="1"/>
          <a:lstStyle/>
          <a:p>
            <a:pPr algn="ctr"/>
            <a:r>
              <a:rPr lang="zh-CN" altLang="en-US" sz="2800" b="1">
                <a:solidFill>
                  <a:srgbClr val="FF0000"/>
                </a:solidFill>
                <a:latin typeface="Arial" panose="020B0604020202020204" pitchFamily="34" charset="0"/>
                <a:ea typeface="幼圆" panose="02010509060101010101" pitchFamily="1" charset="-122"/>
              </a:rPr>
              <a:t>资本主义迅速崛起</a:t>
            </a:r>
            <a:endParaRPr lang="zh-CN" altLang="en-US" sz="2800" b="1">
              <a:solidFill>
                <a:srgbClr val="FF0000"/>
              </a:solidFill>
              <a:latin typeface="Arial" panose="020B0604020202020204" pitchFamily="34" charset="0"/>
              <a:ea typeface="幼圆" panose="02010509060101010101" pitchFamily="1" charset="-122"/>
            </a:endParaRPr>
          </a:p>
        </p:txBody>
      </p:sp>
      <p:sp>
        <p:nvSpPr>
          <p:cNvPr id="15363" name="矩形 15362"/>
          <p:cNvSpPr/>
          <p:nvPr/>
        </p:nvSpPr>
        <p:spPr>
          <a:xfrm>
            <a:off x="1793875" y="5408613"/>
            <a:ext cx="3511550" cy="846137"/>
          </a:xfrm>
          <a:prstGeom prst="rect">
            <a:avLst/>
          </a:prstGeom>
          <a:noFill/>
          <a:ln w="9525">
            <a:noFill/>
          </a:ln>
        </p:spPr>
        <p:txBody>
          <a:bodyPr lIns="36000" tIns="36000" rIns="36000" bIns="36000" anchor="ctr" anchorCtr="1"/>
          <a:lstStyle/>
          <a:p>
            <a:pPr algn="ctr"/>
            <a:r>
              <a:rPr lang="zh-CN" altLang="en-US" sz="2800" b="1">
                <a:solidFill>
                  <a:srgbClr val="FF0000"/>
                </a:solidFill>
                <a:latin typeface="Arial" panose="020B0604020202020204" pitchFamily="34" charset="0"/>
                <a:ea typeface="幼圆" panose="02010509060101010101" pitchFamily="1" charset="-122"/>
              </a:rPr>
              <a:t>封建统治危机四伏</a:t>
            </a:r>
            <a:endParaRPr lang="zh-CN" altLang="en-US" sz="2800" b="1">
              <a:solidFill>
                <a:srgbClr val="FF0000"/>
              </a:solidFill>
              <a:latin typeface="Arial" panose="020B0604020202020204" pitchFamily="34" charset="0"/>
              <a:ea typeface="幼圆" panose="02010509060101010101" pitchFamily="1" charset="-122"/>
            </a:endParaRPr>
          </a:p>
        </p:txBody>
      </p:sp>
      <p:sp>
        <p:nvSpPr>
          <p:cNvPr id="15364" name="矩形 15363"/>
          <p:cNvSpPr/>
          <p:nvPr/>
        </p:nvSpPr>
        <p:spPr>
          <a:xfrm>
            <a:off x="314325" y="5408613"/>
            <a:ext cx="1479550" cy="846138"/>
          </a:xfrm>
          <a:prstGeom prst="rect">
            <a:avLst/>
          </a:prstGeom>
          <a:noFill/>
          <a:ln w="9525">
            <a:noFill/>
          </a:ln>
        </p:spPr>
        <p:txBody>
          <a:bodyPr lIns="36000" tIns="36000" rIns="36000" bIns="36000" anchor="ctr" anchorCtr="1"/>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fontAlgn="base">
              <a:spcBef>
                <a:spcPct val="0"/>
              </a:spcBef>
              <a:buNone/>
            </a:pPr>
            <a:r>
              <a:rPr lang="zh-CN" altLang="en-US" sz="3200" strike="noStrike" noProof="1">
                <a:solidFill>
                  <a:srgbClr val="FF0000"/>
                </a:solidFill>
                <a:effectLst>
                  <a:outerShdw blurRad="38100" dist="38100" dir="2700000">
                    <a:srgbClr val="C0C0C0"/>
                  </a:outerShdw>
                </a:effectLst>
                <a:latin typeface="华文中宋" panose="02010600040101010101" pitchFamily="2" charset="-122"/>
                <a:ea typeface="华文琥珀" panose="02010800040101010101" pitchFamily="2" charset="-122"/>
                <a:cs typeface="+mn-ea"/>
              </a:rPr>
              <a:t>结论</a:t>
            </a:r>
            <a:endParaRPr lang="zh-CN" altLang="en-US" sz="3200" strike="noStrike" noProof="1">
              <a:solidFill>
                <a:srgbClr val="FF0000"/>
              </a:solidFill>
              <a:effectLst>
                <a:outerShdw blurRad="38100" dist="38100" dir="2700000">
                  <a:srgbClr val="C0C0C0"/>
                </a:outerShdw>
              </a:effectLst>
              <a:latin typeface="华文中宋" panose="02010600040101010101" pitchFamily="2" charset="-122"/>
              <a:ea typeface="华文琥珀" panose="02010800040101010101" pitchFamily="2" charset="-122"/>
            </a:endParaRPr>
          </a:p>
        </p:txBody>
      </p:sp>
      <p:sp>
        <p:nvSpPr>
          <p:cNvPr id="15365" name="矩形 15364"/>
          <p:cNvSpPr/>
          <p:nvPr/>
        </p:nvSpPr>
        <p:spPr>
          <a:xfrm>
            <a:off x="5305425" y="4806950"/>
            <a:ext cx="3524250" cy="828675"/>
          </a:xfrm>
          <a:prstGeom prst="rect">
            <a:avLst/>
          </a:prstGeom>
          <a:noFill/>
          <a:ln w="9525">
            <a:noFill/>
          </a:ln>
        </p:spPr>
        <p:txBody>
          <a:bodyPr lIns="36000" tIns="36000" rIns="36000" bIns="36000" anchor="ctr" anchorCtr="1"/>
          <a:lstStyle/>
          <a:p>
            <a:pPr algn="ctr"/>
            <a:r>
              <a:rPr lang="zh-CN" altLang="en-US" sz="2800" b="1">
                <a:solidFill>
                  <a:schemeClr val="tx2"/>
                </a:solidFill>
                <a:latin typeface="Arial" panose="020B0604020202020204" pitchFamily="34" charset="0"/>
                <a:ea typeface="幼圆" panose="02010509060101010101" pitchFamily="1" charset="-122"/>
              </a:rPr>
              <a:t>殖民扩张</a:t>
            </a:r>
            <a:endParaRPr lang="zh-CN" altLang="en-US" sz="2800" b="1">
              <a:solidFill>
                <a:schemeClr val="tx2"/>
              </a:solidFill>
              <a:latin typeface="宋体" panose="02010600030101010101" pitchFamily="2" charset="-122"/>
              <a:ea typeface="幼圆" panose="02010509060101010101" pitchFamily="1" charset="-122"/>
            </a:endParaRPr>
          </a:p>
        </p:txBody>
      </p:sp>
      <p:sp>
        <p:nvSpPr>
          <p:cNvPr id="15366" name="矩形 15365"/>
          <p:cNvSpPr/>
          <p:nvPr/>
        </p:nvSpPr>
        <p:spPr>
          <a:xfrm>
            <a:off x="1793875" y="4806950"/>
            <a:ext cx="3511550" cy="828675"/>
          </a:xfrm>
          <a:prstGeom prst="rect">
            <a:avLst/>
          </a:prstGeom>
          <a:noFill/>
          <a:ln w="9525">
            <a:noFill/>
          </a:ln>
        </p:spPr>
        <p:txBody>
          <a:bodyPr lIns="36000" tIns="36000" rIns="36000" bIns="36000" anchor="ctr" anchorCtr="1"/>
          <a:lstStyle/>
          <a:p>
            <a:pPr algn="ctr"/>
            <a:r>
              <a:rPr lang="zh-CN" altLang="en-US" sz="2800" b="1">
                <a:solidFill>
                  <a:schemeClr val="tx2"/>
                </a:solidFill>
                <a:latin typeface="Arial" panose="020B0604020202020204" pitchFamily="34" charset="0"/>
                <a:ea typeface="幼圆" panose="02010509060101010101" pitchFamily="1" charset="-122"/>
              </a:rPr>
              <a:t>闭关自守</a:t>
            </a:r>
            <a:endParaRPr lang="zh-CN" altLang="en-US" sz="2800" b="1">
              <a:solidFill>
                <a:schemeClr val="tx2"/>
              </a:solidFill>
              <a:latin typeface="宋体" panose="02010600030101010101" pitchFamily="2" charset="-122"/>
              <a:ea typeface="幼圆" panose="02010509060101010101" pitchFamily="1" charset="-122"/>
            </a:endParaRPr>
          </a:p>
        </p:txBody>
      </p:sp>
      <p:sp>
        <p:nvSpPr>
          <p:cNvPr id="15367" name="矩形 15366"/>
          <p:cNvSpPr/>
          <p:nvPr/>
        </p:nvSpPr>
        <p:spPr>
          <a:xfrm>
            <a:off x="314325" y="4806950"/>
            <a:ext cx="1479550" cy="828675"/>
          </a:xfrm>
          <a:prstGeom prst="rect">
            <a:avLst/>
          </a:prstGeom>
          <a:noFill/>
          <a:ln w="9525">
            <a:noFill/>
          </a:ln>
        </p:spPr>
        <p:txBody>
          <a:bodyPr lIns="36000" tIns="36000" rIns="36000" bIns="36000" anchor="ctr" anchorCtr="1"/>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fontAlgn="base">
              <a:spcBef>
                <a:spcPct val="0"/>
              </a:spcBef>
              <a:buNone/>
            </a:pPr>
            <a:r>
              <a:rPr lang="zh-CN" altLang="en-US" sz="3200" strike="noStrike" noProof="1">
                <a:effectLst>
                  <a:outerShdw blurRad="38100" dist="38100" dir="2700000">
                    <a:srgbClr val="C0C0C0"/>
                  </a:outerShdw>
                </a:effectLst>
                <a:latin typeface="华文中宋" panose="02010600040101010101" pitchFamily="2" charset="-122"/>
                <a:ea typeface="华文琥珀" panose="02010800040101010101" pitchFamily="2" charset="-122"/>
                <a:cs typeface="+mn-ea"/>
              </a:rPr>
              <a:t>外交</a:t>
            </a:r>
            <a:endParaRPr lang="zh-CN" altLang="en-US" sz="3200" strike="noStrike" noProof="1">
              <a:effectLst>
                <a:outerShdw blurRad="38100" dist="38100" dir="2700000">
                  <a:srgbClr val="C0C0C0"/>
                </a:outerShdw>
              </a:effectLst>
              <a:latin typeface="华文中宋" panose="02010600040101010101" pitchFamily="2" charset="-122"/>
              <a:ea typeface="华文琥珀" panose="02010800040101010101" pitchFamily="2" charset="-122"/>
            </a:endParaRPr>
          </a:p>
        </p:txBody>
      </p:sp>
      <p:sp>
        <p:nvSpPr>
          <p:cNvPr id="15368" name="矩形 15367"/>
          <p:cNvSpPr/>
          <p:nvPr/>
        </p:nvSpPr>
        <p:spPr>
          <a:xfrm>
            <a:off x="5305425" y="4075113"/>
            <a:ext cx="3524250" cy="731837"/>
          </a:xfrm>
          <a:prstGeom prst="rect">
            <a:avLst/>
          </a:prstGeom>
          <a:noFill/>
          <a:ln w="9525">
            <a:noFill/>
          </a:ln>
        </p:spPr>
        <p:txBody>
          <a:bodyPr lIns="36000" tIns="36000" rIns="36000" bIns="36000" anchor="ctr" anchorCtr="1"/>
          <a:lstStyle/>
          <a:p>
            <a:pPr algn="ctr"/>
            <a:r>
              <a:rPr lang="zh-CN" altLang="en-US" sz="2800" b="1">
                <a:solidFill>
                  <a:srgbClr val="0000FF"/>
                </a:solidFill>
                <a:latin typeface="Arial" panose="020B0604020202020204" pitchFamily="34" charset="0"/>
                <a:ea typeface="幼圆" panose="02010509060101010101" pitchFamily="1" charset="-122"/>
              </a:rPr>
              <a:t>船坚炮利</a:t>
            </a:r>
            <a:endParaRPr lang="zh-CN" altLang="en-US" sz="2800" b="1">
              <a:solidFill>
                <a:srgbClr val="0000FF"/>
              </a:solidFill>
              <a:latin typeface="Arial" panose="020B0604020202020204" pitchFamily="34" charset="0"/>
              <a:ea typeface="幼圆" panose="02010509060101010101" pitchFamily="1" charset="-122"/>
            </a:endParaRPr>
          </a:p>
        </p:txBody>
      </p:sp>
      <p:sp>
        <p:nvSpPr>
          <p:cNvPr id="15369" name="矩形 15368"/>
          <p:cNvSpPr/>
          <p:nvPr/>
        </p:nvSpPr>
        <p:spPr>
          <a:xfrm>
            <a:off x="1793875" y="4075113"/>
            <a:ext cx="3511550" cy="731837"/>
          </a:xfrm>
          <a:prstGeom prst="rect">
            <a:avLst/>
          </a:prstGeom>
          <a:noFill/>
          <a:ln w="9525">
            <a:noFill/>
          </a:ln>
        </p:spPr>
        <p:txBody>
          <a:bodyPr lIns="36000" tIns="36000" rIns="36000" bIns="36000" anchor="ctr" anchorCtr="1"/>
          <a:lstStyle/>
          <a:p>
            <a:pPr algn="ctr"/>
            <a:r>
              <a:rPr lang="zh-CN" altLang="en-US" sz="2800" b="1">
                <a:solidFill>
                  <a:srgbClr val="0000FF"/>
                </a:solidFill>
                <a:latin typeface="Arial" panose="020B0604020202020204" pitchFamily="34" charset="0"/>
                <a:ea typeface="幼圆" panose="02010509060101010101" pitchFamily="1" charset="-122"/>
              </a:rPr>
              <a:t>装备陈旧　军纪败坏</a:t>
            </a:r>
            <a:endParaRPr lang="zh-CN" altLang="en-US" sz="2800" b="1">
              <a:solidFill>
                <a:srgbClr val="0000FF"/>
              </a:solidFill>
              <a:latin typeface="Arial" panose="020B0604020202020204" pitchFamily="34" charset="0"/>
              <a:ea typeface="幼圆" panose="02010509060101010101" pitchFamily="1" charset="-122"/>
            </a:endParaRPr>
          </a:p>
        </p:txBody>
      </p:sp>
      <p:sp>
        <p:nvSpPr>
          <p:cNvPr id="15370" name="矩形 15369"/>
          <p:cNvSpPr/>
          <p:nvPr/>
        </p:nvSpPr>
        <p:spPr>
          <a:xfrm>
            <a:off x="314325" y="4075113"/>
            <a:ext cx="1479550" cy="731838"/>
          </a:xfrm>
          <a:prstGeom prst="rect">
            <a:avLst/>
          </a:prstGeom>
          <a:noFill/>
          <a:ln w="9525">
            <a:noFill/>
          </a:ln>
        </p:spPr>
        <p:txBody>
          <a:bodyPr lIns="36000" tIns="36000" rIns="36000" bIns="36000" anchor="ctr" anchorCtr="1"/>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fontAlgn="base">
              <a:spcBef>
                <a:spcPct val="0"/>
              </a:spcBef>
              <a:buNone/>
            </a:pPr>
            <a:r>
              <a:rPr lang="zh-CN" altLang="en-US" sz="3200" strike="noStrike" noProof="1">
                <a:effectLst>
                  <a:outerShdw blurRad="38100" dist="38100" dir="2700000">
                    <a:srgbClr val="C0C0C0"/>
                  </a:outerShdw>
                </a:effectLst>
                <a:latin typeface="华文中宋" panose="02010600040101010101" pitchFamily="2" charset="-122"/>
                <a:ea typeface="华文琥珀" panose="02010800040101010101" pitchFamily="2" charset="-122"/>
                <a:cs typeface="+mn-ea"/>
              </a:rPr>
              <a:t>军事</a:t>
            </a:r>
            <a:endParaRPr lang="zh-CN" altLang="en-US" sz="3200" strike="noStrike" noProof="1">
              <a:effectLst>
                <a:outerShdw blurRad="38100" dist="38100" dir="2700000">
                  <a:srgbClr val="C0C0C0"/>
                </a:outerShdw>
              </a:effectLst>
              <a:latin typeface="华文中宋" panose="02010600040101010101" pitchFamily="2" charset="-122"/>
              <a:ea typeface="华文琥珀" panose="02010800040101010101" pitchFamily="2" charset="-122"/>
            </a:endParaRPr>
          </a:p>
        </p:txBody>
      </p:sp>
      <p:sp>
        <p:nvSpPr>
          <p:cNvPr id="15371" name="矩形 15370"/>
          <p:cNvSpPr/>
          <p:nvPr/>
        </p:nvSpPr>
        <p:spPr>
          <a:xfrm>
            <a:off x="5305425" y="3008313"/>
            <a:ext cx="3524250" cy="1066800"/>
          </a:xfrm>
          <a:prstGeom prst="rect">
            <a:avLst/>
          </a:prstGeom>
          <a:noFill/>
          <a:ln w="9525">
            <a:noFill/>
          </a:ln>
        </p:spPr>
        <p:txBody>
          <a:bodyPr lIns="36000" tIns="36000" rIns="36000" bIns="36000" anchor="ctr" anchorCtr="1"/>
          <a:lstStyle/>
          <a:p>
            <a:pPr algn="ctr">
              <a:spcBef>
                <a:spcPct val="20000"/>
              </a:spcBef>
            </a:pPr>
            <a:r>
              <a:rPr lang="zh-CN" altLang="en-US" sz="2800" b="1">
                <a:solidFill>
                  <a:schemeClr val="tx2"/>
                </a:solidFill>
                <a:latin typeface="Arial" panose="020B0604020202020204" pitchFamily="34" charset="0"/>
                <a:ea typeface="幼圆" panose="02010509060101010101" pitchFamily="1" charset="-122"/>
              </a:rPr>
              <a:t>工业革命接近尾声</a:t>
            </a:r>
            <a:endParaRPr lang="zh-CN" altLang="en-US" sz="2800" b="1">
              <a:solidFill>
                <a:schemeClr val="tx2"/>
              </a:solidFill>
              <a:latin typeface="Arial" panose="020B0604020202020204" pitchFamily="34" charset="0"/>
              <a:ea typeface="幼圆" panose="02010509060101010101" pitchFamily="1" charset="-122"/>
            </a:endParaRPr>
          </a:p>
          <a:p>
            <a:pPr algn="ctr">
              <a:spcBef>
                <a:spcPct val="20000"/>
              </a:spcBef>
            </a:pPr>
            <a:r>
              <a:rPr lang="zh-CN" altLang="en-US" sz="2800" b="1">
                <a:solidFill>
                  <a:schemeClr val="tx2"/>
                </a:solidFill>
                <a:latin typeface="Arial" panose="020B0604020202020204" pitchFamily="34" charset="0"/>
                <a:ea typeface="幼圆" panose="02010509060101010101" pitchFamily="1" charset="-122"/>
              </a:rPr>
              <a:t>商品经济发达</a:t>
            </a:r>
            <a:endParaRPr lang="zh-CN" altLang="en-US" sz="2800" b="1">
              <a:solidFill>
                <a:schemeClr val="tx2"/>
              </a:solidFill>
              <a:latin typeface="宋体" panose="02010600030101010101" pitchFamily="2" charset="-122"/>
              <a:ea typeface="幼圆" panose="02010509060101010101" pitchFamily="1" charset="-122"/>
            </a:endParaRPr>
          </a:p>
        </p:txBody>
      </p:sp>
      <p:sp>
        <p:nvSpPr>
          <p:cNvPr id="15372" name="矩形 15371"/>
          <p:cNvSpPr/>
          <p:nvPr/>
        </p:nvSpPr>
        <p:spPr>
          <a:xfrm>
            <a:off x="1793875" y="3008313"/>
            <a:ext cx="3511550" cy="1066800"/>
          </a:xfrm>
          <a:prstGeom prst="rect">
            <a:avLst/>
          </a:prstGeom>
          <a:noFill/>
          <a:ln w="9525">
            <a:noFill/>
          </a:ln>
        </p:spPr>
        <p:txBody>
          <a:bodyPr lIns="36000" tIns="36000" rIns="36000" bIns="36000" anchor="ctr" anchorCtr="1"/>
          <a:lstStyle/>
          <a:p>
            <a:pPr algn="ctr">
              <a:spcBef>
                <a:spcPct val="20000"/>
              </a:spcBef>
            </a:pPr>
            <a:r>
              <a:rPr lang="zh-CN" altLang="en-US" sz="2800" b="1">
                <a:solidFill>
                  <a:schemeClr val="tx2"/>
                </a:solidFill>
                <a:latin typeface="Arial" panose="020B0604020202020204" pitchFamily="34" charset="0"/>
                <a:ea typeface="幼圆" panose="02010509060101010101" pitchFamily="1" charset="-122"/>
              </a:rPr>
              <a:t>落后的自然经济</a:t>
            </a:r>
            <a:endParaRPr lang="zh-CN" altLang="en-US" sz="2800" b="1">
              <a:solidFill>
                <a:schemeClr val="tx2"/>
              </a:solidFill>
              <a:latin typeface="Arial" panose="020B0604020202020204" pitchFamily="34" charset="0"/>
              <a:ea typeface="幼圆" panose="02010509060101010101" pitchFamily="1" charset="-122"/>
            </a:endParaRPr>
          </a:p>
          <a:p>
            <a:pPr algn="ctr">
              <a:spcBef>
                <a:spcPct val="20000"/>
              </a:spcBef>
            </a:pPr>
            <a:r>
              <a:rPr lang="zh-CN" altLang="en-US" sz="2800" b="1">
                <a:solidFill>
                  <a:schemeClr val="tx2"/>
                </a:solidFill>
                <a:latin typeface="Arial" panose="020B0604020202020204" pitchFamily="34" charset="0"/>
                <a:ea typeface="幼圆" panose="02010509060101010101" pitchFamily="1" charset="-122"/>
              </a:rPr>
              <a:t>财政入不敷出</a:t>
            </a:r>
            <a:endParaRPr lang="zh-CN" altLang="en-US" sz="2800" b="1">
              <a:solidFill>
                <a:schemeClr val="tx2"/>
              </a:solidFill>
              <a:latin typeface="Arial" panose="020B0604020202020204" pitchFamily="34" charset="0"/>
              <a:ea typeface="幼圆" panose="02010509060101010101" pitchFamily="1" charset="-122"/>
            </a:endParaRPr>
          </a:p>
        </p:txBody>
      </p:sp>
      <p:sp>
        <p:nvSpPr>
          <p:cNvPr id="15373" name="矩形 15372"/>
          <p:cNvSpPr/>
          <p:nvPr/>
        </p:nvSpPr>
        <p:spPr>
          <a:xfrm>
            <a:off x="314325" y="3008313"/>
            <a:ext cx="1479550" cy="1066800"/>
          </a:xfrm>
          <a:prstGeom prst="rect">
            <a:avLst/>
          </a:prstGeom>
          <a:noFill/>
          <a:ln w="9525">
            <a:noFill/>
          </a:ln>
        </p:spPr>
        <p:txBody>
          <a:bodyPr lIns="36000" tIns="36000" rIns="36000" bIns="36000" anchor="ctr" anchorCtr="1"/>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fontAlgn="base">
              <a:spcBef>
                <a:spcPct val="0"/>
              </a:spcBef>
              <a:buNone/>
            </a:pPr>
            <a:r>
              <a:rPr lang="zh-CN" altLang="en-US" sz="3200" strike="noStrike" noProof="1">
                <a:effectLst>
                  <a:outerShdw blurRad="38100" dist="38100" dir="2700000">
                    <a:srgbClr val="C0C0C0"/>
                  </a:outerShdw>
                </a:effectLst>
                <a:latin typeface="华文中宋" panose="02010600040101010101" pitchFamily="2" charset="-122"/>
                <a:ea typeface="华文琥珀" panose="02010800040101010101" pitchFamily="2" charset="-122"/>
                <a:cs typeface="+mn-ea"/>
              </a:rPr>
              <a:t>经济</a:t>
            </a:r>
            <a:endParaRPr lang="zh-CN" altLang="en-US" sz="3200" strike="noStrike" noProof="1">
              <a:effectLst>
                <a:outerShdw blurRad="38100" dist="38100" dir="2700000">
                  <a:srgbClr val="C0C0C0"/>
                </a:outerShdw>
              </a:effectLst>
              <a:latin typeface="华文中宋" panose="02010600040101010101" pitchFamily="2" charset="-122"/>
              <a:ea typeface="华文琥珀" panose="02010800040101010101" pitchFamily="2" charset="-122"/>
            </a:endParaRPr>
          </a:p>
        </p:txBody>
      </p:sp>
      <p:sp>
        <p:nvSpPr>
          <p:cNvPr id="15374" name="矩形 15373"/>
          <p:cNvSpPr/>
          <p:nvPr/>
        </p:nvSpPr>
        <p:spPr>
          <a:xfrm>
            <a:off x="5305425" y="2178050"/>
            <a:ext cx="3524250" cy="830263"/>
          </a:xfrm>
          <a:prstGeom prst="rect">
            <a:avLst/>
          </a:prstGeom>
          <a:noFill/>
          <a:ln w="9525">
            <a:noFill/>
          </a:ln>
        </p:spPr>
        <p:txBody>
          <a:bodyPr lIns="36000" tIns="36000" rIns="36000" bIns="36000" anchor="ctr" anchorCtr="1"/>
          <a:lstStyle/>
          <a:p>
            <a:pPr algn="ctr"/>
            <a:r>
              <a:rPr lang="zh-CN" altLang="en-US" sz="2800" b="1">
                <a:solidFill>
                  <a:srgbClr val="0000FF"/>
                </a:solidFill>
                <a:latin typeface="Arial" panose="020B0604020202020204" pitchFamily="34" charset="0"/>
                <a:ea typeface="幼圆" panose="02010509060101010101" pitchFamily="1" charset="-122"/>
              </a:rPr>
              <a:t>先进的资本主义国家</a:t>
            </a:r>
            <a:endParaRPr lang="zh-CN" altLang="en-US" sz="2800" b="1">
              <a:solidFill>
                <a:srgbClr val="0000FF"/>
              </a:solidFill>
              <a:latin typeface="Arial" panose="020B0604020202020204" pitchFamily="34" charset="0"/>
              <a:ea typeface="幼圆" panose="02010509060101010101" pitchFamily="1" charset="-122"/>
            </a:endParaRPr>
          </a:p>
        </p:txBody>
      </p:sp>
      <p:sp>
        <p:nvSpPr>
          <p:cNvPr id="15375" name="矩形 15374"/>
          <p:cNvSpPr/>
          <p:nvPr/>
        </p:nvSpPr>
        <p:spPr>
          <a:xfrm>
            <a:off x="1793875" y="2178050"/>
            <a:ext cx="3511550" cy="830263"/>
          </a:xfrm>
          <a:prstGeom prst="rect">
            <a:avLst/>
          </a:prstGeom>
          <a:noFill/>
          <a:ln w="9525">
            <a:noFill/>
          </a:ln>
        </p:spPr>
        <p:txBody>
          <a:bodyPr lIns="36000" tIns="36000" rIns="36000" bIns="36000" anchor="ctr" anchorCtr="1"/>
          <a:lstStyle/>
          <a:p>
            <a:pPr algn="ctr"/>
            <a:r>
              <a:rPr lang="zh-CN" altLang="en-US" sz="2800" b="1">
                <a:solidFill>
                  <a:srgbClr val="0000FF"/>
                </a:solidFill>
                <a:latin typeface="Arial" panose="020B0604020202020204" pitchFamily="34" charset="0"/>
                <a:ea typeface="幼圆" panose="02010509060101010101" pitchFamily="1" charset="-122"/>
              </a:rPr>
              <a:t>封建主义日趋腐败</a:t>
            </a:r>
            <a:endParaRPr lang="zh-CN" altLang="en-US" sz="2800" b="1">
              <a:solidFill>
                <a:srgbClr val="0000FF"/>
              </a:solidFill>
              <a:latin typeface="Arial" panose="020B0604020202020204" pitchFamily="34" charset="0"/>
              <a:ea typeface="幼圆" panose="02010509060101010101" pitchFamily="1" charset="-122"/>
            </a:endParaRPr>
          </a:p>
        </p:txBody>
      </p:sp>
      <p:sp>
        <p:nvSpPr>
          <p:cNvPr id="15376" name="矩形 15375"/>
          <p:cNvSpPr/>
          <p:nvPr/>
        </p:nvSpPr>
        <p:spPr>
          <a:xfrm>
            <a:off x="314325" y="2178050"/>
            <a:ext cx="1479550" cy="830263"/>
          </a:xfrm>
          <a:prstGeom prst="rect">
            <a:avLst/>
          </a:prstGeom>
          <a:noFill/>
          <a:ln w="9525">
            <a:noFill/>
          </a:ln>
        </p:spPr>
        <p:txBody>
          <a:bodyPr lIns="36000" tIns="36000" rIns="36000" bIns="36000" anchor="ctr" anchorCtr="1"/>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fontAlgn="base">
              <a:spcBef>
                <a:spcPct val="0"/>
              </a:spcBef>
              <a:buNone/>
            </a:pPr>
            <a:r>
              <a:rPr lang="zh-CN" altLang="en-US" sz="3200" strike="noStrike" noProof="1">
                <a:effectLst>
                  <a:outerShdw blurRad="38100" dist="38100" dir="2700000">
                    <a:srgbClr val="C0C0C0"/>
                  </a:outerShdw>
                </a:effectLst>
                <a:latin typeface="华文中宋" panose="02010600040101010101" pitchFamily="2" charset="-122"/>
                <a:ea typeface="华文琥珀" panose="02010800040101010101" pitchFamily="2" charset="-122"/>
                <a:cs typeface="+mn-ea"/>
              </a:rPr>
              <a:t>政治</a:t>
            </a:r>
            <a:endParaRPr lang="zh-CN" altLang="en-US" sz="3200" strike="noStrike" noProof="1">
              <a:effectLst>
                <a:outerShdw blurRad="38100" dist="38100" dir="2700000">
                  <a:srgbClr val="C0C0C0"/>
                </a:outerShdw>
              </a:effectLst>
              <a:latin typeface="华文中宋" panose="02010600040101010101" pitchFamily="2" charset="-122"/>
              <a:ea typeface="华文琥珀" panose="02010800040101010101" pitchFamily="2" charset="-122"/>
            </a:endParaRPr>
          </a:p>
        </p:txBody>
      </p:sp>
      <p:sp>
        <p:nvSpPr>
          <p:cNvPr id="16400" name="矩形 15376"/>
          <p:cNvSpPr/>
          <p:nvPr/>
        </p:nvSpPr>
        <p:spPr>
          <a:xfrm>
            <a:off x="5305425" y="1492250"/>
            <a:ext cx="3524250" cy="685800"/>
          </a:xfrm>
          <a:prstGeom prst="rect">
            <a:avLst/>
          </a:prstGeom>
          <a:noFill/>
          <a:ln w="9525">
            <a:noFill/>
          </a:ln>
        </p:spPr>
        <p:txBody>
          <a:bodyPr lIns="36000" tIns="36000" rIns="36000" bIns="36000" anchor="ctr" anchorCtr="1"/>
          <a:lstStyle/>
          <a:p>
            <a:r>
              <a:rPr lang="zh-CN" altLang="en-US" sz="3200">
                <a:latin typeface="华文中宋" panose="02010600040101010101" pitchFamily="2" charset="-122"/>
                <a:ea typeface="华文琥珀" panose="02010800040101010101" pitchFamily="2" charset="-122"/>
              </a:rPr>
              <a:t>英　　国</a:t>
            </a:r>
            <a:endParaRPr lang="zh-CN" altLang="en-US" sz="3200">
              <a:latin typeface="华文中宋" panose="02010600040101010101" pitchFamily="2" charset="-122"/>
              <a:ea typeface="华文琥珀" panose="02010800040101010101" pitchFamily="2" charset="-122"/>
            </a:endParaRPr>
          </a:p>
        </p:txBody>
      </p:sp>
      <p:sp>
        <p:nvSpPr>
          <p:cNvPr id="16401" name="矩形 15377"/>
          <p:cNvSpPr/>
          <p:nvPr/>
        </p:nvSpPr>
        <p:spPr>
          <a:xfrm>
            <a:off x="1793875" y="1492250"/>
            <a:ext cx="3511550" cy="685800"/>
          </a:xfrm>
          <a:prstGeom prst="rect">
            <a:avLst/>
          </a:prstGeom>
          <a:noFill/>
          <a:ln w="9525">
            <a:noFill/>
          </a:ln>
        </p:spPr>
        <p:txBody>
          <a:bodyPr lIns="36000" tIns="36000" rIns="36000" bIns="36000" anchor="ctr" anchorCtr="1"/>
          <a:lstStyle/>
          <a:p>
            <a:r>
              <a:rPr lang="zh-CN" altLang="en-US" sz="3200">
                <a:latin typeface="华文中宋" panose="02010600040101010101" pitchFamily="2" charset="-122"/>
                <a:ea typeface="华文琥珀" panose="02010800040101010101" pitchFamily="2" charset="-122"/>
              </a:rPr>
              <a:t>中　　国</a:t>
            </a:r>
            <a:endParaRPr lang="zh-CN" altLang="en-US" sz="3200">
              <a:latin typeface="华文中宋" panose="02010600040101010101" pitchFamily="2" charset="-122"/>
              <a:ea typeface="华文琥珀" panose="02010800040101010101" pitchFamily="2" charset="-122"/>
            </a:endParaRPr>
          </a:p>
        </p:txBody>
      </p:sp>
      <p:sp>
        <p:nvSpPr>
          <p:cNvPr id="16402" name="矩形 15378"/>
          <p:cNvSpPr/>
          <p:nvPr/>
        </p:nvSpPr>
        <p:spPr>
          <a:xfrm>
            <a:off x="314325" y="1492250"/>
            <a:ext cx="1479550" cy="685800"/>
          </a:xfrm>
          <a:prstGeom prst="rect">
            <a:avLst/>
          </a:prstGeom>
          <a:noFill/>
          <a:ln w="9525">
            <a:noFill/>
          </a:ln>
        </p:spPr>
        <p:txBody>
          <a:bodyPr lIns="36000" tIns="36000" rIns="36000" bIns="36000" anchor="ctr" anchorCtr="1"/>
          <a:lstStyle/>
          <a:p>
            <a:endParaRPr sz="2800">
              <a:solidFill>
                <a:schemeClr val="tx2"/>
              </a:solidFill>
              <a:latin typeface="宋体" panose="02010600030101010101" pitchFamily="2" charset="-122"/>
              <a:ea typeface="华文琥珀" panose="02010800040101010101" pitchFamily="2" charset="-122"/>
            </a:endParaRPr>
          </a:p>
        </p:txBody>
      </p:sp>
      <p:sp>
        <p:nvSpPr>
          <p:cNvPr id="16403" name="直接连接符 15379"/>
          <p:cNvSpPr/>
          <p:nvPr/>
        </p:nvSpPr>
        <p:spPr>
          <a:xfrm>
            <a:off x="314325" y="1492250"/>
            <a:ext cx="8515350" cy="0"/>
          </a:xfrm>
          <a:prstGeom prst="line">
            <a:avLst/>
          </a:prstGeom>
          <a:ln w="28575" cap="sq"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ndParaRPr>
          </a:p>
        </p:txBody>
      </p:sp>
      <p:sp>
        <p:nvSpPr>
          <p:cNvPr id="16404" name="直接连接符 15380"/>
          <p:cNvSpPr/>
          <p:nvPr/>
        </p:nvSpPr>
        <p:spPr>
          <a:xfrm>
            <a:off x="314325" y="2178050"/>
            <a:ext cx="8515350" cy="0"/>
          </a:xfrm>
          <a:prstGeom prst="line">
            <a:avLst/>
          </a:prstGeom>
          <a:ln w="12700"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ndParaRPr>
          </a:p>
        </p:txBody>
      </p:sp>
      <p:sp>
        <p:nvSpPr>
          <p:cNvPr id="16405" name="直接连接符 15381"/>
          <p:cNvSpPr/>
          <p:nvPr/>
        </p:nvSpPr>
        <p:spPr>
          <a:xfrm>
            <a:off x="314325" y="3008313"/>
            <a:ext cx="8515350" cy="0"/>
          </a:xfrm>
          <a:prstGeom prst="line">
            <a:avLst/>
          </a:prstGeom>
          <a:ln w="12700"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ndParaRPr>
          </a:p>
        </p:txBody>
      </p:sp>
      <p:sp>
        <p:nvSpPr>
          <p:cNvPr id="16406" name="直接连接符 15382"/>
          <p:cNvSpPr/>
          <p:nvPr/>
        </p:nvSpPr>
        <p:spPr>
          <a:xfrm>
            <a:off x="314325" y="4075113"/>
            <a:ext cx="8515350" cy="0"/>
          </a:xfrm>
          <a:prstGeom prst="line">
            <a:avLst/>
          </a:prstGeom>
          <a:ln w="12700"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ndParaRPr>
          </a:p>
        </p:txBody>
      </p:sp>
      <p:sp>
        <p:nvSpPr>
          <p:cNvPr id="16407" name="直接连接符 15383"/>
          <p:cNvSpPr/>
          <p:nvPr/>
        </p:nvSpPr>
        <p:spPr>
          <a:xfrm>
            <a:off x="314325" y="4806950"/>
            <a:ext cx="8515350" cy="0"/>
          </a:xfrm>
          <a:prstGeom prst="line">
            <a:avLst/>
          </a:prstGeom>
          <a:ln w="12700"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ndParaRPr>
          </a:p>
        </p:txBody>
      </p:sp>
      <p:sp>
        <p:nvSpPr>
          <p:cNvPr id="16408" name="直接连接符 15384"/>
          <p:cNvSpPr/>
          <p:nvPr/>
        </p:nvSpPr>
        <p:spPr>
          <a:xfrm>
            <a:off x="314325" y="5484813"/>
            <a:ext cx="8515350" cy="0"/>
          </a:xfrm>
          <a:prstGeom prst="line">
            <a:avLst/>
          </a:prstGeom>
          <a:ln w="12700"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ndParaRPr>
          </a:p>
        </p:txBody>
      </p:sp>
      <p:sp>
        <p:nvSpPr>
          <p:cNvPr id="16409" name="直接连接符 15385"/>
          <p:cNvSpPr/>
          <p:nvPr/>
        </p:nvSpPr>
        <p:spPr>
          <a:xfrm>
            <a:off x="314325" y="6103938"/>
            <a:ext cx="8515350" cy="0"/>
          </a:xfrm>
          <a:prstGeom prst="line">
            <a:avLst/>
          </a:prstGeom>
          <a:ln w="28575" cap="sq"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ndParaRPr>
          </a:p>
        </p:txBody>
      </p:sp>
      <p:sp>
        <p:nvSpPr>
          <p:cNvPr id="16410" name="直接连接符 15386"/>
          <p:cNvSpPr/>
          <p:nvPr/>
        </p:nvSpPr>
        <p:spPr>
          <a:xfrm>
            <a:off x="314325" y="1492250"/>
            <a:ext cx="0" cy="4587875"/>
          </a:xfrm>
          <a:prstGeom prst="line">
            <a:avLst/>
          </a:prstGeom>
          <a:ln w="28575" cap="sq"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ndParaRPr>
          </a:p>
        </p:txBody>
      </p:sp>
      <p:sp>
        <p:nvSpPr>
          <p:cNvPr id="16411" name="直接连接符 15387"/>
          <p:cNvSpPr/>
          <p:nvPr/>
        </p:nvSpPr>
        <p:spPr>
          <a:xfrm>
            <a:off x="1793875" y="1492250"/>
            <a:ext cx="0" cy="4616450"/>
          </a:xfrm>
          <a:prstGeom prst="line">
            <a:avLst/>
          </a:prstGeom>
          <a:ln w="12700"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ndParaRPr>
          </a:p>
        </p:txBody>
      </p:sp>
      <p:sp>
        <p:nvSpPr>
          <p:cNvPr id="16412" name="直接连接符 15388"/>
          <p:cNvSpPr/>
          <p:nvPr/>
        </p:nvSpPr>
        <p:spPr>
          <a:xfrm>
            <a:off x="5305425" y="1492250"/>
            <a:ext cx="0" cy="4629150"/>
          </a:xfrm>
          <a:prstGeom prst="line">
            <a:avLst/>
          </a:prstGeom>
          <a:ln w="12700"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ndParaRPr>
          </a:p>
        </p:txBody>
      </p:sp>
      <p:sp>
        <p:nvSpPr>
          <p:cNvPr id="16413" name="直接连接符 15389"/>
          <p:cNvSpPr/>
          <p:nvPr/>
        </p:nvSpPr>
        <p:spPr>
          <a:xfrm>
            <a:off x="8829675" y="1492250"/>
            <a:ext cx="0" cy="4616450"/>
          </a:xfrm>
          <a:prstGeom prst="line">
            <a:avLst/>
          </a:prstGeom>
          <a:ln w="28575" cap="sq"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ndParaRPr>
          </a:p>
        </p:txBody>
      </p:sp>
      <p:sp>
        <p:nvSpPr>
          <p:cNvPr id="15391" name="文本框 15390"/>
          <p:cNvSpPr txBox="1"/>
          <p:nvPr/>
        </p:nvSpPr>
        <p:spPr>
          <a:xfrm>
            <a:off x="254000" y="820738"/>
            <a:ext cx="8636000" cy="609600"/>
          </a:xfrm>
          <a:prstGeom prst="rect">
            <a:avLst/>
          </a:prstGeom>
          <a:noFill/>
          <a:ln w="9525">
            <a:noFill/>
          </a:ln>
        </p:spPr>
        <p:txBody>
          <a:bodyPr wrap="none" lIns="0" tIns="0" rIns="0" bIns="0" anchor="t" anchorCtr="1">
            <a:spAutoFit/>
          </a:bodyPr>
          <a:lstStyle/>
          <a:p>
            <a:pPr algn="ctr"/>
            <a:r>
              <a:rPr lang="zh-CN" altLang="en-US" sz="4000" noProof="1">
                <a:effectLst>
                  <a:outerShdw blurRad="38100" dist="38100" dir="2700000">
                    <a:srgbClr val="C0C0C0"/>
                  </a:outerShdw>
                </a:effectLst>
                <a:latin typeface="Times New Roman" panose="02020603050405020304" pitchFamily="18" charset="0"/>
                <a:ea typeface="华文隶书" panose="02010800040101010101" pitchFamily="2" charset="-122"/>
                <a:cs typeface="+mn-ea"/>
              </a:rPr>
              <a:t>鸦片战争前中英基本情况对比（背景）</a:t>
            </a:r>
            <a:endParaRPr lang="zh-CN" altLang="en-US" sz="4000" noProof="1">
              <a:effectLst>
                <a:outerShdw blurRad="38100" dist="38100" dir="2700000">
                  <a:srgbClr val="C0C0C0"/>
                </a:outerShdw>
              </a:effectLst>
              <a:latin typeface="Times New Roman" panose="02020603050405020304" pitchFamily="18" charset="0"/>
              <a:ea typeface="华文隶书"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75"/>
                                        </p:tgtEl>
                                        <p:attrNameLst>
                                          <p:attrName>style.visibility</p:attrName>
                                        </p:attrNameLst>
                                      </p:cBhvr>
                                      <p:to>
                                        <p:strVal val="visible"/>
                                      </p:to>
                                    </p:set>
                                    <p:animEffect transition="in" filter="dissolve">
                                      <p:cBhvr>
                                        <p:cTn id="7" dur="500"/>
                                        <p:tgtEl>
                                          <p:spTgt spid="15375"/>
                                        </p:tgtEl>
                                      </p:cBhvr>
                                    </p:animEffect>
                                  </p:childTnLst>
                                  <p:subTnLst>
                                    <p:audio>
                                      <p:cMediaNode>
                                        <p:cTn display="0" masterRel="sameClick">
                                          <p:stCondLst>
                                            <p:cond evt="begin" delay="0">
                                              <p:tn val="5"/>
                                            </p:cond>
                                          </p:stCondLst>
                                          <p:endCondLst>
                                            <p:cond evt="onStopAudio" delay="0">
                                              <p:tgtEl>
                                                <p:sldTgt/>
                                              </p:tgtEl>
                                            </p:cond>
                                          </p:endCondLst>
                                        </p:cTn>
                                        <p:tgtEl>
                                          <p:sndTgt r:embed="rId1" name="type.wav"/>
                                        </p:tgtEl>
                                      </p:cMediaNode>
                                    </p:audio>
                                  </p:subTnLst>
                                </p:cTn>
                              </p:par>
                              <p:par>
                                <p:cTn id="8" presetID="9" presetClass="entr" presetSubtype="0" fill="hold" grpId="0" nodeType="withEffect">
                                  <p:stCondLst>
                                    <p:cond delay="0"/>
                                  </p:stCondLst>
                                  <p:childTnLst>
                                    <p:set>
                                      <p:cBhvr>
                                        <p:cTn id="9" dur="1" fill="hold">
                                          <p:stCondLst>
                                            <p:cond delay="0"/>
                                          </p:stCondLst>
                                        </p:cTn>
                                        <p:tgtEl>
                                          <p:spTgt spid="15374"/>
                                        </p:tgtEl>
                                        <p:attrNameLst>
                                          <p:attrName>style.visibility</p:attrName>
                                        </p:attrNameLst>
                                      </p:cBhvr>
                                      <p:to>
                                        <p:strVal val="visible"/>
                                      </p:to>
                                    </p:set>
                                    <p:animEffect transition="in" filter="dissolve">
                                      <p:cBhvr>
                                        <p:cTn id="10" dur="500"/>
                                        <p:tgtEl>
                                          <p:spTgt spid="15374"/>
                                        </p:tgtEl>
                                      </p:cBhvr>
                                    </p:animEffect>
                                  </p:childTnLst>
                                  <p:subTnLst>
                                    <p:audio>
                                      <p:cMediaNode>
                                        <p:cTn display="0" masterRel="sameClick">
                                          <p:stCondLst>
                                            <p:cond evt="begin" delay="0">
                                              <p:tn val="8"/>
                                            </p:cond>
                                          </p:stCondLst>
                                          <p:endCondLst>
                                            <p:cond evt="onStopAudio" delay="0">
                                              <p:tgtEl>
                                                <p:sldTgt/>
                                              </p:tgtEl>
                                            </p:cond>
                                          </p:endCondLst>
                                        </p:cTn>
                                        <p:tgtEl>
                                          <p:sndTgt r:embed="rId1" name="type.wav"/>
                                        </p:tgtEl>
                                      </p:cMediaNode>
                                    </p:audio>
                                  </p:sub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372"/>
                                        </p:tgtEl>
                                        <p:attrNameLst>
                                          <p:attrName>style.visibility</p:attrName>
                                        </p:attrNameLst>
                                      </p:cBhvr>
                                      <p:to>
                                        <p:strVal val="visible"/>
                                      </p:to>
                                    </p:set>
                                    <p:animEffect transition="in" filter="dissolve">
                                      <p:cBhvr>
                                        <p:cTn id="15" dur="500"/>
                                        <p:tgtEl>
                                          <p:spTgt spid="15372"/>
                                        </p:tgtEl>
                                      </p:cBhvr>
                                    </p:animEffect>
                                  </p:childTnLst>
                                  <p:subTnLst>
                                    <p:audio>
                                      <p:cMediaNode>
                                        <p:cTn display="0" masterRel="sameClick">
                                          <p:stCondLst>
                                            <p:cond evt="begin" delay="0">
                                              <p:tn val="13"/>
                                            </p:cond>
                                          </p:stCondLst>
                                          <p:endCondLst>
                                            <p:cond evt="onStopAudio" delay="0">
                                              <p:tgtEl>
                                                <p:sldTgt/>
                                              </p:tgtEl>
                                            </p:cond>
                                          </p:endCondLst>
                                        </p:cTn>
                                        <p:tgtEl>
                                          <p:sndTgt r:embed="rId1" name="type.wav"/>
                                        </p:tgtEl>
                                      </p:cMediaNode>
                                    </p:audio>
                                  </p:subTnLst>
                                </p:cTn>
                              </p:par>
                              <p:par>
                                <p:cTn id="16" presetID="9" presetClass="entr" presetSubtype="0" fill="hold" grpId="0" nodeType="withEffect">
                                  <p:stCondLst>
                                    <p:cond delay="0"/>
                                  </p:stCondLst>
                                  <p:childTnLst>
                                    <p:set>
                                      <p:cBhvr>
                                        <p:cTn id="17" dur="1" fill="hold">
                                          <p:stCondLst>
                                            <p:cond delay="0"/>
                                          </p:stCondLst>
                                        </p:cTn>
                                        <p:tgtEl>
                                          <p:spTgt spid="15371"/>
                                        </p:tgtEl>
                                        <p:attrNameLst>
                                          <p:attrName>style.visibility</p:attrName>
                                        </p:attrNameLst>
                                      </p:cBhvr>
                                      <p:to>
                                        <p:strVal val="visible"/>
                                      </p:to>
                                    </p:set>
                                    <p:animEffect transition="in" filter="dissolve">
                                      <p:cBhvr>
                                        <p:cTn id="18" dur="500"/>
                                        <p:tgtEl>
                                          <p:spTgt spid="15371"/>
                                        </p:tgtEl>
                                      </p:cBhvr>
                                    </p:animEffect>
                                  </p:childTnLst>
                                  <p:subTnLst>
                                    <p:audio>
                                      <p:cMediaNode>
                                        <p:cTn display="0" masterRel="sameClick">
                                          <p:stCondLst>
                                            <p:cond evt="begin" delay="0">
                                              <p:tn val="16"/>
                                            </p:cond>
                                          </p:stCondLst>
                                          <p:endCondLst>
                                            <p:cond evt="onStopAudio" delay="0">
                                              <p:tgtEl>
                                                <p:sldTgt/>
                                              </p:tgtEl>
                                            </p:cond>
                                          </p:endCondLst>
                                        </p:cTn>
                                        <p:tgtEl>
                                          <p:sndTgt r:embed="rId1" name="type.wav"/>
                                        </p:tgtEl>
                                      </p:cMediaNode>
                                    </p:audio>
                                  </p:sub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5369"/>
                                        </p:tgtEl>
                                        <p:attrNameLst>
                                          <p:attrName>style.visibility</p:attrName>
                                        </p:attrNameLst>
                                      </p:cBhvr>
                                      <p:to>
                                        <p:strVal val="visible"/>
                                      </p:to>
                                    </p:set>
                                    <p:animEffect transition="in" filter="dissolve">
                                      <p:cBhvr>
                                        <p:cTn id="23" dur="500"/>
                                        <p:tgtEl>
                                          <p:spTgt spid="15369"/>
                                        </p:tgtEl>
                                      </p:cBhvr>
                                    </p:animEffect>
                                  </p:childTnLst>
                                  <p:subTnLst>
                                    <p:audio>
                                      <p:cMediaNode>
                                        <p:cTn display="0" masterRel="sameClick">
                                          <p:stCondLst>
                                            <p:cond evt="begin" delay="0">
                                              <p:tn val="21"/>
                                            </p:cond>
                                          </p:stCondLst>
                                          <p:endCondLst>
                                            <p:cond evt="onStopAudio" delay="0">
                                              <p:tgtEl>
                                                <p:sldTgt/>
                                              </p:tgtEl>
                                            </p:cond>
                                          </p:endCondLst>
                                        </p:cTn>
                                        <p:tgtEl>
                                          <p:sndTgt r:embed="rId1" name="type.wav"/>
                                        </p:tgtEl>
                                      </p:cMediaNode>
                                    </p:audio>
                                  </p:subTnLst>
                                </p:cTn>
                              </p:par>
                              <p:par>
                                <p:cTn id="24" presetID="9" presetClass="entr" presetSubtype="0" fill="hold" grpId="0" nodeType="withEffect">
                                  <p:stCondLst>
                                    <p:cond delay="0"/>
                                  </p:stCondLst>
                                  <p:childTnLst>
                                    <p:set>
                                      <p:cBhvr>
                                        <p:cTn id="25" dur="1" fill="hold">
                                          <p:stCondLst>
                                            <p:cond delay="0"/>
                                          </p:stCondLst>
                                        </p:cTn>
                                        <p:tgtEl>
                                          <p:spTgt spid="15368"/>
                                        </p:tgtEl>
                                        <p:attrNameLst>
                                          <p:attrName>style.visibility</p:attrName>
                                        </p:attrNameLst>
                                      </p:cBhvr>
                                      <p:to>
                                        <p:strVal val="visible"/>
                                      </p:to>
                                    </p:set>
                                    <p:animEffect transition="in" filter="dissolve">
                                      <p:cBhvr>
                                        <p:cTn id="26" dur="500"/>
                                        <p:tgtEl>
                                          <p:spTgt spid="15368"/>
                                        </p:tgtEl>
                                      </p:cBhvr>
                                    </p:animEffect>
                                  </p:childTnLst>
                                  <p:subTnLst>
                                    <p:audio>
                                      <p:cMediaNode>
                                        <p:cTn display="0" masterRel="sameClick">
                                          <p:stCondLst>
                                            <p:cond evt="begin" delay="0">
                                              <p:tn val="24"/>
                                            </p:cond>
                                          </p:stCondLst>
                                          <p:endCondLst>
                                            <p:cond evt="onStopAudio" delay="0">
                                              <p:tgtEl>
                                                <p:sldTgt/>
                                              </p:tgtEl>
                                            </p:cond>
                                          </p:endCondLst>
                                        </p:cTn>
                                        <p:tgtEl>
                                          <p:sndTgt r:embed="rId1" name="type.wav"/>
                                        </p:tgtEl>
                                      </p:cMediaNode>
                                    </p:audio>
                                  </p:sub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5366"/>
                                        </p:tgtEl>
                                        <p:attrNameLst>
                                          <p:attrName>style.visibility</p:attrName>
                                        </p:attrNameLst>
                                      </p:cBhvr>
                                      <p:to>
                                        <p:strVal val="visible"/>
                                      </p:to>
                                    </p:set>
                                    <p:animEffect transition="in" filter="dissolve">
                                      <p:cBhvr>
                                        <p:cTn id="31" dur="500"/>
                                        <p:tgtEl>
                                          <p:spTgt spid="15366"/>
                                        </p:tgtEl>
                                      </p:cBhvr>
                                    </p:animEffect>
                                  </p:childTnLst>
                                  <p:subTnLst>
                                    <p:audio>
                                      <p:cMediaNode>
                                        <p:cTn display="0" masterRel="sameClick">
                                          <p:stCondLst>
                                            <p:cond evt="begin" delay="0">
                                              <p:tn val="29"/>
                                            </p:cond>
                                          </p:stCondLst>
                                          <p:endCondLst>
                                            <p:cond evt="onStopAudio" delay="0">
                                              <p:tgtEl>
                                                <p:sldTgt/>
                                              </p:tgtEl>
                                            </p:cond>
                                          </p:endCondLst>
                                        </p:cTn>
                                        <p:tgtEl>
                                          <p:sndTgt r:embed="rId1" name="type.wav"/>
                                        </p:tgtEl>
                                      </p:cMediaNode>
                                    </p:audio>
                                  </p:subTnLst>
                                </p:cTn>
                              </p:par>
                              <p:par>
                                <p:cTn id="32" presetID="9" presetClass="entr" presetSubtype="0" fill="hold" grpId="0" nodeType="withEffect">
                                  <p:stCondLst>
                                    <p:cond delay="0"/>
                                  </p:stCondLst>
                                  <p:childTnLst>
                                    <p:set>
                                      <p:cBhvr>
                                        <p:cTn id="33" dur="1" fill="hold">
                                          <p:stCondLst>
                                            <p:cond delay="0"/>
                                          </p:stCondLst>
                                        </p:cTn>
                                        <p:tgtEl>
                                          <p:spTgt spid="15365"/>
                                        </p:tgtEl>
                                        <p:attrNameLst>
                                          <p:attrName>style.visibility</p:attrName>
                                        </p:attrNameLst>
                                      </p:cBhvr>
                                      <p:to>
                                        <p:strVal val="visible"/>
                                      </p:to>
                                    </p:set>
                                    <p:animEffect transition="in" filter="dissolve">
                                      <p:cBhvr>
                                        <p:cTn id="34" dur="500"/>
                                        <p:tgtEl>
                                          <p:spTgt spid="15365"/>
                                        </p:tgtEl>
                                      </p:cBhvr>
                                    </p:animEffect>
                                  </p:childTnLst>
                                  <p:subTnLst>
                                    <p:audio>
                                      <p:cMediaNode>
                                        <p:cTn display="0" masterRel="sameClick">
                                          <p:stCondLst>
                                            <p:cond evt="begin" delay="0">
                                              <p:tn val="32"/>
                                            </p:cond>
                                          </p:stCondLst>
                                          <p:endCondLst>
                                            <p:cond evt="onStopAudio" delay="0">
                                              <p:tgtEl>
                                                <p:sldTgt/>
                                              </p:tgtEl>
                                            </p:cond>
                                          </p:endCondLst>
                                        </p:cTn>
                                        <p:tgtEl>
                                          <p:sndTgt r:embed="rId1" name="type.wav"/>
                                        </p:tgtEl>
                                      </p:cMediaNode>
                                    </p:audio>
                                  </p:sub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5363"/>
                                        </p:tgtEl>
                                        <p:attrNameLst>
                                          <p:attrName>style.visibility</p:attrName>
                                        </p:attrNameLst>
                                      </p:cBhvr>
                                      <p:to>
                                        <p:strVal val="visible"/>
                                      </p:to>
                                    </p:set>
                                    <p:animEffect transition="in" filter="dissolve">
                                      <p:cBhvr>
                                        <p:cTn id="39" dur="500"/>
                                        <p:tgtEl>
                                          <p:spTgt spid="15363"/>
                                        </p:tgtEl>
                                      </p:cBhvr>
                                    </p:animEffect>
                                  </p:childTnLst>
                                  <p:subTnLst>
                                    <p:audio>
                                      <p:cMediaNode>
                                        <p:cTn display="0" masterRel="sameClick">
                                          <p:stCondLst>
                                            <p:cond evt="begin" delay="0">
                                              <p:tn val="37"/>
                                            </p:cond>
                                          </p:stCondLst>
                                          <p:endCondLst>
                                            <p:cond evt="onStopAudio" delay="0">
                                              <p:tgtEl>
                                                <p:sldTgt/>
                                              </p:tgtEl>
                                            </p:cond>
                                          </p:endCondLst>
                                        </p:cTn>
                                        <p:tgtEl>
                                          <p:sndTgt r:embed="rId1" name="type.wav"/>
                                        </p:tgtEl>
                                      </p:cMediaNode>
                                    </p:audio>
                                  </p:subTnLst>
                                </p:cTn>
                              </p:par>
                              <p:par>
                                <p:cTn id="40" presetID="9" presetClass="entr" presetSubtype="0" fill="hold" grpId="0" nodeType="withEffect">
                                  <p:stCondLst>
                                    <p:cond delay="0"/>
                                  </p:stCondLst>
                                  <p:childTnLst>
                                    <p:set>
                                      <p:cBhvr>
                                        <p:cTn id="41" dur="1" fill="hold">
                                          <p:stCondLst>
                                            <p:cond delay="0"/>
                                          </p:stCondLst>
                                        </p:cTn>
                                        <p:tgtEl>
                                          <p:spTgt spid="15362"/>
                                        </p:tgtEl>
                                        <p:attrNameLst>
                                          <p:attrName>style.visibility</p:attrName>
                                        </p:attrNameLst>
                                      </p:cBhvr>
                                      <p:to>
                                        <p:strVal val="visible"/>
                                      </p:to>
                                    </p:set>
                                    <p:animEffect transition="in" filter="dissolve">
                                      <p:cBhvr>
                                        <p:cTn id="42" dur="500"/>
                                        <p:tgtEl>
                                          <p:spTgt spid="15362"/>
                                        </p:tgtEl>
                                      </p:cBhvr>
                                    </p:animEffect>
                                  </p:childTnLst>
                                  <p:subTnLst>
                                    <p:audio>
                                      <p:cMediaNode>
                                        <p:cTn display="0" masterRel="sameClick">
                                          <p:stCondLst>
                                            <p:cond evt="begin" delay="0">
                                              <p:tn val="40"/>
                                            </p:cond>
                                          </p:stCondLst>
                                          <p:endCondLst>
                                            <p:cond evt="onStopAudio" delay="0">
                                              <p:tgtEl>
                                                <p:sldTgt/>
                                              </p:tgtEl>
                                            </p:cond>
                                          </p:endCondLst>
                                        </p:cTn>
                                        <p:tgtEl>
                                          <p:sndTgt r:embed="rId1"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p:bldP spid="15365" grpId="0"/>
      <p:bldP spid="15366" grpId="0"/>
      <p:bldP spid="15368" grpId="0"/>
      <p:bldP spid="15369" grpId="0"/>
      <p:bldP spid="15371" grpId="0"/>
      <p:bldP spid="15372" grpId="0"/>
      <p:bldP spid="15374" grpId="0"/>
      <p:bldP spid="15375" grpId="0"/>
    </p:bldLst>
  </p:timing>
</p:sld>
</file>

<file path=ppt/tags/tag1.xml><?xml version="1.0" encoding="utf-8"?>
<p:tagLst xmlns:p="http://schemas.openxmlformats.org/presentationml/2006/main">
  <p:tag name="COMMONDATA" val="eyJoZGlkIjoiYWQ4NDdhM2UyZjUxNGUwZmM5NjVmMzBlNTAzM2Y4ZWIifQ=="/>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liff">
  <a:themeElements>
    <a:clrScheme name="">
      <a:dk1>
        <a:srgbClr val="EAEAEA"/>
      </a:dk1>
      <a:lt1>
        <a:srgbClr val="006666"/>
      </a:lt1>
      <a:dk2>
        <a:srgbClr val="FFFFCC"/>
      </a:dk2>
      <a:lt2>
        <a:srgbClr val="009999"/>
      </a:lt2>
      <a:accent1>
        <a:srgbClr val="339966"/>
      </a:accent1>
      <a:accent2>
        <a:srgbClr val="5E855B"/>
      </a:accent2>
      <a:accent3>
        <a:srgbClr val="AAB9B9"/>
      </a:accent3>
      <a:accent4>
        <a:srgbClr val="CACACA"/>
      </a:accent4>
      <a:accent5>
        <a:srgbClr val="ADCAB9"/>
      </a:accent5>
      <a:accent6>
        <a:srgbClr val="547751"/>
      </a:accent6>
      <a:hlink>
        <a:srgbClr val="EEC85E"/>
      </a:hlink>
      <a:folHlink>
        <a:srgbClr val="AA8456"/>
      </a:folHlink>
    </a:clrScheme>
    <a:fontScheme name="">
      <a:majorFont>
        <a:latin typeface="Arial"/>
        <a:ea typeface="宋体"/>
        <a:cs typeface=""/>
      </a:majorFont>
      <a:minorFont>
        <a:latin typeface="Verdana"/>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DDDDDD"/>
        </a:dk1>
        <a:lt1>
          <a:srgbClr val="2B2A00"/>
        </a:lt1>
        <a:dk2>
          <a:srgbClr val="E0DFBE"/>
        </a:dk2>
        <a:lt2>
          <a:srgbClr val="5B5B49"/>
        </a:lt2>
        <a:accent1>
          <a:srgbClr val="878543"/>
        </a:accent1>
        <a:accent2>
          <a:srgbClr val="716E00"/>
        </a:accent2>
        <a:accent3>
          <a:srgbClr val="ACACAA"/>
        </a:accent3>
        <a:accent4>
          <a:srgbClr val="BEBEBE"/>
        </a:accent4>
        <a:accent5>
          <a:srgbClr val="C3C3B0"/>
        </a:accent5>
        <a:accent6>
          <a:srgbClr val="656200"/>
        </a:accent6>
        <a:hlink>
          <a:srgbClr val="CC9900"/>
        </a:hlink>
        <a:folHlink>
          <a:srgbClr val="996600"/>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E1DFAF"/>
        </a:dk2>
        <a:lt2>
          <a:srgbClr val="746354"/>
        </a:lt2>
        <a:accent1>
          <a:srgbClr val="CC9900"/>
        </a:accent1>
        <a:accent2>
          <a:srgbClr val="669900"/>
        </a:accent2>
        <a:accent3>
          <a:srgbClr val="B3AFAB"/>
        </a:accent3>
        <a:accent4>
          <a:srgbClr val="DCDCDC"/>
        </a:accent4>
        <a:accent5>
          <a:srgbClr val="E2CAAA"/>
        </a:accent5>
        <a:accent6>
          <a:srgbClr val="5B8900"/>
        </a:accent6>
        <a:hlink>
          <a:srgbClr val="CCCC00"/>
        </a:hlink>
        <a:folHlink>
          <a:srgbClr val="AC7934"/>
        </a:folHlink>
      </a:clrScheme>
      <a:clrMap bg1="lt1" tx1="dk1" bg2="lt2" tx2="dk2" accent1="accent1" accent2="accent2" accent3="accent3" accent4="accent4" accent5="accent5" accent6="accent6" hlink="hlink" folHlink="folHlink"/>
    </a:extraClrScheme>
    <a:extraClrScheme>
      <a:clrScheme name="">
        <a:dk1>
          <a:srgbClr val="E6E6DA"/>
        </a:dk1>
        <a:lt1>
          <a:srgbClr val="295200"/>
        </a:lt1>
        <a:dk2>
          <a:srgbClr val="F3F2D9"/>
        </a:dk2>
        <a:lt2>
          <a:srgbClr val="667B5B"/>
        </a:lt2>
        <a:accent1>
          <a:srgbClr val="808000"/>
        </a:accent1>
        <a:accent2>
          <a:srgbClr val="838D75"/>
        </a:accent2>
        <a:accent3>
          <a:srgbClr val="ACB3AA"/>
        </a:accent3>
        <a:accent4>
          <a:srgbClr val="C6C6BC"/>
        </a:accent4>
        <a:accent5>
          <a:srgbClr val="C1C1AA"/>
        </a:accent5>
        <a:accent6>
          <a:srgbClr val="757E68"/>
        </a:accent6>
        <a:hlink>
          <a:srgbClr val="33CC33"/>
        </a:hlink>
        <a:folHlink>
          <a:srgbClr val="339966"/>
        </a:folHlink>
      </a:clrScheme>
      <a:clrMap bg1="lt1" tx1="dk1" bg2="lt2" tx2="dk2" accent1="accent1" accent2="accent2" accent3="accent3" accent4="accent4" accent5="accent5" accent6="accent6" hlink="hlink" folHlink="folHlink"/>
    </a:extraClrScheme>
    <a:extraClrScheme>
      <a:clrScheme name="">
        <a:dk1>
          <a:srgbClr val="FFFFFF"/>
        </a:dk1>
        <a:lt1>
          <a:srgbClr val="633427"/>
        </a:lt1>
        <a:dk2>
          <a:srgbClr val="E9DDCD"/>
        </a:dk2>
        <a:lt2>
          <a:srgbClr val="86615A"/>
        </a:lt2>
        <a:accent1>
          <a:srgbClr val="A34545"/>
        </a:accent1>
        <a:accent2>
          <a:srgbClr val="C86400"/>
        </a:accent2>
        <a:accent3>
          <a:srgbClr val="B8ADAB"/>
        </a:accent3>
        <a:accent4>
          <a:srgbClr val="DCDCDC"/>
        </a:accent4>
        <a:accent5>
          <a:srgbClr val="CEB1B1"/>
        </a:accent5>
        <a:accent6>
          <a:srgbClr val="B35900"/>
        </a:accent6>
        <a:hlink>
          <a:srgbClr val="ECAE00"/>
        </a:hlink>
        <a:folHlink>
          <a:srgbClr val="BAA88A"/>
        </a:folHlink>
      </a:clrScheme>
      <a:clrMap bg1="lt1" tx1="dk1" bg2="lt2" tx2="dk2" accent1="accent1" accent2="accent2" accent3="accent3" accent4="accent4" accent5="accent5" accent6="accent6" hlink="hlink" folHlink="folHlink"/>
    </a:extraClrScheme>
    <a:extraClrScheme>
      <a:clrScheme name="">
        <a:dk1>
          <a:srgbClr val="EAEAEA"/>
        </a:dk1>
        <a:lt1>
          <a:srgbClr val="006666"/>
        </a:lt1>
        <a:dk2>
          <a:srgbClr val="FFFFCC"/>
        </a:dk2>
        <a:lt2>
          <a:srgbClr val="009999"/>
        </a:lt2>
        <a:accent1>
          <a:srgbClr val="339966"/>
        </a:accent1>
        <a:accent2>
          <a:srgbClr val="5E855B"/>
        </a:accent2>
        <a:accent3>
          <a:srgbClr val="AAB9B9"/>
        </a:accent3>
        <a:accent4>
          <a:srgbClr val="CACACA"/>
        </a:accent4>
        <a:accent5>
          <a:srgbClr val="ADCAB9"/>
        </a:accent5>
        <a:accent6>
          <a:srgbClr val="547751"/>
        </a:accent6>
        <a:hlink>
          <a:srgbClr val="EEC85E"/>
        </a:hlink>
        <a:folHlink>
          <a:srgbClr val="AA8456"/>
        </a:folHlink>
      </a:clrScheme>
      <a:clrMap bg1="lt1" tx1="dk1" bg2="lt2" tx2="dk2" accent1="accent1" accent2="accent2" accent3="accent3" accent4="accent4" accent5="accent5" accent6="accent6" hlink="hlink" folHlink="folHlink"/>
    </a:extraClrScheme>
    <a:extraClrScheme>
      <a:clrScheme name="">
        <a:dk1>
          <a:srgbClr val="FFFFFF"/>
        </a:dk1>
        <a:lt1>
          <a:srgbClr val="A68A58"/>
        </a:lt1>
        <a:dk2>
          <a:srgbClr val="DAD79C"/>
        </a:dk2>
        <a:lt2>
          <a:srgbClr val="B8A47C"/>
        </a:lt2>
        <a:accent1>
          <a:srgbClr val="816B35"/>
        </a:accent1>
        <a:accent2>
          <a:srgbClr val="FFCC00"/>
        </a:accent2>
        <a:accent3>
          <a:srgbClr val="D0C4B5"/>
        </a:accent3>
        <a:accent4>
          <a:srgbClr val="DCDCDC"/>
        </a:accent4>
        <a:accent5>
          <a:srgbClr val="C1BAAE"/>
        </a:accent5>
        <a:accent6>
          <a:srgbClr val="E5B700"/>
        </a:accent6>
        <a:hlink>
          <a:srgbClr val="0066CC"/>
        </a:hlink>
        <a:folHlink>
          <a:srgbClr val="009900"/>
        </a:folHlink>
      </a:clrScheme>
      <a:clrMap bg1="lt1" tx1="dk1" bg2="lt2" tx2="dk2" accent1="accent1" accent2="accent2" accent3="accent3" accent4="accent4" accent5="accent5" accent6="accent6" hlink="hlink" folHlink="folHlink"/>
    </a:extraClrScheme>
    <a:extraClrScheme>
      <a:clrScheme name="">
        <a:dk1>
          <a:srgbClr val="F8F8F8"/>
        </a:dk1>
        <a:lt1>
          <a:srgbClr val="003366"/>
        </a:lt1>
        <a:dk2>
          <a:srgbClr val="D1DDD4"/>
        </a:dk2>
        <a:lt2>
          <a:srgbClr val="336699"/>
        </a:lt2>
        <a:accent1>
          <a:srgbClr val="3399FF"/>
        </a:accent1>
        <a:accent2>
          <a:srgbClr val="006699"/>
        </a:accent2>
        <a:accent3>
          <a:srgbClr val="AAADB9"/>
        </a:accent3>
        <a:accent4>
          <a:srgbClr val="D6D6D6"/>
        </a:accent4>
        <a:accent5>
          <a:srgbClr val="ADCAFF"/>
        </a:accent5>
        <a:accent6>
          <a:srgbClr val="005B89"/>
        </a:accent6>
        <a:hlink>
          <a:srgbClr val="86C0CE"/>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默认设计模板_2">
  <a:themeElements>
    <a:clrScheme name="">
      <a:dk1>
        <a:srgbClr val="003300"/>
      </a:dk1>
      <a:lt1>
        <a:srgbClr val="FFFFFF"/>
      </a:lt1>
      <a:dk2>
        <a:srgbClr val="996633"/>
      </a:dk2>
      <a:lt2>
        <a:srgbClr val="003300"/>
      </a:lt2>
      <a:accent1>
        <a:srgbClr val="D3E0F1"/>
      </a:accent1>
      <a:accent2>
        <a:srgbClr val="CCFFFF"/>
      </a:accent2>
      <a:accent3>
        <a:srgbClr val="FFFFFF"/>
      </a:accent3>
      <a:accent4>
        <a:srgbClr val="002A00"/>
      </a:accent4>
      <a:accent5>
        <a:srgbClr val="E5EDF7"/>
      </a:accent5>
      <a:accent6>
        <a:srgbClr val="B7E5E5"/>
      </a:accent6>
      <a:hlink>
        <a:srgbClr val="3D3B5F"/>
      </a:hlink>
      <a:folHlink>
        <a:srgbClr val="660033"/>
      </a:folHlink>
    </a:clrScheme>
    <a:fontScheme name="">
      <a:majorFont>
        <a:latin typeface="Times New Roman"/>
        <a:ea typeface="宋体"/>
        <a:cs typeface=""/>
      </a:majorFont>
      <a:minorFont>
        <a:latin typeface="Times New Roman"/>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默认设计模板_3">
  <a:themeElements>
    <a:clrScheme name="">
      <a:dk1>
        <a:srgbClr val="333333"/>
      </a:dk1>
      <a:lt1>
        <a:srgbClr val="FFFFFF"/>
      </a:lt1>
      <a:dk2>
        <a:srgbClr val="996600"/>
      </a:dk2>
      <a:lt2>
        <a:srgbClr val="808080"/>
      </a:lt2>
      <a:accent1>
        <a:srgbClr val="FFFFFF"/>
      </a:accent1>
      <a:accent2>
        <a:srgbClr val="FF3300"/>
      </a:accent2>
      <a:accent3>
        <a:srgbClr val="FFFFFF"/>
      </a:accent3>
      <a:accent4>
        <a:srgbClr val="2A2A2A"/>
      </a:accent4>
      <a:accent5>
        <a:srgbClr val="FFFFFF"/>
      </a:accent5>
      <a:accent6>
        <a:srgbClr val="E52D00"/>
      </a:accent6>
      <a:hlink>
        <a:srgbClr val="FFFFFF"/>
      </a:hlink>
      <a:folHlink>
        <a:srgbClr val="B2B2B2"/>
      </a:folHlink>
    </a:clrScheme>
    <a:fontScheme name="">
      <a:majorFont>
        <a:latin typeface="Times New Roman"/>
        <a:ea typeface="宋体"/>
        <a:cs typeface=""/>
      </a:majorFont>
      <a:minorFont>
        <a:latin typeface="Times New Roman"/>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FF0000"/>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996600"/>
        </a:dk2>
        <a:lt2>
          <a:srgbClr val="808080"/>
        </a:lt2>
        <a:accent1>
          <a:srgbClr val="99FFCC"/>
        </a:accent1>
        <a:accent2>
          <a:srgbClr val="FF3300"/>
        </a:accent2>
        <a:accent3>
          <a:srgbClr val="FFFFFF"/>
        </a:accent3>
        <a:accent4>
          <a:srgbClr val="000000"/>
        </a:accent4>
        <a:accent5>
          <a:srgbClr val="CAFFE2"/>
        </a:accent5>
        <a:accent6>
          <a:srgbClr val="E52D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996600"/>
        </a:dk2>
        <a:lt2>
          <a:srgbClr val="808080"/>
        </a:lt2>
        <a:accent1>
          <a:srgbClr val="99FFCC"/>
        </a:accent1>
        <a:accent2>
          <a:srgbClr val="FF3300"/>
        </a:accent2>
        <a:accent3>
          <a:srgbClr val="FFFFFF"/>
        </a:accent3>
        <a:accent4>
          <a:srgbClr val="000000"/>
        </a:accent4>
        <a:accent5>
          <a:srgbClr val="CAFFE2"/>
        </a:accent5>
        <a:accent6>
          <a:srgbClr val="E52D00"/>
        </a:accent6>
        <a:hlink>
          <a:srgbClr val="008080"/>
        </a:hlink>
        <a:folHlink>
          <a:srgbClr val="99CC00"/>
        </a:folHlink>
      </a:clrScheme>
      <a:clrMap bg1="lt1" tx1="dk1" bg2="lt2" tx2="dk2" accent1="accent1" accent2="accent2" accent3="accent3" accent4="accent4" accent5="accent5" accent6="accent6" hlink="hlink" folHlink="folHlink"/>
    </a:extraClrScheme>
    <a:extraClrScheme>
      <a:clrScheme name="">
        <a:dk1>
          <a:srgbClr val="333333"/>
        </a:dk1>
        <a:lt1>
          <a:srgbClr val="FFFFFF"/>
        </a:lt1>
        <a:dk2>
          <a:srgbClr val="996600"/>
        </a:dk2>
        <a:lt2>
          <a:srgbClr val="808080"/>
        </a:lt2>
        <a:accent1>
          <a:srgbClr val="FFFFFF"/>
        </a:accent1>
        <a:accent2>
          <a:srgbClr val="FF3300"/>
        </a:accent2>
        <a:accent3>
          <a:srgbClr val="FFFFFF"/>
        </a:accent3>
        <a:accent4>
          <a:srgbClr val="2A2A2A"/>
        </a:accent4>
        <a:accent5>
          <a:srgbClr val="FFFFFF"/>
        </a:accent5>
        <a:accent6>
          <a:srgbClr val="E52D00"/>
        </a:accent6>
        <a:hlink>
          <a:srgbClr val="008080"/>
        </a:hlink>
        <a:folHlink>
          <a:srgbClr val="B2B2B2"/>
        </a:folHlink>
      </a:clrScheme>
      <a:clrMap bg1="lt1" tx1="dk1" bg2="lt2" tx2="dk2" accent1="accent1" accent2="accent2" accent3="accent3" accent4="accent4" accent5="accent5" accent6="accent6" hlink="hlink" folHlink="folHlink"/>
    </a:extraClrScheme>
    <a:extraClrScheme>
      <a:clrScheme name="">
        <a:dk1>
          <a:srgbClr val="333333"/>
        </a:dk1>
        <a:lt1>
          <a:srgbClr val="FFFFFF"/>
        </a:lt1>
        <a:dk2>
          <a:srgbClr val="996600"/>
        </a:dk2>
        <a:lt2>
          <a:srgbClr val="808080"/>
        </a:lt2>
        <a:accent1>
          <a:srgbClr val="FFFFFF"/>
        </a:accent1>
        <a:accent2>
          <a:srgbClr val="FF3300"/>
        </a:accent2>
        <a:accent3>
          <a:srgbClr val="FFFFFF"/>
        </a:accent3>
        <a:accent4>
          <a:srgbClr val="2A2A2A"/>
        </a:accent4>
        <a:accent5>
          <a:srgbClr val="FFFFFF"/>
        </a:accent5>
        <a:accent6>
          <a:srgbClr val="E52D00"/>
        </a:accent6>
        <a:hlink>
          <a:srgbClr val="CCFFFF"/>
        </a:hlink>
        <a:folHlink>
          <a:srgbClr val="B2B2B2"/>
        </a:folHlink>
      </a:clrScheme>
      <a:clrMap bg1="lt1" tx1="dk1" bg2="lt2" tx2="dk2" accent1="accent1" accent2="accent2" accent3="accent3" accent4="accent4" accent5="accent5" accent6="accent6" hlink="hlink" folHlink="folHlink"/>
    </a:extraClrScheme>
    <a:extraClrScheme>
      <a:clrScheme name="">
        <a:dk1>
          <a:srgbClr val="333333"/>
        </a:dk1>
        <a:lt1>
          <a:srgbClr val="FFFFFF"/>
        </a:lt1>
        <a:dk2>
          <a:srgbClr val="996600"/>
        </a:dk2>
        <a:lt2>
          <a:srgbClr val="808080"/>
        </a:lt2>
        <a:accent1>
          <a:srgbClr val="FFFFFF"/>
        </a:accent1>
        <a:accent2>
          <a:srgbClr val="FF3300"/>
        </a:accent2>
        <a:accent3>
          <a:srgbClr val="FFFFFF"/>
        </a:accent3>
        <a:accent4>
          <a:srgbClr val="2A2A2A"/>
        </a:accent4>
        <a:accent5>
          <a:srgbClr val="FFFFFF"/>
        </a:accent5>
        <a:accent6>
          <a:srgbClr val="E52D00"/>
        </a:accent6>
        <a:hlink>
          <a:srgbClr val="FFFFFF"/>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默认设计模板_4">
  <a:themeElements>
    <a:clrScheme name="">
      <a:dk1>
        <a:srgbClr val="333333"/>
      </a:dk1>
      <a:lt1>
        <a:srgbClr val="FFFFFF"/>
      </a:lt1>
      <a:dk2>
        <a:srgbClr val="996600"/>
      </a:dk2>
      <a:lt2>
        <a:srgbClr val="808080"/>
      </a:lt2>
      <a:accent1>
        <a:srgbClr val="FFFFFF"/>
      </a:accent1>
      <a:accent2>
        <a:srgbClr val="FF3300"/>
      </a:accent2>
      <a:accent3>
        <a:srgbClr val="FFFFFF"/>
      </a:accent3>
      <a:accent4>
        <a:srgbClr val="2A2A2A"/>
      </a:accent4>
      <a:accent5>
        <a:srgbClr val="FFFFFF"/>
      </a:accent5>
      <a:accent6>
        <a:srgbClr val="E52D00"/>
      </a:accent6>
      <a:hlink>
        <a:srgbClr val="FFFFFF"/>
      </a:hlink>
      <a:folHlink>
        <a:srgbClr val="B2B2B2"/>
      </a:folHlink>
    </a:clrScheme>
    <a:fontScheme name="">
      <a:majorFont>
        <a:latin typeface="Times New Roman"/>
        <a:ea typeface="宋体"/>
        <a:cs typeface=""/>
      </a:majorFont>
      <a:minorFont>
        <a:latin typeface="Times New Roman"/>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FF0000"/>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996600"/>
        </a:dk2>
        <a:lt2>
          <a:srgbClr val="808080"/>
        </a:lt2>
        <a:accent1>
          <a:srgbClr val="99FFCC"/>
        </a:accent1>
        <a:accent2>
          <a:srgbClr val="FF3300"/>
        </a:accent2>
        <a:accent3>
          <a:srgbClr val="FFFFFF"/>
        </a:accent3>
        <a:accent4>
          <a:srgbClr val="000000"/>
        </a:accent4>
        <a:accent5>
          <a:srgbClr val="CAFFE2"/>
        </a:accent5>
        <a:accent6>
          <a:srgbClr val="E52D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996600"/>
        </a:dk2>
        <a:lt2>
          <a:srgbClr val="808080"/>
        </a:lt2>
        <a:accent1>
          <a:srgbClr val="99FFCC"/>
        </a:accent1>
        <a:accent2>
          <a:srgbClr val="FF3300"/>
        </a:accent2>
        <a:accent3>
          <a:srgbClr val="FFFFFF"/>
        </a:accent3>
        <a:accent4>
          <a:srgbClr val="000000"/>
        </a:accent4>
        <a:accent5>
          <a:srgbClr val="CAFFE2"/>
        </a:accent5>
        <a:accent6>
          <a:srgbClr val="E52D00"/>
        </a:accent6>
        <a:hlink>
          <a:srgbClr val="008080"/>
        </a:hlink>
        <a:folHlink>
          <a:srgbClr val="99CC00"/>
        </a:folHlink>
      </a:clrScheme>
      <a:clrMap bg1="lt1" tx1="dk1" bg2="lt2" tx2="dk2" accent1="accent1" accent2="accent2" accent3="accent3" accent4="accent4" accent5="accent5" accent6="accent6" hlink="hlink" folHlink="folHlink"/>
    </a:extraClrScheme>
    <a:extraClrScheme>
      <a:clrScheme name="">
        <a:dk1>
          <a:srgbClr val="333333"/>
        </a:dk1>
        <a:lt1>
          <a:srgbClr val="FFFFFF"/>
        </a:lt1>
        <a:dk2>
          <a:srgbClr val="996600"/>
        </a:dk2>
        <a:lt2>
          <a:srgbClr val="808080"/>
        </a:lt2>
        <a:accent1>
          <a:srgbClr val="FFFFFF"/>
        </a:accent1>
        <a:accent2>
          <a:srgbClr val="FF3300"/>
        </a:accent2>
        <a:accent3>
          <a:srgbClr val="FFFFFF"/>
        </a:accent3>
        <a:accent4>
          <a:srgbClr val="2A2A2A"/>
        </a:accent4>
        <a:accent5>
          <a:srgbClr val="FFFFFF"/>
        </a:accent5>
        <a:accent6>
          <a:srgbClr val="E52D00"/>
        </a:accent6>
        <a:hlink>
          <a:srgbClr val="008080"/>
        </a:hlink>
        <a:folHlink>
          <a:srgbClr val="B2B2B2"/>
        </a:folHlink>
      </a:clrScheme>
      <a:clrMap bg1="lt1" tx1="dk1" bg2="lt2" tx2="dk2" accent1="accent1" accent2="accent2" accent3="accent3" accent4="accent4" accent5="accent5" accent6="accent6" hlink="hlink" folHlink="folHlink"/>
    </a:extraClrScheme>
    <a:extraClrScheme>
      <a:clrScheme name="">
        <a:dk1>
          <a:srgbClr val="333333"/>
        </a:dk1>
        <a:lt1>
          <a:srgbClr val="FFFFFF"/>
        </a:lt1>
        <a:dk2>
          <a:srgbClr val="996600"/>
        </a:dk2>
        <a:lt2>
          <a:srgbClr val="808080"/>
        </a:lt2>
        <a:accent1>
          <a:srgbClr val="FFFFFF"/>
        </a:accent1>
        <a:accent2>
          <a:srgbClr val="FF3300"/>
        </a:accent2>
        <a:accent3>
          <a:srgbClr val="FFFFFF"/>
        </a:accent3>
        <a:accent4>
          <a:srgbClr val="2A2A2A"/>
        </a:accent4>
        <a:accent5>
          <a:srgbClr val="FFFFFF"/>
        </a:accent5>
        <a:accent6>
          <a:srgbClr val="E52D00"/>
        </a:accent6>
        <a:hlink>
          <a:srgbClr val="CCFFFF"/>
        </a:hlink>
        <a:folHlink>
          <a:srgbClr val="B2B2B2"/>
        </a:folHlink>
      </a:clrScheme>
      <a:clrMap bg1="lt1" tx1="dk1" bg2="lt2" tx2="dk2" accent1="accent1" accent2="accent2" accent3="accent3" accent4="accent4" accent5="accent5" accent6="accent6" hlink="hlink" folHlink="folHlink"/>
    </a:extraClrScheme>
    <a:extraClrScheme>
      <a:clrScheme name="">
        <a:dk1>
          <a:srgbClr val="333333"/>
        </a:dk1>
        <a:lt1>
          <a:srgbClr val="FFFFFF"/>
        </a:lt1>
        <a:dk2>
          <a:srgbClr val="996600"/>
        </a:dk2>
        <a:lt2>
          <a:srgbClr val="808080"/>
        </a:lt2>
        <a:accent1>
          <a:srgbClr val="FFFFFF"/>
        </a:accent1>
        <a:accent2>
          <a:srgbClr val="FF3300"/>
        </a:accent2>
        <a:accent3>
          <a:srgbClr val="FFFFFF"/>
        </a:accent3>
        <a:accent4>
          <a:srgbClr val="2A2A2A"/>
        </a:accent4>
        <a:accent5>
          <a:srgbClr val="FFFFFF"/>
        </a:accent5>
        <a:accent6>
          <a:srgbClr val="E52D00"/>
        </a:accent6>
        <a:hlink>
          <a:srgbClr val="FFFFFF"/>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默认设计模板_5">
  <a:themeElements>
    <a:clrScheme name="">
      <a:dk1>
        <a:srgbClr val="333333"/>
      </a:dk1>
      <a:lt1>
        <a:srgbClr val="FFFFFF"/>
      </a:lt1>
      <a:dk2>
        <a:srgbClr val="996600"/>
      </a:dk2>
      <a:lt2>
        <a:srgbClr val="808080"/>
      </a:lt2>
      <a:accent1>
        <a:srgbClr val="FFFFFF"/>
      </a:accent1>
      <a:accent2>
        <a:srgbClr val="FF3300"/>
      </a:accent2>
      <a:accent3>
        <a:srgbClr val="FFFFFF"/>
      </a:accent3>
      <a:accent4>
        <a:srgbClr val="2A2A2A"/>
      </a:accent4>
      <a:accent5>
        <a:srgbClr val="FFFFFF"/>
      </a:accent5>
      <a:accent6>
        <a:srgbClr val="E52D00"/>
      </a:accent6>
      <a:hlink>
        <a:srgbClr val="FFFFFF"/>
      </a:hlink>
      <a:folHlink>
        <a:srgbClr val="B2B2B2"/>
      </a:folHlink>
    </a:clrScheme>
    <a:fontScheme name="">
      <a:majorFont>
        <a:latin typeface="Times New Roman"/>
        <a:ea typeface="宋体"/>
        <a:cs typeface=""/>
      </a:majorFont>
      <a:minorFont>
        <a:latin typeface="Times New Roman"/>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FF0000"/>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996600"/>
        </a:dk2>
        <a:lt2>
          <a:srgbClr val="808080"/>
        </a:lt2>
        <a:accent1>
          <a:srgbClr val="99FFCC"/>
        </a:accent1>
        <a:accent2>
          <a:srgbClr val="FF3300"/>
        </a:accent2>
        <a:accent3>
          <a:srgbClr val="FFFFFF"/>
        </a:accent3>
        <a:accent4>
          <a:srgbClr val="000000"/>
        </a:accent4>
        <a:accent5>
          <a:srgbClr val="CAFFE2"/>
        </a:accent5>
        <a:accent6>
          <a:srgbClr val="E52D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996600"/>
        </a:dk2>
        <a:lt2>
          <a:srgbClr val="808080"/>
        </a:lt2>
        <a:accent1>
          <a:srgbClr val="99FFCC"/>
        </a:accent1>
        <a:accent2>
          <a:srgbClr val="FF3300"/>
        </a:accent2>
        <a:accent3>
          <a:srgbClr val="FFFFFF"/>
        </a:accent3>
        <a:accent4>
          <a:srgbClr val="000000"/>
        </a:accent4>
        <a:accent5>
          <a:srgbClr val="CAFFE2"/>
        </a:accent5>
        <a:accent6>
          <a:srgbClr val="E52D00"/>
        </a:accent6>
        <a:hlink>
          <a:srgbClr val="008080"/>
        </a:hlink>
        <a:folHlink>
          <a:srgbClr val="99CC00"/>
        </a:folHlink>
      </a:clrScheme>
      <a:clrMap bg1="lt1" tx1="dk1" bg2="lt2" tx2="dk2" accent1="accent1" accent2="accent2" accent3="accent3" accent4="accent4" accent5="accent5" accent6="accent6" hlink="hlink" folHlink="folHlink"/>
    </a:extraClrScheme>
    <a:extraClrScheme>
      <a:clrScheme name="">
        <a:dk1>
          <a:srgbClr val="333333"/>
        </a:dk1>
        <a:lt1>
          <a:srgbClr val="FFFFFF"/>
        </a:lt1>
        <a:dk2>
          <a:srgbClr val="996600"/>
        </a:dk2>
        <a:lt2>
          <a:srgbClr val="808080"/>
        </a:lt2>
        <a:accent1>
          <a:srgbClr val="FFFFFF"/>
        </a:accent1>
        <a:accent2>
          <a:srgbClr val="FF3300"/>
        </a:accent2>
        <a:accent3>
          <a:srgbClr val="FFFFFF"/>
        </a:accent3>
        <a:accent4>
          <a:srgbClr val="2A2A2A"/>
        </a:accent4>
        <a:accent5>
          <a:srgbClr val="FFFFFF"/>
        </a:accent5>
        <a:accent6>
          <a:srgbClr val="E52D00"/>
        </a:accent6>
        <a:hlink>
          <a:srgbClr val="008080"/>
        </a:hlink>
        <a:folHlink>
          <a:srgbClr val="B2B2B2"/>
        </a:folHlink>
      </a:clrScheme>
      <a:clrMap bg1="lt1" tx1="dk1" bg2="lt2" tx2="dk2" accent1="accent1" accent2="accent2" accent3="accent3" accent4="accent4" accent5="accent5" accent6="accent6" hlink="hlink" folHlink="folHlink"/>
    </a:extraClrScheme>
    <a:extraClrScheme>
      <a:clrScheme name="">
        <a:dk1>
          <a:srgbClr val="333333"/>
        </a:dk1>
        <a:lt1>
          <a:srgbClr val="FFFFFF"/>
        </a:lt1>
        <a:dk2>
          <a:srgbClr val="996600"/>
        </a:dk2>
        <a:lt2>
          <a:srgbClr val="808080"/>
        </a:lt2>
        <a:accent1>
          <a:srgbClr val="FFFFFF"/>
        </a:accent1>
        <a:accent2>
          <a:srgbClr val="FF3300"/>
        </a:accent2>
        <a:accent3>
          <a:srgbClr val="FFFFFF"/>
        </a:accent3>
        <a:accent4>
          <a:srgbClr val="2A2A2A"/>
        </a:accent4>
        <a:accent5>
          <a:srgbClr val="FFFFFF"/>
        </a:accent5>
        <a:accent6>
          <a:srgbClr val="E52D00"/>
        </a:accent6>
        <a:hlink>
          <a:srgbClr val="CCFFFF"/>
        </a:hlink>
        <a:folHlink>
          <a:srgbClr val="B2B2B2"/>
        </a:folHlink>
      </a:clrScheme>
      <a:clrMap bg1="lt1" tx1="dk1" bg2="lt2" tx2="dk2" accent1="accent1" accent2="accent2" accent3="accent3" accent4="accent4" accent5="accent5" accent6="accent6" hlink="hlink" folHlink="folHlink"/>
    </a:extraClrScheme>
    <a:extraClrScheme>
      <a:clrScheme name="">
        <a:dk1>
          <a:srgbClr val="333333"/>
        </a:dk1>
        <a:lt1>
          <a:srgbClr val="FFFFFF"/>
        </a:lt1>
        <a:dk2>
          <a:srgbClr val="996600"/>
        </a:dk2>
        <a:lt2>
          <a:srgbClr val="808080"/>
        </a:lt2>
        <a:accent1>
          <a:srgbClr val="FFFFFF"/>
        </a:accent1>
        <a:accent2>
          <a:srgbClr val="FF3300"/>
        </a:accent2>
        <a:accent3>
          <a:srgbClr val="FFFFFF"/>
        </a:accent3>
        <a:accent4>
          <a:srgbClr val="2A2A2A"/>
        </a:accent4>
        <a:accent5>
          <a:srgbClr val="FFFFFF"/>
        </a:accent5>
        <a:accent6>
          <a:srgbClr val="E52D00"/>
        </a:accent6>
        <a:hlink>
          <a:srgbClr val="FFFFFF"/>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4108</Words>
  <Application>WPS 演示</Application>
  <PresentationFormat>全屏显示(4:3)</PresentationFormat>
  <Paragraphs>587</Paragraphs>
  <Slides>40</Slides>
  <Notes>2</Notes>
  <HiddenSlides>0</HiddenSlides>
  <MMClips>0</MMClips>
  <ScaleCrop>false</ScaleCrop>
  <HeadingPairs>
    <vt:vector size="8" baseType="variant">
      <vt:variant>
        <vt:lpstr>已用的字体</vt:lpstr>
      </vt:variant>
      <vt:variant>
        <vt:i4>27</vt:i4>
      </vt:variant>
      <vt:variant>
        <vt:lpstr>主题</vt:lpstr>
      </vt:variant>
      <vt:variant>
        <vt:i4>6</vt:i4>
      </vt:variant>
      <vt:variant>
        <vt:lpstr>嵌入 OLE 服务器</vt:lpstr>
      </vt:variant>
      <vt:variant>
        <vt:i4>1</vt:i4>
      </vt:variant>
      <vt:variant>
        <vt:lpstr>幻灯片标题</vt:lpstr>
      </vt:variant>
      <vt:variant>
        <vt:i4>40</vt:i4>
      </vt:variant>
    </vt:vector>
  </HeadingPairs>
  <TitlesOfParts>
    <vt:vector size="74" baseType="lpstr">
      <vt:lpstr>Arial</vt:lpstr>
      <vt:lpstr>宋体</vt:lpstr>
      <vt:lpstr>Wingdings</vt:lpstr>
      <vt:lpstr>Verdana</vt:lpstr>
      <vt:lpstr>Times New Roman</vt:lpstr>
      <vt:lpstr>华文彩云</vt:lpstr>
      <vt:lpstr>黑体</vt:lpstr>
      <vt:lpstr>隶书</vt:lpstr>
      <vt:lpstr>微软雅黑</vt:lpstr>
      <vt:lpstr>华文楷体</vt:lpstr>
      <vt:lpstr>Calibri</vt:lpstr>
      <vt:lpstr>华文行楷</vt:lpstr>
      <vt:lpstr>华文隶书</vt:lpstr>
      <vt:lpstr>楷体</vt:lpstr>
      <vt:lpstr>幼圆</vt:lpstr>
      <vt:lpstr>华文中宋</vt:lpstr>
      <vt:lpstr>华文琥珀</vt:lpstr>
      <vt:lpstr>华文细黑</vt:lpstr>
      <vt:lpstr>楷体_GB2312</vt:lpstr>
      <vt:lpstr>Arial Unicode MS</vt:lpstr>
      <vt:lpstr>文鼎CS中黑</vt:lpstr>
      <vt:lpstr>中圆体</vt:lpstr>
      <vt:lpstr>方正姚体</vt:lpstr>
      <vt:lpstr>新宋体</vt:lpstr>
      <vt:lpstr>Tahoma</vt:lpstr>
      <vt:lpstr>华文新魏</vt:lpstr>
      <vt:lpstr>Segoe Print</vt:lpstr>
      <vt:lpstr>默认设计模板</vt:lpstr>
      <vt:lpstr>Cliff</vt:lpstr>
      <vt:lpstr>默认设计模板_2</vt:lpstr>
      <vt:lpstr>默认设计模板_3</vt:lpstr>
      <vt:lpstr>默认设计模板_4</vt:lpstr>
      <vt:lpstr>默认设计模板_5</vt:lpstr>
      <vt:lpstr>MSGraph.Chart.8</vt:lpstr>
      <vt:lpstr>PowerPoint 演示文稿</vt:lpstr>
      <vt:lpstr>PowerPoint 演示文稿</vt:lpstr>
      <vt:lpstr>课程标准</vt:lpstr>
      <vt:lpstr>自学指导</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英国向中国输入鸦片数量激增表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小包</cp:lastModifiedBy>
  <cp:revision>47</cp:revision>
  <dcterms:created xsi:type="dcterms:W3CDTF">2013-09-03T12:21:00Z</dcterms:created>
  <dcterms:modified xsi:type="dcterms:W3CDTF">2023-09-19T09:36:19Z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2052-12.1.0.15374</vt:lpwstr>
  </property>
  <property fmtid="{D5CDD505-2E9C-101B-9397-08002B2CF9AE}" pid="3" name="ICV">
    <vt:lpwstr>292A62584F1A418BBE9F974140544A03</vt:lpwstr>
  </property>
</Properties>
</file>