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68" r:id="rId3"/>
    <p:sldId id="570" r:id="rId4"/>
    <p:sldId id="571" r:id="rId6"/>
    <p:sldId id="572" r:id="rId7"/>
    <p:sldId id="574" r:id="rId8"/>
    <p:sldId id="575" r:id="rId9"/>
    <p:sldId id="576" r:id="rId10"/>
    <p:sldId id="577" r:id="rId11"/>
    <p:sldId id="580" r:id="rId12"/>
    <p:sldId id="578" r:id="rId13"/>
    <p:sldId id="579" r:id="rId14"/>
    <p:sldId id="581" r:id="rId15"/>
    <p:sldId id="545" r:id="rId16"/>
    <p:sldId id="582" r:id="rId17"/>
    <p:sldId id="555" r:id="rId18"/>
    <p:sldId id="584" r:id="rId19"/>
    <p:sldId id="585" r:id="rId20"/>
    <p:sldId id="583" r:id="rId21"/>
    <p:sldId id="558" r:id="rId22"/>
    <p:sldId id="587" r:id="rId23"/>
    <p:sldId id="588" r:id="rId24"/>
    <p:sldId id="586" r:id="rId25"/>
    <p:sldId id="594" r:id="rId26"/>
    <p:sldId id="595" r:id="rId27"/>
    <p:sldId id="596" r:id="rId28"/>
    <p:sldId id="597" r:id="rId29"/>
    <p:sldId id="598" r:id="rId30"/>
    <p:sldId id="599" r:id="rId31"/>
    <p:sldId id="600" r:id="rId32"/>
    <p:sldId id="601" r:id="rId33"/>
    <p:sldId id="602" r:id="rId34"/>
    <p:sldId id="603" r:id="rId35"/>
    <p:sldId id="604" r:id="rId36"/>
    <p:sldId id="605" r:id="rId37"/>
    <p:sldId id="606" r:id="rId38"/>
    <p:sldId id="607" r:id="rId39"/>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用户" initials="W用" lastIdx="0" clrIdx="0"/>
  <p:cmAuthor id="1" name="xiao" initials="x" lastIdx="0" clrIdx="0"/>
  <p:cmAuthor id="2" name="yang" initials="y" lastIdx="0" clrIdx="1"/>
  <p:cmAuthor id="3" name="微软用户" initials="微" lastIdx="0" clrIdx="0"/>
  <p:cmAuthor id="4" name="新课标第一网" initials="新" lastIdx="0" clrIdx="0"/>
  <p:cmAuthor id="5" name="lenovo" initials="l" lastIdx="0" clrIdx="0"/>
  <p:cmAuthor id="6" name="ming qiu" initials="m" lastIdx="0" clrIdx="1"/>
  <p:cmAuthor id="7" name="1206988966@qq.com" initials="1" lastIdx="0" clrIdx="2"/>
  <p:cmAuthor id="8" name="姜伟光" initials="姜" lastIdx="0" clrIdx="0"/>
  <p:cmAuthor id="9" name="dongyu" initials="d" lastIdx="0" clrIdx="8"/>
  <p:cmAuthor id="10" name="houyanan21" initials="h" lastIdx="0" clrIdx="9"/>
  <p:cmAuthor id="11" name="PC" initials="P" lastIdx="0" clrIdx="0"/>
  <p:cmAuthor id="12" name="MyPC" initials="M" lastIdx="0" clrIdx="11"/>
  <p:cmAuthor id="13" name="jinli" initials="j" lastIdx="0" clrIdx="0"/>
  <p:cmAuthor id="14" name="李丽" initials="李" lastIdx="0" clrIdx="14"/>
  <p:cmAuthor id="15" name="Nicole Li  李倩" initials="N" lastIdx="0" clrIdx="0"/>
  <p:cmAuthor id="16" name="admin" initials="a" lastIdx="0" clrIdx="0"/>
  <p:cmAuthor id="75" name="作者" initials="A" lastIdx="0" clrIdx="24"/>
  <p:cmAuthor id="17" name="222" initials="2"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0" d="100"/>
          <a:sy n="110" d="100"/>
        </p:scale>
        <p:origin x="-456" y="-96"/>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tags" Target="tags/tag516.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tags" Target="../tags/tag5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4" Type="http://schemas.openxmlformats.org/officeDocument/2006/relationships/tags" Target="../tags/tag486.xml"/><Relationship Id="rId3" Type="http://schemas.openxmlformats.org/officeDocument/2006/relationships/tags" Target="../tags/tag485.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900" b="1">
                <a:uFillTx/>
                <a:latin typeface="微软雅黑" panose="020B0503020204020204" charset="-122"/>
                <a:ea typeface="微软雅黑" panose="020B0503020204020204" charset="-122"/>
                <a:cs typeface="微软雅黑" panose="020B0503020204020204" charset="-122"/>
                <a:sym typeface="+mn-ea"/>
              </a:rPr>
              <a:t>提倡发扬人... text has been truncated due to evaluation version limitation.</a:t>
            </a:r>
            <a:endParaRPr lang="zh-CN" altLang="en-US" sz="900" b="1">
              <a:uFillTx/>
              <a:latin typeface="微软雅黑" panose="020B0503020204020204" charset="-122"/>
              <a:ea typeface="微软雅黑" panose="020B0503020204020204" charset="-122"/>
              <a:cs typeface="微软雅黑" panose="020B0503020204020204" charset="-122"/>
              <a:sym typeface="+mn-ea"/>
            </a:endParaRPr>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9BF3F579-E41B-443A-8B05-F38AC95066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3559BF-042D-4C25-BC33-D9C100FEB1C9}"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3559BF-042D-4C25-BC33-D9C100FEB1C9}"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3559BF-042D-4C25-BC33-D9C100FEB1C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3559BF-042D-4C25-BC33-D9C100FEB1C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幻灯片图像占位符 1"/>
          <p:cNvSpPr>
            <a:spLocks noGrp="1" noRot="1" noChangeAspect="1" noTextEdit="1"/>
          </p:cNvSpPr>
          <p:nvPr>
            <p:ph type="sldImg" idx="2"/>
            <p:custDataLst>
              <p:tags r:id="rId3"/>
            </p:custDataLst>
          </p:nvPr>
        </p:nvSpPr>
        <p:spPr/>
      </p:sp>
      <p:sp>
        <p:nvSpPr>
          <p:cNvPr id="119811" name="文本占位符 2"/>
          <p:cNvSpPr txBox="1">
            <a:spLocks noGrp="1"/>
          </p:cNvSpPr>
          <p:nvPr>
            <p:ph type="body" idx="3"/>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3559BF-042D-4C25-BC33-D9C100FEB1C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3559BF-042D-4C25-BC33-D9C100FEB1C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media/image1.png"/><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0" Type="http://schemas.openxmlformats.org/officeDocument/2006/relationships/tags" Target="../tags/tag1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pic>
        <p:nvPicPr>
          <p:cNvPr id="8" name="图片 7"/>
          <p:cNvPicPr>
            <a:picLocks noChangeAspect="1"/>
          </p:cNvPicPr>
          <p:nvPr userDrawn="1">
            <p:custDataLst>
              <p:tags r:id="rId7"/>
            </p:custDataLst>
          </p:nvPr>
        </p:nvPicPr>
        <p:blipFill>
          <a:blip r:embed="rId8"/>
          <a:stretch>
            <a:fillRect/>
          </a:stretch>
        </p:blipFill>
        <p:spPr>
          <a:xfrm>
            <a:off x="-635" y="-9525"/>
            <a:ext cx="12193270" cy="6866890"/>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custDataLst>
              <p:tags r:id="rId2"/>
            </p:custDataLst>
          </p:nvPr>
        </p:nvSpPr>
        <p:spPr>
          <a:xfrm>
            <a:off x="402167" y="609600"/>
            <a:ext cx="11387667" cy="5489575"/>
          </a:xfrm>
        </p:spPr>
        <p:txBody>
          <a:body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6146" name="灯片编号占位符 4"/>
          <p:cNvSpPr>
            <a:spLocks noGrp="1"/>
          </p:cNvSpPr>
          <p:nvPr>
            <p:ph type="sldNum" sz="quarter" idx="4"/>
            <p:custDataLst>
              <p:tags r:id="rId3"/>
            </p:custDataLst>
          </p:nvPr>
        </p:nvSpPr>
        <p:spPr>
          <a:xfrm>
            <a:off x="8737600" y="6245225"/>
            <a:ext cx="2844800" cy="476250"/>
          </a:xfrm>
          <a:prstGeom prst="rect">
            <a:avLst/>
          </a:prstGeom>
          <a:noFill/>
          <a:ln w="9525">
            <a:noFill/>
          </a:ln>
        </p:spPr>
        <p:txBody>
          <a:bodyPr anchor="t" anchorCtr="0"/>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
        <p:nvSpPr>
          <p:cNvPr id="6147" name="日期占位符 2"/>
          <p:cNvSpPr>
            <a:spLocks noGrp="1"/>
          </p:cNvSpPr>
          <p:nvPr>
            <p:ph type="dt" sz="half" idx="2"/>
            <p:custDataLst>
              <p:tags r:id="rId4"/>
            </p:custDataLst>
          </p:nvPr>
        </p:nvSpPr>
        <p:spPr>
          <a:xfrm>
            <a:off x="609600" y="6245225"/>
            <a:ext cx="2844800" cy="476250"/>
          </a:xfrm>
          <a:prstGeom prst="rect">
            <a:avLst/>
          </a:prstGeom>
          <a:noFill/>
          <a:ln w="9525">
            <a:noFill/>
          </a:ln>
        </p:spPr>
        <p:txBody>
          <a:bodyPr anchor="t" anchorCtr="0"/>
          <a:lstStyle/>
          <a:p>
            <a:pPr lvl="0"/>
            <a:endParaRPr lang="en-US" altLang="zh-CN" sz="1400">
              <a:latin typeface="Arial" panose="020B0604020202020204" pitchFamily="34" charset="0"/>
            </a:endParaRPr>
          </a:p>
        </p:txBody>
      </p:sp>
      <p:sp>
        <p:nvSpPr>
          <p:cNvPr id="6148" name="页脚占位符 3"/>
          <p:cNvSpPr>
            <a:spLocks noGrp="1"/>
          </p:cNvSpPr>
          <p:nvPr>
            <p:ph type="ftr" sz="quarter" idx="3"/>
            <p:custDataLst>
              <p:tags r:id="rId5"/>
            </p:custDataLst>
          </p:nvPr>
        </p:nvSpPr>
        <p:spPr>
          <a:xfrm>
            <a:off x="4165600" y="6245225"/>
            <a:ext cx="3860800" cy="476250"/>
          </a:xfrm>
          <a:prstGeom prst="rect">
            <a:avLst/>
          </a:prstGeom>
          <a:noFill/>
          <a:ln w="9525">
            <a:noFill/>
          </a:ln>
        </p:spPr>
        <p:txBody>
          <a:bodyPr anchor="t" anchorCtr="0"/>
          <a:lstStyle/>
          <a:p>
            <a:pPr lvl="0" algn="ctr"/>
            <a:endParaRPr lang="en-US" altLang="zh-CN" sz="1400">
              <a:latin typeface="Arial" panose="020B0604020202020204" pitchFamily="34" charset="0"/>
            </a:endParaRPr>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标题幻灯片">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pic>
        <p:nvPicPr>
          <p:cNvPr id="7" name="图片 6"/>
          <p:cNvPicPr>
            <a:picLocks noChangeAspect="1"/>
          </p:cNvPicPr>
          <p:nvPr userDrawn="1">
            <p:custDataLst>
              <p:tags r:id="rId7"/>
            </p:custDataLst>
          </p:nvPr>
        </p:nvPicPr>
        <p:blipFill>
          <a:blip r:embed="rId8"/>
          <a:stretch>
            <a:fillRect/>
          </a:stretch>
        </p:blipFill>
        <p:spPr>
          <a:xfrm>
            <a:off x="-635" y="-9525"/>
            <a:ext cx="12193270" cy="6866890"/>
          </a:xfrm>
          <a:prstGeom prst="rect">
            <a:avLst/>
          </a:prstGeom>
        </p:spPr>
      </p:pic>
      <p:sp>
        <p:nvSpPr>
          <p:cNvPr id="8" name="矩形 7"/>
          <p:cNvSpPr/>
          <p:nvPr userDrawn="1">
            <p:custDataLst>
              <p:tags r:id="rId9"/>
            </p:custDataLst>
          </p:nvPr>
        </p:nvSpPr>
        <p:spPr>
          <a:xfrm>
            <a:off x="188852" y="189941"/>
            <a:ext cx="11818960" cy="6494628"/>
          </a:xfrm>
          <a:prstGeom prst="rect">
            <a:avLst/>
          </a:prstGeom>
          <a:noFill/>
          <a:ln w="76200">
            <a:solidFill>
              <a:srgbClr val="AB2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userDrawn="1">
            <p:custDataLst>
              <p:tags r:id="rId10"/>
            </p:custDataLst>
          </p:nvPr>
        </p:nvSpPr>
        <p:spPr>
          <a:xfrm>
            <a:off x="293484" y="308506"/>
            <a:ext cx="11605146" cy="6240439"/>
          </a:xfrm>
          <a:prstGeom prst="rect">
            <a:avLst/>
          </a:prstGeom>
          <a:noFill/>
          <a:ln w="28575">
            <a:solidFill>
              <a:srgbClr val="AB2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73.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2.png"/><Relationship Id="rId20" Type="http://schemas.openxmlformats.org/officeDocument/2006/relationships/tags" Target="../tags/tag72.xml"/><Relationship Id="rId2" Type="http://schemas.openxmlformats.org/officeDocument/2006/relationships/slideLayout" Target="../slideLayouts/slideLayout2.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3"/>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file:///C:\Users\Administrator\AppData\Local\Temp\wps\INetCache\22c1c968780e3171de2f2bc701ec5f52" TargetMode="External"/><Relationship Id="rId4" Type="http://schemas.openxmlformats.org/officeDocument/2006/relationships/image" Target="../media/image3.jpeg"/><Relationship Id="rId3" Type="http://schemas.openxmlformats.org/officeDocument/2006/relationships/tags" Target="../tags/tag76.xml"/><Relationship Id="rId2" Type="http://schemas.openxmlformats.org/officeDocument/2006/relationships/tags" Target="../tags/tag75.xml"/><Relationship Id="rId11" Type="http://schemas.openxmlformats.org/officeDocument/2006/relationships/slideLayout" Target="../slideLayouts/slideLayout2.xml"/><Relationship Id="rId10" Type="http://schemas.openxmlformats.org/officeDocument/2006/relationships/tags" Target="../tags/tag81.xml"/><Relationship Id="rId1" Type="http://schemas.openxmlformats.org/officeDocument/2006/relationships/tags" Target="../tags/tag74.xml"/></Relationships>
</file>

<file path=ppt/slides/_rels/slide10.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image" Target="../media/image13.jpeg"/><Relationship Id="rId4" Type="http://schemas.openxmlformats.org/officeDocument/2006/relationships/tags" Target="../tags/tag264.xml"/><Relationship Id="rId34" Type="http://schemas.openxmlformats.org/officeDocument/2006/relationships/notesSlide" Target="../notesSlides/notesSlide7.xml"/><Relationship Id="rId33" Type="http://schemas.openxmlformats.org/officeDocument/2006/relationships/slideLayout" Target="../slideLayouts/slideLayout7.xml"/><Relationship Id="rId32" Type="http://schemas.openxmlformats.org/officeDocument/2006/relationships/audio" Target="../media/audio1.wav"/><Relationship Id="rId31" Type="http://schemas.openxmlformats.org/officeDocument/2006/relationships/tags" Target="../tags/tag287.xml"/><Relationship Id="rId30" Type="http://schemas.openxmlformats.org/officeDocument/2006/relationships/tags" Target="../tags/tag286.xml"/><Relationship Id="rId3" Type="http://schemas.openxmlformats.org/officeDocument/2006/relationships/tags" Target="../tags/tag263.xml"/><Relationship Id="rId29" Type="http://schemas.openxmlformats.org/officeDocument/2006/relationships/image" Target="../media/image29.GIF"/><Relationship Id="rId28" Type="http://schemas.openxmlformats.org/officeDocument/2006/relationships/tags" Target="../tags/tag285.xml"/><Relationship Id="rId27" Type="http://schemas.openxmlformats.org/officeDocument/2006/relationships/tags" Target="../tags/tag284.xml"/><Relationship Id="rId26" Type="http://schemas.openxmlformats.org/officeDocument/2006/relationships/tags" Target="../tags/tag283.xml"/><Relationship Id="rId25" Type="http://schemas.openxmlformats.org/officeDocument/2006/relationships/tags" Target="../tags/tag282.xml"/><Relationship Id="rId24" Type="http://schemas.openxmlformats.org/officeDocument/2006/relationships/image" Target="../media/image34.jpeg"/><Relationship Id="rId23" Type="http://schemas.openxmlformats.org/officeDocument/2006/relationships/tags" Target="../tags/tag281.xml"/><Relationship Id="rId22" Type="http://schemas.openxmlformats.org/officeDocument/2006/relationships/tags" Target="../tags/tag280.xml"/><Relationship Id="rId21" Type="http://schemas.openxmlformats.org/officeDocument/2006/relationships/tags" Target="../tags/tag279.xml"/><Relationship Id="rId20" Type="http://schemas.openxmlformats.org/officeDocument/2006/relationships/tags" Target="../tags/tag278.xml"/><Relationship Id="rId2" Type="http://schemas.openxmlformats.org/officeDocument/2006/relationships/tags" Target="../tags/tag262.xml"/><Relationship Id="rId19" Type="http://schemas.openxmlformats.org/officeDocument/2006/relationships/tags" Target="../tags/tag277.xml"/><Relationship Id="rId18" Type="http://schemas.openxmlformats.org/officeDocument/2006/relationships/tags" Target="../tags/tag276.xml"/><Relationship Id="rId17" Type="http://schemas.openxmlformats.org/officeDocument/2006/relationships/tags" Target="../tags/tag275.xml"/><Relationship Id="rId16" Type="http://schemas.openxmlformats.org/officeDocument/2006/relationships/tags" Target="../tags/tag274.xml"/><Relationship Id="rId15" Type="http://schemas.openxmlformats.org/officeDocument/2006/relationships/tags" Target="../tags/tag273.xml"/><Relationship Id="rId14" Type="http://schemas.openxmlformats.org/officeDocument/2006/relationships/tags" Target="../tags/tag272.xml"/><Relationship Id="rId13" Type="http://schemas.openxmlformats.org/officeDocument/2006/relationships/tags" Target="../tags/tag271.xml"/><Relationship Id="rId12" Type="http://schemas.openxmlformats.org/officeDocument/2006/relationships/tags" Target="../tags/tag270.xml"/><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tags" Target="../tags/tag261.xml"/></Relationships>
</file>

<file path=ppt/slides/_rels/slide11.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image" Target="../media/image36.jpeg"/><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8" Type="http://schemas.openxmlformats.org/officeDocument/2006/relationships/notesSlide" Target="../notesSlides/notesSlide8.xml"/><Relationship Id="rId27" Type="http://schemas.openxmlformats.org/officeDocument/2006/relationships/slideLayout" Target="../slideLayouts/slideLayout7.xml"/><Relationship Id="rId26" Type="http://schemas.openxmlformats.org/officeDocument/2006/relationships/audio" Target="../media/audio1.wav"/><Relationship Id="rId25" Type="http://schemas.openxmlformats.org/officeDocument/2006/relationships/tags" Target="../tags/tag312.xml"/><Relationship Id="rId24" Type="http://schemas.openxmlformats.org/officeDocument/2006/relationships/tags" Target="../tags/tag311.xml"/><Relationship Id="rId23" Type="http://schemas.openxmlformats.org/officeDocument/2006/relationships/image" Target="../media/image29.GIF"/><Relationship Id="rId22" Type="http://schemas.openxmlformats.org/officeDocument/2006/relationships/tags" Target="../tags/tag310.xml"/><Relationship Id="rId21" Type="http://schemas.openxmlformats.org/officeDocument/2006/relationships/tags" Target="../tags/tag309.xml"/><Relationship Id="rId20" Type="http://schemas.openxmlformats.org/officeDocument/2006/relationships/tags" Target="../tags/tag308.xml"/><Relationship Id="rId2" Type="http://schemas.openxmlformats.org/officeDocument/2006/relationships/image" Target="../media/image35.jpeg"/><Relationship Id="rId19" Type="http://schemas.openxmlformats.org/officeDocument/2006/relationships/tags" Target="../tags/tag307.xml"/><Relationship Id="rId18" Type="http://schemas.openxmlformats.org/officeDocument/2006/relationships/tags" Target="../tags/tag306.xml"/><Relationship Id="rId17" Type="http://schemas.openxmlformats.org/officeDocument/2006/relationships/tags" Target="../tags/tag305.xml"/><Relationship Id="rId16" Type="http://schemas.openxmlformats.org/officeDocument/2006/relationships/tags" Target="../tags/tag304.xml"/><Relationship Id="rId15" Type="http://schemas.openxmlformats.org/officeDocument/2006/relationships/tags" Target="../tags/tag303.xml"/><Relationship Id="rId14" Type="http://schemas.openxmlformats.org/officeDocument/2006/relationships/tags" Target="../tags/tag302.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tags" Target="../tags/tag291.xml"/></Relationships>
</file>

<file path=ppt/slides/_rels/slide12.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tags" Target="../tags/tag321.xml"/><Relationship Id="rId6" Type="http://schemas.openxmlformats.org/officeDocument/2006/relationships/tags" Target="../tags/tag320.xml"/><Relationship Id="rId5" Type="http://schemas.openxmlformats.org/officeDocument/2006/relationships/tags" Target="../tags/tag319.xml"/><Relationship Id="rId4" Type="http://schemas.openxmlformats.org/officeDocument/2006/relationships/tags" Target="../tags/tag318.xml"/><Relationship Id="rId3" Type="http://schemas.openxmlformats.org/officeDocument/2006/relationships/tags" Target="../tags/tag317.xml"/><Relationship Id="rId21" Type="http://schemas.openxmlformats.org/officeDocument/2006/relationships/slideLayout" Target="../slideLayouts/slideLayout2.xml"/><Relationship Id="rId20" Type="http://schemas.openxmlformats.org/officeDocument/2006/relationships/tags" Target="../tags/tag333.xml"/><Relationship Id="rId2" Type="http://schemas.openxmlformats.org/officeDocument/2006/relationships/image" Target="../media/image37.jpeg"/><Relationship Id="rId19" Type="http://schemas.openxmlformats.org/officeDocument/2006/relationships/image" Target="../media/image38.jpeg"/><Relationship Id="rId18" Type="http://schemas.openxmlformats.org/officeDocument/2006/relationships/tags" Target="../tags/tag332.xml"/><Relationship Id="rId17" Type="http://schemas.openxmlformats.org/officeDocument/2006/relationships/tags" Target="../tags/tag331.xml"/><Relationship Id="rId16" Type="http://schemas.openxmlformats.org/officeDocument/2006/relationships/tags" Target="../tags/tag330.xml"/><Relationship Id="rId15" Type="http://schemas.openxmlformats.org/officeDocument/2006/relationships/tags" Target="../tags/tag329.xml"/><Relationship Id="rId14" Type="http://schemas.openxmlformats.org/officeDocument/2006/relationships/tags" Target="../tags/tag328.xml"/><Relationship Id="rId13" Type="http://schemas.openxmlformats.org/officeDocument/2006/relationships/tags" Target="../tags/tag327.xml"/><Relationship Id="rId12" Type="http://schemas.openxmlformats.org/officeDocument/2006/relationships/tags" Target="../tags/tag326.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tags" Target="../tags/tag316.xml"/></Relationships>
</file>

<file path=ppt/slides/_rels/slide13.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tags" Target="../tags/tag341.xml"/><Relationship Id="rId7" Type="http://schemas.openxmlformats.org/officeDocument/2006/relationships/tags" Target="../tags/tag340.xml"/><Relationship Id="rId6" Type="http://schemas.openxmlformats.org/officeDocument/2006/relationships/tags" Target="../tags/tag339.xml"/><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tags" Target="../tags/tag336.xml"/><Relationship Id="rId20" Type="http://schemas.openxmlformats.org/officeDocument/2006/relationships/slideLayout" Target="../slideLayouts/slideLayout2.xml"/><Relationship Id="rId2" Type="http://schemas.openxmlformats.org/officeDocument/2006/relationships/tags" Target="../tags/tag335.xml"/><Relationship Id="rId19" Type="http://schemas.openxmlformats.org/officeDocument/2006/relationships/tags" Target="../tags/tag352.xml"/><Relationship Id="rId18" Type="http://schemas.openxmlformats.org/officeDocument/2006/relationships/tags" Target="../tags/tag351.xml"/><Relationship Id="rId17" Type="http://schemas.openxmlformats.org/officeDocument/2006/relationships/tags" Target="../tags/tag350.xml"/><Relationship Id="rId16" Type="http://schemas.openxmlformats.org/officeDocument/2006/relationships/tags" Target="../tags/tag349.xml"/><Relationship Id="rId15" Type="http://schemas.openxmlformats.org/officeDocument/2006/relationships/tags" Target="../tags/tag348.xml"/><Relationship Id="rId14" Type="http://schemas.openxmlformats.org/officeDocument/2006/relationships/tags" Target="../tags/tag347.xml"/><Relationship Id="rId13" Type="http://schemas.openxmlformats.org/officeDocument/2006/relationships/tags" Target="../tags/tag346.xml"/><Relationship Id="rId12" Type="http://schemas.openxmlformats.org/officeDocument/2006/relationships/tags" Target="../tags/tag345.xml"/><Relationship Id="rId11" Type="http://schemas.openxmlformats.org/officeDocument/2006/relationships/tags" Target="../tags/tag344.xml"/><Relationship Id="rId10" Type="http://schemas.openxmlformats.org/officeDocument/2006/relationships/tags" Target="../tags/tag343.xml"/><Relationship Id="rId1" Type="http://schemas.openxmlformats.org/officeDocument/2006/relationships/tags" Target="../tags/tag334.xml"/></Relationships>
</file>

<file path=ppt/slides/_rels/slide14.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image" Target="../media/image39.jpeg"/><Relationship Id="rId3" Type="http://schemas.openxmlformats.org/officeDocument/2006/relationships/tags" Target="../tags/tag355.xml"/><Relationship Id="rId23" Type="http://schemas.openxmlformats.org/officeDocument/2006/relationships/notesSlide" Target="../notesSlides/notesSlide9.xml"/><Relationship Id="rId22" Type="http://schemas.openxmlformats.org/officeDocument/2006/relationships/slideLayout" Target="../slideLayouts/slideLayout1.xml"/><Relationship Id="rId21" Type="http://schemas.openxmlformats.org/officeDocument/2006/relationships/tags" Target="../tags/tag372.xml"/><Relationship Id="rId20" Type="http://schemas.openxmlformats.org/officeDocument/2006/relationships/tags" Target="../tags/tag371.xml"/><Relationship Id="rId2" Type="http://schemas.openxmlformats.org/officeDocument/2006/relationships/tags" Target="../tags/tag354.xml"/><Relationship Id="rId19" Type="http://schemas.openxmlformats.org/officeDocument/2006/relationships/tags" Target="../tags/tag370.xml"/><Relationship Id="rId18" Type="http://schemas.openxmlformats.org/officeDocument/2006/relationships/tags" Target="../tags/tag369.xml"/><Relationship Id="rId17" Type="http://schemas.openxmlformats.org/officeDocument/2006/relationships/tags" Target="../tags/tag368.xml"/><Relationship Id="rId16" Type="http://schemas.openxmlformats.org/officeDocument/2006/relationships/tags" Target="../tags/tag367.xml"/><Relationship Id="rId15" Type="http://schemas.openxmlformats.org/officeDocument/2006/relationships/tags" Target="../tags/tag366.xml"/><Relationship Id="rId14" Type="http://schemas.openxmlformats.org/officeDocument/2006/relationships/tags" Target="../tags/tag365.xml"/><Relationship Id="rId13" Type="http://schemas.openxmlformats.org/officeDocument/2006/relationships/tags" Target="../tags/tag364.xml"/><Relationship Id="rId12" Type="http://schemas.openxmlformats.org/officeDocument/2006/relationships/tags" Target="../tags/tag363.xml"/><Relationship Id="rId11" Type="http://schemas.openxmlformats.org/officeDocument/2006/relationships/tags" Target="../tags/tag362.xml"/><Relationship Id="rId10" Type="http://schemas.openxmlformats.org/officeDocument/2006/relationships/tags" Target="../tags/tag361.xml"/><Relationship Id="rId1" Type="http://schemas.openxmlformats.org/officeDocument/2006/relationships/tags" Target="../tags/tag353.xml"/></Relationships>
</file>

<file path=ppt/slides/_rels/slide15.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image" Target="../media/image41.jpeg"/><Relationship Id="rId3" Type="http://schemas.openxmlformats.org/officeDocument/2006/relationships/tags" Target="../tags/tag376.xml"/><Relationship Id="rId25" Type="http://schemas.openxmlformats.org/officeDocument/2006/relationships/slideLayout" Target="../slideLayouts/slideLayout2.xml"/><Relationship Id="rId24" Type="http://schemas.openxmlformats.org/officeDocument/2006/relationships/image" Target="../media/image46.png"/><Relationship Id="rId23" Type="http://schemas.openxmlformats.org/officeDocument/2006/relationships/tags" Target="../tags/tag391.xml"/><Relationship Id="rId22" Type="http://schemas.openxmlformats.org/officeDocument/2006/relationships/image" Target="../media/image45.png"/><Relationship Id="rId21" Type="http://schemas.openxmlformats.org/officeDocument/2006/relationships/tags" Target="../tags/tag390.xml"/><Relationship Id="rId20" Type="http://schemas.openxmlformats.org/officeDocument/2006/relationships/image" Target="../media/image44.png"/><Relationship Id="rId2" Type="http://schemas.openxmlformats.org/officeDocument/2006/relationships/image" Target="../media/image40.jpeg"/><Relationship Id="rId19" Type="http://schemas.openxmlformats.org/officeDocument/2006/relationships/tags" Target="../tags/tag389.xml"/><Relationship Id="rId18" Type="http://schemas.openxmlformats.org/officeDocument/2006/relationships/image" Target="../media/image43.png"/><Relationship Id="rId17" Type="http://schemas.openxmlformats.org/officeDocument/2006/relationships/tags" Target="../tags/tag388.xml"/><Relationship Id="rId16" Type="http://schemas.openxmlformats.org/officeDocument/2006/relationships/image" Target="../media/image42.png"/><Relationship Id="rId15" Type="http://schemas.openxmlformats.org/officeDocument/2006/relationships/tags" Target="../tags/tag387.xml"/><Relationship Id="rId14" Type="http://schemas.openxmlformats.org/officeDocument/2006/relationships/tags" Target="../tags/tag386.xml"/><Relationship Id="rId13" Type="http://schemas.openxmlformats.org/officeDocument/2006/relationships/tags" Target="../tags/tag385.xml"/><Relationship Id="rId12" Type="http://schemas.openxmlformats.org/officeDocument/2006/relationships/tags" Target="../tags/tag384.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tags" Target="../tags/tag375.xml"/></Relationships>
</file>

<file path=ppt/slides/_rels/slide16.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image" Target="../media/image48.png"/><Relationship Id="rId7" Type="http://schemas.openxmlformats.org/officeDocument/2006/relationships/tags" Target="../tags/tag397.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tags" Target="../tags/tag394.xml"/><Relationship Id="rId3" Type="http://schemas.openxmlformats.org/officeDocument/2006/relationships/image" Target="../media/image47.emf"/><Relationship Id="rId2" Type="http://schemas.openxmlformats.org/officeDocument/2006/relationships/tags" Target="../tags/tag393.xml"/><Relationship Id="rId19" Type="http://schemas.openxmlformats.org/officeDocument/2006/relationships/slideLayout" Target="../slideLayouts/slideLayout2.xml"/><Relationship Id="rId18" Type="http://schemas.openxmlformats.org/officeDocument/2006/relationships/tags" Target="../tags/tag405.xml"/><Relationship Id="rId17" Type="http://schemas.openxmlformats.org/officeDocument/2006/relationships/tags" Target="../tags/tag404.xml"/><Relationship Id="rId16" Type="http://schemas.openxmlformats.org/officeDocument/2006/relationships/image" Target="../media/image50.jpeg"/><Relationship Id="rId15" Type="http://schemas.openxmlformats.org/officeDocument/2006/relationships/tags" Target="../tags/tag403.xml"/><Relationship Id="rId14" Type="http://schemas.openxmlformats.org/officeDocument/2006/relationships/tags" Target="../tags/tag402.xml"/><Relationship Id="rId13" Type="http://schemas.openxmlformats.org/officeDocument/2006/relationships/tags" Target="../tags/tag401.xml"/><Relationship Id="rId12" Type="http://schemas.openxmlformats.org/officeDocument/2006/relationships/tags" Target="../tags/tag400.xml"/><Relationship Id="rId11" Type="http://schemas.openxmlformats.org/officeDocument/2006/relationships/image" Target="../media/image49.png"/><Relationship Id="rId10" Type="http://schemas.openxmlformats.org/officeDocument/2006/relationships/tags" Target="../tags/tag399.xml"/><Relationship Id="rId1" Type="http://schemas.openxmlformats.org/officeDocument/2006/relationships/tags" Target="../tags/tag392.xml"/></Relationships>
</file>

<file path=ppt/slides/_rels/slide17.xml.rels><?xml version="1.0" encoding="UTF-8" standalone="yes"?>
<Relationships xmlns="http://schemas.openxmlformats.org/package/2006/relationships"><Relationship Id="rId9" Type="http://schemas.openxmlformats.org/officeDocument/2006/relationships/tags" Target="../tags/tag412.xml"/><Relationship Id="rId8" Type="http://schemas.openxmlformats.org/officeDocument/2006/relationships/image" Target="../media/image52.jpeg"/><Relationship Id="rId7" Type="http://schemas.openxmlformats.org/officeDocument/2006/relationships/tags" Target="../tags/tag411.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tags" Target="../tags/tag408.xml"/><Relationship Id="rId3" Type="http://schemas.openxmlformats.org/officeDocument/2006/relationships/image" Target="../media/image51.png"/><Relationship Id="rId23" Type="http://schemas.openxmlformats.org/officeDocument/2006/relationships/slideLayout" Target="../slideLayouts/slideLayout1.xml"/><Relationship Id="rId22" Type="http://schemas.openxmlformats.org/officeDocument/2006/relationships/tags" Target="../tags/tag421.xml"/><Relationship Id="rId21" Type="http://schemas.openxmlformats.org/officeDocument/2006/relationships/tags" Target="../tags/tag420.xml"/><Relationship Id="rId20" Type="http://schemas.openxmlformats.org/officeDocument/2006/relationships/tags" Target="../tags/tag419.xml"/><Relationship Id="rId2" Type="http://schemas.openxmlformats.org/officeDocument/2006/relationships/tags" Target="../tags/tag407.xml"/><Relationship Id="rId19" Type="http://schemas.openxmlformats.org/officeDocument/2006/relationships/tags" Target="../tags/tag418.xml"/><Relationship Id="rId18" Type="http://schemas.openxmlformats.org/officeDocument/2006/relationships/image" Target="../media/image56.jpeg"/><Relationship Id="rId17" Type="http://schemas.openxmlformats.org/officeDocument/2006/relationships/tags" Target="../tags/tag417.xml"/><Relationship Id="rId16" Type="http://schemas.openxmlformats.org/officeDocument/2006/relationships/tags" Target="../tags/tag416.xml"/><Relationship Id="rId15" Type="http://schemas.openxmlformats.org/officeDocument/2006/relationships/image" Target="../media/image55.jpeg"/><Relationship Id="rId14" Type="http://schemas.openxmlformats.org/officeDocument/2006/relationships/tags" Target="../tags/tag415.xml"/><Relationship Id="rId13" Type="http://schemas.openxmlformats.org/officeDocument/2006/relationships/tags" Target="../tags/tag414.xml"/><Relationship Id="rId12" Type="http://schemas.microsoft.com/office/2007/relationships/hdphoto" Target="../media/image54.wdp"/><Relationship Id="rId11" Type="http://schemas.openxmlformats.org/officeDocument/2006/relationships/image" Target="../media/image53.png"/><Relationship Id="rId10" Type="http://schemas.openxmlformats.org/officeDocument/2006/relationships/tags" Target="../tags/tag413.xml"/><Relationship Id="rId1" Type="http://schemas.openxmlformats.org/officeDocument/2006/relationships/tags" Target="../tags/tag406.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27.xml"/><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image" Target="file:///C:\Users\Administrator\AppData\Local\Temp\wps\INetCache\2192c4096824e02eb9d44c2565b56695" TargetMode="External"/><Relationship Id="rId2" Type="http://schemas.openxmlformats.org/officeDocument/2006/relationships/image" Target="../media/image57.emf"/><Relationship Id="rId1" Type="http://schemas.openxmlformats.org/officeDocument/2006/relationships/tags" Target="../tags/tag422.xml"/></Relationships>
</file>

<file path=ppt/slides/_rels/slide19.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tags" Target="../tags/tag433.xml"/><Relationship Id="rId7" Type="http://schemas.openxmlformats.org/officeDocument/2006/relationships/image" Target="../media/image59.jpeg"/><Relationship Id="rId6" Type="http://schemas.openxmlformats.org/officeDocument/2006/relationships/tags" Target="../tags/tag432.xml"/><Relationship Id="rId5" Type="http://schemas.openxmlformats.org/officeDocument/2006/relationships/image" Target="../media/image58.png"/><Relationship Id="rId4" Type="http://schemas.openxmlformats.org/officeDocument/2006/relationships/tags" Target="../tags/tag431.xml"/><Relationship Id="rId3" Type="http://schemas.openxmlformats.org/officeDocument/2006/relationships/tags" Target="../tags/tag430.xml"/><Relationship Id="rId2" Type="http://schemas.openxmlformats.org/officeDocument/2006/relationships/tags" Target="../tags/tag429.xml"/><Relationship Id="rId12" Type="http://schemas.openxmlformats.org/officeDocument/2006/relationships/slideLayout" Target="../slideLayouts/slideLayout2.xml"/><Relationship Id="rId11" Type="http://schemas.openxmlformats.org/officeDocument/2006/relationships/tags" Target="../tags/tag435.xml"/><Relationship Id="rId10" Type="http://schemas.openxmlformats.org/officeDocument/2006/relationships/tags" Target="../tags/tag434.xml"/><Relationship Id="rId1" Type="http://schemas.openxmlformats.org/officeDocument/2006/relationships/tags" Target="../tags/tag428.xml"/></Relationships>
</file>

<file path=ppt/slides/_rels/slide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image" Target="../media/image4.jpeg"/><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6" Type="http://schemas.openxmlformats.org/officeDocument/2006/relationships/notesSlide" Target="../notesSlides/notesSlide1.xml"/><Relationship Id="rId15" Type="http://schemas.openxmlformats.org/officeDocument/2006/relationships/slideLayout" Target="../slideLayouts/slideLayout7.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2.xml"/></Relationships>
</file>

<file path=ppt/slides/_rels/slide20.xml.rels><?xml version="1.0" encoding="UTF-8" standalone="yes"?>
<Relationships xmlns="http://schemas.openxmlformats.org/package/2006/relationships"><Relationship Id="rId9" Type="http://schemas.openxmlformats.org/officeDocument/2006/relationships/tags" Target="../tags/tag442.xml"/><Relationship Id="rId8" Type="http://schemas.openxmlformats.org/officeDocument/2006/relationships/tags" Target="../tags/tag441.xml"/><Relationship Id="rId7" Type="http://schemas.openxmlformats.org/officeDocument/2006/relationships/image" Target="../media/image62.jpeg"/><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image" Target="../media/image61.jpeg"/><Relationship Id="rId2" Type="http://schemas.openxmlformats.org/officeDocument/2006/relationships/tags" Target="../tags/tag437.xml"/><Relationship Id="rId19" Type="http://schemas.openxmlformats.org/officeDocument/2006/relationships/notesSlide" Target="../notesSlides/notesSlide10.xml"/><Relationship Id="rId18" Type="http://schemas.openxmlformats.org/officeDocument/2006/relationships/slideLayout" Target="../slideLayouts/slideLayout7.xml"/><Relationship Id="rId17" Type="http://schemas.openxmlformats.org/officeDocument/2006/relationships/tags" Target="../tags/tag448.xml"/><Relationship Id="rId16" Type="http://schemas.openxmlformats.org/officeDocument/2006/relationships/tags" Target="../tags/tag447.xml"/><Relationship Id="rId15" Type="http://schemas.openxmlformats.org/officeDocument/2006/relationships/image" Target="../media/image64.jpeg"/><Relationship Id="rId14" Type="http://schemas.openxmlformats.org/officeDocument/2006/relationships/tags" Target="../tags/tag446.xml"/><Relationship Id="rId13" Type="http://schemas.openxmlformats.org/officeDocument/2006/relationships/tags" Target="../tags/tag445.xml"/><Relationship Id="rId12" Type="http://schemas.openxmlformats.org/officeDocument/2006/relationships/tags" Target="../tags/tag444.xml"/><Relationship Id="rId11" Type="http://schemas.openxmlformats.org/officeDocument/2006/relationships/image" Target="../media/image63.jpeg"/><Relationship Id="rId10" Type="http://schemas.openxmlformats.org/officeDocument/2006/relationships/tags" Target="../tags/tag443.xml"/><Relationship Id="rId1" Type="http://schemas.openxmlformats.org/officeDocument/2006/relationships/tags" Target="../tags/tag436.xml"/></Relationships>
</file>

<file path=ppt/slides/_rels/slide21.xml.rels><?xml version="1.0" encoding="UTF-8" standalone="yes"?>
<Relationships xmlns="http://schemas.openxmlformats.org/package/2006/relationships"><Relationship Id="rId9" Type="http://schemas.openxmlformats.org/officeDocument/2006/relationships/tags" Target="../tags/tag460.xml"/><Relationship Id="rId8" Type="http://schemas.openxmlformats.org/officeDocument/2006/relationships/tags" Target="../tags/tag459.xml"/><Relationship Id="rId7" Type="http://schemas.openxmlformats.org/officeDocument/2006/relationships/tags" Target="../tags/tag458.xml"/><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35" Type="http://schemas.openxmlformats.org/officeDocument/2006/relationships/notesSlide" Target="../notesSlides/notesSlide11.xml"/><Relationship Id="rId34" Type="http://schemas.openxmlformats.org/officeDocument/2006/relationships/slideLayout" Target="../slideLayouts/slideLayout1.xml"/><Relationship Id="rId33" Type="http://schemas.openxmlformats.org/officeDocument/2006/relationships/tags" Target="../tags/tag484.xml"/><Relationship Id="rId32" Type="http://schemas.openxmlformats.org/officeDocument/2006/relationships/tags" Target="../tags/tag483.xml"/><Relationship Id="rId31" Type="http://schemas.openxmlformats.org/officeDocument/2006/relationships/tags" Target="../tags/tag482.xml"/><Relationship Id="rId30" Type="http://schemas.openxmlformats.org/officeDocument/2006/relationships/tags" Target="../tags/tag481.xml"/><Relationship Id="rId3" Type="http://schemas.openxmlformats.org/officeDocument/2006/relationships/tags" Target="../tags/tag454.xml"/><Relationship Id="rId29" Type="http://schemas.openxmlformats.org/officeDocument/2006/relationships/tags" Target="../tags/tag480.xml"/><Relationship Id="rId28" Type="http://schemas.openxmlformats.org/officeDocument/2006/relationships/tags" Target="../tags/tag479.xml"/><Relationship Id="rId27" Type="http://schemas.openxmlformats.org/officeDocument/2006/relationships/tags" Target="../tags/tag478.xml"/><Relationship Id="rId26" Type="http://schemas.openxmlformats.org/officeDocument/2006/relationships/tags" Target="../tags/tag477.xml"/><Relationship Id="rId25" Type="http://schemas.openxmlformats.org/officeDocument/2006/relationships/tags" Target="../tags/tag476.xml"/><Relationship Id="rId24" Type="http://schemas.openxmlformats.org/officeDocument/2006/relationships/tags" Target="../tags/tag475.xml"/><Relationship Id="rId23" Type="http://schemas.openxmlformats.org/officeDocument/2006/relationships/tags" Target="../tags/tag474.xml"/><Relationship Id="rId22" Type="http://schemas.openxmlformats.org/officeDocument/2006/relationships/tags" Target="../tags/tag473.xml"/><Relationship Id="rId21" Type="http://schemas.openxmlformats.org/officeDocument/2006/relationships/tags" Target="../tags/tag472.xml"/><Relationship Id="rId20" Type="http://schemas.openxmlformats.org/officeDocument/2006/relationships/tags" Target="../tags/tag471.xml"/><Relationship Id="rId2" Type="http://schemas.openxmlformats.org/officeDocument/2006/relationships/tags" Target="../tags/tag453.xml"/><Relationship Id="rId19" Type="http://schemas.openxmlformats.org/officeDocument/2006/relationships/tags" Target="../tags/tag470.xml"/><Relationship Id="rId18" Type="http://schemas.openxmlformats.org/officeDocument/2006/relationships/tags" Target="../tags/tag469.xml"/><Relationship Id="rId17" Type="http://schemas.openxmlformats.org/officeDocument/2006/relationships/tags" Target="../tags/tag468.xml"/><Relationship Id="rId16" Type="http://schemas.openxmlformats.org/officeDocument/2006/relationships/tags" Target="../tags/tag467.xml"/><Relationship Id="rId15" Type="http://schemas.openxmlformats.org/officeDocument/2006/relationships/tags" Target="../tags/tag466.xml"/><Relationship Id="rId14" Type="http://schemas.openxmlformats.org/officeDocument/2006/relationships/tags" Target="../tags/tag465.xml"/><Relationship Id="rId13" Type="http://schemas.openxmlformats.org/officeDocument/2006/relationships/tags" Target="../tags/tag464.xml"/><Relationship Id="rId12" Type="http://schemas.openxmlformats.org/officeDocument/2006/relationships/tags" Target="../tags/tag463.xml"/><Relationship Id="rId11" Type="http://schemas.openxmlformats.org/officeDocument/2006/relationships/tags" Target="../tags/tag462.xml"/><Relationship Id="rId10" Type="http://schemas.openxmlformats.org/officeDocument/2006/relationships/tags" Target="../tags/tag461.xml"/><Relationship Id="rId1" Type="http://schemas.openxmlformats.org/officeDocument/2006/relationships/tags" Target="../tags/tag452.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93.xml"/><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tags" Target="../tags/tag48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9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5.xml"/><Relationship Id="rId1" Type="http://schemas.openxmlformats.org/officeDocument/2006/relationships/image" Target="../media/image65.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97.xml"/><Relationship Id="rId5" Type="http://schemas.openxmlformats.org/officeDocument/2006/relationships/image" Target="../media/image65.png"/><Relationship Id="rId4" Type="http://schemas.openxmlformats.org/officeDocument/2006/relationships/tags" Target="../tags/tag496.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9.xml"/><Relationship Id="rId1"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1.xml"/></Relationships>
</file>

<file path=ppt/slides/_rels/slide3.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0" Type="http://schemas.openxmlformats.org/officeDocument/2006/relationships/notesSlide" Target="../notesSlides/notesSlide2.xml"/><Relationship Id="rId4" Type="http://schemas.openxmlformats.org/officeDocument/2006/relationships/image" Target="../media/image6.png"/><Relationship Id="rId39" Type="http://schemas.openxmlformats.org/officeDocument/2006/relationships/slideLayout" Target="../slideLayouts/slideLayout7.xml"/><Relationship Id="rId38" Type="http://schemas.openxmlformats.org/officeDocument/2006/relationships/audio" Target="../media/audio4.wav"/><Relationship Id="rId37" Type="http://schemas.openxmlformats.org/officeDocument/2006/relationships/audio" Target="../media/audio3.wav"/><Relationship Id="rId36" Type="http://schemas.openxmlformats.org/officeDocument/2006/relationships/audio" Target="../media/audio2.wav"/><Relationship Id="rId35" Type="http://schemas.openxmlformats.org/officeDocument/2006/relationships/audio" Target="../media/audio1.wav"/><Relationship Id="rId34" Type="http://schemas.openxmlformats.org/officeDocument/2006/relationships/tags" Target="../tags/tag125.xml"/><Relationship Id="rId33" Type="http://schemas.openxmlformats.org/officeDocument/2006/relationships/image" Target="../media/image10.png"/><Relationship Id="rId32" Type="http://schemas.openxmlformats.org/officeDocument/2006/relationships/tags" Target="../tags/tag124.xml"/><Relationship Id="rId31" Type="http://schemas.openxmlformats.org/officeDocument/2006/relationships/tags" Target="../tags/tag123.xml"/><Relationship Id="rId30" Type="http://schemas.openxmlformats.org/officeDocument/2006/relationships/tags" Target="../tags/tag122.xml"/><Relationship Id="rId3" Type="http://schemas.openxmlformats.org/officeDocument/2006/relationships/tags" Target="../tags/tag99.xml"/><Relationship Id="rId29" Type="http://schemas.openxmlformats.org/officeDocument/2006/relationships/tags" Target="../tags/tag121.xml"/><Relationship Id="rId28" Type="http://schemas.openxmlformats.org/officeDocument/2006/relationships/tags" Target="../tags/tag120.xml"/><Relationship Id="rId27" Type="http://schemas.openxmlformats.org/officeDocument/2006/relationships/image" Target="../media/image9.png"/><Relationship Id="rId26" Type="http://schemas.openxmlformats.org/officeDocument/2006/relationships/tags" Target="../tags/tag119.xml"/><Relationship Id="rId25" Type="http://schemas.openxmlformats.org/officeDocument/2006/relationships/tags" Target="../tags/tag118.xml"/><Relationship Id="rId24" Type="http://schemas.openxmlformats.org/officeDocument/2006/relationships/tags" Target="../tags/tag117.xml"/><Relationship Id="rId23" Type="http://schemas.openxmlformats.org/officeDocument/2006/relationships/image" Target="../media/image8.png"/><Relationship Id="rId22" Type="http://schemas.openxmlformats.org/officeDocument/2006/relationships/tags" Target="../tags/tag116.xml"/><Relationship Id="rId21" Type="http://schemas.openxmlformats.org/officeDocument/2006/relationships/tags" Target="../tags/tag115.xml"/><Relationship Id="rId20" Type="http://schemas.openxmlformats.org/officeDocument/2006/relationships/tags" Target="../tags/tag114.xml"/><Relationship Id="rId2" Type="http://schemas.openxmlformats.org/officeDocument/2006/relationships/image" Target="../media/image5.png"/><Relationship Id="rId19" Type="http://schemas.openxmlformats.org/officeDocument/2006/relationships/tags" Target="../tags/tag113.xml"/><Relationship Id="rId18" Type="http://schemas.openxmlformats.org/officeDocument/2006/relationships/tags" Target="../tags/tag112.xml"/><Relationship Id="rId17" Type="http://schemas.openxmlformats.org/officeDocument/2006/relationships/image" Target="../media/image7.png"/><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06.xml"/><Relationship Id="rId2" Type="http://schemas.openxmlformats.org/officeDocument/2006/relationships/image" Target="../media/image70.png"/><Relationship Id="rId1" Type="http://schemas.openxmlformats.org/officeDocument/2006/relationships/tags" Target="../tags/tag50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9.xml"/></Relationships>
</file>

<file path=ppt/slides/_rels/slide4.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5" Type="http://schemas.openxmlformats.org/officeDocument/2006/relationships/notesSlide" Target="../notesSlides/notesSlide3.xml"/><Relationship Id="rId34" Type="http://schemas.openxmlformats.org/officeDocument/2006/relationships/slideLayout" Target="../slideLayouts/slideLayout7.xml"/><Relationship Id="rId33" Type="http://schemas.openxmlformats.org/officeDocument/2006/relationships/audio" Target="../media/audio1.wav"/><Relationship Id="rId32" Type="http://schemas.openxmlformats.org/officeDocument/2006/relationships/tags" Target="../tags/tag155.xml"/><Relationship Id="rId31" Type="http://schemas.openxmlformats.org/officeDocument/2006/relationships/image" Target="../media/image15.jpeg"/><Relationship Id="rId30" Type="http://schemas.openxmlformats.org/officeDocument/2006/relationships/tags" Target="../tags/tag154.xml"/><Relationship Id="rId3" Type="http://schemas.openxmlformats.org/officeDocument/2006/relationships/tags" Target="../tags/tag131.xml"/><Relationship Id="rId29" Type="http://schemas.openxmlformats.org/officeDocument/2006/relationships/tags" Target="../tags/tag153.xml"/><Relationship Id="rId28" Type="http://schemas.openxmlformats.org/officeDocument/2006/relationships/tags" Target="../tags/tag152.xml"/><Relationship Id="rId27" Type="http://schemas.openxmlformats.org/officeDocument/2006/relationships/tags" Target="../tags/tag151.xml"/><Relationship Id="rId26" Type="http://schemas.openxmlformats.org/officeDocument/2006/relationships/image" Target="../media/image14.jpeg"/><Relationship Id="rId25" Type="http://schemas.openxmlformats.org/officeDocument/2006/relationships/tags" Target="../tags/tag150.xml"/><Relationship Id="rId24" Type="http://schemas.openxmlformats.org/officeDocument/2006/relationships/tags" Target="../tags/tag149.xml"/><Relationship Id="rId23" Type="http://schemas.openxmlformats.org/officeDocument/2006/relationships/tags" Target="../tags/tag148.xml"/><Relationship Id="rId22" Type="http://schemas.openxmlformats.org/officeDocument/2006/relationships/image" Target="../media/image13.jpeg"/><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tags" Target="../tags/tag130.xml"/><Relationship Id="rId19" Type="http://schemas.openxmlformats.org/officeDocument/2006/relationships/tags" Target="../tags/tag145.xml"/><Relationship Id="rId18" Type="http://schemas.openxmlformats.org/officeDocument/2006/relationships/image" Target="../media/image12.png"/><Relationship Id="rId17" Type="http://schemas.openxmlformats.org/officeDocument/2006/relationships/tags" Target="../tags/tag144.xml"/><Relationship Id="rId16" Type="http://schemas.openxmlformats.org/officeDocument/2006/relationships/tags" Target="../tags/tag143.xml"/><Relationship Id="rId15" Type="http://schemas.openxmlformats.org/officeDocument/2006/relationships/tags" Target="../tags/tag142.xml"/><Relationship Id="rId14" Type="http://schemas.openxmlformats.org/officeDocument/2006/relationships/image" Target="../media/image11.jpeg"/><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tags" Target="../tags/tag129.xml"/></Relationships>
</file>

<file path=ppt/slides/_rels/slide5.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image" Target="../media/image17.png"/><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16.png"/><Relationship Id="rId2" Type="http://schemas.openxmlformats.org/officeDocument/2006/relationships/tags" Target="../tags/tag160.xml"/><Relationship Id="rId19" Type="http://schemas.openxmlformats.org/officeDocument/2006/relationships/slideLayout" Target="../slideLayouts/slideLayout1.xml"/><Relationship Id="rId18" Type="http://schemas.openxmlformats.org/officeDocument/2006/relationships/tags" Target="../tags/tag172.xml"/><Relationship Id="rId17" Type="http://schemas.openxmlformats.org/officeDocument/2006/relationships/tags" Target="../tags/tag171.xml"/><Relationship Id="rId16" Type="http://schemas.openxmlformats.org/officeDocument/2006/relationships/tags" Target="../tags/tag170.xml"/><Relationship Id="rId15" Type="http://schemas.openxmlformats.org/officeDocument/2006/relationships/tags" Target="../tags/tag169.xml"/><Relationship Id="rId14" Type="http://schemas.openxmlformats.org/officeDocument/2006/relationships/tags" Target="../tags/tag168.xml"/><Relationship Id="rId13" Type="http://schemas.openxmlformats.org/officeDocument/2006/relationships/image" Target="../media/image19.jpeg"/><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9.xml"/></Relationships>
</file>

<file path=ppt/slides/_rels/slide6.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0" Type="http://schemas.openxmlformats.org/officeDocument/2006/relationships/slideLayout" Target="../slideLayouts/slideLayout7.xml"/><Relationship Id="rId2" Type="http://schemas.openxmlformats.org/officeDocument/2006/relationships/tags" Target="../tags/tag174.xml"/><Relationship Id="rId19" Type="http://schemas.openxmlformats.org/officeDocument/2006/relationships/tags" Target="../tags/tag189.xml"/><Relationship Id="rId18" Type="http://schemas.openxmlformats.org/officeDocument/2006/relationships/tags" Target="../tags/tag188.xml"/><Relationship Id="rId17" Type="http://schemas.openxmlformats.org/officeDocument/2006/relationships/image" Target="../media/image21.png"/><Relationship Id="rId16" Type="http://schemas.openxmlformats.org/officeDocument/2006/relationships/tags" Target="../tags/tag187.xml"/><Relationship Id="rId15" Type="http://schemas.openxmlformats.org/officeDocument/2006/relationships/tags" Target="../tags/tag186.xml"/><Relationship Id="rId14" Type="http://schemas.openxmlformats.org/officeDocument/2006/relationships/tags" Target="../tags/tag185.xml"/><Relationship Id="rId13" Type="http://schemas.openxmlformats.org/officeDocument/2006/relationships/image" Target="../media/image20.jpeg"/><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tags" Target="../tags/tag173.xml"/></Relationships>
</file>

<file path=ppt/slides/_rels/slide7.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image" Target="../media/image22.jpeg"/><Relationship Id="rId5" Type="http://schemas.openxmlformats.org/officeDocument/2006/relationships/tags" Target="../tags/tag193.xml"/><Relationship Id="rId4" Type="http://schemas.openxmlformats.org/officeDocument/2006/relationships/tags" Target="../tags/tag192.xml"/><Relationship Id="rId37" Type="http://schemas.openxmlformats.org/officeDocument/2006/relationships/notesSlide" Target="../notesSlides/notesSlide4.xml"/><Relationship Id="rId36" Type="http://schemas.openxmlformats.org/officeDocument/2006/relationships/slideLayout" Target="../slideLayouts/slideLayout7.xml"/><Relationship Id="rId35" Type="http://schemas.openxmlformats.org/officeDocument/2006/relationships/audio" Target="../media/audio2.wav"/><Relationship Id="rId34" Type="http://schemas.openxmlformats.org/officeDocument/2006/relationships/audio" Target="../media/audio1.wav"/><Relationship Id="rId33" Type="http://schemas.openxmlformats.org/officeDocument/2006/relationships/tags" Target="../tags/tag217.xml"/><Relationship Id="rId32" Type="http://schemas.openxmlformats.org/officeDocument/2006/relationships/tags" Target="../tags/tag216.xml"/><Relationship Id="rId31" Type="http://schemas.openxmlformats.org/officeDocument/2006/relationships/image" Target="../media/image25.png"/><Relationship Id="rId30" Type="http://schemas.openxmlformats.org/officeDocument/2006/relationships/tags" Target="../tags/tag215.xml"/><Relationship Id="rId3" Type="http://schemas.openxmlformats.org/officeDocument/2006/relationships/image" Target="../media/image11.jpeg"/><Relationship Id="rId29" Type="http://schemas.openxmlformats.org/officeDocument/2006/relationships/tags" Target="../tags/tag214.xml"/><Relationship Id="rId28" Type="http://schemas.openxmlformats.org/officeDocument/2006/relationships/tags" Target="../tags/tag213.xml"/><Relationship Id="rId27" Type="http://schemas.openxmlformats.org/officeDocument/2006/relationships/tags" Target="../tags/tag212.xml"/><Relationship Id="rId26" Type="http://schemas.openxmlformats.org/officeDocument/2006/relationships/tags" Target="../tags/tag211.xml"/><Relationship Id="rId25" Type="http://schemas.openxmlformats.org/officeDocument/2006/relationships/tags" Target="../tags/tag210.xml"/><Relationship Id="rId24" Type="http://schemas.openxmlformats.org/officeDocument/2006/relationships/tags" Target="../tags/tag209.xml"/><Relationship Id="rId23" Type="http://schemas.openxmlformats.org/officeDocument/2006/relationships/image" Target="../media/image24.png"/><Relationship Id="rId22" Type="http://schemas.openxmlformats.org/officeDocument/2006/relationships/tags" Target="../tags/tag208.xml"/><Relationship Id="rId21" Type="http://schemas.openxmlformats.org/officeDocument/2006/relationships/tags" Target="../tags/tag207.xml"/><Relationship Id="rId20" Type="http://schemas.openxmlformats.org/officeDocument/2006/relationships/tags" Target="../tags/tag206.xml"/><Relationship Id="rId2" Type="http://schemas.openxmlformats.org/officeDocument/2006/relationships/tags" Target="../tags/tag191.xml"/><Relationship Id="rId19" Type="http://schemas.openxmlformats.org/officeDocument/2006/relationships/tags" Target="../tags/tag205.xml"/><Relationship Id="rId18" Type="http://schemas.openxmlformats.org/officeDocument/2006/relationships/image" Target="../media/image23.jpeg"/><Relationship Id="rId17" Type="http://schemas.openxmlformats.org/officeDocument/2006/relationships/tags" Target="../tags/tag204.xml"/><Relationship Id="rId16" Type="http://schemas.openxmlformats.org/officeDocument/2006/relationships/tags" Target="../tags/tag203.xml"/><Relationship Id="rId15" Type="http://schemas.openxmlformats.org/officeDocument/2006/relationships/tags" Target="../tags/tag20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tags" Target="../tags/tag190.xml"/></Relationships>
</file>

<file path=ppt/slides/_rels/slide8.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image" Target="../media/image27.jpeg"/><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image" Target="../media/image26.png"/><Relationship Id="rId4" Type="http://schemas.openxmlformats.org/officeDocument/2006/relationships/tags" Target="../tags/tag224.xml"/><Relationship Id="rId31" Type="http://schemas.openxmlformats.org/officeDocument/2006/relationships/notesSlide" Target="../notesSlides/notesSlide5.xml"/><Relationship Id="rId30" Type="http://schemas.openxmlformats.org/officeDocument/2006/relationships/slideLayout" Target="../slideLayouts/slideLayout7.xml"/><Relationship Id="rId3" Type="http://schemas.openxmlformats.org/officeDocument/2006/relationships/tags" Target="../tags/tag223.xml"/><Relationship Id="rId29" Type="http://schemas.openxmlformats.org/officeDocument/2006/relationships/audio" Target="../media/audio5.wav"/><Relationship Id="rId28" Type="http://schemas.openxmlformats.org/officeDocument/2006/relationships/audio" Target="../media/audio1.wav"/><Relationship Id="rId27" Type="http://schemas.openxmlformats.org/officeDocument/2006/relationships/tags" Target="../tags/tag243.xml"/><Relationship Id="rId26" Type="http://schemas.openxmlformats.org/officeDocument/2006/relationships/image" Target="../media/image29.GIF"/><Relationship Id="rId25" Type="http://schemas.openxmlformats.org/officeDocument/2006/relationships/tags" Target="../tags/tag242.xml"/><Relationship Id="rId24" Type="http://schemas.openxmlformats.org/officeDocument/2006/relationships/tags" Target="../tags/tag241.xml"/><Relationship Id="rId23" Type="http://schemas.openxmlformats.org/officeDocument/2006/relationships/tags" Target="../tags/tag240.xml"/><Relationship Id="rId22" Type="http://schemas.openxmlformats.org/officeDocument/2006/relationships/tags" Target="../tags/tag239.xml"/><Relationship Id="rId21" Type="http://schemas.openxmlformats.org/officeDocument/2006/relationships/image" Target="../media/image28.jpeg"/><Relationship Id="rId20" Type="http://schemas.openxmlformats.org/officeDocument/2006/relationships/tags" Target="../tags/tag238.xml"/><Relationship Id="rId2" Type="http://schemas.openxmlformats.org/officeDocument/2006/relationships/tags" Target="../tags/tag222.xml"/><Relationship Id="rId19" Type="http://schemas.openxmlformats.org/officeDocument/2006/relationships/tags" Target="../tags/tag237.xml"/><Relationship Id="rId18" Type="http://schemas.openxmlformats.org/officeDocument/2006/relationships/tags" Target="../tags/tag236.xml"/><Relationship Id="rId17" Type="http://schemas.openxmlformats.org/officeDocument/2006/relationships/tags" Target="../tags/tag235.xml"/><Relationship Id="rId16" Type="http://schemas.openxmlformats.org/officeDocument/2006/relationships/tags" Target="../tags/tag234.xml"/><Relationship Id="rId15" Type="http://schemas.openxmlformats.org/officeDocument/2006/relationships/tags" Target="../tags/tag233.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tags" Target="../tags/tag221.xml"/></Relationships>
</file>

<file path=ppt/slides/_rels/slide9.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image" Target="../media/image31.jpeg"/><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image" Target="../media/image30.png"/><Relationship Id="rId2" Type="http://schemas.openxmlformats.org/officeDocument/2006/relationships/tags" Target="../tags/tag248.xml"/><Relationship Id="rId17" Type="http://schemas.openxmlformats.org/officeDocument/2006/relationships/notesSlide" Target="../notesSlides/notesSlide6.xml"/><Relationship Id="rId16" Type="http://schemas.openxmlformats.org/officeDocument/2006/relationships/slideLayout" Target="../slideLayouts/slideLayout2.xml"/><Relationship Id="rId15" Type="http://schemas.openxmlformats.org/officeDocument/2006/relationships/tags" Target="../tags/tag258.xml"/><Relationship Id="rId14" Type="http://schemas.openxmlformats.org/officeDocument/2006/relationships/tags" Target="../tags/tag257.xml"/><Relationship Id="rId13" Type="http://schemas.openxmlformats.org/officeDocument/2006/relationships/image" Target="../media/image32.png"/><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endParaRPr lang="zh-CN" altLang="en-US"/>
          </a:p>
        </p:txBody>
      </p:sp>
      <p:sp>
        <p:nvSpPr>
          <p:cNvPr id="3" name="内容占位符 2"/>
          <p:cNvSpPr>
            <a:spLocks noGrp="1"/>
          </p:cNvSpPr>
          <p:nvPr>
            <p:ph idx="1"/>
            <p:custDataLst>
              <p:tags r:id="rId2"/>
            </p:custDataLst>
          </p:nvPr>
        </p:nvSpPr>
        <p:spPr/>
        <p:txBody>
          <a:bodyPr/>
          <a:lstStyle/>
          <a:p>
            <a:endParaRPr lang="zh-CN" altLang="en-US"/>
          </a:p>
        </p:txBody>
      </p:sp>
      <p:pic>
        <p:nvPicPr>
          <p:cNvPr id="101" name="图片 100"/>
          <p:cNvPicPr/>
          <p:nvPr>
            <p:custDataLst>
              <p:tags r:id="rId3"/>
            </p:custDataLst>
          </p:nvPr>
        </p:nvPicPr>
        <p:blipFill>
          <a:blip r:embed="rId4" r:link="rId5"/>
          <a:stretch>
            <a:fillRect/>
          </a:stretch>
        </p:blipFill>
        <p:spPr>
          <a:xfrm>
            <a:off x="0" y="0"/>
            <a:ext cx="12191365" cy="6858000"/>
          </a:xfrm>
          <a:prstGeom prst="rect">
            <a:avLst/>
          </a:prstGeom>
          <a:noFill/>
          <a:ln w="9525">
            <a:noFill/>
          </a:ln>
        </p:spPr>
      </p:pic>
      <p:sp>
        <p:nvSpPr>
          <p:cNvPr id="6" name="文本框 5"/>
          <p:cNvSpPr txBox="1"/>
          <p:nvPr>
            <p:custDataLst>
              <p:tags r:id="rId6"/>
            </p:custDataLst>
          </p:nvPr>
        </p:nvSpPr>
        <p:spPr>
          <a:xfrm>
            <a:off x="-10160" y="1375410"/>
            <a:ext cx="12202160" cy="3046095"/>
          </a:xfrm>
          <a:prstGeom prst="rect">
            <a:avLst/>
          </a:prstGeom>
          <a:solidFill>
            <a:schemeClr val="bg2">
              <a:alpha val="60000"/>
            </a:schemeClr>
          </a:solidFill>
        </p:spPr>
        <p:txBody>
          <a:bodyPr wrap="square" rtlCol="0">
            <a:spAutoFit/>
          </a:bodyPr>
          <a:lstStyle/>
          <a:p>
            <a:pPr algn="l" fontAlgn="auto">
              <a:lnSpc>
                <a:spcPct val="200000"/>
              </a:lnSpc>
            </a:pPr>
            <a:r>
              <a:rPr lang="en-US" altLang="zh-CN" sz="7200">
                <a:solidFill>
                  <a:srgbClr val="A90002"/>
                </a:solidFill>
                <a:latin typeface="华文行楷" panose="02010800040101010101" pitchFamily="2" charset="-122"/>
                <a:ea typeface="华文行楷" panose="02010800040101010101" pitchFamily="2" charset="-122"/>
              </a:rPr>
              <a:t>   </a:t>
            </a:r>
            <a:r>
              <a:rPr lang="zh-CN" altLang="en-US" sz="9600" b="1">
                <a:solidFill>
                  <a:srgbClr val="A90002"/>
                </a:solidFill>
                <a:latin typeface="楷体" panose="02010609060101010101" charset="-122"/>
                <a:ea typeface="楷体" panose="02010609060101010101" charset="-122"/>
                <a:cs typeface="楷体" panose="02010609060101010101" charset="-122"/>
              </a:rPr>
              <a:t>第1</a:t>
            </a:r>
            <a:r>
              <a:rPr lang="en-US" altLang="zh-CN" sz="9600" b="1">
                <a:solidFill>
                  <a:srgbClr val="A90002"/>
                </a:solidFill>
                <a:latin typeface="楷体" panose="02010609060101010101" charset="-122"/>
                <a:ea typeface="楷体" panose="02010609060101010101" charset="-122"/>
                <a:cs typeface="楷体" panose="02010609060101010101" charset="-122"/>
              </a:rPr>
              <a:t>5</a:t>
            </a:r>
            <a:r>
              <a:rPr lang="zh-CN" altLang="en-US" sz="9600" b="1">
                <a:solidFill>
                  <a:srgbClr val="A90002"/>
                </a:solidFill>
                <a:latin typeface="楷体" panose="02010609060101010101" charset="-122"/>
                <a:ea typeface="楷体" panose="02010609060101010101" charset="-122"/>
                <a:cs typeface="楷体" panose="02010609060101010101" charset="-122"/>
              </a:rPr>
              <a:t>课</a:t>
            </a:r>
            <a:r>
              <a:rPr lang="en-US" altLang="zh-CN" sz="9600" b="1">
                <a:solidFill>
                  <a:srgbClr val="A90002"/>
                </a:solidFill>
                <a:latin typeface="楷体" panose="02010609060101010101" charset="-122"/>
                <a:ea typeface="楷体" panose="02010609060101010101" charset="-122"/>
                <a:cs typeface="楷体" panose="02010609060101010101" charset="-122"/>
              </a:rPr>
              <a:t> </a:t>
            </a:r>
            <a:r>
              <a:rPr lang="zh-CN" altLang="en-US" sz="9600" b="1">
                <a:solidFill>
                  <a:srgbClr val="A90002"/>
                </a:solidFill>
                <a:latin typeface="楷体" panose="02010609060101010101" charset="-122"/>
                <a:ea typeface="楷体" panose="02010609060101010101" charset="-122"/>
                <a:cs typeface="楷体" panose="02010609060101010101" charset="-122"/>
              </a:rPr>
              <a:t>探寻新航路</a:t>
            </a:r>
            <a:endParaRPr lang="zh-CN" altLang="en-US" sz="9600" b="1">
              <a:solidFill>
                <a:srgbClr val="A90002"/>
              </a:solidFill>
              <a:latin typeface="楷体" panose="02010609060101010101" charset="-122"/>
              <a:ea typeface="楷体" panose="02010609060101010101" charset="-122"/>
              <a:cs typeface="楷体" panose="02010609060101010101" charset="-122"/>
            </a:endParaRPr>
          </a:p>
        </p:txBody>
      </p:sp>
      <p:sp>
        <p:nvSpPr>
          <p:cNvPr id="145411" name="标题 3"/>
          <p:cNvSpPr>
            <a:spLocks noGrp="1"/>
          </p:cNvSpPr>
          <p:nvPr>
            <p:custDataLst>
              <p:tags r:id="rId7"/>
            </p:custDataLst>
          </p:nvPr>
        </p:nvSpPr>
        <p:spPr>
          <a:xfrm>
            <a:off x="3160395" y="1869440"/>
            <a:ext cx="6356985" cy="344805"/>
          </a:xfrm>
          <a:prstGeom prst="rect">
            <a:avLst/>
          </a:prstGeom>
          <a:noFill/>
          <a:ln w="9525">
            <a:noFill/>
          </a:ln>
        </p:spPr>
        <p:txBody>
          <a:bodyPr anchor="b" anchorCtr="0"/>
          <a:lstStyle/>
          <a:p>
            <a:pPr eaLnBrk="0" fontAlgn="base" hangingPunct="0">
              <a:lnSpc>
                <a:spcPct val="90000"/>
              </a:lnSpc>
            </a:pPr>
            <a:r>
              <a:rPr lang="en-US" altLang="en-US" sz="5400" strike="noStrike" noProof="1">
                <a:solidFill>
                  <a:schemeClr val="tx1"/>
                </a:solidFill>
                <a:effectLst>
                  <a:outerShdw blurRad="38100" dist="38100" dir="2700000">
                    <a:srgbClr val="000000"/>
                  </a:outerShdw>
                </a:effectLst>
                <a:latin typeface="楷体" panose="02010609060101010101" charset="-122"/>
                <a:ea typeface="楷体" panose="02010609060101010101" charset="-122"/>
                <a:cs typeface="+mn-cs"/>
              </a:rPr>
              <a:t> 第</a:t>
            </a:r>
            <a:r>
              <a:rPr lang="zh-CN" altLang="en-US" sz="5400" strike="noStrike" noProof="1">
                <a:solidFill>
                  <a:schemeClr val="tx1"/>
                </a:solidFill>
                <a:effectLst>
                  <a:outerShdw blurRad="38100" dist="38100" dir="2700000">
                    <a:srgbClr val="000000"/>
                  </a:outerShdw>
                </a:effectLst>
                <a:latin typeface="楷体" panose="02010609060101010101" charset="-122"/>
                <a:ea typeface="楷体" panose="02010609060101010101" charset="-122"/>
                <a:cs typeface="+mn-cs"/>
              </a:rPr>
              <a:t>五</a:t>
            </a:r>
            <a:r>
              <a:rPr lang="en-US" altLang="en-US" sz="5400" strike="noStrike" noProof="1">
                <a:solidFill>
                  <a:schemeClr val="tx1"/>
                </a:solidFill>
                <a:effectLst>
                  <a:outerShdw blurRad="38100" dist="38100" dir="2700000">
                    <a:srgbClr val="000000"/>
                  </a:outerShdw>
                </a:effectLst>
                <a:latin typeface="楷体" panose="02010609060101010101" charset="-122"/>
                <a:ea typeface="楷体" panose="02010609060101010101" charset="-122"/>
                <a:cs typeface="+mn-cs"/>
              </a:rPr>
              <a:t>单元 </a:t>
            </a:r>
            <a:r>
              <a:rPr lang="zh-CN" altLang="en-US" sz="5400" strike="noStrike" noProof="1">
                <a:solidFill>
                  <a:schemeClr val="tx1"/>
                </a:solidFill>
                <a:effectLst>
                  <a:outerShdw blurRad="38100" dist="38100" dir="2700000">
                    <a:srgbClr val="000000"/>
                  </a:outerShdw>
                </a:effectLst>
                <a:latin typeface="楷体" panose="02010609060101010101" charset="-122"/>
                <a:ea typeface="楷体" panose="02010609060101010101" charset="-122"/>
                <a:cs typeface="+mn-cs"/>
              </a:rPr>
              <a:t>走向近代</a:t>
            </a:r>
            <a:endParaRPr lang="zh-CN" altLang="en-US" sz="5400" strike="noStrike" noProof="1">
              <a:solidFill>
                <a:schemeClr val="tx1"/>
              </a:solidFill>
              <a:effectLst>
                <a:outerShdw blurRad="38100" dist="38100" dir="2700000">
                  <a:srgbClr val="000000"/>
                </a:outerShdw>
              </a:effectLst>
              <a:latin typeface="楷体" panose="02010609060101010101" charset="-122"/>
              <a:ea typeface="楷体" panose="02010609060101010101" charset="-122"/>
              <a:cs typeface="+mn-cs"/>
            </a:endParaRPr>
          </a:p>
        </p:txBody>
      </p:sp>
      <p:sp>
        <p:nvSpPr>
          <p:cNvPr id="100" name="文本框 99"/>
          <p:cNvSpPr txBox="1"/>
          <p:nvPr>
            <p:custDataLst>
              <p:tags r:id="rId8"/>
            </p:custDataLst>
          </p:nvPr>
        </p:nvSpPr>
        <p:spPr>
          <a:xfrm>
            <a:off x="1849120" y="4844415"/>
            <a:ext cx="8447405" cy="1831743"/>
          </a:xfrm>
          <a:prstGeom prst="roundRect">
            <a:avLst/>
          </a:prstGeom>
          <a:solidFill>
            <a:schemeClr val="accent6">
              <a:lumMod val="40000"/>
              <a:lumOff val="60000"/>
              <a:alpha val="75000"/>
            </a:schemeClr>
          </a:solidFill>
          <a:ln w="9525">
            <a:noFill/>
          </a:ln>
        </p:spPr>
        <p:txBody>
          <a:bodyPr wrap="square">
            <a:spAutoFit/>
          </a:bodyPr>
          <a:lstStyle/>
          <a:p>
            <a:pPr marL="342900" indent="-342900" fontAlgn="auto">
              <a:lnSpc>
                <a:spcPts val="4060"/>
              </a:lnSpc>
              <a:buFont typeface="Wingdings" panose="05000000000000000000" charset="0"/>
              <a:buChar char="Ø"/>
            </a:pPr>
            <a:r>
              <a:rPr lang="zh-CN" sz="2800" b="1">
                <a:latin typeface="楷体" panose="02010609060101010101" charset="-122"/>
                <a:ea typeface="楷体" panose="02010609060101010101" charset="-122"/>
                <a:cs typeface="楷体" panose="02010609060101010101" charset="-122"/>
              </a:rPr>
              <a:t>第一篇：</a:t>
            </a:r>
            <a:r>
              <a:rPr lang="zh-CN" sz="2800" b="1">
                <a:latin typeface="楷体" panose="02010609060101010101" charset="-122"/>
                <a:ea typeface="楷体" panose="02010609060101010101" charset="-122"/>
                <a:cs typeface="楷体" panose="02010609060101010101" charset="-122"/>
                <a:sym typeface="+mn-ea"/>
              </a:rPr>
              <a:t>狂热中憧憬东方——新航路开辟的原因</a:t>
            </a:r>
            <a:endParaRPr lang="zh-CN" sz="2800" b="1">
              <a:latin typeface="楷体" panose="02010609060101010101" charset="-122"/>
              <a:ea typeface="楷体" panose="02010609060101010101" charset="-122"/>
              <a:cs typeface="楷体" panose="02010609060101010101" charset="-122"/>
            </a:endParaRPr>
          </a:p>
          <a:p>
            <a:pPr marL="342900" indent="-342900" fontAlgn="auto">
              <a:lnSpc>
                <a:spcPts val="4060"/>
              </a:lnSpc>
              <a:buFont typeface="Wingdings" panose="05000000000000000000" charset="0"/>
              <a:buChar char="Ø"/>
            </a:pPr>
            <a:r>
              <a:rPr lang="zh-CN" altLang="en-US" sz="2800" b="1">
                <a:latin typeface="楷体" panose="02010609060101010101" charset="-122"/>
                <a:ea typeface="楷体" panose="02010609060101010101" charset="-122"/>
                <a:cs typeface="楷体" panose="02010609060101010101" charset="-122"/>
              </a:rPr>
              <a:t>第二篇：探索中发现世界——新航路开辟的过程</a:t>
            </a:r>
            <a:endParaRPr lang="zh-CN" altLang="en-US" sz="2800" b="1">
              <a:latin typeface="楷体" panose="02010609060101010101" charset="-122"/>
              <a:ea typeface="楷体" panose="02010609060101010101" charset="-122"/>
              <a:cs typeface="楷体" panose="02010609060101010101" charset="-122"/>
            </a:endParaRPr>
          </a:p>
          <a:p>
            <a:pPr marL="342900" indent="-342900" fontAlgn="auto">
              <a:lnSpc>
                <a:spcPts val="4060"/>
              </a:lnSpc>
              <a:buFont typeface="Wingdings" panose="05000000000000000000" charset="0"/>
              <a:buChar char="Ø"/>
            </a:pPr>
            <a:r>
              <a:rPr lang="zh-CN" altLang="en-US" sz="2800" b="1">
                <a:latin typeface="楷体" panose="02010609060101010101" charset="-122"/>
                <a:ea typeface="楷体" panose="02010609060101010101" charset="-122"/>
                <a:cs typeface="楷体" panose="02010609060101010101" charset="-122"/>
              </a:rPr>
              <a:t>第三篇：碰撞中会和世界——新航路开辟的影响</a:t>
            </a:r>
            <a:endParaRPr lang="zh-CN" altLang="en-US" sz="2800" b="1">
              <a:latin typeface="楷体" panose="02010609060101010101" charset="-122"/>
              <a:ea typeface="楷体" panose="02010609060101010101" charset="-122"/>
              <a:cs typeface="楷体" panose="02010609060101010101" charset="-122"/>
            </a:endParaRPr>
          </a:p>
        </p:txBody>
      </p:sp>
      <p:sp>
        <p:nvSpPr>
          <p:cNvPr id="9" name="矩形 8"/>
          <p:cNvSpPr/>
          <p:nvPr userDrawn="1">
            <p:custDataLst>
              <p:tags r:id="rId9"/>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18973" y="1213003"/>
            <a:ext cx="5500963" cy="4569460"/>
          </a:xfrm>
          <a:prstGeom prst="rect">
            <a:avLst/>
          </a:prstGeom>
        </p:spPr>
        <p:txBody>
          <a:bodyPr wrap="square">
            <a:spAutoFit/>
          </a:bodyPr>
          <a:lstStyle/>
          <a:p>
            <a:pPr lvl="0" algn="just" defTabSz="685800" fontAlgn="base">
              <a:lnSpc>
                <a:spcPct val="130000"/>
              </a:lnSpc>
              <a:spcBef>
                <a:spcPct val="0"/>
              </a:spcBef>
              <a:spcAft>
                <a:spcPct val="0"/>
              </a:spcAft>
            </a:pPr>
            <a:r>
              <a:rPr lang="en-US" altLang="zh-CN" sz="2800" b="1" kern="0">
                <a:solidFill>
                  <a:srgbClr val="000000"/>
                </a:solidFill>
                <a:latin typeface="微软雅黑" panose="020B0503020204020204" charset="-122"/>
                <a:ea typeface="微软雅黑" panose="020B0503020204020204" charset="-122"/>
                <a:cs typeface="Times New Roman" panose="02020603050405020304" pitchFamily="18" charset="0"/>
              </a:rPr>
              <a:t>(3)</a:t>
            </a:r>
            <a:r>
              <a:rPr lang="zh-CN" altLang="en-US" sz="2800" b="1" kern="0">
                <a:solidFill>
                  <a:srgbClr val="000000"/>
                </a:solidFill>
                <a:latin typeface="微软雅黑" panose="020B0503020204020204" charset="-122"/>
                <a:ea typeface="微软雅黑" panose="020B0503020204020204" charset="-122"/>
                <a:cs typeface="Times New Roman" panose="02020603050405020304" pitchFamily="18" charset="0"/>
              </a:rPr>
              <a:t>达</a:t>
            </a:r>
            <a:r>
              <a:rPr lang="en-US" altLang="zh-CN" sz="2800" b="1" kern="0">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800" b="1" kern="0">
                <a:solidFill>
                  <a:srgbClr val="000000"/>
                </a:solidFill>
                <a:latin typeface="微软雅黑" panose="020B0503020204020204" charset="-122"/>
                <a:ea typeface="微软雅黑" panose="020B0503020204020204" charset="-122"/>
                <a:cs typeface="Times New Roman" panose="02020603050405020304" pitchFamily="18" charset="0"/>
              </a:rPr>
              <a:t>伽马：</a:t>
            </a:r>
            <a:endParaRPr kumimoji="0" lang="en-US" altLang="zh-CN"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lang="en-US" altLang="zh-CN" sz="2800" b="1" kern="0">
                <a:solidFill>
                  <a:srgbClr val="000000"/>
                </a:solidFill>
                <a:latin typeface="微软雅黑" panose="020B0503020204020204" charset="-122"/>
                <a:ea typeface="微软雅黑" panose="020B0503020204020204" charset="-122"/>
                <a:cs typeface="Times New Roman" panose="02020603050405020304" pitchFamily="18" charset="0"/>
              </a:rPr>
              <a:t> </a:t>
            </a:r>
            <a:r>
              <a:rPr lang="en-US" altLang="zh-CN" sz="2800" b="1" kern="0" smtClean="0">
                <a:solidFill>
                  <a:srgbClr val="000000"/>
                </a:solidFill>
                <a:latin typeface="微软雅黑" panose="020B0503020204020204" charset="-122"/>
                <a:ea typeface="微软雅黑" panose="020B0503020204020204" charset="-122"/>
                <a:cs typeface="Times New Roman" panose="02020603050405020304" pitchFamily="18" charset="0"/>
              </a:rPr>
              <a:t>                </a:t>
            </a: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时间：</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                 (2)</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代表国家：</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(3)</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航行线路：</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(4)</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成果及意义：</a:t>
            </a:r>
            <a:endPar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endParaRPr>
          </a:p>
        </p:txBody>
      </p:sp>
      <p:sp>
        <p:nvSpPr>
          <p:cNvPr id="7" name="矩形 6"/>
          <p:cNvSpPr/>
          <p:nvPr>
            <p:custDataLst>
              <p:tags r:id="rId2"/>
            </p:custDataLst>
          </p:nvPr>
        </p:nvSpPr>
        <p:spPr>
          <a:xfrm>
            <a:off x="1849872" y="2380962"/>
            <a:ext cx="2903505" cy="583565"/>
          </a:xfrm>
          <a:prstGeom prst="rect">
            <a:avLst/>
          </a:prstGeom>
        </p:spPr>
        <p:txBody>
          <a:bodyPr wrap="square">
            <a:spAutoFit/>
          </a:bodyPr>
          <a:lstStyle/>
          <a:p>
            <a:pPr lvl="0" algn="just" defTabSz="685800" fontAlgn="base">
              <a:spcBef>
                <a:spcPct val="0"/>
              </a:spcBef>
              <a:spcAft>
                <a:spcPct val="0"/>
              </a:spcAft>
            </a:pPr>
            <a:r>
              <a:rPr lang="en-US" altLang="zh-CN"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1519—1522</a:t>
            </a:r>
            <a:r>
              <a:rPr lang="zh-CN" altLang="en-US"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年</a:t>
            </a:r>
            <a:endParaRPr lang="en-US" altLang="zh-CN"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sp>
        <p:nvSpPr>
          <p:cNvPr id="18" name="矩形 17"/>
          <p:cNvSpPr/>
          <p:nvPr>
            <p:custDataLst>
              <p:tags r:id="rId3"/>
            </p:custDataLst>
          </p:nvPr>
        </p:nvSpPr>
        <p:spPr>
          <a:xfrm>
            <a:off x="2426870" y="3506011"/>
            <a:ext cx="1748523" cy="666115"/>
          </a:xfrm>
          <a:prstGeom prst="rect">
            <a:avLst/>
          </a:prstGeom>
        </p:spPr>
        <p:txBody>
          <a:bodyPr wrap="square">
            <a:spAutoFit/>
          </a:bodyPr>
          <a:lstStyle/>
          <a:p>
            <a:pPr lvl="0" algn="just" defTabSz="685800" fontAlgn="base">
              <a:spcBef>
                <a:spcPct val="0"/>
              </a:spcBef>
              <a:spcAft>
                <a:spcPct val="0"/>
              </a:spcAft>
            </a:pPr>
            <a:r>
              <a:rPr lang="zh-CN" altLang="en-US" sz="3735" b="1" smtClean="0">
                <a:solidFill>
                  <a:srgbClr val="660066"/>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葡萄牙</a:t>
            </a:r>
            <a:endParaRPr lang="en-US" altLang="zh-CN" sz="3735" b="1">
              <a:solidFill>
                <a:srgbClr val="660066"/>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pic>
        <p:nvPicPr>
          <p:cNvPr id="26" name="Picture 4"/>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90170" y="1935480"/>
            <a:ext cx="1708785" cy="222504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
          <p:cNvGrpSpPr/>
          <p:nvPr>
            <p:custDataLst>
              <p:tags r:id="rId6"/>
            </p:custDataLst>
          </p:nvPr>
        </p:nvGrpSpPr>
        <p:grpSpPr>
          <a:xfrm>
            <a:off x="4804196" y="-26988"/>
            <a:ext cx="7353299" cy="6865939"/>
            <a:chOff x="0" y="-5"/>
            <a:chExt cx="4513" cy="4325"/>
          </a:xfrm>
        </p:grpSpPr>
        <p:grpSp>
          <p:nvGrpSpPr>
            <p:cNvPr id="28" name="Group 3"/>
            <p:cNvGrpSpPr/>
            <p:nvPr>
              <p:custDataLst>
                <p:tags r:id="rId7"/>
              </p:custDataLst>
            </p:nvPr>
          </p:nvGrpSpPr>
          <p:grpSpPr>
            <a:xfrm>
              <a:off x="0" y="-5"/>
              <a:ext cx="4513" cy="4325"/>
              <a:chOff x="0" y="-5"/>
              <a:chExt cx="4513" cy="4325"/>
            </a:xfrm>
          </p:grpSpPr>
          <p:pic>
            <p:nvPicPr>
              <p:cNvPr id="31" name="Picture 4" descr="达加玛"/>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0" y="-5"/>
                <a:ext cx="4513" cy="43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2" name="WordArt 5"/>
              <p:cNvSpPr>
                <a:spLocks noChangeArrowheads="1" noChangeShapeType="1" noTextEdit="1"/>
              </p:cNvSpPr>
              <p:nvPr>
                <p:custDataLst>
                  <p:tags r:id="rId10"/>
                </p:custDataLst>
              </p:nvPr>
            </p:nvSpPr>
            <p:spPr bwMode="auto">
              <a:xfrm>
                <a:off x="3360" y="576"/>
                <a:ext cx="864" cy="258"/>
              </a:xfrm>
              <a:prstGeom prst="rect">
                <a:avLst/>
              </a:prstGeom>
              <a:ln>
                <a:noFill/>
              </a:ln>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a:r>
                  <a:rPr lang="zh-CN" altLang="en-US" sz="4265" b="1" kern="10">
                    <a:ln w="38100">
                      <a:solidFill>
                        <a:srgbClr val="FF3300"/>
                      </a:solidFill>
                      <a:round/>
                    </a:ln>
                    <a:solidFill>
                      <a:srgbClr val="FF0000"/>
                    </a:solidFill>
                    <a:latin typeface="幼圆" panose="02010509060101010101" charset="-122"/>
                    <a:ea typeface="幼圆" panose="02010509060101010101" charset="-122"/>
                  </a:rPr>
                  <a:t>亚  洲</a:t>
                </a:r>
                <a:endParaRPr lang="zh-CN" altLang="en-US" sz="4265" b="1" kern="10">
                  <a:ln w="38100">
                    <a:solidFill>
                      <a:srgbClr val="FF3300"/>
                    </a:solidFill>
                    <a:round/>
                  </a:ln>
                  <a:solidFill>
                    <a:srgbClr val="FF0000"/>
                  </a:solidFill>
                  <a:latin typeface="幼圆" panose="02010509060101010101" charset="-122"/>
                  <a:ea typeface="幼圆" panose="02010509060101010101" charset="-122"/>
                </a:endParaRPr>
              </a:p>
            </p:txBody>
          </p:sp>
          <p:sp>
            <p:nvSpPr>
              <p:cNvPr id="33" name="WordArt 6"/>
              <p:cNvSpPr>
                <a:spLocks noChangeArrowheads="1" noChangeShapeType="1" noTextEdit="1"/>
              </p:cNvSpPr>
              <p:nvPr>
                <p:custDataLst>
                  <p:tags r:id="rId11"/>
                </p:custDataLst>
              </p:nvPr>
            </p:nvSpPr>
            <p:spPr bwMode="auto">
              <a:xfrm>
                <a:off x="1488" y="1152"/>
                <a:ext cx="336" cy="912"/>
              </a:xfrm>
              <a:prstGeom prst="rect">
                <a:avLst/>
              </a:prstGeom>
              <a:ln>
                <a:noFill/>
              </a:ln>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a:r>
                  <a:rPr lang="zh-CN" altLang="en-US" sz="4265" b="1" kern="10">
                    <a:ln w="38100">
                      <a:solidFill>
                        <a:srgbClr val="FF3300"/>
                      </a:solidFill>
                      <a:round/>
                    </a:ln>
                    <a:solidFill>
                      <a:srgbClr val="FF0000"/>
                    </a:solidFill>
                    <a:latin typeface="幼圆" panose="02010509060101010101" charset="-122"/>
                    <a:ea typeface="幼圆" panose="02010509060101010101" charset="-122"/>
                  </a:rPr>
                  <a:t>非</a:t>
                </a:r>
                <a:endParaRPr lang="zh-CN" altLang="en-US" sz="4265" b="1" kern="10">
                  <a:ln w="38100">
                    <a:solidFill>
                      <a:srgbClr val="FF3300"/>
                    </a:solidFill>
                    <a:round/>
                  </a:ln>
                  <a:solidFill>
                    <a:srgbClr val="FF0000"/>
                  </a:solidFill>
                  <a:latin typeface="幼圆" panose="02010509060101010101" charset="-122"/>
                  <a:ea typeface="幼圆" panose="02010509060101010101" charset="-122"/>
                </a:endParaRPr>
              </a:p>
              <a:p>
                <a:pPr algn="ctr" defTabSz="914400"/>
                <a:endParaRPr lang="zh-CN" altLang="en-US" sz="4265" b="1" kern="10">
                  <a:ln w="38100">
                    <a:solidFill>
                      <a:srgbClr val="FF3300"/>
                    </a:solidFill>
                    <a:round/>
                  </a:ln>
                  <a:solidFill>
                    <a:srgbClr val="FF0000"/>
                  </a:solidFill>
                  <a:latin typeface="幼圆" panose="02010509060101010101" charset="-122"/>
                  <a:ea typeface="幼圆" panose="02010509060101010101" charset="-122"/>
                </a:endParaRPr>
              </a:p>
              <a:p>
                <a:pPr algn="ctr" defTabSz="914400"/>
                <a:r>
                  <a:rPr lang="zh-CN" altLang="en-US" sz="4265" b="1" kern="10">
                    <a:ln w="38100">
                      <a:solidFill>
                        <a:srgbClr val="FF3300"/>
                      </a:solidFill>
                      <a:round/>
                    </a:ln>
                    <a:solidFill>
                      <a:srgbClr val="FF0000"/>
                    </a:solidFill>
                    <a:latin typeface="幼圆" panose="02010509060101010101" charset="-122"/>
                    <a:ea typeface="幼圆" panose="02010509060101010101" charset="-122"/>
                  </a:rPr>
                  <a:t>洲</a:t>
                </a:r>
                <a:endParaRPr lang="zh-CN" altLang="en-US" sz="4265" b="1" kern="10">
                  <a:ln w="38100">
                    <a:solidFill>
                      <a:srgbClr val="FF3300"/>
                    </a:solidFill>
                    <a:round/>
                  </a:ln>
                  <a:solidFill>
                    <a:srgbClr val="FF0000"/>
                  </a:solidFill>
                  <a:latin typeface="幼圆" panose="02010509060101010101" charset="-122"/>
                  <a:ea typeface="幼圆" panose="02010509060101010101" charset="-122"/>
                </a:endParaRPr>
              </a:p>
            </p:txBody>
          </p:sp>
        </p:grpSp>
        <p:sp>
          <p:nvSpPr>
            <p:cNvPr id="29" name="WordArt 7"/>
            <p:cNvSpPr>
              <a:spLocks noChangeArrowheads="1" noChangeShapeType="1" noTextEdit="1"/>
            </p:cNvSpPr>
            <p:nvPr>
              <p:custDataLst>
                <p:tags r:id="rId12"/>
              </p:custDataLst>
            </p:nvPr>
          </p:nvSpPr>
          <p:spPr bwMode="auto">
            <a:xfrm rot="5400000">
              <a:off x="2184" y="2760"/>
              <a:ext cx="384" cy="144"/>
            </a:xfrm>
            <a:prstGeom prst="rect">
              <a:avLst/>
            </a:prstGeom>
            <a:ln>
              <a:noFill/>
            </a:ln>
            <a:extLst>
              <a:ext uri="{AF507438-7753-43E0-B8FC-AC1667EBCBE1}">
                <a14:hiddenEffects xmlns:a14="http://schemas.microsoft.com/office/drawing/2010/main">
                  <a:effectLst/>
                </a14:hiddenEffects>
              </a:ext>
            </a:extLst>
          </p:spPr>
          <p:txBody>
            <a:bodyPr vert="eaVert" wrap="none" fromWordArt="1">
              <a:prstTxWarp prst="textPlain">
                <a:avLst>
                  <a:gd name="adj" fmla="val 50000"/>
                </a:avLst>
              </a:prstTxWarp>
            </a:bodyPr>
            <a:lstStyle/>
            <a:p>
              <a:pPr algn="ctr" defTabSz="914400"/>
              <a:r>
                <a:rPr lang="zh-CN" altLang="en-US" sz="4800" kern="10">
                  <a:ln w="38100">
                    <a:solidFill>
                      <a:srgbClr val="FF3300"/>
                    </a:solidFill>
                    <a:round/>
                  </a:ln>
                  <a:solidFill>
                    <a:srgbClr val="000000"/>
                  </a:solidFill>
                  <a:latin typeface="宋体" panose="02010600030101010101" pitchFamily="2" charset="-122"/>
                </a:rPr>
                <a:t>莫 桑</a:t>
              </a:r>
              <a:endParaRPr lang="zh-CN" altLang="en-US" sz="4800" kern="10">
                <a:ln w="38100">
                  <a:solidFill>
                    <a:srgbClr val="FF3300"/>
                  </a:solidFill>
                  <a:round/>
                </a:ln>
                <a:solidFill>
                  <a:srgbClr val="000000"/>
                </a:solidFill>
                <a:latin typeface="宋体" panose="02010600030101010101" pitchFamily="2" charset="-122"/>
              </a:endParaRPr>
            </a:p>
          </p:txBody>
        </p:sp>
        <p:sp>
          <p:nvSpPr>
            <p:cNvPr id="30" name="WordArt 8"/>
            <p:cNvSpPr>
              <a:spLocks noChangeArrowheads="1" noChangeShapeType="1" noTextEdit="1"/>
            </p:cNvSpPr>
            <p:nvPr>
              <p:custDataLst>
                <p:tags r:id="rId13"/>
              </p:custDataLst>
            </p:nvPr>
          </p:nvSpPr>
          <p:spPr bwMode="auto">
            <a:xfrm rot="5400000">
              <a:off x="1992" y="3192"/>
              <a:ext cx="384" cy="144"/>
            </a:xfrm>
            <a:prstGeom prst="rect">
              <a:avLst/>
            </a:prstGeom>
            <a:ln>
              <a:noFill/>
            </a:ln>
            <a:extLst>
              <a:ext uri="{AF507438-7753-43E0-B8FC-AC1667EBCBE1}">
                <a14:hiddenEffects xmlns:a14="http://schemas.microsoft.com/office/drawing/2010/main">
                  <a:effectLst/>
                </a14:hiddenEffects>
              </a:ext>
            </a:extLst>
          </p:spPr>
          <p:txBody>
            <a:bodyPr vert="eaVert" wrap="none" fromWordArt="1">
              <a:prstTxWarp prst="textPlain">
                <a:avLst>
                  <a:gd name="adj" fmla="val 50000"/>
                </a:avLst>
              </a:prstTxWarp>
            </a:bodyPr>
            <a:lstStyle/>
            <a:p>
              <a:pPr algn="ctr" defTabSz="914400"/>
              <a:r>
                <a:rPr lang="zh-CN" altLang="en-US" sz="4800" kern="10">
                  <a:ln w="38100">
                    <a:solidFill>
                      <a:srgbClr val="FF3300"/>
                    </a:solidFill>
                    <a:round/>
                  </a:ln>
                  <a:solidFill>
                    <a:srgbClr val="000000"/>
                  </a:solidFill>
                  <a:latin typeface="宋体" panose="02010600030101010101" pitchFamily="2" charset="-122"/>
                </a:rPr>
                <a:t>比 克</a:t>
              </a:r>
              <a:endParaRPr lang="zh-CN" altLang="en-US" sz="4800" kern="10">
                <a:ln w="38100">
                  <a:solidFill>
                    <a:srgbClr val="FF3300"/>
                  </a:solidFill>
                  <a:round/>
                </a:ln>
                <a:solidFill>
                  <a:srgbClr val="000000"/>
                </a:solidFill>
                <a:latin typeface="宋体" panose="02010600030101010101" pitchFamily="2" charset="-122"/>
              </a:endParaRPr>
            </a:p>
          </p:txBody>
        </p:sp>
      </p:grpSp>
      <p:sp>
        <p:nvSpPr>
          <p:cNvPr id="34" name="Freeform 9"/>
          <p:cNvSpPr/>
          <p:nvPr>
            <p:custDataLst>
              <p:tags r:id="rId14"/>
            </p:custDataLst>
          </p:nvPr>
        </p:nvSpPr>
        <p:spPr bwMode="auto">
          <a:xfrm>
            <a:off x="5243303" y="735033"/>
            <a:ext cx="2258255" cy="5707063"/>
          </a:xfrm>
          <a:custGeom>
            <a:avLst/>
            <a:gdLst>
              <a:gd name="T0" fmla="*/ 438 w 1598"/>
              <a:gd name="T1" fmla="*/ 0 h 3595"/>
              <a:gd name="T2" fmla="*/ 144 w 1598"/>
              <a:gd name="T3" fmla="*/ 581 h 3595"/>
              <a:gd name="T4" fmla="*/ 126 w 1598"/>
              <a:gd name="T5" fmla="*/ 1587 h 3595"/>
              <a:gd name="T6" fmla="*/ 902 w 1598"/>
              <a:gd name="T7" fmla="*/ 2592 h 3595"/>
              <a:gd name="T8" fmla="*/ 1040 w 1598"/>
              <a:gd name="T9" fmla="*/ 3443 h 3595"/>
              <a:gd name="T10" fmla="*/ 1598 w 1598"/>
              <a:gd name="T11" fmla="*/ 3507 h 3595"/>
            </a:gdLst>
            <a:ahLst/>
            <a:cxnLst>
              <a:cxn ang="0">
                <a:pos x="T0" y="T1"/>
              </a:cxn>
              <a:cxn ang="0">
                <a:pos x="T2" y="T3"/>
              </a:cxn>
              <a:cxn ang="0">
                <a:pos x="T4" y="T5"/>
              </a:cxn>
              <a:cxn ang="0">
                <a:pos x="T6" y="T7"/>
              </a:cxn>
              <a:cxn ang="0">
                <a:pos x="T8" y="T9"/>
              </a:cxn>
              <a:cxn ang="0">
                <a:pos x="T10" y="T11"/>
              </a:cxn>
            </a:cxnLst>
            <a:rect l="0" t="0" r="r" b="b"/>
            <a:pathLst>
              <a:path w="1598" h="3595">
                <a:moveTo>
                  <a:pt x="438" y="0"/>
                </a:moveTo>
                <a:cubicBezTo>
                  <a:pt x="391" y="97"/>
                  <a:pt x="196" y="316"/>
                  <a:pt x="144" y="581"/>
                </a:cubicBezTo>
                <a:cubicBezTo>
                  <a:pt x="92" y="846"/>
                  <a:pt x="0" y="1252"/>
                  <a:pt x="126" y="1587"/>
                </a:cubicBezTo>
                <a:cubicBezTo>
                  <a:pt x="252" y="1922"/>
                  <a:pt x="750" y="2283"/>
                  <a:pt x="902" y="2592"/>
                </a:cubicBezTo>
                <a:cubicBezTo>
                  <a:pt x="1054" y="2901"/>
                  <a:pt x="924" y="3291"/>
                  <a:pt x="1040" y="3443"/>
                </a:cubicBezTo>
                <a:cubicBezTo>
                  <a:pt x="1156" y="3595"/>
                  <a:pt x="1482" y="3494"/>
                  <a:pt x="1598" y="3507"/>
                </a:cubicBezTo>
              </a:path>
            </a:pathLst>
          </a:custGeom>
          <a:noFill/>
          <a:ln w="38100">
            <a:solidFill>
              <a:srgbClr val="800080"/>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35" name="AutoShape 10"/>
          <p:cNvSpPr>
            <a:spLocks noChangeArrowheads="1"/>
          </p:cNvSpPr>
          <p:nvPr>
            <p:custDataLst>
              <p:tags r:id="rId15"/>
            </p:custDataLst>
          </p:nvPr>
        </p:nvSpPr>
        <p:spPr bwMode="auto">
          <a:xfrm>
            <a:off x="8094315" y="6309448"/>
            <a:ext cx="2123016" cy="593725"/>
          </a:xfrm>
          <a:prstGeom prst="wedgeRectCallout">
            <a:avLst>
              <a:gd name="adj1" fmla="val -71280"/>
              <a:gd name="adj2" fmla="val -64705"/>
            </a:avLst>
          </a:prstGeom>
          <a:solidFill>
            <a:srgbClr val="FFFF00"/>
          </a:solidFill>
          <a:ln w="9525">
            <a:solidFill>
              <a:schemeClr val="tx1"/>
            </a:solidFill>
            <a:miter lim="800000"/>
          </a:ln>
          <a:effectLst/>
        </p:spPr>
        <p:txBody>
          <a:bodyPr/>
          <a:lstStyle/>
          <a:p>
            <a:pPr algn="ctr" defTabSz="914400"/>
            <a:r>
              <a:rPr kumimoji="1" lang="zh-CN" altLang="en-US" sz="3735" b="1">
                <a:solidFill>
                  <a:srgbClr val="0000FF"/>
                </a:solidFill>
                <a:latin typeface="Times New Roman" panose="02020603050405020304" pitchFamily="18" charset="0"/>
                <a:ea typeface="黑体" panose="02010609060101010101" charset="-122"/>
              </a:rPr>
              <a:t>好望角</a:t>
            </a:r>
            <a:endParaRPr kumimoji="1" lang="zh-CN" altLang="en-US" sz="3735" b="1">
              <a:solidFill>
                <a:srgbClr val="0000FF"/>
              </a:solidFill>
              <a:latin typeface="Times New Roman" panose="02020603050405020304" pitchFamily="18" charset="0"/>
              <a:ea typeface="黑体" panose="02010609060101010101" charset="-122"/>
            </a:endParaRPr>
          </a:p>
        </p:txBody>
      </p:sp>
      <p:sp>
        <p:nvSpPr>
          <p:cNvPr id="36" name="Freeform 11"/>
          <p:cNvSpPr/>
          <p:nvPr>
            <p:custDataLst>
              <p:tags r:id="rId16"/>
            </p:custDataLst>
          </p:nvPr>
        </p:nvSpPr>
        <p:spPr bwMode="auto">
          <a:xfrm>
            <a:off x="7776148" y="3964781"/>
            <a:ext cx="1415896" cy="2395539"/>
          </a:xfrm>
          <a:custGeom>
            <a:avLst/>
            <a:gdLst>
              <a:gd name="T0" fmla="*/ 0 w 799"/>
              <a:gd name="T1" fmla="*/ 1509 h 1509"/>
              <a:gd name="T2" fmla="*/ 320 w 799"/>
              <a:gd name="T3" fmla="*/ 1445 h 1509"/>
              <a:gd name="T4" fmla="*/ 470 w 799"/>
              <a:gd name="T5" fmla="*/ 1198 h 1509"/>
              <a:gd name="T6" fmla="*/ 567 w 799"/>
              <a:gd name="T7" fmla="*/ 796 h 1509"/>
              <a:gd name="T8" fmla="*/ 788 w 799"/>
              <a:gd name="T9" fmla="*/ 472 h 1509"/>
              <a:gd name="T10" fmla="*/ 631 w 799"/>
              <a:gd name="T11" fmla="*/ 0 h 1509"/>
            </a:gdLst>
            <a:ahLst/>
            <a:cxnLst>
              <a:cxn ang="0">
                <a:pos x="T0" y="T1"/>
              </a:cxn>
              <a:cxn ang="0">
                <a:pos x="T2" y="T3"/>
              </a:cxn>
              <a:cxn ang="0">
                <a:pos x="T4" y="T5"/>
              </a:cxn>
              <a:cxn ang="0">
                <a:pos x="T6" y="T7"/>
              </a:cxn>
              <a:cxn ang="0">
                <a:pos x="T8" y="T9"/>
              </a:cxn>
              <a:cxn ang="0">
                <a:pos x="T10" y="T11"/>
              </a:cxn>
            </a:cxnLst>
            <a:rect l="0" t="0" r="r" b="b"/>
            <a:pathLst>
              <a:path w="799" h="1509">
                <a:moveTo>
                  <a:pt x="0" y="1509"/>
                </a:moveTo>
                <a:cubicBezTo>
                  <a:pt x="53" y="1498"/>
                  <a:pt x="242" y="1497"/>
                  <a:pt x="320" y="1445"/>
                </a:cubicBezTo>
                <a:cubicBezTo>
                  <a:pt x="398" y="1393"/>
                  <a:pt x="429" y="1306"/>
                  <a:pt x="470" y="1198"/>
                </a:cubicBezTo>
                <a:cubicBezTo>
                  <a:pt x="511" y="1090"/>
                  <a:pt x="514" y="917"/>
                  <a:pt x="567" y="796"/>
                </a:cubicBezTo>
                <a:cubicBezTo>
                  <a:pt x="620" y="675"/>
                  <a:pt x="777" y="605"/>
                  <a:pt x="788" y="472"/>
                </a:cubicBezTo>
                <a:cubicBezTo>
                  <a:pt x="799" y="339"/>
                  <a:pt x="664" y="98"/>
                  <a:pt x="631" y="0"/>
                </a:cubicBezTo>
              </a:path>
            </a:pathLst>
          </a:custGeom>
          <a:noFill/>
          <a:ln w="38100">
            <a:solidFill>
              <a:srgbClr val="800080"/>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37" name="Freeform 12"/>
          <p:cNvSpPr/>
          <p:nvPr>
            <p:custDataLst>
              <p:tags r:id="rId17"/>
            </p:custDataLst>
          </p:nvPr>
        </p:nvSpPr>
        <p:spPr bwMode="auto">
          <a:xfrm>
            <a:off x="9037692" y="2533649"/>
            <a:ext cx="1824203" cy="1279395"/>
          </a:xfrm>
          <a:custGeom>
            <a:avLst/>
            <a:gdLst>
              <a:gd name="T0" fmla="*/ 0 w 1270"/>
              <a:gd name="T1" fmla="*/ 786 h 786"/>
              <a:gd name="T2" fmla="*/ 274 w 1270"/>
              <a:gd name="T3" fmla="*/ 567 h 786"/>
              <a:gd name="T4" fmla="*/ 841 w 1270"/>
              <a:gd name="T5" fmla="*/ 466 h 786"/>
              <a:gd name="T6" fmla="*/ 1270 w 1270"/>
              <a:gd name="T7" fmla="*/ 0 h 786"/>
            </a:gdLst>
            <a:ahLst/>
            <a:cxnLst>
              <a:cxn ang="0">
                <a:pos x="T0" y="T1"/>
              </a:cxn>
              <a:cxn ang="0">
                <a:pos x="T2" y="T3"/>
              </a:cxn>
              <a:cxn ang="0">
                <a:pos x="T4" y="T5"/>
              </a:cxn>
              <a:cxn ang="0">
                <a:pos x="T6" y="T7"/>
              </a:cxn>
            </a:cxnLst>
            <a:rect l="0" t="0" r="r" b="b"/>
            <a:pathLst>
              <a:path w="1270" h="786">
                <a:moveTo>
                  <a:pt x="0" y="786"/>
                </a:moveTo>
                <a:cubicBezTo>
                  <a:pt x="47" y="750"/>
                  <a:pt x="134" y="620"/>
                  <a:pt x="274" y="567"/>
                </a:cubicBezTo>
                <a:cubicBezTo>
                  <a:pt x="414" y="514"/>
                  <a:pt x="675" y="560"/>
                  <a:pt x="841" y="466"/>
                </a:cubicBezTo>
                <a:cubicBezTo>
                  <a:pt x="1007" y="372"/>
                  <a:pt x="1181" y="97"/>
                  <a:pt x="1270" y="0"/>
                </a:cubicBezTo>
              </a:path>
            </a:pathLst>
          </a:custGeom>
          <a:noFill/>
          <a:ln w="38100">
            <a:solidFill>
              <a:srgbClr val="800080"/>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38" name="AutoShape 13"/>
          <p:cNvSpPr>
            <a:spLocks noChangeArrowheads="1"/>
          </p:cNvSpPr>
          <p:nvPr>
            <p:custDataLst>
              <p:tags r:id="rId18"/>
            </p:custDataLst>
          </p:nvPr>
        </p:nvSpPr>
        <p:spPr bwMode="auto">
          <a:xfrm>
            <a:off x="7826959" y="2964657"/>
            <a:ext cx="2421467" cy="623888"/>
          </a:xfrm>
          <a:prstGeom prst="wedgeRectCallout">
            <a:avLst>
              <a:gd name="adj1" fmla="val -1838"/>
              <a:gd name="adj2" fmla="val 100125"/>
            </a:avLst>
          </a:prstGeom>
          <a:solidFill>
            <a:srgbClr val="FFFF00"/>
          </a:solidFill>
          <a:ln w="9525">
            <a:solidFill>
              <a:schemeClr val="tx1"/>
            </a:solidFill>
            <a:miter lim="800000"/>
          </a:ln>
          <a:effectLst/>
        </p:spPr>
        <p:txBody>
          <a:bodyPr/>
          <a:lstStyle/>
          <a:p>
            <a:pPr algn="ctr" defTabSz="914400"/>
            <a:r>
              <a:rPr kumimoji="1" lang="zh-CN" altLang="en-US" sz="3735" b="1">
                <a:solidFill>
                  <a:srgbClr val="0000FF"/>
                </a:solidFill>
                <a:latin typeface="Times New Roman" panose="02020603050405020304" pitchFamily="18" charset="0"/>
                <a:ea typeface="黑体" panose="02010609060101010101" charset="-122"/>
              </a:rPr>
              <a:t>马林迪</a:t>
            </a:r>
            <a:endParaRPr kumimoji="1" lang="zh-CN" altLang="en-US" sz="3735" b="1">
              <a:solidFill>
                <a:srgbClr val="0000FF"/>
              </a:solidFill>
              <a:latin typeface="Times New Roman" panose="02020603050405020304" pitchFamily="18" charset="0"/>
              <a:ea typeface="黑体" panose="02010609060101010101" charset="-122"/>
            </a:endParaRPr>
          </a:p>
        </p:txBody>
      </p:sp>
      <p:sp>
        <p:nvSpPr>
          <p:cNvPr id="39" name="AutoShape 14"/>
          <p:cNvSpPr>
            <a:spLocks noChangeArrowheads="1"/>
          </p:cNvSpPr>
          <p:nvPr>
            <p:custDataLst>
              <p:tags r:id="rId19"/>
            </p:custDataLst>
          </p:nvPr>
        </p:nvSpPr>
        <p:spPr bwMode="auto">
          <a:xfrm>
            <a:off x="10704549" y="1100139"/>
            <a:ext cx="1452983" cy="1160332"/>
          </a:xfrm>
          <a:prstGeom prst="wedgeRectCallout">
            <a:avLst>
              <a:gd name="adj1" fmla="val -34565"/>
              <a:gd name="adj2" fmla="val 62078"/>
            </a:avLst>
          </a:prstGeom>
          <a:solidFill>
            <a:srgbClr val="FFFF00"/>
          </a:solidFill>
          <a:ln w="9525">
            <a:solidFill>
              <a:schemeClr val="tx1"/>
            </a:solidFill>
            <a:miter lim="800000"/>
          </a:ln>
          <a:effectLst/>
        </p:spPr>
        <p:txBody>
          <a:bodyPr/>
          <a:lstStyle/>
          <a:p>
            <a:pPr algn="ctr" defTabSz="914400"/>
            <a:r>
              <a:rPr kumimoji="1" lang="zh-CN" altLang="en-US" sz="3735" b="1">
                <a:solidFill>
                  <a:srgbClr val="0000FF"/>
                </a:solidFill>
                <a:latin typeface="Times New Roman" panose="02020603050405020304" pitchFamily="18" charset="0"/>
                <a:ea typeface="黑体" panose="02010609060101010101" charset="-122"/>
              </a:rPr>
              <a:t>卡里库特</a:t>
            </a:r>
            <a:endParaRPr kumimoji="1" lang="zh-CN" altLang="en-US" sz="3735" b="1">
              <a:solidFill>
                <a:srgbClr val="0000FF"/>
              </a:solidFill>
              <a:latin typeface="Times New Roman" panose="02020603050405020304" pitchFamily="18" charset="0"/>
              <a:ea typeface="黑体" panose="02010609060101010101" charset="-122"/>
            </a:endParaRPr>
          </a:p>
        </p:txBody>
      </p:sp>
      <p:sp>
        <p:nvSpPr>
          <p:cNvPr id="19" name="矩形 18"/>
          <p:cNvSpPr/>
          <p:nvPr>
            <p:custDataLst>
              <p:tags r:id="rId20"/>
            </p:custDataLst>
          </p:nvPr>
        </p:nvSpPr>
        <p:spPr>
          <a:xfrm>
            <a:off x="94705" y="4637730"/>
            <a:ext cx="10008870" cy="542925"/>
          </a:xfrm>
          <a:prstGeom prst="rect">
            <a:avLst/>
          </a:prstGeom>
          <a:solidFill>
            <a:schemeClr val="bg1"/>
          </a:solidFill>
        </p:spPr>
        <p:txBody>
          <a:bodyPr wrap="none">
            <a:spAutoFit/>
          </a:bodyPr>
          <a:lstStyle/>
          <a:p>
            <a:pPr lvl="0" algn="just" defTabSz="685800" fontAlgn="base">
              <a:spcBef>
                <a:spcPct val="0"/>
              </a:spcBef>
              <a:spcAft>
                <a:spcPct val="0"/>
              </a:spcAft>
            </a:pP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好望角</a:t>
            </a:r>
            <a:r>
              <a:rPr lang="en-US" altLang="zh-CN" sz="2935">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非洲东海岸北上</a:t>
            </a:r>
            <a:r>
              <a:rPr lang="en-US" altLang="zh-CN" sz="2935">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横渡印度洋</a:t>
            </a:r>
            <a:r>
              <a:rPr lang="en-US" altLang="zh-CN" sz="2935">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印度西海岸</a:t>
            </a:r>
            <a:r>
              <a:rPr lang="en-US" altLang="zh-CN" sz="2935" b="1">
                <a:solidFill>
                  <a:srgbClr val="660066"/>
                </a:solidFill>
                <a:latin typeface="微软雅黑" panose="020B0503020204020204" charset="-122"/>
                <a:ea typeface="微软雅黑" panose="020B0503020204020204" charset="-122"/>
                <a:cs typeface="Times New Roman" panose="02020603050405020304" pitchFamily="18" charset="0"/>
              </a:rPr>
              <a:t>(</a:t>
            </a:r>
            <a:r>
              <a:rPr lang="zh-CN" altLang="en-US" sz="2935" b="1">
                <a:solidFill>
                  <a:srgbClr val="660066"/>
                </a:solidFill>
                <a:latin typeface="微软雅黑" panose="020B0503020204020204" charset="-122"/>
                <a:ea typeface="微软雅黑" panose="020B0503020204020204" charset="-122"/>
                <a:cs typeface="Times New Roman" panose="02020603050405020304" pitchFamily="18" charset="0"/>
              </a:rPr>
              <a:t>向东</a:t>
            </a:r>
            <a:r>
              <a:rPr lang="en-US" altLang="zh-CN" sz="2935" b="1">
                <a:solidFill>
                  <a:srgbClr val="660066"/>
                </a:solidFill>
                <a:latin typeface="微软雅黑" panose="020B0503020204020204" charset="-122"/>
                <a:ea typeface="微软雅黑" panose="020B0503020204020204" charset="-122"/>
                <a:cs typeface="Times New Roman" panose="02020603050405020304" pitchFamily="18" charset="0"/>
              </a:rPr>
              <a:t>) </a:t>
            </a:r>
            <a:endParaRPr lang="en-US" altLang="zh-CN" sz="2935" b="1">
              <a:solidFill>
                <a:srgbClr val="660066"/>
              </a:solidFill>
              <a:latin typeface="微软雅黑" panose="020B0503020204020204" charset="-122"/>
              <a:ea typeface="微软雅黑" panose="020B0503020204020204" charset="-122"/>
              <a:cs typeface="Times New Roman" panose="02020603050405020304" pitchFamily="18" charset="0"/>
            </a:endParaRPr>
          </a:p>
        </p:txBody>
      </p:sp>
      <p:sp>
        <p:nvSpPr>
          <p:cNvPr id="20" name="矩形 19"/>
          <p:cNvSpPr/>
          <p:nvPr>
            <p:custDataLst>
              <p:tags r:id="rId21"/>
            </p:custDataLst>
          </p:nvPr>
        </p:nvSpPr>
        <p:spPr>
          <a:xfrm>
            <a:off x="182880" y="5782310"/>
            <a:ext cx="4785360" cy="995045"/>
          </a:xfrm>
          <a:prstGeom prst="rect">
            <a:avLst/>
          </a:prstGeom>
          <a:solidFill>
            <a:srgbClr val="FFFF00"/>
          </a:solidFill>
        </p:spPr>
        <p:txBody>
          <a:bodyPr wrap="square">
            <a:spAutoFit/>
          </a:bodyPr>
          <a:lstStyle/>
          <a:p>
            <a:pPr algn="just" defTabSz="685800" fontAlgn="base">
              <a:spcBef>
                <a:spcPct val="0"/>
              </a:spcBef>
              <a:spcAft>
                <a:spcPct val="0"/>
              </a:spcAft>
            </a:pP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到达印度，</a:t>
            </a:r>
            <a:r>
              <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rPr>
              <a:t>带回大量香料和黄金，获得高昂</a:t>
            </a: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利润。</a:t>
            </a:r>
            <a:endPar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endParaRPr>
          </a:p>
        </p:txBody>
      </p:sp>
      <p:grpSp>
        <p:nvGrpSpPr>
          <p:cNvPr id="40" name="组合 39"/>
          <p:cNvGrpSpPr/>
          <p:nvPr>
            <p:custDataLst>
              <p:tags r:id="rId22"/>
            </p:custDataLst>
          </p:nvPr>
        </p:nvGrpSpPr>
        <p:grpSpPr>
          <a:xfrm>
            <a:off x="4804110" y="-26083"/>
            <a:ext cx="2461583" cy="2296461"/>
            <a:chOff x="7297810" y="3811856"/>
            <a:chExt cx="1846187" cy="2296462"/>
          </a:xfrm>
        </p:grpSpPr>
        <p:pic>
          <p:nvPicPr>
            <p:cNvPr id="41" name="Picture 2" descr="C:\Users\Administrator\Desktop\必修二图\5\达伽马在航行中.jpg"/>
            <p:cNvPicPr>
              <a:picLocks noChangeAspect="1" noChangeArrowheads="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bwMode="auto">
            <a:xfrm>
              <a:off x="7297810" y="3811856"/>
              <a:ext cx="1820308" cy="1836087"/>
            </a:xfrm>
            <a:prstGeom prst="rect">
              <a:avLst/>
            </a:prstGeom>
            <a:noFill/>
            <a:extLst>
              <a:ext uri="{909E8E84-426E-40DD-AFC4-6F175D3DCCD1}">
                <a14:hiddenFill xmlns:a14="http://schemas.microsoft.com/office/drawing/2010/main">
                  <a:solidFill>
                    <a:srgbClr val="FFFFFF"/>
                  </a:solidFill>
                </a14:hiddenFill>
              </a:ext>
            </a:extLst>
          </p:spPr>
        </p:pic>
        <p:sp>
          <p:nvSpPr>
            <p:cNvPr id="42" name="矩形 41"/>
            <p:cNvSpPr/>
            <p:nvPr>
              <p:custDataLst>
                <p:tags r:id="rId25"/>
              </p:custDataLst>
            </p:nvPr>
          </p:nvSpPr>
          <p:spPr>
            <a:xfrm>
              <a:off x="7297810" y="5647943"/>
              <a:ext cx="1846187" cy="460375"/>
            </a:xfrm>
            <a:prstGeom prst="rect">
              <a:avLst/>
            </a:prstGeom>
            <a:solidFill>
              <a:schemeClr val="accent5">
                <a:lumMod val="40000"/>
                <a:lumOff val="60000"/>
              </a:schemeClr>
            </a:solidFill>
          </p:spPr>
          <p:txBody>
            <a:bodyPr wrap="square">
              <a:spAutoFit/>
            </a:bodyPr>
            <a:lstStyle/>
            <a:p>
              <a:pPr algn="ctr" defTabSz="914400"/>
              <a:r>
                <a:rPr lang="zh-CN" altLang="en-US" sz="2400" b="1">
                  <a:solidFill>
                    <a:srgbClr val="C00000"/>
                  </a:solidFill>
                  <a:effectLst>
                    <a:outerShdw blurRad="38100" dist="38100" dir="2700000" algn="tl">
                      <a:srgbClr val="000000">
                        <a:alpha val="43137"/>
                      </a:srgbClr>
                    </a:outerShdw>
                  </a:effectLst>
                  <a:latin typeface="仿宋" panose="02010609060101010101" charset="-122"/>
                  <a:ea typeface="仿宋" panose="02010609060101010101" charset="-122"/>
                </a:rPr>
                <a:t>达伽马在航海中</a:t>
              </a:r>
              <a:endParaRPr lang="zh-CN" altLang="en-US" sz="2400" b="1">
                <a:solidFill>
                  <a:srgbClr val="C00000"/>
                </a:solidFill>
                <a:effectLst>
                  <a:outerShdw blurRad="38100" dist="38100" dir="2700000" algn="tl">
                    <a:srgbClr val="000000">
                      <a:alpha val="43137"/>
                    </a:srgbClr>
                  </a:outerShdw>
                </a:effectLst>
                <a:latin typeface="仿宋" panose="02010609060101010101" charset="-122"/>
                <a:ea typeface="仿宋" panose="02010609060101010101" charset="-122"/>
              </a:endParaRPr>
            </a:p>
          </p:txBody>
        </p:sp>
      </p:grpSp>
      <p:sp>
        <p:nvSpPr>
          <p:cNvPr id="17" name="圆角矩形标注 16"/>
          <p:cNvSpPr/>
          <p:nvPr>
            <p:custDataLst>
              <p:tags r:id="rId26"/>
            </p:custDataLst>
          </p:nvPr>
        </p:nvSpPr>
        <p:spPr>
          <a:xfrm>
            <a:off x="5055235" y="5274310"/>
            <a:ext cx="2843530" cy="803275"/>
          </a:xfrm>
          <a:prstGeom prst="wedgeRoundRectCallout">
            <a:avLst>
              <a:gd name="adj1" fmla="val 59443"/>
              <a:gd name="adj2" fmla="val 36859"/>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solidFill>
                  <a:schemeClr val="tx1"/>
                </a:solidFill>
                <a:latin typeface="微软雅黑" panose="020B0503020204020204" charset="-122"/>
                <a:ea typeface="微软雅黑" panose="020B0503020204020204" charset="-122"/>
              </a:rPr>
              <a:t>此次航行获得高出成本几十倍的利润。</a:t>
            </a:r>
            <a:endParaRPr lang="zh-CN" altLang="en-US" sz="2000" b="1" smtClean="0">
              <a:solidFill>
                <a:schemeClr val="tx1"/>
              </a:solidFill>
              <a:latin typeface="微软雅黑" panose="020B0503020204020204" charset="-122"/>
              <a:ea typeface="微软雅黑" panose="020B0503020204020204" charset="-122"/>
            </a:endParaRPr>
          </a:p>
        </p:txBody>
      </p:sp>
      <p:sp>
        <p:nvSpPr>
          <p:cNvPr id="4" name="文本框 3"/>
          <p:cNvSpPr txBox="1"/>
          <p:nvPr>
            <p:custDataLst>
              <p:tags r:id="rId27"/>
            </p:custDataLst>
          </p:nvPr>
        </p:nvSpPr>
        <p:spPr>
          <a:xfrm>
            <a:off x="50165" y="708660"/>
            <a:ext cx="3656330" cy="52197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代表人物及路线：</a:t>
            </a:r>
            <a:endPar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16" name="Picture 227"/>
          <p:cNvPicPr>
            <a:picLocks noChangeAspect="1" noChangeArrowheads="1" noCrop="1"/>
          </p:cNvPicPr>
          <p:nvPr>
            <p:custDataLst>
              <p:tags r:id="rId28"/>
            </p:custDataLst>
          </p:nvPr>
        </p:nvPicPr>
        <p:blipFill>
          <a:blip r:embed="rId29">
            <a:lum bright="-36000" contrast="54000"/>
          </a:blip>
          <a:stretch>
            <a:fillRect/>
          </a:stretch>
        </p:blipFill>
        <p:spPr bwMode="auto">
          <a:xfrm rot="292222" flipH="1">
            <a:off x="6502761" y="6340177"/>
            <a:ext cx="741787" cy="528325"/>
          </a:xfrm>
          <a:prstGeom prst="rect">
            <a:avLst/>
          </a:prstGeom>
          <a:noFill/>
          <a:ln w="9525">
            <a:noFill/>
            <a:miter lim="800000"/>
            <a:headEnd/>
            <a:tailEnd/>
          </a:ln>
        </p:spPr>
      </p:pic>
      <p:sp>
        <p:nvSpPr>
          <p:cNvPr id="8" name="矩形 7"/>
          <p:cNvSpPr/>
          <p:nvPr>
            <p:custDataLst>
              <p:tags r:id="rId30"/>
            </p:custDataLst>
          </p:nvPr>
        </p:nvSpPr>
        <p:spPr>
          <a:xfrm>
            <a:off x="19050" y="9461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二</a:t>
            </a:r>
            <a:r>
              <a:rPr sz="3200" b="1">
                <a:solidFill>
                  <a:srgbClr val="FFC000"/>
                </a:solidFill>
                <a:effectLst>
                  <a:outerShdw blurRad="38100" dist="38100" dir="2700000" algn="tl">
                    <a:srgbClr val="000000">
                      <a:alpha val="43137"/>
                    </a:srgbClr>
                  </a:outerShdw>
                </a:effectLst>
                <a:sym typeface="+mn-ea"/>
              </a:rPr>
              <a:t>.哥伦布发现”美洲</a:t>
            </a:r>
            <a:endParaRPr sz="3200" b="1">
              <a:solidFill>
                <a:srgbClr val="FFC000"/>
              </a:solidFill>
              <a:effectLst>
                <a:outerShdw blurRad="38100" dist="38100" dir="2700000" algn="tl">
                  <a:srgbClr val="000000">
                    <a:alpha val="43137"/>
                  </a:srgbClr>
                </a:outerShdw>
              </a:effectLst>
              <a:sym typeface="+mn-ea"/>
            </a:endParaRPr>
          </a:p>
        </p:txBody>
      </p:sp>
      <p:sp>
        <p:nvSpPr>
          <p:cNvPr id="9" name="矩形 8"/>
          <p:cNvSpPr/>
          <p:nvPr userDrawn="1">
            <p:custDataLst>
              <p:tags r:id="rId31"/>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3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1"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2"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9"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1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3"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up)">
                                      <p:cBhvr>
                                        <p:cTn id="41" dur="500"/>
                                        <p:tgtEl>
                                          <p:spTgt spid="34"/>
                                        </p:tgtEl>
                                      </p:cBhvr>
                                    </p:animEffect>
                                  </p:childTnLst>
                                </p:cTn>
                              </p:par>
                            </p:childTnLst>
                          </p:cTn>
                        </p:par>
                        <p:par>
                          <p:cTn id="42" fill="hold">
                            <p:stCondLst>
                              <p:cond delay="500"/>
                            </p:stCondLst>
                            <p:childTnLst>
                              <p:par>
                                <p:cTn id="43" presetID="1" presetClass="entr" presetSubtype="0" fill="hold" grpId="4" nodeType="afterEffect">
                                  <p:stCondLst>
                                    <p:cond delay="500"/>
                                  </p:stCondLst>
                                  <p:childTnLst>
                                    <p:set>
                                      <p:cBhvr>
                                        <p:cTn id="44" dur="1" fill="hold">
                                          <p:stCondLst>
                                            <p:cond delay="499"/>
                                          </p:stCondLst>
                                        </p:cTn>
                                        <p:tgtEl>
                                          <p:spTgt spid="35"/>
                                        </p:tgtEl>
                                        <p:attrNameLst>
                                          <p:attrName>style.visibility</p:attrName>
                                        </p:attrNameLst>
                                      </p:cBhvr>
                                      <p:to>
                                        <p:strVal val="visible"/>
                                      </p:to>
                                    </p:set>
                                  </p:childTnLst>
                                </p:cTn>
                              </p:par>
                            </p:childTnLst>
                          </p:cTn>
                        </p:par>
                        <p:par>
                          <p:cTn id="45" fill="hold">
                            <p:stCondLst>
                              <p:cond delay="1500"/>
                            </p:stCondLst>
                            <p:childTnLst>
                              <p:par>
                                <p:cTn id="46" presetID="22" presetClass="entr" presetSubtype="4" fill="hold" grpId="5" nodeType="after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childTnLst>
                          </p:cTn>
                        </p:par>
                        <p:par>
                          <p:cTn id="49" fill="hold">
                            <p:stCondLst>
                              <p:cond delay="3000"/>
                            </p:stCondLst>
                            <p:childTnLst>
                              <p:par>
                                <p:cTn id="50" presetID="1" presetClass="entr" presetSubtype="0" fill="hold" grpId="7" nodeType="afterEffect">
                                  <p:stCondLst>
                                    <p:cond delay="1500"/>
                                  </p:stCondLst>
                                  <p:childTnLst>
                                    <p:set>
                                      <p:cBhvr>
                                        <p:cTn id="51" dur="1" fill="hold">
                                          <p:stCondLst>
                                            <p:cond delay="0"/>
                                          </p:stCondLst>
                                        </p:cTn>
                                        <p:tgtEl>
                                          <p:spTgt spid="38"/>
                                        </p:tgtEl>
                                        <p:attrNameLst>
                                          <p:attrName>style.visibility</p:attrName>
                                        </p:attrNameLst>
                                      </p:cBhvr>
                                      <p:to>
                                        <p:strVal val="visible"/>
                                      </p:to>
                                    </p:set>
                                  </p:childTnLst>
                                </p:cTn>
                              </p:par>
                            </p:childTnLst>
                          </p:cTn>
                        </p:par>
                        <p:par>
                          <p:cTn id="52" fill="hold">
                            <p:stCondLst>
                              <p:cond delay="4500"/>
                            </p:stCondLst>
                            <p:childTnLst>
                              <p:par>
                                <p:cTn id="53" presetID="22" presetClass="entr" presetSubtype="4" fill="hold" grpId="6" nodeType="afterEffect">
                                  <p:stCondLst>
                                    <p:cond delay="150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par>
                          <p:cTn id="56" fill="hold">
                            <p:stCondLst>
                              <p:cond delay="6500"/>
                            </p:stCondLst>
                            <p:childTnLst>
                              <p:par>
                                <p:cTn id="57" presetID="1" presetClass="entr" presetSubtype="0" fill="hold" grpId="8" nodeType="afterEffect">
                                  <p:stCondLst>
                                    <p:cond delay="2000"/>
                                  </p:stCondLst>
                                  <p:childTnLst>
                                    <p:set>
                                      <p:cBhvr>
                                        <p:cTn id="58" dur="1" fill="hold">
                                          <p:stCondLst>
                                            <p:cond delay="499"/>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1000"/>
                                        <p:tgtEl>
                                          <p:spTgt spid="40"/>
                                        </p:tgtEl>
                                      </p:cBhvr>
                                    </p:animEffect>
                                    <p:anim calcmode="lin" valueType="num">
                                      <p:cBhvr>
                                        <p:cTn id="64" dur="1000" fill="hold"/>
                                        <p:tgtEl>
                                          <p:spTgt spid="40"/>
                                        </p:tgtEl>
                                        <p:attrNameLst>
                                          <p:attrName>ppt_x</p:attrName>
                                        </p:attrNameLst>
                                      </p:cBhvr>
                                      <p:tavLst>
                                        <p:tav tm="0">
                                          <p:val>
                                            <p:strVal val="#ppt_x"/>
                                          </p:val>
                                        </p:tav>
                                        <p:tav tm="100000">
                                          <p:val>
                                            <p:strVal val="#ppt_x"/>
                                          </p:val>
                                        </p:tav>
                                      </p:tavLst>
                                    </p:anim>
                                    <p:anim calcmode="lin" valueType="num">
                                      <p:cBhvr>
                                        <p:cTn id="65"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2" name="camera.wav"/>
                                        </p:tgtEl>
                                      </p:cMediaNode>
                                    </p:audio>
                                  </p:sub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1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right)">
                                      <p:cBhvr>
                                        <p:cTn id="76" dur="2000"/>
                                        <p:tgtEl>
                                          <p:spTgt spid="17"/>
                                        </p:tgtEl>
                                      </p:cBhvr>
                                    </p:animEffect>
                                  </p:childTnLst>
                                </p:cTn>
                              </p:par>
                            </p:childTnLst>
                          </p:cTn>
                        </p:par>
                        <p:par>
                          <p:cTn id="77" fill="hold">
                            <p:stCondLst>
                              <p:cond delay="2500"/>
                            </p:stCondLst>
                            <p:childTnLst>
                              <p:par>
                                <p:cTn id="78" presetID="22" presetClass="entr" presetSubtype="4"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down)">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nodeType="clickEffect">
                                  <p:stCondLst>
                                    <p:cond delay="0"/>
                                  </p:stCondLst>
                                  <p:childTnLst>
                                    <p:animMotion origin="layout" path="M 3.39586E-06 3.98705E-06 C -0.003 0.01225 -0.006 0.02474 -0.00925 0.03954 C -0.01251 0.05434 -0.01863 0.06753 -0.01954 0.0888 C -0.02045 0.11008 -0.01837 0.13899 -0.01446 0.16813 C -0.01055 0.19704 -0.003 0.24028 0.00403 0.26295 C 0.01107 0.28584 0.0168 0.29486 0.02774 0.30434 C 0.03868 0.31383 0.05783 0.31313 0.06982 0.3203 C 0.0818 0.3277 0.09131 0.34297 0.09964 0.34782 C 0.10798 0.35291 0.11436 0.35407 0.12023 0.3499 C 0.12609 0.34597 0.13039 0.33556 0.13455 0.32423 C 0.13872 0.31267 0.14172 0.29972 0.14484 0.28075 C 0.14797 0.26179 0.1524 0.22733 0.15305 0.20952 C 0.1537 0.19172 0.14524 0.1827 0.14901 0.17414 C 0.15279 0.16535 0.16764 0.15957 0.17572 0.15633 C 0.18379 0.15309 0.1877 0.16026 0.19734 0.15425 C 0.20698 0.14824 0.22013 0.13436 0.23329 0.12072" pathEditMode="relative" rAng="0" ptsTypes="aaaaaaaaaaaaaaaA">
                                      <p:cBhvr>
                                        <p:cTn id="84" dur="5000" fill="hold"/>
                                        <p:tgtEl>
                                          <p:spTgt spid="16"/>
                                        </p:tgtEl>
                                        <p:attrNameLst>
                                          <p:attrName>ppt_x</p:attrName>
                                          <p:attrName>ppt_y</p:attrName>
                                        </p:attrNameLst>
                                      </p:cBhvr>
                                      <p:rCtr x="10600" y="17700"/>
                                    </p:animMotion>
                                  </p:childTnLst>
                                </p:cTn>
                              </p:par>
                            </p:childTnLst>
                          </p:cTn>
                        </p:par>
                      </p:childTnLst>
                    </p:cTn>
                  </p:par>
                  <p:par>
                    <p:cTn id="85" fill="hold">
                      <p:stCondLst>
                        <p:cond delay="indefinite"/>
                      </p:stCondLst>
                      <p:childTnLst>
                        <p:par>
                          <p:cTn id="86" fill="hold">
                            <p:stCondLst>
                              <p:cond delay="0"/>
                            </p:stCondLst>
                            <p:childTnLst>
                              <p:par>
                                <p:cTn id="87" presetID="0" presetClass="path" presetSubtype="0" accel="50000" decel="50000" fill="hold" nodeType="clickEffect">
                                  <p:stCondLst>
                                    <p:cond delay="0"/>
                                  </p:stCondLst>
                                  <p:childTnLst>
                                    <p:animMotion origin="layout" path="M 0.23329 0.12072 C 0.22678 0.12881 0.22027 0.13691 0.20867 0.14269 C 0.19708 0.14847 0.17246 0.14593 0.16347 0.15541 C 0.15448 0.16489 0.15839 0.17992 0.15514 0.19912 C 0.15188 0.21831 0.14823 0.25 0.14393 0.27035 C 0.13963 0.2907 0.13586 0.31175 0.12947 0.32146 C 0.12309 0.33117 0.11528 0.33094 0.1059 0.32886 C 0.09652 0.32678 0.08636 0.3203 0.07294 0.30874 C 0.05953 0.29718 0.03868 0.28561 0.02566 0.25948 C 0.01263 0.23335 0.0013 0.18455 -0.00508 0.15171 C -0.01147 0.11887 -0.01368 0.08857 -0.01238 0.06244 C -0.01108 0.03631 0.00052 0.00624 0.00312 -0.00509" pathEditMode="relative" ptsTypes="aaaaaaaaaaaA">
                                      <p:cBhvr>
                                        <p:cTn id="88"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18" grpId="2"/>
      <p:bldP spid="34" grpId="3" animBg="1"/>
      <p:bldP spid="35" grpId="4" animBg="1"/>
      <p:bldP spid="36" grpId="5" animBg="1"/>
      <p:bldP spid="37" grpId="6" animBg="1"/>
      <p:bldP spid="38" grpId="7" animBg="1"/>
      <p:bldP spid="39" grpId="8" animBg="1"/>
      <p:bldP spid="19" grpId="9" animBg="1"/>
      <p:bldP spid="20" grpId="1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4751879" y="-49949"/>
            <a:ext cx="7462836"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矩形 5"/>
          <p:cNvSpPr/>
          <p:nvPr>
            <p:custDataLst>
              <p:tags r:id="rId3"/>
            </p:custDataLst>
          </p:nvPr>
        </p:nvSpPr>
        <p:spPr>
          <a:xfrm>
            <a:off x="18973" y="1158393"/>
            <a:ext cx="5500963" cy="4569460"/>
          </a:xfrm>
          <a:prstGeom prst="rect">
            <a:avLst/>
          </a:prstGeom>
        </p:spPr>
        <p:txBody>
          <a:bodyPr wrap="square">
            <a:spAutoFit/>
          </a:bodyPr>
          <a:lstStyle/>
          <a:p>
            <a:pPr marL="0" marR="0" lvl="0" indent="0" algn="just" defTabSz="685800" eaLnBrk="1" fontAlgn="base" latinLnBrk="0" hangingPunct="1">
              <a:lnSpc>
                <a:spcPct val="130000"/>
              </a:lnSpc>
              <a:spcBef>
                <a:spcPct val="0"/>
              </a:spcBef>
              <a:spcAft>
                <a:spcPct val="0"/>
              </a:spcAft>
              <a:buClrTx/>
              <a:buSzTx/>
              <a:buFontTx/>
              <a:buNone/>
              <a:defRPr/>
            </a:pPr>
            <a:r>
              <a:rPr kumimoji="0" lang="zh-CN" altLang="en-US"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麦哲伦：</a:t>
            </a:r>
            <a:endParaRPr kumimoji="0" lang="en-US" altLang="zh-CN"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lang="en-US" altLang="zh-CN" sz="2800" b="1" kern="0">
                <a:solidFill>
                  <a:srgbClr val="000000"/>
                </a:solidFill>
                <a:latin typeface="微软雅黑" panose="020B0503020204020204" charset="-122"/>
                <a:ea typeface="微软雅黑" panose="020B0503020204020204" charset="-122"/>
                <a:cs typeface="Times New Roman" panose="02020603050405020304" pitchFamily="18" charset="0"/>
              </a:rPr>
              <a:t> </a:t>
            </a:r>
            <a:r>
              <a:rPr lang="en-US" altLang="zh-CN" sz="2800" b="1" kern="0" smtClean="0">
                <a:solidFill>
                  <a:srgbClr val="000000"/>
                </a:solidFill>
                <a:latin typeface="微软雅黑" panose="020B0503020204020204" charset="-122"/>
                <a:ea typeface="微软雅黑" panose="020B0503020204020204" charset="-122"/>
                <a:cs typeface="Times New Roman" panose="02020603050405020304" pitchFamily="18" charset="0"/>
              </a:rPr>
              <a:t>                </a:t>
            </a: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时间：</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                 (2)</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代表国家：</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(3)</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航行线路：</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(4)</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成果及意义：</a:t>
            </a:r>
            <a:endPar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endParaRPr>
          </a:p>
        </p:txBody>
      </p:sp>
      <p:sp>
        <p:nvSpPr>
          <p:cNvPr id="7" name="矩形 6"/>
          <p:cNvSpPr/>
          <p:nvPr>
            <p:custDataLst>
              <p:tags r:id="rId4"/>
            </p:custDataLst>
          </p:nvPr>
        </p:nvSpPr>
        <p:spPr>
          <a:xfrm>
            <a:off x="2102370" y="2341592"/>
            <a:ext cx="2903505" cy="583565"/>
          </a:xfrm>
          <a:prstGeom prst="rect">
            <a:avLst/>
          </a:prstGeom>
        </p:spPr>
        <p:txBody>
          <a:bodyPr wrap="square">
            <a:spAutoFit/>
          </a:bodyPr>
          <a:lstStyle/>
          <a:p>
            <a:pPr lvl="0" algn="just" defTabSz="685800" fontAlgn="base">
              <a:spcBef>
                <a:spcPct val="0"/>
              </a:spcBef>
              <a:spcAft>
                <a:spcPct val="0"/>
              </a:spcAft>
            </a:pPr>
            <a:r>
              <a:rPr lang="en-US" altLang="zh-CN"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1519—1522</a:t>
            </a:r>
            <a:r>
              <a:rPr lang="zh-CN" altLang="en-US"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年</a:t>
            </a:r>
            <a:endParaRPr lang="en-US" altLang="zh-CN"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sp>
        <p:nvSpPr>
          <p:cNvPr id="18" name="矩形 17"/>
          <p:cNvSpPr/>
          <p:nvPr>
            <p:custDataLst>
              <p:tags r:id="rId5"/>
            </p:custDataLst>
          </p:nvPr>
        </p:nvSpPr>
        <p:spPr>
          <a:xfrm>
            <a:off x="2343685" y="3400601"/>
            <a:ext cx="1748523" cy="666115"/>
          </a:xfrm>
          <a:prstGeom prst="rect">
            <a:avLst/>
          </a:prstGeom>
        </p:spPr>
        <p:txBody>
          <a:bodyPr wrap="square">
            <a:spAutoFit/>
          </a:bodyPr>
          <a:lstStyle/>
          <a:p>
            <a:pPr lvl="0" algn="just" defTabSz="685800" fontAlgn="base">
              <a:spcBef>
                <a:spcPct val="0"/>
              </a:spcBef>
              <a:spcAft>
                <a:spcPct val="0"/>
              </a:spcAft>
            </a:pPr>
            <a:r>
              <a:rPr lang="zh-CN" altLang="en-US" sz="3735" b="1"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葡萄牙</a:t>
            </a:r>
            <a:endParaRPr lang="en-US" altLang="zh-CN" sz="3735"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pic>
        <p:nvPicPr>
          <p:cNvPr id="9" name="Picture 7"/>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58420" y="1786890"/>
            <a:ext cx="1991360" cy="223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p:cNvSpPr/>
          <p:nvPr>
            <p:custDataLst>
              <p:tags r:id="rId8"/>
            </p:custDataLst>
          </p:nvPr>
        </p:nvSpPr>
        <p:spPr>
          <a:xfrm>
            <a:off x="182601" y="5782148"/>
            <a:ext cx="10905991" cy="995045"/>
          </a:xfrm>
          <a:prstGeom prst="rect">
            <a:avLst/>
          </a:prstGeom>
          <a:solidFill>
            <a:srgbClr val="FFFF00"/>
          </a:solidFill>
        </p:spPr>
        <p:txBody>
          <a:bodyPr wrap="square">
            <a:spAutoFit/>
          </a:bodyPr>
          <a:lstStyle/>
          <a:p>
            <a:pPr algn="just" defTabSz="685800" fontAlgn="base">
              <a:spcBef>
                <a:spcPct val="0"/>
              </a:spcBef>
              <a:spcAft>
                <a:spcPct val="0"/>
              </a:spcAft>
            </a:pPr>
            <a:r>
              <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rPr>
              <a:t>这次航行是世界航海史上的一次创举，麦哲伦成为第一位横渡</a:t>
            </a: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太平洋的</a:t>
            </a:r>
            <a:r>
              <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rPr>
              <a:t>欧洲人，第一次完成了环球</a:t>
            </a: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航行，</a:t>
            </a:r>
            <a:r>
              <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rPr>
              <a:t>证明了地圆说的</a:t>
            </a: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正确。</a:t>
            </a:r>
            <a:endPar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5" name="任意多边形 4"/>
          <p:cNvSpPr/>
          <p:nvPr>
            <p:custDataLst>
              <p:tags r:id="rId9"/>
            </p:custDataLst>
          </p:nvPr>
        </p:nvSpPr>
        <p:spPr>
          <a:xfrm>
            <a:off x="6932428" y="1786287"/>
            <a:ext cx="1119963" cy="3515833"/>
          </a:xfrm>
          <a:custGeom>
            <a:avLst/>
            <a:gdLst>
              <a:gd name="connsiteX0" fmla="*/ 839972 w 839972"/>
              <a:gd name="connsiteY0" fmla="*/ 0 h 2636875"/>
              <a:gd name="connsiteX1" fmla="*/ 552893 w 839972"/>
              <a:gd name="connsiteY1" fmla="*/ 329610 h 2636875"/>
              <a:gd name="connsiteX2" fmla="*/ 489098 w 839972"/>
              <a:gd name="connsiteY2" fmla="*/ 1169582 h 2636875"/>
              <a:gd name="connsiteX3" fmla="*/ 435935 w 839972"/>
              <a:gd name="connsiteY3" fmla="*/ 1775638 h 2636875"/>
              <a:gd name="connsiteX4" fmla="*/ 0 w 839972"/>
              <a:gd name="connsiteY4" fmla="*/ 2636875 h 263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72" h="2636875">
                <a:moveTo>
                  <a:pt x="839972" y="0"/>
                </a:moveTo>
                <a:cubicBezTo>
                  <a:pt x="725672" y="67340"/>
                  <a:pt x="611372" y="134680"/>
                  <a:pt x="552893" y="329610"/>
                </a:cubicBezTo>
                <a:cubicBezTo>
                  <a:pt x="494414" y="524540"/>
                  <a:pt x="508591" y="928577"/>
                  <a:pt x="489098" y="1169582"/>
                </a:cubicBezTo>
                <a:cubicBezTo>
                  <a:pt x="469605" y="1410587"/>
                  <a:pt x="517451" y="1531089"/>
                  <a:pt x="435935" y="1775638"/>
                </a:cubicBezTo>
                <a:cubicBezTo>
                  <a:pt x="354419" y="2020187"/>
                  <a:pt x="0" y="2636875"/>
                  <a:pt x="0" y="2636875"/>
                </a:cubicBezTo>
              </a:path>
            </a:pathLst>
          </a:cu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9" name="矩形 18"/>
          <p:cNvSpPr/>
          <p:nvPr>
            <p:custDataLst>
              <p:tags r:id="rId10"/>
            </p:custDataLst>
          </p:nvPr>
        </p:nvSpPr>
        <p:spPr>
          <a:xfrm>
            <a:off x="196806" y="4541845"/>
            <a:ext cx="7971155" cy="542925"/>
          </a:xfrm>
          <a:prstGeom prst="rect">
            <a:avLst/>
          </a:prstGeom>
          <a:solidFill>
            <a:schemeClr val="bg1"/>
          </a:solidFill>
        </p:spPr>
        <p:txBody>
          <a:bodyPr wrap="none">
            <a:spAutoFit/>
          </a:bodyPr>
          <a:lstStyle/>
          <a:p>
            <a:pPr lvl="0" algn="just" defTabSz="685800" fontAlgn="base">
              <a:spcBef>
                <a:spcPct val="0"/>
              </a:spcBef>
              <a:spcAft>
                <a:spcPct val="0"/>
              </a:spcAft>
            </a:pP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穿越大西洋、太平洋、印度洋</a:t>
            </a:r>
            <a:r>
              <a:rPr lang="en-US" altLang="zh-CN" sz="2935">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返回欧洲</a:t>
            </a:r>
            <a:r>
              <a:rPr lang="en-US" altLang="zh-CN" sz="2935" b="1">
                <a:solidFill>
                  <a:srgbClr val="FF0000"/>
                </a:solidFill>
                <a:latin typeface="微软雅黑" panose="020B0503020204020204" charset="-122"/>
                <a:ea typeface="微软雅黑" panose="020B0503020204020204" charset="-122"/>
                <a:cs typeface="Times New Roman" panose="02020603050405020304" pitchFamily="18" charset="0"/>
              </a:rPr>
              <a:t>(</a:t>
            </a:r>
            <a:r>
              <a:rPr lang="zh-CN" altLang="en-US" sz="2935" b="1">
                <a:solidFill>
                  <a:srgbClr val="FF0000"/>
                </a:solidFill>
                <a:latin typeface="微软雅黑" panose="020B0503020204020204" charset="-122"/>
                <a:ea typeface="微软雅黑" panose="020B0503020204020204" charset="-122"/>
                <a:cs typeface="Times New Roman" panose="02020603050405020304" pitchFamily="18" charset="0"/>
              </a:rPr>
              <a:t>向西</a:t>
            </a:r>
            <a:r>
              <a:rPr lang="en-US" altLang="zh-CN" sz="2935" b="1">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2935" b="1">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8" name="任意多边形 7"/>
          <p:cNvSpPr/>
          <p:nvPr>
            <p:custDataLst>
              <p:tags r:id="rId11"/>
            </p:custDataLst>
          </p:nvPr>
        </p:nvSpPr>
        <p:spPr>
          <a:xfrm>
            <a:off x="4848447" y="3799368"/>
            <a:ext cx="1942213" cy="1531088"/>
          </a:xfrm>
          <a:custGeom>
            <a:avLst/>
            <a:gdLst>
              <a:gd name="connsiteX0" fmla="*/ 1456660 w 1456660"/>
              <a:gd name="connsiteY0" fmla="*/ 1148316 h 1148316"/>
              <a:gd name="connsiteX1" fmla="*/ 903767 w 1456660"/>
              <a:gd name="connsiteY1" fmla="*/ 510362 h 1148316"/>
              <a:gd name="connsiteX2" fmla="*/ 659218 w 1456660"/>
              <a:gd name="connsiteY2" fmla="*/ 138223 h 1148316"/>
              <a:gd name="connsiteX3" fmla="*/ 0 w 1456660"/>
              <a:gd name="connsiteY3" fmla="*/ 0 h 1148316"/>
            </a:gdLst>
            <a:ahLst/>
            <a:cxnLst>
              <a:cxn ang="0">
                <a:pos x="connsiteX0" y="connsiteY0"/>
              </a:cxn>
              <a:cxn ang="0">
                <a:pos x="connsiteX1" y="connsiteY1"/>
              </a:cxn>
              <a:cxn ang="0">
                <a:pos x="connsiteX2" y="connsiteY2"/>
              </a:cxn>
              <a:cxn ang="0">
                <a:pos x="connsiteX3" y="connsiteY3"/>
              </a:cxn>
            </a:cxnLst>
            <a:rect l="l" t="t" r="r" b="b"/>
            <a:pathLst>
              <a:path w="1456660" h="1148316">
                <a:moveTo>
                  <a:pt x="1456660" y="1148316"/>
                </a:moveTo>
                <a:cubicBezTo>
                  <a:pt x="1246667" y="913513"/>
                  <a:pt x="1036674" y="678711"/>
                  <a:pt x="903767" y="510362"/>
                </a:cubicBezTo>
                <a:cubicBezTo>
                  <a:pt x="770860" y="342013"/>
                  <a:pt x="809846" y="223283"/>
                  <a:pt x="659218" y="138223"/>
                </a:cubicBezTo>
                <a:cubicBezTo>
                  <a:pt x="508590" y="53163"/>
                  <a:pt x="254295" y="26581"/>
                  <a:pt x="0" y="0"/>
                </a:cubicBezTo>
              </a:path>
            </a:pathLst>
          </a:cu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5" name="任意多边形 14"/>
          <p:cNvSpPr/>
          <p:nvPr>
            <p:custDataLst>
              <p:tags r:id="rId12"/>
            </p:custDataLst>
          </p:nvPr>
        </p:nvSpPr>
        <p:spPr>
          <a:xfrm>
            <a:off x="10646772" y="2792819"/>
            <a:ext cx="1502735" cy="1063256"/>
          </a:xfrm>
          <a:custGeom>
            <a:avLst/>
            <a:gdLst>
              <a:gd name="connsiteX0" fmla="*/ 1127051 w 1127051"/>
              <a:gd name="connsiteY0" fmla="*/ 797442 h 797442"/>
              <a:gd name="connsiteX1" fmla="*/ 372140 w 1127051"/>
              <a:gd name="connsiteY1" fmla="*/ 180753 h 797442"/>
              <a:gd name="connsiteX2" fmla="*/ 0 w 1127051"/>
              <a:gd name="connsiteY2" fmla="*/ 0 h 797442"/>
            </a:gdLst>
            <a:ahLst/>
            <a:cxnLst>
              <a:cxn ang="0">
                <a:pos x="connsiteX0" y="connsiteY0"/>
              </a:cxn>
              <a:cxn ang="0">
                <a:pos x="connsiteX1" y="connsiteY1"/>
              </a:cxn>
              <a:cxn ang="0">
                <a:pos x="connsiteX2" y="connsiteY2"/>
              </a:cxn>
            </a:cxnLst>
            <a:rect l="l" t="t" r="r" b="b"/>
            <a:pathLst>
              <a:path w="1127051" h="797442">
                <a:moveTo>
                  <a:pt x="1127051" y="797442"/>
                </a:moveTo>
                <a:cubicBezTo>
                  <a:pt x="843516" y="555551"/>
                  <a:pt x="559982" y="313660"/>
                  <a:pt x="372140" y="180753"/>
                </a:cubicBezTo>
                <a:cubicBezTo>
                  <a:pt x="184298" y="47846"/>
                  <a:pt x="92149" y="23923"/>
                  <a:pt x="0" y="0"/>
                </a:cubicBezTo>
              </a:path>
            </a:pathLst>
          </a:cu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6" name="任意多边形 15"/>
          <p:cNvSpPr/>
          <p:nvPr>
            <p:custDataLst>
              <p:tags r:id="rId13"/>
            </p:custDataLst>
          </p:nvPr>
        </p:nvSpPr>
        <p:spPr>
          <a:xfrm>
            <a:off x="7744461" y="2069805"/>
            <a:ext cx="2977916" cy="2473955"/>
          </a:xfrm>
          <a:custGeom>
            <a:avLst/>
            <a:gdLst>
              <a:gd name="connsiteX0" fmla="*/ 2144807 w 2233437"/>
              <a:gd name="connsiteY0" fmla="*/ 595424 h 1855466"/>
              <a:gd name="connsiteX1" fmla="*/ 2229868 w 2233437"/>
              <a:gd name="connsiteY1" fmla="*/ 935666 h 1855466"/>
              <a:gd name="connsiteX2" fmla="*/ 2038482 w 2233437"/>
              <a:gd name="connsiteY2" fmla="*/ 1158949 h 1855466"/>
              <a:gd name="connsiteX3" fmla="*/ 1751403 w 2233437"/>
              <a:gd name="connsiteY3" fmla="*/ 1031359 h 1855466"/>
              <a:gd name="connsiteX4" fmla="*/ 1485589 w 2233437"/>
              <a:gd name="connsiteY4" fmla="*/ 797442 h 1855466"/>
              <a:gd name="connsiteX5" fmla="*/ 1102817 w 2233437"/>
              <a:gd name="connsiteY5" fmla="*/ 1169582 h 1855466"/>
              <a:gd name="connsiteX6" fmla="*/ 1007124 w 2233437"/>
              <a:gd name="connsiteY6" fmla="*/ 1743740 h 1855466"/>
              <a:gd name="connsiteX7" fmla="*/ 634984 w 2233437"/>
              <a:gd name="connsiteY7" fmla="*/ 1839433 h 1855466"/>
              <a:gd name="connsiteX8" fmla="*/ 486128 w 2233437"/>
              <a:gd name="connsiteY8" fmla="*/ 1775638 h 1855466"/>
              <a:gd name="connsiteX9" fmla="*/ 347905 w 2233437"/>
              <a:gd name="connsiteY9" fmla="*/ 1105787 h 1855466"/>
              <a:gd name="connsiteX10" fmla="*/ 18296 w 2233437"/>
              <a:gd name="connsiteY10" fmla="*/ 616689 h 1855466"/>
              <a:gd name="connsiteX11" fmla="*/ 71459 w 2233437"/>
              <a:gd name="connsiteY11" fmla="*/ 0 h 185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3437" h="1855466">
                <a:moveTo>
                  <a:pt x="2144807" y="595424"/>
                </a:moveTo>
                <a:cubicBezTo>
                  <a:pt x="2196198" y="718584"/>
                  <a:pt x="2247589" y="841745"/>
                  <a:pt x="2229868" y="935666"/>
                </a:cubicBezTo>
                <a:cubicBezTo>
                  <a:pt x="2212147" y="1029587"/>
                  <a:pt x="2118226" y="1143000"/>
                  <a:pt x="2038482" y="1158949"/>
                </a:cubicBezTo>
                <a:cubicBezTo>
                  <a:pt x="1958738" y="1174898"/>
                  <a:pt x="1843552" y="1091610"/>
                  <a:pt x="1751403" y="1031359"/>
                </a:cubicBezTo>
                <a:cubicBezTo>
                  <a:pt x="1659254" y="971108"/>
                  <a:pt x="1593687" y="774405"/>
                  <a:pt x="1485589" y="797442"/>
                </a:cubicBezTo>
                <a:cubicBezTo>
                  <a:pt x="1377491" y="820479"/>
                  <a:pt x="1182561" y="1011866"/>
                  <a:pt x="1102817" y="1169582"/>
                </a:cubicBezTo>
                <a:cubicBezTo>
                  <a:pt x="1023073" y="1327298"/>
                  <a:pt x="1085096" y="1632098"/>
                  <a:pt x="1007124" y="1743740"/>
                </a:cubicBezTo>
                <a:cubicBezTo>
                  <a:pt x="929152" y="1855382"/>
                  <a:pt x="721817" y="1834117"/>
                  <a:pt x="634984" y="1839433"/>
                </a:cubicBezTo>
                <a:cubicBezTo>
                  <a:pt x="548151" y="1844749"/>
                  <a:pt x="533974" y="1897912"/>
                  <a:pt x="486128" y="1775638"/>
                </a:cubicBezTo>
                <a:cubicBezTo>
                  <a:pt x="438282" y="1653364"/>
                  <a:pt x="425877" y="1298945"/>
                  <a:pt x="347905" y="1105787"/>
                </a:cubicBezTo>
                <a:cubicBezTo>
                  <a:pt x="269933" y="912629"/>
                  <a:pt x="64370" y="800987"/>
                  <a:pt x="18296" y="616689"/>
                </a:cubicBezTo>
                <a:cubicBezTo>
                  <a:pt x="-27778" y="432391"/>
                  <a:pt x="21840" y="216195"/>
                  <a:pt x="71459" y="0"/>
                </a:cubicBezTo>
              </a:path>
            </a:pathLst>
          </a:cu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21" name="Text Box 8"/>
          <p:cNvSpPr txBox="1">
            <a:spLocks noChangeArrowheads="1"/>
          </p:cNvSpPr>
          <p:nvPr>
            <p:custDataLst>
              <p:tags r:id="rId14"/>
            </p:custDataLst>
          </p:nvPr>
        </p:nvSpPr>
        <p:spPr bwMode="auto">
          <a:xfrm rot="18257700">
            <a:off x="6522353" y="1795357"/>
            <a:ext cx="1657351" cy="91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kumimoji="1" lang="zh-CN" altLang="en-US" sz="2665" b="1">
                <a:solidFill>
                  <a:prstClr val="black"/>
                </a:solidFill>
                <a:latin typeface="Times New Roman" panose="02020603050405020304" pitchFamily="18" charset="0"/>
              </a:rPr>
              <a:t>麦哲伦</a:t>
            </a:r>
            <a:r>
              <a:rPr kumimoji="1" lang="en-US" altLang="zh-CN" sz="2665" b="1">
                <a:solidFill>
                  <a:prstClr val="black"/>
                </a:solidFill>
                <a:latin typeface="Times New Roman" panose="02020603050405020304" pitchFamily="18" charset="0"/>
              </a:rPr>
              <a:t>1519</a:t>
            </a:r>
            <a:endParaRPr kumimoji="1" lang="en-US" altLang="zh-CN" sz="2665" b="1">
              <a:solidFill>
                <a:prstClr val="black"/>
              </a:solidFill>
              <a:latin typeface="Times New Roman" panose="02020603050405020304" pitchFamily="18" charset="0"/>
            </a:endParaRPr>
          </a:p>
        </p:txBody>
      </p:sp>
      <p:sp>
        <p:nvSpPr>
          <p:cNvPr id="22" name="Text Box 10"/>
          <p:cNvSpPr txBox="1">
            <a:spLocks noChangeArrowheads="1"/>
          </p:cNvSpPr>
          <p:nvPr>
            <p:custDataLst>
              <p:tags r:id="rId15"/>
            </p:custDataLst>
          </p:nvPr>
        </p:nvSpPr>
        <p:spPr bwMode="auto">
          <a:xfrm rot="1717063">
            <a:off x="4991101" y="3647037"/>
            <a:ext cx="22098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kumimoji="1" lang="zh-CN" altLang="en-US" sz="2665" b="1">
                <a:solidFill>
                  <a:prstClr val="black"/>
                </a:solidFill>
                <a:latin typeface="Times New Roman" panose="02020603050405020304" pitchFamily="18" charset="0"/>
              </a:rPr>
              <a:t>麦哲伦</a:t>
            </a:r>
            <a:r>
              <a:rPr kumimoji="1" lang="en-US" altLang="zh-CN" sz="2665" b="1">
                <a:solidFill>
                  <a:prstClr val="black"/>
                </a:solidFill>
                <a:latin typeface="Times New Roman" panose="02020603050405020304" pitchFamily="18" charset="0"/>
              </a:rPr>
              <a:t>1520</a:t>
            </a:r>
            <a:endParaRPr kumimoji="1" lang="en-US" altLang="zh-CN" sz="2665" b="1">
              <a:solidFill>
                <a:prstClr val="black"/>
              </a:solidFill>
              <a:latin typeface="Times New Roman" panose="02020603050405020304" pitchFamily="18" charset="0"/>
            </a:endParaRPr>
          </a:p>
        </p:txBody>
      </p:sp>
      <p:sp>
        <p:nvSpPr>
          <p:cNvPr id="24" name="Text Box 11"/>
          <p:cNvSpPr txBox="1">
            <a:spLocks noChangeArrowheads="1"/>
          </p:cNvSpPr>
          <p:nvPr>
            <p:custDataLst>
              <p:tags r:id="rId16"/>
            </p:custDataLst>
          </p:nvPr>
        </p:nvSpPr>
        <p:spPr bwMode="auto">
          <a:xfrm rot="20890562">
            <a:off x="7748648" y="4320381"/>
            <a:ext cx="32228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spcBef>
                <a:spcPct val="50000"/>
              </a:spcBef>
            </a:pPr>
            <a:r>
              <a:rPr kumimoji="1" lang="zh-CN" altLang="en-US" sz="2665" b="1" smtClean="0">
                <a:solidFill>
                  <a:prstClr val="black"/>
                </a:solidFill>
                <a:latin typeface="Times New Roman" panose="02020603050405020304" pitchFamily="18" charset="0"/>
              </a:rPr>
              <a:t>麦哲伦的同伴</a:t>
            </a:r>
            <a:r>
              <a:rPr kumimoji="1" lang="en-US" altLang="zh-CN" sz="2665" b="1">
                <a:solidFill>
                  <a:prstClr val="black"/>
                </a:solidFill>
                <a:latin typeface="Times New Roman" panose="02020603050405020304" pitchFamily="18" charset="0"/>
              </a:rPr>
              <a:t>1522</a:t>
            </a:r>
            <a:endParaRPr kumimoji="1" lang="en-US" altLang="zh-CN" sz="2665" b="1">
              <a:solidFill>
                <a:prstClr val="black"/>
              </a:solidFill>
              <a:latin typeface="Times New Roman" panose="02020603050405020304" pitchFamily="18" charset="0"/>
            </a:endParaRPr>
          </a:p>
        </p:txBody>
      </p:sp>
      <p:sp>
        <p:nvSpPr>
          <p:cNvPr id="25" name="Text Box 14"/>
          <p:cNvSpPr txBox="1">
            <a:spLocks noChangeArrowheads="1"/>
          </p:cNvSpPr>
          <p:nvPr>
            <p:custDataLst>
              <p:tags r:id="rId17"/>
            </p:custDataLst>
          </p:nvPr>
        </p:nvSpPr>
        <p:spPr bwMode="auto">
          <a:xfrm rot="2130572">
            <a:off x="10557944" y="2783413"/>
            <a:ext cx="22098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kumimoji="1" lang="zh-CN" altLang="en-US" sz="2665" b="1">
                <a:solidFill>
                  <a:prstClr val="black"/>
                </a:solidFill>
                <a:latin typeface="Times New Roman" panose="02020603050405020304" pitchFamily="18" charset="0"/>
              </a:rPr>
              <a:t>麦哲伦</a:t>
            </a:r>
            <a:r>
              <a:rPr kumimoji="1" lang="en-US" altLang="zh-CN" sz="2665" b="1">
                <a:solidFill>
                  <a:prstClr val="black"/>
                </a:solidFill>
                <a:latin typeface="Times New Roman" panose="02020603050405020304" pitchFamily="18" charset="0"/>
              </a:rPr>
              <a:t>1521</a:t>
            </a:r>
            <a:endParaRPr kumimoji="1" lang="en-US" altLang="zh-CN" sz="2665" b="1">
              <a:solidFill>
                <a:prstClr val="black"/>
              </a:solidFill>
              <a:latin typeface="Times New Roman" panose="02020603050405020304" pitchFamily="18" charset="0"/>
            </a:endParaRPr>
          </a:p>
        </p:txBody>
      </p:sp>
      <p:sp>
        <p:nvSpPr>
          <p:cNvPr id="26" name="AutoShape 9"/>
          <p:cNvSpPr>
            <a:spLocks noChangeArrowheads="1"/>
          </p:cNvSpPr>
          <p:nvPr>
            <p:custDataLst>
              <p:tags r:id="rId18"/>
            </p:custDataLst>
          </p:nvPr>
        </p:nvSpPr>
        <p:spPr bwMode="auto">
          <a:xfrm>
            <a:off x="8117107" y="5061200"/>
            <a:ext cx="3359149" cy="666751"/>
          </a:xfrm>
          <a:prstGeom prst="wedgeRectCallout">
            <a:avLst>
              <a:gd name="adj1" fmla="val -86458"/>
              <a:gd name="adj2" fmla="val -17283"/>
            </a:avLst>
          </a:prstGeom>
          <a:solidFill>
            <a:srgbClr val="FFFF00"/>
          </a:solidFill>
          <a:ln w="9525">
            <a:solidFill>
              <a:schemeClr val="tx1"/>
            </a:solidFill>
            <a:miter lim="800000"/>
          </a:ln>
          <a:effectLst/>
        </p:spPr>
        <p:txBody>
          <a:bodyPr/>
          <a:lstStyle/>
          <a:p>
            <a:pPr algn="ctr" defTabSz="914400"/>
            <a:r>
              <a:rPr kumimoji="1" lang="zh-CN" altLang="en-US" sz="3735" b="1">
                <a:solidFill>
                  <a:srgbClr val="0000FF"/>
                </a:solidFill>
                <a:latin typeface="Times New Roman" panose="02020603050405020304" pitchFamily="18" charset="0"/>
                <a:ea typeface="黑体" panose="02010609060101010101" charset="-122"/>
              </a:rPr>
              <a:t>麦哲伦海峡</a:t>
            </a:r>
            <a:endParaRPr kumimoji="1" lang="zh-CN" altLang="en-US" sz="3735" b="1">
              <a:solidFill>
                <a:srgbClr val="0000FF"/>
              </a:solidFill>
              <a:latin typeface="Times New Roman" panose="02020603050405020304" pitchFamily="18" charset="0"/>
              <a:ea typeface="黑体" panose="02010609060101010101" charset="-122"/>
            </a:endParaRPr>
          </a:p>
        </p:txBody>
      </p:sp>
      <p:sp>
        <p:nvSpPr>
          <p:cNvPr id="27" name="AutoShape 13"/>
          <p:cNvSpPr>
            <a:spLocks noChangeArrowheads="1"/>
          </p:cNvSpPr>
          <p:nvPr>
            <p:custDataLst>
              <p:tags r:id="rId19"/>
            </p:custDataLst>
          </p:nvPr>
        </p:nvSpPr>
        <p:spPr bwMode="auto">
          <a:xfrm>
            <a:off x="9245600" y="1220760"/>
            <a:ext cx="2946400" cy="1032735"/>
          </a:xfrm>
          <a:prstGeom prst="wedgeRectCallout">
            <a:avLst>
              <a:gd name="adj1" fmla="val -5595"/>
              <a:gd name="adj2" fmla="val 80957"/>
            </a:avLst>
          </a:prstGeom>
          <a:solidFill>
            <a:srgbClr val="FFFF00"/>
          </a:solidFill>
          <a:ln w="9525">
            <a:solidFill>
              <a:schemeClr val="tx1"/>
            </a:solidFill>
            <a:miter lim="800000"/>
          </a:ln>
          <a:effectLst/>
        </p:spPr>
        <p:txBody>
          <a:bodyPr/>
          <a:lstStyle/>
          <a:p>
            <a:pPr defTabSz="914400"/>
            <a:r>
              <a:rPr kumimoji="1" lang="zh-CN" altLang="en-US" sz="3200" b="1" smtClean="0">
                <a:solidFill>
                  <a:srgbClr val="0000FF"/>
                </a:solidFill>
                <a:latin typeface="Times New Roman" panose="02020603050405020304" pitchFamily="18" charset="0"/>
                <a:ea typeface="黑体" panose="02010609060101010101" charset="-122"/>
              </a:rPr>
              <a:t>菲律宾  麦哲伦</a:t>
            </a:r>
            <a:r>
              <a:rPr kumimoji="1" lang="zh-CN" altLang="en-US" sz="3200" b="1">
                <a:solidFill>
                  <a:srgbClr val="0000FF"/>
                </a:solidFill>
                <a:latin typeface="Times New Roman" panose="02020603050405020304" pitchFamily="18" charset="0"/>
                <a:ea typeface="黑体" panose="02010609060101010101" charset="-122"/>
              </a:rPr>
              <a:t>死亡之地</a:t>
            </a:r>
            <a:endParaRPr kumimoji="1" lang="zh-CN" altLang="en-US" sz="3200" b="1">
              <a:solidFill>
                <a:srgbClr val="0000FF"/>
              </a:solidFill>
              <a:latin typeface="Times New Roman" panose="02020603050405020304" pitchFamily="18" charset="0"/>
              <a:ea typeface="黑体" panose="02010609060101010101" charset="-122"/>
            </a:endParaRPr>
          </a:p>
        </p:txBody>
      </p:sp>
      <p:sp>
        <p:nvSpPr>
          <p:cNvPr id="4" name="文本框 3"/>
          <p:cNvSpPr txBox="1"/>
          <p:nvPr>
            <p:custDataLst>
              <p:tags r:id="rId20"/>
            </p:custDataLst>
          </p:nvPr>
        </p:nvSpPr>
        <p:spPr>
          <a:xfrm>
            <a:off x="50165" y="708660"/>
            <a:ext cx="3656330" cy="52197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a:t>
            </a:r>
            <a:r>
              <a:rPr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麦哲伦航行</a:t>
            </a:r>
            <a:r>
              <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及路线：</a:t>
            </a:r>
            <a:endPar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21"/>
            </p:custDataLst>
          </p:nvPr>
        </p:nvSpPr>
        <p:spPr>
          <a:xfrm>
            <a:off x="19050" y="94615"/>
            <a:ext cx="421259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三</a:t>
            </a:r>
            <a:r>
              <a:rPr lang="en-US" altLang="zh-CN" sz="3200" b="1">
                <a:solidFill>
                  <a:srgbClr val="FFC000"/>
                </a:solidFill>
                <a:effectLst>
                  <a:outerShdw blurRad="38100" dist="38100" dir="2700000" algn="tl">
                    <a:srgbClr val="000000">
                      <a:alpha val="43137"/>
                    </a:srgbClr>
                  </a:outerShdw>
                </a:effectLst>
                <a:sym typeface="+mn-ea"/>
              </a:rPr>
              <a:t>.</a:t>
            </a:r>
            <a:r>
              <a:rPr sz="3200" b="1">
                <a:solidFill>
                  <a:srgbClr val="FFC000"/>
                </a:solidFill>
                <a:effectLst>
                  <a:outerShdw blurRad="38100" dist="38100" dir="2700000" algn="tl">
                    <a:srgbClr val="000000">
                      <a:alpha val="43137"/>
                    </a:srgbClr>
                  </a:outerShdw>
                </a:effectLst>
                <a:sym typeface="+mn-ea"/>
              </a:rPr>
              <a:t>哲伦船队环球航行</a:t>
            </a:r>
            <a:endParaRPr sz="3200" b="1">
              <a:solidFill>
                <a:srgbClr val="FFC000"/>
              </a:solidFill>
              <a:effectLst>
                <a:outerShdw blurRad="38100" dist="38100" dir="2700000" algn="tl">
                  <a:srgbClr val="000000">
                    <a:alpha val="43137"/>
                  </a:srgbClr>
                </a:outerShdw>
              </a:effectLst>
              <a:sym typeface="+mn-ea"/>
            </a:endParaRPr>
          </a:p>
        </p:txBody>
      </p:sp>
      <p:pic>
        <p:nvPicPr>
          <p:cNvPr id="17" name="Picture 227"/>
          <p:cNvPicPr>
            <a:picLocks noChangeAspect="1" noChangeArrowheads="1" noCrop="1"/>
          </p:cNvPicPr>
          <p:nvPr>
            <p:custDataLst>
              <p:tags r:id="rId22"/>
            </p:custDataLst>
          </p:nvPr>
        </p:nvPicPr>
        <p:blipFill>
          <a:blip r:embed="rId23">
            <a:lum bright="-36000" contrast="54000"/>
          </a:blip>
          <a:stretch>
            <a:fillRect/>
          </a:stretch>
        </p:blipFill>
        <p:spPr bwMode="auto">
          <a:xfrm>
            <a:off x="7062027" y="783428"/>
            <a:ext cx="990600" cy="769937"/>
          </a:xfrm>
          <a:prstGeom prst="rect">
            <a:avLst/>
          </a:prstGeom>
          <a:noFill/>
          <a:ln w="9525">
            <a:noFill/>
            <a:miter lim="800000"/>
            <a:headEnd/>
            <a:tailEnd/>
          </a:ln>
        </p:spPr>
      </p:pic>
      <p:pic>
        <p:nvPicPr>
          <p:cNvPr id="11" name="Picture 227"/>
          <p:cNvPicPr>
            <a:picLocks noChangeAspect="1" noChangeArrowheads="1" noCrop="1"/>
          </p:cNvPicPr>
          <p:nvPr>
            <p:custDataLst>
              <p:tags r:id="rId24"/>
            </p:custDataLst>
          </p:nvPr>
        </p:nvPicPr>
        <p:blipFill>
          <a:blip r:embed="rId23">
            <a:lum bright="-36000" contrast="54000"/>
          </a:blip>
          <a:stretch>
            <a:fillRect/>
          </a:stretch>
        </p:blipFill>
        <p:spPr bwMode="auto">
          <a:xfrm>
            <a:off x="9754870" y="2486025"/>
            <a:ext cx="909320" cy="706755"/>
          </a:xfrm>
          <a:prstGeom prst="rect">
            <a:avLst/>
          </a:prstGeom>
          <a:noFill/>
          <a:ln w="9525">
            <a:noFill/>
            <a:miter lim="800000"/>
            <a:headEnd/>
            <a:tailEnd/>
          </a:ln>
        </p:spPr>
      </p:pic>
      <p:sp>
        <p:nvSpPr>
          <p:cNvPr id="12" name="矩形 11"/>
          <p:cNvSpPr/>
          <p:nvPr userDrawn="1">
            <p:custDataLst>
              <p:tags r:id="rId25"/>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6"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26" name="camera.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1"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2"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5"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1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3"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4"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1000"/>
                                        <p:tgtEl>
                                          <p:spTgt spid="5"/>
                                        </p:tgtEl>
                                      </p:cBhvr>
                                    </p:animEffect>
                                  </p:childTnLst>
                                </p:cTn>
                              </p:par>
                            </p:childTnLst>
                          </p:cTn>
                        </p:par>
                        <p:par>
                          <p:cTn id="49" fill="hold">
                            <p:stCondLst>
                              <p:cond delay="1000"/>
                            </p:stCondLst>
                            <p:childTnLst>
                              <p:par>
                                <p:cTn id="50" presetID="1" presetClass="entr" presetSubtype="0" fill="hold" grpId="9" nodeType="afterEffect">
                                  <p:stCondLst>
                                    <p:cond delay="1000"/>
                                  </p:stCondLst>
                                  <p:childTnLst>
                                    <p:set>
                                      <p:cBhvr>
                                        <p:cTn id="51" dur="1" fill="hold">
                                          <p:stCondLst>
                                            <p:cond delay="499"/>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13" nodeType="clickEffect">
                                  <p:stCondLst>
                                    <p:cond delay="0"/>
                                  </p:stCondLst>
                                  <p:childTnLst>
                                    <p:set>
                                      <p:cBhvr>
                                        <p:cTn id="55" dur="1" fill="hold">
                                          <p:stCondLst>
                                            <p:cond delay="499"/>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6"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right)">
                                      <p:cBhvr>
                                        <p:cTn id="60" dur="1000"/>
                                        <p:tgtEl>
                                          <p:spTgt spid="8"/>
                                        </p:tgtEl>
                                      </p:cBhvr>
                                    </p:animEffect>
                                  </p:childTnLst>
                                </p:cTn>
                              </p:par>
                            </p:childTnLst>
                          </p:cTn>
                        </p:par>
                        <p:par>
                          <p:cTn id="61" fill="hold">
                            <p:stCondLst>
                              <p:cond delay="1000"/>
                            </p:stCondLst>
                            <p:childTnLst>
                              <p:par>
                                <p:cTn id="62" presetID="1" presetClass="entr" presetSubtype="0" fill="hold" grpId="10" nodeType="afterEffect">
                                  <p:stCondLst>
                                    <p:cond delay="1000"/>
                                  </p:stCondLst>
                                  <p:childTnLst>
                                    <p:set>
                                      <p:cBhvr>
                                        <p:cTn id="63" dur="1" fill="hold">
                                          <p:stCondLst>
                                            <p:cond delay="499"/>
                                          </p:stCondLst>
                                        </p:cTn>
                                        <p:tgtEl>
                                          <p:spTgt spid="2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7"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1000"/>
                                        <p:tgtEl>
                                          <p:spTgt spid="15"/>
                                        </p:tgtEl>
                                      </p:cBhvr>
                                    </p:animEffect>
                                  </p:childTnLst>
                                </p:cTn>
                              </p:par>
                            </p:childTnLst>
                          </p:cTn>
                        </p:par>
                        <p:par>
                          <p:cTn id="69" fill="hold">
                            <p:stCondLst>
                              <p:cond delay="1000"/>
                            </p:stCondLst>
                            <p:childTnLst>
                              <p:par>
                                <p:cTn id="70" presetID="1" presetClass="entr" presetSubtype="0" fill="hold" grpId="12" nodeType="afterEffect">
                                  <p:stCondLst>
                                    <p:cond delay="1000"/>
                                  </p:stCondLst>
                                  <p:childTnLst>
                                    <p:set>
                                      <p:cBhvr>
                                        <p:cTn id="71" dur="1" fill="hold">
                                          <p:stCondLst>
                                            <p:cond delay="499"/>
                                          </p:stCondLst>
                                        </p:cTn>
                                        <p:tgtEl>
                                          <p:spTgt spid="2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14" nodeType="clickEffect">
                                  <p:stCondLst>
                                    <p:cond delay="0"/>
                                  </p:stCondLst>
                                  <p:childTnLst>
                                    <p:set>
                                      <p:cBhvr>
                                        <p:cTn id="75" dur="1" fill="hold">
                                          <p:stCondLst>
                                            <p:cond delay="499"/>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8"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right)">
                                      <p:cBhvr>
                                        <p:cTn id="80" dur="1000"/>
                                        <p:tgtEl>
                                          <p:spTgt spid="16"/>
                                        </p:tgtEl>
                                      </p:cBhvr>
                                    </p:animEffect>
                                  </p:childTnLst>
                                </p:cTn>
                              </p:par>
                            </p:childTnLst>
                          </p:cTn>
                        </p:par>
                        <p:par>
                          <p:cTn id="81" fill="hold">
                            <p:stCondLst>
                              <p:cond delay="1000"/>
                            </p:stCondLst>
                            <p:childTnLst>
                              <p:par>
                                <p:cTn id="82" presetID="1" presetClass="entr" presetSubtype="0" fill="hold" grpId="11" nodeType="afterEffect">
                                  <p:stCondLst>
                                    <p:cond delay="1000"/>
                                  </p:stCondLst>
                                  <p:childTnLst>
                                    <p:set>
                                      <p:cBhvr>
                                        <p:cTn id="83" dur="1" fill="hold">
                                          <p:stCondLst>
                                            <p:cond delay="499"/>
                                          </p:stCondLst>
                                        </p:cTn>
                                        <p:tgtEl>
                                          <p:spTgt spid="24"/>
                                        </p:tgtEl>
                                        <p:attrNameLst>
                                          <p:attrName>style.visibility</p:attrName>
                                        </p:attrNameLst>
                                      </p:cBhvr>
                                      <p:to>
                                        <p:strVal val="visible"/>
                                      </p:to>
                                    </p:set>
                                  </p:childTnLst>
                                </p:cTn>
                              </p:par>
                            </p:childTnLst>
                          </p:cTn>
                        </p:par>
                        <p:par>
                          <p:cTn id="84" fill="hold">
                            <p:stCondLst>
                              <p:cond delay="2500"/>
                            </p:stCondLst>
                            <p:childTnLst>
                              <p:par>
                                <p:cTn id="85" presetID="22" presetClass="entr" presetSubtype="4"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10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3.55738E-06 3.82979E-06 C -0.00756 0.00994 -0.01498 0.01989 -0.02254 0.03839 C -0.03009 0.05689 -0.03934 0.0858 -0.0452 0.11124 C -0.05107 0.13691 -0.05172 0.16928 -0.05758 0.19172 C -0.06344 0.21415 -0.06982 0.2234 -0.08011 0.2456 C -0.0904 0.26757 -0.10994 0.30573 -0.11919 0.32423 C -0.12844 0.34273 -0.13117 0.34505 -0.1356 0.35684 C -0.14003 0.36887 -0.14303 0.38529 -0.14589 0.39523 C -0.14876 0.40518 -0.14811 0.40888 -0.15319 0.41628 C -0.15827 0.42345 -0.16726 0.44842 -0.17677 0.4394 C -0.18627 0.43038 -0.19878 0.38159 -0.21063 0.36239 C -0.22249 0.3432 -0.23512 0.33371 -0.24763 0.32423" pathEditMode="relative" rAng="0" ptsTypes="aaaaaaaaaaaA">
                                      <p:cBhvr>
                                        <p:cTn id="91" dur="5000" fill="hold"/>
                                        <p:tgtEl>
                                          <p:spTgt spid="17"/>
                                        </p:tgtEl>
                                        <p:attrNameLst>
                                          <p:attrName>ppt_x</p:attrName>
                                          <p:attrName>ppt_y</p:attrName>
                                        </p:attrNameLst>
                                      </p:cBhvr>
                                      <p:rCtr x="-12400" y="22400"/>
                                    </p:animMotion>
                                  </p:childTnLst>
                                </p:cTn>
                              </p:par>
                            </p:childTnLst>
                          </p:cTn>
                        </p:par>
                        <p:par>
                          <p:cTn id="92" fill="hold">
                            <p:stCondLst>
                              <p:cond delay="5000"/>
                            </p:stCondLst>
                            <p:childTnLst>
                              <p:par>
                                <p:cTn id="93" presetID="22" presetClass="exit" presetSubtype="4" fill="hold" nodeType="afterEffect">
                                  <p:stCondLst>
                                    <p:cond delay="5000"/>
                                  </p:stCondLst>
                                  <p:childTnLst>
                                    <p:animEffect transition="out" filter="wipe(down)">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childTnLst>
                          </p:cTn>
                        </p:par>
                        <p:par>
                          <p:cTn id="96" fill="hold">
                            <p:stCondLst>
                              <p:cond delay="10500"/>
                            </p:stCondLst>
                            <p:childTnLst>
                              <p:par>
                                <p:cTn id="97" presetID="22" presetClass="entr" presetSubtype="4" fill="hold"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down)">
                                      <p:cBhvr>
                                        <p:cTn id="99" dur="1000"/>
                                        <p:tgtEl>
                                          <p:spTgt spid="11"/>
                                        </p:tgtEl>
                                      </p:cBhvr>
                                    </p:animEffect>
                                  </p:childTnLst>
                                </p:cTn>
                              </p:par>
                            </p:childTnLst>
                          </p:cTn>
                        </p:par>
                        <p:par>
                          <p:cTn id="100" fill="hold">
                            <p:stCondLst>
                              <p:cond delay="11500"/>
                            </p:stCondLst>
                            <p:childTnLst>
                              <p:par>
                                <p:cTn id="101" presetID="0" presetClass="path" presetSubtype="0" accel="50000" decel="50000" fill="hold" nodeType="afterEffect">
                                  <p:stCondLst>
                                    <p:cond delay="0"/>
                                  </p:stCondLst>
                                  <p:childTnLst>
                                    <p:animMotion origin="layout" path="M -3.70978E-06 -3.90379E-06 C -0.00977 -0.00439 -0.01954 -0.00879 -0.02774 -0.01087 C -0.03595 -0.01295 -0.04481 -0.01364 -0.04936 -0.01272 C -0.05392 -0.01179 -0.05471 -0.00879 -0.05549 -0.00555" pathEditMode="relative" ptsTypes="aaaA">
                                      <p:cBhvr>
                                        <p:cTn id="102" dur="5000" fill="hold"/>
                                        <p:tgtEl>
                                          <p:spTgt spid="11"/>
                                        </p:tgtEl>
                                        <p:attrNameLst>
                                          <p:attrName>ppt_x</p:attrName>
                                          <p:attrName>ppt_y</p:attrName>
                                        </p:attrNameLst>
                                      </p:cBhvr>
                                    </p:animMotion>
                                  </p:childTnLst>
                                </p:cTn>
                              </p:par>
                            </p:childTnLst>
                          </p:cTn>
                        </p:par>
                      </p:childTnLst>
                    </p:cTn>
                  </p:par>
                  <p:par>
                    <p:cTn id="103" fill="hold">
                      <p:stCondLst>
                        <p:cond delay="indefinite"/>
                      </p:stCondLst>
                      <p:childTnLst>
                        <p:par>
                          <p:cTn id="104" fill="hold">
                            <p:stCondLst>
                              <p:cond delay="0"/>
                            </p:stCondLst>
                            <p:childTnLst>
                              <p:par>
                                <p:cTn id="105" presetID="0" presetClass="path" presetSubtype="0" accel="50000" decel="50000" fill="hold" nodeType="clickEffect">
                                  <p:stCondLst>
                                    <p:cond delay="0"/>
                                  </p:stCondLst>
                                  <p:childTnLst>
                                    <p:animMotion origin="layout" path="M -0.05549 -0.01666 C -0.06487 -0.01203 -0.07412 -0.00879 -0.08011 -0.00602 C -0.0861 -0.00394 -0.09092 -0.00648 -0.09144 -0.00209 C -0.09196 0.00277 -0.08597 0.01572 -0.08324 0.02243 C -0.0805 0.0289 -0.07373 0.02682 -0.07503 0.037 C -0.07633 0.04671 -0.08206 0.06753 -0.09144 0.08302 C -0.10082 0.09852 -0.12023 0.11424 -0.13156 0.12812 C -0.14289 0.14107 -0.14407 0.15171 -0.15931 0.1642 C -0.17455 0.17668 -0.20373 0.19773 -0.223 0.20282 C -0.24228 0.20837 -0.26234 0.19796 -0.27537 0.19727 C -0.28839 0.19657 -0.29465 0.1968 -0.30116 0.19727 C -0.30767 0.19773 -0.30963 0.1968 -0.31445 0.20097 C -0.31927 0.20606 -0.32448 0.21716 -0.32995 0.22571 C -0.33542 0.23334 -0.34063 0.25508 -0.3474 0.24976 C -0.35417 0.24653 -0.3616 0.22294 -0.37098 0.20097 C -0.38036 0.17923 -0.3913 0.14824 -0.40393 0.11771 C -0.41657 0.08788 -0.43871 0.04232 -0.44705 0.01827 C -0.45539 -0.00602 -0.45617 -0.00925 -0.45421 -0.02822 C -0.45226 -0.04764 -0.44431 -0.0784 -0.43572 -0.0976 C -0.42712 -0.11633 -0.40836 -0.13483 -0.40289 -0.14108" pathEditMode="relative" rAng="0" ptsTypes="aaaaaaaaaaaaaaaaaaaA">
                                      <p:cBhvr>
                                        <p:cTn id="106" dur="5000" fill="hold"/>
                                        <p:tgtEl>
                                          <p:spTgt spid="11"/>
                                        </p:tgtEl>
                                        <p:attrNameLst>
                                          <p:attrName>ppt_x</p:attrName>
                                          <p:attrName>ppt_y</p:attrName>
                                        </p:attrNameLst>
                                      </p:cBhvr>
                                      <p:rCtr x="-20000" y="7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18" grpId="2"/>
      <p:bldP spid="20" grpId="3" animBg="1"/>
      <p:bldP spid="5" grpId="4" animBg="1"/>
      <p:bldP spid="19" grpId="5" animBg="1"/>
      <p:bldP spid="8" grpId="6" animBg="1"/>
      <p:bldP spid="15" grpId="7" animBg="1"/>
      <p:bldP spid="16" grpId="8" animBg="1"/>
      <p:bldP spid="21" grpId="9" animBg="1"/>
      <p:bldP spid="22" grpId="10" animBg="1"/>
      <p:bldP spid="24" grpId="11" animBg="1"/>
      <p:bldP spid="25" grpId="12" animBg="1"/>
      <p:bldP spid="26" grpId="13" animBg="1"/>
      <p:bldP spid="27" grpId="1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6"/>
          <p:cNvPicPr>
            <a:picLocks noChangeAspect="1"/>
          </p:cNvPicPr>
          <p:nvPr>
            <p:custDataLst>
              <p:tags r:id="rId1"/>
            </p:custDataLst>
          </p:nvPr>
        </p:nvPicPr>
        <p:blipFill>
          <a:blip r:embed="rId2"/>
          <a:stretch>
            <a:fillRect/>
          </a:stretch>
        </p:blipFill>
        <p:spPr>
          <a:xfrm>
            <a:off x="127635" y="1750060"/>
            <a:ext cx="11774170" cy="5046345"/>
          </a:xfrm>
          <a:prstGeom prst="rect">
            <a:avLst/>
          </a:prstGeom>
          <a:noFill/>
          <a:ln w="9525">
            <a:noFill/>
          </a:ln>
        </p:spPr>
      </p:pic>
      <p:sp>
        <p:nvSpPr>
          <p:cNvPr id="16" name="Text Box 24"/>
          <p:cNvSpPr txBox="1">
            <a:spLocks noChangeArrowheads="1"/>
          </p:cNvSpPr>
          <p:nvPr>
            <p:custDataLst>
              <p:tags r:id="rId3"/>
            </p:custDataLst>
          </p:nvPr>
        </p:nvSpPr>
        <p:spPr bwMode="auto">
          <a:xfrm>
            <a:off x="4314190" y="2022475"/>
            <a:ext cx="3982085" cy="634365"/>
          </a:xfrm>
          <a:prstGeom prst="rect">
            <a:avLst/>
          </a:prstGeom>
          <a:solidFill>
            <a:schemeClr val="accent6">
              <a:lumMod val="75000"/>
            </a:schemeClr>
          </a:solidFill>
          <a:ln w="31750">
            <a:noFill/>
            <a:miter lim="800000"/>
          </a:ln>
        </p:spPr>
        <p:txBody>
          <a:bodyPr wrap="square">
            <a:spAutoFit/>
          </a:bodyPr>
          <a:lstStyle/>
          <a:p>
            <a:pPr marR="0" defTabSz="914400">
              <a:spcBef>
                <a:spcPct val="50000"/>
              </a:spcBef>
              <a:buClrTx/>
              <a:buSzTx/>
              <a:buFont typeface="Arial" panose="020B0604020202020204" pitchFamily="34" charset="0"/>
              <a:buNone/>
              <a:defRPr/>
            </a:pPr>
            <a:r>
              <a:rPr kumimoji="0" lang="zh-CN" altLang="en-US" sz="3525" kern="1200" cap="none" spc="0" normalizeH="0" baseline="0" noProof="0">
                <a:solidFill>
                  <a:schemeClr val="bg1"/>
                </a:solidFill>
                <a:latin typeface="方正粗黑宋简体" panose="02000000000000000000" charset="-122"/>
                <a:ea typeface="方正粗黑宋简体" panose="02000000000000000000" charset="-122"/>
                <a:cs typeface="方正粗黑宋简体" panose="02000000000000000000" charset="-122"/>
              </a:rPr>
              <a:t>一个中心</a:t>
            </a:r>
            <a:r>
              <a:rPr kumimoji="0" lang="en-US" altLang="zh-CN" sz="3525" kern="1200" cap="none" spc="0" normalizeH="0" baseline="0" noProof="0">
                <a:solidFill>
                  <a:schemeClr val="bg1"/>
                </a:solidFill>
                <a:latin typeface="方正粗黑宋简体" panose="02000000000000000000" charset="-122"/>
                <a:ea typeface="方正粗黑宋简体" panose="02000000000000000000" charset="-122"/>
                <a:cs typeface="方正粗黑宋简体" panose="02000000000000000000" charset="-122"/>
              </a:rPr>
              <a:t>——</a:t>
            </a:r>
            <a:r>
              <a:rPr kumimoji="0" lang="zh-CN" altLang="en-US" sz="3525" kern="1200" cap="none" spc="0" normalizeH="0" baseline="0" noProof="0">
                <a:solidFill>
                  <a:schemeClr val="bg1"/>
                </a:solidFill>
                <a:latin typeface="方正粗黑宋简体" panose="02000000000000000000" charset="-122"/>
                <a:ea typeface="方正粗黑宋简体" panose="02000000000000000000" charset="-122"/>
                <a:cs typeface="方正粗黑宋简体" panose="02000000000000000000" charset="-122"/>
              </a:rPr>
              <a:t>欧洲</a:t>
            </a:r>
            <a:endParaRPr kumimoji="0" lang="zh-CN" altLang="en-US" sz="3525" kern="1200" cap="none" spc="0" normalizeH="0" baseline="0" noProof="0">
              <a:solidFill>
                <a:schemeClr val="bg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19" name="左右箭头 18"/>
          <p:cNvSpPr/>
          <p:nvPr>
            <p:custDataLst>
              <p:tags r:id="rId4"/>
            </p:custDataLst>
          </p:nvPr>
        </p:nvSpPr>
        <p:spPr>
          <a:xfrm>
            <a:off x="1651635" y="3126740"/>
            <a:ext cx="9038590" cy="403860"/>
          </a:xfrm>
          <a:prstGeom prst="lef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altLang="zh-CN" sz="3970" b="1" i="0" u="none" strike="noStrike" kern="1200" cap="none" spc="0" normalizeH="0" baseline="0" noProof="0">
                <a:ln>
                  <a:noFill/>
                </a:ln>
                <a:solidFill>
                  <a:schemeClr val="lt1"/>
                </a:solidFill>
                <a:effectLst/>
                <a:uLnTx/>
                <a:uFillTx/>
                <a:latin typeface="+mn-lt"/>
                <a:ea typeface="+mn-ea"/>
                <a:cs typeface="+mn-cs"/>
              </a:rPr>
              <a:t>1</a:t>
            </a:r>
            <a:endParaRPr kumimoji="0" lang="zh-CN" altLang="en-US" sz="3970" b="1" i="0" u="none" strike="noStrike" kern="1200" cap="none" spc="0" normalizeH="0" baseline="0" noProof="0">
              <a:ln>
                <a:noFill/>
              </a:ln>
              <a:solidFill>
                <a:schemeClr val="lt1"/>
              </a:solidFill>
              <a:effectLst/>
              <a:uLnTx/>
              <a:uFillTx/>
              <a:latin typeface="+mn-lt"/>
              <a:ea typeface="+mn-ea"/>
              <a:cs typeface="+mn-cs"/>
            </a:endParaRPr>
          </a:p>
        </p:txBody>
      </p:sp>
      <p:sp>
        <p:nvSpPr>
          <p:cNvPr id="17" name="Text Box 25"/>
          <p:cNvSpPr txBox="1">
            <a:spLocks noChangeArrowheads="1"/>
          </p:cNvSpPr>
          <p:nvPr>
            <p:custDataLst>
              <p:tags r:id="rId5"/>
            </p:custDataLst>
          </p:nvPr>
        </p:nvSpPr>
        <p:spPr bwMode="auto">
          <a:xfrm>
            <a:off x="5179695" y="2974340"/>
            <a:ext cx="2186305" cy="634365"/>
          </a:xfrm>
          <a:prstGeom prst="rect">
            <a:avLst/>
          </a:prstGeom>
          <a:solidFill>
            <a:schemeClr val="accent6">
              <a:lumMod val="75000"/>
            </a:schemeClr>
          </a:solidFill>
          <a:ln w="31750">
            <a:noFill/>
            <a:miter lim="800000"/>
          </a:ln>
        </p:spPr>
        <p:txBody>
          <a:bodyPr wrap="square">
            <a:spAutoFit/>
          </a:bodyPr>
          <a:lstStyle/>
          <a:p>
            <a:pPr marR="0" algn="ctr" defTabSz="914400">
              <a:spcBef>
                <a:spcPct val="50000"/>
              </a:spcBef>
              <a:buClrTx/>
              <a:buSzTx/>
              <a:buFont typeface="Arial" panose="020B0604020202020204" pitchFamily="34" charset="0"/>
              <a:buNone/>
              <a:defRPr/>
            </a:pPr>
            <a:r>
              <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rPr>
              <a:t>两个方向</a:t>
            </a:r>
            <a:endPar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endParaRPr>
          </a:p>
        </p:txBody>
      </p:sp>
      <p:sp>
        <p:nvSpPr>
          <p:cNvPr id="20" name="TextBox 19"/>
          <p:cNvSpPr txBox="1"/>
          <p:nvPr>
            <p:custDataLst>
              <p:tags r:id="rId6"/>
            </p:custDataLst>
          </p:nvPr>
        </p:nvSpPr>
        <p:spPr>
          <a:xfrm>
            <a:off x="10843895" y="2974340"/>
            <a:ext cx="702945" cy="701675"/>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397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东</a:t>
            </a:r>
            <a:endParaRPr kumimoji="0" lang="zh-CN" altLang="en-US" sz="397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21" name="TextBox 20"/>
          <p:cNvSpPr txBox="1"/>
          <p:nvPr>
            <p:custDataLst>
              <p:tags r:id="rId7"/>
            </p:custDataLst>
          </p:nvPr>
        </p:nvSpPr>
        <p:spPr>
          <a:xfrm>
            <a:off x="392430" y="2907030"/>
            <a:ext cx="702945" cy="583565"/>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mn-cs"/>
              </a:rPr>
              <a:t>西</a:t>
            </a:r>
            <a:endPar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mn-cs"/>
            </a:endParaRPr>
          </a:p>
        </p:txBody>
      </p:sp>
      <p:sp>
        <p:nvSpPr>
          <p:cNvPr id="23" name="Text Box 25"/>
          <p:cNvSpPr txBox="1">
            <a:spLocks noChangeArrowheads="1"/>
          </p:cNvSpPr>
          <p:nvPr>
            <p:custDataLst>
              <p:tags r:id="rId8"/>
            </p:custDataLst>
          </p:nvPr>
        </p:nvSpPr>
        <p:spPr bwMode="auto">
          <a:xfrm>
            <a:off x="5179695" y="3768725"/>
            <a:ext cx="2186305" cy="634365"/>
          </a:xfrm>
          <a:prstGeom prst="rect">
            <a:avLst/>
          </a:prstGeom>
          <a:solidFill>
            <a:schemeClr val="accent6">
              <a:lumMod val="75000"/>
            </a:schemeClr>
          </a:solidFill>
          <a:ln w="31750">
            <a:noFill/>
            <a:miter lim="800000"/>
          </a:ln>
        </p:spPr>
        <p:txBody>
          <a:bodyPr wrap="square">
            <a:spAutoFit/>
          </a:bodyPr>
          <a:lstStyle/>
          <a:p>
            <a:pPr marR="0" algn="ctr" defTabSz="914400">
              <a:spcBef>
                <a:spcPct val="50000"/>
              </a:spcBef>
              <a:buClrTx/>
              <a:buSzTx/>
              <a:buFont typeface="Arial" panose="020B0604020202020204" pitchFamily="34" charset="0"/>
              <a:buNone/>
              <a:defRPr/>
            </a:pPr>
            <a:r>
              <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rPr>
              <a:t>两个国家</a:t>
            </a:r>
            <a:endPar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endParaRPr>
          </a:p>
        </p:txBody>
      </p:sp>
      <p:sp>
        <p:nvSpPr>
          <p:cNvPr id="24" name="TextBox 23"/>
          <p:cNvSpPr txBox="1"/>
          <p:nvPr>
            <p:custDataLst>
              <p:tags r:id="rId9"/>
            </p:custDataLst>
          </p:nvPr>
        </p:nvSpPr>
        <p:spPr>
          <a:xfrm>
            <a:off x="7697470" y="3689985"/>
            <a:ext cx="1874520" cy="583565"/>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mn-cs"/>
              </a:rPr>
              <a:t>葡萄牙</a:t>
            </a:r>
            <a:endPar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mn-cs"/>
            </a:endParaRPr>
          </a:p>
        </p:txBody>
      </p:sp>
      <p:sp>
        <p:nvSpPr>
          <p:cNvPr id="25" name="TextBox 24"/>
          <p:cNvSpPr txBox="1"/>
          <p:nvPr>
            <p:custDataLst>
              <p:tags r:id="rId10"/>
            </p:custDataLst>
          </p:nvPr>
        </p:nvSpPr>
        <p:spPr>
          <a:xfrm>
            <a:off x="2860040" y="3789045"/>
            <a:ext cx="1874520" cy="583565"/>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mn-cs"/>
              </a:rPr>
              <a:t>西班牙</a:t>
            </a:r>
            <a:endPar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mn-cs"/>
            </a:endParaRPr>
          </a:p>
        </p:txBody>
      </p:sp>
      <p:sp>
        <p:nvSpPr>
          <p:cNvPr id="26" name="AutoShape 34"/>
          <p:cNvSpPr>
            <a:spLocks noChangeArrowheads="1"/>
          </p:cNvSpPr>
          <p:nvPr>
            <p:custDataLst>
              <p:tags r:id="rId11"/>
            </p:custDataLst>
          </p:nvPr>
        </p:nvSpPr>
        <p:spPr bwMode="auto">
          <a:xfrm>
            <a:off x="151130" y="4479925"/>
            <a:ext cx="4727575" cy="714375"/>
          </a:xfrm>
          <a:prstGeom prst="roundRect">
            <a:avLst>
              <a:gd name="adj" fmla="val 16667"/>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西欧</a:t>
            </a:r>
            <a:r>
              <a:rPr kumimoji="0" lang="en-US" altLang="zh-CN"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美洲</a:t>
            </a:r>
            <a:r>
              <a:rPr kumimoji="0" lang="en-US" altLang="zh-CN"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3200" b="1" i="0" u="none" strike="noStrike" kern="1200" cap="none" spc="0" normalizeH="0" baseline="0" noProof="0">
                <a:ln w="18415" cmpd="sng">
                  <a:solidFill>
                    <a:srgbClr val="FFFFFF"/>
                  </a:solidFill>
                  <a:prstDash val="solid"/>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rPr>
              <a:t>亚洲</a:t>
            </a:r>
            <a:r>
              <a:rPr kumimoji="0" lang="en-US" altLang="zh-CN" sz="3200" b="1" i="0" u="none" strike="noStrike" kern="1200" cap="none" spc="0" normalizeH="0" baseline="0" noProof="0">
                <a:ln w="18415" cmpd="sng">
                  <a:solidFill>
                    <a:srgbClr val="FFFFFF"/>
                  </a:solidFill>
                  <a:prstDash val="solid"/>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3200" b="1" i="0" u="none" strike="noStrike" kern="1200" cap="none" spc="0" normalizeH="0" baseline="0" noProof="0">
                <a:ln w="18415" cmpd="sng">
                  <a:solidFill>
                    <a:srgbClr val="FFFFFF"/>
                  </a:solidFill>
                  <a:prstDash val="solid"/>
                </a:ln>
                <a:solidFill>
                  <a:srgbClr val="FFFFFF"/>
                </a:solidFill>
                <a:effectLst/>
                <a:uLnTx/>
                <a:uFillTx/>
                <a:latin typeface="宋体" panose="02010600030101010101" pitchFamily="2" charset="-122"/>
                <a:ea typeface="宋体" panose="02010600030101010101" pitchFamily="2" charset="-122"/>
                <a:cs typeface="宋体" panose="02010600030101010101" pitchFamily="2" charset="-122"/>
              </a:rPr>
              <a:t>西欧 </a:t>
            </a:r>
            <a:endParaRPr kumimoji="0" lang="zh-CN" altLang="en-US" sz="3200" b="1"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27" name="Text Box 25"/>
          <p:cNvSpPr txBox="1">
            <a:spLocks noChangeArrowheads="1"/>
          </p:cNvSpPr>
          <p:nvPr>
            <p:custDataLst>
              <p:tags r:id="rId12"/>
            </p:custDataLst>
          </p:nvPr>
        </p:nvSpPr>
        <p:spPr bwMode="auto">
          <a:xfrm>
            <a:off x="5179695" y="4563110"/>
            <a:ext cx="2186305" cy="634365"/>
          </a:xfrm>
          <a:prstGeom prst="rect">
            <a:avLst/>
          </a:prstGeom>
          <a:solidFill>
            <a:schemeClr val="accent6">
              <a:lumMod val="75000"/>
            </a:schemeClr>
          </a:solidFill>
          <a:ln w="31750">
            <a:noFill/>
            <a:miter lim="800000"/>
          </a:ln>
        </p:spPr>
        <p:txBody>
          <a:bodyPr wrap="square">
            <a:spAutoFit/>
          </a:bodyPr>
          <a:lstStyle/>
          <a:p>
            <a:pPr marR="0" algn="ctr" defTabSz="914400">
              <a:spcBef>
                <a:spcPct val="50000"/>
              </a:spcBef>
              <a:buClrTx/>
              <a:buSzTx/>
              <a:buFont typeface="Arial" panose="020B0604020202020204" pitchFamily="34" charset="0"/>
              <a:buNone/>
              <a:defRPr/>
            </a:pPr>
            <a:r>
              <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rPr>
              <a:t>两条航线</a:t>
            </a:r>
            <a:endPar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endParaRPr>
          </a:p>
        </p:txBody>
      </p:sp>
      <p:sp>
        <p:nvSpPr>
          <p:cNvPr id="28" name="AutoShape 33"/>
          <p:cNvSpPr>
            <a:spLocks noChangeArrowheads="1"/>
          </p:cNvSpPr>
          <p:nvPr>
            <p:custDataLst>
              <p:tags r:id="rId13"/>
            </p:custDataLst>
          </p:nvPr>
        </p:nvSpPr>
        <p:spPr bwMode="auto">
          <a:xfrm>
            <a:off x="7622540" y="4578350"/>
            <a:ext cx="4221480" cy="714375"/>
          </a:xfrm>
          <a:prstGeom prst="roundRect">
            <a:avLst>
              <a:gd name="adj" fmla="val 16667"/>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西欧</a:t>
            </a:r>
            <a:r>
              <a:rPr kumimoji="0" lang="en-US" altLang="zh-CN"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好望角</a:t>
            </a:r>
            <a:r>
              <a:rPr kumimoji="0" lang="en-US" altLang="zh-CN"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印度</a:t>
            </a:r>
            <a:endPar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30" name="Text Box 25"/>
          <p:cNvSpPr txBox="1">
            <a:spLocks noChangeArrowheads="1"/>
          </p:cNvSpPr>
          <p:nvPr>
            <p:custDataLst>
              <p:tags r:id="rId14"/>
            </p:custDataLst>
          </p:nvPr>
        </p:nvSpPr>
        <p:spPr bwMode="auto">
          <a:xfrm>
            <a:off x="5179695" y="5514975"/>
            <a:ext cx="2186305" cy="634365"/>
          </a:xfrm>
          <a:prstGeom prst="rect">
            <a:avLst/>
          </a:prstGeom>
          <a:solidFill>
            <a:schemeClr val="accent6">
              <a:lumMod val="75000"/>
            </a:schemeClr>
          </a:solidFill>
          <a:ln w="31750">
            <a:noFill/>
            <a:miter lim="800000"/>
          </a:ln>
        </p:spPr>
        <p:txBody>
          <a:bodyPr wrap="square">
            <a:spAutoFit/>
          </a:bodyPr>
          <a:lstStyle/>
          <a:p>
            <a:pPr marR="0" algn="ctr" defTabSz="914400">
              <a:spcBef>
                <a:spcPct val="50000"/>
              </a:spcBef>
              <a:buClrTx/>
              <a:buSzTx/>
              <a:buFont typeface="Arial" panose="020B0604020202020204" pitchFamily="34" charset="0"/>
              <a:buNone/>
              <a:defRPr/>
            </a:pPr>
            <a:r>
              <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rPr>
              <a:t>四个人物</a:t>
            </a:r>
            <a:endParaRPr kumimoji="0" lang="zh-CN" altLang="en-US" sz="3525" b="0" kern="1200" cap="none" spc="0" normalizeH="0" baseline="0" noProof="0">
              <a:solidFill>
                <a:schemeClr val="bg1"/>
              </a:solidFill>
              <a:latin typeface="方正粗黑宋简体" panose="02000000000000000000" charset="-122"/>
              <a:ea typeface="方正粗黑宋简体" panose="02000000000000000000" charset="-122"/>
              <a:cs typeface="+mn-cs"/>
            </a:endParaRPr>
          </a:p>
        </p:txBody>
      </p:sp>
      <p:sp>
        <p:nvSpPr>
          <p:cNvPr id="31" name="AutoShape 36"/>
          <p:cNvSpPr>
            <a:spLocks noChangeArrowheads="1"/>
          </p:cNvSpPr>
          <p:nvPr>
            <p:custDataLst>
              <p:tags r:id="rId15"/>
            </p:custDataLst>
          </p:nvPr>
        </p:nvSpPr>
        <p:spPr bwMode="auto">
          <a:xfrm>
            <a:off x="7811135" y="5504815"/>
            <a:ext cx="3646170" cy="644525"/>
          </a:xfrm>
          <a:prstGeom prst="roundRect">
            <a:avLst>
              <a:gd name="adj" fmla="val 16667"/>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迪亚士、达</a:t>
            </a:r>
            <a:r>
              <a:rPr kumimoji="0" lang="en-US" altLang="zh-CN"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rPr>
              <a:t>伽马</a:t>
            </a:r>
            <a:endParaRPr kumimoji="0" lang="zh-CN" altLang="en-US" sz="32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32" name="AutoShape 35"/>
          <p:cNvSpPr>
            <a:spLocks noChangeArrowheads="1"/>
          </p:cNvSpPr>
          <p:nvPr>
            <p:custDataLst>
              <p:tags r:id="rId16"/>
            </p:custDataLst>
          </p:nvPr>
        </p:nvSpPr>
        <p:spPr bwMode="auto">
          <a:xfrm>
            <a:off x="1766570" y="5504180"/>
            <a:ext cx="2967990" cy="644525"/>
          </a:xfrm>
          <a:prstGeom prst="roundRect">
            <a:avLst>
              <a:gd name="adj" fmla="val 16667"/>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宋体" panose="02010600030101010101" pitchFamily="2" charset="-122"/>
              </a:rPr>
              <a:t>哥伦布、麦哲伦 </a:t>
            </a:r>
            <a:endParaRPr kumimoji="0" lang="zh-CN" altLang="en-US" sz="32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userDrawn="1">
            <p:custDataLst>
              <p:tags r:id="rId17"/>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174" name="Rectangle 22"/>
          <p:cNvSpPr>
            <a:spLocks noChangeArrowheads="1"/>
          </p:cNvSpPr>
          <p:nvPr>
            <p:custDataLst>
              <p:tags r:id="rId18"/>
            </p:custDataLst>
          </p:nvPr>
        </p:nvSpPr>
        <p:spPr bwMode="auto">
          <a:xfrm>
            <a:off x="127635" y="112395"/>
            <a:ext cx="11141075" cy="1512570"/>
          </a:xfrm>
          <a:prstGeom prst="rect">
            <a:avLst/>
          </a:prstGeom>
          <a:blipFill dpi="0" rotWithShape="1">
            <a:blip r:embed="rId19"/>
            <a:tile tx="0" ty="0" sx="100000" sy="100000" flip="none" algn="tl"/>
          </a:blipFill>
          <a:ln w="9525">
            <a:solidFill>
              <a:schemeClr val="hlink"/>
            </a:solidFill>
            <a:miter lim="800000"/>
          </a:ln>
        </p:spPr>
        <p:txBody>
          <a:bodyPr wrap="square">
            <a:spAutoFit/>
          </a:bodyPr>
          <a:lstStyle/>
          <a:p>
            <a:pPr indent="0" algn="l" eaLnBrk="0" fontAlgn="auto" hangingPunct="0">
              <a:lnSpc>
                <a:spcPct val="110000"/>
              </a:lnSpc>
            </a:pPr>
            <a:r>
              <a:rPr lang="zh-CN" altLang="en-US" sz="2800" b="1">
                <a:solidFill>
                  <a:schemeClr val="tx1"/>
                </a:solidFill>
                <a:latin typeface="宋体" panose="02010600030101010101" pitchFamily="2" charset="-122"/>
                <a:ea typeface="宋体" panose="02010600030101010101" pitchFamily="2" charset="-122"/>
              </a:rPr>
              <a:t>谐音记忆（</a:t>
            </a:r>
            <a:r>
              <a:rPr lang="zh-CN" altLang="en-US" sz="2800" b="1">
                <a:solidFill>
                  <a:schemeClr val="tx1"/>
                </a:solidFill>
                <a:latin typeface="宋体" panose="02010600030101010101" pitchFamily="2" charset="-122"/>
                <a:ea typeface="宋体" panose="02010600030101010101" pitchFamily="2" charset="-122"/>
                <a:sym typeface="Wingdings" panose="05000000000000000000" pitchFamily="2" charset="2"/>
              </a:rPr>
              <a:t>按时间先后排</a:t>
            </a:r>
            <a:r>
              <a:rPr lang="zh-CN" altLang="en-US" sz="2800" b="1">
                <a:solidFill>
                  <a:schemeClr val="tx1"/>
                </a:solidFill>
                <a:latin typeface="宋体" panose="02010600030101010101" pitchFamily="2" charset="-122"/>
                <a:ea typeface="宋体" panose="02010600030101010101" pitchFamily="2" charset="-122"/>
              </a:rPr>
              <a:t>）</a:t>
            </a:r>
            <a:endParaRPr lang="zh-CN" altLang="en-US" sz="2800" b="1">
              <a:solidFill>
                <a:schemeClr val="tx1"/>
              </a:solidFill>
              <a:latin typeface="宋体" panose="02010600030101010101" pitchFamily="2" charset="-122"/>
              <a:ea typeface="宋体" panose="02010600030101010101" pitchFamily="2" charset="-122"/>
            </a:endParaRPr>
          </a:p>
          <a:p>
            <a:pPr indent="0" algn="l" eaLnBrk="0" fontAlgn="auto" hangingPunct="0">
              <a:lnSpc>
                <a:spcPct val="110000"/>
              </a:lnSpc>
            </a:pPr>
            <a:r>
              <a:rPr lang="zh-CN" altLang="en-US" sz="2800" b="1">
                <a:solidFill>
                  <a:srgbClr val="C00000"/>
                </a:solidFill>
                <a:latin typeface="宋体" panose="02010600030101010101" pitchFamily="2" charset="-122"/>
                <a:ea typeface="宋体" panose="02010600030101010101" pitchFamily="2" charset="-122"/>
              </a:rPr>
              <a:t>弟</a:t>
            </a:r>
            <a:r>
              <a:rPr lang="zh-CN" altLang="en-US" sz="2800" b="1">
                <a:solidFill>
                  <a:srgbClr val="0E0E14"/>
                </a:solidFill>
                <a:latin typeface="宋体" panose="02010600030101010101" pitchFamily="2" charset="-122"/>
                <a:ea typeface="宋体" panose="02010600030101010101" pitchFamily="2" charset="-122"/>
              </a:rPr>
              <a:t>弟（</a:t>
            </a:r>
            <a:r>
              <a:rPr lang="zh-CN" altLang="en-US" sz="2800" b="1">
                <a:solidFill>
                  <a:srgbClr val="C00000"/>
                </a:solidFill>
                <a:latin typeface="宋体" panose="02010600030101010101" pitchFamily="2" charset="-122"/>
                <a:ea typeface="宋体" panose="02010600030101010101" pitchFamily="2" charset="-122"/>
              </a:rPr>
              <a:t>迪</a:t>
            </a:r>
            <a:r>
              <a:rPr lang="zh-CN" altLang="en-US" sz="2800" b="1">
                <a:solidFill>
                  <a:srgbClr val="0E0E14"/>
                </a:solidFill>
                <a:latin typeface="宋体" panose="02010600030101010101" pitchFamily="2" charset="-122"/>
                <a:ea typeface="宋体" panose="02010600030101010101" pitchFamily="2" charset="-122"/>
              </a:rPr>
              <a:t>亚士）到非洲；</a:t>
            </a:r>
            <a:r>
              <a:rPr lang="en-US" altLang="zh-CN" sz="2800" b="1">
                <a:solidFill>
                  <a:srgbClr val="0E0E14"/>
                </a:solidFill>
                <a:latin typeface="宋体" panose="02010600030101010101" pitchFamily="2" charset="-122"/>
                <a:ea typeface="宋体" panose="02010600030101010101" pitchFamily="2" charset="-122"/>
              </a:rPr>
              <a:t>            </a:t>
            </a:r>
            <a:r>
              <a:rPr lang="zh-CN" altLang="en-US" sz="2800" b="1">
                <a:solidFill>
                  <a:srgbClr val="C00000"/>
                </a:solidFill>
                <a:latin typeface="宋体" panose="02010600030101010101" pitchFamily="2" charset="-122"/>
                <a:ea typeface="宋体" panose="02010600030101010101" pitchFamily="2" charset="-122"/>
              </a:rPr>
              <a:t>哥</a:t>
            </a:r>
            <a:r>
              <a:rPr lang="zh-CN" altLang="en-US" sz="2800" b="1">
                <a:solidFill>
                  <a:srgbClr val="0E0E14"/>
                </a:solidFill>
                <a:latin typeface="宋体" panose="02010600030101010101" pitchFamily="2" charset="-122"/>
                <a:ea typeface="宋体" panose="02010600030101010101" pitchFamily="2" charset="-122"/>
              </a:rPr>
              <a:t>哥（</a:t>
            </a:r>
            <a:r>
              <a:rPr lang="zh-CN" altLang="en-US" sz="2800" b="1">
                <a:solidFill>
                  <a:srgbClr val="C00000"/>
                </a:solidFill>
                <a:latin typeface="宋体" panose="02010600030101010101" pitchFamily="2" charset="-122"/>
                <a:ea typeface="宋体" panose="02010600030101010101" pitchFamily="2" charset="-122"/>
              </a:rPr>
              <a:t>哥</a:t>
            </a:r>
            <a:r>
              <a:rPr lang="zh-CN" altLang="en-US" sz="2800" b="1">
                <a:solidFill>
                  <a:srgbClr val="0E0E14"/>
                </a:solidFill>
                <a:latin typeface="宋体" panose="02010600030101010101" pitchFamily="2" charset="-122"/>
                <a:ea typeface="宋体" panose="02010600030101010101" pitchFamily="2" charset="-122"/>
              </a:rPr>
              <a:t>伦布）去美洲；</a:t>
            </a:r>
            <a:endParaRPr lang="zh-CN" altLang="en-US" sz="2800" b="1">
              <a:solidFill>
                <a:srgbClr val="0E0E14"/>
              </a:solidFill>
              <a:latin typeface="宋体" panose="02010600030101010101" pitchFamily="2" charset="-122"/>
              <a:ea typeface="宋体" panose="02010600030101010101" pitchFamily="2" charset="-122"/>
            </a:endParaRPr>
          </a:p>
          <a:p>
            <a:pPr indent="0" algn="l" eaLnBrk="0" fontAlgn="auto" hangingPunct="0">
              <a:lnSpc>
                <a:spcPct val="110000"/>
              </a:lnSpc>
            </a:pPr>
            <a:r>
              <a:rPr lang="zh-CN" altLang="en-US" sz="2800" b="1">
                <a:solidFill>
                  <a:srgbClr val="C00000"/>
                </a:solidFill>
                <a:latin typeface="宋体" panose="02010600030101010101" pitchFamily="2" charset="-122"/>
                <a:ea typeface="宋体" panose="02010600030101010101" pitchFamily="2" charset="-122"/>
              </a:rPr>
              <a:t>大家嘛（达伽马</a:t>
            </a:r>
            <a:r>
              <a:rPr lang="zh-CN" altLang="en-US" sz="2800" b="1">
                <a:solidFill>
                  <a:srgbClr val="0E0E14"/>
                </a:solidFill>
                <a:latin typeface="宋体" panose="02010600030101010101" pitchFamily="2" charset="-122"/>
                <a:ea typeface="宋体" panose="02010600030101010101" pitchFamily="2" charset="-122"/>
              </a:rPr>
              <a:t>）到印度；没钱了</a:t>
            </a:r>
            <a:r>
              <a:rPr lang="en-US" altLang="zh-CN" sz="2800" b="1">
                <a:solidFill>
                  <a:srgbClr val="0E0E14"/>
                </a:solidFill>
                <a:latin typeface="宋体" panose="02010600030101010101" pitchFamily="2" charset="-122"/>
                <a:ea typeface="宋体" panose="02010600030101010101" pitchFamily="2" charset="-122"/>
              </a:rPr>
              <a:t>    </a:t>
            </a:r>
            <a:r>
              <a:rPr lang="zh-CN" altLang="en-US" sz="2800" b="1">
                <a:solidFill>
                  <a:srgbClr val="C00000"/>
                </a:solidFill>
                <a:latin typeface="宋体" panose="02010600030101010101" pitchFamily="2" charset="-122"/>
                <a:ea typeface="宋体" panose="02010600030101010101" pitchFamily="2" charset="-122"/>
              </a:rPr>
              <a:t>卖着轮船</a:t>
            </a:r>
            <a:r>
              <a:rPr lang="zh-CN" altLang="en-US" sz="2800" b="1">
                <a:solidFill>
                  <a:srgbClr val="0E0E14"/>
                </a:solidFill>
                <a:latin typeface="宋体" panose="02010600030101010101" pitchFamily="2" charset="-122"/>
                <a:ea typeface="宋体" panose="02010600030101010101" pitchFamily="2" charset="-122"/>
              </a:rPr>
              <a:t>（</a:t>
            </a:r>
            <a:r>
              <a:rPr lang="zh-CN" altLang="en-US" sz="2800" b="1">
                <a:solidFill>
                  <a:srgbClr val="C00000"/>
                </a:solidFill>
                <a:latin typeface="宋体" panose="02010600030101010101" pitchFamily="2" charset="-122"/>
                <a:ea typeface="宋体" panose="02010600030101010101" pitchFamily="2" charset="-122"/>
              </a:rPr>
              <a:t>麦哲伦</a:t>
            </a:r>
            <a:r>
              <a:rPr lang="zh-CN" altLang="en-US" sz="2800" b="1">
                <a:solidFill>
                  <a:srgbClr val="0E0E14"/>
                </a:solidFill>
                <a:latin typeface="宋体" panose="02010600030101010101" pitchFamily="2" charset="-122"/>
                <a:ea typeface="宋体" panose="02010600030101010101" pitchFamily="2" charset="-122"/>
              </a:rPr>
              <a:t>）环球走</a:t>
            </a:r>
            <a:endParaRPr lang="zh-CN" altLang="en-US" sz="2800" b="1">
              <a:solidFill>
                <a:srgbClr val="0E0E14"/>
              </a:solidFill>
              <a:latin typeface="宋体" panose="02010600030101010101" pitchFamily="2" charset="-122"/>
              <a:ea typeface="宋体" panose="02010600030101010101" pitchFamily="2" charset="-122"/>
            </a:endParaRPr>
          </a:p>
        </p:txBody>
      </p:sp>
      <p:sp>
        <p:nvSpPr>
          <p:cNvPr id="3" name="文本框 2"/>
          <p:cNvSpPr txBox="1"/>
          <p:nvPr>
            <p:custDataLst>
              <p:tags r:id="rId20"/>
            </p:custDataLst>
          </p:nvPr>
        </p:nvSpPr>
        <p:spPr>
          <a:xfrm>
            <a:off x="127635" y="6301740"/>
            <a:ext cx="6590665" cy="494665"/>
          </a:xfrm>
          <a:prstGeom prst="rect">
            <a:avLst/>
          </a:prstGeom>
        </p:spPr>
        <p:style>
          <a:lnRef idx="3">
            <a:schemeClr val="lt1"/>
          </a:lnRef>
          <a:fillRef idx="1">
            <a:schemeClr val="accent6"/>
          </a:fillRef>
          <a:effectRef idx="1">
            <a:schemeClr val="accent6"/>
          </a:effectRef>
          <a:fontRef idx="minor">
            <a:schemeClr val="lt1"/>
          </a:fontRef>
        </p:style>
        <p:txBody>
          <a:bodyPr wrap="square" rtlCol="0">
            <a:noAutofit/>
            <a:scene3d>
              <a:camera prst="orthographicFront"/>
              <a:lightRig rig="threePt" dir="t"/>
            </a:scene3d>
          </a:bodyPr>
          <a:lstStyle/>
          <a:p>
            <a:pPr>
              <a:lnSpc>
                <a:spcPct val="100000"/>
              </a:lnSpc>
            </a:pPr>
            <a:r>
              <a:rPr lang="en-US" altLang="zh-CN" sz="3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7.</a:t>
            </a:r>
            <a:r>
              <a:rPr lang="zh-CN" altLang="en-US" sz="3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性质：</a:t>
            </a:r>
            <a:r>
              <a:rPr lang="zh-CN" altLang="en-US" sz="3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殖民掠夺和扩张的侵略活动</a:t>
            </a:r>
            <a:endParaRPr lang="zh-CN" altLang="zh-CN" sz="3000" b="1" noProof="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a:lnSpc>
                <a:spcPct val="100000"/>
              </a:lnSpc>
            </a:pPr>
            <a:endParaRPr lang="zh-CN" altLang="zh-CN" sz="3000" b="1" noProof="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419100" y="403860"/>
            <a:ext cx="3830320" cy="5524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a:solidFill>
                  <a:srgbClr val="FFC000"/>
                </a:solidFill>
                <a:effectLst>
                  <a:outerShdw blurRad="38100" dist="38100" dir="2700000" algn="tl">
                    <a:srgbClr val="000000">
                      <a:alpha val="43137"/>
                    </a:srgbClr>
                  </a:outerShdw>
                </a:effectLst>
                <a:sym typeface="+mn-ea"/>
              </a:rPr>
              <a:t>新航路开辟的过程</a:t>
            </a:r>
            <a:endParaRPr lang="zh-CN" altLang="en-US" sz="3000" b="1">
              <a:solidFill>
                <a:srgbClr val="FFC000"/>
              </a:solidFill>
              <a:effectLst>
                <a:outerShdw blurRad="38100" dist="38100" dir="2700000" algn="tl">
                  <a:srgbClr val="000000">
                    <a:alpha val="43137"/>
                  </a:srgbClr>
                </a:outerShdw>
              </a:effectLst>
              <a:sym typeface="+mn-ea"/>
            </a:endParaRPr>
          </a:p>
        </p:txBody>
      </p:sp>
      <p:graphicFrame>
        <p:nvGraphicFramePr>
          <p:cNvPr id="34818" name="表格 34817"/>
          <p:cNvGraphicFramePr>
            <a:graphicFrameLocks noGrp="1"/>
          </p:cNvGraphicFramePr>
          <p:nvPr>
            <p:custDataLst>
              <p:tags r:id="rId2"/>
            </p:custDataLst>
          </p:nvPr>
        </p:nvGraphicFramePr>
        <p:xfrm>
          <a:off x="566250" y="1074512"/>
          <a:ext cx="11026231" cy="5405120"/>
        </p:xfrm>
        <a:graphic>
          <a:graphicData uri="http://schemas.openxmlformats.org/drawingml/2006/table">
            <a:tbl>
              <a:tblPr/>
              <a:tblGrid>
                <a:gridCol w="1359319"/>
                <a:gridCol w="1432874"/>
                <a:gridCol w="1461155"/>
                <a:gridCol w="2318993"/>
                <a:gridCol w="4453890"/>
              </a:tblGrid>
              <a:tr h="632460">
                <a:tc>
                  <a:txBody>
                    <a:bodyPr wrap="square"/>
                    <a:lstStyle/>
                    <a:p>
                      <a:pPr marL="0" lvl="0" indent="0" algn="ctr">
                        <a:buNone/>
                      </a:pPr>
                      <a:r>
                        <a:rPr lang="en-US" altLang="zh-CN" sz="294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940" b="1">
                          <a:solidFill>
                            <a:srgbClr val="002060"/>
                          </a:solidFill>
                          <a:latin typeface="微软雅黑" panose="020B0503020204020204" charset="-122"/>
                          <a:ea typeface="微软雅黑" panose="020B0503020204020204" charset="-122"/>
                          <a:cs typeface="微软雅黑" panose="020B0503020204020204" charset="-122"/>
                        </a:rPr>
                        <a:t>时间</a:t>
                      </a:r>
                      <a:endParaRPr lang="zh-CN" altLang="en-US" sz="2940" b="1">
                        <a:solidFill>
                          <a:srgbClr val="002060"/>
                        </a:solidFill>
                        <a:latin typeface="微软雅黑" panose="020B0503020204020204" charset="-122"/>
                        <a:ea typeface="微软雅黑" panose="020B0503020204020204" charset="-122"/>
                        <a:cs typeface="微软雅黑" panose="020B0503020204020204" charset="-122"/>
                      </a:endParaRPr>
                    </a:p>
                  </a:txBody>
                  <a:tcPr marL="96011" marR="96011" marT="48005" marB="48005"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r>
                        <a:rPr lang="en-US" altLang="zh-CN" sz="294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940" b="1">
                          <a:solidFill>
                            <a:srgbClr val="002060"/>
                          </a:solidFill>
                          <a:latin typeface="微软雅黑" panose="020B0503020204020204" charset="-122"/>
                          <a:ea typeface="微软雅黑" panose="020B0503020204020204" charset="-122"/>
                          <a:cs typeface="微软雅黑" panose="020B0503020204020204" charset="-122"/>
                        </a:rPr>
                        <a:t>人物</a:t>
                      </a:r>
                      <a:endParaRPr lang="zh-CN" altLang="en-US" sz="2940" b="1">
                        <a:solidFill>
                          <a:srgbClr val="002060"/>
                        </a:solidFill>
                        <a:latin typeface="微软雅黑" panose="020B0503020204020204" charset="-122"/>
                        <a:ea typeface="微软雅黑" panose="020B0503020204020204" charset="-122"/>
                        <a:cs typeface="微软雅黑" panose="020B0503020204020204"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r>
                        <a:rPr lang="en-US" altLang="zh-CN" sz="294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940" b="1">
                          <a:solidFill>
                            <a:srgbClr val="002060"/>
                          </a:solidFill>
                          <a:latin typeface="微软雅黑" panose="020B0503020204020204" charset="-122"/>
                          <a:ea typeface="微软雅黑" panose="020B0503020204020204" charset="-122"/>
                          <a:cs typeface="微软雅黑" panose="020B0503020204020204" charset="-122"/>
                        </a:rPr>
                        <a:t>支持者</a:t>
                      </a:r>
                      <a:endParaRPr lang="zh-CN" altLang="en-US" sz="2940" b="1">
                        <a:solidFill>
                          <a:srgbClr val="002060"/>
                        </a:solidFill>
                        <a:latin typeface="微软雅黑" panose="020B0503020204020204" charset="-122"/>
                        <a:ea typeface="微软雅黑" panose="020B0503020204020204" charset="-122"/>
                        <a:cs typeface="微软雅黑" panose="020B0503020204020204"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r>
                        <a:rPr lang="en-US" altLang="zh-CN" sz="294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940" b="1">
                          <a:solidFill>
                            <a:srgbClr val="002060"/>
                          </a:solidFill>
                          <a:latin typeface="微软雅黑" panose="020B0503020204020204" charset="-122"/>
                          <a:ea typeface="微软雅黑" panose="020B0503020204020204" charset="-122"/>
                          <a:cs typeface="微软雅黑" panose="020B0503020204020204" charset="-122"/>
                        </a:rPr>
                        <a:t>航线</a:t>
                      </a:r>
                      <a:endParaRPr lang="zh-CN" altLang="en-US" sz="2940" b="1">
                        <a:solidFill>
                          <a:srgbClr val="002060"/>
                        </a:solidFill>
                        <a:latin typeface="微软雅黑" panose="020B0503020204020204" charset="-122"/>
                        <a:ea typeface="微软雅黑" panose="020B0503020204020204" charset="-122"/>
                        <a:cs typeface="微软雅黑" panose="020B0503020204020204"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r>
                        <a:rPr lang="en-US" altLang="zh-CN" sz="294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940" b="1">
                          <a:solidFill>
                            <a:srgbClr val="002060"/>
                          </a:solidFill>
                          <a:latin typeface="微软雅黑" panose="020B0503020204020204" charset="-122"/>
                          <a:ea typeface="微软雅黑" panose="020B0503020204020204" charset="-122"/>
                          <a:cs typeface="微软雅黑" panose="020B0503020204020204" charset="-122"/>
                        </a:rPr>
                        <a:t>成就</a:t>
                      </a:r>
                      <a:endParaRPr lang="zh-CN" altLang="en-US" sz="2940" b="1">
                        <a:solidFill>
                          <a:srgbClr val="002060"/>
                        </a:solidFill>
                        <a:latin typeface="微软雅黑" panose="020B0503020204020204" charset="-122"/>
                        <a:ea typeface="微软雅黑" panose="020B0503020204020204" charset="-122"/>
                        <a:cs typeface="微软雅黑" panose="020B0503020204020204" charset="-122"/>
                      </a:endParaRPr>
                    </a:p>
                  </a:txBody>
                  <a:tcPr marL="96011" marR="96011" marT="48005" marB="48005"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257300">
                <a:tc>
                  <a:txBody>
                    <a:bodyPr wrap="square"/>
                    <a:lstStyle/>
                    <a:p>
                      <a:pPr marL="0" lvl="0" indent="0">
                        <a:buNone/>
                      </a:pPr>
                      <a:r>
                        <a:rPr lang="en-US" altLang="zh-CN" sz="2940" b="1">
                          <a:latin typeface="黑体" panose="02010609060101010101" charset="-122"/>
                          <a:ea typeface="黑体" panose="02010609060101010101" charset="-122"/>
                        </a:rPr>
                        <a:t>1487--1488</a:t>
                      </a:r>
                      <a:endParaRPr lang="zh-CN" altLang="en-US" sz="2940" b="1">
                        <a:latin typeface="黑体" panose="02010609060101010101" charset="-122"/>
                        <a:ea typeface="黑体" panose="02010609060101010101" charset="-122"/>
                      </a:endParaRPr>
                    </a:p>
                  </a:txBody>
                  <a:tcPr marL="96011" marR="96011" marT="48005" marB="48005"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endParaRPr lang="en-US" altLang="zh-CN" sz="2940" b="1">
                        <a:latin typeface="黑体" panose="02010609060101010101" charset="-122"/>
                        <a:ea typeface="黑体" panose="02010609060101010101" charset="-122"/>
                      </a:endParaRPr>
                    </a:p>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289685">
                <a:tc>
                  <a:txBody>
                    <a:bodyPr wrap="square"/>
                    <a:lstStyle/>
                    <a:p>
                      <a:pPr marL="0" lvl="0" indent="0">
                        <a:buNone/>
                      </a:pPr>
                      <a:endParaRPr lang="en-US" altLang="zh-CN" sz="2940" b="1">
                        <a:latin typeface="黑体" panose="02010609060101010101" charset="-122"/>
                        <a:ea typeface="黑体" panose="02010609060101010101" charset="-122"/>
                      </a:endParaRPr>
                    </a:p>
                    <a:p>
                      <a:pPr marL="0" lvl="0" indent="0">
                        <a:buNone/>
                      </a:pPr>
                      <a:r>
                        <a:rPr lang="en-US" altLang="zh-CN" sz="2940" b="1">
                          <a:latin typeface="黑体" panose="02010609060101010101" charset="-122"/>
                          <a:ea typeface="黑体" panose="02010609060101010101" charset="-122"/>
                        </a:rPr>
                        <a:t>1492</a:t>
                      </a:r>
                      <a:endParaRPr lang="zh-CN" altLang="en-US" sz="2940" b="1">
                        <a:latin typeface="黑体" panose="02010609060101010101" charset="-122"/>
                        <a:ea typeface="黑体" panose="02010609060101010101" charset="-122"/>
                      </a:endParaRPr>
                    </a:p>
                  </a:txBody>
                  <a:tcPr marL="96011" marR="96011" marT="48005" marB="48005"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endParaRPr lang="en-US" altLang="zh-CN" sz="2940" b="1">
                        <a:latin typeface="黑体" panose="02010609060101010101" charset="-122"/>
                        <a:ea typeface="黑体" panose="02010609060101010101" charset="-122"/>
                      </a:endParaRPr>
                    </a:p>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endParaRPr lang="en-US" altLang="zh-CN" sz="2940" b="1">
                        <a:latin typeface="黑体" panose="02010609060101010101" charset="-122"/>
                        <a:ea typeface="黑体" panose="02010609060101010101" charset="-122"/>
                      </a:endParaRPr>
                    </a:p>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13790">
                <a:tc>
                  <a:txBody>
                    <a:bodyPr wrap="square"/>
                    <a:lstStyle/>
                    <a:p>
                      <a:pPr marL="0" lvl="0" indent="0">
                        <a:buNone/>
                      </a:pPr>
                      <a:r>
                        <a:rPr lang="en-US" altLang="zh-CN" sz="2940" b="1">
                          <a:latin typeface="黑体" panose="02010609060101010101" charset="-122"/>
                          <a:ea typeface="黑体" panose="02010609060101010101" charset="-122"/>
                        </a:rPr>
                        <a:t>1497--1498</a:t>
                      </a:r>
                      <a:endParaRPr lang="zh-CN" altLang="en-US" sz="2940" b="1">
                        <a:latin typeface="黑体" panose="02010609060101010101" charset="-122"/>
                        <a:ea typeface="黑体" panose="02010609060101010101" charset="-122"/>
                      </a:endParaRPr>
                    </a:p>
                  </a:txBody>
                  <a:tcPr marL="96011" marR="96011" marT="48005" marB="48005"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11885">
                <a:tc>
                  <a:txBody>
                    <a:bodyPr wrap="square"/>
                    <a:lstStyle/>
                    <a:p>
                      <a:pPr marL="0" lvl="0" indent="0">
                        <a:buNone/>
                      </a:pPr>
                      <a:r>
                        <a:rPr lang="en-US" altLang="zh-CN" sz="2940" b="1">
                          <a:latin typeface="黑体" panose="02010609060101010101" charset="-122"/>
                          <a:ea typeface="黑体" panose="02010609060101010101" charset="-122"/>
                        </a:rPr>
                        <a:t>1519--1522</a:t>
                      </a:r>
                      <a:endParaRPr lang="zh-CN" altLang="en-US" sz="2940" b="1">
                        <a:latin typeface="黑体" panose="02010609060101010101" charset="-122"/>
                        <a:ea typeface="黑体" panose="02010609060101010101" charset="-122"/>
                      </a:endParaRPr>
                    </a:p>
                  </a:txBody>
                  <a:tcPr marL="96011" marR="96011" marT="48005" marB="48005"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gn="ctr">
                        <a:buNone/>
                      </a:pPr>
                      <a:endParaRPr lang="zh-CN" altLang="en-US" sz="2940" b="1">
                        <a:latin typeface="黑体" panose="02010609060101010101" charset="-122"/>
                        <a:ea typeface="黑体" panose="02010609060101010101" charset="-122"/>
                      </a:endParaRPr>
                    </a:p>
                  </a:txBody>
                  <a:tcPr marL="96011" marR="96011" marT="48005" marB="48005"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34861" name="文本框 34860"/>
          <p:cNvSpPr txBox="1"/>
          <p:nvPr>
            <p:custDataLst>
              <p:tags r:id="rId3"/>
            </p:custDataLst>
          </p:nvPr>
        </p:nvSpPr>
        <p:spPr>
          <a:xfrm>
            <a:off x="4845724" y="1949939"/>
            <a:ext cx="2316956" cy="542925"/>
          </a:xfrm>
          <a:prstGeom prst="rect">
            <a:avLst/>
          </a:prstGeom>
          <a:noFill/>
          <a:ln w="9525">
            <a:noFill/>
          </a:ln>
        </p:spPr>
        <p:txBody>
          <a:bodyPr>
            <a:spAutoFit/>
          </a:bodyPr>
          <a:lstStyle/>
          <a:p>
            <a:pPr>
              <a:spcBef>
                <a:spcPct val="50000"/>
              </a:spcBef>
              <a:buClrTx/>
            </a:pPr>
            <a:r>
              <a:rPr lang="zh-CN" altLang="en-US" sz="2940" b="1">
                <a:latin typeface="楷体" panose="02010609060101010101" charset="-122"/>
                <a:ea typeface="楷体" panose="02010609060101010101" charset="-122"/>
                <a:cs typeface="微软雅黑" panose="020B0503020204020204" charset="-122"/>
              </a:rPr>
              <a:t>西欧</a:t>
            </a:r>
            <a:r>
              <a:rPr lang="en-US" altLang="zh-CN" sz="2940" b="1">
                <a:latin typeface="楷体" panose="02010609060101010101" charset="-122"/>
                <a:ea typeface="楷体" panose="02010609060101010101" charset="-122"/>
                <a:cs typeface="微软雅黑" panose="020B0503020204020204" charset="-122"/>
              </a:rPr>
              <a:t>-</a:t>
            </a:r>
            <a:r>
              <a:rPr lang="zh-CN" altLang="en-US" sz="2940" b="1">
                <a:latin typeface="楷体" panose="02010609060101010101" charset="-122"/>
                <a:ea typeface="楷体" panose="02010609060101010101" charset="-122"/>
                <a:cs typeface="微软雅黑" panose="020B0503020204020204" charset="-122"/>
              </a:rPr>
              <a:t>好望角</a:t>
            </a:r>
            <a:endParaRPr lang="zh-CN" altLang="en-US" sz="2940" b="1">
              <a:latin typeface="楷体" panose="02010609060101010101" charset="-122"/>
              <a:ea typeface="楷体" panose="02010609060101010101" charset="-122"/>
              <a:cs typeface="微软雅黑" panose="020B0503020204020204" charset="-122"/>
            </a:endParaRPr>
          </a:p>
        </p:txBody>
      </p:sp>
      <p:sp>
        <p:nvSpPr>
          <p:cNvPr id="34862" name="文本框 34861"/>
          <p:cNvSpPr txBox="1"/>
          <p:nvPr>
            <p:custDataLst>
              <p:tags r:id="rId4"/>
            </p:custDataLst>
          </p:nvPr>
        </p:nvSpPr>
        <p:spPr>
          <a:xfrm>
            <a:off x="4863946" y="3126899"/>
            <a:ext cx="1920240" cy="997196"/>
          </a:xfrm>
          <a:prstGeom prst="rect">
            <a:avLst/>
          </a:prstGeom>
          <a:noFill/>
          <a:ln w="9525">
            <a:noFill/>
          </a:ln>
        </p:spPr>
        <p:txBody>
          <a:bodyPr>
            <a:spAutoFit/>
          </a:bodyPr>
          <a:lstStyle/>
          <a:p>
            <a:pPr>
              <a:spcBef>
                <a:spcPct val="50000"/>
              </a:spcBef>
            </a:pPr>
            <a:r>
              <a:rPr lang="zh-CN" altLang="en-US" sz="2940" b="1">
                <a:latin typeface="楷体" panose="02010609060101010101" charset="-122"/>
                <a:ea typeface="楷体" panose="02010609060101010101" charset="-122"/>
                <a:cs typeface="微软雅黑" panose="020B0503020204020204" charset="-122"/>
              </a:rPr>
              <a:t>西欧-大西洋-美洲</a:t>
            </a:r>
            <a:endParaRPr lang="zh-CN" altLang="en-US" sz="2940" b="1">
              <a:latin typeface="楷体" panose="02010609060101010101" charset="-122"/>
              <a:ea typeface="楷体" panose="02010609060101010101" charset="-122"/>
              <a:cs typeface="微软雅黑" panose="020B0503020204020204" charset="-122"/>
            </a:endParaRPr>
          </a:p>
        </p:txBody>
      </p:sp>
      <p:sp>
        <p:nvSpPr>
          <p:cNvPr id="34863" name="文本框 34862"/>
          <p:cNvSpPr txBox="1"/>
          <p:nvPr>
            <p:custDataLst>
              <p:tags r:id="rId5"/>
            </p:custDataLst>
          </p:nvPr>
        </p:nvSpPr>
        <p:spPr>
          <a:xfrm>
            <a:off x="5945528" y="4454141"/>
            <a:ext cx="1360170" cy="478155"/>
          </a:xfrm>
          <a:prstGeom prst="rect">
            <a:avLst/>
          </a:prstGeom>
          <a:noFill/>
          <a:ln w="9525">
            <a:noFill/>
          </a:ln>
        </p:spPr>
        <p:txBody>
          <a:bodyPr>
            <a:spAutoFit/>
          </a:bodyPr>
          <a:lstStyle/>
          <a:p>
            <a:pPr>
              <a:buClrTx/>
            </a:pPr>
            <a:endParaRPr sz="2520" b="1">
              <a:latin typeface="楷体" panose="02010609060101010101" charset="-122"/>
              <a:ea typeface="楷体" panose="02010609060101010101" charset="-122"/>
            </a:endParaRPr>
          </a:p>
        </p:txBody>
      </p:sp>
      <p:sp>
        <p:nvSpPr>
          <p:cNvPr id="34864" name="文本框 34863"/>
          <p:cNvSpPr txBox="1"/>
          <p:nvPr>
            <p:custDataLst>
              <p:tags r:id="rId6"/>
            </p:custDataLst>
          </p:nvPr>
        </p:nvSpPr>
        <p:spPr>
          <a:xfrm>
            <a:off x="4863946" y="4353334"/>
            <a:ext cx="2193608" cy="995045"/>
          </a:xfrm>
          <a:prstGeom prst="rect">
            <a:avLst/>
          </a:prstGeom>
          <a:noFill/>
          <a:ln w="9525">
            <a:noFill/>
          </a:ln>
        </p:spPr>
        <p:txBody>
          <a:bodyPr>
            <a:spAutoFit/>
          </a:bodyPr>
          <a:lstStyle/>
          <a:p>
            <a:pPr algn="l">
              <a:spcBef>
                <a:spcPct val="50000"/>
              </a:spcBef>
              <a:buClrTx/>
            </a:pPr>
            <a:r>
              <a:rPr lang="zh-CN" altLang="en-US" sz="2940" b="1">
                <a:latin typeface="楷体" panose="02010609060101010101" charset="-122"/>
                <a:ea typeface="楷体" panose="02010609060101010101" charset="-122"/>
                <a:cs typeface="微软雅黑" panose="020B0503020204020204" charset="-122"/>
              </a:rPr>
              <a:t>西欧-好望角--- 印度</a:t>
            </a:r>
            <a:endParaRPr lang="zh-CN" altLang="en-US" sz="2940" b="1">
              <a:latin typeface="楷体" panose="02010609060101010101" charset="-122"/>
              <a:ea typeface="楷体" panose="02010609060101010101" charset="-122"/>
              <a:cs typeface="微软雅黑" panose="020B0503020204020204" charset="-122"/>
            </a:endParaRPr>
          </a:p>
        </p:txBody>
      </p:sp>
      <p:sp>
        <p:nvSpPr>
          <p:cNvPr id="34865" name="文本框 34864"/>
          <p:cNvSpPr txBox="1"/>
          <p:nvPr>
            <p:custDataLst>
              <p:tags r:id="rId7"/>
            </p:custDataLst>
          </p:nvPr>
        </p:nvSpPr>
        <p:spPr>
          <a:xfrm>
            <a:off x="4863946" y="5566009"/>
            <a:ext cx="1760220" cy="542925"/>
          </a:xfrm>
          <a:prstGeom prst="rect">
            <a:avLst/>
          </a:prstGeom>
          <a:noFill/>
          <a:ln w="9525">
            <a:noFill/>
          </a:ln>
        </p:spPr>
        <p:txBody>
          <a:bodyPr>
            <a:spAutoFit/>
          </a:bodyPr>
          <a:lstStyle/>
          <a:p>
            <a:pPr algn="l">
              <a:spcBef>
                <a:spcPct val="50000"/>
              </a:spcBef>
              <a:buClrTx/>
            </a:pPr>
            <a:r>
              <a:rPr lang="zh-CN" altLang="en-US" sz="2940" b="1">
                <a:latin typeface="楷体" panose="02010609060101010101" charset="-122"/>
                <a:ea typeface="楷体" panose="02010609060101010101" charset="-122"/>
                <a:cs typeface="微软雅黑" panose="020B0503020204020204" charset="-122"/>
              </a:rPr>
              <a:t>环球航行</a:t>
            </a:r>
            <a:endParaRPr lang="zh-CN" altLang="en-US" sz="2940" b="1">
              <a:latin typeface="楷体" panose="02010609060101010101" charset="-122"/>
              <a:ea typeface="楷体" panose="02010609060101010101" charset="-122"/>
              <a:cs typeface="微软雅黑" panose="020B0503020204020204" charset="-122"/>
            </a:endParaRPr>
          </a:p>
        </p:txBody>
      </p:sp>
      <p:sp>
        <p:nvSpPr>
          <p:cNvPr id="34866" name="文本框 34865"/>
          <p:cNvSpPr txBox="1"/>
          <p:nvPr>
            <p:custDataLst>
              <p:tags r:id="rId8"/>
            </p:custDataLst>
          </p:nvPr>
        </p:nvSpPr>
        <p:spPr>
          <a:xfrm>
            <a:off x="2028450" y="1905410"/>
            <a:ext cx="1360170" cy="542925"/>
          </a:xfrm>
          <a:prstGeom prst="rect">
            <a:avLst/>
          </a:prstGeom>
          <a:noFill/>
          <a:ln w="9525">
            <a:noFill/>
          </a:ln>
        </p:spPr>
        <p:txBody>
          <a:bodyPr>
            <a:spAutoFit/>
          </a:bodyPr>
          <a:lstStyle/>
          <a:p>
            <a:pPr>
              <a:spcBef>
                <a:spcPct val="50000"/>
              </a:spcBef>
            </a:pPr>
            <a:r>
              <a:rPr lang="zh-CN" altLang="en-US" sz="2940" b="1">
                <a:latin typeface="楷体" panose="02010609060101010101" charset="-122"/>
                <a:ea typeface="楷体" panose="02010609060101010101" charset="-122"/>
              </a:rPr>
              <a:t>迪亚士</a:t>
            </a:r>
            <a:endParaRPr lang="zh-CN" altLang="en-US" sz="2940" b="1">
              <a:latin typeface="楷体" panose="02010609060101010101" charset="-122"/>
              <a:ea typeface="楷体" panose="02010609060101010101" charset="-122"/>
            </a:endParaRPr>
          </a:p>
        </p:txBody>
      </p:sp>
      <p:sp>
        <p:nvSpPr>
          <p:cNvPr id="34867" name="文本框 34866"/>
          <p:cNvSpPr txBox="1"/>
          <p:nvPr>
            <p:custDataLst>
              <p:tags r:id="rId9"/>
            </p:custDataLst>
          </p:nvPr>
        </p:nvSpPr>
        <p:spPr>
          <a:xfrm>
            <a:off x="2028450" y="3230337"/>
            <a:ext cx="1545194" cy="542925"/>
          </a:xfrm>
          <a:prstGeom prst="rect">
            <a:avLst/>
          </a:prstGeom>
          <a:noFill/>
          <a:ln w="9525">
            <a:noFill/>
          </a:ln>
        </p:spPr>
        <p:txBody>
          <a:bodyPr>
            <a:spAutoFit/>
          </a:bodyPr>
          <a:lstStyle/>
          <a:p>
            <a:r>
              <a:rPr lang="zh-CN" altLang="en-US" sz="2940" b="1">
                <a:latin typeface="楷体" panose="02010609060101010101" charset="-122"/>
                <a:ea typeface="楷体" panose="02010609060101010101" charset="-122"/>
              </a:rPr>
              <a:t>哥伦布</a:t>
            </a:r>
            <a:endParaRPr lang="zh-CN" altLang="en-US" sz="2940" b="1">
              <a:latin typeface="楷体" panose="02010609060101010101" charset="-122"/>
              <a:ea typeface="楷体" panose="02010609060101010101" charset="-122"/>
            </a:endParaRPr>
          </a:p>
        </p:txBody>
      </p:sp>
      <p:sp>
        <p:nvSpPr>
          <p:cNvPr id="34868" name="文本框 34867"/>
          <p:cNvSpPr txBox="1"/>
          <p:nvPr>
            <p:custDataLst>
              <p:tags r:id="rId10"/>
            </p:custDataLst>
          </p:nvPr>
        </p:nvSpPr>
        <p:spPr>
          <a:xfrm>
            <a:off x="1949235" y="4332697"/>
            <a:ext cx="1661874" cy="542925"/>
          </a:xfrm>
          <a:prstGeom prst="rect">
            <a:avLst/>
          </a:prstGeom>
          <a:noFill/>
          <a:ln w="9525">
            <a:noFill/>
          </a:ln>
        </p:spPr>
        <p:txBody>
          <a:bodyPr>
            <a:spAutoFit/>
          </a:bodyPr>
          <a:lstStyle/>
          <a:p>
            <a:pPr algn="l"/>
            <a:r>
              <a:rPr lang="zh-CN" altLang="en-US" sz="2940" b="1">
                <a:latin typeface="楷体" panose="02010609060101010101" charset="-122"/>
                <a:ea typeface="楷体" panose="02010609060101010101" charset="-122"/>
              </a:rPr>
              <a:t>达伽马</a:t>
            </a:r>
            <a:endParaRPr lang="zh-CN" altLang="en-US" sz="2940" b="1">
              <a:latin typeface="楷体" panose="02010609060101010101" charset="-122"/>
              <a:ea typeface="楷体" panose="02010609060101010101" charset="-122"/>
            </a:endParaRPr>
          </a:p>
        </p:txBody>
      </p:sp>
      <p:sp>
        <p:nvSpPr>
          <p:cNvPr id="34869" name="文本框 34868"/>
          <p:cNvSpPr txBox="1"/>
          <p:nvPr>
            <p:custDataLst>
              <p:tags r:id="rId11"/>
            </p:custDataLst>
          </p:nvPr>
        </p:nvSpPr>
        <p:spPr>
          <a:xfrm>
            <a:off x="1990906" y="5588886"/>
            <a:ext cx="1620203" cy="542925"/>
          </a:xfrm>
          <a:prstGeom prst="rect">
            <a:avLst/>
          </a:prstGeom>
          <a:noFill/>
          <a:ln w="9525">
            <a:noFill/>
          </a:ln>
        </p:spPr>
        <p:txBody>
          <a:bodyPr>
            <a:spAutoFit/>
          </a:bodyPr>
          <a:lstStyle/>
          <a:p>
            <a:pPr algn="l"/>
            <a:r>
              <a:rPr lang="zh-CN" altLang="en-US" sz="2940" b="1">
                <a:latin typeface="楷体" panose="02010609060101010101" charset="-122"/>
                <a:ea typeface="楷体" panose="02010609060101010101" charset="-122"/>
              </a:rPr>
              <a:t>麦哲伦</a:t>
            </a:r>
            <a:endParaRPr lang="zh-CN" altLang="en-US" sz="2940" b="1">
              <a:latin typeface="楷体" panose="02010609060101010101" charset="-122"/>
              <a:ea typeface="楷体" panose="02010609060101010101" charset="-122"/>
            </a:endParaRPr>
          </a:p>
        </p:txBody>
      </p:sp>
      <p:sp>
        <p:nvSpPr>
          <p:cNvPr id="34871" name="文本框 34870"/>
          <p:cNvSpPr txBox="1"/>
          <p:nvPr>
            <p:custDataLst>
              <p:tags r:id="rId12"/>
            </p:custDataLst>
          </p:nvPr>
        </p:nvSpPr>
        <p:spPr>
          <a:xfrm>
            <a:off x="3221146" y="1878660"/>
            <a:ext cx="1740218" cy="995045"/>
          </a:xfrm>
          <a:prstGeom prst="rect">
            <a:avLst/>
          </a:prstGeom>
          <a:noFill/>
          <a:ln w="9525">
            <a:noFill/>
          </a:ln>
        </p:spPr>
        <p:txBody>
          <a:bodyPr>
            <a:spAutoFit/>
          </a:bodyPr>
          <a:lstStyle/>
          <a:p>
            <a:pPr algn="ctr"/>
            <a:r>
              <a:rPr lang="zh-CN" altLang="en-US" sz="2940" b="1">
                <a:latin typeface="楷体" panose="02010609060101010101" charset="-122"/>
                <a:ea typeface="楷体" panose="02010609060101010101" charset="-122"/>
              </a:rPr>
              <a:t>葡萄牙</a:t>
            </a:r>
            <a:endParaRPr lang="zh-CN" altLang="en-US" sz="2940" b="1">
              <a:latin typeface="楷体" panose="02010609060101010101" charset="-122"/>
              <a:ea typeface="楷体" panose="02010609060101010101" charset="-122"/>
            </a:endParaRPr>
          </a:p>
          <a:p>
            <a:pPr algn="ctr"/>
            <a:r>
              <a:rPr lang="zh-CN" altLang="en-US" sz="2940" b="1">
                <a:latin typeface="楷体" panose="02010609060101010101" charset="-122"/>
                <a:ea typeface="楷体" panose="02010609060101010101" charset="-122"/>
              </a:rPr>
              <a:t>王室</a:t>
            </a:r>
            <a:endParaRPr lang="zh-CN" altLang="en-US" sz="2940" b="1">
              <a:latin typeface="楷体" panose="02010609060101010101" charset="-122"/>
              <a:ea typeface="楷体" panose="02010609060101010101" charset="-122"/>
            </a:endParaRPr>
          </a:p>
        </p:txBody>
      </p:sp>
      <p:sp>
        <p:nvSpPr>
          <p:cNvPr id="34872" name="文本框 34871"/>
          <p:cNvSpPr txBox="1"/>
          <p:nvPr>
            <p:custDataLst>
              <p:tags r:id="rId13"/>
            </p:custDataLst>
          </p:nvPr>
        </p:nvSpPr>
        <p:spPr>
          <a:xfrm>
            <a:off x="3222814" y="3014290"/>
            <a:ext cx="1738550" cy="1085850"/>
          </a:xfrm>
          <a:prstGeom prst="rect">
            <a:avLst/>
          </a:prstGeom>
          <a:noFill/>
          <a:ln w="9525">
            <a:noFill/>
          </a:ln>
        </p:spPr>
        <p:txBody>
          <a:bodyPr>
            <a:spAutoFit/>
          </a:bodyPr>
          <a:lstStyle/>
          <a:p>
            <a:pPr algn="ctr">
              <a:spcBef>
                <a:spcPct val="20000"/>
              </a:spcBef>
              <a:buNone/>
            </a:pPr>
            <a:r>
              <a:rPr lang="zh-CN" altLang="en-US" sz="2940" b="1">
                <a:solidFill>
                  <a:srgbClr val="C00000"/>
                </a:solidFill>
                <a:latin typeface="楷体" panose="02010609060101010101" charset="-122"/>
                <a:ea typeface="楷体" panose="02010609060101010101" charset="-122"/>
              </a:rPr>
              <a:t>西班牙</a:t>
            </a:r>
            <a:endParaRPr lang="zh-CN" altLang="en-US" sz="2940" b="1">
              <a:solidFill>
                <a:srgbClr val="C00000"/>
              </a:solidFill>
              <a:latin typeface="楷体" panose="02010609060101010101" charset="-122"/>
              <a:ea typeface="楷体" panose="02010609060101010101" charset="-122"/>
            </a:endParaRPr>
          </a:p>
          <a:p>
            <a:pPr algn="ctr">
              <a:spcBef>
                <a:spcPct val="20000"/>
              </a:spcBef>
              <a:buNone/>
            </a:pPr>
            <a:r>
              <a:rPr lang="zh-CN" altLang="en-US" sz="2940" b="1">
                <a:solidFill>
                  <a:srgbClr val="C00000"/>
                </a:solidFill>
                <a:latin typeface="楷体" panose="02010609060101010101" charset="-122"/>
                <a:ea typeface="楷体" panose="02010609060101010101" charset="-122"/>
              </a:rPr>
              <a:t>王室</a:t>
            </a:r>
            <a:endParaRPr lang="zh-CN" altLang="en-US" sz="2940" b="1">
              <a:solidFill>
                <a:srgbClr val="C00000"/>
              </a:solidFill>
              <a:latin typeface="楷体" panose="02010609060101010101" charset="-122"/>
              <a:ea typeface="楷体" panose="02010609060101010101" charset="-122"/>
            </a:endParaRPr>
          </a:p>
        </p:txBody>
      </p:sp>
      <p:sp>
        <p:nvSpPr>
          <p:cNvPr id="34873" name="文本框 34872"/>
          <p:cNvSpPr txBox="1"/>
          <p:nvPr>
            <p:custDataLst>
              <p:tags r:id="rId14"/>
            </p:custDataLst>
          </p:nvPr>
        </p:nvSpPr>
        <p:spPr>
          <a:xfrm>
            <a:off x="3221146" y="4307932"/>
            <a:ext cx="1740218" cy="1085850"/>
          </a:xfrm>
          <a:prstGeom prst="rect">
            <a:avLst/>
          </a:prstGeom>
          <a:noFill/>
          <a:ln w="9525">
            <a:noFill/>
          </a:ln>
        </p:spPr>
        <p:txBody>
          <a:bodyPr>
            <a:spAutoFit/>
          </a:bodyPr>
          <a:lstStyle/>
          <a:p>
            <a:pPr algn="ctr">
              <a:spcBef>
                <a:spcPct val="20000"/>
              </a:spcBef>
              <a:buNone/>
            </a:pPr>
            <a:r>
              <a:rPr lang="zh-CN" altLang="en-US" sz="2940" b="1">
                <a:latin typeface="楷体" panose="02010609060101010101" charset="-122"/>
                <a:ea typeface="楷体" panose="02010609060101010101" charset="-122"/>
              </a:rPr>
              <a:t>葡萄牙</a:t>
            </a:r>
            <a:endParaRPr lang="zh-CN" altLang="en-US" sz="2940" b="1">
              <a:latin typeface="楷体" panose="02010609060101010101" charset="-122"/>
              <a:ea typeface="楷体" panose="02010609060101010101" charset="-122"/>
            </a:endParaRPr>
          </a:p>
          <a:p>
            <a:pPr algn="ctr">
              <a:spcBef>
                <a:spcPct val="20000"/>
              </a:spcBef>
              <a:buNone/>
            </a:pPr>
            <a:r>
              <a:rPr lang="zh-CN" altLang="en-US" sz="2940" b="1">
                <a:latin typeface="楷体" panose="02010609060101010101" charset="-122"/>
                <a:ea typeface="楷体" panose="02010609060101010101" charset="-122"/>
              </a:rPr>
              <a:t>王室</a:t>
            </a:r>
            <a:endParaRPr lang="zh-CN" altLang="en-US" sz="2940" b="1">
              <a:latin typeface="楷体" panose="02010609060101010101" charset="-122"/>
              <a:ea typeface="楷体" panose="02010609060101010101" charset="-122"/>
            </a:endParaRPr>
          </a:p>
        </p:txBody>
      </p:sp>
      <p:sp>
        <p:nvSpPr>
          <p:cNvPr id="34874" name="文本框 34873"/>
          <p:cNvSpPr txBox="1"/>
          <p:nvPr>
            <p:custDataLst>
              <p:tags r:id="rId15"/>
            </p:custDataLst>
          </p:nvPr>
        </p:nvSpPr>
        <p:spPr>
          <a:xfrm>
            <a:off x="3158962" y="5420532"/>
            <a:ext cx="1738551" cy="1085850"/>
          </a:xfrm>
          <a:prstGeom prst="rect">
            <a:avLst/>
          </a:prstGeom>
          <a:noFill/>
          <a:ln w="9525">
            <a:noFill/>
          </a:ln>
        </p:spPr>
        <p:txBody>
          <a:bodyPr>
            <a:spAutoFit/>
          </a:bodyPr>
          <a:lstStyle/>
          <a:p>
            <a:pPr algn="ctr">
              <a:spcBef>
                <a:spcPct val="20000"/>
              </a:spcBef>
              <a:buNone/>
            </a:pPr>
            <a:r>
              <a:rPr lang="zh-CN" altLang="en-US" sz="2940" b="1">
                <a:solidFill>
                  <a:srgbClr val="C00000"/>
                </a:solidFill>
                <a:latin typeface="楷体" panose="02010609060101010101" charset="-122"/>
                <a:ea typeface="楷体" panose="02010609060101010101" charset="-122"/>
              </a:rPr>
              <a:t>西班牙</a:t>
            </a:r>
            <a:endParaRPr lang="zh-CN" altLang="en-US" sz="2940" b="1">
              <a:solidFill>
                <a:srgbClr val="C00000"/>
              </a:solidFill>
              <a:latin typeface="楷体" panose="02010609060101010101" charset="-122"/>
              <a:ea typeface="楷体" panose="02010609060101010101" charset="-122"/>
            </a:endParaRPr>
          </a:p>
          <a:p>
            <a:pPr algn="ctr">
              <a:spcBef>
                <a:spcPct val="20000"/>
              </a:spcBef>
              <a:buNone/>
            </a:pPr>
            <a:r>
              <a:rPr lang="zh-CN" altLang="en-US" sz="2940" b="1">
                <a:solidFill>
                  <a:srgbClr val="C00000"/>
                </a:solidFill>
                <a:latin typeface="楷体" panose="02010609060101010101" charset="-122"/>
                <a:ea typeface="楷体" panose="02010609060101010101" charset="-122"/>
              </a:rPr>
              <a:t>王室</a:t>
            </a:r>
            <a:endParaRPr lang="zh-CN" altLang="en-US" sz="2940" b="1">
              <a:solidFill>
                <a:srgbClr val="C00000"/>
              </a:solidFill>
              <a:latin typeface="楷体" panose="02010609060101010101" charset="-122"/>
              <a:ea typeface="楷体" panose="02010609060101010101" charset="-122"/>
            </a:endParaRPr>
          </a:p>
        </p:txBody>
      </p:sp>
      <p:sp>
        <p:nvSpPr>
          <p:cNvPr id="5" name="文本框 4"/>
          <p:cNvSpPr txBox="1"/>
          <p:nvPr>
            <p:custDataLst>
              <p:tags r:id="rId16"/>
            </p:custDataLst>
          </p:nvPr>
        </p:nvSpPr>
        <p:spPr>
          <a:xfrm>
            <a:off x="7305675" y="1905635"/>
            <a:ext cx="4236720" cy="829945"/>
          </a:xfrm>
          <a:prstGeom prst="rect">
            <a:avLst/>
          </a:prstGeom>
          <a:noFill/>
          <a:ln w="9525">
            <a:noFill/>
          </a:ln>
        </p:spPr>
        <p:txBody>
          <a:bodyPr wrap="square">
            <a:spAutoFit/>
          </a:bodyPr>
          <a:lstStyle/>
          <a:p>
            <a:pPr>
              <a:spcBef>
                <a:spcPct val="50000"/>
              </a:spcBef>
              <a:buClrTx/>
            </a:pPr>
            <a:r>
              <a:rPr lang="zh-CN" altLang="en-US" sz="2400" b="1">
                <a:latin typeface="楷体" panose="02010609060101010101" charset="-122"/>
                <a:ea typeface="楷体" panose="02010609060101010101" charset="-122"/>
                <a:cs typeface="微软雅黑" panose="020B0503020204020204" charset="-122"/>
              </a:rPr>
              <a:t>发现好望角，实际上打开绕道非洲南端通往东方的航路</a:t>
            </a:r>
            <a:endParaRPr lang="zh-CN" altLang="en-US" sz="2400" b="1">
              <a:latin typeface="楷体" panose="02010609060101010101" charset="-122"/>
              <a:ea typeface="楷体" panose="02010609060101010101" charset="-122"/>
              <a:cs typeface="微软雅黑" panose="020B0503020204020204" charset="-122"/>
            </a:endParaRPr>
          </a:p>
        </p:txBody>
      </p:sp>
      <p:sp>
        <p:nvSpPr>
          <p:cNvPr id="6" name="文本框 5"/>
          <p:cNvSpPr txBox="1"/>
          <p:nvPr>
            <p:custDataLst>
              <p:tags r:id="rId17"/>
            </p:custDataLst>
          </p:nvPr>
        </p:nvSpPr>
        <p:spPr>
          <a:xfrm>
            <a:off x="8463795" y="3371867"/>
            <a:ext cx="1920241" cy="521970"/>
          </a:xfrm>
          <a:prstGeom prst="rect">
            <a:avLst/>
          </a:prstGeom>
          <a:noFill/>
          <a:ln w="9525">
            <a:noFill/>
          </a:ln>
        </p:spPr>
        <p:txBody>
          <a:bodyPr wrap="square">
            <a:spAutoFit/>
          </a:bodyPr>
          <a:lstStyle/>
          <a:p>
            <a:pPr>
              <a:spcBef>
                <a:spcPct val="50000"/>
              </a:spcBef>
              <a:buClrTx/>
            </a:pPr>
            <a:r>
              <a:rPr lang="zh-CN" altLang="en-US" sz="2800" b="1">
                <a:highlight>
                  <a:srgbClr val="FF0000"/>
                </a:highlight>
                <a:latin typeface="楷体" panose="02010609060101010101" charset="-122"/>
                <a:ea typeface="楷体" panose="02010609060101010101" charset="-122"/>
                <a:cs typeface="微软雅黑" panose="020B0503020204020204" charset="-122"/>
              </a:rPr>
              <a:t>发现美洲</a:t>
            </a:r>
            <a:endParaRPr lang="zh-CN" altLang="en-US" sz="2800" b="1">
              <a:highlight>
                <a:srgbClr val="FF0000"/>
              </a:highlight>
              <a:latin typeface="楷体" panose="02010609060101010101" charset="-122"/>
              <a:ea typeface="楷体" panose="02010609060101010101" charset="-122"/>
              <a:cs typeface="微软雅黑" panose="020B0503020204020204" charset="-122"/>
            </a:endParaRPr>
          </a:p>
        </p:txBody>
      </p:sp>
      <p:sp>
        <p:nvSpPr>
          <p:cNvPr id="8" name="文本框 7"/>
          <p:cNvSpPr txBox="1"/>
          <p:nvPr>
            <p:custDataLst>
              <p:tags r:id="rId18"/>
            </p:custDataLst>
          </p:nvPr>
        </p:nvSpPr>
        <p:spPr>
          <a:xfrm>
            <a:off x="8201539" y="4469996"/>
            <a:ext cx="2444085" cy="461665"/>
          </a:xfrm>
          <a:prstGeom prst="rect">
            <a:avLst/>
          </a:prstGeom>
          <a:noFill/>
          <a:ln w="9525">
            <a:noFill/>
          </a:ln>
        </p:spPr>
        <p:txBody>
          <a:bodyPr wrap="square">
            <a:spAutoFit/>
          </a:bodyPr>
          <a:lstStyle/>
          <a:p>
            <a:pPr>
              <a:spcBef>
                <a:spcPct val="50000"/>
              </a:spcBef>
              <a:buClrTx/>
            </a:pPr>
            <a:r>
              <a:rPr lang="zh-CN" altLang="en-US" sz="2400" b="1">
                <a:latin typeface="楷体" panose="02010609060101010101" charset="-122"/>
                <a:ea typeface="楷体" panose="02010609060101010101" charset="-122"/>
                <a:cs typeface="微软雅黑" panose="020B0503020204020204" charset="-122"/>
              </a:rPr>
              <a:t>到达印度西海岸</a:t>
            </a:r>
            <a:endParaRPr lang="zh-CN" altLang="en-US" sz="2400" b="1">
              <a:latin typeface="楷体" panose="02010609060101010101" charset="-122"/>
              <a:ea typeface="楷体" panose="02010609060101010101" charset="-122"/>
              <a:cs typeface="微软雅黑" panose="020B0503020204020204" charset="-122"/>
            </a:endParaRPr>
          </a:p>
        </p:txBody>
      </p:sp>
      <p:sp>
        <p:nvSpPr>
          <p:cNvPr id="18" name="文本框 17"/>
          <p:cNvSpPr txBox="1"/>
          <p:nvPr>
            <p:custDataLst>
              <p:tags r:id="rId19"/>
            </p:custDataLst>
          </p:nvPr>
        </p:nvSpPr>
        <p:spPr>
          <a:xfrm>
            <a:off x="7039610" y="5325745"/>
            <a:ext cx="4502785" cy="1198880"/>
          </a:xfrm>
          <a:prstGeom prst="rect">
            <a:avLst/>
          </a:prstGeom>
          <a:noFill/>
          <a:ln w="9525">
            <a:noFill/>
          </a:ln>
        </p:spPr>
        <p:txBody>
          <a:bodyPr wrap="square">
            <a:spAutoFit/>
          </a:bodyPr>
          <a:lstStyle/>
          <a:p>
            <a:pPr>
              <a:spcBef>
                <a:spcPct val="50000"/>
              </a:spcBef>
              <a:buClrTx/>
            </a:pPr>
            <a:r>
              <a:rPr lang="zh-CN" altLang="en-US" sz="2400" b="1">
                <a:latin typeface="楷体" panose="02010609060101010101" charset="-122"/>
                <a:ea typeface="楷体" panose="02010609060101010101" charset="-122"/>
                <a:cs typeface="微软雅黑" panose="020B0503020204020204" charset="-122"/>
              </a:rPr>
              <a:t>是世界航海史上的一次创举，第一次完成环球航行，</a:t>
            </a:r>
            <a:r>
              <a:rPr lang="zh-CN" altLang="en-US" sz="2400" b="1">
                <a:highlight>
                  <a:srgbClr val="FF0000"/>
                </a:highlight>
                <a:latin typeface="楷体" panose="02010609060101010101" charset="-122"/>
                <a:ea typeface="楷体" panose="02010609060101010101" charset="-122"/>
                <a:cs typeface="微软雅黑" panose="020B0503020204020204" charset="-122"/>
              </a:rPr>
              <a:t>证明了地圆学说的正确。</a:t>
            </a:r>
            <a:endParaRPr lang="zh-CN" altLang="en-US" sz="2400" b="1">
              <a:highlight>
                <a:srgbClr val="FF0000"/>
              </a:highlight>
              <a:latin typeface="楷体" panose="02010609060101010101" charset="-122"/>
              <a:ea typeface="楷体" panose="02010609060101010101"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4866"/>
                                        </p:tgtEl>
                                        <p:attrNameLst>
                                          <p:attrName>style.visibility</p:attrName>
                                        </p:attrNameLst>
                                      </p:cBhvr>
                                      <p:to>
                                        <p:strVal val="visible"/>
                                      </p:to>
                                    </p:set>
                                    <p:animEffect transition="in" filter="strips(downRight)">
                                      <p:cBhvr>
                                        <p:cTn id="7" dur="500"/>
                                        <p:tgtEl>
                                          <p:spTgt spid="3486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4871"/>
                                        </p:tgtEl>
                                        <p:attrNameLst>
                                          <p:attrName>style.visibility</p:attrName>
                                        </p:attrNameLst>
                                      </p:cBhvr>
                                      <p:to>
                                        <p:strVal val="visible"/>
                                      </p:to>
                                    </p:set>
                                    <p:animEffect transition="in" filter="strips(downRight)">
                                      <p:cBhvr>
                                        <p:cTn id="12" dur="500"/>
                                        <p:tgtEl>
                                          <p:spTgt spid="3487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4861">
                                            <p:txEl>
                                              <p:pRg st="0" end="0"/>
                                            </p:txEl>
                                          </p:spTgt>
                                        </p:tgtEl>
                                        <p:attrNameLst>
                                          <p:attrName>style.visibility</p:attrName>
                                        </p:attrNameLst>
                                      </p:cBhvr>
                                      <p:to>
                                        <p:strVal val="visible"/>
                                      </p:to>
                                    </p:set>
                                    <p:animEffect transition="in" filter="strips(downRight)">
                                      <p:cBhvr>
                                        <p:cTn id="17" dur="500"/>
                                        <p:tgtEl>
                                          <p:spTgt spid="3486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strips(downRight)">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4867"/>
                                        </p:tgtEl>
                                        <p:attrNameLst>
                                          <p:attrName>style.visibility</p:attrName>
                                        </p:attrNameLst>
                                      </p:cBhvr>
                                      <p:to>
                                        <p:strVal val="visible"/>
                                      </p:to>
                                    </p:set>
                                    <p:animEffect transition="in" filter="strips(downRight)">
                                      <p:cBhvr>
                                        <p:cTn id="27" dur="500"/>
                                        <p:tgtEl>
                                          <p:spTgt spid="3486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34872"/>
                                        </p:tgtEl>
                                        <p:attrNameLst>
                                          <p:attrName>style.visibility</p:attrName>
                                        </p:attrNameLst>
                                      </p:cBhvr>
                                      <p:to>
                                        <p:strVal val="visible"/>
                                      </p:to>
                                    </p:set>
                                    <p:animEffect transition="in" filter="strips(downRight)">
                                      <p:cBhvr>
                                        <p:cTn id="32" dur="500"/>
                                        <p:tgtEl>
                                          <p:spTgt spid="3487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4862"/>
                                        </p:tgtEl>
                                        <p:attrNameLst>
                                          <p:attrName>style.visibility</p:attrName>
                                        </p:attrNameLst>
                                      </p:cBhvr>
                                      <p:to>
                                        <p:strVal val="visible"/>
                                      </p:to>
                                    </p:set>
                                    <p:animEffect transition="in" filter="barn(inVertical)">
                                      <p:cBhvr>
                                        <p:cTn id="37" dur="500"/>
                                        <p:tgtEl>
                                          <p:spTgt spid="3486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strips(downRight)">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34868"/>
                                        </p:tgtEl>
                                        <p:attrNameLst>
                                          <p:attrName>style.visibility</p:attrName>
                                        </p:attrNameLst>
                                      </p:cBhvr>
                                      <p:to>
                                        <p:strVal val="visible"/>
                                      </p:to>
                                    </p:set>
                                    <p:animEffect transition="in" filter="strips(downRight)">
                                      <p:cBhvr>
                                        <p:cTn id="47" dur="500"/>
                                        <p:tgtEl>
                                          <p:spTgt spid="34868"/>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4873"/>
                                        </p:tgtEl>
                                        <p:attrNameLst>
                                          <p:attrName>style.visibility</p:attrName>
                                        </p:attrNameLst>
                                      </p:cBhvr>
                                      <p:to>
                                        <p:strVal val="visible"/>
                                      </p:to>
                                    </p:set>
                                    <p:animEffect transition="in" filter="strips(downRight)">
                                      <p:cBhvr>
                                        <p:cTn id="52" dur="500"/>
                                        <p:tgtEl>
                                          <p:spTgt spid="34873"/>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34864">
                                            <p:txEl>
                                              <p:pRg st="0" end="0"/>
                                            </p:txEl>
                                          </p:spTgt>
                                        </p:tgtEl>
                                        <p:attrNameLst>
                                          <p:attrName>style.visibility</p:attrName>
                                        </p:attrNameLst>
                                      </p:cBhvr>
                                      <p:to>
                                        <p:strVal val="visible"/>
                                      </p:to>
                                    </p:set>
                                    <p:animEffect transition="in" filter="strips(downRight)">
                                      <p:cBhvr>
                                        <p:cTn id="57" dur="500"/>
                                        <p:tgtEl>
                                          <p:spTgt spid="3486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strips(downRight)">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grpId="0" nodeType="clickEffect">
                                  <p:stCondLst>
                                    <p:cond delay="0"/>
                                  </p:stCondLst>
                                  <p:childTnLst>
                                    <p:set>
                                      <p:cBhvr>
                                        <p:cTn id="66" dur="1" fill="hold">
                                          <p:stCondLst>
                                            <p:cond delay="0"/>
                                          </p:stCondLst>
                                        </p:cTn>
                                        <p:tgtEl>
                                          <p:spTgt spid="34869"/>
                                        </p:tgtEl>
                                        <p:attrNameLst>
                                          <p:attrName>style.visibility</p:attrName>
                                        </p:attrNameLst>
                                      </p:cBhvr>
                                      <p:to>
                                        <p:strVal val="visible"/>
                                      </p:to>
                                    </p:set>
                                    <p:animEffect transition="in" filter="strips(downRight)">
                                      <p:cBhvr>
                                        <p:cTn id="67" dur="500"/>
                                        <p:tgtEl>
                                          <p:spTgt spid="34869"/>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6" fill="hold" grpId="0" nodeType="clickEffect">
                                  <p:stCondLst>
                                    <p:cond delay="0"/>
                                  </p:stCondLst>
                                  <p:childTnLst>
                                    <p:set>
                                      <p:cBhvr>
                                        <p:cTn id="71" dur="1" fill="hold">
                                          <p:stCondLst>
                                            <p:cond delay="0"/>
                                          </p:stCondLst>
                                        </p:cTn>
                                        <p:tgtEl>
                                          <p:spTgt spid="34874"/>
                                        </p:tgtEl>
                                        <p:attrNameLst>
                                          <p:attrName>style.visibility</p:attrName>
                                        </p:attrNameLst>
                                      </p:cBhvr>
                                      <p:to>
                                        <p:strVal val="visible"/>
                                      </p:to>
                                    </p:set>
                                    <p:animEffect transition="in" filter="strips(downRight)">
                                      <p:cBhvr>
                                        <p:cTn id="72" dur="500"/>
                                        <p:tgtEl>
                                          <p:spTgt spid="34874"/>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34865">
                                            <p:txEl>
                                              <p:pRg st="0" end="0"/>
                                            </p:txEl>
                                          </p:spTgt>
                                        </p:tgtEl>
                                        <p:attrNameLst>
                                          <p:attrName>style.visibility</p:attrName>
                                        </p:attrNameLst>
                                      </p:cBhvr>
                                      <p:to>
                                        <p:strVal val="visible"/>
                                      </p:to>
                                    </p:set>
                                    <p:animEffect transition="in" filter="strips(downRight)">
                                      <p:cBhvr>
                                        <p:cTn id="77" dur="500"/>
                                        <p:tgtEl>
                                          <p:spTgt spid="34865">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6" fill="hold" grpId="0" nodeType="clickEffect">
                                  <p:stCondLst>
                                    <p:cond delay="0"/>
                                  </p:stCondLst>
                                  <p:childTnLst>
                                    <p:set>
                                      <p:cBhvr>
                                        <p:cTn id="81" dur="1" fill="hold">
                                          <p:stCondLst>
                                            <p:cond delay="0"/>
                                          </p:stCondLst>
                                        </p:cTn>
                                        <p:tgtEl>
                                          <p:spTgt spid="18">
                                            <p:txEl>
                                              <p:pRg st="0" end="0"/>
                                            </p:txEl>
                                          </p:spTgt>
                                        </p:tgtEl>
                                        <p:attrNameLst>
                                          <p:attrName>style.visibility</p:attrName>
                                        </p:attrNameLst>
                                      </p:cBhvr>
                                      <p:to>
                                        <p:strVal val="visible"/>
                                      </p:to>
                                    </p:set>
                                    <p:animEffect transition="in" filter="strips(downRight)">
                                      <p:cBhvr>
                                        <p:cTn id="8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61" grpId="0" build="p"/>
      <p:bldP spid="34862" grpId="0"/>
      <p:bldP spid="34864" grpId="0" build="p"/>
      <p:bldP spid="34865" grpId="0" build="p"/>
      <p:bldP spid="34866" grpId="0"/>
      <p:bldP spid="34867" grpId="0"/>
      <p:bldP spid="34868" grpId="0"/>
      <p:bldP spid="34869" grpId="0"/>
      <p:bldP spid="34871" grpId="0"/>
      <p:bldP spid="34872" grpId="0"/>
      <p:bldP spid="34873" grpId="0"/>
      <p:bldP spid="34874" grpId="0"/>
      <p:bldP spid="5" grpId="0" build="p"/>
      <p:bldP spid="6" grpId="0" build="p"/>
      <p:bldP spid="8" grpId="0" build="p"/>
      <p:bldP spid="1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142240" y="749300"/>
            <a:ext cx="4252595" cy="5835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l">
              <a:lnSpc>
                <a:spcPct val="100000"/>
              </a:lnSpc>
            </a:pPr>
            <a:r>
              <a:rPr lang="zh-CN" altLang="en-US" sz="3200">
                <a:solidFill>
                  <a:schemeClr val="tx1"/>
                </a:solidFill>
                <a:latin typeface="微软雅黑" panose="020B0503020204020204" charset="-122"/>
                <a:ea typeface="微软雅黑" panose="020B0503020204020204" charset="-122"/>
                <a:cs typeface="方正清刻本悦宋简体" panose="02000000000000000000" charset="-122"/>
              </a:rPr>
              <a:t>（一）对欧洲的影响</a:t>
            </a:r>
            <a:endParaRPr lang="zh-CN" altLang="en-US" sz="3200">
              <a:solidFill>
                <a:schemeClr val="tx1"/>
              </a:solidFill>
              <a:latin typeface="微软雅黑" panose="020B0503020204020204" charset="-122"/>
              <a:ea typeface="微软雅黑" panose="020B0503020204020204" charset="-122"/>
              <a:cs typeface="方正清刻本悦宋简体" panose="02000000000000000000" charset="-122"/>
            </a:endParaRPr>
          </a:p>
        </p:txBody>
      </p:sp>
      <p:sp>
        <p:nvSpPr>
          <p:cNvPr id="2" name="文本框 1"/>
          <p:cNvSpPr txBox="1"/>
          <p:nvPr>
            <p:custDataLst>
              <p:tags r:id="rId2"/>
            </p:custDataLst>
          </p:nvPr>
        </p:nvSpPr>
        <p:spPr>
          <a:xfrm>
            <a:off x="142240" y="1428750"/>
            <a:ext cx="1182497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l">
              <a:lnSpc>
                <a:spcPct val="100000"/>
              </a:lnSpc>
            </a:pPr>
            <a:r>
              <a:rPr lang="en-US" altLang="zh-CN" sz="3200" b="1">
                <a:solidFill>
                  <a:schemeClr val="tx1"/>
                </a:solidFill>
                <a:latin typeface="微软雅黑" panose="020B0503020204020204" charset="-122"/>
                <a:ea typeface="微软雅黑" panose="020B0503020204020204" charset="-122"/>
                <a:cs typeface="方正清刻本悦宋简体" panose="02000000000000000000" charset="-122"/>
              </a:rPr>
              <a:t>1.</a:t>
            </a:r>
            <a:r>
              <a:rPr lang="zh-CN" altLang="en-US" sz="3200" b="1">
                <a:solidFill>
                  <a:schemeClr val="tx1"/>
                </a:solidFill>
                <a:latin typeface="微软雅黑" panose="020B0503020204020204" charset="-122"/>
                <a:ea typeface="微软雅黑" panose="020B0503020204020204" charset="-122"/>
                <a:cs typeface="方正清刻本悦宋简体" panose="02000000000000000000" charset="-122"/>
              </a:rPr>
              <a:t>欧洲</a:t>
            </a:r>
            <a:r>
              <a:rPr lang="zh-CN" altLang="en-US" sz="3200" b="1">
                <a:solidFill>
                  <a:srgbClr val="C00000"/>
                </a:solidFill>
                <a:latin typeface="微软雅黑" panose="020B0503020204020204" charset="-122"/>
                <a:ea typeface="微软雅黑" panose="020B0503020204020204" charset="-122"/>
                <a:cs typeface="方正清刻本悦宋简体" panose="02000000000000000000" charset="-122"/>
              </a:rPr>
              <a:t>大西洋沿岸工商业</a:t>
            </a:r>
            <a:r>
              <a:rPr lang="zh-CN" altLang="en-US" sz="3200" b="1">
                <a:solidFill>
                  <a:schemeClr val="tx1"/>
                </a:solidFill>
                <a:latin typeface="微软雅黑" panose="020B0503020204020204" charset="-122"/>
                <a:ea typeface="微软雅黑" panose="020B0503020204020204" charset="-122"/>
                <a:cs typeface="方正清刻本悦宋简体" panose="02000000000000000000" charset="-122"/>
              </a:rPr>
              <a:t>经济</a:t>
            </a:r>
            <a:r>
              <a:rPr lang="zh-CN" altLang="en-US" sz="3200" b="1">
                <a:solidFill>
                  <a:srgbClr val="C00000"/>
                </a:solidFill>
                <a:latin typeface="微软雅黑" panose="020B0503020204020204" charset="-122"/>
                <a:ea typeface="微软雅黑" panose="020B0503020204020204" charset="-122"/>
                <a:cs typeface="方正清刻本悦宋简体" panose="02000000000000000000" charset="-122"/>
              </a:rPr>
              <a:t>繁荣</a:t>
            </a:r>
            <a:r>
              <a:rPr lang="zh-CN" altLang="en-US" sz="3200" b="1">
                <a:solidFill>
                  <a:schemeClr val="tx1"/>
                </a:solidFill>
                <a:latin typeface="微软雅黑" panose="020B0503020204020204" charset="-122"/>
                <a:ea typeface="微软雅黑" panose="020B0503020204020204" charset="-122"/>
                <a:cs typeface="方正清刻本悦宋简体" panose="02000000000000000000" charset="-122"/>
              </a:rPr>
              <a:t>起来，促进了</a:t>
            </a:r>
            <a:r>
              <a:rPr lang="zh-CN" altLang="en-US" sz="3200" b="1">
                <a:solidFill>
                  <a:srgbClr val="C00000"/>
                </a:solidFill>
                <a:latin typeface="微软雅黑" panose="020B0503020204020204" charset="-122"/>
                <a:ea typeface="微软雅黑" panose="020B0503020204020204" charset="-122"/>
                <a:cs typeface="方正清刻本悦宋简体" panose="02000000000000000000" charset="-122"/>
              </a:rPr>
              <a:t>资本主义的发展</a:t>
            </a:r>
            <a:endParaRPr lang="zh-CN" altLang="en-US" sz="3200" b="1">
              <a:solidFill>
                <a:srgbClr val="C00000"/>
              </a:solidFill>
              <a:latin typeface="微软雅黑" panose="020B0503020204020204" charset="-122"/>
              <a:ea typeface="微软雅黑" panose="020B0503020204020204" charset="-122"/>
              <a:cs typeface="方正清刻本悦宋简体" panose="02000000000000000000" charset="-122"/>
            </a:endParaRPr>
          </a:p>
        </p:txBody>
      </p:sp>
      <p:pic>
        <p:nvPicPr>
          <p:cNvPr id="9" name="Picture 64"/>
          <p:cNvPicPr>
            <a:picLocks noChangeAspect="1"/>
          </p:cNvPicPr>
          <p:nvPr>
            <p:custDataLst>
              <p:tags r:id="rId3"/>
            </p:custDataLst>
          </p:nvPr>
        </p:nvPicPr>
        <p:blipFill>
          <a:blip r:embed="rId4"/>
          <a:stretch>
            <a:fillRect/>
          </a:stretch>
        </p:blipFill>
        <p:spPr>
          <a:xfrm>
            <a:off x="716280" y="2127250"/>
            <a:ext cx="3677920" cy="2136140"/>
          </a:xfrm>
          <a:prstGeom prst="rect">
            <a:avLst/>
          </a:prstGeom>
          <a:noFill/>
          <a:ln w="9525">
            <a:noFill/>
          </a:ln>
        </p:spPr>
      </p:pic>
      <p:sp>
        <p:nvSpPr>
          <p:cNvPr id="10" name="文本框 9"/>
          <p:cNvSpPr txBox="1"/>
          <p:nvPr>
            <p:custDataLst>
              <p:tags r:id="rId5"/>
            </p:custDataLst>
          </p:nvPr>
        </p:nvSpPr>
        <p:spPr>
          <a:xfrm>
            <a:off x="4620260" y="2263775"/>
            <a:ext cx="7874635" cy="607695"/>
          </a:xfrm>
          <a:prstGeom prst="rect">
            <a:avLst/>
          </a:prstGeom>
          <a:noFill/>
        </p:spPr>
        <p:txBody>
          <a:bodyPr wrap="square" rtlCol="0">
            <a:spAutoFit/>
          </a:bodyPr>
          <a:lstStyle/>
          <a:p>
            <a:pPr algn="l">
              <a:lnSpc>
                <a:spcPct val="120000"/>
              </a:lnSpc>
            </a:pPr>
            <a:r>
              <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rPr>
              <a:t>①贸易中心由</a:t>
            </a:r>
            <a:r>
              <a:rPr lang="zh-CN" altLang="en-US" sz="2800" b="1">
                <a:solidFill>
                  <a:srgbClr val="C00000"/>
                </a:solidFill>
                <a:latin typeface="宋体" panose="02010600030101010101" pitchFamily="2" charset="-122"/>
                <a:ea typeface="宋体" panose="02010600030101010101" pitchFamily="2" charset="-122"/>
                <a:cs typeface="苏新诗柳楷简" panose="02010600000101010101" charset="-122"/>
              </a:rPr>
              <a:t>地中海沿岸转移到大西洋沿岸</a:t>
            </a:r>
            <a:endParaRPr lang="zh-CN" altLang="en-US" sz="2800" b="1">
              <a:solidFill>
                <a:srgbClr val="C00000"/>
              </a:solidFill>
              <a:latin typeface="宋体" panose="02010600030101010101" pitchFamily="2" charset="-122"/>
              <a:ea typeface="宋体" panose="02010600030101010101" pitchFamily="2" charset="-122"/>
              <a:cs typeface="苏新诗柳楷简" panose="02010600000101010101" charset="-122"/>
            </a:endParaRPr>
          </a:p>
        </p:txBody>
      </p:sp>
      <p:sp>
        <p:nvSpPr>
          <p:cNvPr id="4" name="椭圆 3"/>
          <p:cNvSpPr/>
          <p:nvPr>
            <p:custDataLst>
              <p:tags r:id="rId6"/>
            </p:custDataLst>
          </p:nvPr>
        </p:nvSpPr>
        <p:spPr>
          <a:xfrm>
            <a:off x="2160905" y="2875915"/>
            <a:ext cx="179705" cy="201930"/>
          </a:xfrm>
          <a:prstGeom prst="ellipse">
            <a:avLst/>
          </a:prstGeom>
          <a:gradFill>
            <a:gsLst>
              <a:gs pos="0">
                <a:srgbClr val="E30000"/>
              </a:gs>
              <a:gs pos="100000">
                <a:srgbClr val="760303"/>
              </a:gs>
            </a:gsLst>
            <a:lin ang="5400000" scaled="0"/>
          </a:grad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06968" tIns="53483" rIns="106968" bIns="53483" anchor="ctr"/>
          <a:lstStyle/>
          <a:p>
            <a:pPr algn="ctr">
              <a:defRPr/>
            </a:pPr>
            <a:endParaRPr lang="zh-CN" altLang="en-US" noProof="1"/>
          </a:p>
        </p:txBody>
      </p:sp>
      <p:sp>
        <p:nvSpPr>
          <p:cNvPr id="5" name="文本框 4"/>
          <p:cNvSpPr txBox="1"/>
          <p:nvPr>
            <p:custDataLst>
              <p:tags r:id="rId7"/>
            </p:custDataLst>
          </p:nvPr>
        </p:nvSpPr>
        <p:spPr>
          <a:xfrm>
            <a:off x="4620260" y="2875915"/>
            <a:ext cx="7874635" cy="607695"/>
          </a:xfrm>
          <a:prstGeom prst="rect">
            <a:avLst/>
          </a:prstGeom>
          <a:noFill/>
        </p:spPr>
        <p:txBody>
          <a:bodyPr wrap="square" rtlCol="0">
            <a:spAutoFit/>
          </a:bodyPr>
          <a:lstStyle/>
          <a:p>
            <a:pPr algn="l">
              <a:lnSpc>
                <a:spcPct val="120000"/>
              </a:lnSpc>
            </a:pPr>
            <a:r>
              <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rPr>
              <a:t>②贸易规模扩大</a:t>
            </a:r>
            <a:endPar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endParaRPr>
          </a:p>
        </p:txBody>
      </p:sp>
      <p:sp>
        <p:nvSpPr>
          <p:cNvPr id="6" name="文本框 5"/>
          <p:cNvSpPr txBox="1"/>
          <p:nvPr>
            <p:custDataLst>
              <p:tags r:id="rId8"/>
            </p:custDataLst>
          </p:nvPr>
        </p:nvSpPr>
        <p:spPr>
          <a:xfrm>
            <a:off x="4620260" y="3483610"/>
            <a:ext cx="7874635" cy="607695"/>
          </a:xfrm>
          <a:prstGeom prst="rect">
            <a:avLst/>
          </a:prstGeom>
          <a:noFill/>
        </p:spPr>
        <p:txBody>
          <a:bodyPr wrap="square" rtlCol="0">
            <a:spAutoFit/>
          </a:bodyPr>
          <a:lstStyle/>
          <a:p>
            <a:pPr algn="l">
              <a:lnSpc>
                <a:spcPct val="120000"/>
              </a:lnSpc>
            </a:pPr>
            <a:r>
              <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rPr>
              <a:t>③商品种类增多，商业地位日益重要</a:t>
            </a:r>
            <a:endPar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endParaRPr>
          </a:p>
        </p:txBody>
      </p:sp>
      <p:sp>
        <p:nvSpPr>
          <p:cNvPr id="36" name="AutoShape 36"/>
          <p:cNvSpPr/>
          <p:nvPr>
            <p:custDataLst>
              <p:tags r:id="rId9"/>
            </p:custDataLst>
          </p:nvPr>
        </p:nvSpPr>
        <p:spPr>
          <a:xfrm>
            <a:off x="8122920" y="2871470"/>
            <a:ext cx="2219325" cy="574675"/>
          </a:xfrm>
          <a:prstGeom prst="roundRect">
            <a:avLst>
              <a:gd name="adj" fmla="val 16667"/>
            </a:avLst>
          </a:prstGeom>
          <a:solidFill>
            <a:srgbClr val="C00000"/>
          </a:solidFill>
          <a:ln w="41275" cap="flat" cmpd="sng">
            <a:solidFill>
              <a:srgbClr val="FFFF00"/>
            </a:solidFill>
            <a:prstDash val="solid"/>
            <a:headEnd type="none" w="med" len="med"/>
            <a:tailEnd type="none" w="med" len="med"/>
          </a:ln>
        </p:spPr>
        <p:txBody>
          <a:bodyPr wrap="none" anchor="ctr"/>
          <a:lstStyle/>
          <a:p>
            <a:pPr algn="ctr" eaLnBrk="1" hangingPunct="1"/>
            <a:r>
              <a:rPr lang="zh-CN" sz="3600">
                <a:solidFill>
                  <a:schemeClr val="bg1"/>
                </a:solidFill>
                <a:latin typeface="汉仪北魏写经W" panose="00020600040101010101" charset="-122"/>
                <a:ea typeface="汉仪北魏写经W" panose="00020600040101010101" charset="-122"/>
                <a:cs typeface="苏新诗柳楷简" panose="02010600000101010101" charset="-122"/>
              </a:rPr>
              <a:t>商业革命</a:t>
            </a:r>
            <a:endParaRPr lang="zh-CN" sz="3600">
              <a:solidFill>
                <a:schemeClr val="bg1"/>
              </a:solidFill>
              <a:latin typeface="汉仪北魏写经W" panose="00020600040101010101" charset="-122"/>
              <a:ea typeface="汉仪北魏写经W" panose="00020600040101010101" charset="-122"/>
              <a:cs typeface="苏新诗柳楷简" panose="02010600000101010101" charset="-122"/>
            </a:endParaRPr>
          </a:p>
        </p:txBody>
      </p:sp>
      <p:sp>
        <p:nvSpPr>
          <p:cNvPr id="273412" name="Rectangle 4"/>
          <p:cNvSpPr>
            <a:spLocks noChangeArrowheads="1"/>
          </p:cNvSpPr>
          <p:nvPr>
            <p:custDataLst>
              <p:tags r:id="rId10"/>
            </p:custDataLst>
          </p:nvPr>
        </p:nvSpPr>
        <p:spPr bwMode="auto">
          <a:xfrm>
            <a:off x="6491605" y="4161155"/>
            <a:ext cx="5607685" cy="2687955"/>
          </a:xfrm>
          <a:prstGeom prst="rect">
            <a:avLst/>
          </a:prstGeom>
          <a:noFill/>
          <a:ln w="12700" cmpd="sng">
            <a:solidFill>
              <a:schemeClr val="accent1">
                <a:shade val="50000"/>
              </a:schemeClr>
            </a:solidFill>
            <a:prstDash val="dashDot"/>
            <a:miter lim="800000"/>
          </a:ln>
          <a:effectLst/>
        </p:spPr>
        <p:txBody>
          <a:bodyPr/>
          <a:lstStyle>
            <a:lvl1pPr indent="716280" algn="l">
              <a:spcBef>
                <a:spcPct val="20000"/>
              </a:spcBef>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1pPr>
            <a:lvl2pPr marL="1221105" indent="-325755" algn="l">
              <a:spcBef>
                <a:spcPct val="20000"/>
              </a:spcBef>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2pPr>
            <a:lvl3pPr marL="1751330" indent="-351155" algn="l">
              <a:spcBef>
                <a:spcPct val="20000"/>
              </a:spcBef>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3pPr>
            <a:lvl4pPr marL="2246630" indent="-316230" algn="l">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4pPr>
            <a:lvl5pPr marL="2765425" indent="-339725" algn="l">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5pPr>
            <a:lvl6pPr marL="3222625" indent="-339725"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6pPr>
            <a:lvl7pPr marL="3679825" indent="-339725"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7pPr>
            <a:lvl8pPr marL="4137025" indent="-339725"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8pPr>
            <a:lvl9pPr marL="4594225" indent="-339725"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charset="0"/>
                <a:ea typeface="宋体" panose="02010600030101010101" pitchFamily="2" charset="-122"/>
              </a:defRPr>
            </a:lvl9pPr>
          </a:lstStyle>
          <a:p>
            <a:pPr marL="0" marR="0" lvl="0" indent="457200" algn="just" defTabSz="914400" rtl="0" fontAlgn="auto">
              <a:lnSpc>
                <a:spcPct val="120000"/>
              </a:lnSpc>
              <a:spcBef>
                <a:spcPct val="0"/>
              </a:spcBef>
              <a:spcAft>
                <a:spcPct val="0"/>
              </a:spcAft>
              <a:buClr>
                <a:schemeClr val="hlink"/>
              </a:buClr>
              <a:buSzPct val="70000"/>
              <a:buFont typeface="Wingdings" panose="05000000000000000000" pitchFamily="2" charset="2"/>
              <a:buNone/>
              <a:defRPr/>
            </a:pP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16</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世纪，欧洲的</a:t>
            </a:r>
            <a:r>
              <a:rPr kumimoji="0" lang="zh-CN" altLang="en-US"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黄金从</a:t>
            </a:r>
            <a:r>
              <a:rPr kumimoji="0" lang="en-US" altLang="zh-CN"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55</a:t>
            </a:r>
            <a:r>
              <a:rPr kumimoji="0" lang="zh-CN" altLang="en-US"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万公斤增加到</a:t>
            </a:r>
            <a:r>
              <a:rPr kumimoji="0" lang="en-US" altLang="zh-CN"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119</a:t>
            </a:r>
            <a:r>
              <a:rPr kumimoji="0" lang="zh-CN" altLang="en-US"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万多公斤</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a:t>
            </a: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 </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按传统方式征收的定额货币地租的</a:t>
            </a:r>
            <a:r>
              <a:rPr kumimoji="0" lang="zh-CN" altLang="en-US"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封建主</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a:t>
            </a:r>
            <a:r>
              <a:rPr kumimoji="0" lang="zh-CN" altLang="en-US"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收入减少了</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。同时</a:t>
            </a:r>
            <a:r>
              <a:rPr kumimoji="0" lang="zh-CN" altLang="en-US"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新兴的资产阶级</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靠使用廉价的劳动力和高价出售产品而</a:t>
            </a:r>
            <a:r>
              <a:rPr kumimoji="0" lang="zh-CN" altLang="en-US" sz="2400" b="1" i="0" u="none" strike="noStrike" kern="1200" cap="none" spc="0" normalizeH="0" baseline="0" noProof="0" smtClean="0">
                <a:ln>
                  <a:noFill/>
                </a:ln>
                <a:solidFill>
                  <a:srgbClr val="C00000"/>
                </a:solidFill>
                <a:effectLst/>
                <a:uLnTx/>
                <a:uFillTx/>
                <a:latin typeface="宋体" panose="02010600030101010101" pitchFamily="2" charset="-122"/>
                <a:cs typeface="宋体" panose="02010600030101010101" pitchFamily="2" charset="-122"/>
              </a:rPr>
              <a:t>得到好处</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 </a:t>
            </a:r>
            <a:r>
              <a:rPr lang="zh-CN" altLang="en-US" sz="2400" b="1" noProof="0" smtClean="0">
                <a:ln>
                  <a:noFill/>
                </a:ln>
                <a:effectLst/>
                <a:uLnTx/>
                <a:uFillTx/>
                <a:latin typeface="宋体" panose="02010600030101010101" pitchFamily="2" charset="-122"/>
                <a:cs typeface="宋体" panose="02010600030101010101" pitchFamily="2" charset="-122"/>
                <a:sym typeface="+mn-ea"/>
              </a:rPr>
              <a:t>。</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 </a:t>
            </a:r>
            <a:endPar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endParaRPr>
          </a:p>
          <a:p>
            <a:pPr marL="0" marR="0" lvl="0" indent="0" algn="r" defTabSz="914400" rtl="0" eaLnBrk="1" latinLnBrk="0" hangingPunct="1">
              <a:lnSpc>
                <a:spcPct val="120000"/>
              </a:lnSpc>
              <a:spcBef>
                <a:spcPct val="0"/>
              </a:spcBef>
              <a:spcAft>
                <a:spcPct val="0"/>
              </a:spcAft>
              <a:buClr>
                <a:schemeClr val="hlink"/>
              </a:buClr>
              <a:buSzPct val="70000"/>
              <a:buFont typeface="Wingdings" panose="05000000000000000000" pitchFamily="2" charset="2"/>
              <a:buNone/>
              <a:defRPr/>
            </a:pP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孔祥民主编</a:t>
            </a: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世界中古史</a:t>
            </a: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rPr>
              <a:t>》</a:t>
            </a:r>
            <a:endPar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cs typeface="宋体" panose="02010600030101010101" pitchFamily="2" charset="-122"/>
            </a:endParaRPr>
          </a:p>
        </p:txBody>
      </p:sp>
      <p:sp>
        <p:nvSpPr>
          <p:cNvPr id="7" name="椭圆 6"/>
          <p:cNvSpPr/>
          <p:nvPr>
            <p:custDataLst>
              <p:tags r:id="rId11"/>
            </p:custDataLst>
          </p:nvPr>
        </p:nvSpPr>
        <p:spPr>
          <a:xfrm>
            <a:off x="1877695" y="2785110"/>
            <a:ext cx="179705" cy="201930"/>
          </a:xfrm>
          <a:prstGeom prst="ellipse">
            <a:avLst/>
          </a:prstGeom>
          <a:gradFill>
            <a:gsLst>
              <a:gs pos="0">
                <a:srgbClr val="E30000"/>
              </a:gs>
              <a:gs pos="100000">
                <a:srgbClr val="760303"/>
              </a:gs>
            </a:gsLst>
            <a:lin ang="5400000" scaled="0"/>
          </a:grad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06968" tIns="53483" rIns="106968" bIns="53483" anchor="ctr"/>
          <a:lstStyle/>
          <a:p>
            <a:pPr algn="ctr">
              <a:defRPr/>
            </a:pPr>
            <a:endParaRPr lang="zh-CN" altLang="en-US" noProof="1"/>
          </a:p>
        </p:txBody>
      </p:sp>
      <p:sp>
        <p:nvSpPr>
          <p:cNvPr id="273414" name="Text Box 6"/>
          <p:cNvSpPr txBox="1"/>
          <p:nvPr>
            <p:custDataLst>
              <p:tags r:id="rId12"/>
            </p:custDataLst>
          </p:nvPr>
        </p:nvSpPr>
        <p:spPr>
          <a:xfrm>
            <a:off x="586105" y="4404360"/>
            <a:ext cx="2906395" cy="521970"/>
          </a:xfrm>
          <a:prstGeom prst="rect">
            <a:avLst/>
          </a:prstGeom>
          <a:noFill/>
          <a:ln w="9525">
            <a:noFill/>
          </a:ln>
        </p:spPr>
        <p:txBody>
          <a:bodyPr wrap="square" anchor="t">
            <a:spAutoFit/>
          </a:bodyPr>
          <a:lstStyle/>
          <a:p>
            <a:pPr algn="ctr">
              <a:spcBef>
                <a:spcPct val="50000"/>
              </a:spcBef>
            </a:pPr>
            <a:r>
              <a:rPr lang="en-US" altLang="zh-CN" sz="2800" b="1">
                <a:solidFill>
                  <a:srgbClr val="2E6CB8"/>
                </a:solidFill>
                <a:latin typeface="汉仪浅光 55W" panose="00020600040101010101" charset="-122"/>
                <a:ea typeface="汉仪浅光 55W" panose="00020600040101010101" charset="-122"/>
                <a:cs typeface="汉仪浅光 55W" panose="00020600040101010101" charset="-122"/>
              </a:rPr>
              <a:t> </a:t>
            </a:r>
            <a:r>
              <a:rPr lang="zh-CN" altLang="en-US" sz="2800" b="1" u="sng">
                <a:solidFill>
                  <a:srgbClr val="C00000"/>
                </a:solidFill>
                <a:latin typeface="宋体" panose="02010600030101010101" pitchFamily="2" charset="-122"/>
                <a:ea typeface="宋体" panose="02010600030101010101" pitchFamily="2" charset="-122"/>
                <a:cs typeface="汉仪浅光 55W" panose="00020600040101010101" charset="-122"/>
              </a:rPr>
              <a:t>贵金属涌入西欧</a:t>
            </a:r>
            <a:endParaRPr lang="zh-CN" altLang="en-US" sz="2800" b="1" u="sng">
              <a:solidFill>
                <a:srgbClr val="C00000"/>
              </a:solidFill>
              <a:latin typeface="宋体" panose="02010600030101010101" pitchFamily="2" charset="-122"/>
              <a:ea typeface="宋体" panose="02010600030101010101" pitchFamily="2" charset="-122"/>
              <a:cs typeface="汉仪浅光 55W" panose="00020600040101010101" charset="-122"/>
            </a:endParaRPr>
          </a:p>
        </p:txBody>
      </p:sp>
      <p:sp>
        <p:nvSpPr>
          <p:cNvPr id="63" name="AutoShape 37"/>
          <p:cNvSpPr/>
          <p:nvPr>
            <p:custDataLst>
              <p:tags r:id="rId13"/>
            </p:custDataLst>
          </p:nvPr>
        </p:nvSpPr>
        <p:spPr>
          <a:xfrm>
            <a:off x="1859280" y="4984115"/>
            <a:ext cx="198120" cy="740410"/>
          </a:xfrm>
          <a:prstGeom prst="downArrow">
            <a:avLst>
              <a:gd name="adj1" fmla="val 50000"/>
              <a:gd name="adj2" fmla="val 56470"/>
            </a:avLst>
          </a:prstGeom>
          <a:solidFill>
            <a:schemeClr val="bg1"/>
          </a:solidFill>
          <a:ln w="9525" cap="flat" cmpd="sng">
            <a:solidFill>
              <a:schemeClr val="tx1"/>
            </a:solidFill>
            <a:prstDash val="solid"/>
            <a:miter/>
            <a:headEnd type="none" w="med" len="med"/>
            <a:tailEnd type="none" w="med" len="med"/>
          </a:ln>
        </p:spPr>
        <p:txBody>
          <a:bodyPr vert="eaVert" wrap="none" anchor="ctr"/>
          <a:lstStyle/>
          <a:p>
            <a:pPr eaLnBrk="1" hangingPunct="1"/>
            <a:endParaRPr lang="zh-CN" altLang="en-US" sz="100">
              <a:latin typeface="Calibri" panose="020F0502020204030204"/>
            </a:endParaRPr>
          </a:p>
        </p:txBody>
      </p:sp>
      <p:sp>
        <p:nvSpPr>
          <p:cNvPr id="11" name="文本框 10"/>
          <p:cNvSpPr txBox="1"/>
          <p:nvPr>
            <p:custDataLst>
              <p:tags r:id="rId14"/>
            </p:custDataLst>
          </p:nvPr>
        </p:nvSpPr>
        <p:spPr>
          <a:xfrm>
            <a:off x="481330" y="5724525"/>
            <a:ext cx="2971800" cy="1124585"/>
          </a:xfrm>
          <a:prstGeom prst="rect">
            <a:avLst/>
          </a:prstGeom>
          <a:noFill/>
        </p:spPr>
        <p:txBody>
          <a:bodyPr wrap="square" rtlCol="0">
            <a:spAutoFit/>
          </a:bodyPr>
          <a:lstStyle/>
          <a:p>
            <a:pPr algn="ctr">
              <a:lnSpc>
                <a:spcPct val="120000"/>
              </a:lnSpc>
            </a:pPr>
            <a:r>
              <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rPr>
              <a:t>金属货币贬值</a:t>
            </a:r>
            <a:endPar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endParaRPr>
          </a:p>
          <a:p>
            <a:pPr algn="ctr">
              <a:lnSpc>
                <a:spcPct val="120000"/>
              </a:lnSpc>
            </a:pPr>
            <a:r>
              <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rPr>
              <a:t>物价上涨</a:t>
            </a:r>
            <a:endPar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endParaRPr>
          </a:p>
        </p:txBody>
      </p:sp>
      <p:sp>
        <p:nvSpPr>
          <p:cNvPr id="12" name="AutoShape 36"/>
          <p:cNvSpPr/>
          <p:nvPr>
            <p:custDataLst>
              <p:tags r:id="rId15"/>
            </p:custDataLst>
          </p:nvPr>
        </p:nvSpPr>
        <p:spPr>
          <a:xfrm>
            <a:off x="48895" y="4404360"/>
            <a:ext cx="667385" cy="2331720"/>
          </a:xfrm>
          <a:prstGeom prst="roundRect">
            <a:avLst>
              <a:gd name="adj" fmla="val 16667"/>
            </a:avLst>
          </a:prstGeom>
          <a:solidFill>
            <a:srgbClr val="C00000"/>
          </a:solidFill>
          <a:ln w="41275" cap="flat" cmpd="sng">
            <a:solidFill>
              <a:srgbClr val="FFFF00"/>
            </a:solidFill>
            <a:prstDash val="solid"/>
            <a:headEnd type="none" w="med" len="med"/>
            <a:tailEnd type="none" w="med" len="med"/>
          </a:ln>
        </p:spPr>
        <p:txBody>
          <a:bodyPr wrap="none" anchor="ctr"/>
          <a:lstStyle/>
          <a:p>
            <a:pPr algn="ctr" eaLnBrk="1" hangingPunct="1"/>
            <a:r>
              <a:rPr lang="zh-CN" sz="3600">
                <a:solidFill>
                  <a:schemeClr val="bg1"/>
                </a:solidFill>
                <a:latin typeface="汉仪北魏写经W" panose="00020600040101010101" charset="-122"/>
                <a:ea typeface="汉仪北魏写经W" panose="00020600040101010101" charset="-122"/>
                <a:cs typeface="苏新诗柳楷简" panose="02010600000101010101" charset="-122"/>
              </a:rPr>
              <a:t>价</a:t>
            </a:r>
            <a:endParaRPr lang="zh-CN" sz="3600">
              <a:solidFill>
                <a:schemeClr val="bg1"/>
              </a:solidFill>
              <a:latin typeface="汉仪北魏写经W" panose="00020600040101010101" charset="-122"/>
              <a:ea typeface="汉仪北魏写经W" panose="00020600040101010101" charset="-122"/>
              <a:cs typeface="苏新诗柳楷简" panose="02010600000101010101" charset="-122"/>
            </a:endParaRPr>
          </a:p>
          <a:p>
            <a:pPr algn="ctr" eaLnBrk="1" hangingPunct="1"/>
            <a:r>
              <a:rPr lang="zh-CN" sz="3600">
                <a:solidFill>
                  <a:schemeClr val="bg1"/>
                </a:solidFill>
                <a:latin typeface="汉仪北魏写经W" panose="00020600040101010101" charset="-122"/>
                <a:ea typeface="汉仪北魏写经W" panose="00020600040101010101" charset="-122"/>
                <a:cs typeface="苏新诗柳楷简" panose="02010600000101010101" charset="-122"/>
              </a:rPr>
              <a:t>格</a:t>
            </a:r>
            <a:endParaRPr lang="zh-CN" sz="3600">
              <a:solidFill>
                <a:schemeClr val="bg1"/>
              </a:solidFill>
              <a:latin typeface="汉仪北魏写经W" panose="00020600040101010101" charset="-122"/>
              <a:ea typeface="汉仪北魏写经W" panose="00020600040101010101" charset="-122"/>
              <a:cs typeface="苏新诗柳楷简" panose="02010600000101010101" charset="-122"/>
            </a:endParaRPr>
          </a:p>
          <a:p>
            <a:pPr algn="ctr" eaLnBrk="1" hangingPunct="1"/>
            <a:r>
              <a:rPr lang="zh-CN" sz="3600">
                <a:solidFill>
                  <a:schemeClr val="bg1"/>
                </a:solidFill>
                <a:latin typeface="汉仪北魏写经W" panose="00020600040101010101" charset="-122"/>
                <a:ea typeface="汉仪北魏写经W" panose="00020600040101010101" charset="-122"/>
                <a:cs typeface="苏新诗柳楷简" panose="02010600000101010101" charset="-122"/>
              </a:rPr>
              <a:t>革</a:t>
            </a:r>
            <a:endParaRPr lang="zh-CN" sz="3600">
              <a:solidFill>
                <a:schemeClr val="bg1"/>
              </a:solidFill>
              <a:latin typeface="汉仪北魏写经W" panose="00020600040101010101" charset="-122"/>
              <a:ea typeface="汉仪北魏写经W" panose="00020600040101010101" charset="-122"/>
              <a:cs typeface="苏新诗柳楷简" panose="02010600000101010101" charset="-122"/>
            </a:endParaRPr>
          </a:p>
          <a:p>
            <a:pPr algn="ctr" eaLnBrk="1" hangingPunct="1"/>
            <a:r>
              <a:rPr lang="zh-CN" sz="3600">
                <a:solidFill>
                  <a:schemeClr val="bg1"/>
                </a:solidFill>
                <a:latin typeface="汉仪北魏写经W" panose="00020600040101010101" charset="-122"/>
                <a:ea typeface="汉仪北魏写经W" panose="00020600040101010101" charset="-122"/>
                <a:cs typeface="苏新诗柳楷简" panose="02010600000101010101" charset="-122"/>
              </a:rPr>
              <a:t>命</a:t>
            </a:r>
            <a:endParaRPr lang="zh-CN" sz="3600">
              <a:solidFill>
                <a:schemeClr val="bg1"/>
              </a:solidFill>
              <a:latin typeface="汉仪北魏写经W" panose="00020600040101010101" charset="-122"/>
              <a:ea typeface="汉仪北魏写经W" panose="00020600040101010101" charset="-122"/>
              <a:cs typeface="苏新诗柳楷简" panose="02010600000101010101" charset="-122"/>
            </a:endParaRPr>
          </a:p>
        </p:txBody>
      </p:sp>
      <p:sp>
        <p:nvSpPr>
          <p:cNvPr id="18" name="左弧形箭头 17"/>
          <p:cNvSpPr/>
          <p:nvPr>
            <p:custDataLst>
              <p:tags r:id="rId16"/>
            </p:custDataLst>
          </p:nvPr>
        </p:nvSpPr>
        <p:spPr>
          <a:xfrm rot="15000000">
            <a:off x="3646170" y="5776595"/>
            <a:ext cx="426085" cy="1465580"/>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18"/>
          <p:cNvSpPr txBox="1"/>
          <p:nvPr>
            <p:custDataLst>
              <p:tags r:id="rId17"/>
            </p:custDataLst>
          </p:nvPr>
        </p:nvSpPr>
        <p:spPr>
          <a:xfrm>
            <a:off x="3200400" y="5067300"/>
            <a:ext cx="3291205" cy="1124585"/>
          </a:xfrm>
          <a:prstGeom prst="rect">
            <a:avLst/>
          </a:prstGeom>
          <a:noFill/>
        </p:spPr>
        <p:txBody>
          <a:bodyPr wrap="square" rtlCol="0">
            <a:spAutoFit/>
          </a:bodyPr>
          <a:lstStyle/>
          <a:p>
            <a:pPr algn="ctr">
              <a:lnSpc>
                <a:spcPct val="120000"/>
              </a:lnSpc>
            </a:pPr>
            <a:r>
              <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rPr>
              <a:t>封建地主地位下降</a:t>
            </a:r>
            <a:endPar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endParaRPr>
          </a:p>
          <a:p>
            <a:pPr algn="ctr">
              <a:lnSpc>
                <a:spcPct val="120000"/>
              </a:lnSpc>
            </a:pPr>
            <a:r>
              <a:rPr lang="zh-CN" altLang="en-US" sz="2800" b="1">
                <a:solidFill>
                  <a:srgbClr val="C00000"/>
                </a:solidFill>
                <a:latin typeface="宋体" panose="02010600030101010101" pitchFamily="2" charset="-122"/>
                <a:ea typeface="宋体" panose="02010600030101010101" pitchFamily="2" charset="-122"/>
                <a:cs typeface="苏新诗柳楷简" panose="02010600000101010101" charset="-122"/>
              </a:rPr>
              <a:t>资产阶级</a:t>
            </a:r>
            <a:r>
              <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rPr>
              <a:t>实力上升</a:t>
            </a:r>
            <a:endParaRPr lang="zh-CN" altLang="en-US" sz="2800" b="1">
              <a:solidFill>
                <a:schemeClr val="tx1"/>
              </a:solidFill>
              <a:latin typeface="宋体" panose="02010600030101010101" pitchFamily="2" charset="-122"/>
              <a:ea typeface="宋体" panose="02010600030101010101" pitchFamily="2" charset="-122"/>
              <a:cs typeface="苏新诗柳楷简" panose="02010600000101010101" charset="-122"/>
            </a:endParaRPr>
          </a:p>
        </p:txBody>
      </p:sp>
      <p:sp>
        <p:nvSpPr>
          <p:cNvPr id="21" name="AutoShape 37"/>
          <p:cNvSpPr/>
          <p:nvPr>
            <p:custDataLst>
              <p:tags r:id="rId18"/>
            </p:custDataLst>
          </p:nvPr>
        </p:nvSpPr>
        <p:spPr>
          <a:xfrm rot="10800000">
            <a:off x="5154295" y="4703445"/>
            <a:ext cx="161925" cy="411480"/>
          </a:xfrm>
          <a:prstGeom prst="downArrow">
            <a:avLst>
              <a:gd name="adj1" fmla="val 50000"/>
              <a:gd name="adj2" fmla="val 56470"/>
            </a:avLst>
          </a:prstGeom>
          <a:solidFill>
            <a:srgbClr val="C00000"/>
          </a:solidFill>
          <a:ln w="9525" cap="flat" cmpd="sng">
            <a:noFill/>
            <a:prstDash val="solid"/>
            <a:miter/>
            <a:headEnd type="none" w="med" len="med"/>
            <a:tailEnd type="none" w="med" len="med"/>
          </a:ln>
        </p:spPr>
        <p:txBody>
          <a:bodyPr vert="eaVert" wrap="none" anchor="ctr"/>
          <a:lstStyle/>
          <a:p>
            <a:pPr eaLnBrk="1" hangingPunct="1"/>
            <a:endParaRPr lang="zh-CN" altLang="en-US" sz="100">
              <a:latin typeface="Calibri" panose="020F0502020204030204"/>
            </a:endParaRPr>
          </a:p>
        </p:txBody>
      </p:sp>
      <p:sp>
        <p:nvSpPr>
          <p:cNvPr id="22" name="文本框 21"/>
          <p:cNvSpPr txBox="1"/>
          <p:nvPr>
            <p:custDataLst>
              <p:tags r:id="rId19"/>
            </p:custDataLst>
          </p:nvPr>
        </p:nvSpPr>
        <p:spPr>
          <a:xfrm>
            <a:off x="3851275" y="4161155"/>
            <a:ext cx="2767965" cy="607695"/>
          </a:xfrm>
          <a:prstGeom prst="rect">
            <a:avLst/>
          </a:prstGeom>
          <a:noFill/>
        </p:spPr>
        <p:txBody>
          <a:bodyPr wrap="square" rtlCol="0">
            <a:spAutoFit/>
          </a:bodyPr>
          <a:lstStyle/>
          <a:p>
            <a:pPr algn="ctr">
              <a:lnSpc>
                <a:spcPct val="120000"/>
              </a:lnSpc>
            </a:pPr>
            <a:r>
              <a:rPr lang="zh-CN" altLang="en-US" sz="2800" b="1">
                <a:solidFill>
                  <a:srgbClr val="C00000"/>
                </a:solidFill>
                <a:latin typeface="宋体" panose="02010600030101010101" pitchFamily="2" charset="-122"/>
                <a:ea typeface="宋体" panose="02010600030101010101" pitchFamily="2" charset="-122"/>
                <a:cs typeface="苏新诗柳楷简" panose="02010600000101010101" charset="-122"/>
              </a:rPr>
              <a:t>促进社会转型</a:t>
            </a:r>
            <a:endParaRPr lang="zh-CN" altLang="en-US" sz="2800" b="1">
              <a:solidFill>
                <a:srgbClr val="C00000"/>
              </a:solidFill>
              <a:latin typeface="宋体" panose="02010600030101010101" pitchFamily="2" charset="-122"/>
              <a:ea typeface="宋体" panose="02010600030101010101" pitchFamily="2" charset="-122"/>
              <a:cs typeface="苏新诗柳楷简" panose="02010600000101010101" charset="-122"/>
            </a:endParaRPr>
          </a:p>
        </p:txBody>
      </p:sp>
      <p:sp>
        <p:nvSpPr>
          <p:cNvPr id="8" name="矩形 7"/>
          <p:cNvSpPr/>
          <p:nvPr>
            <p:custDataLst>
              <p:tags r:id="rId20"/>
            </p:custDataLst>
          </p:nvPr>
        </p:nvSpPr>
        <p:spPr>
          <a:xfrm>
            <a:off x="19050" y="9461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四</a:t>
            </a:r>
            <a:r>
              <a:rPr lang="en-US" altLang="zh-CN" sz="3200" b="1">
                <a:solidFill>
                  <a:srgbClr val="FFC000"/>
                </a:solidFill>
                <a:effectLst>
                  <a:outerShdw blurRad="38100" dist="38100" dir="2700000" algn="tl">
                    <a:srgbClr val="000000">
                      <a:alpha val="43137"/>
                    </a:srgbClr>
                  </a:outerShdw>
                </a:effectLst>
                <a:sym typeface="+mn-ea"/>
              </a:rPr>
              <a:t>.</a:t>
            </a:r>
            <a:r>
              <a:rPr sz="3200" b="1">
                <a:solidFill>
                  <a:srgbClr val="FFC000"/>
                </a:solidFill>
                <a:effectLst>
                  <a:outerShdw blurRad="38100" dist="38100" dir="2700000" algn="tl">
                    <a:srgbClr val="000000">
                      <a:alpha val="43137"/>
                    </a:srgbClr>
                  </a:outerShdw>
                </a:effectLst>
                <a:sym typeface="+mn-ea"/>
              </a:rPr>
              <a:t>新航路开辟影响</a:t>
            </a:r>
            <a:endParaRPr sz="3200" b="1">
              <a:solidFill>
                <a:srgbClr val="FFC000"/>
              </a:solidFill>
              <a:effectLst>
                <a:outerShdw blurRad="38100" dist="38100" dir="2700000" algn="tl">
                  <a:srgbClr val="000000">
                    <a:alpha val="43137"/>
                  </a:srgbClr>
                </a:outerShdw>
              </a:effectLst>
              <a:sym typeface="+mn-ea"/>
            </a:endParaRPr>
          </a:p>
        </p:txBody>
      </p:sp>
      <p:sp>
        <p:nvSpPr>
          <p:cNvPr id="13" name="矩形 12"/>
          <p:cNvSpPr/>
          <p:nvPr userDrawn="1">
            <p:custDataLst>
              <p:tags r:id="rId21"/>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500"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anim calcmode="lin" valueType="num">
                                      <p:cBhvr>
                                        <p:cTn id="47" dur="500" fill="hold"/>
                                        <p:tgtEl>
                                          <p:spTgt spid="36"/>
                                        </p:tgtEl>
                                        <p:attrNameLst>
                                          <p:attrName>ppt_x</p:attrName>
                                        </p:attrNameLst>
                                      </p:cBhvr>
                                      <p:tavLst>
                                        <p:tav tm="0">
                                          <p:val>
                                            <p:strVal val="#ppt_x"/>
                                          </p:val>
                                        </p:tav>
                                        <p:tav tm="100000">
                                          <p:val>
                                            <p:strVal val="#ppt_x"/>
                                          </p:val>
                                        </p:tav>
                                      </p:tavLst>
                                    </p:anim>
                                    <p:anim calcmode="lin" valueType="num">
                                      <p:cBhvr>
                                        <p:cTn id="48"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73412"/>
                                        </p:tgtEl>
                                        <p:attrNameLst>
                                          <p:attrName>style.visibility</p:attrName>
                                        </p:attrNameLst>
                                      </p:cBhvr>
                                      <p:to>
                                        <p:strVal val="visible"/>
                                      </p:to>
                                    </p:set>
                                    <p:animEffect transition="in" filter="blinds(horizontal)">
                                      <p:cBhvr>
                                        <p:cTn id="53" dur="500"/>
                                        <p:tgtEl>
                                          <p:spTgt spid="27341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73414"/>
                                        </p:tgtEl>
                                        <p:attrNameLst>
                                          <p:attrName>style.visibility</p:attrName>
                                        </p:attrNameLst>
                                      </p:cBhvr>
                                      <p:to>
                                        <p:strVal val="visible"/>
                                      </p:to>
                                    </p:set>
                                    <p:animEffect transition="in" filter="blinds(horizontal)">
                                      <p:cBhvr>
                                        <p:cTn id="58" dur="500"/>
                                        <p:tgtEl>
                                          <p:spTgt spid="2734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down)">
                                      <p:cBhvr>
                                        <p:cTn id="63" dur="500"/>
                                        <p:tgtEl>
                                          <p:spTgt spid="63"/>
                                        </p:tgtEl>
                                      </p:cBhvr>
                                    </p:animEffect>
                                  </p:childTnLst>
                                </p:cTn>
                              </p:par>
                            </p:childTnLst>
                          </p:cTn>
                        </p:par>
                        <p:par>
                          <p:cTn id="64" fill="hold">
                            <p:stCondLst>
                              <p:cond delay="500"/>
                            </p:stCondLst>
                            <p:childTnLst>
                              <p:par>
                                <p:cTn id="65" presetID="16" presetClass="entr" presetSubtype="21"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500"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anim calcmode="lin" valueType="num">
                                      <p:cBhvr>
                                        <p:cTn id="73" dur="500" fill="hold"/>
                                        <p:tgtEl>
                                          <p:spTgt spid="12"/>
                                        </p:tgtEl>
                                        <p:attrNameLst>
                                          <p:attrName>ppt_x</p:attrName>
                                        </p:attrNameLst>
                                      </p:cBhvr>
                                      <p:tavLst>
                                        <p:tav tm="0">
                                          <p:val>
                                            <p:strVal val="#ppt_x"/>
                                          </p:val>
                                        </p:tav>
                                        <p:tav tm="100000">
                                          <p:val>
                                            <p:strVal val="#ppt_x"/>
                                          </p:val>
                                        </p:tav>
                                      </p:tavLst>
                                    </p:anim>
                                    <p:anim calcmode="lin" valueType="num">
                                      <p:cBhvr>
                                        <p:cTn id="7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wipe(down)">
                                      <p:cBhvr>
                                        <p:cTn id="88" dur="500"/>
                                        <p:tgtEl>
                                          <p:spTgt spid="21"/>
                                        </p:tgtEl>
                                      </p:cBhvr>
                                    </p:animEffect>
                                  </p:childTnLst>
                                </p:cTn>
                              </p:par>
                            </p:childTnLst>
                          </p:cTn>
                        </p:par>
                        <p:par>
                          <p:cTn id="89" fill="hold">
                            <p:stCondLst>
                              <p:cond delay="500"/>
                            </p:stCondLst>
                            <p:childTnLst>
                              <p:par>
                                <p:cTn id="90" presetID="16" presetClass="entr" presetSubtype="21"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inVertical)">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0" grpId="0"/>
      <p:bldP spid="4" grpId="0" animBg="1"/>
      <p:bldP spid="5" grpId="0"/>
      <p:bldP spid="6" grpId="0"/>
      <p:bldP spid="36" grpId="0" animBg="1"/>
      <p:bldP spid="273412" grpId="0" animBg="1"/>
      <p:bldP spid="7" grpId="0" animBg="1"/>
      <p:bldP spid="273414" grpId="0"/>
      <p:bldP spid="63" grpId="0" animBg="1"/>
      <p:bldP spid="11" grpId="0"/>
      <p:bldP spid="12" grpId="0" animBg="1"/>
      <p:bldP spid="18" grpId="0" animBg="1"/>
      <p:bldP spid="19" grpId="0"/>
      <p:bldP spid="21"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41630" y="2111375"/>
            <a:ext cx="4008755" cy="421449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9" name="Picture 4"/>
          <p:cNvPicPr>
            <a:picLocks noChangeAspect="1"/>
          </p:cNvPicPr>
          <p:nvPr>
            <p:custDataLst>
              <p:tags r:id="rId3"/>
            </p:custDataLst>
          </p:nvPr>
        </p:nvPicPr>
        <p:blipFill>
          <a:blip r:embed="rId4"/>
          <a:stretch>
            <a:fillRect/>
          </a:stretch>
        </p:blipFill>
        <p:spPr>
          <a:xfrm>
            <a:off x="7147560" y="2163445"/>
            <a:ext cx="4742180" cy="4110355"/>
          </a:xfrm>
          <a:prstGeom prst="rect">
            <a:avLst/>
          </a:prstGeom>
          <a:noFill/>
          <a:ln w="9525">
            <a:noFill/>
          </a:ln>
        </p:spPr>
      </p:pic>
      <p:sp>
        <p:nvSpPr>
          <p:cNvPr id="10" name="椭圆 9"/>
          <p:cNvSpPr/>
          <p:nvPr>
            <p:custDataLst>
              <p:tags r:id="rId5"/>
            </p:custDataLst>
          </p:nvPr>
        </p:nvSpPr>
        <p:spPr>
          <a:xfrm>
            <a:off x="304074" y="2021320"/>
            <a:ext cx="874474" cy="594627"/>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椭圆 1"/>
          <p:cNvSpPr/>
          <p:nvPr>
            <p:custDataLst>
              <p:tags r:id="rId6"/>
            </p:custDataLst>
          </p:nvPr>
        </p:nvSpPr>
        <p:spPr>
          <a:xfrm>
            <a:off x="3642967" y="5861401"/>
            <a:ext cx="844192" cy="566681"/>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椭圆 2"/>
          <p:cNvSpPr/>
          <p:nvPr>
            <p:custDataLst>
              <p:tags r:id="rId7"/>
            </p:custDataLst>
          </p:nvPr>
        </p:nvSpPr>
        <p:spPr>
          <a:xfrm>
            <a:off x="7462327" y="2176853"/>
            <a:ext cx="759257" cy="498007"/>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椭圆 13"/>
          <p:cNvSpPr/>
          <p:nvPr>
            <p:custDataLst>
              <p:tags r:id="rId8"/>
            </p:custDataLst>
          </p:nvPr>
        </p:nvSpPr>
        <p:spPr>
          <a:xfrm>
            <a:off x="10916132" y="2059912"/>
            <a:ext cx="722119" cy="598437"/>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椭圆 22"/>
          <p:cNvSpPr/>
          <p:nvPr>
            <p:custDataLst>
              <p:tags r:id="rId9"/>
            </p:custDataLst>
          </p:nvPr>
        </p:nvSpPr>
        <p:spPr>
          <a:xfrm>
            <a:off x="7616382" y="5688885"/>
            <a:ext cx="759257" cy="637238"/>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4" name="椭圆 23"/>
          <p:cNvSpPr/>
          <p:nvPr>
            <p:custDataLst>
              <p:tags r:id="rId10"/>
            </p:custDataLst>
          </p:nvPr>
        </p:nvSpPr>
        <p:spPr>
          <a:xfrm>
            <a:off x="10742724" y="5853760"/>
            <a:ext cx="722120" cy="518465"/>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 name="右箭头 20"/>
          <p:cNvSpPr/>
          <p:nvPr>
            <p:custDataLst>
              <p:tags r:id="rId11"/>
            </p:custDataLst>
          </p:nvPr>
        </p:nvSpPr>
        <p:spPr>
          <a:xfrm>
            <a:off x="4725658" y="5042073"/>
            <a:ext cx="2046446" cy="59340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5" name="文本框 14"/>
          <p:cNvSpPr txBox="1"/>
          <p:nvPr>
            <p:custDataLst>
              <p:tags r:id="rId12"/>
            </p:custDataLst>
          </p:nvPr>
        </p:nvSpPr>
        <p:spPr>
          <a:xfrm>
            <a:off x="341630" y="982980"/>
            <a:ext cx="11471910" cy="1038225"/>
          </a:xfrm>
          <a:prstGeom prst="rect">
            <a:avLst/>
          </a:prstGeom>
        </p:spPr>
        <p:style>
          <a:lnRef idx="1">
            <a:schemeClr val="accent6"/>
          </a:lnRef>
          <a:fillRef idx="2">
            <a:schemeClr val="accent6"/>
          </a:fillRef>
          <a:effectRef idx="1">
            <a:schemeClr val="accent6"/>
          </a:effectRef>
          <a:fontRef idx="minor">
            <a:schemeClr val="dk1"/>
          </a:fontRef>
        </p:style>
        <p:txBody>
          <a:bodyPr wrap="square" lIns="121917" tIns="60958" rIns="121917" bIns="60958">
            <a:noAutofit/>
          </a:bodyPr>
          <a:lstStyle/>
          <a:p>
            <a:pPr defTabSz="457200">
              <a:lnSpc>
                <a:spcPct val="110000"/>
              </a:lnSpc>
              <a:spcBef>
                <a:spcPct val="0"/>
              </a:spcBef>
            </a:pPr>
            <a:r>
              <a:rPr lang="en-US" altLang="zh-CN" sz="2800" b="1">
                <a:solidFill>
                  <a:srgbClr val="000099"/>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 促进了资本主义的产生和发展，欧洲与亚洲、非洲、美洲之间建立了直接的商业联系，往来日益密切</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800" b="1" noProof="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矩形 16"/>
          <p:cNvSpPr/>
          <p:nvPr>
            <p:custDataLst>
              <p:tags r:id="rId13"/>
            </p:custDataLst>
          </p:nvPr>
        </p:nvSpPr>
        <p:spPr>
          <a:xfrm>
            <a:off x="341630" y="33210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四</a:t>
            </a:r>
            <a:r>
              <a:rPr lang="en-US" altLang="zh-CN" sz="3200" b="1">
                <a:solidFill>
                  <a:srgbClr val="FFC000"/>
                </a:solidFill>
                <a:effectLst>
                  <a:outerShdw blurRad="38100" dist="38100" dir="2700000" algn="tl">
                    <a:srgbClr val="000000">
                      <a:alpha val="43137"/>
                    </a:srgbClr>
                  </a:outerShdw>
                </a:effectLst>
                <a:sym typeface="+mn-ea"/>
              </a:rPr>
              <a:t>.</a:t>
            </a:r>
            <a:r>
              <a:rPr sz="3200" b="1">
                <a:solidFill>
                  <a:srgbClr val="FFC000"/>
                </a:solidFill>
                <a:effectLst>
                  <a:outerShdw blurRad="38100" dist="38100" dir="2700000" algn="tl">
                    <a:srgbClr val="000000">
                      <a:alpha val="43137"/>
                    </a:srgbClr>
                  </a:outerShdw>
                </a:effectLst>
                <a:sym typeface="+mn-ea"/>
              </a:rPr>
              <a:t>新航路开辟影响</a:t>
            </a:r>
            <a:endParaRPr sz="3200" b="1">
              <a:solidFill>
                <a:srgbClr val="FFC000"/>
              </a:solidFill>
              <a:effectLst>
                <a:outerShdw blurRad="38100" dist="38100" dir="2700000" algn="tl">
                  <a:srgbClr val="000000">
                    <a:alpha val="43137"/>
                  </a:srgbClr>
                </a:outerShdw>
              </a:effectLst>
              <a:sym typeface="+mn-ea"/>
            </a:endParaRPr>
          </a:p>
        </p:txBody>
      </p:sp>
      <p:grpSp>
        <p:nvGrpSpPr>
          <p:cNvPr id="18" name="组合 17"/>
          <p:cNvGrpSpPr/>
          <p:nvPr>
            <p:custDataLst>
              <p:tags r:id="rId14"/>
            </p:custDataLst>
          </p:nvPr>
        </p:nvGrpSpPr>
        <p:grpSpPr>
          <a:xfrm>
            <a:off x="4109720" y="2258060"/>
            <a:ext cx="3223895" cy="2343785"/>
            <a:chOff x="8718" y="2314"/>
            <a:chExt cx="7067" cy="4628"/>
          </a:xfrm>
        </p:grpSpPr>
        <p:pic>
          <p:nvPicPr>
            <p:cNvPr id="138244" name="图片 1"/>
            <p:cNvPicPr>
              <a:picLocks noChangeAspect="1"/>
            </p:cNvPicPr>
            <p:nvPr>
              <p:custDataLst>
                <p:tags r:id="rId15"/>
              </p:custDataLst>
            </p:nvPr>
          </p:nvPicPr>
          <p:blipFill>
            <a:blip r:embed="rId16"/>
            <a:stretch>
              <a:fillRect/>
            </a:stretch>
          </p:blipFill>
          <p:spPr>
            <a:xfrm>
              <a:off x="8718" y="4644"/>
              <a:ext cx="3513" cy="2298"/>
            </a:xfrm>
            <a:prstGeom prst="rect">
              <a:avLst/>
            </a:prstGeom>
            <a:noFill/>
            <a:ln w="9525">
              <a:noFill/>
            </a:ln>
          </p:spPr>
        </p:pic>
        <p:pic>
          <p:nvPicPr>
            <p:cNvPr id="138245" name="图片 2"/>
            <p:cNvPicPr>
              <a:picLocks noChangeAspect="1"/>
            </p:cNvPicPr>
            <p:nvPr>
              <p:custDataLst>
                <p:tags r:id="rId17"/>
              </p:custDataLst>
            </p:nvPr>
          </p:nvPicPr>
          <p:blipFill>
            <a:blip r:embed="rId18"/>
            <a:stretch>
              <a:fillRect/>
            </a:stretch>
          </p:blipFill>
          <p:spPr>
            <a:xfrm>
              <a:off x="12231" y="2416"/>
              <a:ext cx="3554" cy="2033"/>
            </a:xfrm>
            <a:prstGeom prst="rect">
              <a:avLst/>
            </a:prstGeom>
            <a:noFill/>
            <a:ln w="9525">
              <a:noFill/>
            </a:ln>
          </p:spPr>
        </p:pic>
        <p:pic>
          <p:nvPicPr>
            <p:cNvPr id="138246" name="图片 3"/>
            <p:cNvPicPr>
              <a:picLocks noChangeAspect="1"/>
            </p:cNvPicPr>
            <p:nvPr>
              <p:custDataLst>
                <p:tags r:id="rId19"/>
              </p:custDataLst>
            </p:nvPr>
          </p:nvPicPr>
          <p:blipFill>
            <a:blip r:embed="rId20"/>
            <a:stretch>
              <a:fillRect/>
            </a:stretch>
          </p:blipFill>
          <p:spPr>
            <a:xfrm>
              <a:off x="8719" y="2314"/>
              <a:ext cx="3364" cy="2135"/>
            </a:xfrm>
            <a:prstGeom prst="rect">
              <a:avLst/>
            </a:prstGeom>
            <a:noFill/>
            <a:ln w="9525">
              <a:noFill/>
            </a:ln>
          </p:spPr>
        </p:pic>
        <p:pic>
          <p:nvPicPr>
            <p:cNvPr id="138247" name="图片 4" descr="KJHF~34U{C5V~M3_%95Z3TD"/>
            <p:cNvPicPr>
              <a:picLocks noChangeAspect="1"/>
            </p:cNvPicPr>
            <p:nvPr>
              <p:custDataLst>
                <p:tags r:id="rId21"/>
              </p:custDataLst>
            </p:nvPr>
          </p:nvPicPr>
          <p:blipFill>
            <a:blip r:embed="rId22"/>
            <a:stretch>
              <a:fillRect/>
            </a:stretch>
          </p:blipFill>
          <p:spPr>
            <a:xfrm>
              <a:off x="12448" y="4763"/>
              <a:ext cx="3268" cy="2074"/>
            </a:xfrm>
            <a:prstGeom prst="rect">
              <a:avLst/>
            </a:prstGeom>
            <a:noFill/>
            <a:ln w="9525">
              <a:noFill/>
            </a:ln>
          </p:spPr>
        </p:pic>
      </p:grpSp>
      <p:pic>
        <p:nvPicPr>
          <p:cNvPr id="4" name="Picture 4"/>
          <p:cNvPicPr>
            <a:picLocks noChangeAspect="1"/>
          </p:cNvPicPr>
          <p:nvPr>
            <p:custDataLst>
              <p:tags r:id="rId23"/>
            </p:custDataLst>
          </p:nvPr>
        </p:nvPicPr>
        <p:blipFill>
          <a:blip r:embed="rId24"/>
          <a:stretch>
            <a:fillRect/>
          </a:stretch>
        </p:blipFill>
        <p:spPr>
          <a:xfrm flipH="1">
            <a:off x="12052300" y="123190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amond(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P spid="14" grpId="0" animBg="1"/>
      <p:bldP spid="23" grpId="0" animBg="1"/>
      <p:bldP spid="24" grpId="0" animBg="1"/>
      <p:bldP spid="25"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37221" name="Picture 6"/>
          <p:cNvPicPr>
            <a:picLocks noChangeAspect="1"/>
          </p:cNvPicPr>
          <p:nvPr>
            <p:custDataLst>
              <p:tags r:id="rId2"/>
            </p:custDataLst>
          </p:nvPr>
        </p:nvPicPr>
        <p:blipFill>
          <a:blip r:embed="rId3"/>
          <a:srcRect b="15578"/>
          <a:stretch>
            <a:fillRect/>
          </a:stretch>
        </p:blipFill>
        <p:spPr>
          <a:xfrm>
            <a:off x="139700" y="3628390"/>
            <a:ext cx="3501390" cy="3132455"/>
          </a:xfrm>
          <a:prstGeom prst="rect">
            <a:avLst/>
          </a:prstGeom>
          <a:noFill/>
          <a:ln w="9525">
            <a:noFill/>
          </a:ln>
        </p:spPr>
      </p:pic>
      <p:sp>
        <p:nvSpPr>
          <p:cNvPr id="5" name="文本框 14"/>
          <p:cNvSpPr txBox="1"/>
          <p:nvPr>
            <p:custDataLst>
              <p:tags r:id="rId4"/>
            </p:custDataLst>
          </p:nvPr>
        </p:nvSpPr>
        <p:spPr>
          <a:xfrm>
            <a:off x="139700" y="958850"/>
            <a:ext cx="6765290" cy="1022985"/>
          </a:xfrm>
          <a:prstGeom prst="rect">
            <a:avLst/>
          </a:prstGeom>
        </p:spPr>
        <p:style>
          <a:lnRef idx="1">
            <a:schemeClr val="accent6"/>
          </a:lnRef>
          <a:fillRef idx="2">
            <a:schemeClr val="accent6"/>
          </a:fillRef>
          <a:effectRef idx="1">
            <a:schemeClr val="accent6"/>
          </a:effectRef>
          <a:fontRef idx="minor">
            <a:schemeClr val="dk1"/>
          </a:fontRef>
        </p:style>
        <p:txBody>
          <a:bodyPr wrap="square" lIns="121917" tIns="60958" rIns="121917" bIns="60958">
            <a:noAutofit/>
          </a:bodyPr>
          <a:lstStyle/>
          <a:p>
            <a:pPr defTabSz="457200">
              <a:lnSpc>
                <a:spcPct val="110000"/>
              </a:lnSpc>
              <a:spcBef>
                <a:spcPct val="0"/>
              </a:spcBef>
            </a:pPr>
            <a:r>
              <a:rPr lang="en-US" altLang="zh-CN" sz="2800" b="1">
                <a:solidFill>
                  <a:srgbClr val="000099"/>
                </a:solidFill>
                <a:latin typeface="宋体" panose="02010600030101010101" pitchFamily="2" charset="-122"/>
                <a:ea typeface="宋体" panose="02010600030101010101" pitchFamily="2" charset="-122"/>
                <a:cs typeface="宋体" panose="02010600030101010101" pitchFamily="2" charset="-122"/>
                <a:sym typeface="+mn-ea"/>
              </a:rPr>
              <a:t>③</a:t>
            </a:r>
            <a:r>
              <a:rPr lang="zh-CN" altLang="en-US" sz="2800" b="1">
                <a:solidFill>
                  <a:srgbClr val="000099"/>
                </a:solidFill>
                <a:latin typeface="宋体" panose="02010600030101010101" pitchFamily="2" charset="-122"/>
                <a:ea typeface="宋体" panose="02010600030101010101" pitchFamily="2" charset="-122"/>
                <a:cs typeface="宋体" panose="02010600030101010101" pitchFamily="2" charset="-122"/>
                <a:sym typeface="+mn-ea"/>
              </a:rPr>
              <a:t>对世界</a:t>
            </a:r>
            <a:r>
              <a:rPr lang="en-US" altLang="zh-CN" sz="2800" b="1">
                <a:solidFill>
                  <a:srgbClr val="000099"/>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世界</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开始</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连成一个整体，世界观逐步确立起来。</a:t>
            </a:r>
            <a:endParaRPr lang="zh-CN" altLang="zh-CN" sz="2800" b="1" noProof="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14"/>
          <p:cNvSpPr txBox="1"/>
          <p:nvPr>
            <p:custDataLst>
              <p:tags r:id="rId5"/>
            </p:custDataLst>
          </p:nvPr>
        </p:nvSpPr>
        <p:spPr>
          <a:xfrm>
            <a:off x="31750" y="2605405"/>
            <a:ext cx="6960235" cy="1022985"/>
          </a:xfrm>
          <a:prstGeom prst="rect">
            <a:avLst/>
          </a:prstGeom>
        </p:spPr>
        <p:style>
          <a:lnRef idx="1">
            <a:schemeClr val="accent6"/>
          </a:lnRef>
          <a:fillRef idx="2">
            <a:schemeClr val="accent6"/>
          </a:fillRef>
          <a:effectRef idx="1">
            <a:schemeClr val="accent6"/>
          </a:effectRef>
          <a:fontRef idx="minor">
            <a:schemeClr val="dk1"/>
          </a:fontRef>
        </p:style>
        <p:txBody>
          <a:bodyPr wrap="square" lIns="121917" tIns="60958" rIns="121917" bIns="60958">
            <a:noAutofit/>
          </a:bodyPr>
          <a:lstStyle/>
          <a:p>
            <a:pPr defTabSz="457200">
              <a:lnSpc>
                <a:spcPct val="110000"/>
              </a:lnSpc>
              <a:spcBef>
                <a:spcPct val="0"/>
              </a:spcBef>
            </a:pPr>
            <a:r>
              <a:rPr lang="zh-CN" altLang="en-US" sz="2800" b="1">
                <a:solidFill>
                  <a:schemeClr val="tx1"/>
                </a:solidFill>
                <a:latin typeface="宋体" panose="02010600030101010101" pitchFamily="2" charset="-122"/>
                <a:ea typeface="宋体" panose="02010600030101010101" pitchFamily="2" charset="-122"/>
                <a:cs typeface="楷体" panose="02010609060101010101" charset="-122"/>
                <a:sym typeface="宋体" panose="02010600030101010101" pitchFamily="2" charset="-122"/>
              </a:rPr>
              <a:t>④</a:t>
            </a:r>
            <a:r>
              <a:rPr lang="zh-CN" altLang="en-US" sz="2800" b="1">
                <a:solidFill>
                  <a:srgbClr val="000099"/>
                </a:solidFill>
                <a:latin typeface="宋体" panose="02010600030101010101" pitchFamily="2" charset="-122"/>
                <a:ea typeface="宋体" panose="02010600030101010101" pitchFamily="2" charset="-122"/>
                <a:cs typeface="楷体" panose="02010609060101010101" charset="-122"/>
                <a:sym typeface="+mn-ea"/>
              </a:rPr>
              <a:t>对亚非拉地区：</a:t>
            </a:r>
            <a:r>
              <a:rPr lang="zh-CN" altLang="en-US" sz="2800" b="1">
                <a:solidFill>
                  <a:srgbClr val="000000"/>
                </a:solidFill>
                <a:latin typeface="宋体" panose="02010600030101010101" pitchFamily="2" charset="-122"/>
                <a:ea typeface="宋体" panose="02010600030101010101" pitchFamily="2" charset="-122"/>
                <a:cs typeface="楷体" panose="02010609060101010101" charset="-122"/>
                <a:sym typeface="+mn-ea"/>
              </a:rPr>
              <a:t>给人民带来了灾难，造成</a:t>
            </a:r>
            <a:r>
              <a:rPr lang="zh-CN" altLang="en-US" sz="2800" b="1">
                <a:solidFill>
                  <a:srgbClr val="C00000"/>
                </a:solidFill>
                <a:latin typeface="宋体" panose="02010600030101010101" pitchFamily="2" charset="-122"/>
                <a:ea typeface="宋体" panose="02010600030101010101" pitchFamily="2" charset="-122"/>
                <a:cs typeface="楷体" panose="02010609060101010101" charset="-122"/>
                <a:sym typeface="+mn-ea"/>
              </a:rPr>
              <a:t>亚非拉</a:t>
            </a:r>
            <a:r>
              <a:rPr lang="zh-CN" altLang="en-US" sz="2800" b="1">
                <a:solidFill>
                  <a:srgbClr val="000000"/>
                </a:solidFill>
                <a:latin typeface="宋体" panose="02010600030101010101" pitchFamily="2" charset="-122"/>
                <a:ea typeface="宋体" panose="02010600030101010101" pitchFamily="2" charset="-122"/>
                <a:cs typeface="楷体" panose="02010609060101010101" charset="-122"/>
                <a:sym typeface="+mn-ea"/>
              </a:rPr>
              <a:t>国家和地区的贫穷与落后</a:t>
            </a:r>
            <a:endParaRPr lang="zh-CN" altLang="zh-CN" sz="2800" b="1" noProof="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6" name="Title 6"/>
          <p:cNvSpPr/>
          <p:nvPr>
            <p:custDataLst>
              <p:tags r:id="rId6"/>
            </p:custDataLst>
          </p:nvPr>
        </p:nvSpPr>
        <p:spPr>
          <a:xfrm>
            <a:off x="7157085" y="2850515"/>
            <a:ext cx="4889500" cy="3910330"/>
          </a:xfrm>
          <a:prstGeom prst="rect">
            <a:avLst/>
          </a:prstGeom>
          <a:solidFill>
            <a:schemeClr val="bg2"/>
          </a:solidFill>
          <a:ln w="60325" cmpd="sng">
            <a:gradFill>
              <a:gsLst>
                <a:gs pos="0">
                  <a:srgbClr val="14CD68"/>
                </a:gs>
                <a:gs pos="100000">
                  <a:srgbClr val="0B6E38"/>
                </a:gs>
              </a:gsLst>
            </a:gradFill>
            <a:prstDash val="sysDot"/>
          </a:ln>
        </p:spPr>
        <p:txBody>
          <a:bodyPr anchor="ctr" anchorCtr="0"/>
          <a:lstStyle/>
          <a:p>
            <a:pPr indent="0" fontAlgn="auto">
              <a:lnSpc>
                <a:spcPct val="100000"/>
              </a:lnSpc>
              <a:spcBef>
                <a:spcPct val="0"/>
              </a:spcBef>
            </a:pPr>
            <a:r>
              <a:rPr lang="en-US" altLang="zh-CN"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商人们赚取了利润，而物产的流通则促进了世界各地的经济交流。从那时候开始，人类的历史才称得上真正意义上的世界史。                           </a:t>
            </a:r>
            <a:endParaRPr lang="zh-CN" altLang="en-US" sz="2200" b="1">
              <a:solidFill>
                <a:srgbClr val="7030A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00000"/>
              </a:lnSpc>
              <a:spcBef>
                <a:spcPct val="0"/>
              </a:spcBef>
            </a:pPr>
            <a:r>
              <a:rPr lang="en-US" altLang="zh-CN"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16</a:t>
            </a:r>
            <a:r>
              <a:rPr lang="zh-CN" altLang="en-US"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世纪，欧洲的黄金从</a:t>
            </a:r>
            <a:r>
              <a:rPr lang="en-US" altLang="zh-CN"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55</a:t>
            </a:r>
            <a:r>
              <a:rPr lang="zh-CN" altLang="en-US"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万公斤增加到</a:t>
            </a:r>
            <a:r>
              <a:rPr lang="en-US" altLang="zh-CN"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119</a:t>
            </a:r>
            <a:r>
              <a:rPr lang="zh-CN" altLang="en-US"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万多公斤，</a:t>
            </a:r>
            <a:r>
              <a:rPr lang="en-US" altLang="zh-CN"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物价上涨使靠工资为生的工人实际工资下降，日趋贫困。按传统方式征收的定额货币地租的封建主，收入减少了。同时新兴的资产阶级靠使用廉价的劳动力和高价出售产品而得到好处。                             </a:t>
            </a:r>
            <a:endParaRPr lang="zh-CN" altLang="en-US" sz="22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custDataLst>
              <p:tags r:id="rId7"/>
            </p:custDataLst>
          </p:nvPr>
        </p:nvPicPr>
        <p:blipFill>
          <a:blip r:embed="rId8"/>
          <a:stretch>
            <a:fillRect/>
          </a:stretch>
        </p:blipFill>
        <p:spPr>
          <a:xfrm>
            <a:off x="6904990" y="86995"/>
            <a:ext cx="2600325" cy="1856740"/>
          </a:xfrm>
          <a:prstGeom prst="rect">
            <a:avLst/>
          </a:prstGeom>
        </p:spPr>
      </p:pic>
      <p:grpSp>
        <p:nvGrpSpPr>
          <p:cNvPr id="14" name="组合 13"/>
          <p:cNvGrpSpPr/>
          <p:nvPr>
            <p:custDataLst>
              <p:tags r:id="rId9"/>
            </p:custDataLst>
          </p:nvPr>
        </p:nvGrpSpPr>
        <p:grpSpPr>
          <a:xfrm>
            <a:off x="7157720" y="139065"/>
            <a:ext cx="4889500" cy="2548890"/>
            <a:chOff x="11269" y="159"/>
            <a:chExt cx="7700" cy="4014"/>
          </a:xfrm>
        </p:grpSpPr>
        <p:pic>
          <p:nvPicPr>
            <p:cNvPr id="11" name="图片 10"/>
            <p:cNvPicPr>
              <a:picLocks noChangeAspect="1"/>
            </p:cNvPicPr>
            <p:nvPr>
              <p:custDataLst>
                <p:tags r:id="rId10"/>
              </p:custDataLst>
            </p:nvPr>
          </p:nvPicPr>
          <p:blipFill>
            <a:blip r:embed="rId11"/>
            <a:stretch>
              <a:fillRect/>
            </a:stretch>
          </p:blipFill>
          <p:spPr>
            <a:xfrm>
              <a:off x="15229" y="159"/>
              <a:ext cx="3740" cy="2902"/>
            </a:xfrm>
            <a:prstGeom prst="rect">
              <a:avLst/>
            </a:prstGeom>
          </p:spPr>
        </p:pic>
        <p:sp>
          <p:nvSpPr>
            <p:cNvPr id="12" name="文本框 11"/>
            <p:cNvSpPr txBox="1"/>
            <p:nvPr>
              <p:custDataLst>
                <p:tags r:id="rId12"/>
              </p:custDataLst>
            </p:nvPr>
          </p:nvSpPr>
          <p:spPr>
            <a:xfrm>
              <a:off x="11269" y="3061"/>
              <a:ext cx="3700" cy="1113"/>
            </a:xfrm>
            <a:prstGeom prst="rect">
              <a:avLst/>
            </a:prstGeom>
            <a:noFill/>
          </p:spPr>
          <p:txBody>
            <a:bodyPr wrap="square" rtlCol="0">
              <a:spAutoFit/>
            </a:bodyPr>
            <a:lstStyle/>
            <a:p>
              <a:r>
                <a:rPr lang="en-US" altLang="zh-CN" sz="2000">
                  <a:latin typeface="宋体" panose="02010600030101010101" pitchFamily="2" charset="-122"/>
                  <a:ea typeface="宋体" panose="02010600030101010101" pitchFamily="2" charset="-122"/>
                  <a:cs typeface="宋体" panose="02010600030101010101" pitchFamily="2" charset="-122"/>
                </a:rPr>
                <a:t>1420</a:t>
              </a:r>
              <a:r>
                <a:rPr lang="zh-CN" altLang="en-US" sz="2000">
                  <a:latin typeface="宋体" panose="02010600030101010101" pitchFamily="2" charset="-122"/>
                  <a:ea typeface="宋体" panose="02010600030101010101" pitchFamily="2" charset="-122"/>
                  <a:cs typeface="宋体" panose="02010600030101010101" pitchFamily="2" charset="-122"/>
                </a:rPr>
                <a:t>年欧洲人认识的世界范围</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custDataLst>
                <p:tags r:id="rId13"/>
              </p:custDataLst>
            </p:nvPr>
          </p:nvSpPr>
          <p:spPr>
            <a:xfrm>
              <a:off x="15269" y="3061"/>
              <a:ext cx="3700" cy="1113"/>
            </a:xfrm>
            <a:prstGeom prst="rect">
              <a:avLst/>
            </a:prstGeom>
            <a:noFill/>
          </p:spPr>
          <p:txBody>
            <a:bodyPr wrap="square" rtlCol="0">
              <a:spAutoFit/>
            </a:bodyPr>
            <a:lstStyle/>
            <a:p>
              <a:r>
                <a:rPr lang="en-US" altLang="zh-CN" sz="2000">
                  <a:latin typeface="宋体" panose="02010600030101010101" pitchFamily="2" charset="-122"/>
                  <a:ea typeface="宋体" panose="02010600030101010101" pitchFamily="2" charset="-122"/>
                  <a:cs typeface="宋体" panose="02010600030101010101" pitchFamily="2" charset="-122"/>
                </a:rPr>
                <a:t>1620</a:t>
              </a:r>
              <a:r>
                <a:rPr lang="zh-CN" altLang="en-US" sz="2000">
                  <a:latin typeface="宋体" panose="02010600030101010101" pitchFamily="2" charset="-122"/>
                  <a:ea typeface="宋体" panose="02010600030101010101" pitchFamily="2" charset="-122"/>
                  <a:cs typeface="宋体" panose="02010600030101010101" pitchFamily="2" charset="-122"/>
                </a:rPr>
                <a:t>年欧洲人认识的世界范围</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grpSp>
      <p:sp>
        <p:nvSpPr>
          <p:cNvPr id="3" name="矩形 2"/>
          <p:cNvSpPr/>
          <p:nvPr>
            <p:custDataLst>
              <p:tags r:id="rId14"/>
            </p:custDataLst>
          </p:nvPr>
        </p:nvSpPr>
        <p:spPr>
          <a:xfrm>
            <a:off x="139700" y="13906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四</a:t>
            </a:r>
            <a:r>
              <a:rPr lang="en-US" altLang="zh-CN" sz="3200" b="1">
                <a:solidFill>
                  <a:srgbClr val="FFC000"/>
                </a:solidFill>
                <a:effectLst>
                  <a:outerShdw blurRad="38100" dist="38100" dir="2700000" algn="tl">
                    <a:srgbClr val="000000">
                      <a:alpha val="43137"/>
                    </a:srgbClr>
                  </a:outerShdw>
                </a:effectLst>
                <a:sym typeface="+mn-ea"/>
              </a:rPr>
              <a:t>.</a:t>
            </a:r>
            <a:r>
              <a:rPr sz="3200" b="1">
                <a:solidFill>
                  <a:srgbClr val="FFC000"/>
                </a:solidFill>
                <a:effectLst>
                  <a:outerShdw blurRad="38100" dist="38100" dir="2700000" algn="tl">
                    <a:srgbClr val="000000">
                      <a:alpha val="43137"/>
                    </a:srgbClr>
                  </a:outerShdw>
                </a:effectLst>
                <a:sym typeface="+mn-ea"/>
              </a:rPr>
              <a:t>新航路开辟影响</a:t>
            </a:r>
            <a:endParaRPr sz="3200" b="1">
              <a:solidFill>
                <a:srgbClr val="FFC000"/>
              </a:solidFill>
              <a:effectLst>
                <a:outerShdw blurRad="38100" dist="38100" dir="2700000" algn="tl">
                  <a:srgbClr val="000000">
                    <a:alpha val="43137"/>
                  </a:srgbClr>
                </a:outerShdw>
              </a:effectLst>
              <a:sym typeface="+mn-ea"/>
            </a:endParaRPr>
          </a:p>
        </p:txBody>
      </p:sp>
      <p:pic>
        <p:nvPicPr>
          <p:cNvPr id="4" name="图片 3"/>
          <p:cNvPicPr>
            <a:picLocks noChangeAspect="1"/>
          </p:cNvPicPr>
          <p:nvPr>
            <p:custDataLst>
              <p:tags r:id="rId15"/>
            </p:custDataLst>
          </p:nvPr>
        </p:nvPicPr>
        <p:blipFill>
          <a:blip r:embed="rId16"/>
          <a:stretch>
            <a:fillRect/>
          </a:stretch>
        </p:blipFill>
        <p:spPr>
          <a:xfrm>
            <a:off x="3705860" y="3628390"/>
            <a:ext cx="3366770" cy="3131820"/>
          </a:xfrm>
          <a:prstGeom prst="rect">
            <a:avLst/>
          </a:prstGeom>
          <a:ln>
            <a:noFill/>
          </a:ln>
          <a:effectLst>
            <a:outerShdw blurRad="190500" algn="tl" rotWithShape="0">
              <a:srgbClr val="000000">
                <a:alpha val="70000"/>
              </a:srgbClr>
            </a:outerShdw>
          </a:effectLst>
        </p:spPr>
      </p:pic>
      <p:sp>
        <p:nvSpPr>
          <p:cNvPr id="20" name="圆角矩形标注 19"/>
          <p:cNvSpPr/>
          <p:nvPr>
            <p:custDataLst>
              <p:tags r:id="rId17"/>
            </p:custDataLst>
          </p:nvPr>
        </p:nvSpPr>
        <p:spPr>
          <a:xfrm>
            <a:off x="1020445" y="2033270"/>
            <a:ext cx="4436745" cy="520700"/>
          </a:xfrm>
          <a:prstGeom prst="wedgeRoundRectCallout">
            <a:avLst>
              <a:gd name="adj1" fmla="val -1509"/>
              <a:gd name="adj2" fmla="val -107804"/>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latin typeface="汉仪北魏写经W" panose="00020600040101010101" charset="-122"/>
                <a:ea typeface="汉仪北魏写经W" panose="00020600040101010101" charset="-122"/>
              </a:rPr>
              <a:t>全球史观（整体史观）</a:t>
            </a:r>
            <a:endParaRPr lang="zh-CN" altLang="en-US" sz="3200">
              <a:latin typeface="汉仪北魏写经W" panose="00020600040101010101" charset="-122"/>
              <a:ea typeface="汉仪北魏写经W" panose="00020600040101010101"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custDataLst>
              <p:tags r:id="rId1"/>
            </p:custDataLst>
          </p:nvPr>
        </p:nvGrpSpPr>
        <p:grpSpPr>
          <a:xfrm>
            <a:off x="139700" y="1530985"/>
            <a:ext cx="5104130" cy="3195955"/>
            <a:chOff x="4993902" y="4098755"/>
            <a:chExt cx="3416034" cy="2334341"/>
          </a:xfrm>
        </p:grpSpPr>
        <p:pic>
          <p:nvPicPr>
            <p:cNvPr id="68" name="Picture 5" descr="C:\Users\Administrator\Desktop\屠杀.jpg"/>
            <p:cNvPicPr>
              <a:picLocks noChangeAspect="1" noChangeArrowheads="1"/>
            </p:cNvPicPr>
            <p:nvPr>
              <p:custDataLst>
                <p:tags r:id="rId2"/>
              </p:custDataLst>
            </p:nvPr>
          </p:nvPicPr>
          <p:blipFill>
            <a:blip r:embed="rId3"/>
            <a:stretch>
              <a:fillRect/>
            </a:stretch>
          </p:blipFill>
          <p:spPr bwMode="auto">
            <a:xfrm>
              <a:off x="4993902" y="4098755"/>
              <a:ext cx="3416033" cy="2334341"/>
            </a:xfrm>
            <a:prstGeom prst="rect">
              <a:avLst/>
            </a:prstGeom>
            <a:solidFill>
              <a:schemeClr val="accent1">
                <a:lumMod val="40000"/>
                <a:lumOff val="60000"/>
              </a:schemeClr>
            </a:solidFill>
            <a:ln>
              <a:noFill/>
            </a:ln>
            <a:effectLst>
              <a:softEdge rad="31750"/>
            </a:effectLst>
            <a:scene3d>
              <a:camera prst="orthographicFront"/>
              <a:lightRig rig="threePt" dir="t"/>
            </a:scene3d>
            <a:sp3d>
              <a:bevelT w="139700" h="139700" prst="divot"/>
            </a:sp3d>
          </p:spPr>
        </p:pic>
        <p:sp>
          <p:nvSpPr>
            <p:cNvPr id="69" name="流程图: 可选过程 68"/>
            <p:cNvSpPr/>
            <p:nvPr>
              <p:custDataLst>
                <p:tags r:id="rId4"/>
              </p:custDataLst>
            </p:nvPr>
          </p:nvSpPr>
          <p:spPr bwMode="auto">
            <a:xfrm>
              <a:off x="6293083" y="5908002"/>
              <a:ext cx="2116853" cy="497569"/>
            </a:xfrm>
            <a:prstGeom prst="flowChartAlternateProcess">
              <a:avLst/>
            </a:prstGeom>
            <a:solidFill>
              <a:srgbClr val="49403B">
                <a:alpha val="56000"/>
              </a:srgbClr>
            </a:solidFill>
            <a:ln>
              <a:noFill/>
            </a:ln>
            <a:effectLst>
              <a:softEdge rad="31750"/>
            </a:effectLst>
            <a:scene3d>
              <a:camera prst="orthographicFront"/>
              <a:lightRig rig="threePt" dir="t"/>
            </a:scene3d>
            <a:sp3d>
              <a:bevelT w="139700" h="139700" prst="divot"/>
            </a:sp3d>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rPr>
                <a:t>大肆印第安人屠杀</a:t>
              </a:r>
              <a:endPar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endParaRPr>
            </a:p>
          </p:txBody>
        </p:sp>
      </p:grpSp>
      <p:sp>
        <p:nvSpPr>
          <p:cNvPr id="8" name="流程图: 可选过程 7"/>
          <p:cNvSpPr/>
          <p:nvPr>
            <p:custDataLst>
              <p:tags r:id="rId5"/>
            </p:custDataLst>
          </p:nvPr>
        </p:nvSpPr>
        <p:spPr bwMode="auto">
          <a:xfrm>
            <a:off x="9747250" y="1853565"/>
            <a:ext cx="2444750" cy="596900"/>
          </a:xfrm>
          <a:prstGeom prst="flowChartAlternateProcess">
            <a:avLst/>
          </a:prstGeom>
          <a:solidFill>
            <a:srgbClr val="49403B">
              <a:alpha val="56000"/>
            </a:srgbClr>
          </a:solidFill>
          <a:ln>
            <a:noFill/>
          </a:ln>
          <a:effectLst>
            <a:softEdge rad="31750"/>
          </a:effectLst>
          <a:scene3d>
            <a:camera prst="orthographicFront"/>
            <a:lightRig rig="threePt" dir="t"/>
          </a:scene3d>
          <a:sp3d>
            <a:bevelT w="139700" h="139700" prst="divot"/>
          </a:sp3d>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rPr>
              <a:t>早期殖民掠夺</a:t>
            </a:r>
            <a:endPar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endParaRPr>
          </a:p>
        </p:txBody>
      </p:sp>
      <p:grpSp>
        <p:nvGrpSpPr>
          <p:cNvPr id="21" name="组合 20"/>
          <p:cNvGrpSpPr/>
          <p:nvPr>
            <p:custDataLst>
              <p:tags r:id="rId6"/>
            </p:custDataLst>
          </p:nvPr>
        </p:nvGrpSpPr>
        <p:grpSpPr>
          <a:xfrm>
            <a:off x="5384165" y="1664970"/>
            <a:ext cx="3830955" cy="2834005"/>
            <a:chOff x="8689" y="1909"/>
            <a:chExt cx="6033" cy="4765"/>
          </a:xfrm>
        </p:grpSpPr>
        <p:pic>
          <p:nvPicPr>
            <p:cNvPr id="11" name="图片 10" descr="t014b6dc7539dce6888"/>
            <p:cNvPicPr>
              <a:picLocks noChangeAspect="1"/>
            </p:cNvPicPr>
            <p:nvPr>
              <p:custDataLst>
                <p:tags r:id="rId7"/>
              </p:custDataLst>
            </p:nvPr>
          </p:nvPicPr>
          <p:blipFill>
            <a:blip r:embed="rId8"/>
            <a:stretch>
              <a:fillRect/>
            </a:stretch>
          </p:blipFill>
          <p:spPr>
            <a:xfrm>
              <a:off x="8689" y="1909"/>
              <a:ext cx="6032" cy="4765"/>
            </a:xfrm>
            <a:prstGeom prst="rect">
              <a:avLst/>
            </a:prstGeom>
          </p:spPr>
        </p:pic>
        <p:sp>
          <p:nvSpPr>
            <p:cNvPr id="15" name="流程图: 可选过程 14"/>
            <p:cNvSpPr/>
            <p:nvPr>
              <p:custDataLst>
                <p:tags r:id="rId9"/>
              </p:custDataLst>
            </p:nvPr>
          </p:nvSpPr>
          <p:spPr bwMode="auto">
            <a:xfrm>
              <a:off x="8689" y="1910"/>
              <a:ext cx="6033" cy="940"/>
            </a:xfrm>
            <a:prstGeom prst="flowChartAlternateProcess">
              <a:avLst/>
            </a:prstGeom>
            <a:solidFill>
              <a:srgbClr val="49403B">
                <a:alpha val="56000"/>
              </a:srgbClr>
            </a:solidFill>
            <a:ln>
              <a:noFill/>
            </a:ln>
            <a:effectLst>
              <a:softEdge rad="31750"/>
            </a:effectLst>
            <a:scene3d>
              <a:camera prst="orthographicFront"/>
              <a:lightRig rig="threePt" dir="t"/>
            </a:scene3d>
            <a:sp3d>
              <a:bevelT w="139700" h="139700" prst="divot"/>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rPr>
                <a:t>贩卖非洲黑人奴隶</a:t>
              </a:r>
              <a:endPar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endParaRPr>
            </a:p>
          </p:txBody>
        </p:sp>
      </p:grpSp>
      <p:pic>
        <p:nvPicPr>
          <p:cNvPr id="16" name="图片 15"/>
          <p:cNvPicPr>
            <a:picLocks noChangeAspect="1"/>
          </p:cNvPicPr>
          <p:nvPr>
            <p:custDataLst>
              <p:tags r:id="rId10"/>
            </p:custDataLst>
          </p:nvPr>
        </p:nvPicPr>
        <p:blipFill>
          <a:blip r:embed="rId11">
            <a:extLst>
              <a:ext uri="{BEBA8EAE-BF5A-486C-A8C5-ECC9F3942E4B}">
                <a14:imgProps xmlns:a14="http://schemas.microsoft.com/office/drawing/2010/main">
                  <a14:imgLayer r:embed="rId12">
                    <a14:imgEffect>
                      <a14:backgroundRemoval t="0" b="100000" l="323" r="100000">
                        <a14:foregroundMark x1="20161" y1="13596" x2="27742" y2="13816"/>
                        <a14:foregroundMark x1="68065" y1="8772" x2="68065" y2="11184"/>
                        <a14:foregroundMark x1="80000" y1="21272" x2="82742" y2="22807"/>
                        <a14:foregroundMark x1="64839" y1="18640" x2="65000" y2="18860"/>
                        <a14:backgroundMark x1="49516" y1="3509" x2="53387" y2="17982"/>
                        <a14:backgroundMark x1="48871" y1="26316" x2="45806" y2="35526"/>
                      </a14:backgroundRemoval>
                    </a14:imgEffect>
                  </a14:imgLayer>
                </a14:imgProps>
              </a:ext>
            </a:extLst>
          </a:blip>
          <a:stretch>
            <a:fillRect/>
          </a:stretch>
        </p:blipFill>
        <p:spPr>
          <a:xfrm flipH="1">
            <a:off x="9594215" y="5181600"/>
            <a:ext cx="2597785" cy="1741170"/>
          </a:xfrm>
          <a:prstGeom prst="rect">
            <a:avLst/>
          </a:prstGeom>
        </p:spPr>
      </p:pic>
      <p:sp>
        <p:nvSpPr>
          <p:cNvPr id="18" name="文本框 17"/>
          <p:cNvSpPr txBox="1"/>
          <p:nvPr>
            <p:custDataLst>
              <p:tags r:id="rId13"/>
            </p:custDataLst>
          </p:nvPr>
        </p:nvSpPr>
        <p:spPr>
          <a:xfrm>
            <a:off x="0" y="4827270"/>
            <a:ext cx="5071745" cy="1814830"/>
          </a:xfrm>
          <a:prstGeom prst="rect">
            <a:avLst/>
          </a:prstGeom>
          <a:solidFill>
            <a:srgbClr val="C00000">
              <a:alpha val="56000"/>
            </a:srgbClr>
          </a:solidFill>
        </p:spPr>
        <p:txBody>
          <a:bodyPr wrap="square" rtlCol="0">
            <a:spAutoFit/>
          </a:bodyPr>
          <a:lstStyle/>
          <a:p>
            <a:pPr indent="457200" algn="just" fontAlgn="auto">
              <a:lnSpc>
                <a:spcPct val="100000"/>
              </a:lnSpc>
            </a:pPr>
            <a:r>
              <a:rPr lang="zh-CN" altLang="en-US" sz="2800" b="1">
                <a:solidFill>
                  <a:schemeClr val="bg1"/>
                </a:solidFill>
                <a:latin typeface="苏新诗柳楷简" panose="02010600000101010101" charset="-122"/>
                <a:ea typeface="苏新诗柳楷简" panose="02010600000101010101" charset="-122"/>
                <a:cs typeface="方正清刻本悦宋简体" panose="02000000000000000000" charset="-122"/>
              </a:rPr>
              <a:t>伴随着新航路开辟，西欧国家开始了</a:t>
            </a:r>
            <a:r>
              <a:rPr lang="zh-CN" altLang="en-US" sz="2800" b="1">
                <a:solidFill>
                  <a:srgbClr val="FFFF00"/>
                </a:solidFill>
                <a:latin typeface="苏新诗柳楷简" panose="02010600000101010101" charset="-122"/>
                <a:ea typeface="苏新诗柳楷简" panose="02010600000101010101" charset="-122"/>
                <a:cs typeface="方正清刻本悦宋简体" panose="02000000000000000000" charset="-122"/>
              </a:rPr>
              <a:t>早期殖民扩张与掠夺，给亚、非、美洲人民带来深重灾难</a:t>
            </a:r>
            <a:r>
              <a:rPr lang="zh-CN" altLang="en-US" sz="2800" b="1">
                <a:solidFill>
                  <a:schemeClr val="bg1"/>
                </a:solidFill>
                <a:latin typeface="苏新诗柳楷简" panose="02010600000101010101" charset="-122"/>
                <a:ea typeface="苏新诗柳楷简" panose="02010600000101010101" charset="-122"/>
                <a:cs typeface="方正清刻本悦宋简体" panose="02000000000000000000" charset="-122"/>
              </a:rPr>
              <a:t>。</a:t>
            </a:r>
            <a:endParaRPr lang="zh-CN" altLang="en-US" sz="2800" b="1">
              <a:solidFill>
                <a:schemeClr val="bg1"/>
              </a:solidFill>
              <a:latin typeface="苏新诗柳楷简" panose="02010600000101010101" charset="-122"/>
              <a:ea typeface="苏新诗柳楷简" panose="02010600000101010101" charset="-122"/>
              <a:cs typeface="方正清刻本悦宋简体" panose="02000000000000000000" charset="-122"/>
            </a:endParaRPr>
          </a:p>
        </p:txBody>
      </p:sp>
      <p:pic>
        <p:nvPicPr>
          <p:cNvPr id="23" name="图片 22"/>
          <p:cNvPicPr>
            <a:picLocks noChangeAspect="1"/>
          </p:cNvPicPr>
          <p:nvPr>
            <p:custDataLst>
              <p:tags r:id="rId14"/>
            </p:custDataLst>
          </p:nvPr>
        </p:nvPicPr>
        <p:blipFill>
          <a:blip r:embed="rId15"/>
          <a:stretch>
            <a:fillRect/>
          </a:stretch>
        </p:blipFill>
        <p:spPr>
          <a:xfrm>
            <a:off x="8541385" y="1530350"/>
            <a:ext cx="3689985" cy="3547745"/>
          </a:xfrm>
          <a:prstGeom prst="rect">
            <a:avLst/>
          </a:prstGeom>
        </p:spPr>
      </p:pic>
      <p:grpSp>
        <p:nvGrpSpPr>
          <p:cNvPr id="24" name="组合 23"/>
          <p:cNvGrpSpPr/>
          <p:nvPr>
            <p:custDataLst>
              <p:tags r:id="rId16"/>
            </p:custDataLst>
          </p:nvPr>
        </p:nvGrpSpPr>
        <p:grpSpPr>
          <a:xfrm>
            <a:off x="5384165" y="4598670"/>
            <a:ext cx="4286885" cy="2258695"/>
            <a:chOff x="7971" y="6835"/>
            <a:chExt cx="6751" cy="3894"/>
          </a:xfrm>
        </p:grpSpPr>
        <p:pic>
          <p:nvPicPr>
            <p:cNvPr id="25" name="图片 24" descr="v2-952470839b9c13112fb1ee5edad15949_r"/>
            <p:cNvPicPr>
              <a:picLocks noChangeAspect="1"/>
            </p:cNvPicPr>
            <p:nvPr>
              <p:custDataLst>
                <p:tags r:id="rId17"/>
              </p:custDataLst>
            </p:nvPr>
          </p:nvPicPr>
          <p:blipFill>
            <a:blip r:embed="rId18"/>
            <a:stretch>
              <a:fillRect/>
            </a:stretch>
          </p:blipFill>
          <p:spPr>
            <a:xfrm>
              <a:off x="7972" y="6835"/>
              <a:ext cx="6750" cy="3895"/>
            </a:xfrm>
            <a:prstGeom prst="rect">
              <a:avLst/>
            </a:prstGeom>
          </p:spPr>
        </p:pic>
        <p:sp>
          <p:nvSpPr>
            <p:cNvPr id="26" name="流程图: 可选过程 25"/>
            <p:cNvSpPr/>
            <p:nvPr>
              <p:custDataLst>
                <p:tags r:id="rId19"/>
              </p:custDataLst>
            </p:nvPr>
          </p:nvSpPr>
          <p:spPr bwMode="auto">
            <a:xfrm>
              <a:off x="7971" y="6835"/>
              <a:ext cx="6750" cy="940"/>
            </a:xfrm>
            <a:prstGeom prst="flowChartAlternateProcess">
              <a:avLst/>
            </a:prstGeom>
            <a:solidFill>
              <a:srgbClr val="49403B">
                <a:alpha val="56000"/>
              </a:srgbClr>
            </a:solidFill>
            <a:ln>
              <a:noFill/>
            </a:ln>
            <a:effectLst>
              <a:softEdge rad="31750"/>
            </a:effectLst>
            <a:scene3d>
              <a:camera prst="orthographicFront"/>
              <a:lightRig rig="threePt" dir="t"/>
            </a:scene3d>
            <a:sp3d>
              <a:bevelT w="139700" h="139700" prst="divot"/>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rPr>
                <a:t>葡萄牙攫取澳门居住权</a:t>
              </a:r>
              <a:endParaRPr kumimoji="0" lang="zh-CN" altLang="en-US" sz="2800" b="1" i="0" u="none" strike="noStrike" kern="1200" cap="none" spc="0" normalizeH="0" baseline="0" noProof="0">
                <a:ln>
                  <a:noFill/>
                </a:ln>
                <a:solidFill>
                  <a:schemeClr val="bg1"/>
                </a:solidFill>
                <a:effectLst/>
                <a:uLnTx/>
                <a:uFillTx/>
                <a:latin typeface="方正宋刻本秀楷简体" panose="02000000000000000000" charset="-122"/>
                <a:ea typeface="方正宋刻本秀楷简体" panose="02000000000000000000" charset="-122"/>
                <a:cs typeface="+mn-cs"/>
              </a:endParaRPr>
            </a:p>
          </p:txBody>
        </p:sp>
      </p:grpSp>
      <p:sp>
        <p:nvSpPr>
          <p:cNvPr id="4" name="矩形 3"/>
          <p:cNvSpPr/>
          <p:nvPr>
            <p:custDataLst>
              <p:tags r:id="rId20"/>
            </p:custDataLst>
          </p:nvPr>
        </p:nvSpPr>
        <p:spPr>
          <a:xfrm>
            <a:off x="139700" y="13906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四</a:t>
            </a:r>
            <a:r>
              <a:rPr lang="en-US" altLang="zh-CN" sz="3200" b="1">
                <a:solidFill>
                  <a:srgbClr val="FFC000"/>
                </a:solidFill>
                <a:effectLst>
                  <a:outerShdw blurRad="38100" dist="38100" dir="2700000" algn="tl">
                    <a:srgbClr val="000000">
                      <a:alpha val="43137"/>
                    </a:srgbClr>
                  </a:outerShdw>
                </a:effectLst>
                <a:sym typeface="+mn-ea"/>
              </a:rPr>
              <a:t>.</a:t>
            </a:r>
            <a:r>
              <a:rPr sz="3200" b="1">
                <a:solidFill>
                  <a:srgbClr val="FFC000"/>
                </a:solidFill>
                <a:effectLst>
                  <a:outerShdw blurRad="38100" dist="38100" dir="2700000" algn="tl">
                    <a:srgbClr val="000000">
                      <a:alpha val="43137"/>
                    </a:srgbClr>
                  </a:outerShdw>
                </a:effectLst>
                <a:sym typeface="+mn-ea"/>
              </a:rPr>
              <a:t>新航路开辟影响</a:t>
            </a:r>
            <a:endParaRPr sz="3200" b="1">
              <a:solidFill>
                <a:srgbClr val="FFC000"/>
              </a:solidFill>
              <a:effectLst>
                <a:outerShdw blurRad="38100" dist="38100" dir="2700000" algn="tl">
                  <a:srgbClr val="000000">
                    <a:alpha val="43137"/>
                  </a:srgbClr>
                </a:outerShdw>
              </a:effectLst>
              <a:sym typeface="+mn-ea"/>
            </a:endParaRPr>
          </a:p>
        </p:txBody>
      </p:sp>
      <p:sp>
        <p:nvSpPr>
          <p:cNvPr id="5" name="文本框 4"/>
          <p:cNvSpPr txBox="1"/>
          <p:nvPr>
            <p:custDataLst>
              <p:tags r:id="rId21"/>
            </p:custDataLst>
          </p:nvPr>
        </p:nvSpPr>
        <p:spPr>
          <a:xfrm>
            <a:off x="139700" y="824230"/>
            <a:ext cx="11990705" cy="521970"/>
          </a:xfrm>
          <a:prstGeom prst="rect">
            <a:avLst/>
          </a:prstGeom>
          <a:noFill/>
        </p:spPr>
        <p:txBody>
          <a:bodyPr wrap="square" rtlCol="0">
            <a:spAutoFit/>
          </a:bodyPr>
          <a:lstStyle/>
          <a:p>
            <a:pPr indent="0" algn="l" fontAlgn="auto">
              <a:lnSpc>
                <a:spcPct val="10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对全球经济：为</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资本主义世界市场</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的形成创造了条件，是</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经济全球化的开端</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userDrawn="1">
            <p:custDataLst>
              <p:tags r:id="rId22"/>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blinds(horizontal)">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500"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1"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7"/>
          <p:cNvPicPr>
            <a:picLocks noChangeAspect="1"/>
          </p:cNvPicPr>
          <p:nvPr>
            <p:custDataLst>
              <p:tags r:id="rId1"/>
            </p:custDataLst>
          </p:nvPr>
        </p:nvPicPr>
        <p:blipFill>
          <a:blip r:embed="rId2" r:link="rId3"/>
          <a:srcRect l="10666" r="14589" b="9294"/>
          <a:stretch>
            <a:fillRect/>
          </a:stretch>
        </p:blipFill>
        <p:spPr>
          <a:xfrm>
            <a:off x="10668000" y="5105400"/>
            <a:ext cx="1219200" cy="1506538"/>
          </a:xfrm>
          <a:prstGeom prst="rect">
            <a:avLst/>
          </a:prstGeom>
          <a:noFill/>
          <a:ln w="9525">
            <a:noFill/>
          </a:ln>
        </p:spPr>
      </p:pic>
      <p:sp>
        <p:nvSpPr>
          <p:cNvPr id="36866" name="Text Box 2"/>
          <p:cNvSpPr txBox="1"/>
          <p:nvPr>
            <p:custDataLst>
              <p:tags r:id="rId4"/>
            </p:custDataLst>
          </p:nvPr>
        </p:nvSpPr>
        <p:spPr>
          <a:xfrm>
            <a:off x="101600" y="328613"/>
            <a:ext cx="5726113" cy="2660650"/>
          </a:xfrm>
          <a:prstGeom prst="rect">
            <a:avLst/>
          </a:prstGeom>
          <a:solidFill>
            <a:srgbClr val="FF9900">
              <a:alpha val="59998"/>
            </a:srgbClr>
          </a:solidFill>
          <a:ln w="28575" cap="flat" cmpd="sng">
            <a:solidFill>
              <a:srgbClr val="800000"/>
            </a:solidFill>
            <a:prstDash val="sysDot"/>
            <a:miter/>
            <a:headEnd type="none" w="med" len="med"/>
            <a:tailEnd type="none" w="med" len="med"/>
          </a:ln>
        </p:spPr>
        <p:txBody>
          <a:bodyPr wrap="square" lIns="90170" tIns="46990" rIns="90170" bIns="46990" anchor="t" anchorCtr="0">
            <a:spAutoFit/>
          </a:bodyPr>
          <a:lstStyle/>
          <a:p>
            <a:pPr>
              <a:lnSpc>
                <a:spcPct val="130000"/>
              </a:lnSpc>
              <a:spcBef>
                <a:spcPts val="50"/>
              </a:spcBef>
            </a:pPr>
            <a:r>
              <a:rPr lang="zh-CN" altLang="en-US" sz="3200" b="1">
                <a:latin typeface="幼圆" panose="02010509060101010101" charset="-122"/>
                <a:ea typeface="幼圆" panose="02010509060101010101" charset="-122"/>
              </a:rPr>
              <a:t>印第安人：</a:t>
            </a:r>
            <a:endParaRPr lang="en-US" altLang="zh-CN" sz="3200" b="1">
              <a:latin typeface="幼圆" panose="02010509060101010101" charset="-122"/>
              <a:ea typeface="幼圆" panose="02010509060101010101" charset="-122"/>
            </a:endParaRPr>
          </a:p>
          <a:p>
            <a:pPr>
              <a:lnSpc>
                <a:spcPct val="130000"/>
              </a:lnSpc>
              <a:spcBef>
                <a:spcPts val="50"/>
              </a:spcBef>
            </a:pPr>
            <a:r>
              <a:rPr lang="zh-CN" altLang="en-US" sz="3200" b="1">
                <a:latin typeface="幼圆" panose="02010509060101010101" charset="-122"/>
                <a:ea typeface="幼圆" panose="02010509060101010101" charset="-122"/>
              </a:rPr>
              <a:t>    哥伦布把欧洲强盗带到了美洲，破坏我们的文化，掠夺我们的财富，是一个魔鬼。</a:t>
            </a:r>
            <a:endParaRPr lang="zh-CN" altLang="en-US" sz="3200" b="1">
              <a:latin typeface="幼圆" panose="02010509060101010101" charset="-122"/>
              <a:ea typeface="幼圆" panose="02010509060101010101" charset="-122"/>
            </a:endParaRPr>
          </a:p>
        </p:txBody>
      </p:sp>
      <p:sp>
        <p:nvSpPr>
          <p:cNvPr id="36867" name="Text Box 3"/>
          <p:cNvSpPr txBox="1"/>
          <p:nvPr>
            <p:custDataLst>
              <p:tags r:id="rId5"/>
            </p:custDataLst>
          </p:nvPr>
        </p:nvSpPr>
        <p:spPr>
          <a:xfrm>
            <a:off x="5970588" y="328613"/>
            <a:ext cx="6032500" cy="2660650"/>
          </a:xfrm>
          <a:prstGeom prst="rect">
            <a:avLst/>
          </a:prstGeom>
          <a:solidFill>
            <a:srgbClr val="FF9900">
              <a:alpha val="59998"/>
            </a:srgbClr>
          </a:solidFill>
          <a:ln w="38100" cap="rnd" cmpd="sng">
            <a:solidFill>
              <a:srgbClr val="800000"/>
            </a:solidFill>
            <a:prstDash val="sysDot"/>
            <a:miter/>
            <a:headEnd type="none" w="med" len="med"/>
            <a:tailEnd type="none" w="med" len="med"/>
          </a:ln>
        </p:spPr>
        <p:txBody>
          <a:bodyPr wrap="square" lIns="90170" tIns="46990" rIns="90170" bIns="46990" anchor="t" anchorCtr="0">
            <a:spAutoFit/>
          </a:bodyPr>
          <a:lstStyle/>
          <a:p>
            <a:pPr>
              <a:lnSpc>
                <a:spcPct val="130000"/>
              </a:lnSpc>
              <a:spcBef>
                <a:spcPts val="50"/>
              </a:spcBef>
            </a:pPr>
            <a:r>
              <a:rPr lang="zh-CN" altLang="en-US" sz="3200" b="1">
                <a:latin typeface="幼圆" panose="02010509060101010101" charset="-122"/>
                <a:ea typeface="幼圆" panose="02010509060101010101" charset="-122"/>
              </a:rPr>
              <a:t>欧洲人：</a:t>
            </a:r>
            <a:endParaRPr lang="en-US" altLang="zh-CN" sz="3200" b="1">
              <a:latin typeface="幼圆" panose="02010509060101010101" charset="-122"/>
              <a:ea typeface="幼圆" panose="02010509060101010101" charset="-122"/>
            </a:endParaRPr>
          </a:p>
          <a:p>
            <a:pPr>
              <a:lnSpc>
                <a:spcPct val="130000"/>
              </a:lnSpc>
              <a:spcBef>
                <a:spcPts val="50"/>
              </a:spcBef>
            </a:pPr>
            <a:r>
              <a:rPr lang="zh-CN" altLang="en-US" sz="3200" b="1">
                <a:latin typeface="幼圆" panose="02010509060101010101" charset="-122"/>
                <a:ea typeface="幼圆" panose="02010509060101010101" charset="-122"/>
              </a:rPr>
              <a:t>   哥伦布发现了新大陆，把欧洲文明传到美洲，把落后的美洲带入文明时代，是一个有功之臣。</a:t>
            </a:r>
            <a:endParaRPr lang="zh-CN" altLang="en-US" sz="3200" b="1">
              <a:latin typeface="幼圆" panose="02010509060101010101" charset="-122"/>
              <a:ea typeface="幼圆" panose="02010509060101010101" charset="-122"/>
            </a:endParaRPr>
          </a:p>
        </p:txBody>
      </p:sp>
      <p:sp>
        <p:nvSpPr>
          <p:cNvPr id="31" name="TextBox 30"/>
          <p:cNvSpPr txBox="1"/>
          <p:nvPr>
            <p:custDataLst>
              <p:tags r:id="rId6"/>
            </p:custDataLst>
          </p:nvPr>
        </p:nvSpPr>
        <p:spPr>
          <a:xfrm>
            <a:off x="173038" y="3108325"/>
            <a:ext cx="11831638" cy="3538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r>
              <a:rPr lang="zh-CN" altLang="en-US" sz="3200" b="1" strike="noStrike" noProof="1">
                <a:solidFill>
                  <a:srgbClr val="CC0000"/>
                </a:solidFill>
                <a:effectLst/>
                <a:latin typeface="微软雅黑" panose="020B0503020204020204" charset="-122"/>
                <a:ea typeface="微软雅黑" panose="020B0503020204020204" charset="-122"/>
                <a:cs typeface="微软雅黑" panose="020B0503020204020204" charset="-122"/>
              </a:rPr>
              <a:t>    </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他们站在各自的</a:t>
            </a:r>
            <a:r>
              <a:rPr lang="zh-CN" altLang="en-US" sz="3200" b="1" strike="noStrike" noProof="1">
                <a:solidFill>
                  <a:srgbClr val="1552D1"/>
                </a:solidFill>
                <a:effectLst/>
                <a:latin typeface="微软雅黑" panose="020B0503020204020204" charset="-122"/>
                <a:ea typeface="微软雅黑" panose="020B0503020204020204" charset="-122"/>
                <a:cs typeface="微软雅黑" panose="020B0503020204020204" charset="-122"/>
              </a:rPr>
              <a:t>立场</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看问题，这两种看法各有其</a:t>
            </a:r>
            <a:r>
              <a:rPr lang="zh-CN" altLang="en-US" sz="3200" b="1" strike="noStrike" noProof="1">
                <a:solidFill>
                  <a:srgbClr val="0000CC"/>
                </a:solidFill>
                <a:effectLst/>
                <a:latin typeface="微软雅黑" panose="020B0503020204020204" charset="-122"/>
                <a:ea typeface="微软雅黑" panose="020B0503020204020204" charset="-122"/>
                <a:cs typeface="微软雅黑" panose="020B0503020204020204" charset="-122"/>
              </a:rPr>
              <a:t>片面性</a:t>
            </a:r>
            <a:r>
              <a:rPr lang="zh-CN" altLang="en-US" sz="3200" b="1" strike="noStrike" noProof="1">
                <a:solidFill>
                  <a:srgbClr val="CC0000"/>
                </a:solidFill>
                <a:effectLst/>
                <a:latin typeface="微软雅黑" panose="020B0503020204020204" charset="-122"/>
                <a:ea typeface="微软雅黑" panose="020B0503020204020204" charset="-122"/>
                <a:cs typeface="微软雅黑" panose="020B0503020204020204" charset="-122"/>
              </a:rPr>
              <a:t>。</a:t>
            </a:r>
            <a:endParaRPr lang="zh-CN" altLang="en-US" sz="3200" b="1" strike="noStrike" noProof="1">
              <a:solidFill>
                <a:srgbClr val="CC0000"/>
              </a:solidFill>
              <a:effectLst/>
              <a:latin typeface="微软雅黑" panose="020B0503020204020204" charset="-122"/>
              <a:ea typeface="微软雅黑" panose="020B0503020204020204" charset="-122"/>
              <a:cs typeface="微软雅黑" panose="020B0503020204020204" charset="-122"/>
            </a:endParaRPr>
          </a:p>
          <a:p>
            <a:pPr fontAlgn="base"/>
            <a:r>
              <a:rPr lang="en-US" altLang="zh-CN" sz="3200" b="1" strike="noStrike" noProof="1">
                <a:solidFill>
                  <a:srgbClr val="CC0000"/>
                </a:solidFill>
                <a:effectLst/>
                <a:latin typeface="微软雅黑" panose="020B0503020204020204" charset="-122"/>
                <a:ea typeface="微软雅黑" panose="020B0503020204020204" charset="-122"/>
                <a:cs typeface="微软雅黑" panose="020B0503020204020204" charset="-122"/>
              </a:rPr>
              <a:t>    </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评价历史事件应该本着</a:t>
            </a:r>
            <a:r>
              <a:rPr lang="zh-CN" altLang="en-US" sz="3200" b="1" strike="noStrike" noProof="1">
                <a:solidFill>
                  <a:srgbClr val="1552D1"/>
                </a:solidFill>
                <a:effectLst/>
                <a:latin typeface="微软雅黑" panose="020B0503020204020204" charset="-122"/>
                <a:ea typeface="微软雅黑" panose="020B0503020204020204" charset="-122"/>
                <a:cs typeface="微软雅黑" panose="020B0503020204020204" charset="-122"/>
              </a:rPr>
              <a:t>全面、客观、公正</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的原则。</a:t>
            </a:r>
            <a:endPar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endParaRPr>
          </a:p>
          <a:p>
            <a:pPr fontAlgn="base"/>
            <a:r>
              <a:rPr lang="en-US" altLang="zh-CN"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哥伦布远航美洲确实给</a:t>
            </a:r>
            <a:r>
              <a:rPr lang="zh-CN" altLang="en-US" sz="3200" b="1" strike="noStrike" noProof="1">
                <a:solidFill>
                  <a:srgbClr val="FF0000"/>
                </a:solidFill>
                <a:effectLst/>
                <a:latin typeface="微软雅黑" panose="020B0503020204020204" charset="-122"/>
                <a:ea typeface="微软雅黑" panose="020B0503020204020204" charset="-122"/>
                <a:cs typeface="微软雅黑" panose="020B0503020204020204" charset="-122"/>
              </a:rPr>
              <a:t>印第安人</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带来了</a:t>
            </a:r>
            <a:r>
              <a:rPr lang="zh-CN" altLang="en-US" sz="3200" b="1" strike="noStrike" noProof="1">
                <a:solidFill>
                  <a:srgbClr val="FF0000"/>
                </a:solidFill>
                <a:effectLst/>
                <a:latin typeface="微软雅黑" panose="020B0503020204020204" charset="-122"/>
                <a:ea typeface="微软雅黑" panose="020B0503020204020204" charset="-122"/>
                <a:cs typeface="微软雅黑" panose="020B0503020204020204" charset="-122"/>
              </a:rPr>
              <a:t>巨大灾难</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，加剧了他们的贫穷和落后；</a:t>
            </a:r>
            <a:endPar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endParaRPr>
          </a:p>
          <a:p>
            <a:pPr fontAlgn="base"/>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但新航路的开辟也</a:t>
            </a:r>
            <a:r>
              <a:rPr lang="zh-CN" altLang="en-US" sz="3200" b="1" strike="noStrike" noProof="1">
                <a:solidFill>
                  <a:srgbClr val="FF0000"/>
                </a:solidFill>
                <a:effectLst/>
                <a:latin typeface="微软雅黑" panose="020B0503020204020204" charset="-122"/>
                <a:ea typeface="微软雅黑" panose="020B0503020204020204" charset="-122"/>
                <a:cs typeface="微软雅黑" panose="020B0503020204020204" charset="-122"/>
              </a:rPr>
              <a:t>密切</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了世界之间的联系，使世界开始</a:t>
            </a:r>
            <a:r>
              <a:rPr lang="zh-CN" altLang="en-US" sz="3200" b="1" strike="noStrike" noProof="1">
                <a:solidFill>
                  <a:srgbClr val="FF0000"/>
                </a:solidFill>
                <a:effectLst/>
                <a:latin typeface="微软雅黑" panose="020B0503020204020204" charset="-122"/>
                <a:ea typeface="微软雅黑" panose="020B0503020204020204" charset="-122"/>
                <a:cs typeface="微软雅黑" panose="020B0503020204020204" charset="-122"/>
              </a:rPr>
              <a:t>成为一个整体</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；掠夺的财富成为原始资本，在客观上</a:t>
            </a:r>
            <a:r>
              <a:rPr lang="zh-CN" altLang="en-US" sz="3200" b="1" strike="noStrike" noProof="1">
                <a:solidFill>
                  <a:srgbClr val="FF0000"/>
                </a:solidFill>
                <a:effectLst/>
                <a:latin typeface="微软雅黑" panose="020B0503020204020204" charset="-122"/>
                <a:ea typeface="微软雅黑" panose="020B0503020204020204" charset="-122"/>
                <a:cs typeface="微软雅黑" panose="020B0503020204020204" charset="-122"/>
              </a:rPr>
              <a:t>推动了资本主义</a:t>
            </a:r>
            <a:r>
              <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rPr>
              <a:t>的发展，其进步意义是主要的。</a:t>
            </a:r>
            <a:endParaRPr lang="zh-CN" altLang="en-US" sz="3200" b="1" strike="noStrike" noProof="1">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2" name="矩形 1"/>
          <p:cNvSpPr/>
          <p:nvPr>
            <p:custDataLst>
              <p:tags r:id="rId7"/>
            </p:custDataLst>
          </p:nvPr>
        </p:nvSpPr>
        <p:spPr>
          <a:xfrm>
            <a:off x="2567305" y="2564765"/>
            <a:ext cx="6414770" cy="5086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bg1"/>
                </a:solidFill>
                <a:latin typeface="微软雅黑" panose="020B0503020204020204" charset="-122"/>
                <a:ea typeface="微软雅黑" panose="020B0503020204020204" charset="-122"/>
              </a:rPr>
              <a:t>“</a:t>
            </a:r>
            <a:r>
              <a:rPr lang="zh-CN" altLang="en-US" sz="2800" b="1">
                <a:solidFill>
                  <a:schemeClr val="bg1"/>
                </a:solidFill>
                <a:latin typeface="微软雅黑" panose="020B0503020204020204" charset="-122"/>
                <a:ea typeface="微软雅黑" panose="020B0503020204020204" charset="-122"/>
              </a:rPr>
              <a:t>评价题型</a:t>
            </a:r>
            <a:r>
              <a:rPr lang="en-US" altLang="zh-CN" sz="2800" b="1">
                <a:solidFill>
                  <a:schemeClr val="bg1"/>
                </a:solidFill>
                <a:latin typeface="微软雅黑" panose="020B0503020204020204" charset="-122"/>
                <a:ea typeface="微软雅黑" panose="020B0503020204020204" charset="-122"/>
              </a:rPr>
              <a:t>”</a:t>
            </a:r>
            <a:r>
              <a:rPr lang="zh-CN" altLang="en-US" sz="2800" b="1">
                <a:solidFill>
                  <a:schemeClr val="bg1"/>
                </a:solidFill>
                <a:latin typeface="微软雅黑" panose="020B0503020204020204" charset="-122"/>
                <a:ea typeface="微软雅黑" panose="020B0503020204020204" charset="-122"/>
              </a:rPr>
              <a:t>应该从正反两面着手评价</a:t>
            </a:r>
            <a:endParaRPr lang="zh-CN" altLang="en-US" sz="2800" b="1">
              <a:solidFill>
                <a:schemeClr val="bg1"/>
              </a:solidFill>
              <a:latin typeface="微软雅黑" panose="020B0503020204020204" charset="-122"/>
              <a:ea typeface="微软雅黑" panose="020B0503020204020204" charset="-122"/>
            </a:endParaRPr>
          </a:p>
        </p:txBody>
      </p:sp>
      <p:sp>
        <p:nvSpPr>
          <p:cNvPr id="9" name="矩形 8"/>
          <p:cNvSpPr/>
          <p:nvPr userDrawn="1">
            <p:custDataLst>
              <p:tags r:id="rId8"/>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379730" y="375920"/>
            <a:ext cx="6204585" cy="7042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FFC000"/>
                </a:solidFill>
                <a:effectLst>
                  <a:outerShdw blurRad="38100" dist="38100" dir="2700000" algn="tl">
                    <a:srgbClr val="000000">
                      <a:alpha val="43137"/>
                    </a:srgbClr>
                  </a:outerShdw>
                </a:effectLst>
                <a:cs typeface="方正粗黑宋简体" panose="02000000000000000000" charset="-122"/>
                <a:sym typeface="+mn-ea"/>
              </a:rPr>
              <a:t>知识拓展：中西远航之比较</a:t>
            </a:r>
            <a:endParaRPr lang="zh-CN" altLang="en-US" sz="3600" b="1">
              <a:solidFill>
                <a:srgbClr val="FFC000"/>
              </a:solidFill>
              <a:effectLst>
                <a:outerShdw blurRad="38100" dist="38100" dir="2700000" algn="tl">
                  <a:srgbClr val="000000">
                    <a:alpha val="43137"/>
                  </a:srgbClr>
                </a:outerShdw>
              </a:effectLst>
              <a:cs typeface="方正粗黑宋简体" panose="02000000000000000000" charset="-122"/>
              <a:sym typeface="+mn-ea"/>
            </a:endParaRPr>
          </a:p>
        </p:txBody>
      </p:sp>
      <p:sp>
        <p:nvSpPr>
          <p:cNvPr id="14" name="Text Box 2"/>
          <p:cNvSpPr txBox="1">
            <a:spLocks noChangeArrowheads="1"/>
          </p:cNvSpPr>
          <p:nvPr>
            <p:custDataLst>
              <p:tags r:id="rId2"/>
            </p:custDataLst>
          </p:nvPr>
        </p:nvSpPr>
        <p:spPr bwMode="auto">
          <a:xfrm>
            <a:off x="379730" y="1177290"/>
            <a:ext cx="11537315" cy="1235710"/>
          </a:xfrm>
          <a:prstGeom prst="rect">
            <a:avLst/>
          </a:prstGeom>
          <a:solidFill>
            <a:schemeClr val="bg2"/>
          </a:solidFill>
          <a:ln w="9525">
            <a:solidFill>
              <a:schemeClr val="accent4">
                <a:lumMod val="75000"/>
              </a:schemeClr>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480" b="1">
                <a:latin typeface="黑体" panose="02010609060101010101" charset="-122"/>
                <a:ea typeface="黑体" panose="02010609060101010101" charset="-122"/>
              </a:rPr>
              <a:t>  </a:t>
            </a:r>
            <a:r>
              <a:rPr lang="en-US" altLang="zh-CN" sz="2480" b="1">
                <a:latin typeface="黑体" panose="02010609060101010101" charset="-122"/>
                <a:ea typeface="黑体" panose="02010609060101010101" charset="-122"/>
              </a:rPr>
              <a:t> </a:t>
            </a:r>
            <a:r>
              <a:rPr lang="zh-CN" altLang="en-US" sz="2480" b="1">
                <a:latin typeface="楷体" panose="02010609060101010101" charset="-122"/>
                <a:ea typeface="楷体" panose="02010609060101010101" charset="-122"/>
                <a:cs typeface="楷体" panose="02010609060101010101" charset="-122"/>
              </a:rPr>
              <a:t>公元</a:t>
            </a:r>
            <a:r>
              <a:rPr lang="en-US" altLang="zh-CN" sz="2480" b="1">
                <a:latin typeface="楷体" panose="02010609060101010101" charset="-122"/>
                <a:ea typeface="楷体" panose="02010609060101010101" charset="-122"/>
                <a:cs typeface="楷体" panose="02010609060101010101" charset="-122"/>
              </a:rPr>
              <a:t>1405</a:t>
            </a:r>
            <a:r>
              <a:rPr lang="zh-CN" altLang="en-US" sz="2480" b="1">
                <a:latin typeface="楷体" panose="02010609060101010101" charset="-122"/>
                <a:ea typeface="楷体" panose="02010609060101010101" charset="-122"/>
                <a:cs typeface="楷体" panose="02010609060101010101" charset="-122"/>
              </a:rPr>
              <a:t>至</a:t>
            </a:r>
            <a:r>
              <a:rPr lang="en-US" altLang="zh-CN" sz="2480" b="1">
                <a:latin typeface="楷体" panose="02010609060101010101" charset="-122"/>
                <a:ea typeface="楷体" panose="02010609060101010101" charset="-122"/>
                <a:cs typeface="楷体" panose="02010609060101010101" charset="-122"/>
              </a:rPr>
              <a:t>1433</a:t>
            </a:r>
            <a:r>
              <a:rPr lang="zh-CN" altLang="en-US" sz="2480" b="1">
                <a:latin typeface="楷体" panose="02010609060101010101" charset="-122"/>
                <a:ea typeface="楷体" panose="02010609060101010101" charset="-122"/>
                <a:cs typeface="楷体" panose="02010609060101010101" charset="-122"/>
              </a:rPr>
              <a:t>年，郑和（</a:t>
            </a:r>
            <a:r>
              <a:rPr lang="en-US" altLang="zh-CN" sz="2480" b="1">
                <a:latin typeface="楷体" panose="02010609060101010101" charset="-122"/>
                <a:ea typeface="楷体" panose="02010609060101010101" charset="-122"/>
                <a:cs typeface="楷体" panose="02010609060101010101" charset="-122"/>
              </a:rPr>
              <a:t>1371—1433</a:t>
            </a:r>
            <a:r>
              <a:rPr lang="zh-CN" altLang="en-US" sz="2480" b="1">
                <a:latin typeface="楷体" panose="02010609060101010101" charset="-122"/>
                <a:ea typeface="楷体" panose="02010609060101010101" charset="-122"/>
                <a:cs typeface="楷体" panose="02010609060101010101" charset="-122"/>
              </a:rPr>
              <a:t>）率领庞大的远洋船队七次远航西洋，历经印度洋、波斯湾、红海和阿拉伯海沿岸，最远到达非洲东海岸，遍访亚、非</a:t>
            </a:r>
            <a:r>
              <a:rPr lang="en-US" altLang="zh-CN" sz="2480" b="1">
                <a:latin typeface="楷体" panose="02010609060101010101" charset="-122"/>
                <a:ea typeface="楷体" panose="02010609060101010101" charset="-122"/>
                <a:cs typeface="楷体" panose="02010609060101010101" charset="-122"/>
              </a:rPr>
              <a:t>30</a:t>
            </a:r>
            <a:r>
              <a:rPr lang="zh-CN" altLang="en-US" sz="2480" b="1">
                <a:latin typeface="楷体" panose="02010609060101010101" charset="-122"/>
                <a:ea typeface="楷体" panose="02010609060101010101" charset="-122"/>
                <a:cs typeface="楷体" panose="02010609060101010101" charset="-122"/>
              </a:rPr>
              <a:t>余个国家和地区，堪称人类航海史上的空前壮举。</a:t>
            </a:r>
            <a:endParaRPr lang="zh-CN" altLang="en-US" sz="2480" b="1">
              <a:latin typeface="楷体" panose="02010609060101010101" charset="-122"/>
              <a:ea typeface="楷体" panose="02010609060101010101" charset="-122"/>
              <a:cs typeface="楷体" panose="02010609060101010101" charset="-122"/>
            </a:endParaRPr>
          </a:p>
        </p:txBody>
      </p:sp>
      <p:cxnSp>
        <p:nvCxnSpPr>
          <p:cNvPr id="6" name="直接连接符 24"/>
          <p:cNvCxnSpPr/>
          <p:nvPr>
            <p:custDataLst>
              <p:tags r:id="rId3"/>
            </p:custDataLst>
          </p:nvPr>
        </p:nvCxnSpPr>
        <p:spPr bwMode="auto">
          <a:xfrm flipH="1">
            <a:off x="7151190" y="2433915"/>
            <a:ext cx="0" cy="4043680"/>
          </a:xfrm>
          <a:prstGeom prst="line">
            <a:avLst/>
          </a:prstGeom>
          <a:solidFill>
            <a:srgbClr val="0070C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图片 6"/>
          <p:cNvPicPr>
            <a:picLocks noChangeAspect="1"/>
          </p:cNvPicPr>
          <p:nvPr>
            <p:custDataLst>
              <p:tags r:id="rId4"/>
            </p:custDataLst>
          </p:nvPr>
        </p:nvPicPr>
        <p:blipFill>
          <a:blip r:embed="rId5"/>
          <a:stretch>
            <a:fillRect/>
          </a:stretch>
        </p:blipFill>
        <p:spPr>
          <a:xfrm>
            <a:off x="8689067" y="3251642"/>
            <a:ext cx="1701236" cy="1701236"/>
          </a:xfrm>
          <a:prstGeom prst="rect">
            <a:avLst/>
          </a:prstGeom>
        </p:spPr>
      </p:pic>
      <p:pic>
        <p:nvPicPr>
          <p:cNvPr id="5" name="Picture 4"/>
          <p:cNvPicPr>
            <a:picLocks noGrp="1"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9926320" y="4317365"/>
            <a:ext cx="1594485" cy="1983740"/>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rcRect l="5127" b="40887"/>
          <a:stretch>
            <a:fillRect/>
          </a:stretch>
        </p:blipFill>
        <p:spPr bwMode="auto">
          <a:xfrm>
            <a:off x="7349490" y="2510155"/>
            <a:ext cx="1641475" cy="1911350"/>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aphicFrame>
        <p:nvGraphicFramePr>
          <p:cNvPr id="10" name="内容占位符 3"/>
          <p:cNvGraphicFramePr>
            <a:graphicFrameLocks noGrp="1"/>
          </p:cNvGraphicFramePr>
          <p:nvPr>
            <p:custDataLst>
              <p:tags r:id="rId10"/>
            </p:custDataLst>
          </p:nvPr>
        </p:nvGraphicFramePr>
        <p:xfrm>
          <a:off x="379730" y="2531110"/>
          <a:ext cx="6544310" cy="3791474"/>
        </p:xfrm>
        <a:graphic>
          <a:graphicData uri="http://schemas.openxmlformats.org/drawingml/2006/table">
            <a:tbl>
              <a:tblPr firstRow="1" bandRow="1">
                <a:tableStyleId>{5C22544A-7EE6-4342-B048-85BDC9FD1C3A}</a:tableStyleId>
              </a:tblPr>
              <a:tblGrid>
                <a:gridCol w="1014730"/>
                <a:gridCol w="2830195"/>
                <a:gridCol w="2699385"/>
              </a:tblGrid>
              <a:tr h="541655">
                <a:tc>
                  <a:txBody>
                    <a:bodyPr wrap="square"/>
                    <a:lstStyle>
                      <a:lvl1pPr marL="0" algn="l" defTabSz="457200" rtl="0" eaLnBrk="1" latinLnBrk="0" hangingPunct="1">
                        <a:defRPr sz="1800" b="1" kern="1200">
                          <a:solidFill>
                            <a:schemeClr val="lt1"/>
                          </a:solidFill>
                          <a:latin typeface="Tw Cen MT" panose="020B0602020104020603"/>
                        </a:defRPr>
                      </a:lvl1pPr>
                      <a:lvl2pPr marL="457200" algn="l" defTabSz="457200" rtl="0" eaLnBrk="1" latinLnBrk="0" hangingPunct="1">
                        <a:defRPr sz="1800" b="1" kern="1200">
                          <a:solidFill>
                            <a:schemeClr val="lt1"/>
                          </a:solidFill>
                          <a:latin typeface="Tw Cen MT" panose="020B0602020104020603"/>
                        </a:defRPr>
                      </a:lvl2pPr>
                      <a:lvl3pPr marL="914400" algn="l" defTabSz="457200" rtl="0" eaLnBrk="1" latinLnBrk="0" hangingPunct="1">
                        <a:defRPr sz="1800" b="1" kern="1200">
                          <a:solidFill>
                            <a:schemeClr val="lt1"/>
                          </a:solidFill>
                          <a:latin typeface="Tw Cen MT" panose="020B0602020104020603"/>
                        </a:defRPr>
                      </a:lvl3pPr>
                      <a:lvl4pPr marL="1371600" algn="l" defTabSz="457200" rtl="0" eaLnBrk="1" latinLnBrk="0" hangingPunct="1">
                        <a:defRPr sz="1800" b="1" kern="1200">
                          <a:solidFill>
                            <a:schemeClr val="lt1"/>
                          </a:solidFill>
                          <a:latin typeface="Tw Cen MT" panose="020B0602020104020603"/>
                        </a:defRPr>
                      </a:lvl4pPr>
                      <a:lvl5pPr marL="1828800" algn="l" defTabSz="457200" rtl="0" eaLnBrk="1" latinLnBrk="0" hangingPunct="1">
                        <a:defRPr sz="1800" b="1" kern="1200">
                          <a:solidFill>
                            <a:schemeClr val="lt1"/>
                          </a:solidFill>
                          <a:latin typeface="Tw Cen MT" panose="020B0602020104020603"/>
                        </a:defRPr>
                      </a:lvl5pPr>
                      <a:lvl6pPr marL="2286000" algn="l" defTabSz="457200" rtl="0" eaLnBrk="1" latinLnBrk="0" hangingPunct="1">
                        <a:defRPr sz="1800" b="1" kern="1200">
                          <a:solidFill>
                            <a:schemeClr val="lt1"/>
                          </a:solidFill>
                          <a:latin typeface="Tw Cen MT" panose="020B0602020104020603"/>
                        </a:defRPr>
                      </a:lvl6pPr>
                      <a:lvl7pPr marL="2743200" algn="l" defTabSz="457200" rtl="0" eaLnBrk="1" latinLnBrk="0" hangingPunct="1">
                        <a:defRPr sz="1800" b="1" kern="1200">
                          <a:solidFill>
                            <a:schemeClr val="lt1"/>
                          </a:solidFill>
                          <a:latin typeface="Tw Cen MT" panose="020B0602020104020603"/>
                        </a:defRPr>
                      </a:lvl7pPr>
                      <a:lvl8pPr marL="3200400" algn="l" defTabSz="457200" rtl="0" eaLnBrk="1" latinLnBrk="0" hangingPunct="1">
                        <a:defRPr sz="1800" b="1" kern="1200">
                          <a:solidFill>
                            <a:schemeClr val="lt1"/>
                          </a:solidFill>
                          <a:latin typeface="Tw Cen MT" panose="020B0602020104020603"/>
                        </a:defRPr>
                      </a:lvl8pPr>
                      <a:lvl9pPr marL="3657600" algn="l" defTabSz="457200" rtl="0" eaLnBrk="1" latinLnBrk="0" hangingPunct="1">
                        <a:defRPr sz="1800" b="1" kern="1200">
                          <a:solidFill>
                            <a:schemeClr val="lt1"/>
                          </a:solidFill>
                          <a:latin typeface="Tw Cen MT" panose="020B0602020104020603"/>
                        </a:defRPr>
                      </a:lvl9pPr>
                    </a:lstStyle>
                    <a:p>
                      <a:pPr algn="ctr">
                        <a:buNone/>
                      </a:pPr>
                      <a:r>
                        <a:rPr lang="zh-CN" altLang="en-US" sz="2065">
                          <a:latin typeface="微软雅黑" panose="020B0503020204020204" charset="-122"/>
                          <a:ea typeface="微软雅黑" panose="020B0503020204020204" charset="-122"/>
                        </a:rPr>
                        <a:t>类别</a:t>
                      </a:r>
                      <a:endParaRPr lang="zh-CN" altLang="en-US" sz="2065">
                        <a:latin typeface="微软雅黑" panose="020B0503020204020204" charset="-122"/>
                        <a:ea typeface="微软雅黑" panose="020B0503020204020204" charset="-122"/>
                      </a:endParaRPr>
                    </a:p>
                  </a:txBody>
                  <a:tcPr marL="94497" marR="94497" marT="47248" marB="47248" vert="horz" anchor="ctr"/>
                </a:tc>
                <a:tc>
                  <a:txBody>
                    <a:bodyPr wrap="square"/>
                    <a:lstStyle>
                      <a:lvl1pPr marL="0" algn="l" defTabSz="457200" rtl="0" eaLnBrk="1" latinLnBrk="0" hangingPunct="1">
                        <a:defRPr sz="1800" b="1" kern="1200">
                          <a:solidFill>
                            <a:schemeClr val="lt1"/>
                          </a:solidFill>
                          <a:latin typeface="Tw Cen MT" panose="020B0602020104020603"/>
                        </a:defRPr>
                      </a:lvl1pPr>
                      <a:lvl2pPr marL="457200" algn="l" defTabSz="457200" rtl="0" eaLnBrk="1" latinLnBrk="0" hangingPunct="1">
                        <a:defRPr sz="1800" b="1" kern="1200">
                          <a:solidFill>
                            <a:schemeClr val="lt1"/>
                          </a:solidFill>
                          <a:latin typeface="Tw Cen MT" panose="020B0602020104020603"/>
                        </a:defRPr>
                      </a:lvl2pPr>
                      <a:lvl3pPr marL="914400" algn="l" defTabSz="457200" rtl="0" eaLnBrk="1" latinLnBrk="0" hangingPunct="1">
                        <a:defRPr sz="1800" b="1" kern="1200">
                          <a:solidFill>
                            <a:schemeClr val="lt1"/>
                          </a:solidFill>
                          <a:latin typeface="Tw Cen MT" panose="020B0602020104020603"/>
                        </a:defRPr>
                      </a:lvl3pPr>
                      <a:lvl4pPr marL="1371600" algn="l" defTabSz="457200" rtl="0" eaLnBrk="1" latinLnBrk="0" hangingPunct="1">
                        <a:defRPr sz="1800" b="1" kern="1200">
                          <a:solidFill>
                            <a:schemeClr val="lt1"/>
                          </a:solidFill>
                          <a:latin typeface="Tw Cen MT" panose="020B0602020104020603"/>
                        </a:defRPr>
                      </a:lvl4pPr>
                      <a:lvl5pPr marL="1828800" algn="l" defTabSz="457200" rtl="0" eaLnBrk="1" latinLnBrk="0" hangingPunct="1">
                        <a:defRPr sz="1800" b="1" kern="1200">
                          <a:solidFill>
                            <a:schemeClr val="lt1"/>
                          </a:solidFill>
                          <a:latin typeface="Tw Cen MT" panose="020B0602020104020603"/>
                        </a:defRPr>
                      </a:lvl5pPr>
                      <a:lvl6pPr marL="2286000" algn="l" defTabSz="457200" rtl="0" eaLnBrk="1" latinLnBrk="0" hangingPunct="1">
                        <a:defRPr sz="1800" b="1" kern="1200">
                          <a:solidFill>
                            <a:schemeClr val="lt1"/>
                          </a:solidFill>
                          <a:latin typeface="Tw Cen MT" panose="020B0602020104020603"/>
                        </a:defRPr>
                      </a:lvl6pPr>
                      <a:lvl7pPr marL="2743200" algn="l" defTabSz="457200" rtl="0" eaLnBrk="1" latinLnBrk="0" hangingPunct="1">
                        <a:defRPr sz="1800" b="1" kern="1200">
                          <a:solidFill>
                            <a:schemeClr val="lt1"/>
                          </a:solidFill>
                          <a:latin typeface="Tw Cen MT" panose="020B0602020104020603"/>
                        </a:defRPr>
                      </a:lvl7pPr>
                      <a:lvl8pPr marL="3200400" algn="l" defTabSz="457200" rtl="0" eaLnBrk="1" latinLnBrk="0" hangingPunct="1">
                        <a:defRPr sz="1800" b="1" kern="1200">
                          <a:solidFill>
                            <a:schemeClr val="lt1"/>
                          </a:solidFill>
                          <a:latin typeface="Tw Cen MT" panose="020B0602020104020603"/>
                        </a:defRPr>
                      </a:lvl8pPr>
                      <a:lvl9pPr marL="3657600" algn="l" defTabSz="457200" rtl="0" eaLnBrk="1" latinLnBrk="0" hangingPunct="1">
                        <a:defRPr sz="1800" b="1" kern="1200">
                          <a:solidFill>
                            <a:schemeClr val="lt1"/>
                          </a:solidFill>
                          <a:latin typeface="Tw Cen MT" panose="020B0602020104020603"/>
                        </a:defRPr>
                      </a:lvl9pPr>
                    </a:lstStyle>
                    <a:p>
                      <a:pPr algn="ctr">
                        <a:buNone/>
                      </a:pPr>
                      <a:r>
                        <a:rPr lang="zh-CN" altLang="en-US" sz="2065">
                          <a:latin typeface="微软雅黑" panose="020B0503020204020204" charset="-122"/>
                          <a:ea typeface="微软雅黑" panose="020B0503020204020204" charset="-122"/>
                        </a:rPr>
                        <a:t>郑和下西洋</a:t>
                      </a:r>
                      <a:endParaRPr lang="en-US" altLang="zh-CN" sz="2065">
                        <a:latin typeface="微软雅黑" panose="020B0503020204020204" charset="-122"/>
                        <a:ea typeface="微软雅黑" panose="020B0503020204020204" charset="-122"/>
                      </a:endParaRPr>
                    </a:p>
                  </a:txBody>
                  <a:tcPr marL="94497" marR="94497" marT="47248" marB="47248" vert="horz" anchor="ctr"/>
                </a:tc>
                <a:tc>
                  <a:txBody>
                    <a:bodyPr wrap="square"/>
                    <a:lstStyle>
                      <a:lvl1pPr marL="0" algn="l" defTabSz="457200" rtl="0" eaLnBrk="1" latinLnBrk="0" hangingPunct="1">
                        <a:defRPr sz="1800" b="1" kern="1200">
                          <a:solidFill>
                            <a:schemeClr val="lt1"/>
                          </a:solidFill>
                          <a:latin typeface="Tw Cen MT" panose="020B0602020104020603"/>
                        </a:defRPr>
                      </a:lvl1pPr>
                      <a:lvl2pPr marL="457200" algn="l" defTabSz="457200" rtl="0" eaLnBrk="1" latinLnBrk="0" hangingPunct="1">
                        <a:defRPr sz="1800" b="1" kern="1200">
                          <a:solidFill>
                            <a:schemeClr val="lt1"/>
                          </a:solidFill>
                          <a:latin typeface="Tw Cen MT" panose="020B0602020104020603"/>
                        </a:defRPr>
                      </a:lvl2pPr>
                      <a:lvl3pPr marL="914400" algn="l" defTabSz="457200" rtl="0" eaLnBrk="1" latinLnBrk="0" hangingPunct="1">
                        <a:defRPr sz="1800" b="1" kern="1200">
                          <a:solidFill>
                            <a:schemeClr val="lt1"/>
                          </a:solidFill>
                          <a:latin typeface="Tw Cen MT" panose="020B0602020104020603"/>
                        </a:defRPr>
                      </a:lvl3pPr>
                      <a:lvl4pPr marL="1371600" algn="l" defTabSz="457200" rtl="0" eaLnBrk="1" latinLnBrk="0" hangingPunct="1">
                        <a:defRPr sz="1800" b="1" kern="1200">
                          <a:solidFill>
                            <a:schemeClr val="lt1"/>
                          </a:solidFill>
                          <a:latin typeface="Tw Cen MT" panose="020B0602020104020603"/>
                        </a:defRPr>
                      </a:lvl4pPr>
                      <a:lvl5pPr marL="1828800" algn="l" defTabSz="457200" rtl="0" eaLnBrk="1" latinLnBrk="0" hangingPunct="1">
                        <a:defRPr sz="1800" b="1" kern="1200">
                          <a:solidFill>
                            <a:schemeClr val="lt1"/>
                          </a:solidFill>
                          <a:latin typeface="Tw Cen MT" panose="020B0602020104020603"/>
                        </a:defRPr>
                      </a:lvl5pPr>
                      <a:lvl6pPr marL="2286000" algn="l" defTabSz="457200" rtl="0" eaLnBrk="1" latinLnBrk="0" hangingPunct="1">
                        <a:defRPr sz="1800" b="1" kern="1200">
                          <a:solidFill>
                            <a:schemeClr val="lt1"/>
                          </a:solidFill>
                          <a:latin typeface="Tw Cen MT" panose="020B0602020104020603"/>
                        </a:defRPr>
                      </a:lvl6pPr>
                      <a:lvl7pPr marL="2743200" algn="l" defTabSz="457200" rtl="0" eaLnBrk="1" latinLnBrk="0" hangingPunct="1">
                        <a:defRPr sz="1800" b="1" kern="1200">
                          <a:solidFill>
                            <a:schemeClr val="lt1"/>
                          </a:solidFill>
                          <a:latin typeface="Tw Cen MT" panose="020B0602020104020603"/>
                        </a:defRPr>
                      </a:lvl7pPr>
                      <a:lvl8pPr marL="3200400" algn="l" defTabSz="457200" rtl="0" eaLnBrk="1" latinLnBrk="0" hangingPunct="1">
                        <a:defRPr sz="1800" b="1" kern="1200">
                          <a:solidFill>
                            <a:schemeClr val="lt1"/>
                          </a:solidFill>
                          <a:latin typeface="Tw Cen MT" panose="020B0602020104020603"/>
                        </a:defRPr>
                      </a:lvl8pPr>
                      <a:lvl9pPr marL="3657600" algn="l" defTabSz="457200" rtl="0" eaLnBrk="1" latinLnBrk="0" hangingPunct="1">
                        <a:defRPr sz="1800" b="1" kern="1200">
                          <a:solidFill>
                            <a:schemeClr val="lt1"/>
                          </a:solidFill>
                          <a:latin typeface="Tw Cen MT" panose="020B0602020104020603"/>
                        </a:defRPr>
                      </a:lvl9pPr>
                    </a:lstStyle>
                    <a:p>
                      <a:pPr algn="ctr">
                        <a:buNone/>
                      </a:pPr>
                      <a:r>
                        <a:rPr lang="zh-CN" altLang="en-US" sz="2065">
                          <a:latin typeface="微软雅黑" panose="020B0503020204020204" charset="-122"/>
                          <a:ea typeface="微软雅黑" panose="020B0503020204020204" charset="-122"/>
                        </a:rPr>
                        <a:t>哥伦布航海</a:t>
                      </a:r>
                      <a:endParaRPr lang="zh-CN" altLang="en-US" sz="2065" b="0">
                        <a:latin typeface="微软雅黑" panose="020B0503020204020204" charset="-122"/>
                        <a:ea typeface="微软雅黑" panose="020B0503020204020204" charset="-122"/>
                      </a:endParaRPr>
                    </a:p>
                  </a:txBody>
                  <a:tcPr marL="94497" marR="94497" marT="47248" marB="47248" vert="horz" anchor="ctr"/>
                </a:tc>
              </a:tr>
              <a:tr h="261620">
                <a:tc>
                  <a:txBody>
                    <a:bodyPr wrap="square"/>
                    <a:lstStyle>
                      <a:lvl1pPr marL="0" algn="l" defTabSz="457200" rtl="0" eaLnBrk="1" latinLnBrk="0" hangingPunct="1">
                        <a:defRPr sz="1800" kern="1200">
                          <a:solidFill>
                            <a:schemeClr val="dk1"/>
                          </a:solidFill>
                          <a:latin typeface="Tw Cen MT" panose="020B0602020104020603"/>
                        </a:defRPr>
                      </a:lvl1pPr>
                      <a:lvl2pPr marL="457200" algn="l" defTabSz="457200" rtl="0" eaLnBrk="1" latinLnBrk="0" hangingPunct="1">
                        <a:defRPr sz="1800" kern="1200">
                          <a:solidFill>
                            <a:schemeClr val="dk1"/>
                          </a:solidFill>
                          <a:latin typeface="Tw Cen MT" panose="020B0602020104020603"/>
                        </a:defRPr>
                      </a:lvl2pPr>
                      <a:lvl3pPr marL="914400" algn="l" defTabSz="457200" rtl="0" eaLnBrk="1" latinLnBrk="0" hangingPunct="1">
                        <a:defRPr sz="1800" kern="1200">
                          <a:solidFill>
                            <a:schemeClr val="dk1"/>
                          </a:solidFill>
                          <a:latin typeface="Tw Cen MT" panose="020B0602020104020603"/>
                        </a:defRPr>
                      </a:lvl3pPr>
                      <a:lvl4pPr marL="1371600" algn="l" defTabSz="457200" rtl="0" eaLnBrk="1" latinLnBrk="0" hangingPunct="1">
                        <a:defRPr sz="1800" kern="1200">
                          <a:solidFill>
                            <a:schemeClr val="dk1"/>
                          </a:solidFill>
                          <a:latin typeface="Tw Cen MT" panose="020B0602020104020603"/>
                        </a:defRPr>
                      </a:lvl4pPr>
                      <a:lvl5pPr marL="1828800" algn="l" defTabSz="457200" rtl="0" eaLnBrk="1" latinLnBrk="0" hangingPunct="1">
                        <a:defRPr sz="1800" kern="1200">
                          <a:solidFill>
                            <a:schemeClr val="dk1"/>
                          </a:solidFill>
                          <a:latin typeface="Tw Cen MT" panose="020B0602020104020603"/>
                        </a:defRPr>
                      </a:lvl5pPr>
                      <a:lvl6pPr marL="2286000" algn="l" defTabSz="457200" rtl="0" eaLnBrk="1" latinLnBrk="0" hangingPunct="1">
                        <a:defRPr sz="1800" kern="1200">
                          <a:solidFill>
                            <a:schemeClr val="dk1"/>
                          </a:solidFill>
                          <a:latin typeface="Tw Cen MT" panose="020B0602020104020603"/>
                        </a:defRPr>
                      </a:lvl6pPr>
                      <a:lvl7pPr marL="2743200" algn="l" defTabSz="457200" rtl="0" eaLnBrk="1" latinLnBrk="0" hangingPunct="1">
                        <a:defRPr sz="1800" kern="1200">
                          <a:solidFill>
                            <a:schemeClr val="dk1"/>
                          </a:solidFill>
                          <a:latin typeface="Tw Cen MT" panose="020B0602020104020603"/>
                        </a:defRPr>
                      </a:lvl7pPr>
                      <a:lvl8pPr marL="3200400" algn="l" defTabSz="457200" rtl="0" eaLnBrk="1" latinLnBrk="0" hangingPunct="1">
                        <a:defRPr sz="1800" kern="1200">
                          <a:solidFill>
                            <a:schemeClr val="dk1"/>
                          </a:solidFill>
                          <a:latin typeface="Tw Cen MT" panose="020B0602020104020603"/>
                        </a:defRPr>
                      </a:lvl8pPr>
                      <a:lvl9pPr marL="3657600" algn="l" defTabSz="457200" rtl="0" eaLnBrk="1" latinLnBrk="0" hangingPunct="1">
                        <a:defRPr sz="1800" kern="1200">
                          <a:solidFill>
                            <a:schemeClr val="dk1"/>
                          </a:solidFill>
                          <a:latin typeface="Tw Cen MT" panose="020B0602020104020603"/>
                        </a:defRPr>
                      </a:lvl9pPr>
                    </a:lstStyle>
                    <a:p>
                      <a:pPr algn="ctr">
                        <a:buNone/>
                      </a:pPr>
                      <a:r>
                        <a:rPr lang="zh-CN" altLang="en-US" sz="2065" b="1"/>
                        <a:t>时间</a:t>
                      </a:r>
                      <a:endParaRPr lang="zh-CN" altLang="en-US" sz="2065" b="1"/>
                    </a:p>
                  </a:txBody>
                  <a:tcPr marL="94497" marR="94497" marT="47248" marB="47248" vert="horz" anchor="ctr"/>
                </a:tc>
                <a:tc>
                  <a:txBody>
                    <a:bodyPr wrap="square"/>
                    <a:lstStyle>
                      <a:lvl1pPr marL="0" algn="l" defTabSz="457200" rtl="0" eaLnBrk="1" latinLnBrk="0" hangingPunct="1">
                        <a:defRPr sz="1800" kern="1200">
                          <a:solidFill>
                            <a:schemeClr val="dk1"/>
                          </a:solidFill>
                          <a:latin typeface="Tw Cen MT" panose="020B0602020104020603"/>
                        </a:defRPr>
                      </a:lvl1pPr>
                      <a:lvl2pPr marL="457200" algn="l" defTabSz="457200" rtl="0" eaLnBrk="1" latinLnBrk="0" hangingPunct="1">
                        <a:defRPr sz="1800" kern="1200">
                          <a:solidFill>
                            <a:schemeClr val="dk1"/>
                          </a:solidFill>
                          <a:latin typeface="Tw Cen MT" panose="020B0602020104020603"/>
                        </a:defRPr>
                      </a:lvl2pPr>
                      <a:lvl3pPr marL="914400" algn="l" defTabSz="457200" rtl="0" eaLnBrk="1" latinLnBrk="0" hangingPunct="1">
                        <a:defRPr sz="1800" kern="1200">
                          <a:solidFill>
                            <a:schemeClr val="dk1"/>
                          </a:solidFill>
                          <a:latin typeface="Tw Cen MT" panose="020B0602020104020603"/>
                        </a:defRPr>
                      </a:lvl3pPr>
                      <a:lvl4pPr marL="1371600" algn="l" defTabSz="457200" rtl="0" eaLnBrk="1" latinLnBrk="0" hangingPunct="1">
                        <a:defRPr sz="1800" kern="1200">
                          <a:solidFill>
                            <a:schemeClr val="dk1"/>
                          </a:solidFill>
                          <a:latin typeface="Tw Cen MT" panose="020B0602020104020603"/>
                        </a:defRPr>
                      </a:lvl4pPr>
                      <a:lvl5pPr marL="1828800" algn="l" defTabSz="457200" rtl="0" eaLnBrk="1" latinLnBrk="0" hangingPunct="1">
                        <a:defRPr sz="1800" kern="1200">
                          <a:solidFill>
                            <a:schemeClr val="dk1"/>
                          </a:solidFill>
                          <a:latin typeface="Tw Cen MT" panose="020B0602020104020603"/>
                        </a:defRPr>
                      </a:lvl5pPr>
                      <a:lvl6pPr marL="2286000" algn="l" defTabSz="457200" rtl="0" eaLnBrk="1" latinLnBrk="0" hangingPunct="1">
                        <a:defRPr sz="1800" kern="1200">
                          <a:solidFill>
                            <a:schemeClr val="dk1"/>
                          </a:solidFill>
                          <a:latin typeface="Tw Cen MT" panose="020B0602020104020603"/>
                        </a:defRPr>
                      </a:lvl6pPr>
                      <a:lvl7pPr marL="2743200" algn="l" defTabSz="457200" rtl="0" eaLnBrk="1" latinLnBrk="0" hangingPunct="1">
                        <a:defRPr sz="1800" kern="1200">
                          <a:solidFill>
                            <a:schemeClr val="dk1"/>
                          </a:solidFill>
                          <a:latin typeface="Tw Cen MT" panose="020B0602020104020603"/>
                        </a:defRPr>
                      </a:lvl7pPr>
                      <a:lvl8pPr marL="3200400" algn="l" defTabSz="457200" rtl="0" eaLnBrk="1" latinLnBrk="0" hangingPunct="1">
                        <a:defRPr sz="1800" kern="1200">
                          <a:solidFill>
                            <a:schemeClr val="dk1"/>
                          </a:solidFill>
                          <a:latin typeface="Tw Cen MT" panose="020B0602020104020603"/>
                        </a:defRPr>
                      </a:lvl8pPr>
                      <a:lvl9pPr marL="3657600" algn="l" defTabSz="457200" rtl="0" eaLnBrk="1" latinLnBrk="0" hangingPunct="1">
                        <a:defRPr sz="1800" kern="1200">
                          <a:solidFill>
                            <a:schemeClr val="dk1"/>
                          </a:solidFill>
                          <a:latin typeface="Tw Cen MT" panose="020B0602020104020603"/>
                        </a:defRPr>
                      </a:lvl9pPr>
                    </a:lstStyle>
                    <a:p>
                      <a:pPr algn="ctr">
                        <a:buNone/>
                      </a:pPr>
                      <a:r>
                        <a:rPr lang="en-US" altLang="zh-CN" sz="2065" b="1">
                          <a:latin typeface="宋体" panose="02010600030101010101" pitchFamily="2" charset="-122"/>
                          <a:ea typeface="宋体" panose="02010600030101010101" pitchFamily="2" charset="-122"/>
                        </a:rPr>
                        <a:t>1405-1433</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c>
                  <a:txBody>
                    <a:bodyPr wrap="square"/>
                    <a:lstStyle>
                      <a:lvl1pPr marL="0" algn="l" defTabSz="457200" rtl="0" eaLnBrk="1" latinLnBrk="0" hangingPunct="1">
                        <a:defRPr sz="1800" kern="1200">
                          <a:solidFill>
                            <a:schemeClr val="dk1"/>
                          </a:solidFill>
                          <a:latin typeface="Tw Cen MT" panose="020B0602020104020603"/>
                        </a:defRPr>
                      </a:lvl1pPr>
                      <a:lvl2pPr marL="457200" algn="l" defTabSz="457200" rtl="0" eaLnBrk="1" latinLnBrk="0" hangingPunct="1">
                        <a:defRPr sz="1800" kern="1200">
                          <a:solidFill>
                            <a:schemeClr val="dk1"/>
                          </a:solidFill>
                          <a:latin typeface="Tw Cen MT" panose="020B0602020104020603"/>
                        </a:defRPr>
                      </a:lvl2pPr>
                      <a:lvl3pPr marL="914400" algn="l" defTabSz="457200" rtl="0" eaLnBrk="1" latinLnBrk="0" hangingPunct="1">
                        <a:defRPr sz="1800" kern="1200">
                          <a:solidFill>
                            <a:schemeClr val="dk1"/>
                          </a:solidFill>
                          <a:latin typeface="Tw Cen MT" panose="020B0602020104020603"/>
                        </a:defRPr>
                      </a:lvl3pPr>
                      <a:lvl4pPr marL="1371600" algn="l" defTabSz="457200" rtl="0" eaLnBrk="1" latinLnBrk="0" hangingPunct="1">
                        <a:defRPr sz="1800" kern="1200">
                          <a:solidFill>
                            <a:schemeClr val="dk1"/>
                          </a:solidFill>
                          <a:latin typeface="Tw Cen MT" panose="020B0602020104020603"/>
                        </a:defRPr>
                      </a:lvl4pPr>
                      <a:lvl5pPr marL="1828800" algn="l" defTabSz="457200" rtl="0" eaLnBrk="1" latinLnBrk="0" hangingPunct="1">
                        <a:defRPr sz="1800" kern="1200">
                          <a:solidFill>
                            <a:schemeClr val="dk1"/>
                          </a:solidFill>
                          <a:latin typeface="Tw Cen MT" panose="020B0602020104020603"/>
                        </a:defRPr>
                      </a:lvl5pPr>
                      <a:lvl6pPr marL="2286000" algn="l" defTabSz="457200" rtl="0" eaLnBrk="1" latinLnBrk="0" hangingPunct="1">
                        <a:defRPr sz="1800" kern="1200">
                          <a:solidFill>
                            <a:schemeClr val="dk1"/>
                          </a:solidFill>
                          <a:latin typeface="Tw Cen MT" panose="020B0602020104020603"/>
                        </a:defRPr>
                      </a:lvl6pPr>
                      <a:lvl7pPr marL="2743200" algn="l" defTabSz="457200" rtl="0" eaLnBrk="1" latinLnBrk="0" hangingPunct="1">
                        <a:defRPr sz="1800" kern="1200">
                          <a:solidFill>
                            <a:schemeClr val="dk1"/>
                          </a:solidFill>
                          <a:latin typeface="Tw Cen MT" panose="020B0602020104020603"/>
                        </a:defRPr>
                      </a:lvl7pPr>
                      <a:lvl8pPr marL="3200400" algn="l" defTabSz="457200" rtl="0" eaLnBrk="1" latinLnBrk="0" hangingPunct="1">
                        <a:defRPr sz="1800" kern="1200">
                          <a:solidFill>
                            <a:schemeClr val="dk1"/>
                          </a:solidFill>
                          <a:latin typeface="Tw Cen MT" panose="020B0602020104020603"/>
                        </a:defRPr>
                      </a:lvl8pPr>
                      <a:lvl9pPr marL="3657600" algn="l" defTabSz="457200" rtl="0" eaLnBrk="1" latinLnBrk="0" hangingPunct="1">
                        <a:defRPr sz="1800" kern="1200">
                          <a:solidFill>
                            <a:schemeClr val="dk1"/>
                          </a:solidFill>
                          <a:latin typeface="Tw Cen MT" panose="020B0602020104020603"/>
                        </a:defRPr>
                      </a:lvl9pPr>
                    </a:lstStyle>
                    <a:p>
                      <a:pPr algn="ctr">
                        <a:buNone/>
                      </a:pPr>
                      <a:r>
                        <a:rPr lang="en-US" altLang="zh-CN" sz="2065" b="1">
                          <a:latin typeface="宋体" panose="02010600030101010101" pitchFamily="2" charset="-122"/>
                          <a:ea typeface="宋体" panose="02010600030101010101" pitchFamily="2" charset="-122"/>
                        </a:rPr>
                        <a:t>1492</a:t>
                      </a:r>
                      <a:r>
                        <a:rPr lang="zh-CN" altLang="en-US" sz="2065" b="1">
                          <a:latin typeface="宋体" panose="02010600030101010101" pitchFamily="2" charset="-122"/>
                          <a:ea typeface="宋体" panose="02010600030101010101" pitchFamily="2" charset="-122"/>
                        </a:rPr>
                        <a:t>年</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r>
              <a:tr h="407670">
                <a:tc>
                  <a:txBody>
                    <a:bodyPr wrap="square"/>
                    <a:lstStyle>
                      <a:lvl1pPr marL="0" algn="l" defTabSz="457200" rtl="0" eaLnBrk="1" latinLnBrk="0" hangingPunct="1">
                        <a:defRPr sz="1800" kern="1200">
                          <a:solidFill>
                            <a:schemeClr val="dk1"/>
                          </a:solidFill>
                          <a:latin typeface="Tw Cen MT" panose="020B0602020104020603"/>
                        </a:defRPr>
                      </a:lvl1pPr>
                      <a:lvl2pPr marL="457200" algn="l" defTabSz="457200" rtl="0" eaLnBrk="1" latinLnBrk="0" hangingPunct="1">
                        <a:defRPr sz="1800" kern="1200">
                          <a:solidFill>
                            <a:schemeClr val="dk1"/>
                          </a:solidFill>
                          <a:latin typeface="Tw Cen MT" panose="020B0602020104020603"/>
                        </a:defRPr>
                      </a:lvl2pPr>
                      <a:lvl3pPr marL="914400" algn="l" defTabSz="457200" rtl="0" eaLnBrk="1" latinLnBrk="0" hangingPunct="1">
                        <a:defRPr sz="1800" kern="1200">
                          <a:solidFill>
                            <a:schemeClr val="dk1"/>
                          </a:solidFill>
                          <a:latin typeface="Tw Cen MT" panose="020B0602020104020603"/>
                        </a:defRPr>
                      </a:lvl3pPr>
                      <a:lvl4pPr marL="1371600" algn="l" defTabSz="457200" rtl="0" eaLnBrk="1" latinLnBrk="0" hangingPunct="1">
                        <a:defRPr sz="1800" kern="1200">
                          <a:solidFill>
                            <a:schemeClr val="dk1"/>
                          </a:solidFill>
                          <a:latin typeface="Tw Cen MT" panose="020B0602020104020603"/>
                        </a:defRPr>
                      </a:lvl4pPr>
                      <a:lvl5pPr marL="1828800" algn="l" defTabSz="457200" rtl="0" eaLnBrk="1" latinLnBrk="0" hangingPunct="1">
                        <a:defRPr sz="1800" kern="1200">
                          <a:solidFill>
                            <a:schemeClr val="dk1"/>
                          </a:solidFill>
                          <a:latin typeface="Tw Cen MT" panose="020B0602020104020603"/>
                        </a:defRPr>
                      </a:lvl5pPr>
                      <a:lvl6pPr marL="2286000" algn="l" defTabSz="457200" rtl="0" eaLnBrk="1" latinLnBrk="0" hangingPunct="1">
                        <a:defRPr sz="1800" kern="1200">
                          <a:solidFill>
                            <a:schemeClr val="dk1"/>
                          </a:solidFill>
                          <a:latin typeface="Tw Cen MT" panose="020B0602020104020603"/>
                        </a:defRPr>
                      </a:lvl6pPr>
                      <a:lvl7pPr marL="2743200" algn="l" defTabSz="457200" rtl="0" eaLnBrk="1" latinLnBrk="0" hangingPunct="1">
                        <a:defRPr sz="1800" kern="1200">
                          <a:solidFill>
                            <a:schemeClr val="dk1"/>
                          </a:solidFill>
                          <a:latin typeface="Tw Cen MT" panose="020B0602020104020603"/>
                        </a:defRPr>
                      </a:lvl7pPr>
                      <a:lvl8pPr marL="3200400" algn="l" defTabSz="457200" rtl="0" eaLnBrk="1" latinLnBrk="0" hangingPunct="1">
                        <a:defRPr sz="1800" kern="1200">
                          <a:solidFill>
                            <a:schemeClr val="dk1"/>
                          </a:solidFill>
                          <a:latin typeface="Tw Cen MT" panose="020B0602020104020603"/>
                        </a:defRPr>
                      </a:lvl8pPr>
                      <a:lvl9pPr marL="3657600" algn="l" defTabSz="457200" rtl="0" eaLnBrk="1" latinLnBrk="0" hangingPunct="1">
                        <a:defRPr sz="1800" kern="1200">
                          <a:solidFill>
                            <a:schemeClr val="dk1"/>
                          </a:solidFill>
                          <a:latin typeface="Tw Cen MT" panose="020B0602020104020603"/>
                        </a:defRPr>
                      </a:lvl9pPr>
                    </a:lstStyle>
                    <a:p>
                      <a:pPr algn="ctr">
                        <a:buNone/>
                      </a:pPr>
                      <a:r>
                        <a:rPr lang="zh-CN" altLang="en-US" sz="2065" b="1">
                          <a:sym typeface="+mn-ea"/>
                        </a:rPr>
                        <a:t>目的</a:t>
                      </a:r>
                      <a:endParaRPr lang="zh-CN" altLang="en-US" sz="2065" b="1">
                        <a:sym typeface="+mn-ea"/>
                      </a:endParaRPr>
                    </a:p>
                  </a:txBody>
                  <a:tcPr marL="94497" marR="94497" marT="47248" marB="47248" vert="horz" anchor="ctr"/>
                </a:tc>
                <a:tc>
                  <a:txBody>
                    <a:bodyPr wrap="square"/>
                    <a:lstStyle>
                      <a:lvl1pPr marL="0" algn="l" defTabSz="457200" rtl="0" eaLnBrk="1" latinLnBrk="0" hangingPunct="1">
                        <a:defRPr sz="1800" kern="1200">
                          <a:solidFill>
                            <a:schemeClr val="dk1"/>
                          </a:solidFill>
                          <a:latin typeface="Tw Cen MT" panose="020B0602020104020603"/>
                        </a:defRPr>
                      </a:lvl1pPr>
                      <a:lvl2pPr marL="457200" algn="l" defTabSz="457200" rtl="0" eaLnBrk="1" latinLnBrk="0" hangingPunct="1">
                        <a:defRPr sz="1800" kern="1200">
                          <a:solidFill>
                            <a:schemeClr val="dk1"/>
                          </a:solidFill>
                          <a:latin typeface="Tw Cen MT" panose="020B0602020104020603"/>
                        </a:defRPr>
                      </a:lvl2pPr>
                      <a:lvl3pPr marL="914400" algn="l" defTabSz="457200" rtl="0" eaLnBrk="1" latinLnBrk="0" hangingPunct="1">
                        <a:defRPr sz="1800" kern="1200">
                          <a:solidFill>
                            <a:schemeClr val="dk1"/>
                          </a:solidFill>
                          <a:latin typeface="Tw Cen MT" panose="020B0602020104020603"/>
                        </a:defRPr>
                      </a:lvl3pPr>
                      <a:lvl4pPr marL="1371600" algn="l" defTabSz="457200" rtl="0" eaLnBrk="1" latinLnBrk="0" hangingPunct="1">
                        <a:defRPr sz="1800" kern="1200">
                          <a:solidFill>
                            <a:schemeClr val="dk1"/>
                          </a:solidFill>
                          <a:latin typeface="Tw Cen MT" panose="020B0602020104020603"/>
                        </a:defRPr>
                      </a:lvl4pPr>
                      <a:lvl5pPr marL="1828800" algn="l" defTabSz="457200" rtl="0" eaLnBrk="1" latinLnBrk="0" hangingPunct="1">
                        <a:defRPr sz="1800" kern="1200">
                          <a:solidFill>
                            <a:schemeClr val="dk1"/>
                          </a:solidFill>
                          <a:latin typeface="Tw Cen MT" panose="020B0602020104020603"/>
                        </a:defRPr>
                      </a:lvl5pPr>
                      <a:lvl6pPr marL="2286000" algn="l" defTabSz="457200" rtl="0" eaLnBrk="1" latinLnBrk="0" hangingPunct="1">
                        <a:defRPr sz="1800" kern="1200">
                          <a:solidFill>
                            <a:schemeClr val="dk1"/>
                          </a:solidFill>
                          <a:latin typeface="Tw Cen MT" panose="020B0602020104020603"/>
                        </a:defRPr>
                      </a:lvl6pPr>
                      <a:lvl7pPr marL="2743200" algn="l" defTabSz="457200" rtl="0" eaLnBrk="1" latinLnBrk="0" hangingPunct="1">
                        <a:defRPr sz="1800" kern="1200">
                          <a:solidFill>
                            <a:schemeClr val="dk1"/>
                          </a:solidFill>
                          <a:latin typeface="Tw Cen MT" panose="020B0602020104020603"/>
                        </a:defRPr>
                      </a:lvl7pPr>
                      <a:lvl8pPr marL="3200400" algn="l" defTabSz="457200" rtl="0" eaLnBrk="1" latinLnBrk="0" hangingPunct="1">
                        <a:defRPr sz="1800" kern="1200">
                          <a:solidFill>
                            <a:schemeClr val="dk1"/>
                          </a:solidFill>
                          <a:latin typeface="Tw Cen MT" panose="020B0602020104020603"/>
                        </a:defRPr>
                      </a:lvl8pPr>
                      <a:lvl9pPr marL="3657600" algn="l" defTabSz="457200" rtl="0" eaLnBrk="1" latinLnBrk="0" hangingPunct="1">
                        <a:defRPr sz="1800" kern="1200">
                          <a:solidFill>
                            <a:schemeClr val="dk1"/>
                          </a:solidFill>
                          <a:latin typeface="Tw Cen MT" panose="020B0602020104020603"/>
                        </a:defRPr>
                      </a:lvl9pPr>
                    </a:lstStyle>
                    <a:p>
                      <a:pPr algn="ctr">
                        <a:buNone/>
                      </a:pPr>
                      <a:r>
                        <a:rPr lang="zh-CN" altLang="en-US" sz="2065" b="1">
                          <a:latin typeface="宋体" panose="02010600030101010101" pitchFamily="2" charset="-122"/>
                          <a:ea typeface="宋体" panose="02010600030101010101" pitchFamily="2" charset="-122"/>
                        </a:rPr>
                        <a:t>宣扬国威</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c>
                  <a:txBody>
                    <a:bodyPr wrap="square"/>
                    <a:lstStyle>
                      <a:lvl1pPr marL="0" algn="l" defTabSz="457200" rtl="0" eaLnBrk="1" latinLnBrk="0" hangingPunct="1">
                        <a:defRPr sz="1800" kern="1200">
                          <a:solidFill>
                            <a:schemeClr val="dk1"/>
                          </a:solidFill>
                          <a:latin typeface="Tw Cen MT" panose="020B0602020104020603"/>
                        </a:defRPr>
                      </a:lvl1pPr>
                      <a:lvl2pPr marL="457200" algn="l" defTabSz="457200" rtl="0" eaLnBrk="1" latinLnBrk="0" hangingPunct="1">
                        <a:defRPr sz="1800" kern="1200">
                          <a:solidFill>
                            <a:schemeClr val="dk1"/>
                          </a:solidFill>
                          <a:latin typeface="Tw Cen MT" panose="020B0602020104020603"/>
                        </a:defRPr>
                      </a:lvl2pPr>
                      <a:lvl3pPr marL="914400" algn="l" defTabSz="457200" rtl="0" eaLnBrk="1" latinLnBrk="0" hangingPunct="1">
                        <a:defRPr sz="1800" kern="1200">
                          <a:solidFill>
                            <a:schemeClr val="dk1"/>
                          </a:solidFill>
                          <a:latin typeface="Tw Cen MT" panose="020B0602020104020603"/>
                        </a:defRPr>
                      </a:lvl3pPr>
                      <a:lvl4pPr marL="1371600" algn="l" defTabSz="457200" rtl="0" eaLnBrk="1" latinLnBrk="0" hangingPunct="1">
                        <a:defRPr sz="1800" kern="1200">
                          <a:solidFill>
                            <a:schemeClr val="dk1"/>
                          </a:solidFill>
                          <a:latin typeface="Tw Cen MT" panose="020B0602020104020603"/>
                        </a:defRPr>
                      </a:lvl4pPr>
                      <a:lvl5pPr marL="1828800" algn="l" defTabSz="457200" rtl="0" eaLnBrk="1" latinLnBrk="0" hangingPunct="1">
                        <a:defRPr sz="1800" kern="1200">
                          <a:solidFill>
                            <a:schemeClr val="dk1"/>
                          </a:solidFill>
                          <a:latin typeface="Tw Cen MT" panose="020B0602020104020603"/>
                        </a:defRPr>
                      </a:lvl5pPr>
                      <a:lvl6pPr marL="2286000" algn="l" defTabSz="457200" rtl="0" eaLnBrk="1" latinLnBrk="0" hangingPunct="1">
                        <a:defRPr sz="1800" kern="1200">
                          <a:solidFill>
                            <a:schemeClr val="dk1"/>
                          </a:solidFill>
                          <a:latin typeface="Tw Cen MT" panose="020B0602020104020603"/>
                        </a:defRPr>
                      </a:lvl6pPr>
                      <a:lvl7pPr marL="2743200" algn="l" defTabSz="457200" rtl="0" eaLnBrk="1" latinLnBrk="0" hangingPunct="1">
                        <a:defRPr sz="1800" kern="1200">
                          <a:solidFill>
                            <a:schemeClr val="dk1"/>
                          </a:solidFill>
                          <a:latin typeface="Tw Cen MT" panose="020B0602020104020603"/>
                        </a:defRPr>
                      </a:lvl7pPr>
                      <a:lvl8pPr marL="3200400" algn="l" defTabSz="457200" rtl="0" eaLnBrk="1" latinLnBrk="0" hangingPunct="1">
                        <a:defRPr sz="1800" kern="1200">
                          <a:solidFill>
                            <a:schemeClr val="dk1"/>
                          </a:solidFill>
                          <a:latin typeface="Tw Cen MT" panose="020B0602020104020603"/>
                        </a:defRPr>
                      </a:lvl8pPr>
                      <a:lvl9pPr marL="3657600" algn="l" defTabSz="457200" rtl="0" eaLnBrk="1" latinLnBrk="0" hangingPunct="1">
                        <a:defRPr sz="1800" kern="1200">
                          <a:solidFill>
                            <a:schemeClr val="dk1"/>
                          </a:solidFill>
                          <a:latin typeface="Tw Cen MT" panose="020B0602020104020603"/>
                        </a:defRPr>
                      </a:lvl9pPr>
                    </a:lstStyle>
                    <a:p>
                      <a:pPr algn="ctr">
                        <a:buNone/>
                      </a:pPr>
                      <a:r>
                        <a:rPr lang="zh-CN" altLang="en-US" sz="2065" b="1">
                          <a:latin typeface="宋体" panose="02010600030101010101" pitchFamily="2" charset="-122"/>
                          <a:ea typeface="宋体" panose="02010600030101010101" pitchFamily="2" charset="-122"/>
                        </a:rPr>
                        <a:t>寻找黄金</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r>
              <a:tr h="901065">
                <a:tc>
                  <a:txBody>
                    <a:bodyPr wrap="square"/>
                    <a:lstStyle/>
                    <a:p>
                      <a:pPr algn="ctr">
                        <a:buNone/>
                      </a:pPr>
                      <a:r>
                        <a:rPr lang="zh-CN" altLang="en-US" sz="2065" b="1">
                          <a:sym typeface="+mn-ea"/>
                        </a:rPr>
                        <a:t>结果</a:t>
                      </a:r>
                      <a:endParaRPr lang="zh-CN" altLang="en-US" sz="2065" b="1">
                        <a:sym typeface="+mn-ea"/>
                      </a:endParaRPr>
                    </a:p>
                  </a:txBody>
                  <a:tcPr marL="94497" marR="94497" marT="47248" marB="47248" vert="horz" anchor="ctr"/>
                </a:tc>
                <a:tc>
                  <a:txBody>
                    <a:bodyPr wrap="square"/>
                    <a:lstStyle/>
                    <a:p>
                      <a:pPr algn="l">
                        <a:buNone/>
                      </a:pPr>
                      <a:r>
                        <a:rPr lang="zh-CN" altLang="en-US" sz="2065" b="1">
                          <a:latin typeface="宋体" panose="02010600030101010101" pitchFamily="2" charset="-122"/>
                          <a:ea typeface="宋体" panose="02010600030101010101" pitchFamily="2" charset="-122"/>
                        </a:rPr>
                        <a:t>因经费困难、被迫中断</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c>
                  <a:txBody>
                    <a:bodyPr wrap="square"/>
                    <a:lstStyle/>
                    <a:p>
                      <a:pPr algn="l">
                        <a:buNone/>
                      </a:pPr>
                      <a:r>
                        <a:rPr lang="zh-CN" altLang="en-US" sz="2065" b="1">
                          <a:latin typeface="宋体" panose="02010600030101010101" pitchFamily="2" charset="-122"/>
                          <a:ea typeface="宋体" panose="02010600030101010101" pitchFamily="2" charset="-122"/>
                        </a:rPr>
                        <a:t>促进了资本主义经济的发展</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r>
              <a:tr h="1530350">
                <a:tc>
                  <a:txBody>
                    <a:bodyPr wrap="square"/>
                    <a:lstStyle/>
                    <a:p>
                      <a:pPr algn="ctr">
                        <a:buNone/>
                      </a:pPr>
                      <a:r>
                        <a:rPr lang="zh-CN" altLang="en-US" sz="2065" b="1">
                          <a:sym typeface="+mn-ea"/>
                        </a:rPr>
                        <a:t>影响</a:t>
                      </a:r>
                      <a:endParaRPr lang="zh-CN" altLang="en-US" sz="2065" b="1">
                        <a:sym typeface="+mn-ea"/>
                      </a:endParaRPr>
                    </a:p>
                  </a:txBody>
                  <a:tcPr marL="94497" marR="94497" marT="47248" marB="47248" vert="horz" anchor="ctr"/>
                </a:tc>
                <a:tc>
                  <a:txBody>
                    <a:bodyPr wrap="square"/>
                    <a:lstStyle/>
                    <a:p>
                      <a:pPr algn="l">
                        <a:buNone/>
                      </a:pPr>
                      <a:r>
                        <a:rPr lang="zh-CN" altLang="en-US" sz="2065" b="1">
                          <a:latin typeface="宋体" panose="02010600030101010101" pitchFamily="2" charset="-122"/>
                          <a:ea typeface="宋体" panose="02010600030101010101" pitchFamily="2" charset="-122"/>
                        </a:rPr>
                        <a:t>促进了中国与亚、非各国的经济文化交流，但加重明朝政府的财政负担。 </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c>
                  <a:txBody>
                    <a:bodyPr wrap="square"/>
                    <a:lstStyle/>
                    <a:p>
                      <a:pPr algn="l">
                        <a:buNone/>
                      </a:pPr>
                      <a:r>
                        <a:rPr lang="zh-CN" altLang="en-US" sz="2065" b="1">
                          <a:latin typeface="宋体" panose="02010600030101010101" pitchFamily="2" charset="-122"/>
                          <a:ea typeface="宋体" panose="02010600030101010101" pitchFamily="2" charset="-122"/>
                        </a:rPr>
                        <a:t>使世界开始连为一个整体，促进资本主义的发展，但给拉美人民造成巨大的灾难。 </a:t>
                      </a:r>
                      <a:endParaRPr lang="zh-CN" altLang="en-US" sz="2065" b="1">
                        <a:latin typeface="宋体" panose="02010600030101010101" pitchFamily="2" charset="-122"/>
                        <a:ea typeface="宋体" panose="02010600030101010101" pitchFamily="2" charset="-122"/>
                      </a:endParaRPr>
                    </a:p>
                  </a:txBody>
                  <a:tcPr marL="94497" marR="94497" marT="47248" marB="47248" vert="horz" anchor="ctr"/>
                </a:tc>
              </a:tr>
            </a:tbl>
          </a:graphicData>
        </a:graphic>
      </p:graphicFrame>
      <p:sp>
        <p:nvSpPr>
          <p:cNvPr id="36907" name="文本框 36906"/>
          <p:cNvSpPr txBox="1"/>
          <p:nvPr>
            <p:custDataLst>
              <p:tags r:id="rId11"/>
            </p:custDataLst>
          </p:nvPr>
        </p:nvSpPr>
        <p:spPr>
          <a:xfrm>
            <a:off x="1064260" y="6041390"/>
            <a:ext cx="10280015" cy="62357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wrap="square" lIns="91360" tIns="45680" rIns="91360" bIns="45680">
            <a:noAutofit/>
          </a:bodyPr>
          <a:lstStyle/>
          <a:p>
            <a:pPr algn="ctr"/>
            <a:r>
              <a:rPr lang="zh-CN" altLang="en-US" sz="2800" b="1">
                <a:solidFill>
                  <a:srgbClr val="FF0000"/>
                </a:solidFill>
                <a:latin typeface="方正粗黑宋简体" panose="02000000000000000000" charset="-122"/>
                <a:ea typeface="方正粗黑宋简体" panose="02000000000000000000" charset="-122"/>
              </a:rPr>
              <a:t>两种不同经济形态下的航行；不讲究经济效益，就没有生命力！</a:t>
            </a:r>
            <a:endParaRPr lang="zh-CN" altLang="en-US" sz="2800" b="1">
              <a:solidFill>
                <a:srgbClr val="FF0000"/>
              </a:solidFill>
              <a:latin typeface="方正粗黑宋简体" panose="02000000000000000000" charset="-122"/>
              <a:ea typeface="方正粗黑宋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907"/>
                                        </p:tgtEl>
                                        <p:attrNameLst>
                                          <p:attrName>style.visibility</p:attrName>
                                        </p:attrNameLst>
                                      </p:cBhvr>
                                      <p:to>
                                        <p:strVal val="visible"/>
                                      </p:to>
                                    </p:set>
                                    <p:animEffect transition="in" filter="blinds(horizontal)">
                                      <p:cBhvr>
                                        <p:cTn id="32" dur="500"/>
                                        <p:tgtEl>
                                          <p:spTgt spid="36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90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335230" y="1216041"/>
            <a:ext cx="11382179" cy="1775935"/>
          </a:xfrm>
          <a:prstGeom prst="rect">
            <a:avLst/>
          </a:prstGeom>
          <a:solidFill>
            <a:sysClr val="window" lastClr="FFFFFF"/>
          </a:solidFill>
          <a:ln w="28575" cap="flat" cmpd="sng" algn="ctr">
            <a:solidFill>
              <a:srgbClr val="C00000"/>
            </a:solidFill>
            <a:prstDash val="dash"/>
            <a:miter lim="800000"/>
          </a:ln>
          <a:effectLst/>
        </p:spPr>
        <p:style>
          <a:lnRef idx="2">
            <a:srgbClr val="70AD47"/>
          </a:lnRef>
          <a:fillRef idx="1">
            <a:sysClr val="window" lastClr="FFFFFF"/>
          </a:fillRef>
          <a:effectRef idx="0">
            <a:srgbClr val="70AD47"/>
          </a:effectRef>
          <a:fontRef idx="minor">
            <a:sysClr val="windowText" lastClr="000000"/>
          </a:fontRef>
        </p:style>
        <p:txBody>
          <a:bodyPr wrap="square" rtlCol="0">
            <a:spAutoFit/>
          </a:bodyPr>
          <a:lstStyle/>
          <a:p>
            <a:pPr lvl="0" eaLnBrk="0" hangingPunct="0">
              <a:lnSpc>
                <a:spcPct val="125000"/>
              </a:lnSpc>
              <a:spcBef>
                <a:spcPct val="0"/>
              </a:spcBef>
              <a:spcAft>
                <a:spcPct val="0"/>
              </a:spcAft>
            </a:pPr>
            <a:r>
              <a:rPr kumimoji="0" lang="zh-CN" altLang="en-US" sz="2400" b="1" i="0" u="none" strike="noStrike" kern="0" cap="none" spc="0" normalizeH="0" baseline="0" noProof="0">
                <a:ln>
                  <a:noFill/>
                </a:ln>
                <a:solidFill>
                  <a:srgbClr val="CC0099"/>
                </a:solidFill>
                <a:effectLst/>
                <a:uLnTx/>
                <a:uFillTx/>
                <a:latin typeface="楷体" panose="02010609060101010101" charset="-122"/>
                <a:ea typeface="楷体" panose="02010609060101010101" charset="-122"/>
                <a:cs typeface="楷体" panose="02010609060101010101" charset="-122"/>
              </a:rPr>
              <a:t>材料一：</a:t>
            </a:r>
            <a:r>
              <a:rPr lang="en-US" altLang="zh-CN" sz="2400" b="1" kern="0">
                <a:latin typeface="楷体" panose="02010609060101010101" charset="-122"/>
                <a:ea typeface="楷体" panose="02010609060101010101" charset="-122"/>
                <a:cs typeface="楷体" panose="02010609060101010101" charset="-122"/>
                <a:sym typeface="+mn-ea"/>
              </a:rPr>
              <a:t>15</a:t>
            </a:r>
            <a:r>
              <a:rPr lang="zh-CN" altLang="en-US" sz="2400" b="1" kern="0">
                <a:latin typeface="楷体" panose="02010609060101010101" charset="-122"/>
                <a:ea typeface="楷体" panose="02010609060101010101" charset="-122"/>
                <a:cs typeface="楷体" panose="02010609060101010101" charset="-122"/>
                <a:sym typeface="+mn-ea"/>
              </a:rPr>
              <a:t>世纪末的欧洲，社会分工不断扩大，资本主义萌芽出现城镇迅速增多，商品经济日益发展，货币的需要量大大增加。于是，西欧的国王、贵族和商人到处追求黄金白银，形成一股寻金热。</a:t>
            </a:r>
            <a:endParaRPr lang="zh-CN" altLang="en-US" sz="2400" b="1" kern="0">
              <a:latin typeface="楷体" panose="02010609060101010101" charset="-122"/>
              <a:ea typeface="楷体" panose="02010609060101010101" charset="-122"/>
              <a:cs typeface="楷体" panose="02010609060101010101" charset="-122"/>
              <a:sym typeface="+mn-ea"/>
            </a:endParaRPr>
          </a:p>
          <a:p>
            <a:pPr marL="0" marR="0" lvl="0" indent="0" algn="r" defTabSz="914400" rtl="0" eaLnBrk="0" fontAlgn="auto" latinLnBrk="0" hangingPunct="0">
              <a:lnSpc>
                <a:spcPct val="125000"/>
              </a:lnSpc>
              <a:spcBef>
                <a:spcPct val="0"/>
              </a:spcBef>
              <a:spcAft>
                <a:spcPct val="0"/>
              </a:spcAft>
              <a:buClrTx/>
              <a:buSzTx/>
              <a:buFont typeface="Arial" panose="020B0604020202020204" pitchFamily="34" charset="0"/>
              <a:buNone/>
              <a:defRPr/>
            </a:pPr>
            <a:r>
              <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a:t>
            </a:r>
            <a:r>
              <a:rPr lang="en-US" altLang="zh-CN" b="1" kern="0">
                <a:solidFill>
                  <a:prstClr val="black"/>
                </a:solidFill>
                <a:latin typeface="楷体" panose="02010609060101010101" charset="-122"/>
                <a:ea typeface="楷体" panose="02010609060101010101" charset="-122"/>
                <a:cs typeface="楷体" panose="02010609060101010101" charset="-122"/>
                <a:sym typeface="+mn-ea"/>
              </a:rPr>
              <a:t>——</a:t>
            </a:r>
            <a:r>
              <a:rPr lang="zh-CN" altLang="en-US" b="1" kern="0">
                <a:solidFill>
                  <a:prstClr val="black"/>
                </a:solidFill>
                <a:latin typeface="楷体" panose="02010609060101010101" charset="-122"/>
                <a:ea typeface="楷体" panose="02010609060101010101" charset="-122"/>
                <a:cs typeface="楷体" panose="02010609060101010101" charset="-122"/>
                <a:sym typeface="+mn-ea"/>
              </a:rPr>
              <a:t>王斯德</a:t>
            </a:r>
            <a:r>
              <a:rPr lang="en-US" altLang="zh-CN" b="1" kern="0">
                <a:solidFill>
                  <a:prstClr val="black"/>
                </a:solidFill>
                <a:latin typeface="楷体" panose="02010609060101010101" charset="-122"/>
                <a:ea typeface="楷体" panose="02010609060101010101" charset="-122"/>
                <a:cs typeface="楷体" panose="02010609060101010101" charset="-122"/>
                <a:sym typeface="+mn-ea"/>
              </a:rPr>
              <a:t>《</a:t>
            </a:r>
            <a:r>
              <a:rPr lang="zh-CN" altLang="en-US" b="1" kern="0">
                <a:solidFill>
                  <a:prstClr val="black"/>
                </a:solidFill>
                <a:latin typeface="楷体" panose="02010609060101010101" charset="-122"/>
                <a:ea typeface="楷体" panose="02010609060101010101" charset="-122"/>
                <a:cs typeface="楷体" panose="02010609060101010101" charset="-122"/>
                <a:sym typeface="+mn-ea"/>
              </a:rPr>
              <a:t>世界通史</a:t>
            </a:r>
            <a:r>
              <a:rPr lang="en-US" altLang="zh-CN" b="1" kern="0">
                <a:solidFill>
                  <a:prstClr val="black"/>
                </a:solidFill>
                <a:latin typeface="楷体" panose="02010609060101010101" charset="-122"/>
                <a:ea typeface="楷体" panose="02010609060101010101" charset="-122"/>
                <a:cs typeface="楷体" panose="02010609060101010101" charset="-122"/>
                <a:sym typeface="+mn-ea"/>
              </a:rPr>
              <a:t>》 </a:t>
            </a: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sp>
        <p:nvSpPr>
          <p:cNvPr id="15" name="文本框 14"/>
          <p:cNvSpPr txBox="1"/>
          <p:nvPr>
            <p:custDataLst>
              <p:tags r:id="rId2"/>
            </p:custDataLst>
          </p:nvPr>
        </p:nvSpPr>
        <p:spPr>
          <a:xfrm>
            <a:off x="372849" y="4870610"/>
            <a:ext cx="6537315" cy="1775935"/>
          </a:xfrm>
          <a:prstGeom prst="rect">
            <a:avLst/>
          </a:prstGeom>
          <a:solidFill>
            <a:sysClr val="window" lastClr="FFFFFF"/>
          </a:solidFill>
          <a:ln w="28575" cap="flat" cmpd="sng" algn="ctr">
            <a:solidFill>
              <a:srgbClr val="C00000"/>
            </a:solidFill>
            <a:prstDash val="dash"/>
            <a:miter lim="800000"/>
          </a:ln>
          <a:effectLst/>
        </p:spPr>
        <p:txBody>
          <a:bodyPr wrap="square" rtlCol="0">
            <a:spAutoFit/>
          </a:bodyPr>
          <a:lstStyle/>
          <a:p>
            <a:pPr marL="0" marR="0" lvl="0" indent="0" defTabSz="914400" eaLnBrk="0" fontAlgn="auto" latinLnBrk="0" hangingPunct="0">
              <a:lnSpc>
                <a:spcPct val="125000"/>
              </a:lnSpc>
              <a:spcBef>
                <a:spcPct val="0"/>
              </a:spcBef>
              <a:spcAft>
                <a:spcPct val="0"/>
              </a:spcAft>
              <a:buClrTx/>
              <a:buSzTx/>
              <a:buFont typeface="Arial" panose="020B0604020202020204" pitchFamily="34" charset="0"/>
              <a:buNone/>
              <a:defRPr/>
            </a:pPr>
            <a:r>
              <a:rPr kumimoji="0" lang="zh-CN" altLang="en-US" sz="2400" b="1" i="0" u="none" strike="noStrike" kern="0" cap="none" spc="0" normalizeH="0" baseline="0" noProof="0">
                <a:ln>
                  <a:noFill/>
                </a:ln>
                <a:solidFill>
                  <a:srgbClr val="CC0099"/>
                </a:solidFill>
                <a:effectLst/>
                <a:uLnTx/>
                <a:uFillTx/>
                <a:latin typeface="楷体" panose="02010609060101010101" charset="-122"/>
                <a:ea typeface="楷体" panose="02010609060101010101" charset="-122"/>
                <a:cs typeface="楷体" panose="02010609060101010101" charset="-122"/>
              </a:rPr>
              <a:t>材料三：</a:t>
            </a:r>
            <a:r>
              <a:rPr kumimoji="0" lang="en-US" altLang="zh-CN"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15C</a:t>
            </a:r>
            <a:r>
              <a:rPr kumimoji="0" lang="zh-CN" altLang="en-US"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中叶奥斯曼土耳其帝国兴起</a:t>
            </a:r>
            <a:r>
              <a:rPr kumimoji="0" lang="en-US" altLang="zh-CN"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a:t>
            </a:r>
            <a:r>
              <a:rPr kumimoji="0" lang="zh-CN" altLang="en-US"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控制传统商路，对过往商品征收重税</a:t>
            </a:r>
            <a:r>
              <a:rPr kumimoji="0" lang="en-US" altLang="zh-CN"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a:t>
            </a:r>
            <a:r>
              <a:rPr kumimoji="0" lang="zh-CN" altLang="en-US"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比原价高</a:t>
            </a:r>
            <a:r>
              <a:rPr kumimoji="0" lang="en-US" altLang="zh-CN"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8-10</a:t>
            </a:r>
            <a:r>
              <a:rPr kumimoji="0" lang="zh-CN" altLang="en-US"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倍</a:t>
            </a:r>
            <a:r>
              <a:rPr kumimoji="0" lang="en-US" altLang="zh-CN"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a:t>
            </a:r>
            <a:r>
              <a:rPr kumimoji="0" lang="zh-CN" altLang="en-US" sz="24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mn-ea"/>
              </a:rPr>
              <a:t>。</a:t>
            </a:r>
            <a:endParaRPr kumimoji="0" lang="en-US" altLang="zh-CN" sz="24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sym typeface="+mn-ea"/>
            </a:endParaRPr>
          </a:p>
          <a:p>
            <a:pPr lvl="0" algn="r" eaLnBrk="0" hangingPunct="0">
              <a:lnSpc>
                <a:spcPct val="125000"/>
              </a:lnSpc>
              <a:spcBef>
                <a:spcPct val="0"/>
              </a:spcBef>
              <a:spcAft>
                <a:spcPct val="0"/>
              </a:spcAft>
            </a:pPr>
            <a:r>
              <a:rPr lang="zh-CN" altLang="en-US" b="1" kern="0">
                <a:solidFill>
                  <a:prstClr val="black"/>
                </a:solidFill>
                <a:latin typeface="楷体" panose="02010609060101010101" charset="-122"/>
                <a:ea typeface="楷体" panose="02010609060101010101" charset="-122"/>
                <a:cs typeface="楷体" panose="02010609060101010101" charset="-122"/>
                <a:sym typeface="+mn-ea"/>
              </a:rPr>
              <a:t>——周一良、吴于廑</a:t>
            </a:r>
            <a:r>
              <a:rPr lang="en-US" altLang="zh-CN" b="1" kern="0">
                <a:solidFill>
                  <a:prstClr val="black"/>
                </a:solidFill>
                <a:latin typeface="楷体" panose="02010609060101010101" charset="-122"/>
                <a:ea typeface="楷体" panose="02010609060101010101" charset="-122"/>
                <a:cs typeface="楷体" panose="02010609060101010101" charset="-122"/>
                <a:sym typeface="+mn-ea"/>
              </a:rPr>
              <a:t>《</a:t>
            </a:r>
            <a:r>
              <a:rPr lang="zh-CN" altLang="en-US" b="1" kern="0">
                <a:solidFill>
                  <a:prstClr val="black"/>
                </a:solidFill>
                <a:latin typeface="楷体" panose="02010609060101010101" charset="-122"/>
                <a:ea typeface="楷体" panose="02010609060101010101" charset="-122"/>
                <a:cs typeface="楷体" panose="02010609060101010101" charset="-122"/>
                <a:sym typeface="+mn-ea"/>
              </a:rPr>
              <a:t>世界通史</a:t>
            </a:r>
            <a:r>
              <a:rPr lang="en-US" altLang="zh-CN" b="1" kern="0">
                <a:solidFill>
                  <a:prstClr val="black"/>
                </a:solidFill>
                <a:latin typeface="楷体" panose="02010609060101010101" charset="-122"/>
                <a:ea typeface="楷体" panose="02010609060101010101" charset="-122"/>
                <a:cs typeface="楷体" panose="02010609060101010101" charset="-122"/>
                <a:sym typeface="+mn-ea"/>
              </a:rPr>
              <a:t>》 </a:t>
            </a:r>
            <a:endParaRPr kumimoji="0" lang="zh-CN" altLang="en-US" sz="1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sp>
        <p:nvSpPr>
          <p:cNvPr id="16" name="文本框 15"/>
          <p:cNvSpPr txBox="1"/>
          <p:nvPr>
            <p:custDataLst>
              <p:tags r:id="rId3"/>
            </p:custDataLst>
          </p:nvPr>
        </p:nvSpPr>
        <p:spPr>
          <a:xfrm>
            <a:off x="335280" y="3054505"/>
            <a:ext cx="6455035" cy="1569660"/>
          </a:xfrm>
          <a:prstGeom prst="rect">
            <a:avLst/>
          </a:prstGeom>
          <a:solidFill>
            <a:sysClr val="window" lastClr="FFFFFF"/>
          </a:solidFill>
          <a:ln w="28575" cap="flat" cmpd="sng" algn="ctr">
            <a:solidFill>
              <a:srgbClr val="C00000"/>
            </a:solidFill>
            <a:prstDash val="dash"/>
            <a:miter lim="800000"/>
          </a:ln>
          <a:effectLst/>
        </p:spPr>
        <p:txBody>
          <a:bodyPr wrap="square" rtlCol="0">
            <a:spAutoFit/>
          </a:bodyPr>
          <a:lstStyle/>
          <a:p>
            <a:pPr marL="0" marR="0" lvl="0" indent="0" defTabSz="914400" eaLnBrk="0" fontAlgn="auto" latinLnBrk="0" hangingPunct="0">
              <a:lnSpc>
                <a:spcPct val="100000"/>
              </a:lnSpc>
              <a:spcBef>
                <a:spcPct val="0"/>
              </a:spcBef>
              <a:spcAft>
                <a:spcPct val="0"/>
              </a:spcAft>
              <a:buClrTx/>
              <a:buSzTx/>
              <a:buFont typeface="Arial" panose="020B0604020202020204" pitchFamily="34" charset="0"/>
              <a:buNone/>
              <a:defRPr/>
            </a:pPr>
            <a:r>
              <a:rPr kumimoji="0" lang="zh-CN" altLang="en-US" b="1" i="0" u="none" strike="noStrike" kern="0" cap="none" spc="0" normalizeH="0" baseline="0" noProof="0">
                <a:ln>
                  <a:noFill/>
                </a:ln>
                <a:solidFill>
                  <a:srgbClr val="CC0099"/>
                </a:solidFill>
                <a:effectLst/>
                <a:uLnTx/>
                <a:uFillTx/>
                <a:latin typeface="楷体" panose="02010609060101010101" charset="-122"/>
                <a:ea typeface="楷体" panose="02010609060101010101" charset="-122"/>
                <a:cs typeface="幼圆" panose="02010509060101010101" charset="-122"/>
              </a:rPr>
              <a:t>材料二</a:t>
            </a:r>
            <a:r>
              <a:rPr kumimoji="0" lang="zh-CN" altLang="en-US" sz="2400" b="1" i="0" u="none" strike="noStrike" kern="0" cap="none" spc="0" normalizeH="0" baseline="0" noProof="0">
                <a:ln>
                  <a:noFill/>
                </a:ln>
                <a:solidFill>
                  <a:sysClr val="windowText" lastClr="000000"/>
                </a:solidFill>
                <a:effectLst/>
                <a:uLnTx/>
                <a:uFillTx/>
                <a:latin typeface="幼圆" panose="02010509060101010101" charset="-122"/>
                <a:ea typeface="幼圆" panose="02010509060101010101" charset="-122"/>
                <a:cs typeface="幼圆" panose="02010509060101010101" charset="-122"/>
              </a:rPr>
              <a:t>：</a:t>
            </a:r>
            <a:r>
              <a:rPr lang="zh-CN" altLang="en-US" sz="2400" b="1" kern="0">
                <a:solidFill>
                  <a:sysClr val="windowText" lastClr="000000"/>
                </a:solidFill>
                <a:latin typeface="楷体" panose="02010609060101010101" charset="-122"/>
                <a:ea typeface="楷体" panose="02010609060101010101" charset="-122"/>
                <a:cs typeface="楷体" panose="02010609060101010101" charset="-122"/>
                <a:sym typeface="+mn-ea"/>
              </a:rPr>
              <a:t>“东方是金瓦盖顶，金砖铺地，门窗都是黄金装饰，连河道里都有滚动的矿石，东方简直是个灿烂辉煌的黄金世界，冒险家的乐园。”</a:t>
            </a:r>
            <a:r>
              <a:rPr lang="en-US" altLang="zh-CN" sz="2400" b="1" kern="0">
                <a:solidFill>
                  <a:sysClr val="windowText" lastClr="000000"/>
                </a:solidFill>
                <a:latin typeface="楷体" panose="02010609060101010101" charset="-122"/>
                <a:ea typeface="楷体" panose="02010609060101010101" charset="-122"/>
                <a:cs typeface="楷体" panose="02010609060101010101" charset="-122"/>
                <a:sym typeface="+mn-ea"/>
              </a:rPr>
              <a:t> ——</a:t>
            </a:r>
            <a:r>
              <a:rPr lang="zh-CN" altLang="en-US" sz="2400" b="1" kern="0">
                <a:solidFill>
                  <a:sysClr val="windowText" lastClr="000000"/>
                </a:solidFill>
                <a:latin typeface="楷体" panose="02010609060101010101" charset="-122"/>
                <a:ea typeface="楷体" panose="02010609060101010101" charset="-122"/>
                <a:cs typeface="楷体" panose="02010609060101010101" charset="-122"/>
                <a:sym typeface="+mn-ea"/>
              </a:rPr>
              <a:t>《马可</a:t>
            </a:r>
            <a:r>
              <a:rPr lang="en-US" altLang="zh-CN" sz="2400" b="1" kern="0">
                <a:solidFill>
                  <a:sysClr val="windowText" lastClr="000000"/>
                </a:solidFill>
                <a:latin typeface="楷体" panose="02010609060101010101" charset="-122"/>
                <a:ea typeface="楷体" panose="02010609060101010101" charset="-122"/>
                <a:cs typeface="楷体" panose="02010609060101010101" charset="-122"/>
                <a:sym typeface="+mn-ea"/>
              </a:rPr>
              <a:t>·</a:t>
            </a:r>
            <a:r>
              <a:rPr lang="zh-CN" altLang="en-US" sz="2400" b="1" kern="0">
                <a:solidFill>
                  <a:sysClr val="windowText" lastClr="000000"/>
                </a:solidFill>
                <a:latin typeface="楷体" panose="02010609060101010101" charset="-122"/>
                <a:ea typeface="楷体" panose="02010609060101010101" charset="-122"/>
                <a:cs typeface="楷体" panose="02010609060101010101" charset="-122"/>
                <a:sym typeface="+mn-ea"/>
              </a:rPr>
              <a:t>波罗行纪》 </a:t>
            </a:r>
            <a:endParaRPr lang="zh-CN" altLang="en-US" sz="2400" b="1" kern="0">
              <a:solidFill>
                <a:sysClr val="windowText" lastClr="000000"/>
              </a:solidFill>
              <a:latin typeface="楷体" panose="02010609060101010101" charset="-122"/>
              <a:ea typeface="楷体" panose="02010609060101010101" charset="-122"/>
              <a:cs typeface="楷体" panose="02010609060101010101" charset="-122"/>
            </a:endParaRPr>
          </a:p>
        </p:txBody>
      </p:sp>
      <p:pic>
        <p:nvPicPr>
          <p:cNvPr id="17" name="Picture 4"/>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b="4367"/>
          <a:stretch>
            <a:fillRect/>
          </a:stretch>
        </p:blipFill>
        <p:spPr bwMode="auto">
          <a:xfrm>
            <a:off x="7091996" y="3240291"/>
            <a:ext cx="4949825" cy="3291982"/>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p:cNvSpPr txBox="1"/>
          <p:nvPr>
            <p:custDataLst>
              <p:tags r:id="rId6"/>
            </p:custDataLst>
          </p:nvPr>
        </p:nvSpPr>
        <p:spPr>
          <a:xfrm>
            <a:off x="339725" y="6028055"/>
            <a:ext cx="7442835" cy="829945"/>
          </a:xfrm>
          <a:prstGeom prst="rect">
            <a:avLst/>
          </a:prstGeom>
          <a:solidFill>
            <a:srgbClr val="FFC000"/>
          </a:solidFill>
        </p:spPr>
        <p:txBody>
          <a:bodyPr wrap="square">
            <a:spAutoFit/>
          </a:bodyPr>
          <a:lstStyle/>
          <a:p>
            <a:r>
              <a:rPr lang="en-US" altLang="zh-CN" sz="2400" b="1">
                <a:latin typeface="楷体" panose="02010609060101010101" charset="-122"/>
                <a:ea typeface="楷体" panose="02010609060101010101" charset="-122"/>
                <a:sym typeface="黑体" panose="02010609060101010101" charset="-122"/>
              </a:rPr>
              <a:t>(3)</a:t>
            </a:r>
            <a:r>
              <a:rPr lang="zh-CN" altLang="en-US" sz="2400" b="1">
                <a:latin typeface="楷体" panose="02010609060101010101" charset="-122"/>
                <a:ea typeface="楷体" panose="02010609060101010101" charset="-122"/>
                <a:sym typeface="黑体" panose="02010609060101010101" charset="-122"/>
              </a:rPr>
              <a:t>奥斯曼帝国控制了东西方贸易的所有重要商道，欧洲人想要寻求通往东方的新航路。</a:t>
            </a:r>
            <a:endParaRPr lang="en-US" altLang="zh-CN" sz="2400">
              <a:latin typeface="方正粗黑宋简体" panose="02000000000000000000" charset="-122"/>
              <a:ea typeface="方正粗黑宋简体" panose="02000000000000000000" charset="-122"/>
            </a:endParaRPr>
          </a:p>
        </p:txBody>
      </p:sp>
      <p:sp>
        <p:nvSpPr>
          <p:cNvPr id="33" name="文本框 32"/>
          <p:cNvSpPr txBox="1"/>
          <p:nvPr>
            <p:custDataLst>
              <p:tags r:id="rId7"/>
            </p:custDataLst>
          </p:nvPr>
        </p:nvSpPr>
        <p:spPr>
          <a:xfrm>
            <a:off x="335526" y="2524224"/>
            <a:ext cx="11188454" cy="460375"/>
          </a:xfrm>
          <a:prstGeom prst="rect">
            <a:avLst/>
          </a:prstGeom>
          <a:solidFill>
            <a:srgbClr val="FFC000"/>
          </a:solidFill>
        </p:spPr>
        <p:txBody>
          <a:bodyPr wrap="square">
            <a:spAutoFit/>
          </a:bodyPr>
          <a:lstStyle/>
          <a:p>
            <a:pPr algn="l">
              <a:lnSpc>
                <a:spcPct val="100000"/>
              </a:lnSpc>
            </a:pPr>
            <a:r>
              <a:rPr lang="en-US" altLang="zh-CN" sz="2400" b="1">
                <a:latin typeface="方正粗黑宋简体" panose="02000000000000000000" charset="-122"/>
                <a:ea typeface="方正粗黑宋简体" panose="02000000000000000000" charset="-122"/>
              </a:rPr>
              <a:t>(1) </a:t>
            </a:r>
            <a:r>
              <a:rPr lang="zh-CN" altLang="en-US" sz="2400" b="1">
                <a:latin typeface="苏新诗柳楷简" panose="02010600000101010101" charset="-122"/>
                <a:ea typeface="苏新诗柳楷简" panose="02010600000101010101" charset="-122"/>
                <a:cs typeface="苏新诗柳楷简" panose="02010600000101010101" charset="-122"/>
                <a:sym typeface="+mn-ea"/>
              </a:rPr>
              <a:t>商品经济发达，</a:t>
            </a:r>
            <a:r>
              <a:rPr lang="zh-CN" altLang="en-US" sz="2400" b="1">
                <a:solidFill>
                  <a:srgbClr val="C00000"/>
                </a:solidFill>
                <a:latin typeface="苏新诗柳楷简" panose="02010600000101010101" charset="-122"/>
                <a:ea typeface="苏新诗柳楷简" panose="02010600000101010101" charset="-122"/>
                <a:cs typeface="苏新诗柳楷简" panose="02010600000101010101" charset="-122"/>
                <a:sym typeface="+mn-ea"/>
              </a:rPr>
              <a:t>资本主义萌芽产生</a:t>
            </a:r>
            <a:r>
              <a:rPr lang="zh-CN" altLang="en-US" sz="2400" b="1">
                <a:latin typeface="苏新诗柳楷简" panose="02010600000101010101" charset="-122"/>
                <a:ea typeface="苏新诗柳楷简" panose="02010600000101010101" charset="-122"/>
                <a:cs typeface="苏新诗柳楷简" panose="02010600000101010101" charset="-122"/>
                <a:sym typeface="+mn-ea"/>
              </a:rPr>
              <a:t>，新兴</a:t>
            </a:r>
            <a:r>
              <a:rPr lang="zh-CN" altLang="en-US" sz="2400" b="1">
                <a:solidFill>
                  <a:srgbClr val="C00000"/>
                </a:solidFill>
                <a:latin typeface="苏新诗柳楷简" panose="02010600000101010101" charset="-122"/>
                <a:ea typeface="苏新诗柳楷简" panose="02010600000101010101" charset="-122"/>
                <a:cs typeface="苏新诗柳楷简" panose="02010600000101010101" charset="-122"/>
                <a:sym typeface="+mn-ea"/>
              </a:rPr>
              <a:t>资产阶级渴望开拓新的贸易市场</a:t>
            </a:r>
            <a:endParaRPr lang="zh-CN" altLang="en-US" sz="2400" b="1">
              <a:latin typeface="方正粗黑宋简体" panose="02000000000000000000" charset="-122"/>
              <a:ea typeface="方正粗黑宋简体" panose="02000000000000000000" charset="-122"/>
            </a:endParaRPr>
          </a:p>
        </p:txBody>
      </p:sp>
      <p:sp>
        <p:nvSpPr>
          <p:cNvPr id="35" name="文本框 34"/>
          <p:cNvSpPr txBox="1"/>
          <p:nvPr>
            <p:custDataLst>
              <p:tags r:id="rId8"/>
            </p:custDataLst>
          </p:nvPr>
        </p:nvSpPr>
        <p:spPr>
          <a:xfrm>
            <a:off x="335280" y="4285615"/>
            <a:ext cx="7178675" cy="829945"/>
          </a:xfrm>
          <a:prstGeom prst="rect">
            <a:avLst/>
          </a:prstGeom>
          <a:solidFill>
            <a:srgbClr val="FFC000"/>
          </a:solidFill>
        </p:spPr>
        <p:txBody>
          <a:bodyPr wrap="square">
            <a:spAutoFit/>
          </a:bodyPr>
          <a:lstStyle/>
          <a:p>
            <a:pPr lvl="0" algn="l" eaLnBrk="0" hangingPunct="0"/>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社会根源：</a:t>
            </a:r>
            <a:r>
              <a:rPr lang="en-US" altLang="zh-CN" sz="2400" b="1">
                <a:latin typeface="方正粗黑宋简体" panose="02000000000000000000" charset="-122"/>
                <a:ea typeface="方正粗黑宋简体" panose="02000000000000000000" charset="-122"/>
              </a:rPr>
              <a:t>《</a:t>
            </a:r>
            <a:r>
              <a:rPr lang="zh-CN" altLang="en-US" sz="2400" b="1">
                <a:solidFill>
                  <a:srgbClr val="C00000"/>
                </a:solidFill>
                <a:latin typeface="方正粗黑宋简体" panose="02000000000000000000" charset="-122"/>
                <a:ea typeface="方正粗黑宋简体" panose="02000000000000000000" charset="-122"/>
              </a:rPr>
              <a:t>马可波罗行记</a:t>
            </a:r>
            <a:r>
              <a:rPr lang="en-US" altLang="zh-CN" sz="2400" b="1">
                <a:latin typeface="方正粗黑宋简体" panose="02000000000000000000" charset="-122"/>
                <a:ea typeface="方正粗黑宋简体" panose="02000000000000000000" charset="-122"/>
              </a:rPr>
              <a:t>》</a:t>
            </a:r>
            <a:r>
              <a:rPr lang="zh-CN" altLang="en-US" sz="2400" b="1">
                <a:latin typeface="方正粗黑宋简体" panose="02000000000000000000" charset="-122"/>
                <a:ea typeface="方正粗黑宋简体" panose="02000000000000000000" charset="-122"/>
              </a:rPr>
              <a:t>的影响</a:t>
            </a:r>
            <a:r>
              <a:rPr lang="en-US" altLang="zh-CN" sz="2400" b="1">
                <a:latin typeface="方正粗黑宋简体" panose="02000000000000000000" charset="-122"/>
                <a:ea typeface="方正粗黑宋简体" panose="02000000000000000000" charset="-122"/>
              </a:rPr>
              <a:t>.</a:t>
            </a:r>
            <a:r>
              <a:rPr 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欧洲出现关注东方的热潮</a:t>
            </a:r>
            <a:endParaRPr lang="en-US" altLang="zh-CN" sz="2400" b="1">
              <a:latin typeface="方正粗黑宋简体" panose="02000000000000000000" charset="-122"/>
              <a:ea typeface="方正粗黑宋简体" panose="02000000000000000000" charset="-122"/>
            </a:endParaRPr>
          </a:p>
        </p:txBody>
      </p:sp>
      <p:sp>
        <p:nvSpPr>
          <p:cNvPr id="37" name="文本框 36"/>
          <p:cNvSpPr txBox="1"/>
          <p:nvPr>
            <p:custDataLst>
              <p:tags r:id="rId9"/>
            </p:custDataLst>
          </p:nvPr>
        </p:nvSpPr>
        <p:spPr>
          <a:xfrm>
            <a:off x="7190740" y="3035935"/>
            <a:ext cx="4751070" cy="953135"/>
          </a:xfrm>
          <a:prstGeom prst="rect">
            <a:avLst/>
          </a:prstGeom>
          <a:solidFill>
            <a:srgbClr val="FFC000"/>
          </a:solidFill>
        </p:spPr>
        <p:txBody>
          <a:bodyPr wrap="square">
            <a:spAutoFit/>
          </a:bodyPr>
          <a:lstStyle/>
          <a:p>
            <a:r>
              <a:rPr lang="en-US" altLang="zh-CN" sz="2800" b="1">
                <a:latin typeface="楷体" panose="02010609060101010101" charset="-122"/>
                <a:ea typeface="楷体" panose="02010609060101010101" charset="-122"/>
                <a:sym typeface="黑体" panose="02010609060101010101" charset="-122"/>
              </a:rPr>
              <a:t>(4)</a:t>
            </a:r>
            <a:r>
              <a:rPr lang="zh-CN" altLang="en-US" sz="2800" b="1">
                <a:latin typeface="楷体" panose="02010609060101010101" charset="-122"/>
                <a:ea typeface="楷体" panose="02010609060101010101" charset="-122"/>
                <a:sym typeface="黑体" panose="02010609060101010101" charset="-122"/>
              </a:rPr>
              <a:t>精神动力：传播天主教的热情。</a:t>
            </a:r>
            <a:endParaRPr lang="zh-CN" altLang="en-US" sz="2800" b="1">
              <a:solidFill>
                <a:srgbClr val="C00000"/>
              </a:solidFill>
              <a:latin typeface="方正粗黑宋简体" panose="02000000000000000000" charset="-122"/>
              <a:ea typeface="方正粗黑宋简体" panose="02000000000000000000" charset="-122"/>
            </a:endParaRPr>
          </a:p>
        </p:txBody>
      </p:sp>
      <p:sp>
        <p:nvSpPr>
          <p:cNvPr id="42" name="文本框 41"/>
          <p:cNvSpPr txBox="1"/>
          <p:nvPr>
            <p:custDataLst>
              <p:tags r:id="rId10"/>
            </p:custDataLst>
          </p:nvPr>
        </p:nvSpPr>
        <p:spPr>
          <a:xfrm>
            <a:off x="6789867" y="5370304"/>
            <a:ext cx="1658500" cy="583565"/>
          </a:xfrm>
          <a:prstGeom prst="rect">
            <a:avLst/>
          </a:prstGeom>
          <a:noFill/>
        </p:spPr>
        <p:txBody>
          <a:bodyPr wrap="square">
            <a:spAutoFit/>
            <a:scene3d>
              <a:camera prst="orthographicFront"/>
              <a:lightRig rig="threePt" dir="t"/>
            </a:scene3d>
          </a:bodyPr>
          <a:lstStyle/>
          <a:p>
            <a:r>
              <a:rPr kumimoji="0" lang="zh-CN" altLang="en-US" sz="32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rPr>
              <a:t>（直原）</a:t>
            </a:r>
            <a:endParaRPr lang="zh-CN" altLang="en-US" sz="2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sp>
        <p:nvSpPr>
          <p:cNvPr id="3" name="矩形 2"/>
          <p:cNvSpPr/>
          <p:nvPr>
            <p:custDataLst>
              <p:tags r:id="rId11"/>
            </p:custDataLst>
          </p:nvPr>
        </p:nvSpPr>
        <p:spPr>
          <a:xfrm>
            <a:off x="102870" y="29210"/>
            <a:ext cx="3166745"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3200" b="1">
                <a:solidFill>
                  <a:srgbClr val="FFC000"/>
                </a:solidFill>
                <a:effectLst>
                  <a:outerShdw blurRad="38100" dist="38100" dir="2700000" algn="tl">
                    <a:srgbClr val="000000">
                      <a:alpha val="43137"/>
                    </a:srgbClr>
                  </a:outerShdw>
                </a:effectLst>
                <a:sym typeface="+mn-ea"/>
              </a:rPr>
              <a:t>一.探索新航热潮</a:t>
            </a:r>
            <a:endParaRPr sz="3200" b="1">
              <a:solidFill>
                <a:srgbClr val="FFC000"/>
              </a:solidFill>
              <a:effectLst>
                <a:outerShdw blurRad="38100" dist="38100" dir="2700000" algn="tl">
                  <a:srgbClr val="000000">
                    <a:alpha val="43137"/>
                  </a:srgbClr>
                </a:outerShdw>
              </a:effectLst>
              <a:sym typeface="+mn-ea"/>
            </a:endParaRPr>
          </a:p>
        </p:txBody>
      </p:sp>
      <p:sp>
        <p:nvSpPr>
          <p:cNvPr id="8" name="TextBox 7"/>
          <p:cNvSpPr txBox="1"/>
          <p:nvPr>
            <p:custDataLst>
              <p:tags r:id="rId12"/>
            </p:custDataLst>
          </p:nvPr>
        </p:nvSpPr>
        <p:spPr>
          <a:xfrm>
            <a:off x="254000" y="631825"/>
            <a:ext cx="1390015" cy="52197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scene3d>
              <a:camera prst="orthographicFront"/>
              <a:lightRig rig="threePt" dir="t"/>
            </a:scene3d>
          </a:bodyPr>
          <a:lstStyle/>
          <a:p>
            <a:pPr algn="l">
              <a:buClrTx/>
              <a:buSzTx/>
              <a:buFontTx/>
            </a:pPr>
            <a:r>
              <a:rPr lang="en-US" altLang="zh-CN" sz="2800" smtClean="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1</a:t>
            </a:r>
            <a:r>
              <a:rPr lang="zh-CN" altLang="zh-CN" sz="2800" smtClean="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.原因：</a:t>
            </a:r>
            <a:endParaRPr lang="zh-CN" altLang="zh-CN" sz="2800" smtClean="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sp>
        <p:nvSpPr>
          <p:cNvPr id="4" name="爆炸形 1 3"/>
          <p:cNvSpPr/>
          <p:nvPr>
            <p:custDataLst>
              <p:tags r:id="rId13"/>
            </p:custDataLst>
          </p:nvPr>
        </p:nvSpPr>
        <p:spPr>
          <a:xfrm>
            <a:off x="9651365" y="204470"/>
            <a:ext cx="2856230" cy="132588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effectLst/>
              </a:rPr>
              <a:t>根本原因</a:t>
            </a:r>
            <a:endParaRPr lang="zh-CN" altLang="en-US" sz="2400" b="1">
              <a:solidFill>
                <a:schemeClr val="tx1"/>
              </a:solidFill>
              <a:effectLst/>
            </a:endParaRPr>
          </a:p>
        </p:txBody>
      </p:sp>
      <p:sp>
        <p:nvSpPr>
          <p:cNvPr id="9" name="矩形 8"/>
          <p:cNvSpPr/>
          <p:nvPr userDrawn="1">
            <p:custDataLst>
              <p:tags r:id="rId14"/>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250" fill="hold"/>
                                        <p:tgtEl>
                                          <p:spTgt spid="35"/>
                                        </p:tgtEl>
                                        <p:attrNameLst>
                                          <p:attrName>ppt_x</p:attrName>
                                        </p:attrNameLst>
                                      </p:cBhvr>
                                      <p:tavLst>
                                        <p:tav tm="0">
                                          <p:val>
                                            <p:strVal val="#ppt_x"/>
                                          </p:val>
                                        </p:tav>
                                        <p:tav tm="100000">
                                          <p:val>
                                            <p:strVal val="#ppt_x"/>
                                          </p:val>
                                        </p:tav>
                                      </p:tavLst>
                                    </p:anim>
                                    <p:anim calcmode="lin" valueType="num">
                                      <p:cBhvr additive="base">
                                        <p:cTn id="13" dur="2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250"/>
                                        <p:tgtEl>
                                          <p:spTgt spid="29"/>
                                        </p:tgtEl>
                                      </p:cBhvr>
                                    </p:animEffect>
                                    <p:anim calcmode="lin" valueType="num">
                                      <p:cBhvr>
                                        <p:cTn id="19" dur="250" fill="hold"/>
                                        <p:tgtEl>
                                          <p:spTgt spid="29"/>
                                        </p:tgtEl>
                                        <p:attrNameLst>
                                          <p:attrName>ppt_x</p:attrName>
                                        </p:attrNameLst>
                                      </p:cBhvr>
                                      <p:tavLst>
                                        <p:tav tm="0">
                                          <p:val>
                                            <p:strVal val="#ppt_x"/>
                                          </p:val>
                                        </p:tav>
                                        <p:tav tm="100000">
                                          <p:val>
                                            <p:strVal val="#ppt_x"/>
                                          </p:val>
                                        </p:tav>
                                      </p:tavLst>
                                    </p:anim>
                                    <p:anim calcmode="lin" valueType="num">
                                      <p:cBhvr>
                                        <p:cTn id="20"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circle(in)">
                                      <p:cBhvr>
                                        <p:cTn id="25" dur="25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5" grpId="0" animBg="1"/>
      <p:bldP spid="37" grpId="0" animBg="1"/>
      <p:bldP spid="42" grpId="0"/>
      <p:bldP spid="8"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38704" y="1"/>
            <a:ext cx="6016000" cy="3384001"/>
            <a:chOff x="4629611" y="3472806"/>
            <a:chExt cx="4512000" cy="3384000"/>
          </a:xfrm>
        </p:grpSpPr>
        <p:pic>
          <p:nvPicPr>
            <p:cNvPr id="3" name="Picture 5" descr="C:\Users\Administrator\Desktop\必修二图\5\1番茄.jpg"/>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4629611" y="3472806"/>
              <a:ext cx="4512000" cy="3384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custDataLst>
                <p:tags r:id="rId4"/>
              </p:custDataLst>
            </p:nvPr>
          </p:nvSpPr>
          <p:spPr>
            <a:xfrm>
              <a:off x="4874546" y="6325740"/>
              <a:ext cx="3960440" cy="501650"/>
            </a:xfrm>
            <a:prstGeom prst="rect">
              <a:avLst/>
            </a:prstGeom>
            <a:solidFill>
              <a:schemeClr val="accent6">
                <a:lumMod val="20000"/>
                <a:lumOff val="80000"/>
              </a:schemeClr>
            </a:solidFill>
          </p:spPr>
          <p:txBody>
            <a:bodyPr wrap="square">
              <a:spAutoFit/>
            </a:bodyPr>
            <a:lstStyle/>
            <a:p>
              <a:pPr algn="ctr" defTabSz="914400"/>
              <a:r>
                <a:rPr lang="en-US" altLang="zh-CN"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15</a:t>
              </a:r>
              <a:r>
                <a:rPr lang="zh-CN" altLang="en-US"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16</a:t>
              </a:r>
              <a:r>
                <a:rPr lang="zh-CN" altLang="en-US"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世纪番茄传入中国</a:t>
              </a:r>
              <a:endParaRPr lang="zh-CN" altLang="en-US" sz="2665" b="1">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5" name="组合 4"/>
          <p:cNvGrpSpPr/>
          <p:nvPr>
            <p:custDataLst>
              <p:tags r:id="rId5"/>
            </p:custDataLst>
          </p:nvPr>
        </p:nvGrpSpPr>
        <p:grpSpPr>
          <a:xfrm>
            <a:off x="6140475" y="15597"/>
            <a:ext cx="5985599" cy="3366897"/>
            <a:chOff x="4576325" y="3520751"/>
            <a:chExt cx="4489199" cy="3366899"/>
          </a:xfrm>
        </p:grpSpPr>
        <p:pic>
          <p:nvPicPr>
            <p:cNvPr id="6" name="Picture 5" descr="C:\Users\Administrator\Desktop\必修二图\5\1花生.jpg"/>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4576325" y="3520751"/>
              <a:ext cx="4489199" cy="336689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custDataLst>
                <p:tags r:id="rId8"/>
              </p:custDataLst>
            </p:nvPr>
          </p:nvSpPr>
          <p:spPr>
            <a:xfrm>
              <a:off x="4874546" y="6358142"/>
              <a:ext cx="3960440" cy="501650"/>
            </a:xfrm>
            <a:prstGeom prst="rect">
              <a:avLst/>
            </a:prstGeom>
            <a:solidFill>
              <a:schemeClr val="accent6">
                <a:lumMod val="20000"/>
                <a:lumOff val="80000"/>
              </a:schemeClr>
            </a:solidFill>
          </p:spPr>
          <p:txBody>
            <a:bodyPr wrap="square">
              <a:spAutoFit/>
            </a:bodyPr>
            <a:lstStyle/>
            <a:p>
              <a:pPr algn="ctr" defTabSz="914400"/>
              <a:r>
                <a:rPr lang="en-US" altLang="zh-CN"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16</a:t>
              </a:r>
              <a:r>
                <a:rPr lang="zh-CN" altLang="en-US"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世纪初花生传入中国</a:t>
              </a:r>
              <a:endParaRPr lang="zh-CN" altLang="en-US" sz="2665" b="1">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9" name="组合 8"/>
          <p:cNvGrpSpPr/>
          <p:nvPr>
            <p:custDataLst>
              <p:tags r:id="rId9"/>
            </p:custDataLst>
          </p:nvPr>
        </p:nvGrpSpPr>
        <p:grpSpPr>
          <a:xfrm>
            <a:off x="34197" y="3466497"/>
            <a:ext cx="6016000" cy="3384000"/>
            <a:chOff x="11134" y="3466495"/>
            <a:chExt cx="4512000" cy="3384000"/>
          </a:xfrm>
        </p:grpSpPr>
        <p:pic>
          <p:nvPicPr>
            <p:cNvPr id="10" name="Picture 4" descr="C:\Users\Administrator\Desktop\必修二图\5\1玉米.jpg"/>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a:off x="11134" y="3466495"/>
              <a:ext cx="4512000" cy="3384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custDataLst>
                <p:tags r:id="rId12"/>
              </p:custDataLst>
            </p:nvPr>
          </p:nvSpPr>
          <p:spPr>
            <a:xfrm>
              <a:off x="309014" y="6309317"/>
              <a:ext cx="3960440" cy="501650"/>
            </a:xfrm>
            <a:prstGeom prst="rect">
              <a:avLst/>
            </a:prstGeom>
            <a:solidFill>
              <a:schemeClr val="accent6">
                <a:lumMod val="20000"/>
                <a:lumOff val="80000"/>
              </a:schemeClr>
            </a:solidFill>
          </p:spPr>
          <p:txBody>
            <a:bodyPr wrap="square">
              <a:spAutoFit/>
            </a:bodyPr>
            <a:lstStyle/>
            <a:p>
              <a:pPr algn="ctr" defTabSz="914400"/>
              <a:r>
                <a:rPr lang="en-US" altLang="zh-CN" sz="2665" b="1">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16</a:t>
              </a:r>
              <a:r>
                <a:rPr lang="zh-CN" altLang="en-US" sz="2665" b="1">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世纪</a:t>
              </a:r>
              <a:r>
                <a:rPr lang="zh-CN" altLang="en-US"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中叶玉米传入中国</a:t>
              </a:r>
              <a:endParaRPr lang="zh-CN" altLang="en-US" sz="2665" b="1">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12" name="组合 11"/>
          <p:cNvGrpSpPr/>
          <p:nvPr>
            <p:custDataLst>
              <p:tags r:id="rId13"/>
            </p:custDataLst>
          </p:nvPr>
        </p:nvGrpSpPr>
        <p:grpSpPr>
          <a:xfrm>
            <a:off x="6140475" y="3466497"/>
            <a:ext cx="6003540" cy="3376990"/>
            <a:chOff x="9372" y="3481009"/>
            <a:chExt cx="4502655" cy="3376991"/>
          </a:xfrm>
        </p:grpSpPr>
        <p:pic>
          <p:nvPicPr>
            <p:cNvPr id="13" name="Picture 4" descr="C:\Users\Administrator\Desktop\必修二图\5\1红薯.jpg"/>
            <p:cNvPicPr>
              <a:picLocks noChangeAspect="1" noChangeArrowheads="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9372" y="3481009"/>
              <a:ext cx="4502655" cy="3376991"/>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custDataLst>
                <p:tags r:id="rId16"/>
              </p:custDataLst>
            </p:nvPr>
          </p:nvSpPr>
          <p:spPr>
            <a:xfrm>
              <a:off x="309014" y="6327115"/>
              <a:ext cx="3960440" cy="501650"/>
            </a:xfrm>
            <a:prstGeom prst="rect">
              <a:avLst/>
            </a:prstGeom>
            <a:solidFill>
              <a:schemeClr val="accent6">
                <a:lumMod val="20000"/>
                <a:lumOff val="80000"/>
              </a:schemeClr>
            </a:solidFill>
          </p:spPr>
          <p:txBody>
            <a:bodyPr wrap="square">
              <a:spAutoFit/>
            </a:bodyPr>
            <a:lstStyle/>
            <a:p>
              <a:pPr algn="ctr" defTabSz="914400"/>
              <a:r>
                <a:rPr lang="en-US" altLang="zh-CN"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1582</a:t>
              </a:r>
              <a:r>
                <a:rPr lang="zh-CN" altLang="en-US" sz="2665" b="1" smtClean="0">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rPr>
                <a:t>年红薯传入中国</a:t>
              </a:r>
              <a:endParaRPr lang="zh-CN" altLang="en-US" sz="2665" b="1">
                <a:solidFill>
                  <a:prstClr val="black"/>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
        <p:nvSpPr>
          <p:cNvPr id="8" name="矩形 7"/>
          <p:cNvSpPr/>
          <p:nvPr userDrawn="1">
            <p:custDataLst>
              <p:tags r:id="rId17"/>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custDataLst>
              <p:tags r:id="rId1"/>
            </p:custDataLst>
          </p:nvPr>
        </p:nvGrpSpPr>
        <p:grpSpPr>
          <a:xfrm>
            <a:off x="73499" y="2613026"/>
            <a:ext cx="2449193" cy="853439"/>
            <a:chOff x="4530051" y="1261359"/>
            <a:chExt cx="913024" cy="498733"/>
          </a:xfrm>
        </p:grpSpPr>
        <p:sp>
          <p:nvSpPr>
            <p:cNvPr id="26" name="矩形: 圆角 8"/>
            <p:cNvSpPr/>
            <p:nvPr>
              <p:custDataLst>
                <p:tags r:id="rId2"/>
              </p:custDataLst>
            </p:nvPr>
          </p:nvSpPr>
          <p:spPr>
            <a:xfrm>
              <a:off x="4601303" y="1261359"/>
              <a:ext cx="841772" cy="487972"/>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p:spPr>
          <p:txBody>
            <a:bodyPr/>
            <a:lstStyle/>
            <a:p>
              <a:endParaRPr sz="100"/>
            </a:p>
          </p:txBody>
        </p:sp>
        <p:sp>
          <p:nvSpPr>
            <p:cNvPr id="27" name="矩形: 圆角 5"/>
            <p:cNvSpPr txBox="1"/>
            <p:nvPr>
              <p:custDataLst>
                <p:tags r:id="rId3"/>
              </p:custDataLst>
            </p:nvPr>
          </p:nvSpPr>
          <p:spPr>
            <a:xfrm>
              <a:off x="4530051" y="1318134"/>
              <a:ext cx="880121" cy="441958"/>
            </a:xfrm>
            <a:prstGeom prst="rect">
              <a:avLst/>
            </a:prstGeom>
            <a:noFill/>
            <a:ln>
              <a:noFill/>
            </a:ln>
            <a:effectLst/>
          </p:spPr>
          <p:txBody>
            <a:bodyPr spcFirstLastPara="0" vert="horz" wrap="square" lIns="51978" tIns="51978" rIns="51978" bIns="5197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defRPr/>
              </a:pPr>
              <a:r>
                <a:rPr kumimoji="0" lang="zh-CN" altLang="en-US" sz="2800" b="1"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rPr>
                <a:t>探索新航路</a:t>
              </a:r>
              <a:endParaRPr kumimoji="0" lang="zh-CN" altLang="en-US" sz="2800" b="1"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endParaRPr>
            </a:p>
          </p:txBody>
        </p:sp>
      </p:grpSp>
      <p:grpSp>
        <p:nvGrpSpPr>
          <p:cNvPr id="32" name="组合 31"/>
          <p:cNvGrpSpPr/>
          <p:nvPr>
            <p:custDataLst>
              <p:tags r:id="rId4"/>
            </p:custDataLst>
          </p:nvPr>
        </p:nvGrpSpPr>
        <p:grpSpPr>
          <a:xfrm>
            <a:off x="2977896" y="617199"/>
            <a:ext cx="2100454" cy="773493"/>
            <a:chOff x="1188465" y="2023353"/>
            <a:chExt cx="989081" cy="574805"/>
          </a:xfrm>
        </p:grpSpPr>
        <p:sp>
          <p:nvSpPr>
            <p:cNvPr id="33" name="矩形: 圆角 13"/>
            <p:cNvSpPr/>
            <p:nvPr>
              <p:custDataLst>
                <p:tags r:id="rId5"/>
              </p:custDataLst>
            </p:nvPr>
          </p:nvSpPr>
          <p:spPr>
            <a:xfrm>
              <a:off x="1211025" y="2023353"/>
              <a:ext cx="905205" cy="574805"/>
            </a:xfrm>
            <a:prstGeom prst="roundRect">
              <a:avLst>
                <a:gd name="adj" fmla="val 10000"/>
              </a:avLst>
            </a:prstGeom>
            <a:solidFill>
              <a:sysClr val="window" lastClr="FFFFFF">
                <a:alpha val="90000"/>
                <a:hueOff val="0"/>
                <a:satOff val="0"/>
                <a:lumOff val="0"/>
                <a:alphaOff val="0"/>
              </a:sysClr>
            </a:solidFill>
            <a:ln w="25400" cap="flat" cmpd="sng" algn="ctr">
              <a:solidFill>
                <a:schemeClr val="accent6">
                  <a:lumMod val="75000"/>
                </a:schemeClr>
              </a:solidFill>
              <a:prstDash val="solid"/>
            </a:ln>
            <a:effectLst/>
          </p:spPr>
          <p:txBody>
            <a:bodyPr/>
            <a:lstStyle/>
            <a:p>
              <a:endParaRPr sz="100"/>
            </a:p>
          </p:txBody>
        </p:sp>
        <p:sp>
          <p:nvSpPr>
            <p:cNvPr id="34" name="矩形: 圆角 5"/>
            <p:cNvSpPr txBox="1"/>
            <p:nvPr>
              <p:custDataLst>
                <p:tags r:id="rId6"/>
              </p:custDataLst>
            </p:nvPr>
          </p:nvSpPr>
          <p:spPr>
            <a:xfrm>
              <a:off x="1188465" y="2056921"/>
              <a:ext cx="989081" cy="541236"/>
            </a:xfrm>
            <a:prstGeom prst="rect">
              <a:avLst/>
            </a:prstGeom>
            <a:noFill/>
            <a:ln>
              <a:solidFill>
                <a:srgbClr val="DFDFDF"/>
              </a:solidFill>
            </a:ln>
            <a:effectLst/>
          </p:spPr>
          <p:txBody>
            <a:bodyPr spcFirstLastPara="0" vert="horz" wrap="square" lIns="51978" tIns="51978" rIns="51978" bIns="5197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defRPr/>
              </a:pPr>
              <a:r>
                <a:rPr kumimoji="0" lang="zh-CN" altLang="en-US" sz="2400" b="1" i="0" u="none" strike="noStrike" kern="0" cap="none" spc="0" normalizeH="0" baseline="0" noProof="0" smtClean="0">
                  <a:ln>
                    <a:noFill/>
                  </a:ln>
                  <a:solidFill>
                    <a:schemeClr val="tx1"/>
                  </a:solidFill>
                  <a:effectLst/>
                  <a:uLnTx/>
                  <a:uFillTx/>
                  <a:latin typeface="宋体" panose="02010600030101010101" pitchFamily="2" charset="-122"/>
                  <a:ea typeface="宋体" panose="02010600030101010101" pitchFamily="2" charset="-122"/>
                  <a:cs typeface="方正粗黑宋简体" panose="02000000000000000000" charset="-122"/>
                  <a:sym typeface="+mn-ea"/>
                </a:rPr>
                <a:t>原因</a:t>
              </a:r>
              <a:endParaRPr kumimoji="0" lang="zh-CN" altLang="en-US" sz="2400" b="1" i="0" u="none" strike="noStrike" kern="0" cap="none" spc="0" normalizeH="0" baseline="0" noProof="0" smtClean="0">
                <a:ln>
                  <a:noFill/>
                </a:ln>
                <a:solidFill>
                  <a:schemeClr val="tx1"/>
                </a:solidFill>
                <a:effectLst/>
                <a:uLnTx/>
                <a:uFillTx/>
                <a:latin typeface="宋体" panose="02010600030101010101" pitchFamily="2" charset="-122"/>
                <a:ea typeface="宋体" panose="02010600030101010101" pitchFamily="2" charset="-122"/>
                <a:cs typeface="方正粗黑宋简体" panose="02000000000000000000" charset="-122"/>
                <a:sym typeface="+mn-ea"/>
              </a:endParaRPr>
            </a:p>
          </p:txBody>
        </p:sp>
      </p:grpSp>
      <p:sp>
        <p:nvSpPr>
          <p:cNvPr id="46" name="矩形: 圆角 5"/>
          <p:cNvSpPr txBox="1"/>
          <p:nvPr>
            <p:custDataLst>
              <p:tags r:id="rId7"/>
            </p:custDataLst>
          </p:nvPr>
        </p:nvSpPr>
        <p:spPr>
          <a:xfrm>
            <a:off x="5491480" y="67945"/>
            <a:ext cx="6481445" cy="1667510"/>
          </a:xfrm>
          <a:prstGeom prst="rect">
            <a:avLst/>
          </a:prstGeom>
          <a:noFill/>
          <a:ln>
            <a:noFill/>
          </a:ln>
          <a:effectLst/>
        </p:spPr>
        <p:txBody>
          <a:bodyPr spcFirstLastPara="0" vert="horz" wrap="square" lIns="51978" tIns="51978" rIns="51978" bIns="51978" numCol="1" spcCol="1270" anchor="ctr" anchorCtr="0">
            <a:noAutofit/>
          </a:bodyPr>
          <a:lstStyle/>
          <a:p>
            <a:pPr indent="0" fontAlgn="auto">
              <a:lnSpc>
                <a:spcPct val="120000"/>
              </a:lnSpc>
              <a:spcBef>
                <a:spcPct val="0"/>
              </a:spcBef>
              <a:buFontTx/>
              <a:buNone/>
              <a:defRPr/>
            </a:pPr>
            <a:r>
              <a:rPr lang="zh-CN" altLang="en-US" sz="2200" b="1">
                <a:latin typeface="宋体" panose="02010600030101010101" pitchFamily="2" charset="-122"/>
                <a:ea typeface="宋体" panose="02010600030101010101" pitchFamily="2" charset="-122"/>
                <a:cs typeface="宋体" panose="02010600030101010101" pitchFamily="2" charset="-122"/>
                <a:sym typeface="+mn-ea"/>
              </a:rPr>
              <a:t>①商品经济发展和资本主义萌芽产生</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根</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200" b="1">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20000"/>
              </a:lnSpc>
              <a:spcBef>
                <a:spcPct val="0"/>
              </a:spcBef>
              <a:buFontTx/>
              <a:buNone/>
              <a:defRPr/>
            </a:pPr>
            <a:r>
              <a:rPr lang="zh-CN" altLang="en-US" sz="2200" b="1">
                <a:latin typeface="宋体" panose="02010600030101010101" pitchFamily="2" charset="-122"/>
                <a:ea typeface="宋体" panose="02010600030101010101" pitchFamily="2" charset="-122"/>
                <a:cs typeface="宋体" panose="02010600030101010101" pitchFamily="2" charset="-122"/>
                <a:sym typeface="+mn-ea"/>
              </a:rPr>
              <a:t>②到东方寻找黄金的狂热 （社会原因）</a:t>
            </a:r>
            <a:endParaRPr lang="en-US" altLang="zh-CN" sz="2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spcBef>
                <a:spcPct val="0"/>
              </a:spcBef>
              <a:buFontTx/>
              <a:buNone/>
              <a:defRPr/>
            </a:pPr>
            <a:r>
              <a:rPr lang="zh-CN" altLang="en-US" sz="2200" b="1">
                <a:latin typeface="宋体" panose="02010600030101010101" pitchFamily="2" charset="-122"/>
                <a:ea typeface="宋体" panose="02010600030101010101" pitchFamily="2" charset="-122"/>
                <a:cs typeface="宋体" panose="02010600030101010101" pitchFamily="2" charset="-122"/>
                <a:sym typeface="+mn-ea"/>
              </a:rPr>
              <a:t>③奥斯曼土耳其控制传统商路</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商业危机）</a:t>
            </a:r>
            <a:endParaRPr lang="zh-CN" altLang="en-US" sz="2200" b="1">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20000"/>
              </a:lnSpc>
              <a:spcBef>
                <a:spcPct val="0"/>
              </a:spcBef>
              <a:buFontTx/>
              <a:buNone/>
              <a:defRPr/>
            </a:pPr>
            <a:r>
              <a:rPr lang="zh-CN" altLang="en-US" sz="22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④传播天主教，得到王室支持  </a:t>
            </a:r>
            <a:r>
              <a:rPr lang="en-US" altLang="zh-CN" sz="22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2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宗教因素</a:t>
            </a:r>
            <a:r>
              <a:rPr lang="en-US" altLang="zh-CN" sz="22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endParaRPr kumimoji="0" lang="zh-CN" sz="2200" b="1" i="0" u="none" strike="noStrike" kern="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3" name="组合 2"/>
          <p:cNvGrpSpPr/>
          <p:nvPr>
            <p:custDataLst>
              <p:tags r:id="rId8"/>
            </p:custDataLst>
          </p:nvPr>
        </p:nvGrpSpPr>
        <p:grpSpPr>
          <a:xfrm>
            <a:off x="2508885" y="1106170"/>
            <a:ext cx="548005" cy="4692650"/>
            <a:chOff x="3803" y="1646"/>
            <a:chExt cx="1483" cy="6856"/>
          </a:xfrm>
        </p:grpSpPr>
        <p:grpSp>
          <p:nvGrpSpPr>
            <p:cNvPr id="4" name="组合 3"/>
            <p:cNvGrpSpPr/>
            <p:nvPr>
              <p:custDataLst>
                <p:tags r:id="rId9"/>
              </p:custDataLst>
            </p:nvPr>
          </p:nvGrpSpPr>
          <p:grpSpPr>
            <a:xfrm>
              <a:off x="3803" y="1646"/>
              <a:ext cx="1483" cy="6856"/>
              <a:chOff x="5530" y="1676"/>
              <a:chExt cx="1483" cy="6856"/>
            </a:xfrm>
          </p:grpSpPr>
          <p:cxnSp>
            <p:nvCxnSpPr>
              <p:cNvPr id="18" name="连接符: 肘形 15"/>
              <p:cNvCxnSpPr/>
              <p:nvPr>
                <p:custDataLst>
                  <p:tags r:id="rId10"/>
                </p:custDataLst>
              </p:nvPr>
            </p:nvCxnSpPr>
            <p:spPr>
              <a:xfrm flipV="1">
                <a:off x="5539" y="1676"/>
                <a:ext cx="1474" cy="2925"/>
              </a:xfrm>
              <a:prstGeom prst="bentConnector3">
                <a:avLst>
                  <a:gd name="adj1" fmla="val 50000"/>
                </a:avLst>
              </a:prstGeom>
              <a:noFill/>
              <a:ln w="25400" cap="flat" cmpd="sng" algn="ctr">
                <a:solidFill>
                  <a:srgbClr val="F79646"/>
                </a:solidFill>
                <a:prstDash val="solid"/>
                <a:tailEnd type="triangle"/>
              </a:ln>
              <a:effectLst>
                <a:outerShdw blurRad="40000" dist="20000" dir="5400000" rotWithShape="0">
                  <a:srgbClr val="000000">
                    <a:alpha val="38000"/>
                  </a:srgbClr>
                </a:outerShdw>
              </a:effectLst>
            </p:spPr>
          </p:cxnSp>
          <p:cxnSp>
            <p:nvCxnSpPr>
              <p:cNvPr id="19" name="连接符: 肘形 16"/>
              <p:cNvCxnSpPr/>
              <p:nvPr>
                <p:custDataLst>
                  <p:tags r:id="rId11"/>
                </p:custDataLst>
              </p:nvPr>
            </p:nvCxnSpPr>
            <p:spPr>
              <a:xfrm>
                <a:off x="5530" y="4592"/>
                <a:ext cx="1474" cy="3940"/>
              </a:xfrm>
              <a:prstGeom prst="bentConnector3">
                <a:avLst>
                  <a:gd name="adj1" fmla="val 50000"/>
                </a:avLst>
              </a:prstGeom>
              <a:noFill/>
              <a:ln w="25400" cap="flat" cmpd="sng" algn="ctr">
                <a:solidFill>
                  <a:srgbClr val="F79646"/>
                </a:solidFill>
                <a:prstDash val="solid"/>
                <a:tailEnd type="triangle"/>
              </a:ln>
              <a:effectLst>
                <a:outerShdw blurRad="40000" dist="20000" dir="5400000" rotWithShape="0">
                  <a:srgbClr val="000000">
                    <a:alpha val="38000"/>
                  </a:srgbClr>
                </a:outerShdw>
              </a:effectLst>
            </p:spPr>
          </p:cxnSp>
        </p:grpSp>
        <p:cxnSp>
          <p:nvCxnSpPr>
            <p:cNvPr id="69" name="连接符: 肘形 58"/>
            <p:cNvCxnSpPr/>
            <p:nvPr>
              <p:custDataLst>
                <p:tags r:id="rId12"/>
              </p:custDataLst>
            </p:nvPr>
          </p:nvCxnSpPr>
          <p:spPr>
            <a:xfrm>
              <a:off x="4466" y="4550"/>
              <a:ext cx="737" cy="12"/>
            </a:xfrm>
            <a:prstGeom prst="straightConnector1">
              <a:avLst/>
            </a:prstGeom>
            <a:noFill/>
            <a:ln w="25400" cap="flat" cmpd="sng" algn="ctr">
              <a:solidFill>
                <a:srgbClr val="F79646"/>
              </a:solidFill>
              <a:prstDash val="solid"/>
              <a:tailEnd type="triangle"/>
            </a:ln>
            <a:effectLst>
              <a:outerShdw blurRad="40000" dist="20000" dir="5400000" rotWithShape="0">
                <a:srgbClr val="000000">
                  <a:alpha val="38000"/>
                </a:srgbClr>
              </a:outerShdw>
            </a:effectLst>
          </p:spPr>
        </p:cxnSp>
      </p:grpSp>
      <p:grpSp>
        <p:nvGrpSpPr>
          <p:cNvPr id="72" name="组合 71"/>
          <p:cNvGrpSpPr/>
          <p:nvPr>
            <p:custDataLst>
              <p:tags r:id="rId13"/>
            </p:custDataLst>
          </p:nvPr>
        </p:nvGrpSpPr>
        <p:grpSpPr>
          <a:xfrm>
            <a:off x="2936919" y="1938107"/>
            <a:ext cx="2502536" cy="782953"/>
            <a:chOff x="1149994" y="2023353"/>
            <a:chExt cx="1103328" cy="574936"/>
          </a:xfrm>
        </p:grpSpPr>
        <p:sp>
          <p:nvSpPr>
            <p:cNvPr id="73" name="矩形: 圆角 13"/>
            <p:cNvSpPr/>
            <p:nvPr>
              <p:custDataLst>
                <p:tags r:id="rId14"/>
              </p:custDataLst>
            </p:nvPr>
          </p:nvSpPr>
          <p:spPr>
            <a:xfrm>
              <a:off x="1211025" y="2023353"/>
              <a:ext cx="905205" cy="574805"/>
            </a:xfrm>
            <a:prstGeom prst="roundRect">
              <a:avLst>
                <a:gd name="adj" fmla="val 10000"/>
              </a:avLst>
            </a:prstGeom>
            <a:solidFill>
              <a:sysClr val="window" lastClr="FFFFFF">
                <a:alpha val="90000"/>
                <a:hueOff val="0"/>
                <a:satOff val="0"/>
                <a:lumOff val="0"/>
                <a:alphaOff val="0"/>
              </a:sysClr>
            </a:solidFill>
            <a:ln w="25400" cap="flat" cmpd="sng" algn="ctr">
              <a:solidFill>
                <a:schemeClr val="accent6">
                  <a:lumMod val="75000"/>
                </a:schemeClr>
              </a:solidFill>
              <a:prstDash val="solid"/>
            </a:ln>
            <a:effectLst/>
          </p:spPr>
          <p:txBody>
            <a:bodyPr/>
            <a:lstStyle/>
            <a:p>
              <a:endParaRPr sz="100"/>
            </a:p>
          </p:txBody>
        </p:sp>
        <p:sp>
          <p:nvSpPr>
            <p:cNvPr id="74" name="矩形: 圆角 5"/>
            <p:cNvSpPr txBox="1"/>
            <p:nvPr>
              <p:custDataLst>
                <p:tags r:id="rId15"/>
              </p:custDataLst>
            </p:nvPr>
          </p:nvSpPr>
          <p:spPr>
            <a:xfrm>
              <a:off x="1149994" y="2056925"/>
              <a:ext cx="1103328" cy="541364"/>
            </a:xfrm>
            <a:prstGeom prst="rect">
              <a:avLst/>
            </a:prstGeom>
            <a:noFill/>
            <a:ln>
              <a:solidFill>
                <a:srgbClr val="DFDFDF"/>
              </a:solidFill>
            </a:ln>
            <a:effectLst/>
          </p:spPr>
          <p:txBody>
            <a:bodyPr spcFirstLastPara="0" vert="horz" wrap="square" lIns="51978" tIns="51978" rIns="51978" bIns="5197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defRPr/>
              </a:pPr>
              <a:r>
                <a:rPr lang="zh-CN" altLang="en-US" sz="2400" b="1" kern="0" noProof="0" smtClean="0">
                  <a:ln>
                    <a:noFill/>
                  </a:ln>
                  <a:effectLst/>
                  <a:uLnTx/>
                  <a:uFillTx/>
                  <a:latin typeface="宋体" panose="02010600030101010101" pitchFamily="2" charset="-122"/>
                  <a:ea typeface="宋体" panose="02010600030101010101" pitchFamily="2" charset="-122"/>
                  <a:cs typeface="方正粗黑宋简体" panose="02000000000000000000" charset="-122"/>
                  <a:sym typeface="+mn-ea"/>
                </a:rPr>
                <a:t>条件</a:t>
              </a:r>
              <a:endParaRPr kumimoji="0" lang="zh-CN" altLang="en-US" sz="2400" b="1" i="0" u="none" strike="noStrike" kern="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grpSp>
      <p:grpSp>
        <p:nvGrpSpPr>
          <p:cNvPr id="8" name="组合 7"/>
          <p:cNvGrpSpPr/>
          <p:nvPr>
            <p:custDataLst>
              <p:tags r:id="rId16"/>
            </p:custDataLst>
          </p:nvPr>
        </p:nvGrpSpPr>
        <p:grpSpPr>
          <a:xfrm>
            <a:off x="5168265" y="264795"/>
            <a:ext cx="283210" cy="1346200"/>
            <a:chOff x="10148" y="544"/>
            <a:chExt cx="458" cy="2268"/>
          </a:xfrm>
        </p:grpSpPr>
        <p:cxnSp>
          <p:nvCxnSpPr>
            <p:cNvPr id="5" name="连接符: 肘形 63"/>
            <p:cNvCxnSpPr/>
            <p:nvPr>
              <p:custDataLst>
                <p:tags r:id="rId17"/>
              </p:custDataLst>
            </p:nvPr>
          </p:nvCxnSpPr>
          <p:spPr>
            <a:xfrm rot="5400000" flipH="1" flipV="1">
              <a:off x="9810" y="882"/>
              <a:ext cx="1134" cy="458"/>
            </a:xfrm>
            <a:prstGeom prst="bentConnector2">
              <a:avLst/>
            </a:prstGeom>
            <a:noFill/>
            <a:ln w="25400" cap="flat" cmpd="sng" algn="ctr">
              <a:solidFill>
                <a:srgbClr val="F79646"/>
              </a:solidFill>
              <a:prstDash val="solid"/>
              <a:tailEnd type="triangle"/>
            </a:ln>
            <a:effectLst>
              <a:outerShdw blurRad="40000" dist="20000" dir="5400000" rotWithShape="0">
                <a:srgbClr val="000000">
                  <a:alpha val="38000"/>
                </a:srgbClr>
              </a:outerShdw>
            </a:effectLst>
          </p:spPr>
        </p:cxnSp>
        <p:cxnSp>
          <p:nvCxnSpPr>
            <p:cNvPr id="6" name="连接符: 肘形 66"/>
            <p:cNvCxnSpPr/>
            <p:nvPr>
              <p:custDataLst>
                <p:tags r:id="rId18"/>
              </p:custDataLst>
            </p:nvPr>
          </p:nvCxnSpPr>
          <p:spPr>
            <a:xfrm rot="16200000" flipH="1">
              <a:off x="9803" y="2028"/>
              <a:ext cx="1134" cy="434"/>
            </a:xfrm>
            <a:prstGeom prst="bentConnector2">
              <a:avLst/>
            </a:prstGeom>
            <a:noFill/>
            <a:ln w="25400" cap="flat" cmpd="sng" algn="ctr">
              <a:solidFill>
                <a:srgbClr val="F79646"/>
              </a:solidFill>
              <a:prstDash val="solid"/>
              <a:tailEnd type="triangle"/>
            </a:ln>
            <a:effectLst>
              <a:outerShdw blurRad="40000" dist="20000" dir="5400000" rotWithShape="0">
                <a:srgbClr val="000000">
                  <a:alpha val="38000"/>
                </a:srgbClr>
              </a:outerShdw>
            </a:effectLst>
          </p:spPr>
        </p:cxnSp>
      </p:grpSp>
      <p:sp>
        <p:nvSpPr>
          <p:cNvPr id="10" name="矩形 9"/>
          <p:cNvSpPr/>
          <p:nvPr userDrawn="1">
            <p:custDataLst>
              <p:tags r:id="rId19"/>
            </p:custDataLst>
          </p:nvPr>
        </p:nvSpPr>
        <p:spPr>
          <a:xfrm>
            <a:off x="139065" y="-119"/>
            <a:ext cx="11881469" cy="6683597"/>
          </a:xfrm>
          <a:prstGeom prst="rect">
            <a:avLst/>
          </a:prstGeom>
          <a:noFill/>
          <a:ln w="76200">
            <a:solidFill>
              <a:srgbClr val="AB2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nvGrpSpPr>
          <p:cNvPr id="23" name="组合 22"/>
          <p:cNvGrpSpPr/>
          <p:nvPr>
            <p:custDataLst>
              <p:tags r:id="rId20"/>
            </p:custDataLst>
          </p:nvPr>
        </p:nvGrpSpPr>
        <p:grpSpPr>
          <a:xfrm>
            <a:off x="5177155" y="1921510"/>
            <a:ext cx="370840" cy="788670"/>
            <a:chOff x="5530" y="1676"/>
            <a:chExt cx="1483" cy="6856"/>
          </a:xfrm>
        </p:grpSpPr>
        <p:cxnSp>
          <p:nvCxnSpPr>
            <p:cNvPr id="24" name="连接符: 肘形 15"/>
            <p:cNvCxnSpPr/>
            <p:nvPr>
              <p:custDataLst>
                <p:tags r:id="rId21"/>
              </p:custDataLst>
            </p:nvPr>
          </p:nvCxnSpPr>
          <p:spPr>
            <a:xfrm flipV="1">
              <a:off x="5539" y="1676"/>
              <a:ext cx="1474" cy="2925"/>
            </a:xfrm>
            <a:prstGeom prst="bentConnector3">
              <a:avLst>
                <a:gd name="adj1" fmla="val 50000"/>
              </a:avLst>
            </a:prstGeom>
            <a:noFill/>
            <a:ln w="25400" cap="flat" cmpd="sng" algn="ctr">
              <a:solidFill>
                <a:srgbClr val="F79646"/>
              </a:solidFill>
              <a:prstDash val="solid"/>
              <a:tailEnd type="triangle"/>
            </a:ln>
            <a:effectLst>
              <a:outerShdw blurRad="40000" dist="20000" dir="5400000" rotWithShape="0">
                <a:srgbClr val="000000">
                  <a:alpha val="38000"/>
                </a:srgbClr>
              </a:outerShdw>
            </a:effectLst>
          </p:spPr>
        </p:cxnSp>
        <p:cxnSp>
          <p:nvCxnSpPr>
            <p:cNvPr id="28" name="连接符: 肘形 16"/>
            <p:cNvCxnSpPr/>
            <p:nvPr>
              <p:custDataLst>
                <p:tags r:id="rId22"/>
              </p:custDataLst>
            </p:nvPr>
          </p:nvCxnSpPr>
          <p:spPr>
            <a:xfrm>
              <a:off x="5530" y="4592"/>
              <a:ext cx="1474" cy="3940"/>
            </a:xfrm>
            <a:prstGeom prst="bentConnector3">
              <a:avLst>
                <a:gd name="adj1" fmla="val 50000"/>
              </a:avLst>
            </a:prstGeom>
            <a:noFill/>
            <a:ln w="25400" cap="flat" cmpd="sng" algn="ctr">
              <a:solidFill>
                <a:srgbClr val="F79646"/>
              </a:solidFill>
              <a:prstDash val="solid"/>
              <a:tailEnd type="triangle"/>
            </a:ln>
            <a:effectLst>
              <a:outerShdw blurRad="40000" dist="20000" dir="5400000" rotWithShape="0">
                <a:srgbClr val="000000">
                  <a:alpha val="38000"/>
                </a:srgbClr>
              </a:outerShdw>
            </a:effectLst>
          </p:spPr>
        </p:cxnSp>
      </p:grpSp>
      <p:sp>
        <p:nvSpPr>
          <p:cNvPr id="30" name="矩形: 圆角 5"/>
          <p:cNvSpPr txBox="1"/>
          <p:nvPr>
            <p:custDataLst>
              <p:tags r:id="rId23"/>
            </p:custDataLst>
          </p:nvPr>
        </p:nvSpPr>
        <p:spPr>
          <a:xfrm>
            <a:off x="5829300" y="2779266"/>
            <a:ext cx="3016003" cy="527213"/>
          </a:xfrm>
          <a:prstGeom prst="rect">
            <a:avLst/>
          </a:prstGeom>
          <a:noFill/>
          <a:ln>
            <a:noFill/>
          </a:ln>
          <a:effectLst/>
        </p:spPr>
        <p:txBody>
          <a:bodyPr spcFirstLastPara="0" vert="horz" wrap="square" lIns="51978" tIns="51978" rIns="51978" bIns="51978" numCol="1" spcCol="1270" anchor="ctr" anchorCtr="0">
            <a:noAutofit/>
          </a:bodyPr>
          <a:lstStyle/>
          <a:p>
            <a:pPr marL="0" marR="0" lvl="0" indent="0" defTabSz="622300" rtl="0" eaLnBrk="1" fontAlgn="auto" latinLnBrk="0" hangingPunct="1">
              <a:lnSpc>
                <a:spcPct val="90000"/>
              </a:lnSpc>
              <a:spcBef>
                <a:spcPct val="0"/>
              </a:spcBef>
              <a:spcAft>
                <a:spcPct val="35000"/>
              </a:spcAft>
              <a:buClrTx/>
              <a:buSzTx/>
              <a:buFontTx/>
              <a:buNone/>
              <a:defRPr/>
            </a:pPr>
            <a:endParaRPr kumimoji="0" lang="zh-CN" sz="2340" b="1" i="0" u="none" strike="noStrike" kern="0" cap="none" spc="0" normalizeH="0" baseline="0" noProof="0">
              <a:ln>
                <a:noFill/>
              </a:ln>
              <a:solidFill>
                <a:schemeClr val="tx1">
                  <a:lumMod val="75000"/>
                  <a:lumOff val="25000"/>
                </a:schemeClr>
              </a:solidFill>
              <a:effectLst/>
              <a:uLnTx/>
              <a:uFillTx/>
              <a:latin typeface="方正粗黑宋简体" panose="02000000000000000000" charset="-122"/>
              <a:ea typeface="方正粗黑宋简体" panose="02000000000000000000" charset="-122"/>
              <a:cs typeface="+mn-cs"/>
            </a:endParaRPr>
          </a:p>
        </p:txBody>
      </p:sp>
      <p:sp>
        <p:nvSpPr>
          <p:cNvPr id="36" name="矩形: 圆角 5"/>
          <p:cNvSpPr txBox="1"/>
          <p:nvPr>
            <p:custDataLst>
              <p:tags r:id="rId24"/>
            </p:custDataLst>
          </p:nvPr>
        </p:nvSpPr>
        <p:spPr>
          <a:xfrm>
            <a:off x="5439410" y="1646555"/>
            <a:ext cx="6560185" cy="1267460"/>
          </a:xfrm>
          <a:prstGeom prst="rect">
            <a:avLst/>
          </a:prstGeom>
          <a:noFill/>
          <a:ln>
            <a:noFill/>
          </a:ln>
          <a:effectLst/>
        </p:spPr>
        <p:txBody>
          <a:bodyPr spcFirstLastPara="0" vert="horz" wrap="square" lIns="51978" tIns="51978" rIns="51978" bIns="51978" numCol="1" spcCol="1270" anchor="ctr" anchorCtr="0">
            <a:noAutofit/>
          </a:bodyPr>
          <a:lstStyle/>
          <a:p>
            <a:pPr marL="342900" indent="-342900">
              <a:lnSpc>
                <a:spcPct val="90000"/>
              </a:lnSpc>
              <a:spcBef>
                <a:spcPct val="20000"/>
              </a:spcBef>
            </a:pPr>
            <a:r>
              <a:rPr lang="zh-CN" altLang="en-US" sz="2200" b="1">
                <a:latin typeface="宋体" panose="02010600030101010101" pitchFamily="2" charset="-122"/>
                <a:ea typeface="宋体" panose="02010600030101010101" pitchFamily="2" charset="-122"/>
                <a:cs typeface="楷体" panose="02010609060101010101" charset="-122"/>
                <a:sym typeface="+mn-ea"/>
              </a:rPr>
              <a:t>①王室的支持</a:t>
            </a:r>
            <a:r>
              <a:rPr lang="en-US" altLang="zh-CN" sz="2200" b="1">
                <a:latin typeface="宋体" panose="02010600030101010101" pitchFamily="2" charset="-122"/>
                <a:ea typeface="宋体" panose="02010600030101010101" pitchFamily="2" charset="-122"/>
                <a:cs typeface="楷体" panose="02010609060101010101" charset="-122"/>
                <a:sym typeface="+mn-ea"/>
              </a:rPr>
              <a:t>   </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②</a:t>
            </a:r>
            <a:r>
              <a:rPr lang="en-US" altLang="en-US" sz="2200" b="1">
                <a:latin typeface="宋体" panose="02010600030101010101" pitchFamily="2" charset="-122"/>
                <a:ea typeface="宋体" panose="02010600030101010101" pitchFamily="2" charset="-122"/>
                <a:cs typeface="宋体" panose="02010600030101010101" pitchFamily="2" charset="-122"/>
                <a:sym typeface="+mn-ea"/>
              </a:rPr>
              <a:t>地理知识进步（“地圆说”）</a:t>
            </a:r>
            <a:endParaRPr lang="en-US" altLang="en-US" sz="2200" b="1">
              <a:latin typeface="宋体" panose="02010600030101010101" pitchFamily="2" charset="-122"/>
              <a:ea typeface="宋体" panose="02010600030101010101" pitchFamily="2" charset="-122"/>
              <a:cs typeface="宋体" panose="02010600030101010101" pitchFamily="2" charset="-122"/>
              <a:sym typeface="+mn-ea"/>
            </a:endParaRPr>
          </a:p>
          <a:p>
            <a:pPr marL="342900" indent="-342900">
              <a:lnSpc>
                <a:spcPct val="90000"/>
              </a:lnSpc>
              <a:spcBef>
                <a:spcPct val="20000"/>
              </a:spcBef>
            </a:pPr>
            <a:r>
              <a:rPr lang="en-US" altLang="zh-CN" sz="2200" b="1">
                <a:latin typeface="宋体" panose="02010600030101010101" pitchFamily="2" charset="-122"/>
                <a:ea typeface="宋体" panose="02010600030101010101" pitchFamily="2" charset="-122"/>
                <a:cs typeface="楷体" panose="02010609060101010101" charset="-122"/>
                <a:sym typeface="+mn-ea"/>
              </a:rPr>
              <a:t>③</a:t>
            </a:r>
            <a:r>
              <a:rPr lang="en-US" altLang="en-US" sz="2200" b="1">
                <a:latin typeface="宋体" panose="02010600030101010101" pitchFamily="2" charset="-122"/>
                <a:ea typeface="宋体" panose="02010600030101010101" pitchFamily="2" charset="-122"/>
                <a:cs typeface="楷体" panose="02010609060101010101" charset="-122"/>
                <a:sym typeface="+mn-ea"/>
              </a:rPr>
              <a:t>航海技术</a:t>
            </a:r>
            <a:r>
              <a:rPr lang="zh-CN" altLang="en-US" sz="2200" b="1">
                <a:latin typeface="宋体" panose="02010600030101010101" pitchFamily="2" charset="-122"/>
                <a:ea typeface="宋体" panose="02010600030101010101" pitchFamily="2" charset="-122"/>
                <a:cs typeface="楷体" panose="02010609060101010101" charset="-122"/>
                <a:sym typeface="+mn-ea"/>
              </a:rPr>
              <a:t>、</a:t>
            </a:r>
            <a:r>
              <a:rPr lang="en-US" altLang="en-US" sz="2200" b="1">
                <a:latin typeface="宋体" panose="02010600030101010101" pitchFamily="2" charset="-122"/>
                <a:ea typeface="宋体" panose="02010600030101010101" pitchFamily="2" charset="-122"/>
                <a:cs typeface="楷体" panose="02010609060101010101" charset="-122"/>
                <a:sym typeface="+mn-ea"/>
              </a:rPr>
              <a:t>造船技术的</a:t>
            </a:r>
            <a:r>
              <a:rPr lang="zh-CN" altLang="en-US" sz="2200" b="1">
                <a:latin typeface="宋体" panose="02010600030101010101" pitchFamily="2" charset="-122"/>
                <a:ea typeface="宋体" panose="02010600030101010101" pitchFamily="2" charset="-122"/>
                <a:cs typeface="楷体" panose="02010609060101010101" charset="-122"/>
                <a:sym typeface="+mn-ea"/>
              </a:rPr>
              <a:t>进步</a:t>
            </a:r>
            <a:r>
              <a:rPr lang="en-US" altLang="zh-CN" sz="2200" b="1">
                <a:latin typeface="宋体" panose="02010600030101010101" pitchFamily="2" charset="-122"/>
                <a:ea typeface="宋体" panose="02010600030101010101" pitchFamily="2" charset="-122"/>
                <a:cs typeface="楷体" panose="02010609060101010101" charset="-122"/>
                <a:sym typeface="+mn-ea"/>
              </a:rPr>
              <a:t> </a:t>
            </a:r>
            <a:endParaRPr lang="en-US" altLang="zh-CN" sz="2200" b="1">
              <a:latin typeface="宋体" panose="02010600030101010101" pitchFamily="2" charset="-122"/>
              <a:ea typeface="宋体" panose="02010600030101010101" pitchFamily="2" charset="-122"/>
              <a:cs typeface="楷体" panose="02010609060101010101" charset="-122"/>
              <a:sym typeface="+mn-ea"/>
            </a:endParaRPr>
          </a:p>
          <a:p>
            <a:pPr marL="342900" indent="-342900">
              <a:lnSpc>
                <a:spcPct val="90000"/>
              </a:lnSpc>
              <a:spcBef>
                <a:spcPct val="20000"/>
              </a:spcBef>
            </a:pPr>
            <a:r>
              <a:rPr sz="2200" b="1">
                <a:latin typeface="宋体" panose="02010600030101010101" pitchFamily="2" charset="-122"/>
                <a:ea typeface="宋体" panose="02010600030101010101" pitchFamily="2" charset="-122"/>
                <a:sym typeface="+mn-ea"/>
              </a:rPr>
              <a:t>④航海家们无畏开拓精神</a:t>
            </a:r>
            <a:endParaRPr kumimoji="0" lang="zh-CN" altLang="en-US" sz="2200" b="1" i="0" u="none" strike="noStrike" kern="0" cap="none" spc="0" normalizeH="0" baseline="0" noProof="0">
              <a:ln>
                <a:noFill/>
              </a:ln>
              <a:solidFill>
                <a:schemeClr val="tx1">
                  <a:lumMod val="75000"/>
                  <a:lumOff val="25000"/>
                </a:schemeClr>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37" name="组合 36"/>
          <p:cNvGrpSpPr/>
          <p:nvPr>
            <p:custDataLst>
              <p:tags r:id="rId25"/>
            </p:custDataLst>
          </p:nvPr>
        </p:nvGrpSpPr>
        <p:grpSpPr>
          <a:xfrm>
            <a:off x="2987675" y="5579110"/>
            <a:ext cx="2074545" cy="911860"/>
            <a:chOff x="1211025" y="2023353"/>
            <a:chExt cx="905205" cy="574805"/>
          </a:xfrm>
        </p:grpSpPr>
        <p:sp>
          <p:nvSpPr>
            <p:cNvPr id="38" name="矩形: 圆角 13"/>
            <p:cNvSpPr/>
            <p:nvPr>
              <p:custDataLst>
                <p:tags r:id="rId26"/>
              </p:custDataLst>
            </p:nvPr>
          </p:nvSpPr>
          <p:spPr>
            <a:xfrm>
              <a:off x="1211025" y="2023353"/>
              <a:ext cx="905205" cy="574805"/>
            </a:xfrm>
            <a:prstGeom prst="roundRect">
              <a:avLst>
                <a:gd name="adj" fmla="val 10000"/>
              </a:avLst>
            </a:prstGeom>
            <a:solidFill>
              <a:sysClr val="window" lastClr="FFFFFF">
                <a:alpha val="90000"/>
                <a:hueOff val="0"/>
                <a:satOff val="0"/>
                <a:lumOff val="0"/>
                <a:alphaOff val="0"/>
              </a:sysClr>
            </a:solidFill>
            <a:ln w="25400" cap="flat" cmpd="sng" algn="ctr">
              <a:solidFill>
                <a:schemeClr val="accent6">
                  <a:lumMod val="75000"/>
                </a:schemeClr>
              </a:solidFill>
              <a:prstDash val="solid"/>
            </a:ln>
            <a:effectLst/>
          </p:spPr>
          <p:txBody>
            <a:bodyPr/>
            <a:lstStyle/>
            <a:p>
              <a:endParaRPr sz="100"/>
            </a:p>
          </p:txBody>
        </p:sp>
        <p:sp>
          <p:nvSpPr>
            <p:cNvPr id="39" name="矩形: 圆角 5"/>
            <p:cNvSpPr txBox="1"/>
            <p:nvPr>
              <p:custDataLst>
                <p:tags r:id="rId27"/>
              </p:custDataLst>
            </p:nvPr>
          </p:nvSpPr>
          <p:spPr>
            <a:xfrm>
              <a:off x="1227860" y="2040188"/>
              <a:ext cx="871535" cy="541135"/>
            </a:xfrm>
            <a:prstGeom prst="rect">
              <a:avLst/>
            </a:prstGeom>
            <a:noFill/>
            <a:ln>
              <a:solidFill>
                <a:srgbClr val="DFDFDF"/>
              </a:solidFill>
            </a:ln>
            <a:effectLst/>
          </p:spPr>
          <p:txBody>
            <a:bodyPr spcFirstLastPara="0" vert="horz" wrap="square" lIns="51978" tIns="51978" rIns="51978" bIns="5197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defRPr/>
              </a:pPr>
              <a:r>
                <a:rPr lang="zh-CN" altLang="en-US" sz="2400" b="1" smtClean="0">
                  <a:solidFill>
                    <a:schemeClr val="tx1"/>
                  </a:solidFill>
                  <a:latin typeface="宋体" panose="02010600030101010101" pitchFamily="2" charset="-122"/>
                  <a:ea typeface="宋体" panose="02010600030101010101" pitchFamily="2" charset="-122"/>
                  <a:sym typeface="+mn-ea"/>
                </a:rPr>
                <a:t>影响</a:t>
              </a:r>
              <a:endParaRPr kumimoji="0" lang="zh-CN" altLang="en-US" sz="2400" b="1" i="0" u="none" strike="noStrike" kern="0" cap="none" spc="0" normalizeH="0" baseline="0" noProof="0" smtClean="0">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grpSp>
      <p:sp>
        <p:nvSpPr>
          <p:cNvPr id="40" name="矩形: 圆角 5"/>
          <p:cNvSpPr txBox="1"/>
          <p:nvPr>
            <p:custDataLst>
              <p:tags r:id="rId28"/>
            </p:custDataLst>
          </p:nvPr>
        </p:nvSpPr>
        <p:spPr>
          <a:xfrm>
            <a:off x="5179695" y="5605780"/>
            <a:ext cx="6674485" cy="1078230"/>
          </a:xfrm>
          <a:prstGeom prst="rect">
            <a:avLst/>
          </a:prstGeom>
          <a:noFill/>
          <a:ln>
            <a:noFill/>
          </a:ln>
          <a:effectLst/>
        </p:spPr>
        <p:txBody>
          <a:bodyPr spcFirstLastPara="0" vert="horz" wrap="square" lIns="51978" tIns="51978" rIns="51978" bIns="51978" numCol="1" spcCol="1270" anchor="ctr" anchorCtr="0">
            <a:noAutofit/>
          </a:bodyPr>
          <a:lstStyle/>
          <a:p>
            <a:pPr algn="l"/>
            <a:r>
              <a:rPr lang="en-US" altLang="zh-CN" sz="2200" b="1">
                <a:latin typeface="宋体" panose="02010600030101010101" pitchFamily="2" charset="-122"/>
                <a:ea typeface="宋体" panose="02010600030101010101" pitchFamily="2" charset="-122"/>
                <a:cs typeface="楷体" panose="02010609060101010101" charset="-122"/>
                <a:sym typeface="+mn-ea"/>
              </a:rPr>
              <a:t>①</a:t>
            </a:r>
            <a:r>
              <a:rPr lang="zh-CN" altLang="en-US" sz="2200" b="1">
                <a:latin typeface="宋体" panose="02010600030101010101" pitchFamily="2" charset="-122"/>
                <a:ea typeface="宋体" panose="02010600030101010101" pitchFamily="2" charset="-122"/>
                <a:cs typeface="楷体" panose="02010609060101010101" charset="-122"/>
                <a:sym typeface="+mn-ea"/>
              </a:rPr>
              <a:t>商品种类增多，贸易范围扩大，</a:t>
            </a:r>
            <a:r>
              <a:rPr lang="zh-CN" altLang="zh-CN" sz="2200" b="1">
                <a:latin typeface="宋体" panose="02010600030101010101" pitchFamily="2" charset="-122"/>
                <a:ea typeface="宋体" panose="02010600030101010101" pitchFamily="2" charset="-122"/>
                <a:cs typeface="楷体" panose="02010609060101010101" charset="-122"/>
                <a:sym typeface="+mn-ea"/>
              </a:rPr>
              <a:t>贸易中心由地中海转移到大西洋沿岸</a:t>
            </a:r>
            <a:r>
              <a:rPr lang="zh-CN" altLang="en-US" sz="2200" b="1">
                <a:solidFill>
                  <a:srgbClr val="000099"/>
                </a:solidFill>
                <a:latin typeface="宋体" panose="02010600030101010101" pitchFamily="2" charset="-122"/>
                <a:ea typeface="宋体" panose="02010600030101010101" pitchFamily="2" charset="-122"/>
                <a:cs typeface="宋体" panose="02010600030101010101" pitchFamily="2" charset="-122"/>
                <a:sym typeface="+mn-ea"/>
              </a:rPr>
              <a:t>②</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 欧洲与亚洲、非洲、美洲之间建立了直接的商业联系，往来日益密切</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③</a:t>
            </a:r>
            <a:endParaRPr kumimoji="0" lang="zh-CN" sz="2200" b="1" i="0" u="none" strike="noStrike" kern="0" cap="none" spc="0" normalizeH="0" baseline="0" noProof="0">
              <a:ln>
                <a:noFill/>
              </a:ln>
              <a:solidFill>
                <a:schemeClr val="tx1">
                  <a:lumMod val="75000"/>
                  <a:lumOff val="25000"/>
                </a:schemeClr>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custDataLst>
              <p:tags r:id="rId29"/>
            </p:custDataLst>
          </p:nvPr>
        </p:nvSpPr>
        <p:spPr>
          <a:xfrm>
            <a:off x="264795" y="67945"/>
            <a:ext cx="2108835" cy="495300"/>
          </a:xfrm>
          <a:prstGeom prst="rect">
            <a:avLst/>
          </a:prstGeom>
          <a:solidFill>
            <a:schemeClr val="accent4">
              <a:lumMod val="60000"/>
              <a:lumOff val="40000"/>
            </a:schemeClr>
          </a:solidFill>
          <a:ln w="28575" cmpd="sng">
            <a:solidFill>
              <a:schemeClr val="accent1">
                <a:shade val="50000"/>
              </a:schemeClr>
            </a:solidFill>
            <a:prstDash val="sysDash"/>
          </a:ln>
        </p:spPr>
        <p:txBody>
          <a:bodyPr wrap="square" rtlCol="0">
            <a:noAutofit/>
          </a:bodyPr>
          <a:lstStyle/>
          <a:p>
            <a:pPr>
              <a:lnSpc>
                <a:spcPct val="100000"/>
              </a:lnSpc>
            </a:pPr>
            <a:r>
              <a:rPr lang="zh-CN" sz="2800" b="1">
                <a:latin typeface="宋体" panose="02010600030101010101" pitchFamily="2" charset="-122"/>
                <a:ea typeface="宋体" panose="02010600030101010101" pitchFamily="2" charset="-122"/>
                <a:cs typeface="方正粗黑宋简体" panose="02000000000000000000" charset="-122"/>
                <a:sym typeface="+mn-ea"/>
              </a:rPr>
              <a:t>课堂小结</a:t>
            </a:r>
            <a:endParaRPr lang="en-US" altLang="zh-CN" sz="2800" b="1">
              <a:latin typeface="宋体" panose="02010600030101010101" pitchFamily="2" charset="-122"/>
              <a:ea typeface="宋体" panose="02010600030101010101" pitchFamily="2" charset="-122"/>
              <a:cs typeface="方正粗黑宋简体" panose="02000000000000000000" charset="-122"/>
              <a:sym typeface="+mn-ea"/>
            </a:endParaRPr>
          </a:p>
        </p:txBody>
      </p:sp>
      <p:grpSp>
        <p:nvGrpSpPr>
          <p:cNvPr id="2" name="组合 1"/>
          <p:cNvGrpSpPr/>
          <p:nvPr>
            <p:custDataLst>
              <p:tags r:id="rId30"/>
            </p:custDataLst>
          </p:nvPr>
        </p:nvGrpSpPr>
        <p:grpSpPr>
          <a:xfrm>
            <a:off x="2967399" y="3268432"/>
            <a:ext cx="2502536" cy="782953"/>
            <a:chOff x="1149994" y="2023353"/>
            <a:chExt cx="1103328" cy="574936"/>
          </a:xfrm>
        </p:grpSpPr>
        <p:sp>
          <p:nvSpPr>
            <p:cNvPr id="7" name="矩形: 圆角 13"/>
            <p:cNvSpPr/>
            <p:nvPr>
              <p:custDataLst>
                <p:tags r:id="rId31"/>
              </p:custDataLst>
            </p:nvPr>
          </p:nvSpPr>
          <p:spPr>
            <a:xfrm>
              <a:off x="1211025" y="2023353"/>
              <a:ext cx="905205" cy="574805"/>
            </a:xfrm>
            <a:prstGeom prst="roundRect">
              <a:avLst>
                <a:gd name="adj" fmla="val 10000"/>
              </a:avLst>
            </a:prstGeom>
            <a:solidFill>
              <a:sysClr val="window" lastClr="FFFFFF">
                <a:alpha val="90000"/>
                <a:hueOff val="0"/>
                <a:satOff val="0"/>
                <a:lumOff val="0"/>
                <a:alphaOff val="0"/>
              </a:sysClr>
            </a:solidFill>
            <a:ln w="25400" cap="flat" cmpd="sng" algn="ctr">
              <a:solidFill>
                <a:schemeClr val="accent6">
                  <a:lumMod val="75000"/>
                </a:schemeClr>
              </a:solidFill>
              <a:prstDash val="solid"/>
            </a:ln>
            <a:effectLst/>
          </p:spPr>
          <p:txBody>
            <a:bodyPr/>
            <a:lstStyle/>
            <a:p>
              <a:endParaRPr sz="100"/>
            </a:p>
          </p:txBody>
        </p:sp>
        <p:sp>
          <p:nvSpPr>
            <p:cNvPr id="9" name="矩形: 圆角 5"/>
            <p:cNvSpPr txBox="1"/>
            <p:nvPr>
              <p:custDataLst>
                <p:tags r:id="rId32"/>
              </p:custDataLst>
            </p:nvPr>
          </p:nvSpPr>
          <p:spPr>
            <a:xfrm>
              <a:off x="1149994" y="2056925"/>
              <a:ext cx="1103328" cy="541364"/>
            </a:xfrm>
            <a:prstGeom prst="rect">
              <a:avLst/>
            </a:prstGeom>
            <a:noFill/>
            <a:ln>
              <a:solidFill>
                <a:srgbClr val="DFDFDF"/>
              </a:solidFill>
            </a:ln>
            <a:effectLst/>
          </p:spPr>
          <p:txBody>
            <a:bodyPr spcFirstLastPara="0" vert="horz" wrap="square" lIns="51978" tIns="51978" rIns="51978" bIns="5197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defRPr/>
              </a:pPr>
              <a:r>
                <a:rPr lang="zh-CN" altLang="en-US" sz="2400" b="1" kern="0" noProof="0" smtClean="0">
                  <a:ln>
                    <a:noFill/>
                  </a:ln>
                  <a:effectLst/>
                  <a:uLnTx/>
                  <a:uFillTx/>
                  <a:latin typeface="宋体" panose="02010600030101010101" pitchFamily="2" charset="-122"/>
                  <a:ea typeface="宋体" panose="02010600030101010101" pitchFamily="2" charset="-122"/>
                  <a:cs typeface="方正粗黑宋简体" panose="02000000000000000000" charset="-122"/>
                  <a:sym typeface="+mn-ea"/>
                </a:rPr>
                <a:t>代表及结果</a:t>
              </a:r>
              <a:endParaRPr kumimoji="0" lang="zh-CN" altLang="en-US" sz="2400" b="1" i="0" u="none" strike="noStrike" kern="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grpSp>
      <p:sp>
        <p:nvSpPr>
          <p:cNvPr id="11" name="矩形: 圆角 5"/>
          <p:cNvSpPr txBox="1"/>
          <p:nvPr>
            <p:custDataLst>
              <p:tags r:id="rId33"/>
            </p:custDataLst>
          </p:nvPr>
        </p:nvSpPr>
        <p:spPr>
          <a:xfrm>
            <a:off x="5210810" y="2949575"/>
            <a:ext cx="6560185" cy="2697480"/>
          </a:xfrm>
          <a:prstGeom prst="rect">
            <a:avLst/>
          </a:prstGeom>
          <a:noFill/>
          <a:ln>
            <a:noFill/>
          </a:ln>
          <a:effectLst/>
        </p:spPr>
        <p:txBody>
          <a:bodyPr spcFirstLastPara="0" vert="horz" wrap="square" lIns="51978" tIns="51978" rIns="51978" bIns="51978" numCol="1" spcCol="1270" anchor="ctr" anchorCtr="0">
            <a:noAutofit/>
          </a:bodyPr>
          <a:lstStyle/>
          <a:p>
            <a:pPr indent="0" algn="l" fontAlgn="auto">
              <a:lnSpc>
                <a:spcPct val="100000"/>
              </a:lnSpc>
              <a:buNone/>
            </a:pPr>
            <a:r>
              <a:rPr lang="zh-CN" altLang="en-US" sz="2200" b="1">
                <a:latin typeface="宋体" panose="02010600030101010101" pitchFamily="2" charset="-122"/>
                <a:ea typeface="宋体" panose="02010600030101010101" pitchFamily="2" charset="-122"/>
                <a:cs typeface="宋体" panose="02010600030101010101" pitchFamily="2" charset="-122"/>
                <a:sym typeface="+mn-ea"/>
              </a:rPr>
              <a:t>①</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1487--1488 </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年</a:t>
            </a:r>
            <a:r>
              <a:rPr lang="zh-CN" altLang="en-US" sz="22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迪亚士</a:t>
            </a:r>
            <a:r>
              <a:rPr lang="en-US" altLang="zh-CN" sz="22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2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在葡萄牙王室支持下，</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葡萄牙</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非洲西海岸</a:t>
            </a:r>
            <a:r>
              <a:rPr lang="en-US" altLang="zh-CN" sz="22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好望角，</a:t>
            </a:r>
            <a:r>
              <a:rPr lang="zh-CN" altLang="en-US" sz="2200" b="1">
                <a:latin typeface="苏新诗柳楷简" panose="02010600000101010101" charset="-122"/>
                <a:ea typeface="苏新诗柳楷简" panose="02010600000101010101" charset="-122"/>
                <a:cs typeface="宋体" panose="02010600030101010101" pitchFamily="2" charset="-122"/>
                <a:sym typeface="+mn-ea"/>
              </a:rPr>
              <a:t>到达</a:t>
            </a:r>
            <a:r>
              <a:rPr lang="zh-CN" altLang="en-US" sz="2200" b="1">
                <a:solidFill>
                  <a:srgbClr val="C00000"/>
                </a:solidFill>
                <a:latin typeface="苏新诗柳楷简" panose="02010600000101010101" charset="-122"/>
                <a:ea typeface="苏新诗柳楷简" panose="02010600000101010101" charset="-122"/>
                <a:cs typeface="宋体" panose="02010600030101010101" pitchFamily="2" charset="-122"/>
                <a:sym typeface="+mn-ea"/>
              </a:rPr>
              <a:t>非洲好望角</a:t>
            </a:r>
            <a:endParaRPr lang="zh-CN" altLang="en-US" sz="2200" b="1">
              <a:solidFill>
                <a:srgbClr val="5B17E7"/>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00000"/>
              </a:lnSpc>
              <a:buNone/>
            </a:pPr>
            <a:r>
              <a:rPr lang="en-US" altLang="zh-CN" sz="2200" b="1">
                <a:latin typeface="宋体" panose="02010600030101010101" pitchFamily="2" charset="-122"/>
                <a:ea typeface="宋体" panose="02010600030101010101" pitchFamily="2" charset="-122"/>
                <a:cs typeface="宋体" panose="02010600030101010101" pitchFamily="2" charset="-122"/>
                <a:sym typeface="+mn-ea"/>
              </a:rPr>
              <a:t>②</a:t>
            </a:r>
            <a:r>
              <a:rPr lang="en-US" altLang="zh-CN" sz="2200" b="1">
                <a:latin typeface="楷体" panose="02010609060101010101" charset="-122"/>
                <a:ea typeface="楷体" panose="02010609060101010101" charset="-122"/>
                <a:sym typeface="+mn-ea"/>
              </a:rPr>
              <a:t>1497--1498</a:t>
            </a:r>
            <a:r>
              <a:rPr lang="zh-CN" altLang="en-US" sz="2200" b="1">
                <a:latin typeface="楷体" panose="02010609060101010101" charset="-122"/>
                <a:ea typeface="楷体" panose="02010609060101010101" charset="-122"/>
                <a:sym typeface="+mn-ea"/>
              </a:rPr>
              <a:t>年</a:t>
            </a:r>
            <a:r>
              <a:rPr lang="en-US" altLang="zh-CN" sz="2200" b="1">
                <a:latin typeface="楷体" panose="02010609060101010101" charset="-122"/>
                <a:ea typeface="楷体" panose="02010609060101010101" charset="-122"/>
                <a:sym typeface="+mn-ea"/>
              </a:rPr>
              <a:t> </a:t>
            </a:r>
            <a:r>
              <a:rPr lang="zh-CN" altLang="en-US" sz="2200" b="1">
                <a:latin typeface="宋体" panose="02010600030101010101" pitchFamily="2" charset="-122"/>
                <a:ea typeface="宋体" panose="02010600030101010101" pitchFamily="2" charset="-122"/>
                <a:cs typeface="宋体" panose="02010600030101010101" pitchFamily="2" charset="-122"/>
                <a:sym typeface="+mn-ea"/>
              </a:rPr>
              <a:t>达·伽马</a:t>
            </a:r>
            <a:r>
              <a:rPr lang="zh-CN" altLang="en-US" sz="22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在葡萄牙王室支持下，</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葡萄牙</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好望角</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印度西海岸</a:t>
            </a:r>
            <a:r>
              <a:rPr lang="zh-CN" altLang="en-US" sz="2200" b="1">
                <a:latin typeface="苏新诗柳楷简" panose="02010600000101010101" charset="-122"/>
                <a:ea typeface="苏新诗柳楷简" panose="02010600000101010101" charset="-122"/>
                <a:cs typeface="宋体" panose="02010600030101010101" pitchFamily="2" charset="-122"/>
                <a:sym typeface="+mn-ea"/>
              </a:rPr>
              <a:t>到达</a:t>
            </a:r>
            <a:r>
              <a:rPr lang="zh-CN" altLang="en-US" sz="2200" b="1">
                <a:solidFill>
                  <a:srgbClr val="C00000"/>
                </a:solidFill>
                <a:latin typeface="苏新诗柳楷简" panose="02010600000101010101" charset="-122"/>
                <a:ea typeface="苏新诗柳楷简" panose="02010600000101010101" charset="-122"/>
                <a:cs typeface="宋体" panose="02010600030101010101" pitchFamily="2" charset="-122"/>
                <a:sym typeface="+mn-ea"/>
              </a:rPr>
              <a:t>印度</a:t>
            </a:r>
            <a:r>
              <a:rPr lang="zh-CN" altLang="en-US" sz="2200" b="1">
                <a:latin typeface="苏新诗柳楷简" panose="02010600000101010101" charset="-122"/>
                <a:ea typeface="苏新诗柳楷简" panose="02010600000101010101" charset="-122"/>
                <a:cs typeface="宋体" panose="02010600030101010101" pitchFamily="2" charset="-122"/>
                <a:sym typeface="+mn-ea"/>
              </a:rPr>
              <a:t>西海岸</a:t>
            </a:r>
            <a:endParaRPr lang="zh-CN" altLang="en-US" sz="2200" b="1">
              <a:latin typeface="楷体" panose="02010609060101010101" charset="-122"/>
              <a:ea typeface="楷体" panose="02010609060101010101" charset="-122"/>
              <a:sym typeface="+mn-ea"/>
            </a:endParaRPr>
          </a:p>
          <a:p>
            <a:pPr indent="0" algn="l" fontAlgn="auto">
              <a:lnSpc>
                <a:spcPct val="100000"/>
              </a:lnSpc>
              <a:buNone/>
            </a:pPr>
            <a:r>
              <a:rPr lang="en-US" altLang="zh-CN" sz="2200" b="1">
                <a:latin typeface="宋体" panose="02010600030101010101" pitchFamily="2" charset="-122"/>
                <a:ea typeface="宋体" panose="02010600030101010101" pitchFamily="2" charset="-122"/>
                <a:cs typeface="宋体" panose="02010600030101010101" pitchFamily="2" charset="-122"/>
                <a:sym typeface="+mn-ea"/>
              </a:rPr>
              <a:t>③</a:t>
            </a:r>
            <a:r>
              <a:rPr lang="en-US" altLang="zh-CN" sz="2200" b="1">
                <a:solidFill>
                  <a:srgbClr val="FF0066"/>
                </a:solidFill>
                <a:latin typeface="宋体" panose="02010600030101010101" pitchFamily="2" charset="-122"/>
                <a:ea typeface="宋体" panose="02010600030101010101" pitchFamily="2" charset="-122"/>
                <a:cs typeface="微软雅黑" panose="020B0503020204020204" charset="-122"/>
                <a:sym typeface="+mn-ea"/>
              </a:rPr>
              <a:t>1492-1493</a:t>
            </a:r>
            <a:r>
              <a:rPr lang="zh-CN" altLang="en-US" sz="2200" b="1">
                <a:solidFill>
                  <a:srgbClr val="FF0066"/>
                </a:solidFill>
                <a:latin typeface="宋体" panose="02010600030101010101" pitchFamily="2" charset="-122"/>
                <a:ea typeface="宋体" panose="02010600030101010101" pitchFamily="2" charset="-122"/>
                <a:cs typeface="微软雅黑" panose="020B0503020204020204" charset="-122"/>
                <a:sym typeface="+mn-ea"/>
              </a:rPr>
              <a:t>年哥伦布在西班牙王室支持下，</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西班牙</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大西洋</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北美洲到达</a:t>
            </a:r>
            <a:r>
              <a:rPr lang="zh-CN" altLang="en-US" sz="2200" b="1">
                <a:solidFill>
                  <a:srgbClr val="C00000"/>
                </a:solidFill>
                <a:latin typeface="苏新诗柳楷简" panose="02010600000101010101" charset="-122"/>
                <a:ea typeface="苏新诗柳楷简" panose="02010600000101010101" charset="-122"/>
                <a:cs typeface="方正宋刻本秀楷简体" panose="02000000000000000000" charset="-122"/>
                <a:sym typeface="+mn-ea"/>
              </a:rPr>
              <a:t>美洲大陆</a:t>
            </a:r>
            <a:endParaRPr lang="en-US" altLang="zh-CN" sz="2200" b="1">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00000"/>
              </a:lnSpc>
              <a:buNone/>
            </a:pPr>
            <a:r>
              <a:rPr sz="2200" b="1">
                <a:latin typeface="宋体" panose="02010600030101010101" pitchFamily="2" charset="-122"/>
                <a:ea typeface="宋体" panose="02010600030101010101" pitchFamily="2" charset="-122"/>
                <a:cs typeface="宋体" panose="02010600030101010101" pitchFamily="2" charset="-122"/>
                <a:sym typeface="+mn-ea"/>
              </a:rPr>
              <a:t>④</a:t>
            </a:r>
            <a:r>
              <a:rPr lang="en-US" altLang="zh-CN" sz="2200" b="1">
                <a:latin typeface="宋体" panose="02010600030101010101" pitchFamily="2" charset="-122"/>
                <a:ea typeface="宋体" panose="02010600030101010101" pitchFamily="2" charset="-122"/>
                <a:sym typeface="+mn-ea"/>
              </a:rPr>
              <a:t>1519--1522</a:t>
            </a:r>
            <a:r>
              <a:rPr lang="zh-CN" altLang="en-US" sz="2200" b="1">
                <a:latin typeface="宋体" panose="02010600030101010101" pitchFamily="2" charset="-122"/>
                <a:ea typeface="宋体" panose="02010600030101010101" pitchFamily="2" charset="-122"/>
                <a:sym typeface="+mn-ea"/>
              </a:rPr>
              <a:t>年麦哲伦在西班牙王室支持下，</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西班牙</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大西洋</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太平洋</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印度洋</a:t>
            </a:r>
            <a:r>
              <a:rPr lang="en-US" altLang="zh-CN" sz="2200" b="1">
                <a:latin typeface="Arial" panose="020B0604020202020204" pitchFamily="34" charset="0"/>
                <a:ea typeface="苏新诗柳楷简" panose="02010600000101010101" charset="-122"/>
                <a:cs typeface="Arial" panose="020B0604020202020204" pitchFamily="34" charset="0"/>
                <a:sym typeface="+mn-ea"/>
              </a:rPr>
              <a:t>→</a:t>
            </a:r>
            <a:r>
              <a:rPr lang="zh-CN" altLang="en-US" sz="2200" b="1">
                <a:latin typeface="苏新诗柳楷简" panose="02010600000101010101" charset="-122"/>
                <a:ea typeface="苏新诗柳楷简" panose="02010600000101010101" charset="-122"/>
                <a:cs typeface="方正宋刻本秀楷简体" panose="02000000000000000000" charset="-122"/>
                <a:sym typeface="+mn-ea"/>
              </a:rPr>
              <a:t>西班牙</a:t>
            </a:r>
            <a:r>
              <a:rPr lang="en-US" altLang="zh-CN" sz="2200" b="1">
                <a:latin typeface="苏新诗柳楷简" panose="02010600000101010101" charset="-122"/>
                <a:ea typeface="苏新诗柳楷简" panose="02010600000101010101" charset="-122"/>
                <a:cs typeface="方正宋刻本秀楷简体" panose="02000000000000000000" charset="-122"/>
                <a:sym typeface="+mn-ea"/>
              </a:rPr>
              <a:t>  </a:t>
            </a:r>
            <a:r>
              <a:rPr lang="zh-CN" altLang="en-US" sz="2200" b="1">
                <a:solidFill>
                  <a:srgbClr val="C00000"/>
                </a:solidFill>
                <a:latin typeface="苏新诗柳楷简" panose="02010600000101010101" charset="-122"/>
                <a:ea typeface="苏新诗柳楷简" panose="02010600000101010101" charset="-122"/>
                <a:cs typeface="方正宋刻本秀楷简体" panose="02000000000000000000" charset="-122"/>
                <a:sym typeface="+mn-ea"/>
              </a:rPr>
              <a:t>环球航行</a:t>
            </a:r>
            <a:endParaRPr kumimoji="0" lang="zh-CN" altLang="en-US" sz="2200" b="1" i="0" u="none" strike="noStrike" kern="0" cap="none" spc="0" normalizeH="0" baseline="0" noProof="0">
              <a:ln>
                <a:noFill/>
              </a:ln>
              <a:solidFill>
                <a:schemeClr val="tx1">
                  <a:lumMod val="75000"/>
                  <a:lumOff val="25000"/>
                </a:schemeClr>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文本框 2"/>
          <p:cNvSpPr txBox="1"/>
          <p:nvPr>
            <p:custDataLst>
              <p:tags r:id="rId2"/>
            </p:custDataLst>
          </p:nvPr>
        </p:nvSpPr>
        <p:spPr>
          <a:xfrm>
            <a:off x="133985" y="590550"/>
            <a:ext cx="11694160" cy="6725285"/>
          </a:xfrm>
          <a:prstGeom prst="rect">
            <a:avLst/>
          </a:prstGeom>
          <a:noFill/>
        </p:spPr>
        <p:txBody>
          <a:bodyPr wrap="square" rtlCol="0" anchor="t">
            <a:spAutoFit/>
          </a:bodyPr>
          <a:lstStyle/>
          <a:p>
            <a:pPr indent="0" fontAlgn="auto">
              <a:lnSpc>
                <a:spcPct val="110000"/>
              </a:lnSpc>
            </a:pPr>
            <a:r>
              <a:rPr lang="en-US" altLang="zh-CN" sz="2800" b="1">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有一本名为</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归来没有统帅</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的传记，记述欧洲航海家环球航行的事迹，其主人公是（    ）</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en-US" altLang="zh-CN" sz="2800" b="1">
                <a:latin typeface="宋体" panose="02010600030101010101" pitchFamily="2" charset="-122"/>
                <a:ea typeface="宋体" panose="02010600030101010101" pitchFamily="2" charset="-122"/>
                <a:cs typeface="宋体" panose="02010600030101010101" pitchFamily="2" charset="-122"/>
                <a:sym typeface="+mn-ea"/>
              </a:rPr>
              <a:t>A.</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迪亚士 </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C.</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达</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伽马  </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B.</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哥伦布　</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latin typeface="宋体" panose="02010600030101010101" pitchFamily="2" charset="-122"/>
                <a:ea typeface="宋体" panose="02010600030101010101" pitchFamily="2" charset="-122"/>
                <a:cs typeface="宋体" panose="02010600030101010101" pitchFamily="2" charset="-122"/>
                <a:sym typeface="+mn-ea"/>
              </a:rPr>
              <a:t>D.</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麦哲伦</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pPr lvl="0" indent="0" fontAlgn="auto">
              <a:lnSpc>
                <a:spcPct val="110000"/>
              </a:lnSpc>
              <a:defRPr/>
            </a:pPr>
            <a:r>
              <a:rPr lang="en-US" altLang="zh-CN"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斯塔夫里阿诺斯在《全球通史》中说：“15世纪，随着欧洲的海外扩张使各地区的民族相互发生直接交往，世界历史的地区性阶段宣告结束。”这句话意在强调新航路的开辟（　　）</a:t>
            </a:r>
            <a:endPar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lvl="0" indent="0" fontAlgn="auto">
              <a:lnSpc>
                <a:spcPct val="110000"/>
              </a:lnSpc>
              <a:defRPr/>
            </a:pPr>
            <a:r>
              <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A．使欧洲开始与其他地区联系	     B．使世界开始连为一个整体	</a:t>
            </a:r>
            <a:endPar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lvl="0" indent="0" fontAlgn="auto">
              <a:lnSpc>
                <a:spcPct val="110000"/>
              </a:lnSpc>
              <a:defRPr/>
            </a:pPr>
            <a:r>
              <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C．促进了欧洲资本主义的发展	     D．推动了资本主义世界扩张</a:t>
            </a:r>
            <a:endPar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10000"/>
              </a:lnSpc>
              <a:buClrTx/>
              <a:buSzTx/>
              <a:buFontTx/>
              <a:buNone/>
              <a:defRPr/>
            </a:pPr>
            <a:r>
              <a:rPr lang="en-US" altLang="zh-CN"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马克思说，在16世纪和17世纪，由于地理上的发现而在商业上发生的大革命，是促进封建生产方式向资本主义生产方式过渡的一个主要因素。据此可知，新航路开辟（      ）</a:t>
            </a:r>
            <a:endPar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10000"/>
              </a:lnSpc>
              <a:buClrTx/>
              <a:buSzTx/>
              <a:buFontTx/>
              <a:buNone/>
              <a:defRPr/>
            </a:pPr>
            <a:r>
              <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A．满足了人们对黄金的需求         B．促进了资本主义的发展</a:t>
            </a:r>
            <a:endPar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l" fontAlgn="auto">
              <a:lnSpc>
                <a:spcPct val="110000"/>
              </a:lnSpc>
              <a:buClrTx/>
              <a:buSzTx/>
              <a:buFontTx/>
              <a:buNone/>
              <a:defRPr/>
            </a:pPr>
            <a:r>
              <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C．巩固了西、葡在欧洲的地位    </a:t>
            </a:r>
            <a:r>
              <a:rPr lang="en-US" altLang="zh-CN"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D．证明了地圆学说的正确</a:t>
            </a:r>
            <a:endParaRPr lang="zh-CN" altLang="en-US" sz="2800" b="1" ker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custDataLst>
              <p:tags r:id="rId3"/>
            </p:custDataLst>
          </p:nvPr>
        </p:nvSpPr>
        <p:spPr>
          <a:xfrm>
            <a:off x="133985" y="95250"/>
            <a:ext cx="1686189" cy="495300"/>
          </a:xfrm>
          <a:prstGeom prst="rect">
            <a:avLst/>
          </a:prstGeom>
          <a:solidFill>
            <a:schemeClr val="accent4">
              <a:lumMod val="60000"/>
              <a:lumOff val="40000"/>
            </a:schemeClr>
          </a:solidFill>
          <a:ln w="28575" cmpd="sng">
            <a:solidFill>
              <a:schemeClr val="accent1">
                <a:shade val="50000"/>
              </a:schemeClr>
            </a:solidFill>
            <a:prstDash val="sysDash"/>
          </a:ln>
        </p:spPr>
        <p:txBody>
          <a:bodyPr wrap="square" rtlCol="0">
            <a:noAutofit/>
          </a:bodyPr>
          <a:lstStyle/>
          <a:p>
            <a:pPr>
              <a:lnSpc>
                <a:spcPct val="100000"/>
              </a:lnSpc>
            </a:pPr>
            <a:r>
              <a:rPr lang="zh-CN" sz="2800" b="1">
                <a:latin typeface="宋体" panose="02010600030101010101" pitchFamily="2" charset="-122"/>
                <a:ea typeface="宋体" panose="02010600030101010101" pitchFamily="2" charset="-122"/>
                <a:cs typeface="方正粗黑宋简体" panose="02000000000000000000" charset="-122"/>
                <a:sym typeface="+mn-ea"/>
              </a:rPr>
              <a:t>课堂巩固</a:t>
            </a:r>
            <a:endParaRPr lang="zh-CN" sz="2800" b="1">
              <a:latin typeface="宋体" panose="02010600030101010101" pitchFamily="2" charset="-122"/>
              <a:ea typeface="宋体" panose="02010600030101010101" pitchFamily="2" charset="-122"/>
              <a:cs typeface="方正粗黑宋简体" panose="02000000000000000000" charset="-122"/>
            </a:endParaRPr>
          </a:p>
        </p:txBody>
      </p:sp>
      <p:sp>
        <p:nvSpPr>
          <p:cNvPr id="4" name="文本框 3"/>
          <p:cNvSpPr txBox="1"/>
          <p:nvPr>
            <p:custDataLst>
              <p:tags r:id="rId4"/>
            </p:custDataLst>
          </p:nvPr>
        </p:nvSpPr>
        <p:spPr>
          <a:xfrm>
            <a:off x="9250045" y="1039734"/>
            <a:ext cx="1017985" cy="110680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6600" b="1">
                <a:solidFill>
                  <a:srgbClr val="FF0000"/>
                </a:solidFill>
                <a:latin typeface="宋体" panose="02010600030101010101" pitchFamily="2" charset="-122"/>
                <a:ea typeface="宋体" panose="02010600030101010101" pitchFamily="2" charset="-122"/>
              </a:rPr>
              <a:t>D</a:t>
            </a:r>
            <a:endParaRPr lang="en-US" altLang="zh-CN" sz="6600" b="1">
              <a:solidFill>
                <a:srgbClr val="FF0000"/>
              </a:solidFill>
              <a:latin typeface="宋体" panose="02010600030101010101" pitchFamily="2" charset="-122"/>
              <a:ea typeface="宋体" panose="02010600030101010101" pitchFamily="2" charset="-122"/>
            </a:endParaRPr>
          </a:p>
        </p:txBody>
      </p:sp>
      <p:sp>
        <p:nvSpPr>
          <p:cNvPr id="5" name="文本框 4"/>
          <p:cNvSpPr txBox="1"/>
          <p:nvPr>
            <p:custDataLst>
              <p:tags r:id="rId5"/>
            </p:custDataLst>
          </p:nvPr>
        </p:nvSpPr>
        <p:spPr>
          <a:xfrm>
            <a:off x="11111785" y="2896965"/>
            <a:ext cx="1017985" cy="110680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6600" b="1">
                <a:solidFill>
                  <a:srgbClr val="FF0000"/>
                </a:solidFill>
                <a:latin typeface="宋体" panose="02010600030101010101" pitchFamily="2" charset="-122"/>
                <a:ea typeface="宋体" panose="02010600030101010101" pitchFamily="2" charset="-122"/>
              </a:rPr>
              <a:t>B</a:t>
            </a:r>
            <a:endParaRPr lang="en-US" altLang="zh-CN" sz="6600" b="1">
              <a:solidFill>
                <a:srgbClr val="FF0000"/>
              </a:solidFill>
              <a:latin typeface="宋体" panose="02010600030101010101" pitchFamily="2" charset="-122"/>
              <a:ea typeface="宋体" panose="02010600030101010101" pitchFamily="2" charset="-122"/>
            </a:endParaRPr>
          </a:p>
        </p:txBody>
      </p:sp>
      <p:sp>
        <p:nvSpPr>
          <p:cNvPr id="6" name="文本框 5"/>
          <p:cNvSpPr txBox="1"/>
          <p:nvPr>
            <p:custDataLst>
              <p:tags r:id="rId6"/>
            </p:custDataLst>
          </p:nvPr>
        </p:nvSpPr>
        <p:spPr>
          <a:xfrm>
            <a:off x="10926365" y="5390754"/>
            <a:ext cx="1017985" cy="110680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6600" b="1">
                <a:solidFill>
                  <a:srgbClr val="FF0000"/>
                </a:solidFill>
                <a:latin typeface="宋体" panose="02010600030101010101" pitchFamily="2" charset="-122"/>
                <a:ea typeface="宋体" panose="02010600030101010101" pitchFamily="2" charset="-122"/>
              </a:rPr>
              <a:t>B</a:t>
            </a:r>
            <a:endParaRPr lang="en-US" altLang="zh-CN" sz="6600" b="1">
              <a:solidFill>
                <a:srgbClr val="FF0000"/>
              </a:solidFill>
              <a:latin typeface="宋体" panose="02010600030101010101" pitchFamily="2" charset="-122"/>
              <a:ea typeface="宋体" panose="02010600030101010101" pitchFamily="2"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文本框 1"/>
          <p:cNvSpPr txBox="1"/>
          <p:nvPr/>
        </p:nvSpPr>
        <p:spPr>
          <a:xfrm>
            <a:off x="2675255" y="2294255"/>
            <a:ext cx="6889115" cy="1014730"/>
          </a:xfrm>
          <a:prstGeom prst="rect">
            <a:avLst/>
          </a:prstGeom>
          <a:noFill/>
          <a:ln w="9525">
            <a:noFill/>
          </a:ln>
        </p:spPr>
        <p:txBody>
          <a:bodyPr wrap="square" anchor="t" anchorCtr="0">
            <a:spAutoFit/>
          </a:bodyPr>
          <a:p>
            <a:r>
              <a:rPr lang="zh-CN" altLang="en-US" sz="6000" b="1">
                <a:solidFill>
                  <a:srgbClr val="FF0000"/>
                </a:solidFill>
                <a:latin typeface="Arial" panose="020B0604020202020204" pitchFamily="34" charset="0"/>
                <a:ea typeface="宋体" panose="02010600030101010101" pitchFamily="2" charset="-122"/>
              </a:rPr>
              <a:t>泸</a:t>
            </a:r>
            <a:r>
              <a:rPr lang="en-US" altLang="zh-CN" sz="6000" b="1">
                <a:solidFill>
                  <a:srgbClr val="FF0000"/>
                </a:solidFill>
                <a:latin typeface="Arial" panose="020B0604020202020204" pitchFamily="34" charset="0"/>
                <a:ea typeface="宋体" panose="02010600030101010101" pitchFamily="2" charset="-122"/>
              </a:rPr>
              <a:t> </a:t>
            </a:r>
            <a:r>
              <a:rPr lang="zh-CN" altLang="en-US" sz="6000" b="1">
                <a:solidFill>
                  <a:srgbClr val="FF0000"/>
                </a:solidFill>
                <a:latin typeface="Arial" panose="020B0604020202020204" pitchFamily="34" charset="0"/>
                <a:ea typeface="宋体" panose="02010600030101010101" pitchFamily="2" charset="-122"/>
              </a:rPr>
              <a:t>县</a:t>
            </a:r>
            <a:r>
              <a:rPr lang="en-US" altLang="zh-CN" sz="6000" b="1">
                <a:solidFill>
                  <a:srgbClr val="FF0000"/>
                </a:solidFill>
                <a:latin typeface="Arial" panose="020B0604020202020204" pitchFamily="34" charset="0"/>
                <a:ea typeface="宋体" panose="02010600030101010101" pitchFamily="2" charset="-122"/>
              </a:rPr>
              <a:t> </a:t>
            </a:r>
            <a:r>
              <a:rPr lang="zh-CN" altLang="en-US" sz="6000" b="1">
                <a:solidFill>
                  <a:srgbClr val="FF0000"/>
                </a:solidFill>
                <a:latin typeface="Arial" panose="020B0604020202020204" pitchFamily="34" charset="0"/>
                <a:ea typeface="宋体" panose="02010600030101010101" pitchFamily="2" charset="-122"/>
              </a:rPr>
              <a:t>一 诊 链 接</a:t>
            </a:r>
            <a:endParaRPr lang="zh-CN" altLang="en-US" sz="6000" b="1">
              <a:solidFill>
                <a:srgbClr val="FF0000"/>
              </a:solidFill>
              <a:latin typeface="Arial" panose="020B0604020202020204" pitchFamily="34" charset="0"/>
              <a:ea typeface="宋体" panose="02010600030101010101" pitchFamily="2" charset="-122"/>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内容占位符 2"/>
          <p:cNvSpPr>
            <a:spLocks noGrp="1"/>
          </p:cNvSpPr>
          <p:nvPr>
            <p:ph idx="1"/>
          </p:nvPr>
        </p:nvSpPr>
        <p:spPr>
          <a:xfrm>
            <a:off x="1926590" y="1325880"/>
            <a:ext cx="8408035" cy="4284345"/>
          </a:xfrm>
        </p:spPr>
        <p:txBody>
          <a:bodyPr anchor="t" anchorCtr="0"/>
          <a:p>
            <a:pPr marL="0" indent="0">
              <a:buNone/>
            </a:pPr>
            <a:r>
              <a:rPr lang="zh-CN" altLang="en-US" sz="2100" b="1">
                <a:latin typeface="宋体" panose="02010600030101010101" pitchFamily="2" charset="-122"/>
              </a:rPr>
              <a:t>8．15-17世纪，欧洲许多冒险家多次进行海外探险，史称“新航路开辟”。结合所学知识和图中信息判断麦哲伦进行的航海线路是</a:t>
            </a:r>
            <a:r>
              <a:rPr lang="en-US" altLang="zh-CN" sz="2100" b="1">
                <a:latin typeface="宋体" panose="02010600030101010101" pitchFamily="2" charset="-122"/>
              </a:rPr>
              <a:t>(     )</a:t>
            </a:r>
            <a:endParaRPr lang="zh-CN" altLang="en-US" sz="2100" b="1">
              <a:latin typeface="宋体" panose="02010600030101010101" pitchFamily="2" charset="-122"/>
            </a:endParaRPr>
          </a:p>
          <a:p>
            <a:pPr marL="0" indent="0">
              <a:buNone/>
            </a:pPr>
            <a:r>
              <a:rPr lang="zh-CN" altLang="en-US" sz="2100" b="1">
                <a:latin typeface="宋体" panose="02010600030101010101" pitchFamily="2" charset="-122"/>
              </a:rPr>
              <a:t> A．①         </a:t>
            </a:r>
            <a:endParaRPr lang="zh-CN" altLang="en-US" sz="2100" b="1">
              <a:latin typeface="宋体" panose="02010600030101010101" pitchFamily="2" charset="-122"/>
            </a:endParaRPr>
          </a:p>
          <a:p>
            <a:pPr marL="0" indent="0">
              <a:buNone/>
            </a:pPr>
            <a:r>
              <a:rPr lang="zh-CN" altLang="en-US" sz="2100" b="1">
                <a:latin typeface="宋体" panose="02010600030101010101" pitchFamily="2" charset="-122"/>
              </a:rPr>
              <a:t> B．②        </a:t>
            </a:r>
            <a:endParaRPr lang="zh-CN" altLang="en-US" sz="2100" b="1">
              <a:latin typeface="宋体" panose="02010600030101010101" pitchFamily="2" charset="-122"/>
            </a:endParaRPr>
          </a:p>
          <a:p>
            <a:pPr marL="0" indent="0">
              <a:buNone/>
            </a:pPr>
            <a:r>
              <a:rPr lang="zh-CN" altLang="en-US" sz="2100" b="1">
                <a:latin typeface="宋体" panose="02010600030101010101" pitchFamily="2" charset="-122"/>
              </a:rPr>
              <a:t> C．③         </a:t>
            </a:r>
            <a:endParaRPr lang="zh-CN" altLang="en-US" sz="2100" b="1">
              <a:latin typeface="宋体" panose="02010600030101010101" pitchFamily="2" charset="-122"/>
            </a:endParaRPr>
          </a:p>
          <a:p>
            <a:pPr marL="0" indent="0">
              <a:buNone/>
            </a:pPr>
            <a:r>
              <a:rPr lang="zh-CN" altLang="en-US" sz="2100" b="1">
                <a:latin typeface="宋体" panose="02010600030101010101" pitchFamily="2" charset="-122"/>
              </a:rPr>
              <a:t> D．④</a:t>
            </a:r>
            <a:endParaRPr lang="zh-CN" altLang="en-US" sz="2100" b="1">
              <a:latin typeface="宋体" panose="02010600030101010101" pitchFamily="2" charset="-122"/>
            </a:endParaRPr>
          </a:p>
          <a:p>
            <a:pPr marL="0" indent="0">
              <a:buNone/>
            </a:pPr>
            <a:endParaRPr lang="zh-CN" altLang="en-US" sz="2100" b="1">
              <a:latin typeface="宋体" panose="02010600030101010101" pitchFamily="2" charset="-122"/>
            </a:endParaRPr>
          </a:p>
        </p:txBody>
      </p:sp>
      <p:pic>
        <p:nvPicPr>
          <p:cNvPr id="80898" name="图片 2" descr="川教社历史课程网蒋国化制作，更多川教版资源请访问http://www.chuanjiaoban.com"/>
          <p:cNvPicPr>
            <a:picLocks noChangeAspect="1"/>
          </p:cNvPicPr>
          <p:nvPr/>
        </p:nvPicPr>
        <p:blipFill>
          <a:blip r:embed="rId1"/>
          <a:stretch>
            <a:fillRect/>
          </a:stretch>
        </p:blipFill>
        <p:spPr>
          <a:xfrm>
            <a:off x="3800475" y="2370138"/>
            <a:ext cx="6332538" cy="2841625"/>
          </a:xfrm>
          <a:prstGeom prst="rect">
            <a:avLst/>
          </a:prstGeom>
          <a:noFill/>
          <a:ln w="9525">
            <a:noFill/>
          </a:ln>
        </p:spPr>
      </p:pic>
      <p:sp>
        <p:nvSpPr>
          <p:cNvPr id="2" name="文本框 1"/>
          <p:cNvSpPr txBox="1"/>
          <p:nvPr/>
        </p:nvSpPr>
        <p:spPr>
          <a:xfrm>
            <a:off x="9480233" y="1412558"/>
            <a:ext cx="471170" cy="783590"/>
          </a:xfrm>
          <a:prstGeom prst="rect">
            <a:avLst/>
          </a:prstGeom>
          <a:noFill/>
          <a:ln w="9525">
            <a:noFill/>
          </a:ln>
        </p:spPr>
        <p:txBody>
          <a:bodyPr wrap="none" anchor="t" anchorCtr="0">
            <a:spAutoFit/>
          </a:bodyPr>
          <a:p>
            <a:r>
              <a:rPr lang="en-US" altLang="zh-CN" sz="4500" b="1">
                <a:solidFill>
                  <a:srgbClr val="FF0000"/>
                </a:solidFill>
                <a:latin typeface="宋体" panose="02010600030101010101" pitchFamily="2" charset="-122"/>
                <a:ea typeface="宋体" panose="02010600030101010101" pitchFamily="2" charset="-122"/>
              </a:rPr>
              <a:t>D</a:t>
            </a:r>
            <a:endParaRPr lang="en-US" altLang="zh-CN" sz="4500" b="1">
              <a:solidFill>
                <a:srgbClr val="FF0000"/>
              </a:solidFill>
              <a:latin typeface="宋体" panose="02010600030101010101" pitchFamily="2" charset="-122"/>
              <a:ea typeface="宋体" panose="02010600030101010101" pitchFamily="2" charset="-122"/>
            </a:endParaRPr>
          </a:p>
        </p:txBody>
      </p:sp>
      <p:sp>
        <p:nvSpPr>
          <p:cNvPr id="80926" name="文本框 4"/>
          <p:cNvSpPr txBox="1"/>
          <p:nvPr/>
        </p:nvSpPr>
        <p:spPr>
          <a:xfrm>
            <a:off x="2279650" y="548640"/>
            <a:ext cx="2986405" cy="645160"/>
          </a:xfrm>
          <a:prstGeom prst="rect">
            <a:avLst/>
          </a:prstGeom>
          <a:noFill/>
          <a:ln w="9525">
            <a:noFill/>
          </a:ln>
        </p:spPr>
        <p:txBody>
          <a:bodyPr wrap="none" anchor="t" anchorCtr="0">
            <a:spAutoFit/>
          </a:bodyPr>
          <a:p>
            <a:r>
              <a:rPr lang="en-US" altLang="zh-CN" sz="3600" b="1">
                <a:solidFill>
                  <a:srgbClr val="FF0000"/>
                </a:solidFill>
                <a:latin typeface="Arial" panose="020B0604020202020204" pitchFamily="34" charset="0"/>
                <a:ea typeface="宋体" panose="02010600030101010101" pitchFamily="2" charset="-122"/>
              </a:rPr>
              <a:t>16</a:t>
            </a:r>
            <a:r>
              <a:rPr lang="zh-CN" altLang="en-US" sz="3600" b="1">
                <a:solidFill>
                  <a:srgbClr val="FF0000"/>
                </a:solidFill>
                <a:latin typeface="Arial" panose="020B0604020202020204" pitchFamily="34" charset="0"/>
                <a:ea typeface="宋体" panose="02010600030101010101" pitchFamily="2" charset="-122"/>
              </a:rPr>
              <a:t>年一诊试题</a:t>
            </a:r>
            <a:endParaRPr lang="zh-CN" altLang="en-US" sz="3600" b="1">
              <a:solidFill>
                <a:srgbClr val="FF0000"/>
              </a:solidFill>
              <a:latin typeface="Arial" panose="020B0604020202020204" pitchFamily="3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charRg st="0" end="2"/>
                                            </p:txEl>
                                          </p:spTgt>
                                        </p:tgtEl>
                                        <p:attrNameLst>
                                          <p:attrName>style.visibility</p:attrName>
                                        </p:attrNameLst>
                                      </p:cBhvr>
                                      <p:to>
                                        <p:strVal val="visible"/>
                                      </p:to>
                                    </p:set>
                                    <p:anim calcmode="lin" valueType="num">
                                      <p:cBhvr>
                                        <p:cTn id="7"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8"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025650" y="1273175"/>
            <a:ext cx="8140700" cy="4943475"/>
          </a:xfrm>
        </p:spPr>
        <p:txBody>
          <a:bodyPr>
            <a:normAutofit fontScale="90000" lnSpcReduction="20000"/>
          </a:bodyPr>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32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8</a:t>
            </a:r>
            <a:r>
              <a:rPr kumimoji="0" sz="32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、有人说欧洲，特别是西欧之所以能成为当今世界上政治经济最发达的地区之一，就是因为在</a:t>
            </a:r>
            <a:r>
              <a:rPr kumimoji="0" lang="en-US" altLang="zh-CN" sz="32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15——18</a:t>
            </a:r>
            <a:r>
              <a:rPr kumimoji="0" sz="32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世纪该地区出现了许多影响世界进程的大事。这些事件解放了人们的思想，锻炼了人们勇于拼搏不断进取的意志，同时又确立了当时最先进的政治制度和民主制度。与下列图片相关的事件中不属于这一范畴的（     ）</a:t>
            </a:r>
            <a:endParaRPr kumimoji="0" sz="32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sz="24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sz="24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sz="24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sz="24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en-US" altLang="zh-CN"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en-US" altLang="zh-CN"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a:t>
            </a:r>
            <a:r>
              <a:rPr kumimoji="0"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《蒙娜丽莎》   </a:t>
            </a:r>
            <a:r>
              <a:rPr kumimoji="0" lang="en-US" altLang="zh-CN"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B.</a:t>
            </a:r>
            <a:r>
              <a:rPr kumimoji="0"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《人权宣言》    </a:t>
            </a:r>
            <a:r>
              <a:rPr kumimoji="0" lang="en-US" altLang="zh-CN"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C.</a:t>
            </a:r>
            <a:r>
              <a:rPr kumimoji="0"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《独立宣言》签署      </a:t>
            </a:r>
            <a:r>
              <a:rPr kumimoji="0" lang="en-US" altLang="zh-CN"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D.</a:t>
            </a:r>
            <a:r>
              <a:rPr kumimoji="0" sz="1800" b="1" i="0" u="none" strike="noStrike" kern="1200" cap="none" spc="0" normalizeH="0" baseline="0" noProof="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新航路的开辟</a:t>
            </a:r>
            <a:endParaRPr kumimoji="0" lang="zh-CN" altLang="en-US" sz="1800" b="0" i="0" u="none" strike="noStrike" kern="1200" cap="none" spc="0" normalizeH="0" baseline="0" noProof="1">
              <a:solidFill>
                <a:schemeClr val="tx1"/>
              </a:solidFill>
              <a:latin typeface="+mn-lt"/>
              <a:ea typeface="+mn-ea"/>
              <a:cs typeface="+mn-cs"/>
            </a:endParaRPr>
          </a:p>
        </p:txBody>
      </p:sp>
      <p:pic>
        <p:nvPicPr>
          <p:cNvPr id="39" name="Picture 5" descr="466f"/>
          <p:cNvPicPr>
            <a:picLocks noChangeAspect="1" noChangeArrowheads="1"/>
          </p:cNvPicPr>
          <p:nvPr/>
        </p:nvPicPr>
        <p:blipFill>
          <a:blip r:embed="rId1"/>
          <a:srcRect/>
          <a:stretch>
            <a:fillRect/>
          </a:stretch>
        </p:blipFill>
        <p:spPr bwMode="auto">
          <a:xfrm>
            <a:off x="2164397" y="4040028"/>
            <a:ext cx="1315403" cy="1568291"/>
          </a:xfrm>
          <a:prstGeom prst="roundRect">
            <a:avLst>
              <a:gd name="adj" fmla="val 8061"/>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9875" name="图片 76" descr="1.jpg"/>
          <p:cNvPicPr>
            <a:picLocks noChangeAspect="1"/>
          </p:cNvPicPr>
          <p:nvPr/>
        </p:nvPicPr>
        <p:blipFill>
          <a:blip r:embed="rId2"/>
          <a:stretch>
            <a:fillRect/>
          </a:stretch>
        </p:blipFill>
        <p:spPr>
          <a:xfrm>
            <a:off x="4002088" y="4138613"/>
            <a:ext cx="1404937" cy="1568450"/>
          </a:xfrm>
          <a:prstGeom prst="rect">
            <a:avLst/>
          </a:prstGeom>
          <a:noFill/>
          <a:ln w="9525">
            <a:noFill/>
          </a:ln>
        </p:spPr>
      </p:pic>
      <p:pic>
        <p:nvPicPr>
          <p:cNvPr id="79876" name="Picture 2" descr="3-3"/>
          <p:cNvPicPr>
            <a:picLocks noChangeAspect="1"/>
          </p:cNvPicPr>
          <p:nvPr/>
        </p:nvPicPr>
        <p:blipFill>
          <a:blip r:embed="rId3"/>
          <a:stretch>
            <a:fillRect/>
          </a:stretch>
        </p:blipFill>
        <p:spPr>
          <a:xfrm>
            <a:off x="6027738" y="4167188"/>
            <a:ext cx="1657350" cy="1512887"/>
          </a:xfrm>
          <a:prstGeom prst="rect">
            <a:avLst/>
          </a:prstGeom>
          <a:noFill/>
          <a:ln w="76200" cap="flat" cmpd="tri">
            <a:solidFill>
              <a:srgbClr val="996600"/>
            </a:solidFill>
            <a:prstDash val="solid"/>
            <a:miter/>
            <a:headEnd type="none" w="med" len="med"/>
            <a:tailEnd type="none" w="med" len="med"/>
          </a:ln>
        </p:spPr>
      </p:pic>
      <p:pic>
        <p:nvPicPr>
          <p:cNvPr id="79877" name="图片 2" descr="川教社历史课程网蒋国化制作，更多川教版资源请访问http://www.chuanjiaoban.com"/>
          <p:cNvPicPr>
            <a:picLocks noChangeAspect="1"/>
          </p:cNvPicPr>
          <p:nvPr>
            <p:custDataLst>
              <p:tags r:id="rId4"/>
            </p:custDataLst>
          </p:nvPr>
        </p:nvPicPr>
        <p:blipFill>
          <a:blip r:embed="rId5"/>
          <a:stretch>
            <a:fillRect/>
          </a:stretch>
        </p:blipFill>
        <p:spPr>
          <a:xfrm>
            <a:off x="7967663" y="4138613"/>
            <a:ext cx="2087562" cy="1570037"/>
          </a:xfrm>
          <a:prstGeom prst="rect">
            <a:avLst/>
          </a:prstGeom>
          <a:noFill/>
          <a:ln w="9525">
            <a:noFill/>
          </a:ln>
        </p:spPr>
      </p:pic>
      <p:sp>
        <p:nvSpPr>
          <p:cNvPr id="2" name="文本框 1"/>
          <p:cNvSpPr txBox="1"/>
          <p:nvPr/>
        </p:nvSpPr>
        <p:spPr>
          <a:xfrm>
            <a:off x="6791325" y="3255963"/>
            <a:ext cx="471170" cy="783590"/>
          </a:xfrm>
          <a:prstGeom prst="rect">
            <a:avLst/>
          </a:prstGeom>
          <a:noFill/>
          <a:ln w="9525">
            <a:noFill/>
          </a:ln>
        </p:spPr>
        <p:txBody>
          <a:bodyPr wrap="none" anchor="t" anchorCtr="0">
            <a:spAutoFit/>
          </a:bodyPr>
          <a:p>
            <a:r>
              <a:rPr lang="en-US" altLang="zh-CN" sz="4500" b="1">
                <a:solidFill>
                  <a:srgbClr val="FF0000"/>
                </a:solidFill>
                <a:latin typeface="宋体" panose="02010600030101010101" pitchFamily="2" charset="-122"/>
                <a:ea typeface="宋体" panose="02010600030101010101" pitchFamily="2" charset="-122"/>
              </a:rPr>
              <a:t>C</a:t>
            </a:r>
            <a:endParaRPr lang="en-US" altLang="zh-CN" sz="4500" b="1">
              <a:solidFill>
                <a:srgbClr val="FF0000"/>
              </a:solidFill>
              <a:latin typeface="宋体" panose="02010600030101010101" pitchFamily="2" charset="-122"/>
              <a:ea typeface="宋体" panose="02010600030101010101" pitchFamily="2" charset="-122"/>
            </a:endParaRPr>
          </a:p>
        </p:txBody>
      </p:sp>
      <p:sp>
        <p:nvSpPr>
          <p:cNvPr id="79879" name="文本框 3"/>
          <p:cNvSpPr txBox="1"/>
          <p:nvPr/>
        </p:nvSpPr>
        <p:spPr>
          <a:xfrm>
            <a:off x="2289175" y="628650"/>
            <a:ext cx="2986405" cy="645160"/>
          </a:xfrm>
          <a:prstGeom prst="rect">
            <a:avLst/>
          </a:prstGeom>
          <a:noFill/>
          <a:ln w="9525">
            <a:noFill/>
          </a:ln>
        </p:spPr>
        <p:txBody>
          <a:bodyPr wrap="none" anchor="t" anchorCtr="0">
            <a:spAutoFit/>
          </a:bodyPr>
          <a:p>
            <a:r>
              <a:rPr lang="en-US" altLang="zh-CN" sz="3600" b="1">
                <a:solidFill>
                  <a:srgbClr val="FF0000"/>
                </a:solidFill>
                <a:latin typeface="Arial" panose="020B0604020202020204" pitchFamily="34" charset="0"/>
                <a:ea typeface="宋体" panose="02010600030101010101" pitchFamily="2" charset="-122"/>
              </a:rPr>
              <a:t>18</a:t>
            </a:r>
            <a:r>
              <a:rPr lang="zh-CN" altLang="en-US" sz="3600" b="1">
                <a:solidFill>
                  <a:srgbClr val="FF0000"/>
                </a:solidFill>
                <a:latin typeface="Arial" panose="020B0604020202020204" pitchFamily="34" charset="0"/>
                <a:ea typeface="宋体" panose="02010600030101010101" pitchFamily="2" charset="-122"/>
              </a:rPr>
              <a:t>年一诊试题</a:t>
            </a:r>
            <a:endParaRPr lang="zh-CN" altLang="en-US" sz="3600" b="1">
              <a:solidFill>
                <a:srgbClr val="FF0000"/>
              </a:solidFill>
              <a:latin typeface="Arial" panose="020B0604020202020204" pitchFamily="34" charset="0"/>
              <a:ea typeface="宋体" panose="02010600030101010101" pitchFamily="2"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charRg st="0" end="2"/>
                                            </p:txEl>
                                          </p:spTgt>
                                        </p:tgtEl>
                                        <p:attrNameLst>
                                          <p:attrName>style.visibility</p:attrName>
                                        </p:attrNameLst>
                                      </p:cBhvr>
                                      <p:to>
                                        <p:strVal val="visible"/>
                                      </p:to>
                                    </p:set>
                                    <p:anim calcmode="lin" valueType="num">
                                      <p:cBhvr>
                                        <p:cTn id="7"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8"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内容占位符 2"/>
          <p:cNvSpPr>
            <a:spLocks noGrp="1"/>
          </p:cNvSpPr>
          <p:nvPr>
            <p:ph idx="1"/>
          </p:nvPr>
        </p:nvSpPr>
        <p:spPr>
          <a:xfrm>
            <a:off x="1045210" y="1275080"/>
            <a:ext cx="10206990" cy="4281170"/>
          </a:xfrm>
        </p:spPr>
        <p:txBody>
          <a:bodyPr anchor="t" anchorCtr="0">
            <a:normAutofit lnSpcReduction="20000"/>
          </a:bodyPr>
          <a:p>
            <a:pPr marL="0" indent="0" fontAlgn="auto">
              <a:lnSpc>
                <a:spcPct val="130000"/>
              </a:lnSpc>
              <a:spcBef>
                <a:spcPts val="0"/>
              </a:spcBef>
              <a:buNone/>
            </a:pPr>
            <a:r>
              <a:rPr lang="zh-CN" altLang="zh-CN" sz="2700" b="1">
                <a:latin typeface="宋体" panose="02010600030101010101" pitchFamily="2" charset="-122"/>
                <a:sym typeface="宋体" panose="02010600030101010101" pitchFamily="2" charset="-122"/>
              </a:rPr>
              <a:t>5.塞缪尔•亨廷顿在《文明的冲突和世界秩序的重建》中指出：“人类文明的交流可划分为三个时期；1500年以前称之为遭遇时期，1500年﹣19世纪末称之为冲击时期，而19世纪末到20世纪则是相互作用时期。”世界不同地区的文明“遭遇”的标志性事件是</a:t>
            </a:r>
            <a:r>
              <a:rPr lang="en-US" altLang="zh-CN" sz="2700" b="1">
                <a:latin typeface="宋体" panose="02010600030101010101" pitchFamily="2" charset="-122"/>
                <a:sym typeface="宋体" panose="02010600030101010101" pitchFamily="2" charset="-122"/>
              </a:rPr>
              <a:t>(    )</a:t>
            </a:r>
            <a:endParaRPr lang="zh-CN" altLang="en-US" sz="2700" b="1">
              <a:latin typeface="宋体" panose="02010600030101010101" pitchFamily="2" charset="-122"/>
            </a:endParaRPr>
          </a:p>
          <a:p>
            <a:pPr marL="0" indent="0" fontAlgn="auto">
              <a:lnSpc>
                <a:spcPct val="130000"/>
              </a:lnSpc>
              <a:spcBef>
                <a:spcPts val="0"/>
              </a:spcBef>
              <a:buNone/>
            </a:pPr>
            <a:r>
              <a:rPr lang="zh-CN" altLang="zh-CN" sz="2700" b="1">
                <a:latin typeface="宋体" panose="02010600030101010101" pitchFamily="2" charset="-122"/>
                <a:sym typeface="宋体" panose="02010600030101010101" pitchFamily="2" charset="-122"/>
              </a:rPr>
              <a:t>A．新航路开辟      B．文艺复兴  </a:t>
            </a:r>
            <a:endParaRPr lang="zh-CN" altLang="en-US" sz="2700" b="1">
              <a:latin typeface="宋体" panose="02010600030101010101" pitchFamily="2" charset="-122"/>
            </a:endParaRPr>
          </a:p>
          <a:p>
            <a:pPr marL="0" indent="0" fontAlgn="auto">
              <a:lnSpc>
                <a:spcPct val="130000"/>
              </a:lnSpc>
              <a:spcBef>
                <a:spcPts val="0"/>
              </a:spcBef>
              <a:buNone/>
            </a:pPr>
            <a:r>
              <a:rPr lang="zh-CN" altLang="zh-CN" sz="2700" b="1">
                <a:latin typeface="宋体" panose="02010600030101010101" pitchFamily="2" charset="-122"/>
                <a:sym typeface="宋体" panose="02010600030101010101" pitchFamily="2" charset="-122"/>
              </a:rPr>
              <a:t>C．启蒙运动        D．工业革命</a:t>
            </a:r>
            <a:endParaRPr lang="zh-CN" altLang="en-US" sz="2700" b="1">
              <a:latin typeface="宋体" panose="02010600030101010101" pitchFamily="2" charset="-122"/>
            </a:endParaRPr>
          </a:p>
          <a:p>
            <a:pPr marL="0" indent="0" fontAlgn="auto">
              <a:lnSpc>
                <a:spcPct val="130000"/>
              </a:lnSpc>
              <a:spcBef>
                <a:spcPts val="0"/>
              </a:spcBef>
              <a:buNone/>
            </a:pPr>
            <a:endParaRPr lang="zh-CN" altLang="en-US" sz="2700" b="1">
              <a:latin typeface="宋体" panose="02010600030101010101" pitchFamily="2" charset="-122"/>
            </a:endParaRPr>
          </a:p>
        </p:txBody>
      </p:sp>
      <p:sp>
        <p:nvSpPr>
          <p:cNvPr id="5" name="文本框 4"/>
          <p:cNvSpPr txBox="1"/>
          <p:nvPr/>
        </p:nvSpPr>
        <p:spPr>
          <a:xfrm>
            <a:off x="8112125" y="2780348"/>
            <a:ext cx="471170" cy="783590"/>
          </a:xfrm>
          <a:prstGeom prst="rect">
            <a:avLst/>
          </a:prstGeom>
          <a:noFill/>
          <a:ln w="9525">
            <a:noFill/>
          </a:ln>
        </p:spPr>
        <p:txBody>
          <a:bodyPr wrap="none" anchor="t" anchorCtr="0">
            <a:spAutoFit/>
          </a:bodyPr>
          <a:p>
            <a:r>
              <a:rPr lang="en-US" altLang="zh-CN" sz="4500" b="1">
                <a:solidFill>
                  <a:srgbClr val="FF0000"/>
                </a:solidFill>
                <a:latin typeface="宋体" panose="02010600030101010101" pitchFamily="2" charset="-122"/>
                <a:ea typeface="宋体" panose="02010600030101010101" pitchFamily="2" charset="-122"/>
              </a:rPr>
              <a:t>A</a:t>
            </a:r>
            <a:endParaRPr lang="en-US" altLang="zh-CN" sz="4500" b="1">
              <a:solidFill>
                <a:srgbClr val="FF0000"/>
              </a:solidFill>
              <a:latin typeface="宋体" panose="02010600030101010101" pitchFamily="2" charset="-122"/>
              <a:ea typeface="宋体" panose="02010600030101010101" pitchFamily="2" charset="-122"/>
            </a:endParaRPr>
          </a:p>
        </p:txBody>
      </p:sp>
      <p:sp>
        <p:nvSpPr>
          <p:cNvPr id="77827" name="文本框 1"/>
          <p:cNvSpPr txBox="1"/>
          <p:nvPr/>
        </p:nvSpPr>
        <p:spPr>
          <a:xfrm>
            <a:off x="2289175" y="628650"/>
            <a:ext cx="2986405" cy="645160"/>
          </a:xfrm>
          <a:prstGeom prst="rect">
            <a:avLst/>
          </a:prstGeom>
          <a:noFill/>
          <a:ln w="9525">
            <a:noFill/>
          </a:ln>
        </p:spPr>
        <p:txBody>
          <a:bodyPr wrap="none" anchor="t" anchorCtr="0">
            <a:spAutoFit/>
          </a:bodyPr>
          <a:p>
            <a:r>
              <a:rPr lang="en-US" altLang="zh-CN" sz="3600" b="1">
                <a:solidFill>
                  <a:srgbClr val="FF0000"/>
                </a:solidFill>
                <a:latin typeface="Arial" panose="020B0604020202020204" pitchFamily="34" charset="0"/>
                <a:ea typeface="宋体" panose="02010600030101010101" pitchFamily="2" charset="-122"/>
              </a:rPr>
              <a:t>19</a:t>
            </a:r>
            <a:r>
              <a:rPr lang="zh-CN" altLang="en-US" sz="3600" b="1">
                <a:solidFill>
                  <a:srgbClr val="FF0000"/>
                </a:solidFill>
                <a:latin typeface="Arial" panose="020B0604020202020204" pitchFamily="34" charset="0"/>
                <a:ea typeface="宋体" panose="02010600030101010101" pitchFamily="2" charset="-122"/>
              </a:rPr>
              <a:t>年一诊试题</a:t>
            </a:r>
            <a:endParaRPr lang="zh-CN" altLang="en-US" sz="3600" b="1">
              <a:solidFill>
                <a:srgbClr val="FF0000"/>
              </a:solidFill>
              <a:latin typeface="Arial" panose="020B0604020202020204" pitchFamily="34" charset="0"/>
              <a:ea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charRg st="0" end="2"/>
                                            </p:txEl>
                                          </p:spTgt>
                                        </p:tgtEl>
                                        <p:attrNameLst>
                                          <p:attrName>style.visibility</p:attrName>
                                        </p:attrNameLst>
                                      </p:cBhvr>
                                      <p:to>
                                        <p:strVal val="visible"/>
                                      </p:to>
                                    </p:set>
                                    <p:anim calcmode="lin" valueType="num">
                                      <p:cBhvr>
                                        <p:cTn id="7" dur="500" fill="hold"/>
                                        <p:tgtEl>
                                          <p:spTgt spid="5">
                                            <p:txEl>
                                              <p:charRg st="0" end="2"/>
                                            </p:txEl>
                                          </p:spTgt>
                                        </p:tgtEl>
                                        <p:attrNameLst>
                                          <p:attrName>ppt_x</p:attrName>
                                        </p:attrNameLst>
                                      </p:cBhvr>
                                      <p:tavLst>
                                        <p:tav tm="0">
                                          <p:val>
                                            <p:strVal val="#ppt_x"/>
                                          </p:val>
                                        </p:tav>
                                        <p:tav tm="100000">
                                          <p:val>
                                            <p:strVal val="#ppt_x"/>
                                          </p:val>
                                        </p:tav>
                                      </p:tavLst>
                                    </p:anim>
                                    <p:anim calcmode="lin" valueType="num">
                                      <p:cBhvr>
                                        <p:cTn id="8" dur="500" fill="hold"/>
                                        <p:tgtEl>
                                          <p:spTgt spid="5">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980248" y="1372076"/>
            <a:ext cx="8226743" cy="4172426"/>
          </a:xfrm>
        </p:spPr>
        <p:txBody>
          <a:bodyPr>
            <a:noAutofit/>
          </a:bodyPr>
          <a:p>
            <a:pPr marL="0" indent="0">
              <a:buNone/>
            </a:pPr>
            <a:r>
              <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rPr>
              <a:t>4.时空观念是历史学科五大核心素养之一。观察右面“新航路开辟路线”图，选出人物与图中路线对应正确的- -组是（</a:t>
            </a:r>
            <a:r>
              <a:rPr lang="en-US" altLang="zh-CN" sz="27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rPr>
              <a:t>A.③——迪亚士</a:t>
            </a:r>
            <a:endPar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rPr>
              <a:t>B.①——哥伦布</a:t>
            </a:r>
            <a:endPar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rPr>
              <a:t>C.④——达.伽马</a:t>
            </a:r>
            <a:endPar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rPr>
              <a:t>D.②——麦哲伦及船队</a:t>
            </a:r>
            <a:endParaRPr lang="zh-CN" altLang="en-US" sz="27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4"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43588" y="2537460"/>
            <a:ext cx="4422458" cy="2704148"/>
          </a:xfrm>
          <a:prstGeom prst="rect">
            <a:avLst/>
          </a:prstGeom>
        </p:spPr>
      </p:pic>
      <p:sp>
        <p:nvSpPr>
          <p:cNvPr id="5" name="文本框 4"/>
          <p:cNvSpPr txBox="1"/>
          <p:nvPr/>
        </p:nvSpPr>
        <p:spPr>
          <a:xfrm>
            <a:off x="4368324" y="2060258"/>
            <a:ext cx="471170" cy="783590"/>
          </a:xfrm>
          <a:prstGeom prst="rect">
            <a:avLst/>
          </a:prstGeom>
          <a:noFill/>
        </p:spPr>
        <p:txBody>
          <a:bodyPr wrap="none" rtlCol="0">
            <a:spAutoFit/>
          </a:bodyPr>
          <a:p>
            <a:r>
              <a:rPr lang="en-US" altLang="zh-CN" sz="4500" b="1">
                <a:solidFill>
                  <a:srgbClr val="C00000"/>
                </a:solidFill>
                <a:latin typeface="宋体" panose="02010600030101010101" pitchFamily="2" charset="-122"/>
                <a:ea typeface="宋体" panose="02010600030101010101" pitchFamily="2" charset="-122"/>
              </a:rPr>
              <a:t>B</a:t>
            </a:r>
            <a:endParaRPr lang="en-US" altLang="zh-CN" sz="4500" b="1">
              <a:solidFill>
                <a:srgbClr val="C00000"/>
              </a:solidFill>
              <a:latin typeface="宋体" panose="02010600030101010101" pitchFamily="2" charset="-122"/>
              <a:ea typeface="宋体" panose="02010600030101010101" pitchFamily="2" charset="-122"/>
            </a:endParaRPr>
          </a:p>
        </p:txBody>
      </p:sp>
      <p:sp>
        <p:nvSpPr>
          <p:cNvPr id="77827" name="文本框 1"/>
          <p:cNvSpPr txBox="1"/>
          <p:nvPr/>
        </p:nvSpPr>
        <p:spPr>
          <a:xfrm>
            <a:off x="2289175" y="628650"/>
            <a:ext cx="2986405" cy="645160"/>
          </a:xfrm>
          <a:prstGeom prst="rect">
            <a:avLst/>
          </a:prstGeom>
          <a:noFill/>
          <a:ln w="9525">
            <a:noFill/>
          </a:ln>
        </p:spPr>
        <p:txBody>
          <a:bodyPr wrap="none" anchor="t" anchorCtr="0">
            <a:spAutoFit/>
          </a:bodyPr>
          <a:p>
            <a:r>
              <a:rPr lang="en-US" altLang="zh-CN" sz="3600" b="1">
                <a:solidFill>
                  <a:srgbClr val="FF0000"/>
                </a:solidFill>
                <a:latin typeface="Arial" panose="020B0604020202020204" pitchFamily="34" charset="0"/>
                <a:ea typeface="宋体" panose="02010600030101010101" pitchFamily="2" charset="-122"/>
              </a:rPr>
              <a:t>20</a:t>
            </a:r>
            <a:r>
              <a:rPr lang="zh-CN" altLang="en-US" sz="3600" b="1">
                <a:solidFill>
                  <a:srgbClr val="FF0000"/>
                </a:solidFill>
                <a:latin typeface="Arial" panose="020B0604020202020204" pitchFamily="34" charset="0"/>
                <a:ea typeface="宋体" panose="02010600030101010101" pitchFamily="2" charset="-122"/>
              </a:rPr>
              <a:t>年一诊试题</a:t>
            </a:r>
            <a:endParaRPr lang="zh-CN" altLang="en-US" sz="3600" b="1">
              <a:solidFill>
                <a:srgbClr val="FF0000"/>
              </a:solidFill>
              <a:latin typeface="Arial" panose="020B0604020202020204" pitchFamily="3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81685" y="2103120"/>
            <a:ext cx="10515600" cy="1325563"/>
          </a:xfrm>
        </p:spPr>
        <p:txBody>
          <a:bodyPr/>
          <a:p>
            <a:r>
              <a:rPr lang="en-US" altLang="zh-CN"/>
              <a:t>                  </a:t>
            </a:r>
            <a:r>
              <a:rPr lang="zh-CN" altLang="en-US"/>
              <a:t>泸</a:t>
            </a:r>
            <a:r>
              <a:rPr lang="en-US" altLang="zh-CN"/>
              <a:t>    </a:t>
            </a:r>
            <a:r>
              <a:rPr lang="zh-CN" altLang="en-US"/>
              <a:t>州</a:t>
            </a:r>
            <a:r>
              <a:rPr lang="en-US" altLang="zh-CN"/>
              <a:t>   </a:t>
            </a:r>
            <a:r>
              <a:rPr lang="zh-CN" altLang="en-US"/>
              <a:t>中</a:t>
            </a:r>
            <a:r>
              <a:rPr lang="en-US" altLang="zh-CN"/>
              <a:t>   </a:t>
            </a:r>
            <a:r>
              <a:rPr lang="zh-CN" altLang="en-US"/>
              <a:t>考</a:t>
            </a:r>
            <a:r>
              <a:rPr lang="en-US" altLang="zh-CN"/>
              <a:t>   </a:t>
            </a:r>
            <a:r>
              <a:rPr lang="zh-CN" altLang="en-US"/>
              <a:t>链</a:t>
            </a:r>
            <a:r>
              <a:rPr lang="en-US" altLang="zh-CN"/>
              <a:t>    </a:t>
            </a:r>
            <a:r>
              <a:rPr lang="zh-CN" altLang="en-US"/>
              <a:t>接</a:t>
            </a:r>
            <a:endParaRPr lang="zh-CN" altLang="en-US"/>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955"/>
            <a:ext cx="8229600" cy="841375"/>
          </a:xfrm>
        </p:spPr>
        <p:txBody>
          <a:bodyPr/>
          <a:p>
            <a:r>
              <a:rPr lang="zh-CN" altLang="en-US"/>
              <a:t>泸州</a:t>
            </a:r>
            <a:r>
              <a:rPr lang="en-US" altLang="zh-CN"/>
              <a:t>13</a:t>
            </a:r>
            <a:r>
              <a:rPr lang="zh-CN" altLang="en-US"/>
              <a:t>年中考题</a:t>
            </a:r>
            <a:endParaRPr lang="zh-CN" altLang="en-US"/>
          </a:p>
        </p:txBody>
      </p:sp>
      <p:sp>
        <p:nvSpPr>
          <p:cNvPr id="3" name="内容占位符 2"/>
          <p:cNvSpPr>
            <a:spLocks noGrp="1"/>
          </p:cNvSpPr>
          <p:nvPr>
            <p:ph idx="1"/>
          </p:nvPr>
        </p:nvSpPr>
        <p:spPr>
          <a:xfrm>
            <a:off x="1981200" y="1217930"/>
            <a:ext cx="8229600" cy="4908550"/>
          </a:xfrm>
        </p:spPr>
        <p:txBody>
          <a:bodyPr/>
          <a:p>
            <a:pPr marL="0" indent="0">
              <a:buNone/>
            </a:pPr>
            <a:r>
              <a:rPr lang="zh-CN" altLang="en-US"/>
              <a:t>某同学在复习新航路的开辟时，列出了以下几条主要新航线，其中与哥伦布联系的是（   ）</a:t>
            </a:r>
            <a:endParaRPr lang="zh-CN" altLang="en-US"/>
          </a:p>
          <a:p>
            <a:pPr marL="0" indent="0">
              <a:buNone/>
            </a:pPr>
            <a:r>
              <a:rPr lang="zh-CN" altLang="en-US"/>
              <a:t>A．葡萄牙—大西洋一好望角一印度洋—印度西南海岸</a:t>
            </a:r>
            <a:endParaRPr lang="zh-CN" altLang="en-US"/>
          </a:p>
          <a:p>
            <a:pPr marL="0" indent="0">
              <a:buNone/>
            </a:pPr>
            <a:r>
              <a:rPr lang="zh-CN" altLang="en-US"/>
              <a:t>B．西班牙—大西洋—古巴、海地等地</a:t>
            </a:r>
            <a:endParaRPr lang="zh-CN" altLang="en-US"/>
          </a:p>
          <a:p>
            <a:pPr marL="0" indent="0">
              <a:buNone/>
            </a:pPr>
            <a:r>
              <a:rPr lang="zh-CN" altLang="en-US"/>
              <a:t>C．葡萄牙—大西洋—非洲最南端</a:t>
            </a:r>
            <a:endParaRPr lang="zh-CN" altLang="en-US"/>
          </a:p>
          <a:p>
            <a:pPr marL="0" indent="0">
              <a:buNone/>
            </a:pPr>
            <a:r>
              <a:rPr lang="zh-CN" altLang="en-US"/>
              <a:t>D．西班牙—大西洋一太平洋—印度洋—大西洋</a:t>
            </a:r>
            <a:endParaRPr lang="zh-CN" altLang="en-US"/>
          </a:p>
        </p:txBody>
      </p:sp>
      <p:sp>
        <p:nvSpPr>
          <p:cNvPr id="4" name="文本框 3"/>
          <p:cNvSpPr txBox="1"/>
          <p:nvPr/>
        </p:nvSpPr>
        <p:spPr>
          <a:xfrm>
            <a:off x="9768205" y="1484630"/>
            <a:ext cx="788035" cy="1106805"/>
          </a:xfrm>
          <a:prstGeom prst="rect">
            <a:avLst/>
          </a:prstGeom>
          <a:noFill/>
        </p:spPr>
        <p:txBody>
          <a:bodyPr wrap="none" rtlCol="0">
            <a:spAutoFit/>
          </a:bodyPr>
          <a:p>
            <a:r>
              <a:rPr lang="en-US" altLang="zh-CN" sz="6600" b="1">
                <a:solidFill>
                  <a:srgbClr val="FF0000"/>
                </a:solidFill>
              </a:rPr>
              <a:t>B</a:t>
            </a:r>
            <a:endParaRPr lang="en-US" altLang="zh-CN" sz="66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2046880" y="1582391"/>
            <a:ext cx="10097792" cy="526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165452" y="765779"/>
            <a:ext cx="1561100" cy="3143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标注 8"/>
          <p:cNvSpPr/>
          <p:nvPr>
            <p:custDataLst>
              <p:tags r:id="rId5"/>
            </p:custDataLst>
          </p:nvPr>
        </p:nvSpPr>
        <p:spPr>
          <a:xfrm>
            <a:off x="2927648" y="786331"/>
            <a:ext cx="7296811" cy="759448"/>
          </a:xfrm>
          <a:prstGeom prst="wedgeRoundRectCallout">
            <a:avLst>
              <a:gd name="adj1" fmla="val -72930"/>
              <a:gd name="adj2" fmla="val 8888"/>
              <a:gd name="adj3" fmla="val 16667"/>
            </a:avLst>
          </a:prstGeom>
          <a:solidFill>
            <a:srgbClr val="000099"/>
          </a:solidFill>
          <a:ln>
            <a:no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CN" altLang="en-US" sz="4265" b="1" smtClean="0">
                <a:solidFill>
                  <a:srgbClr val="FFFF00"/>
                </a:solidFill>
                <a:latin typeface="微软雅黑" panose="020B0503020204020204" charset="-122"/>
                <a:ea typeface="微软雅黑" panose="020B0503020204020204" charset="-122"/>
              </a:rPr>
              <a:t>世界那么大！我想去看看！</a:t>
            </a:r>
            <a:endParaRPr lang="zh-CN" altLang="en-US" sz="4265" b="1">
              <a:solidFill>
                <a:srgbClr val="FFFF00"/>
              </a:solidFill>
              <a:latin typeface="微软雅黑" panose="020B0503020204020204" charset="-122"/>
              <a:ea typeface="微软雅黑" panose="020B0503020204020204" charset="-122"/>
            </a:endParaRPr>
          </a:p>
        </p:txBody>
      </p:sp>
      <p:grpSp>
        <p:nvGrpSpPr>
          <p:cNvPr id="5" name="组合 4"/>
          <p:cNvGrpSpPr/>
          <p:nvPr>
            <p:custDataLst>
              <p:tags r:id="rId6"/>
            </p:custDataLst>
          </p:nvPr>
        </p:nvGrpSpPr>
        <p:grpSpPr>
          <a:xfrm>
            <a:off x="6960096" y="4389109"/>
            <a:ext cx="2784309" cy="2112235"/>
            <a:chOff x="6105434" y="2427734"/>
            <a:chExt cx="2088232" cy="1584176"/>
          </a:xfrm>
        </p:grpSpPr>
        <p:sp>
          <p:nvSpPr>
            <p:cNvPr id="3" name="圆角矩形 2"/>
            <p:cNvSpPr/>
            <p:nvPr>
              <p:custDataLst>
                <p:tags r:id="rId7"/>
              </p:custDataLst>
            </p:nvPr>
          </p:nvSpPr>
          <p:spPr>
            <a:xfrm>
              <a:off x="6105434" y="2427734"/>
              <a:ext cx="2088232" cy="1584176"/>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p:custDataLst>
                <p:tags r:id="rId8"/>
              </p:custDataLst>
            </p:nvPr>
          </p:nvSpPr>
          <p:spPr>
            <a:xfrm>
              <a:off x="6105434" y="3334221"/>
              <a:ext cx="2016224" cy="437674"/>
            </a:xfrm>
            <a:prstGeom prst="rect">
              <a:avLst/>
            </a:prstGeom>
            <a:solidFill>
              <a:schemeClr val="bg1">
                <a:alpha val="25000"/>
              </a:schemeClr>
            </a:solidFill>
            <a:effectLst>
              <a:outerShdw blurRad="63500" sx="102000" sy="102000" algn="ctr" rotWithShape="0">
                <a:prstClr val="black">
                  <a:alpha val="40000"/>
                </a:prstClr>
              </a:outerShdw>
            </a:effectLst>
          </p:spPr>
          <p:txBody>
            <a:bodyPr wrap="square">
              <a:spAutoFit/>
            </a:bodyPr>
            <a:lstStyle/>
            <a:p>
              <a:pPr algn="ctr"/>
              <a:r>
                <a:rPr lang="zh-CN" altLang="en-US" sz="3200" b="1" smtClean="0">
                  <a:solidFill>
                    <a:srgbClr val="660066"/>
                  </a:solidFill>
                  <a:latin typeface="微软雅黑" panose="020B0503020204020204" charset="-122"/>
                  <a:ea typeface="微软雅黑" panose="020B0503020204020204" charset="-122"/>
                </a:rPr>
                <a:t>奥斯曼土耳其</a:t>
              </a:r>
              <a:endParaRPr lang="zh-CN" altLang="en-US" sz="3200" b="1">
                <a:solidFill>
                  <a:srgbClr val="660066"/>
                </a:solidFill>
                <a:latin typeface="微软雅黑" panose="020B0503020204020204" charset="-122"/>
                <a:ea typeface="微软雅黑" panose="020B0503020204020204" charset="-122"/>
              </a:endParaRPr>
            </a:p>
          </p:txBody>
        </p:sp>
      </p:grpSp>
      <p:sp>
        <p:nvSpPr>
          <p:cNvPr id="13" name="矩形 12"/>
          <p:cNvSpPr/>
          <p:nvPr>
            <p:custDataLst>
              <p:tags r:id="rId9"/>
            </p:custDataLst>
          </p:nvPr>
        </p:nvSpPr>
        <p:spPr>
          <a:xfrm>
            <a:off x="9840416" y="5597756"/>
            <a:ext cx="2016224" cy="1105535"/>
          </a:xfrm>
          <a:prstGeom prst="rect">
            <a:avLst/>
          </a:prstGeom>
          <a:solidFill>
            <a:schemeClr val="tx1"/>
          </a:solidFill>
        </p:spPr>
        <p:txBody>
          <a:bodyPr wrap="square" lIns="121760" tIns="60880" rIns="121760" bIns="60880">
            <a:spAutoFit/>
          </a:bodyPr>
          <a:lstStyle/>
          <a:p>
            <a:pPr algn="ctr">
              <a:spcBef>
                <a:spcPts val="600"/>
              </a:spcBef>
              <a:spcAft>
                <a:spcPts val="600"/>
              </a:spcAft>
            </a:pPr>
            <a:r>
              <a:rPr lang="zh-CN" altLang="en-US" sz="3200" b="1" smtClean="0">
                <a:solidFill>
                  <a:schemeClr val="bg1"/>
                </a:solidFill>
                <a:effectLst>
                  <a:outerShdw blurRad="38100" dist="38100" dir="2700000" algn="tl">
                    <a:srgbClr val="C0C0C0"/>
                  </a:outerShdw>
                </a:effectLst>
                <a:latin typeface="微软雅黑" panose="020B0503020204020204" charset="-122"/>
                <a:ea typeface="微软雅黑" panose="020B0503020204020204" charset="-122"/>
              </a:rPr>
              <a:t>传统商路受阻</a:t>
            </a:r>
            <a:endParaRPr lang="zh-CN" altLang="en-US" sz="3200" b="1">
              <a:solidFill>
                <a:schemeClr val="bg1"/>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10" name="任意多边形 9"/>
          <p:cNvSpPr/>
          <p:nvPr>
            <p:custDataLst>
              <p:tags r:id="rId10"/>
            </p:custDataLst>
          </p:nvPr>
        </p:nvSpPr>
        <p:spPr>
          <a:xfrm>
            <a:off x="3651615" y="1729563"/>
            <a:ext cx="544703" cy="1219200"/>
          </a:xfrm>
          <a:custGeom>
            <a:avLst/>
            <a:gdLst>
              <a:gd name="connsiteX0" fmla="*/ 227774 w 408527"/>
              <a:gd name="connsiteY0" fmla="*/ 914400 h 914400"/>
              <a:gd name="connsiteX1" fmla="*/ 4490 w 408527"/>
              <a:gd name="connsiteY1" fmla="*/ 350875 h 914400"/>
              <a:gd name="connsiteX2" fmla="*/ 408527 w 408527"/>
              <a:gd name="connsiteY2" fmla="*/ 0 h 914400"/>
            </a:gdLst>
            <a:ahLst/>
            <a:cxnLst>
              <a:cxn ang="0">
                <a:pos x="connsiteX0" y="connsiteY0"/>
              </a:cxn>
              <a:cxn ang="0">
                <a:pos x="connsiteX1" y="connsiteY1"/>
              </a:cxn>
              <a:cxn ang="0">
                <a:pos x="connsiteX2" y="connsiteY2"/>
              </a:cxn>
            </a:cxnLst>
            <a:rect l="l" t="t" r="r" b="b"/>
            <a:pathLst>
              <a:path w="408527" h="914400">
                <a:moveTo>
                  <a:pt x="227774" y="914400"/>
                </a:moveTo>
                <a:cubicBezTo>
                  <a:pt x="101069" y="708837"/>
                  <a:pt x="-25635" y="503275"/>
                  <a:pt x="4490" y="350875"/>
                </a:cubicBezTo>
                <a:cubicBezTo>
                  <a:pt x="34615" y="198475"/>
                  <a:pt x="221571" y="99237"/>
                  <a:pt x="408527" y="0"/>
                </a:cubicBezTo>
              </a:path>
            </a:pathLst>
          </a:custGeom>
          <a:ln w="635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1" name="任意多边形 10"/>
          <p:cNvSpPr/>
          <p:nvPr>
            <p:custDataLst>
              <p:tags r:id="rId11"/>
            </p:custDataLst>
          </p:nvPr>
        </p:nvSpPr>
        <p:spPr>
          <a:xfrm>
            <a:off x="2218180" y="4423167"/>
            <a:ext cx="1184284" cy="2268279"/>
          </a:xfrm>
          <a:custGeom>
            <a:avLst/>
            <a:gdLst>
              <a:gd name="connsiteX0" fmla="*/ 888213 w 888213"/>
              <a:gd name="connsiteY0" fmla="*/ 0 h 1701209"/>
              <a:gd name="connsiteX1" fmla="*/ 58873 w 888213"/>
              <a:gd name="connsiteY1" fmla="*/ 659219 h 1701209"/>
              <a:gd name="connsiteX2" fmla="*/ 133301 w 888213"/>
              <a:gd name="connsiteY2" fmla="*/ 1701209 h 1701209"/>
            </a:gdLst>
            <a:ahLst/>
            <a:cxnLst>
              <a:cxn ang="0">
                <a:pos x="connsiteX0" y="connsiteY0"/>
              </a:cxn>
              <a:cxn ang="0">
                <a:pos x="connsiteX1" y="connsiteY1"/>
              </a:cxn>
              <a:cxn ang="0">
                <a:pos x="connsiteX2" y="connsiteY2"/>
              </a:cxn>
            </a:cxnLst>
            <a:rect l="l" t="t" r="r" b="b"/>
            <a:pathLst>
              <a:path w="888213" h="1701209">
                <a:moveTo>
                  <a:pt x="888213" y="0"/>
                </a:moveTo>
                <a:cubicBezTo>
                  <a:pt x="536452" y="187842"/>
                  <a:pt x="184692" y="375684"/>
                  <a:pt x="58873" y="659219"/>
                </a:cubicBezTo>
                <a:cubicBezTo>
                  <a:pt x="-66946" y="942754"/>
                  <a:pt x="33177" y="1321981"/>
                  <a:pt x="133301" y="1701209"/>
                </a:cubicBezTo>
              </a:path>
            </a:pathLst>
          </a:custGeom>
          <a:ln w="635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2" name="任意多边形 11"/>
          <p:cNvSpPr/>
          <p:nvPr>
            <p:custDataLst>
              <p:tags r:id="rId12"/>
            </p:custDataLst>
          </p:nvPr>
        </p:nvSpPr>
        <p:spPr>
          <a:xfrm>
            <a:off x="2140720" y="3600908"/>
            <a:ext cx="1176671" cy="141767"/>
          </a:xfrm>
          <a:custGeom>
            <a:avLst/>
            <a:gdLst>
              <a:gd name="connsiteX0" fmla="*/ 882503 w 882503"/>
              <a:gd name="connsiteY0" fmla="*/ 0 h 106325"/>
              <a:gd name="connsiteX1" fmla="*/ 489098 w 882503"/>
              <a:gd name="connsiteY1" fmla="*/ 42530 h 106325"/>
              <a:gd name="connsiteX2" fmla="*/ 0 w 882503"/>
              <a:gd name="connsiteY2" fmla="*/ 106325 h 106325"/>
            </a:gdLst>
            <a:ahLst/>
            <a:cxnLst>
              <a:cxn ang="0">
                <a:pos x="connsiteX0" y="connsiteY0"/>
              </a:cxn>
              <a:cxn ang="0">
                <a:pos x="connsiteX1" y="connsiteY1"/>
              </a:cxn>
              <a:cxn ang="0">
                <a:pos x="connsiteX2" y="connsiteY2"/>
              </a:cxn>
            </a:cxnLst>
            <a:rect l="l" t="t" r="r" b="b"/>
            <a:pathLst>
              <a:path w="882503" h="106325">
                <a:moveTo>
                  <a:pt x="882503" y="0"/>
                </a:moveTo>
                <a:lnTo>
                  <a:pt x="489098" y="42530"/>
                </a:lnTo>
                <a:lnTo>
                  <a:pt x="0" y="106325"/>
                </a:lnTo>
              </a:path>
            </a:pathLst>
          </a:custGeom>
          <a:ln w="635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4" name="TextBox 13"/>
          <p:cNvSpPr txBox="1"/>
          <p:nvPr>
            <p:custDataLst>
              <p:tags r:id="rId13"/>
            </p:custDataLst>
          </p:nvPr>
        </p:nvSpPr>
        <p:spPr>
          <a:xfrm>
            <a:off x="3695733" y="2045384"/>
            <a:ext cx="1402080" cy="583565"/>
          </a:xfrm>
          <a:prstGeom prst="rect">
            <a:avLst/>
          </a:prstGeom>
          <a:noFill/>
        </p:spPr>
        <p:txBody>
          <a:bodyPr wrap="none" rtlCol="0">
            <a:spAutoFit/>
          </a:bodyPr>
          <a:lstStyle/>
          <a:p>
            <a:r>
              <a:rPr lang="zh-CN" altLang="en-US" sz="3200" b="1" smtClean="0">
                <a:solidFill>
                  <a:srgbClr val="FF0000"/>
                </a:solidFill>
                <a:latin typeface="微软雅黑" panose="020B0503020204020204" charset="-122"/>
                <a:ea typeface="微软雅黑" panose="020B0503020204020204" charset="-122"/>
              </a:rPr>
              <a:t>向北？</a:t>
            </a:r>
            <a:endParaRPr lang="zh-CN" altLang="en-US" sz="3200" b="1">
              <a:solidFill>
                <a:srgbClr val="FF0000"/>
              </a:solidFill>
              <a:latin typeface="微软雅黑" panose="020B0503020204020204" charset="-122"/>
              <a:ea typeface="微软雅黑" panose="020B0503020204020204" charset="-122"/>
            </a:endParaRPr>
          </a:p>
        </p:txBody>
      </p:sp>
      <p:sp>
        <p:nvSpPr>
          <p:cNvPr id="21" name="TextBox 20"/>
          <p:cNvSpPr txBox="1"/>
          <p:nvPr>
            <p:custDataLst>
              <p:tags r:id="rId14"/>
            </p:custDataLst>
          </p:nvPr>
        </p:nvSpPr>
        <p:spPr>
          <a:xfrm>
            <a:off x="2241676" y="2909480"/>
            <a:ext cx="1402080" cy="583565"/>
          </a:xfrm>
          <a:prstGeom prst="rect">
            <a:avLst/>
          </a:prstGeom>
          <a:noFill/>
        </p:spPr>
        <p:txBody>
          <a:bodyPr wrap="none" rtlCol="0">
            <a:spAutoFit/>
          </a:bodyPr>
          <a:lstStyle/>
          <a:p>
            <a:r>
              <a:rPr lang="zh-CN" altLang="en-US" sz="3200" b="1" smtClean="0">
                <a:solidFill>
                  <a:srgbClr val="FF0000"/>
                </a:solidFill>
                <a:latin typeface="微软雅黑" panose="020B0503020204020204" charset="-122"/>
                <a:ea typeface="微软雅黑" panose="020B0503020204020204" charset="-122"/>
              </a:rPr>
              <a:t>向西？</a:t>
            </a:r>
            <a:endParaRPr lang="zh-CN" altLang="en-US" sz="3200" b="1">
              <a:solidFill>
                <a:srgbClr val="FF0000"/>
              </a:solidFill>
              <a:latin typeface="微软雅黑" panose="020B0503020204020204" charset="-122"/>
              <a:ea typeface="微软雅黑" panose="020B0503020204020204" charset="-122"/>
            </a:endParaRPr>
          </a:p>
        </p:txBody>
      </p:sp>
      <p:sp>
        <p:nvSpPr>
          <p:cNvPr id="22" name="TextBox 21"/>
          <p:cNvSpPr txBox="1"/>
          <p:nvPr>
            <p:custDataLst>
              <p:tags r:id="rId15"/>
            </p:custDataLst>
          </p:nvPr>
        </p:nvSpPr>
        <p:spPr>
          <a:xfrm>
            <a:off x="2046880" y="4081352"/>
            <a:ext cx="1402080" cy="583565"/>
          </a:xfrm>
          <a:prstGeom prst="rect">
            <a:avLst/>
          </a:prstGeom>
          <a:noFill/>
        </p:spPr>
        <p:txBody>
          <a:bodyPr wrap="none" rtlCol="0">
            <a:spAutoFit/>
          </a:bodyPr>
          <a:lstStyle/>
          <a:p>
            <a:r>
              <a:rPr lang="zh-CN" altLang="en-US" sz="3200" b="1" smtClean="0">
                <a:solidFill>
                  <a:srgbClr val="FF0000"/>
                </a:solidFill>
                <a:latin typeface="微软雅黑" panose="020B0503020204020204" charset="-122"/>
                <a:ea typeface="微软雅黑" panose="020B0503020204020204" charset="-122"/>
              </a:rPr>
              <a:t>向南？</a:t>
            </a:r>
            <a:endParaRPr lang="zh-CN" altLang="en-US" sz="3200" b="1">
              <a:solidFill>
                <a:srgbClr val="FF0000"/>
              </a:solidFill>
              <a:latin typeface="微软雅黑" panose="020B0503020204020204" charset="-122"/>
              <a:ea typeface="微软雅黑" panose="020B0503020204020204" charset="-122"/>
            </a:endParaRPr>
          </a:p>
        </p:txBody>
      </p:sp>
      <p:pic>
        <p:nvPicPr>
          <p:cNvPr id="5126" name="Picture 6"/>
          <p:cNvPicPr>
            <a:picLocks noChangeAspect="1" noChangeArrowheads="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bwMode="auto">
          <a:xfrm>
            <a:off x="5423957" y="1582391"/>
            <a:ext cx="2508249"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圆角矩形标注 23"/>
          <p:cNvSpPr/>
          <p:nvPr>
            <p:custDataLst>
              <p:tags r:id="rId18"/>
            </p:custDataLst>
          </p:nvPr>
        </p:nvSpPr>
        <p:spPr>
          <a:xfrm>
            <a:off x="8496267" y="1807304"/>
            <a:ext cx="3648405" cy="1333664"/>
          </a:xfrm>
          <a:prstGeom prst="wedgeRoundRectCallout">
            <a:avLst>
              <a:gd name="adj1" fmla="val -93747"/>
              <a:gd name="adj2" fmla="val -26722"/>
              <a:gd name="adj3" fmla="val 16667"/>
            </a:avLst>
          </a:prstGeom>
          <a:solidFill>
            <a:srgbClr val="92D050"/>
          </a:solidFill>
          <a:ln>
            <a:no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CN" altLang="en-US" sz="4265" b="1" smtClean="0">
                <a:solidFill>
                  <a:srgbClr val="FF0000"/>
                </a:solidFill>
                <a:latin typeface="微软雅黑" panose="020B0503020204020204" charset="-122"/>
                <a:ea typeface="微软雅黑" panose="020B0503020204020204" charset="-122"/>
              </a:rPr>
              <a:t>钱包那么小！就是走不了！</a:t>
            </a:r>
            <a:endParaRPr lang="zh-CN" altLang="en-US" sz="4265" b="1">
              <a:solidFill>
                <a:srgbClr val="FF0000"/>
              </a:solidFill>
              <a:latin typeface="微软雅黑" panose="020B0503020204020204" charset="-122"/>
              <a:ea typeface="微软雅黑" panose="020B0503020204020204" charset="-122"/>
            </a:endParaRPr>
          </a:p>
        </p:txBody>
      </p:sp>
      <p:sp>
        <p:nvSpPr>
          <p:cNvPr id="25" name="Freeform 404"/>
          <p:cNvSpPr/>
          <p:nvPr>
            <p:custDataLst>
              <p:tags r:id="rId19"/>
            </p:custDataLst>
          </p:nvPr>
        </p:nvSpPr>
        <p:spPr bwMode="gray">
          <a:xfrm rot="1169229">
            <a:off x="3772540" y="4255733"/>
            <a:ext cx="1426509" cy="1231184"/>
          </a:xfrm>
          <a:custGeom>
            <a:avLst/>
            <a:gdLst>
              <a:gd name="T0" fmla="*/ 154 w 158"/>
              <a:gd name="T1" fmla="*/ 46 h 132"/>
              <a:gd name="T2" fmla="*/ 146 w 158"/>
              <a:gd name="T3" fmla="*/ 46 h 132"/>
              <a:gd name="T4" fmla="*/ 136 w 158"/>
              <a:gd name="T5" fmla="*/ 48 h 132"/>
              <a:gd name="T6" fmla="*/ 132 w 158"/>
              <a:gd name="T7" fmla="*/ 54 h 132"/>
              <a:gd name="T8" fmla="*/ 126 w 158"/>
              <a:gd name="T9" fmla="*/ 58 h 132"/>
              <a:gd name="T10" fmla="*/ 120 w 158"/>
              <a:gd name="T11" fmla="*/ 66 h 132"/>
              <a:gd name="T12" fmla="*/ 120 w 158"/>
              <a:gd name="T13" fmla="*/ 74 h 132"/>
              <a:gd name="T14" fmla="*/ 120 w 158"/>
              <a:gd name="T15" fmla="*/ 78 h 132"/>
              <a:gd name="T16" fmla="*/ 116 w 158"/>
              <a:gd name="T17" fmla="*/ 84 h 132"/>
              <a:gd name="T18" fmla="*/ 110 w 158"/>
              <a:gd name="T19" fmla="*/ 92 h 132"/>
              <a:gd name="T20" fmla="*/ 96 w 158"/>
              <a:gd name="T21" fmla="*/ 118 h 132"/>
              <a:gd name="T22" fmla="*/ 92 w 158"/>
              <a:gd name="T23" fmla="*/ 118 h 132"/>
              <a:gd name="T24" fmla="*/ 78 w 158"/>
              <a:gd name="T25" fmla="*/ 118 h 132"/>
              <a:gd name="T26" fmla="*/ 68 w 158"/>
              <a:gd name="T27" fmla="*/ 116 h 132"/>
              <a:gd name="T28" fmla="*/ 60 w 158"/>
              <a:gd name="T29" fmla="*/ 118 h 132"/>
              <a:gd name="T30" fmla="*/ 52 w 158"/>
              <a:gd name="T31" fmla="*/ 120 h 132"/>
              <a:gd name="T32" fmla="*/ 50 w 158"/>
              <a:gd name="T33" fmla="*/ 122 h 132"/>
              <a:gd name="T34" fmla="*/ 44 w 158"/>
              <a:gd name="T35" fmla="*/ 120 h 132"/>
              <a:gd name="T36" fmla="*/ 38 w 158"/>
              <a:gd name="T37" fmla="*/ 120 h 132"/>
              <a:gd name="T38" fmla="*/ 32 w 158"/>
              <a:gd name="T39" fmla="*/ 124 h 132"/>
              <a:gd name="T40" fmla="*/ 30 w 158"/>
              <a:gd name="T41" fmla="*/ 132 h 132"/>
              <a:gd name="T42" fmla="*/ 26 w 158"/>
              <a:gd name="T43" fmla="*/ 132 h 132"/>
              <a:gd name="T44" fmla="*/ 20 w 158"/>
              <a:gd name="T45" fmla="*/ 128 h 132"/>
              <a:gd name="T46" fmla="*/ 18 w 158"/>
              <a:gd name="T47" fmla="*/ 122 h 132"/>
              <a:gd name="T48" fmla="*/ 16 w 158"/>
              <a:gd name="T49" fmla="*/ 120 h 132"/>
              <a:gd name="T50" fmla="*/ 16 w 158"/>
              <a:gd name="T51" fmla="*/ 118 h 132"/>
              <a:gd name="T52" fmla="*/ 16 w 158"/>
              <a:gd name="T53" fmla="*/ 118 h 132"/>
              <a:gd name="T54" fmla="*/ 16 w 158"/>
              <a:gd name="T55" fmla="*/ 114 h 132"/>
              <a:gd name="T56" fmla="*/ 20 w 158"/>
              <a:gd name="T57" fmla="*/ 104 h 132"/>
              <a:gd name="T58" fmla="*/ 24 w 158"/>
              <a:gd name="T59" fmla="*/ 102 h 132"/>
              <a:gd name="T60" fmla="*/ 30 w 158"/>
              <a:gd name="T61" fmla="*/ 98 h 132"/>
              <a:gd name="T62" fmla="*/ 28 w 158"/>
              <a:gd name="T63" fmla="*/ 88 h 132"/>
              <a:gd name="T64" fmla="*/ 30 w 158"/>
              <a:gd name="T65" fmla="*/ 70 h 132"/>
              <a:gd name="T66" fmla="*/ 30 w 158"/>
              <a:gd name="T67" fmla="*/ 50 h 132"/>
              <a:gd name="T68" fmla="*/ 32 w 158"/>
              <a:gd name="T69" fmla="*/ 42 h 132"/>
              <a:gd name="T70" fmla="*/ 38 w 158"/>
              <a:gd name="T71" fmla="*/ 38 h 132"/>
              <a:gd name="T72" fmla="*/ 38 w 158"/>
              <a:gd name="T73" fmla="*/ 34 h 132"/>
              <a:gd name="T74" fmla="*/ 36 w 158"/>
              <a:gd name="T75" fmla="*/ 32 h 132"/>
              <a:gd name="T76" fmla="*/ 28 w 158"/>
              <a:gd name="T77" fmla="*/ 28 h 132"/>
              <a:gd name="T78" fmla="*/ 26 w 158"/>
              <a:gd name="T79" fmla="*/ 28 h 132"/>
              <a:gd name="T80" fmla="*/ 24 w 158"/>
              <a:gd name="T81" fmla="*/ 28 h 132"/>
              <a:gd name="T82" fmla="*/ 10 w 158"/>
              <a:gd name="T83" fmla="*/ 30 h 132"/>
              <a:gd name="T84" fmla="*/ 4 w 158"/>
              <a:gd name="T85" fmla="*/ 24 h 132"/>
              <a:gd name="T86" fmla="*/ 4 w 158"/>
              <a:gd name="T87" fmla="*/ 20 h 132"/>
              <a:gd name="T88" fmla="*/ 0 w 158"/>
              <a:gd name="T89" fmla="*/ 14 h 132"/>
              <a:gd name="T90" fmla="*/ 2 w 158"/>
              <a:gd name="T91" fmla="*/ 12 h 132"/>
              <a:gd name="T92" fmla="*/ 4 w 158"/>
              <a:gd name="T93" fmla="*/ 10 h 132"/>
              <a:gd name="T94" fmla="*/ 18 w 158"/>
              <a:gd name="T95" fmla="*/ 0 h 132"/>
              <a:gd name="T96" fmla="*/ 22 w 158"/>
              <a:gd name="T97" fmla="*/ 0 h 132"/>
              <a:gd name="T98" fmla="*/ 26 w 158"/>
              <a:gd name="T99" fmla="*/ 2 h 132"/>
              <a:gd name="T100" fmla="*/ 58 w 158"/>
              <a:gd name="T101" fmla="*/ 6 h 132"/>
              <a:gd name="T102" fmla="*/ 84 w 158"/>
              <a:gd name="T103" fmla="*/ 8 h 132"/>
              <a:gd name="T104" fmla="*/ 98 w 158"/>
              <a:gd name="T105" fmla="*/ 6 h 132"/>
              <a:gd name="T106" fmla="*/ 102 w 158"/>
              <a:gd name="T107" fmla="*/ 8 h 132"/>
              <a:gd name="T108" fmla="*/ 102 w 158"/>
              <a:gd name="T109" fmla="*/ 12 h 132"/>
              <a:gd name="T110" fmla="*/ 106 w 158"/>
              <a:gd name="T111" fmla="*/ 14 h 132"/>
              <a:gd name="T112" fmla="*/ 112 w 158"/>
              <a:gd name="T113" fmla="*/ 18 h 132"/>
              <a:gd name="T114" fmla="*/ 114 w 158"/>
              <a:gd name="T115" fmla="*/ 18 h 132"/>
              <a:gd name="T116" fmla="*/ 120 w 158"/>
              <a:gd name="T117" fmla="*/ 22 h 132"/>
              <a:gd name="T118" fmla="*/ 126 w 158"/>
              <a:gd name="T119" fmla="*/ 28 h 132"/>
              <a:gd name="T120" fmla="*/ 134 w 158"/>
              <a:gd name="T121" fmla="*/ 36 h 132"/>
              <a:gd name="T122" fmla="*/ 152 w 158"/>
              <a:gd name="T123" fmla="*/ 42 h 132"/>
              <a:gd name="T124" fmla="*/ 154 w 158"/>
              <a:gd name="T125" fmla="*/ 4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 h="132">
                <a:moveTo>
                  <a:pt x="154" y="46"/>
                </a:moveTo>
                <a:lnTo>
                  <a:pt x="154" y="46"/>
                </a:lnTo>
                <a:lnTo>
                  <a:pt x="150" y="46"/>
                </a:lnTo>
                <a:lnTo>
                  <a:pt x="146" y="46"/>
                </a:lnTo>
                <a:lnTo>
                  <a:pt x="142" y="46"/>
                </a:lnTo>
                <a:lnTo>
                  <a:pt x="136" y="48"/>
                </a:lnTo>
                <a:lnTo>
                  <a:pt x="132" y="52"/>
                </a:lnTo>
                <a:lnTo>
                  <a:pt x="132" y="54"/>
                </a:lnTo>
                <a:lnTo>
                  <a:pt x="130" y="54"/>
                </a:lnTo>
                <a:lnTo>
                  <a:pt x="126" y="58"/>
                </a:lnTo>
                <a:lnTo>
                  <a:pt x="122" y="62"/>
                </a:lnTo>
                <a:lnTo>
                  <a:pt x="120" y="66"/>
                </a:lnTo>
                <a:lnTo>
                  <a:pt x="118" y="70"/>
                </a:lnTo>
                <a:lnTo>
                  <a:pt x="120" y="74"/>
                </a:lnTo>
                <a:lnTo>
                  <a:pt x="122" y="78"/>
                </a:lnTo>
                <a:lnTo>
                  <a:pt x="120" y="78"/>
                </a:lnTo>
                <a:lnTo>
                  <a:pt x="118" y="80"/>
                </a:lnTo>
                <a:lnTo>
                  <a:pt x="116" y="84"/>
                </a:lnTo>
                <a:lnTo>
                  <a:pt x="112" y="88"/>
                </a:lnTo>
                <a:lnTo>
                  <a:pt x="110" y="92"/>
                </a:lnTo>
                <a:lnTo>
                  <a:pt x="106" y="96"/>
                </a:lnTo>
                <a:lnTo>
                  <a:pt x="96" y="118"/>
                </a:lnTo>
                <a:lnTo>
                  <a:pt x="94" y="118"/>
                </a:lnTo>
                <a:lnTo>
                  <a:pt x="92" y="118"/>
                </a:lnTo>
                <a:lnTo>
                  <a:pt x="86" y="118"/>
                </a:lnTo>
                <a:lnTo>
                  <a:pt x="78" y="118"/>
                </a:lnTo>
                <a:lnTo>
                  <a:pt x="68" y="116"/>
                </a:lnTo>
                <a:lnTo>
                  <a:pt x="68" y="116"/>
                </a:lnTo>
                <a:lnTo>
                  <a:pt x="64" y="116"/>
                </a:lnTo>
                <a:lnTo>
                  <a:pt x="60" y="118"/>
                </a:lnTo>
                <a:lnTo>
                  <a:pt x="56" y="118"/>
                </a:lnTo>
                <a:lnTo>
                  <a:pt x="52" y="120"/>
                </a:lnTo>
                <a:lnTo>
                  <a:pt x="50" y="122"/>
                </a:lnTo>
                <a:lnTo>
                  <a:pt x="50" y="122"/>
                </a:lnTo>
                <a:lnTo>
                  <a:pt x="48" y="120"/>
                </a:lnTo>
                <a:lnTo>
                  <a:pt x="44" y="120"/>
                </a:lnTo>
                <a:lnTo>
                  <a:pt x="40" y="120"/>
                </a:lnTo>
                <a:lnTo>
                  <a:pt x="38" y="120"/>
                </a:lnTo>
                <a:lnTo>
                  <a:pt x="34" y="122"/>
                </a:lnTo>
                <a:lnTo>
                  <a:pt x="32" y="124"/>
                </a:lnTo>
                <a:lnTo>
                  <a:pt x="30" y="128"/>
                </a:lnTo>
                <a:lnTo>
                  <a:pt x="30" y="132"/>
                </a:lnTo>
                <a:lnTo>
                  <a:pt x="28" y="132"/>
                </a:lnTo>
                <a:lnTo>
                  <a:pt x="26" y="132"/>
                </a:lnTo>
                <a:lnTo>
                  <a:pt x="24" y="130"/>
                </a:lnTo>
                <a:lnTo>
                  <a:pt x="20" y="128"/>
                </a:lnTo>
                <a:lnTo>
                  <a:pt x="18" y="126"/>
                </a:lnTo>
                <a:lnTo>
                  <a:pt x="18" y="122"/>
                </a:lnTo>
                <a:lnTo>
                  <a:pt x="16" y="122"/>
                </a:lnTo>
                <a:lnTo>
                  <a:pt x="16" y="120"/>
                </a:lnTo>
                <a:lnTo>
                  <a:pt x="16" y="118"/>
                </a:lnTo>
                <a:lnTo>
                  <a:pt x="16" y="118"/>
                </a:lnTo>
                <a:lnTo>
                  <a:pt x="16" y="118"/>
                </a:lnTo>
                <a:lnTo>
                  <a:pt x="16" y="118"/>
                </a:lnTo>
                <a:lnTo>
                  <a:pt x="16" y="116"/>
                </a:lnTo>
                <a:lnTo>
                  <a:pt x="16" y="114"/>
                </a:lnTo>
                <a:lnTo>
                  <a:pt x="18" y="108"/>
                </a:lnTo>
                <a:lnTo>
                  <a:pt x="20" y="104"/>
                </a:lnTo>
                <a:lnTo>
                  <a:pt x="22" y="102"/>
                </a:lnTo>
                <a:lnTo>
                  <a:pt x="24" y="102"/>
                </a:lnTo>
                <a:lnTo>
                  <a:pt x="26" y="102"/>
                </a:lnTo>
                <a:lnTo>
                  <a:pt x="30" y="98"/>
                </a:lnTo>
                <a:lnTo>
                  <a:pt x="24" y="92"/>
                </a:lnTo>
                <a:lnTo>
                  <a:pt x="28" y="88"/>
                </a:lnTo>
                <a:lnTo>
                  <a:pt x="30" y="80"/>
                </a:lnTo>
                <a:lnTo>
                  <a:pt x="30" y="70"/>
                </a:lnTo>
                <a:lnTo>
                  <a:pt x="26" y="60"/>
                </a:lnTo>
                <a:lnTo>
                  <a:pt x="30" y="50"/>
                </a:lnTo>
                <a:lnTo>
                  <a:pt x="32" y="42"/>
                </a:lnTo>
                <a:lnTo>
                  <a:pt x="32" y="42"/>
                </a:lnTo>
                <a:lnTo>
                  <a:pt x="36" y="40"/>
                </a:lnTo>
                <a:lnTo>
                  <a:pt x="38" y="38"/>
                </a:lnTo>
                <a:lnTo>
                  <a:pt x="38" y="36"/>
                </a:lnTo>
                <a:lnTo>
                  <a:pt x="38" y="34"/>
                </a:lnTo>
                <a:lnTo>
                  <a:pt x="38" y="34"/>
                </a:lnTo>
                <a:lnTo>
                  <a:pt x="36" y="32"/>
                </a:lnTo>
                <a:lnTo>
                  <a:pt x="28" y="28"/>
                </a:lnTo>
                <a:lnTo>
                  <a:pt x="28" y="28"/>
                </a:lnTo>
                <a:lnTo>
                  <a:pt x="26" y="28"/>
                </a:lnTo>
                <a:lnTo>
                  <a:pt x="26" y="28"/>
                </a:lnTo>
                <a:lnTo>
                  <a:pt x="24" y="28"/>
                </a:lnTo>
                <a:lnTo>
                  <a:pt x="24" y="28"/>
                </a:lnTo>
                <a:lnTo>
                  <a:pt x="26" y="28"/>
                </a:lnTo>
                <a:lnTo>
                  <a:pt x="10" y="30"/>
                </a:lnTo>
                <a:lnTo>
                  <a:pt x="4" y="28"/>
                </a:lnTo>
                <a:lnTo>
                  <a:pt x="4" y="24"/>
                </a:lnTo>
                <a:lnTo>
                  <a:pt x="4" y="22"/>
                </a:lnTo>
                <a:lnTo>
                  <a:pt x="4" y="20"/>
                </a:lnTo>
                <a:lnTo>
                  <a:pt x="2" y="16"/>
                </a:lnTo>
                <a:lnTo>
                  <a:pt x="0" y="14"/>
                </a:lnTo>
                <a:lnTo>
                  <a:pt x="2" y="14"/>
                </a:lnTo>
                <a:lnTo>
                  <a:pt x="2" y="12"/>
                </a:lnTo>
                <a:lnTo>
                  <a:pt x="2" y="10"/>
                </a:lnTo>
                <a:lnTo>
                  <a:pt x="4" y="10"/>
                </a:lnTo>
                <a:lnTo>
                  <a:pt x="8" y="10"/>
                </a:lnTo>
                <a:lnTo>
                  <a:pt x="18" y="0"/>
                </a:lnTo>
                <a:lnTo>
                  <a:pt x="20" y="0"/>
                </a:lnTo>
                <a:lnTo>
                  <a:pt x="22" y="0"/>
                </a:lnTo>
                <a:lnTo>
                  <a:pt x="24" y="0"/>
                </a:lnTo>
                <a:lnTo>
                  <a:pt x="26" y="2"/>
                </a:lnTo>
                <a:lnTo>
                  <a:pt x="54" y="6"/>
                </a:lnTo>
                <a:lnTo>
                  <a:pt x="58" y="6"/>
                </a:lnTo>
                <a:lnTo>
                  <a:pt x="72" y="6"/>
                </a:lnTo>
                <a:lnTo>
                  <a:pt x="84" y="8"/>
                </a:lnTo>
                <a:lnTo>
                  <a:pt x="98" y="4"/>
                </a:lnTo>
                <a:lnTo>
                  <a:pt x="98" y="6"/>
                </a:lnTo>
                <a:lnTo>
                  <a:pt x="100" y="6"/>
                </a:lnTo>
                <a:lnTo>
                  <a:pt x="102" y="8"/>
                </a:lnTo>
                <a:lnTo>
                  <a:pt x="102" y="10"/>
                </a:lnTo>
                <a:lnTo>
                  <a:pt x="102" y="12"/>
                </a:lnTo>
                <a:lnTo>
                  <a:pt x="104" y="12"/>
                </a:lnTo>
                <a:lnTo>
                  <a:pt x="106" y="14"/>
                </a:lnTo>
                <a:lnTo>
                  <a:pt x="108" y="16"/>
                </a:lnTo>
                <a:lnTo>
                  <a:pt x="112" y="18"/>
                </a:lnTo>
                <a:lnTo>
                  <a:pt x="114" y="18"/>
                </a:lnTo>
                <a:lnTo>
                  <a:pt x="114" y="18"/>
                </a:lnTo>
                <a:lnTo>
                  <a:pt x="116" y="20"/>
                </a:lnTo>
                <a:lnTo>
                  <a:pt x="120" y="22"/>
                </a:lnTo>
                <a:lnTo>
                  <a:pt x="122" y="24"/>
                </a:lnTo>
                <a:lnTo>
                  <a:pt x="126" y="28"/>
                </a:lnTo>
                <a:lnTo>
                  <a:pt x="126" y="26"/>
                </a:lnTo>
                <a:lnTo>
                  <a:pt x="134" y="36"/>
                </a:lnTo>
                <a:lnTo>
                  <a:pt x="134" y="36"/>
                </a:lnTo>
                <a:lnTo>
                  <a:pt x="152" y="42"/>
                </a:lnTo>
                <a:lnTo>
                  <a:pt x="158" y="44"/>
                </a:lnTo>
                <a:lnTo>
                  <a:pt x="154" y="46"/>
                </a:lnTo>
              </a:path>
            </a:pathLst>
          </a:custGeom>
          <a:solidFill>
            <a:srgbClr val="FFFF00"/>
          </a:solidFill>
          <a:ln w="38100">
            <a:solidFill>
              <a:srgbClr val="FF0000"/>
            </a:solidFill>
            <a:prstDash val="solid"/>
            <a:round/>
          </a:ln>
          <a:effectLst/>
        </p:spPr>
        <p:txBody>
          <a:bodyPr/>
          <a:lstStyle/>
          <a:p>
            <a:endParaRPr lang="zh-CN" altLang="en-US" sz="2400"/>
          </a:p>
        </p:txBody>
      </p:sp>
      <p:sp>
        <p:nvSpPr>
          <p:cNvPr id="26" name="Freeform 412"/>
          <p:cNvSpPr/>
          <p:nvPr>
            <p:custDataLst>
              <p:tags r:id="rId20"/>
            </p:custDataLst>
          </p:nvPr>
        </p:nvSpPr>
        <p:spPr bwMode="gray">
          <a:xfrm rot="1090640">
            <a:off x="3681615" y="4344892"/>
            <a:ext cx="484699" cy="933983"/>
          </a:xfrm>
          <a:custGeom>
            <a:avLst/>
            <a:gdLst>
              <a:gd name="T0" fmla="*/ 6 w 40"/>
              <a:gd name="T1" fmla="*/ 0 h 90"/>
              <a:gd name="T2" fmla="*/ 6 w 40"/>
              <a:gd name="T3" fmla="*/ 32 h 90"/>
              <a:gd name="T4" fmla="*/ 4 w 40"/>
              <a:gd name="T5" fmla="*/ 40 h 90"/>
              <a:gd name="T6" fmla="*/ 4 w 40"/>
              <a:gd name="T7" fmla="*/ 46 h 90"/>
              <a:gd name="T8" fmla="*/ 2 w 40"/>
              <a:gd name="T9" fmla="*/ 52 h 90"/>
              <a:gd name="T10" fmla="*/ 0 w 40"/>
              <a:gd name="T11" fmla="*/ 54 h 90"/>
              <a:gd name="T12" fmla="*/ 0 w 40"/>
              <a:gd name="T13" fmla="*/ 56 h 90"/>
              <a:gd name="T14" fmla="*/ 0 w 40"/>
              <a:gd name="T15" fmla="*/ 60 h 90"/>
              <a:gd name="T16" fmla="*/ 0 w 40"/>
              <a:gd name="T17" fmla="*/ 64 h 90"/>
              <a:gd name="T18" fmla="*/ 2 w 40"/>
              <a:gd name="T19" fmla="*/ 66 h 90"/>
              <a:gd name="T20" fmla="*/ 4 w 40"/>
              <a:gd name="T21" fmla="*/ 68 h 90"/>
              <a:gd name="T22" fmla="*/ 4 w 40"/>
              <a:gd name="T23" fmla="*/ 68 h 90"/>
              <a:gd name="T24" fmla="*/ 4 w 40"/>
              <a:gd name="T25" fmla="*/ 84 h 90"/>
              <a:gd name="T26" fmla="*/ 10 w 40"/>
              <a:gd name="T27" fmla="*/ 88 h 90"/>
              <a:gd name="T28" fmla="*/ 12 w 40"/>
              <a:gd name="T29" fmla="*/ 88 h 90"/>
              <a:gd name="T30" fmla="*/ 14 w 40"/>
              <a:gd name="T31" fmla="*/ 86 h 90"/>
              <a:gd name="T32" fmla="*/ 14 w 40"/>
              <a:gd name="T33" fmla="*/ 86 h 90"/>
              <a:gd name="T34" fmla="*/ 16 w 40"/>
              <a:gd name="T35" fmla="*/ 86 h 90"/>
              <a:gd name="T36" fmla="*/ 16 w 40"/>
              <a:gd name="T37" fmla="*/ 88 h 90"/>
              <a:gd name="T38" fmla="*/ 18 w 40"/>
              <a:gd name="T39" fmla="*/ 90 h 90"/>
              <a:gd name="T40" fmla="*/ 18 w 40"/>
              <a:gd name="T41" fmla="*/ 88 h 90"/>
              <a:gd name="T42" fmla="*/ 18 w 40"/>
              <a:gd name="T43" fmla="*/ 86 h 90"/>
              <a:gd name="T44" fmla="*/ 20 w 40"/>
              <a:gd name="T45" fmla="*/ 82 h 90"/>
              <a:gd name="T46" fmla="*/ 22 w 40"/>
              <a:gd name="T47" fmla="*/ 78 h 90"/>
              <a:gd name="T48" fmla="*/ 24 w 40"/>
              <a:gd name="T49" fmla="*/ 74 h 90"/>
              <a:gd name="T50" fmla="*/ 28 w 40"/>
              <a:gd name="T51" fmla="*/ 74 h 90"/>
              <a:gd name="T52" fmla="*/ 32 w 40"/>
              <a:gd name="T53" fmla="*/ 70 h 90"/>
              <a:gd name="T54" fmla="*/ 26 w 40"/>
              <a:gd name="T55" fmla="*/ 64 h 90"/>
              <a:gd name="T56" fmla="*/ 30 w 40"/>
              <a:gd name="T57" fmla="*/ 60 h 90"/>
              <a:gd name="T58" fmla="*/ 32 w 40"/>
              <a:gd name="T59" fmla="*/ 52 h 90"/>
              <a:gd name="T60" fmla="*/ 32 w 40"/>
              <a:gd name="T61" fmla="*/ 42 h 90"/>
              <a:gd name="T62" fmla="*/ 28 w 40"/>
              <a:gd name="T63" fmla="*/ 32 h 90"/>
              <a:gd name="T64" fmla="*/ 32 w 40"/>
              <a:gd name="T65" fmla="*/ 22 h 90"/>
              <a:gd name="T66" fmla="*/ 34 w 40"/>
              <a:gd name="T67" fmla="*/ 14 h 90"/>
              <a:gd name="T68" fmla="*/ 34 w 40"/>
              <a:gd name="T69" fmla="*/ 14 h 90"/>
              <a:gd name="T70" fmla="*/ 36 w 40"/>
              <a:gd name="T71" fmla="*/ 12 h 90"/>
              <a:gd name="T72" fmla="*/ 38 w 40"/>
              <a:gd name="T73" fmla="*/ 10 h 90"/>
              <a:gd name="T74" fmla="*/ 40 w 40"/>
              <a:gd name="T75" fmla="*/ 8 h 90"/>
              <a:gd name="T76" fmla="*/ 40 w 40"/>
              <a:gd name="T77" fmla="*/ 6 h 90"/>
              <a:gd name="T78" fmla="*/ 40 w 40"/>
              <a:gd name="T79" fmla="*/ 4 h 90"/>
              <a:gd name="T80" fmla="*/ 34 w 40"/>
              <a:gd name="T81" fmla="*/ 2 h 90"/>
              <a:gd name="T82" fmla="*/ 30 w 40"/>
              <a:gd name="T83" fmla="*/ 0 h 90"/>
              <a:gd name="T84" fmla="*/ 28 w 40"/>
              <a:gd name="T85" fmla="*/ 0 h 90"/>
              <a:gd name="T86" fmla="*/ 12 w 40"/>
              <a:gd name="T87" fmla="*/ 2 h 90"/>
              <a:gd name="T88" fmla="*/ 6 w 40"/>
              <a:gd name="T8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90">
                <a:moveTo>
                  <a:pt x="6" y="0"/>
                </a:moveTo>
                <a:lnTo>
                  <a:pt x="6" y="32"/>
                </a:lnTo>
                <a:lnTo>
                  <a:pt x="4" y="40"/>
                </a:lnTo>
                <a:lnTo>
                  <a:pt x="4" y="46"/>
                </a:lnTo>
                <a:lnTo>
                  <a:pt x="2" y="52"/>
                </a:lnTo>
                <a:lnTo>
                  <a:pt x="0" y="54"/>
                </a:lnTo>
                <a:lnTo>
                  <a:pt x="0" y="56"/>
                </a:lnTo>
                <a:lnTo>
                  <a:pt x="0" y="60"/>
                </a:lnTo>
                <a:lnTo>
                  <a:pt x="0" y="64"/>
                </a:lnTo>
                <a:lnTo>
                  <a:pt x="2" y="66"/>
                </a:lnTo>
                <a:lnTo>
                  <a:pt x="4" y="68"/>
                </a:lnTo>
                <a:lnTo>
                  <a:pt x="4" y="68"/>
                </a:lnTo>
                <a:lnTo>
                  <a:pt x="4" y="84"/>
                </a:lnTo>
                <a:lnTo>
                  <a:pt x="10" y="88"/>
                </a:lnTo>
                <a:lnTo>
                  <a:pt x="12" y="88"/>
                </a:lnTo>
                <a:lnTo>
                  <a:pt x="14" y="86"/>
                </a:lnTo>
                <a:lnTo>
                  <a:pt x="14" y="86"/>
                </a:lnTo>
                <a:lnTo>
                  <a:pt x="16" y="86"/>
                </a:lnTo>
                <a:lnTo>
                  <a:pt x="16" y="88"/>
                </a:lnTo>
                <a:lnTo>
                  <a:pt x="18" y="90"/>
                </a:lnTo>
                <a:lnTo>
                  <a:pt x="18" y="88"/>
                </a:lnTo>
                <a:lnTo>
                  <a:pt x="18" y="86"/>
                </a:lnTo>
                <a:lnTo>
                  <a:pt x="20" y="82"/>
                </a:lnTo>
                <a:lnTo>
                  <a:pt x="22" y="78"/>
                </a:lnTo>
                <a:lnTo>
                  <a:pt x="24" y="74"/>
                </a:lnTo>
                <a:lnTo>
                  <a:pt x="28" y="74"/>
                </a:lnTo>
                <a:lnTo>
                  <a:pt x="32" y="70"/>
                </a:lnTo>
                <a:lnTo>
                  <a:pt x="26" y="64"/>
                </a:lnTo>
                <a:lnTo>
                  <a:pt x="30" y="60"/>
                </a:lnTo>
                <a:lnTo>
                  <a:pt x="32" y="52"/>
                </a:lnTo>
                <a:lnTo>
                  <a:pt x="32" y="42"/>
                </a:lnTo>
                <a:lnTo>
                  <a:pt x="28" y="32"/>
                </a:lnTo>
                <a:lnTo>
                  <a:pt x="32" y="22"/>
                </a:lnTo>
                <a:lnTo>
                  <a:pt x="34" y="14"/>
                </a:lnTo>
                <a:lnTo>
                  <a:pt x="34" y="14"/>
                </a:lnTo>
                <a:lnTo>
                  <a:pt x="36" y="12"/>
                </a:lnTo>
                <a:lnTo>
                  <a:pt x="38" y="10"/>
                </a:lnTo>
                <a:lnTo>
                  <a:pt x="40" y="8"/>
                </a:lnTo>
                <a:lnTo>
                  <a:pt x="40" y="6"/>
                </a:lnTo>
                <a:lnTo>
                  <a:pt x="40" y="4"/>
                </a:lnTo>
                <a:lnTo>
                  <a:pt x="34" y="2"/>
                </a:lnTo>
                <a:lnTo>
                  <a:pt x="30" y="0"/>
                </a:lnTo>
                <a:lnTo>
                  <a:pt x="28" y="0"/>
                </a:lnTo>
                <a:lnTo>
                  <a:pt x="12" y="2"/>
                </a:lnTo>
                <a:lnTo>
                  <a:pt x="6" y="0"/>
                </a:lnTo>
              </a:path>
            </a:pathLst>
          </a:custGeom>
          <a:solidFill>
            <a:srgbClr val="006600"/>
          </a:solidFill>
          <a:ln w="38100">
            <a:solidFill>
              <a:srgbClr val="660066"/>
            </a:solidFill>
            <a:prstDash val="solid"/>
            <a:round/>
          </a:ln>
          <a:effectLst/>
        </p:spPr>
        <p:txBody>
          <a:bodyPr/>
          <a:lstStyle/>
          <a:p>
            <a:endParaRPr lang="zh-CN" altLang="en-US" sz="2400"/>
          </a:p>
        </p:txBody>
      </p:sp>
      <p:grpSp>
        <p:nvGrpSpPr>
          <p:cNvPr id="16" name="组合 15"/>
          <p:cNvGrpSpPr/>
          <p:nvPr>
            <p:custDataLst>
              <p:tags r:id="rId21"/>
            </p:custDataLst>
          </p:nvPr>
        </p:nvGrpSpPr>
        <p:grpSpPr>
          <a:xfrm>
            <a:off x="165992" y="4696885"/>
            <a:ext cx="3279140" cy="2092325"/>
            <a:chOff x="124479" y="3522662"/>
            <a:chExt cx="2459355" cy="1569244"/>
          </a:xfrm>
        </p:grpSpPr>
        <p:pic>
          <p:nvPicPr>
            <p:cNvPr id="5128" name="Picture 8"/>
            <p:cNvPicPr>
              <a:picLocks noChangeAspect="1" noChangeArrowheads="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bwMode="auto">
            <a:xfrm>
              <a:off x="1111269" y="3522662"/>
              <a:ext cx="1472565" cy="156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custDataLst>
                <p:tags r:id="rId24"/>
              </p:custDataLst>
            </p:nvPr>
          </p:nvSpPr>
          <p:spPr>
            <a:xfrm>
              <a:off x="124479" y="4396333"/>
              <a:ext cx="1109649" cy="622459"/>
            </a:xfrm>
            <a:prstGeom prst="rect">
              <a:avLst/>
            </a:prstGeom>
            <a:solidFill>
              <a:schemeClr val="bg1"/>
            </a:solidFill>
          </p:spPr>
          <p:txBody>
            <a:bodyPr wrap="square">
              <a:spAutoFit/>
            </a:bodyPr>
            <a:lstStyle/>
            <a:p>
              <a:pPr algn="ctr"/>
              <a:r>
                <a:rPr lang="zh-CN" altLang="en-US" sz="2400" b="1" smtClean="0">
                  <a:solidFill>
                    <a:srgbClr val="660066"/>
                  </a:solidFill>
                  <a:latin typeface="黑体" panose="02010609060101010101" charset="-122"/>
                  <a:ea typeface="黑体" panose="02010609060101010101" charset="-122"/>
                </a:rPr>
                <a:t>葡萄牙</a:t>
              </a:r>
              <a:endParaRPr lang="en-US" altLang="zh-CN" sz="2400" b="1" smtClean="0">
                <a:solidFill>
                  <a:srgbClr val="660066"/>
                </a:solidFill>
                <a:latin typeface="黑体" panose="02010609060101010101" charset="-122"/>
                <a:ea typeface="黑体" panose="02010609060101010101" charset="-122"/>
              </a:endParaRPr>
            </a:p>
            <a:p>
              <a:pPr algn="ctr"/>
              <a:r>
                <a:rPr lang="zh-CN" altLang="en-US" sz="2400" b="1" smtClean="0">
                  <a:solidFill>
                    <a:srgbClr val="660066"/>
                  </a:solidFill>
                  <a:latin typeface="黑体" panose="02010609060101010101" charset="-122"/>
                  <a:ea typeface="黑体" panose="02010609060101010101" charset="-122"/>
                </a:rPr>
                <a:t>亨利王子</a:t>
              </a:r>
              <a:endParaRPr lang="zh-CN" altLang="en-US" sz="2400" b="1">
                <a:solidFill>
                  <a:srgbClr val="660066"/>
                </a:solidFill>
                <a:latin typeface="黑体" panose="02010609060101010101" charset="-122"/>
                <a:ea typeface="黑体" panose="02010609060101010101" charset="-122"/>
              </a:endParaRPr>
            </a:p>
          </p:txBody>
        </p:sp>
      </p:grpSp>
      <p:grpSp>
        <p:nvGrpSpPr>
          <p:cNvPr id="17" name="组合 16"/>
          <p:cNvGrpSpPr/>
          <p:nvPr>
            <p:custDataLst>
              <p:tags r:id="rId25"/>
            </p:custDataLst>
          </p:nvPr>
        </p:nvGrpSpPr>
        <p:grpSpPr>
          <a:xfrm>
            <a:off x="3609253" y="4811307"/>
            <a:ext cx="2966800" cy="1978068"/>
            <a:chOff x="2598255" y="3608479"/>
            <a:chExt cx="2225100" cy="1483551"/>
          </a:xfrm>
        </p:grpSpPr>
        <p:pic>
          <p:nvPicPr>
            <p:cNvPr id="5127" name="Picture 7"/>
            <p:cNvPicPr>
              <a:picLocks noChangeAspect="1" noChangeArrowheads="1"/>
            </p:cNvPicPr>
            <p:nvPr>
              <p:custDataLst>
                <p:tags r:id="rId26"/>
              </p:custDataLst>
            </p:nvPr>
          </p:nvPicPr>
          <p:blipFill>
            <a:blip r:embed="rId27">
              <a:extLst>
                <a:ext uri="{28A0092B-C50C-407E-A947-70E740481C1C}">
                  <a14:useLocalDpi xmlns:a14="http://schemas.microsoft.com/office/drawing/2010/main" val="0"/>
                </a:ext>
              </a:extLst>
            </a:blip>
            <a:stretch>
              <a:fillRect/>
            </a:stretch>
          </p:blipFill>
          <p:spPr bwMode="auto">
            <a:xfrm>
              <a:off x="3707904" y="3608479"/>
              <a:ext cx="1115451" cy="148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矩形 30"/>
            <p:cNvSpPr/>
            <p:nvPr>
              <p:custDataLst>
                <p:tags r:id="rId28"/>
              </p:custDataLst>
            </p:nvPr>
          </p:nvSpPr>
          <p:spPr>
            <a:xfrm>
              <a:off x="2598255" y="4443958"/>
              <a:ext cx="1109649" cy="622459"/>
            </a:xfrm>
            <a:prstGeom prst="rect">
              <a:avLst/>
            </a:prstGeom>
            <a:solidFill>
              <a:schemeClr val="bg1"/>
            </a:solidFill>
          </p:spPr>
          <p:txBody>
            <a:bodyPr wrap="square">
              <a:spAutoFit/>
            </a:bodyPr>
            <a:lstStyle/>
            <a:p>
              <a:pPr algn="ctr"/>
              <a:r>
                <a:rPr lang="zh-CN" altLang="en-US" sz="2400" b="1" smtClean="0">
                  <a:solidFill>
                    <a:srgbClr val="FF0000"/>
                  </a:solidFill>
                  <a:latin typeface="黑体" panose="02010609060101010101" charset="-122"/>
                  <a:ea typeface="黑体" panose="02010609060101010101" charset="-122"/>
                </a:rPr>
                <a:t>西班牙</a:t>
              </a:r>
              <a:endParaRPr lang="en-US" altLang="zh-CN" sz="2400" b="1" smtClean="0">
                <a:solidFill>
                  <a:srgbClr val="FF0000"/>
                </a:solidFill>
                <a:latin typeface="黑体" panose="02010609060101010101" charset="-122"/>
                <a:ea typeface="黑体" panose="02010609060101010101" charset="-122"/>
              </a:endParaRPr>
            </a:p>
            <a:p>
              <a:pPr algn="ctr"/>
              <a:r>
                <a:rPr lang="zh-CN" altLang="en-US" sz="2400" b="1" smtClean="0">
                  <a:solidFill>
                    <a:srgbClr val="FF0000"/>
                  </a:solidFill>
                  <a:latin typeface="黑体" panose="02010609060101010101" charset="-122"/>
                  <a:ea typeface="黑体" panose="02010609060101010101" charset="-122"/>
                </a:rPr>
                <a:t>伊莎贝拉</a:t>
              </a:r>
              <a:endParaRPr lang="zh-CN" altLang="en-US" sz="2400" b="1">
                <a:solidFill>
                  <a:srgbClr val="FF0000"/>
                </a:solidFill>
                <a:latin typeface="黑体" panose="02010609060101010101" charset="-122"/>
                <a:ea typeface="黑体" panose="02010609060101010101" charset="-122"/>
              </a:endParaRPr>
            </a:p>
          </p:txBody>
        </p:sp>
      </p:grpSp>
      <p:sp>
        <p:nvSpPr>
          <p:cNvPr id="18" name="椭圆形标注 17"/>
          <p:cNvSpPr/>
          <p:nvPr>
            <p:custDataLst>
              <p:tags r:id="rId29"/>
            </p:custDataLst>
          </p:nvPr>
        </p:nvSpPr>
        <p:spPr>
          <a:xfrm>
            <a:off x="2543605" y="2337427"/>
            <a:ext cx="2777243" cy="1187607"/>
          </a:xfrm>
          <a:prstGeom prst="wedgeEllipseCallout">
            <a:avLst>
              <a:gd name="adj1" fmla="val -35218"/>
              <a:gd name="adj2" fmla="val 166436"/>
            </a:avLst>
          </a:prstGeom>
          <a:solidFill>
            <a:schemeClr val="bg1"/>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smtClean="0">
                <a:solidFill>
                  <a:srgbClr val="FF0000"/>
                </a:solidFill>
                <a:latin typeface="楷体" panose="02010609060101010101" charset="-122"/>
                <a:ea typeface="楷体" panose="02010609060101010101" charset="-122"/>
              </a:rPr>
              <a:t>国家统一，不差钱！</a:t>
            </a:r>
            <a:endParaRPr lang="zh-CN" altLang="en-US" sz="1865">
              <a:latin typeface="楷体" panose="02010609060101010101" charset="-122"/>
              <a:ea typeface="楷体" panose="02010609060101010101" charset="-122"/>
            </a:endParaRPr>
          </a:p>
        </p:txBody>
      </p:sp>
      <p:sp>
        <p:nvSpPr>
          <p:cNvPr id="34" name="椭圆形标注 33"/>
          <p:cNvSpPr/>
          <p:nvPr>
            <p:custDataLst>
              <p:tags r:id="rId30"/>
            </p:custDataLst>
          </p:nvPr>
        </p:nvSpPr>
        <p:spPr>
          <a:xfrm>
            <a:off x="5587735" y="3621021"/>
            <a:ext cx="2777243" cy="672075"/>
          </a:xfrm>
          <a:prstGeom prst="wedgeEllipseCallout">
            <a:avLst>
              <a:gd name="adj1" fmla="val -29603"/>
              <a:gd name="adj2" fmla="val 16143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smtClean="0">
                <a:solidFill>
                  <a:srgbClr val="FF0000"/>
                </a:solidFill>
                <a:latin typeface="楷体" panose="02010609060101010101" charset="-122"/>
                <a:ea typeface="楷体" panose="02010609060101010101" charset="-122"/>
              </a:rPr>
              <a:t>我也一样！</a:t>
            </a:r>
            <a:endParaRPr lang="zh-CN" altLang="en-US" sz="1865">
              <a:latin typeface="楷体" panose="02010609060101010101" charset="-122"/>
              <a:ea typeface="楷体" panose="02010609060101010101" charset="-122"/>
            </a:endParaRPr>
          </a:p>
        </p:txBody>
      </p:sp>
      <p:sp>
        <p:nvSpPr>
          <p:cNvPr id="6" name="矩形 5"/>
          <p:cNvSpPr/>
          <p:nvPr>
            <p:custDataLst>
              <p:tags r:id="rId31"/>
            </p:custDataLst>
          </p:nvPr>
        </p:nvSpPr>
        <p:spPr>
          <a:xfrm>
            <a:off x="150495" y="188595"/>
            <a:ext cx="3166745"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3200" b="1">
                <a:solidFill>
                  <a:srgbClr val="FFC000"/>
                </a:solidFill>
                <a:effectLst>
                  <a:outerShdw blurRad="38100" dist="38100" dir="2700000" algn="tl">
                    <a:srgbClr val="000000">
                      <a:alpha val="43137"/>
                    </a:srgbClr>
                  </a:outerShdw>
                </a:effectLst>
                <a:sym typeface="+mn-ea"/>
              </a:rPr>
              <a:t>一.探索新航热潮</a:t>
            </a:r>
            <a:endParaRPr sz="3200" b="1">
              <a:solidFill>
                <a:srgbClr val="FFC000"/>
              </a:solidFill>
              <a:effectLst>
                <a:outerShdw blurRad="38100" dist="38100" dir="2700000" algn="tl">
                  <a:srgbClr val="000000">
                    <a:alpha val="43137"/>
                  </a:srgbClr>
                </a:outerShdw>
              </a:effectLst>
              <a:sym typeface="+mn-ea"/>
            </a:endParaRPr>
          </a:p>
        </p:txBody>
      </p:sp>
      <p:pic>
        <p:nvPicPr>
          <p:cNvPr id="7" name="图片 6"/>
          <p:cNvPicPr>
            <a:picLocks noChangeAspect="1"/>
          </p:cNvPicPr>
          <p:nvPr>
            <p:custDataLst>
              <p:tags r:id="rId32"/>
            </p:custDataLst>
          </p:nvPr>
        </p:nvPicPr>
        <p:blipFill>
          <a:blip r:embed="rId33"/>
          <a:stretch>
            <a:fillRect/>
          </a:stretch>
        </p:blipFill>
        <p:spPr>
          <a:xfrm>
            <a:off x="9625330" y="3186430"/>
            <a:ext cx="2505075" cy="2365375"/>
          </a:xfrm>
          <a:prstGeom prst="rect">
            <a:avLst/>
          </a:prstGeom>
        </p:spPr>
      </p:pic>
      <p:sp>
        <p:nvSpPr>
          <p:cNvPr id="8" name="矩形 7"/>
          <p:cNvSpPr/>
          <p:nvPr userDrawn="1">
            <p:custDataLst>
              <p:tags r:id="rId34"/>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5" name="camera.wav"/>
                                        </p:tgtEl>
                                      </p:cMediaNode>
                                    </p:audio>
                                  </p:subTnLst>
                                </p:cTn>
                              </p:par>
                              <p:par>
                                <p:cTn id="10" presetID="47"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1000"/>
                                        <p:tgtEl>
                                          <p:spTgt spid="5125"/>
                                        </p:tgtEl>
                                      </p:cBhvr>
                                    </p:animEffect>
                                    <p:anim calcmode="lin" valueType="num">
                                      <p:cBhvr>
                                        <p:cTn id="13" dur="1000" fill="hold"/>
                                        <p:tgtEl>
                                          <p:spTgt spid="5125"/>
                                        </p:tgtEl>
                                        <p:attrNameLst>
                                          <p:attrName>ppt_x</p:attrName>
                                        </p:attrNameLst>
                                      </p:cBhvr>
                                      <p:tavLst>
                                        <p:tav tm="0">
                                          <p:val>
                                            <p:strVal val="#ppt_x"/>
                                          </p:val>
                                        </p:tav>
                                        <p:tav tm="100000">
                                          <p:val>
                                            <p:strVal val="#ppt_x"/>
                                          </p:val>
                                        </p:tav>
                                      </p:tavLst>
                                    </p:anim>
                                    <p:anim calcmode="lin" valueType="num">
                                      <p:cBhvr>
                                        <p:cTn id="14"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42" presetClass="entr" presetSubtype="0" fill="hold" grpId="2"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36"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3"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6"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5"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7"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8"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4"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5126"/>
                                        </p:tgtEl>
                                        <p:attrNameLst>
                                          <p:attrName>style.visibility</p:attrName>
                                        </p:attrNameLst>
                                      </p:cBhvr>
                                      <p:to>
                                        <p:strVal val="visible"/>
                                      </p:to>
                                    </p:set>
                                    <p:animEffect transition="in" filter="fade">
                                      <p:cBhvr>
                                        <p:cTn id="61" dur="2000"/>
                                        <p:tgtEl>
                                          <p:spTgt spid="5126"/>
                                        </p:tgtEl>
                                      </p:cBhvr>
                                    </p:animEffect>
                                    <p:anim calcmode="lin" valueType="num">
                                      <p:cBhvr>
                                        <p:cTn id="62" dur="2000" fill="hold"/>
                                        <p:tgtEl>
                                          <p:spTgt spid="5126"/>
                                        </p:tgtEl>
                                        <p:attrNameLst>
                                          <p:attrName>ppt_w</p:attrName>
                                        </p:attrNameLst>
                                      </p:cBhvr>
                                      <p:tavLst>
                                        <p:tav tm="0" fmla="#ppt_w*sin(2.5*pi*$)">
                                          <p:val>
                                            <p:fltVal val="0"/>
                                          </p:val>
                                        </p:tav>
                                        <p:tav tm="100000">
                                          <p:val>
                                            <p:fltVal val="1"/>
                                          </p:val>
                                        </p:tav>
                                      </p:tavLst>
                                    </p:anim>
                                    <p:anim calcmode="lin" valueType="num">
                                      <p:cBhvr>
                                        <p:cTn id="63" dur="2000" fill="hold"/>
                                        <p:tgtEl>
                                          <p:spTgt spid="5126"/>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9"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childTnLst>
                                  <p:subTnLst>
                                    <p:audio>
                                      <p:cMediaNode>
                                        <p:cTn display="0" masterRel="sameClick">
                                          <p:stCondLst>
                                            <p:cond evt="begin" delay="0">
                                              <p:tn val="66"/>
                                            </p:cond>
                                          </p:stCondLst>
                                          <p:endCondLst>
                                            <p:cond evt="onStopAudio" delay="0">
                                              <p:tgtEl>
                                                <p:sldTgt/>
                                              </p:tgtEl>
                                            </p:cond>
                                          </p:endCondLst>
                                        </p:cTn>
                                        <p:tgtEl>
                                          <p:sndTgt r:embed="rId36"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11"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37" name="drumroll.wav"/>
                                        </p:tgtEl>
                                      </p:cMediaNode>
                                    </p:audio>
                                  </p:subTnLst>
                                </p:cTn>
                              </p:par>
                            </p:childTnLst>
                          </p:cTn>
                        </p:par>
                        <p:par>
                          <p:cTn id="74" fill="hold">
                            <p:stCondLst>
                              <p:cond delay="1000"/>
                            </p:stCondLst>
                            <p:childTnLst>
                              <p:par>
                                <p:cTn id="75" presetID="42" presetClass="entr" presetSubtype="0" fill="hold" nodeType="afterEffect">
                                  <p:stCondLst>
                                    <p:cond delay="100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36" name="chimes.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12"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childTnLst>
                                  <p:subTnLst>
                                    <p:audio>
                                      <p:cMediaNode>
                                        <p:cTn display="0" masterRel="sameClick">
                                          <p:stCondLst>
                                            <p:cond evt="begin" delay="0">
                                              <p:tn val="82"/>
                                            </p:cond>
                                          </p:stCondLst>
                                          <p:endCondLst>
                                            <p:cond evt="onStopAudio" delay="0">
                                              <p:tgtEl>
                                                <p:sldTgt/>
                                              </p:tgtEl>
                                            </p:cond>
                                          </p:endCondLst>
                                        </p:cTn>
                                        <p:tgtEl>
                                          <p:sndTgt r:embed="rId38" name="typ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1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1000"/>
                                        <p:tgtEl>
                                          <p:spTgt spid="25"/>
                                        </p:tgtEl>
                                      </p:cBhvr>
                                    </p:animEffect>
                                  </p:childTnLst>
                                  <p:subTnLst>
                                    <p:audio>
                                      <p:cMediaNode>
                                        <p:cTn display="0" masterRel="sameClick">
                                          <p:stCondLst>
                                            <p:cond evt="begin" delay="0">
                                              <p:tn val="87"/>
                                            </p:cond>
                                          </p:stCondLst>
                                          <p:endCondLst>
                                            <p:cond evt="onStopAudio" delay="0">
                                              <p:tgtEl>
                                                <p:sldTgt/>
                                              </p:tgtEl>
                                            </p:cond>
                                          </p:endCondLst>
                                        </p:cTn>
                                        <p:tgtEl>
                                          <p:sndTgt r:embed="rId37" name="drumroll.wav"/>
                                        </p:tgtEl>
                                      </p:cMediaNode>
                                    </p:audio>
                                  </p:subTnLst>
                                </p:cTn>
                              </p:par>
                            </p:childTnLst>
                          </p:cTn>
                        </p:par>
                        <p:par>
                          <p:cTn id="90" fill="hold">
                            <p:stCondLst>
                              <p:cond delay="1000"/>
                            </p:stCondLst>
                            <p:childTnLst>
                              <p:par>
                                <p:cTn id="91" presetID="47" presetClass="entr" presetSubtype="0" fill="hold" nodeType="afterEffect">
                                  <p:stCondLst>
                                    <p:cond delay="100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strVal val="#ppt_x"/>
                                          </p:val>
                                        </p:tav>
                                        <p:tav tm="100000">
                                          <p:val>
                                            <p:strVal val="#ppt_x"/>
                                          </p:val>
                                        </p:tav>
                                      </p:tavLst>
                                    </p:anim>
                                    <p:anim calcmode="lin" valueType="num">
                                      <p:cBhvr>
                                        <p:cTn id="95"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36" name="chimes.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13"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000"/>
                                        <p:tgtEl>
                                          <p:spTgt spid="34"/>
                                        </p:tgtEl>
                                      </p:cBhvr>
                                    </p:animEffect>
                                  </p:childTnLst>
                                  <p:subTnLst>
                                    <p:audio>
                                      <p:cMediaNode>
                                        <p:cTn display="0" masterRel="sameClick">
                                          <p:stCondLst>
                                            <p:cond evt="begin" delay="0">
                                              <p:tn val="98"/>
                                            </p:cond>
                                          </p:stCondLst>
                                          <p:endCondLst>
                                            <p:cond evt="onStopAudio" delay="0">
                                              <p:tgtEl>
                                                <p:sldTgt/>
                                              </p:tgtEl>
                                            </p:cond>
                                          </p:endCondLst>
                                        </p:cTn>
                                        <p:tgtEl>
                                          <p:sndTgt r:embed="rId38"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3" grpId="2" animBg="1"/>
      <p:bldP spid="10" grpId="3" animBg="1"/>
      <p:bldP spid="11" grpId="4" animBg="1"/>
      <p:bldP spid="12" grpId="5" animBg="1"/>
      <p:bldP spid="14" grpId="6"/>
      <p:bldP spid="21" grpId="7"/>
      <p:bldP spid="22" grpId="8"/>
      <p:bldP spid="24" grpId="9" animBg="1"/>
      <p:bldP spid="25" grpId="10" animBg="1"/>
      <p:bldP spid="26" grpId="11" animBg="1"/>
      <p:bldP spid="18" grpId="12" animBg="1"/>
      <p:bldP spid="34" grpId="13"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955"/>
            <a:ext cx="8229600" cy="755015"/>
          </a:xfrm>
        </p:spPr>
        <p:txBody>
          <a:bodyPr/>
          <a:p>
            <a:r>
              <a:rPr lang="zh-CN" altLang="en-US"/>
              <a:t>泸州</a:t>
            </a:r>
            <a:r>
              <a:rPr lang="en-US" altLang="zh-CN"/>
              <a:t>14</a:t>
            </a:r>
            <a:r>
              <a:rPr lang="zh-CN" altLang="en-US"/>
              <a:t>年中考题</a:t>
            </a:r>
            <a:endParaRPr lang="zh-CN" altLang="en-US"/>
          </a:p>
        </p:txBody>
      </p:sp>
      <p:sp>
        <p:nvSpPr>
          <p:cNvPr id="3" name="内容占位符 2"/>
          <p:cNvSpPr>
            <a:spLocks noGrp="1"/>
          </p:cNvSpPr>
          <p:nvPr>
            <p:ph idx="1"/>
          </p:nvPr>
        </p:nvSpPr>
        <p:spPr>
          <a:xfrm>
            <a:off x="1233170" y="1000760"/>
            <a:ext cx="9838055" cy="5125720"/>
          </a:xfrm>
        </p:spPr>
        <p:txBody>
          <a:bodyPr/>
          <a:p>
            <a:pPr marL="0" indent="0">
              <a:buNone/>
            </a:pPr>
            <a:r>
              <a:rPr lang="zh-CN" altLang="en-US"/>
              <a:t>学习历史，要准确掌握历史基础知识。．下列关联正确的是（</a:t>
            </a:r>
            <a:r>
              <a:rPr lang="en-US" altLang="zh-CN"/>
              <a:t>  </a:t>
            </a:r>
            <a:r>
              <a:rPr lang="zh-CN" altLang="en-US"/>
              <a:t>  </a:t>
            </a:r>
            <a:r>
              <a:rPr lang="en-US" altLang="zh-CN"/>
              <a:t>     </a:t>
            </a:r>
            <a:r>
              <a:rPr lang="zh-CN" altLang="en-US"/>
              <a:t> ）</a:t>
            </a:r>
            <a:endParaRPr lang="zh-CN" altLang="en-US"/>
          </a:p>
          <a:p>
            <a:pPr marL="0" indent="0">
              <a:buNone/>
            </a:pPr>
            <a:r>
              <a:rPr lang="zh-CN" altLang="en-US"/>
              <a:t>①但丁——《神曲》</a:t>
            </a:r>
            <a:endParaRPr lang="zh-CN" altLang="en-US"/>
          </a:p>
          <a:p>
            <a:pPr marL="0" indent="0">
              <a:buNone/>
            </a:pPr>
            <a:r>
              <a:rPr lang="zh-CN" altLang="en-US"/>
              <a:t>②达·芬奇——意大利由旧时代走向新时代的第一位诗人</a:t>
            </a:r>
            <a:endParaRPr lang="zh-CN" altLang="en-US"/>
          </a:p>
          <a:p>
            <a:pPr marL="0" indent="0">
              <a:buNone/>
            </a:pPr>
            <a:r>
              <a:rPr lang="zh-CN" altLang="en-US"/>
              <a:t>③哥伦布——发现美洲</a:t>
            </a:r>
            <a:endParaRPr lang="zh-CN" altLang="en-US"/>
          </a:p>
          <a:p>
            <a:pPr marL="0" indent="0">
              <a:buNone/>
            </a:pPr>
            <a:r>
              <a:rPr lang="zh-CN" altLang="en-US"/>
              <a:t>④达·伽马及其船队——实现了人类的第一次环球航行</a:t>
            </a:r>
            <a:endParaRPr lang="zh-CN" altLang="en-US"/>
          </a:p>
          <a:p>
            <a:pPr marL="0" indent="0">
              <a:buNone/>
            </a:pPr>
            <a:r>
              <a:rPr lang="zh-CN" altLang="en-US"/>
              <a:t>A．①②         B．②④       C．①③      D．③④</a:t>
            </a:r>
            <a:endParaRPr lang="zh-CN" altLang="en-US"/>
          </a:p>
        </p:txBody>
      </p:sp>
      <p:sp>
        <p:nvSpPr>
          <p:cNvPr id="4" name="文本框 3"/>
          <p:cNvSpPr txBox="1"/>
          <p:nvPr/>
        </p:nvSpPr>
        <p:spPr>
          <a:xfrm>
            <a:off x="5304155" y="1196975"/>
            <a:ext cx="788035" cy="1106805"/>
          </a:xfrm>
          <a:prstGeom prst="rect">
            <a:avLst/>
          </a:prstGeom>
          <a:noFill/>
        </p:spPr>
        <p:txBody>
          <a:bodyPr wrap="none" rtlCol="0">
            <a:spAutoFit/>
          </a:bodyPr>
          <a:p>
            <a:r>
              <a:rPr lang="en-US" altLang="zh-CN" sz="6600" b="1">
                <a:solidFill>
                  <a:srgbClr val="FF0000"/>
                </a:solidFill>
              </a:rPr>
              <a:t>C</a:t>
            </a:r>
            <a:endParaRPr lang="en-US" altLang="zh-CN" sz="66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955"/>
            <a:ext cx="8229600" cy="669290"/>
          </a:xfrm>
        </p:spPr>
        <p:txBody>
          <a:bodyPr>
            <a:normAutofit fontScale="90000"/>
          </a:bodyPr>
          <a:p>
            <a:r>
              <a:rPr lang="zh-CN" altLang="en-US"/>
              <a:t>泸州</a:t>
            </a:r>
            <a:r>
              <a:rPr lang="en-US" altLang="zh-CN"/>
              <a:t>15</a:t>
            </a:r>
            <a:r>
              <a:rPr lang="zh-CN" altLang="en-US"/>
              <a:t>年中考题</a:t>
            </a:r>
            <a:endParaRPr lang="zh-CN" altLang="en-US"/>
          </a:p>
        </p:txBody>
      </p:sp>
      <p:sp>
        <p:nvSpPr>
          <p:cNvPr id="3" name="内容占位符 2"/>
          <p:cNvSpPr>
            <a:spLocks noGrp="1"/>
          </p:cNvSpPr>
          <p:nvPr>
            <p:ph idx="1"/>
          </p:nvPr>
        </p:nvSpPr>
        <p:spPr>
          <a:xfrm>
            <a:off x="1981200" y="1159510"/>
            <a:ext cx="8229600" cy="4966970"/>
          </a:xfrm>
        </p:spPr>
        <p:txBody>
          <a:bodyPr/>
          <a:p>
            <a:pPr marL="0" indent="0">
              <a:buNone/>
            </a:pPr>
            <a:r>
              <a:rPr lang="zh-CN" altLang="en-US"/>
              <a:t>某航海家的日记里有这样一段记述：“1520年11月28日，星期三，我们越过海峡，进入太平洋，在三个月20天里，我们没有吃任何新鲜的食物。我们吃的饼干已不是饼干，而是爬满虫子、发出老鼠屎味的粉渣。”这位航海家可能是 （</a:t>
            </a:r>
            <a:r>
              <a:rPr lang="en-US" altLang="zh-CN"/>
              <a:t>          </a:t>
            </a:r>
            <a:r>
              <a:rPr lang="zh-CN" altLang="en-US"/>
              <a:t>）</a:t>
            </a:r>
            <a:endParaRPr lang="zh-CN" altLang="en-US"/>
          </a:p>
          <a:p>
            <a:pPr marL="0" indent="0">
              <a:buNone/>
            </a:pPr>
            <a:r>
              <a:rPr lang="zh-CN" altLang="en-US"/>
              <a:t>A.哥伦布      </a:t>
            </a:r>
            <a:r>
              <a:rPr lang="en-US" altLang="zh-CN"/>
              <a:t>  </a:t>
            </a:r>
            <a:r>
              <a:rPr lang="zh-CN" altLang="en-US"/>
              <a:t>B.达·伽马         </a:t>
            </a:r>
            <a:endParaRPr lang="zh-CN" altLang="en-US"/>
          </a:p>
          <a:p>
            <a:pPr marL="0" indent="0">
              <a:buNone/>
            </a:pPr>
            <a:r>
              <a:rPr lang="zh-CN" altLang="en-US"/>
              <a:t>C.达·芬奇     </a:t>
            </a:r>
            <a:r>
              <a:rPr lang="en-US" altLang="zh-CN"/>
              <a:t>  </a:t>
            </a:r>
            <a:r>
              <a:rPr lang="zh-CN" altLang="en-US"/>
              <a:t>D.麦哲伦</a:t>
            </a:r>
            <a:endParaRPr lang="zh-CN" altLang="en-US"/>
          </a:p>
        </p:txBody>
      </p:sp>
      <p:sp>
        <p:nvSpPr>
          <p:cNvPr id="4" name="文本框 3"/>
          <p:cNvSpPr txBox="1"/>
          <p:nvPr/>
        </p:nvSpPr>
        <p:spPr>
          <a:xfrm>
            <a:off x="5015865" y="3213100"/>
            <a:ext cx="788035" cy="1106805"/>
          </a:xfrm>
          <a:prstGeom prst="rect">
            <a:avLst/>
          </a:prstGeom>
          <a:noFill/>
        </p:spPr>
        <p:txBody>
          <a:bodyPr wrap="none" rtlCol="0">
            <a:spAutoFit/>
          </a:bodyPr>
          <a:p>
            <a:r>
              <a:rPr lang="en-US" altLang="zh-CN" sz="6600" b="1">
                <a:solidFill>
                  <a:srgbClr val="FF0000"/>
                </a:solidFill>
              </a:rPr>
              <a:t>D</a:t>
            </a:r>
            <a:endParaRPr lang="en-US" altLang="zh-CN" sz="66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2017</a:t>
            </a:r>
            <a:r>
              <a:rPr lang="zh-CN" altLang="en-US"/>
              <a:t>年泸州中考题</a:t>
            </a:r>
            <a:endParaRPr lang="zh-CN" altLang="en-US"/>
          </a:p>
        </p:txBody>
      </p:sp>
      <p:sp>
        <p:nvSpPr>
          <p:cNvPr id="3" name="内容占位符 2"/>
          <p:cNvSpPr>
            <a:spLocks noGrp="1"/>
          </p:cNvSpPr>
          <p:nvPr>
            <p:ph idx="1"/>
          </p:nvPr>
        </p:nvSpPr>
        <p:spPr>
          <a:xfrm>
            <a:off x="838200" y="1430020"/>
            <a:ext cx="10515600" cy="4747260"/>
          </a:xfrm>
        </p:spPr>
        <p:txBody>
          <a:bodyPr/>
          <a:p>
            <a:pPr marL="0" indent="0">
              <a:buNone/>
            </a:pPr>
            <a:r>
              <a:rPr lang="zh-CN" altLang="en-US"/>
              <a:t>8．（1.50分）意大利卓越画家达•芬奇的代表作品《蒙娜丽莎》，画中人物端庄秀丽、神态安详，嘴角上露出的一丝淡淡微笑，反映她难以抑制的内心情感。该作品体现的时代精神是（　</a:t>
            </a:r>
            <a:r>
              <a:rPr lang="en-US" altLang="zh-CN"/>
              <a:t> </a:t>
            </a:r>
            <a:r>
              <a:rPr lang="zh-CN" altLang="en-US"/>
              <a:t>　）</a:t>
            </a:r>
            <a:endParaRPr lang="zh-CN" altLang="en-US"/>
          </a:p>
          <a:p>
            <a:pPr marL="0" indent="0">
              <a:buNone/>
            </a:pPr>
            <a:r>
              <a:rPr lang="zh-CN" altLang="en-US"/>
              <a:t>A．社会主义	</a:t>
            </a:r>
            <a:r>
              <a:rPr lang="en-US" altLang="zh-CN"/>
              <a:t>  </a:t>
            </a:r>
            <a:r>
              <a:rPr lang="zh-CN" altLang="en-US"/>
              <a:t>B．人文主义	</a:t>
            </a:r>
            <a:endParaRPr lang="zh-CN" altLang="en-US"/>
          </a:p>
          <a:p>
            <a:pPr marL="0" indent="0">
              <a:buNone/>
            </a:pPr>
            <a:r>
              <a:rPr lang="zh-CN" altLang="en-US"/>
              <a:t>C．民主与科学	</a:t>
            </a:r>
            <a:r>
              <a:rPr lang="en-US" altLang="zh-CN"/>
              <a:t>  </a:t>
            </a:r>
            <a:r>
              <a:rPr lang="zh-CN" altLang="en-US"/>
              <a:t>D．和平与民展</a:t>
            </a:r>
            <a:endParaRPr lang="zh-CN" altLang="en-US"/>
          </a:p>
        </p:txBody>
      </p:sp>
      <p:sp>
        <p:nvSpPr>
          <p:cNvPr id="4" name="文本框 3"/>
          <p:cNvSpPr txBox="1"/>
          <p:nvPr/>
        </p:nvSpPr>
        <p:spPr>
          <a:xfrm>
            <a:off x="9140825" y="2322195"/>
            <a:ext cx="788035" cy="1106805"/>
          </a:xfrm>
          <a:prstGeom prst="rect">
            <a:avLst/>
          </a:prstGeom>
          <a:noFill/>
        </p:spPr>
        <p:txBody>
          <a:bodyPr wrap="none" rtlCol="0">
            <a:spAutoFit/>
          </a:bodyPr>
          <a:p>
            <a:r>
              <a:rPr lang="en-US" altLang="zh-CN" sz="6600" b="1">
                <a:solidFill>
                  <a:srgbClr val="FF0000"/>
                </a:solidFill>
              </a:rPr>
              <a:t>B</a:t>
            </a:r>
            <a:endParaRPr lang="en-US" altLang="zh-CN" sz="66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955"/>
            <a:ext cx="8229600" cy="401320"/>
          </a:xfrm>
        </p:spPr>
        <p:txBody>
          <a:bodyPr>
            <a:normAutofit fontScale="90000"/>
          </a:bodyPr>
          <a:p>
            <a:r>
              <a:rPr lang="en-US" altLang="zh-CN"/>
              <a:t>2018</a:t>
            </a:r>
            <a:r>
              <a:rPr lang="zh-CN" altLang="en-US"/>
              <a:t>年泸州中考题</a:t>
            </a:r>
            <a:endParaRPr lang="zh-CN" altLang="en-US"/>
          </a:p>
        </p:txBody>
      </p:sp>
      <p:sp>
        <p:nvSpPr>
          <p:cNvPr id="3" name="内容占位符 2"/>
          <p:cNvSpPr>
            <a:spLocks noGrp="1"/>
          </p:cNvSpPr>
          <p:nvPr>
            <p:ph idx="1"/>
          </p:nvPr>
        </p:nvSpPr>
        <p:spPr>
          <a:xfrm>
            <a:off x="937260" y="866775"/>
            <a:ext cx="10316845" cy="5259705"/>
          </a:xfrm>
        </p:spPr>
        <p:txBody>
          <a:bodyPr>
            <a:normAutofit/>
          </a:bodyPr>
          <a:p>
            <a:pPr marL="0" indent="0">
              <a:buNone/>
            </a:pPr>
            <a:r>
              <a:rPr lang="zh-CN" altLang="en-US" sz="2800"/>
              <a:t>8．新航路开辟后，世界出现了如图所示现象。从图中我们直接可以看出（　　）</a:t>
            </a:r>
            <a:endParaRPr lang="zh-CN" altLang="en-US" sz="2800"/>
          </a:p>
          <a:p>
            <a:pPr marL="0" indent="0">
              <a:buNone/>
            </a:pPr>
            <a:endParaRPr lang="zh-CN" altLang="en-US" sz="2800"/>
          </a:p>
          <a:p>
            <a:pPr marL="0" indent="0">
              <a:buNone/>
            </a:pPr>
            <a:endParaRPr lang="zh-CN" altLang="en-US" sz="2800"/>
          </a:p>
          <a:p>
            <a:pPr marL="0" indent="0">
              <a:buNone/>
            </a:pPr>
            <a:endParaRPr lang="zh-CN" altLang="en-US" sz="2800"/>
          </a:p>
          <a:p>
            <a:pPr marL="0" indent="0">
              <a:buNone/>
            </a:pPr>
            <a:endParaRPr lang="zh-CN" altLang="en-US" sz="2800"/>
          </a:p>
          <a:p>
            <a:pPr marL="0" indent="0">
              <a:buNone/>
            </a:pPr>
            <a:endParaRPr lang="zh-CN" altLang="en-US" sz="2800"/>
          </a:p>
          <a:p>
            <a:pPr marL="0" indent="0">
              <a:buNone/>
            </a:pPr>
            <a:endParaRPr lang="zh-CN" altLang="en-US" sz="2800"/>
          </a:p>
          <a:p>
            <a:pPr marL="0" indent="0">
              <a:buNone/>
            </a:pPr>
            <a:r>
              <a:rPr lang="zh-CN" altLang="en-US" sz="2800"/>
              <a:t>A．欧洲资本主义迅速发展</a:t>
            </a:r>
            <a:r>
              <a:rPr lang="en-US" altLang="zh-CN" sz="2800"/>
              <a:t>  </a:t>
            </a:r>
            <a:r>
              <a:rPr lang="zh-CN" altLang="en-US" sz="2800"/>
              <a:t>B．世界各地的联系加强</a:t>
            </a:r>
            <a:endParaRPr lang="zh-CN" altLang="en-US" sz="2800"/>
          </a:p>
          <a:p>
            <a:pPr marL="0" indent="0">
              <a:buNone/>
            </a:pPr>
            <a:r>
              <a:rPr lang="zh-CN" altLang="en-US" sz="2800"/>
              <a:t>C．人文主义思想开始诞生</a:t>
            </a:r>
            <a:r>
              <a:rPr lang="en-US" altLang="zh-CN" sz="2800"/>
              <a:t>  </a:t>
            </a:r>
            <a:r>
              <a:rPr lang="zh-CN" altLang="en-US" sz="2800"/>
              <a:t>D．地圆学说被充分证实</a:t>
            </a:r>
            <a:endParaRPr lang="zh-CN" altLang="en-US" sz="2800"/>
          </a:p>
        </p:txBody>
      </p:sp>
      <p:pic>
        <p:nvPicPr>
          <p:cNvPr id="4" name="图片24" descr="菁优网：http://www.jyeoo.com"/>
          <p:cNvPicPr>
            <a:picLocks noChangeAspect="1"/>
          </p:cNvPicPr>
          <p:nvPr>
            <p:custDataLst>
              <p:tags r:id="rId1"/>
            </p:custDataLst>
          </p:nvPr>
        </p:nvPicPr>
        <p:blipFill>
          <a:blip r:embed="rId2"/>
          <a:stretch>
            <a:fillRect/>
          </a:stretch>
        </p:blipFill>
        <p:spPr>
          <a:xfrm>
            <a:off x="2207895" y="1748155"/>
            <a:ext cx="6082030" cy="2609850"/>
          </a:xfrm>
          <a:prstGeom prst="rect">
            <a:avLst/>
          </a:prstGeom>
          <a:noFill/>
          <a:ln w="9525">
            <a:noFill/>
          </a:ln>
        </p:spPr>
      </p:pic>
      <p:sp>
        <p:nvSpPr>
          <p:cNvPr id="5" name="文本框 4"/>
          <p:cNvSpPr txBox="1"/>
          <p:nvPr/>
        </p:nvSpPr>
        <p:spPr>
          <a:xfrm>
            <a:off x="5520055" y="908685"/>
            <a:ext cx="788035" cy="1106805"/>
          </a:xfrm>
          <a:prstGeom prst="rect">
            <a:avLst/>
          </a:prstGeom>
          <a:noFill/>
        </p:spPr>
        <p:txBody>
          <a:bodyPr wrap="none" rtlCol="0">
            <a:spAutoFit/>
          </a:bodyPr>
          <a:p>
            <a:r>
              <a:rPr lang="en-US" altLang="zh-CN" sz="6600" b="1">
                <a:solidFill>
                  <a:srgbClr val="FF0000"/>
                </a:solidFill>
              </a:rPr>
              <a:t>B</a:t>
            </a:r>
            <a:endParaRPr lang="en-US" altLang="zh-CN" sz="6600" b="1">
              <a:solidFill>
                <a:srgbClr val="FF0000"/>
              </a:solidFill>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955"/>
            <a:ext cx="8229600" cy="799465"/>
          </a:xfrm>
        </p:spPr>
        <p:txBody>
          <a:bodyPr/>
          <a:p>
            <a:r>
              <a:rPr lang="en-US" altLang="zh-CN"/>
              <a:t>2019</a:t>
            </a:r>
            <a:r>
              <a:rPr lang="zh-CN" altLang="en-US"/>
              <a:t>年泸州中考题</a:t>
            </a:r>
            <a:endParaRPr lang="zh-CN" altLang="en-US"/>
          </a:p>
        </p:txBody>
      </p:sp>
      <p:sp>
        <p:nvSpPr>
          <p:cNvPr id="3" name="内容占位符 2"/>
          <p:cNvSpPr>
            <a:spLocks noGrp="1"/>
          </p:cNvSpPr>
          <p:nvPr>
            <p:ph idx="1"/>
          </p:nvPr>
        </p:nvSpPr>
        <p:spPr>
          <a:xfrm>
            <a:off x="1162685" y="1203325"/>
            <a:ext cx="10332720" cy="4923155"/>
          </a:xfrm>
        </p:spPr>
        <p:txBody>
          <a:bodyPr/>
          <a:p>
            <a:pPr marL="0" indent="0">
              <a:buNone/>
            </a:pPr>
            <a:r>
              <a:rPr lang="zh-CN" altLang="en-US"/>
              <a:t>7.《最后的晚餐》取材于《圣经》，但与以往的“圣像图”明显不同：画中人物包括耶稣都没有圣光，取而代之的是自然的窗口光，而且画中所有人的形态都与常人无异。则体现的核心思想是（　　）</a:t>
            </a:r>
            <a:endParaRPr lang="zh-CN" altLang="en-US"/>
          </a:p>
          <a:p>
            <a:pPr marL="0" indent="0">
              <a:buNone/>
            </a:pPr>
            <a:r>
              <a:rPr lang="zh-CN" altLang="en-US"/>
              <a:t>A. 神权主义	B. 人文主义	</a:t>
            </a:r>
            <a:endParaRPr lang="zh-CN" altLang="en-US"/>
          </a:p>
          <a:p>
            <a:pPr marL="0" indent="0">
              <a:buNone/>
            </a:pPr>
            <a:r>
              <a:rPr lang="zh-CN" altLang="en-US"/>
              <a:t>C. 殖民主义	D. 民族主义</a:t>
            </a:r>
            <a:endParaRPr lang="zh-CN" altLang="en-US"/>
          </a:p>
        </p:txBody>
      </p:sp>
      <p:sp>
        <p:nvSpPr>
          <p:cNvPr id="4" name="文本框 3"/>
          <p:cNvSpPr txBox="1"/>
          <p:nvPr/>
        </p:nvSpPr>
        <p:spPr>
          <a:xfrm>
            <a:off x="5304155" y="2875280"/>
            <a:ext cx="788035" cy="1106805"/>
          </a:xfrm>
          <a:prstGeom prst="rect">
            <a:avLst/>
          </a:prstGeom>
          <a:noFill/>
        </p:spPr>
        <p:txBody>
          <a:bodyPr wrap="none" rtlCol="0">
            <a:spAutoFit/>
          </a:bodyPr>
          <a:p>
            <a:r>
              <a:rPr lang="en-US" altLang="zh-CN" sz="6600" b="1">
                <a:solidFill>
                  <a:srgbClr val="FF0000"/>
                </a:solidFill>
              </a:rPr>
              <a:t>B</a:t>
            </a:r>
            <a:endParaRPr lang="en-US" altLang="zh-CN" sz="66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955"/>
            <a:ext cx="8229600" cy="899160"/>
          </a:xfrm>
        </p:spPr>
        <p:txBody>
          <a:bodyPr/>
          <a:p>
            <a:r>
              <a:rPr lang="en-US" altLang="zh-CN"/>
              <a:t>2021</a:t>
            </a:r>
            <a:r>
              <a:rPr lang="zh-CN" altLang="en-US"/>
              <a:t>年泸州中考题</a:t>
            </a:r>
            <a:endParaRPr lang="zh-CN" altLang="en-US"/>
          </a:p>
        </p:txBody>
      </p:sp>
      <p:sp>
        <p:nvSpPr>
          <p:cNvPr id="3" name="内容占位符 2"/>
          <p:cNvSpPr>
            <a:spLocks noGrp="1"/>
          </p:cNvSpPr>
          <p:nvPr>
            <p:ph idx="1"/>
          </p:nvPr>
        </p:nvSpPr>
        <p:spPr>
          <a:xfrm>
            <a:off x="1219835" y="1174750"/>
            <a:ext cx="10006330" cy="4951730"/>
          </a:xfrm>
        </p:spPr>
        <p:txBody>
          <a:bodyPr/>
          <a:p>
            <a:pPr marL="0" indent="0">
              <a:buNone/>
            </a:pPr>
            <a:r>
              <a:rPr lang="zh-CN" altLang="en-US"/>
              <a:t>9．《哥伦布航海日记》中有这样一段描述：1492年11月1日哥伦布船队在古巴海岸登陆时曾向土著居民明确表示，“远征军司令来此目的乃寻找黄金”。这（　</a:t>
            </a:r>
            <a:r>
              <a:rPr lang="en-US" altLang="zh-CN"/>
              <a:t> </a:t>
            </a:r>
            <a:r>
              <a:rPr lang="zh-CN" altLang="en-US"/>
              <a:t>　）</a:t>
            </a:r>
            <a:endParaRPr lang="zh-CN" altLang="en-US"/>
          </a:p>
          <a:p>
            <a:pPr marL="0" indent="0">
              <a:buNone/>
            </a:pPr>
            <a:r>
              <a:rPr lang="zh-CN" altLang="en-US"/>
              <a:t>A．意在把欧洲文明传到美洲	         </a:t>
            </a:r>
            <a:endParaRPr lang="zh-CN" altLang="en-US"/>
          </a:p>
          <a:p>
            <a:pPr marL="0" indent="0">
              <a:buNone/>
            </a:pPr>
            <a:r>
              <a:rPr lang="zh-CN" altLang="en-US"/>
              <a:t>B．开辟了直通东方的新航线	</a:t>
            </a:r>
            <a:endParaRPr lang="zh-CN" altLang="en-US"/>
          </a:p>
          <a:p>
            <a:pPr marL="0" indent="0">
              <a:buNone/>
            </a:pPr>
            <a:r>
              <a:rPr lang="zh-CN" altLang="en-US"/>
              <a:t>C．证明了地圆学说的正确性	             </a:t>
            </a:r>
            <a:endParaRPr lang="zh-CN" altLang="en-US"/>
          </a:p>
          <a:p>
            <a:pPr marL="0" indent="0">
              <a:buNone/>
            </a:pPr>
            <a:r>
              <a:rPr lang="zh-CN" altLang="en-US"/>
              <a:t>D．有利于欧洲资本原始积累</a:t>
            </a:r>
            <a:endParaRPr lang="zh-CN" altLang="en-US"/>
          </a:p>
        </p:txBody>
      </p:sp>
      <p:sp>
        <p:nvSpPr>
          <p:cNvPr id="4" name="文本框 3"/>
          <p:cNvSpPr txBox="1"/>
          <p:nvPr/>
        </p:nvSpPr>
        <p:spPr>
          <a:xfrm>
            <a:off x="6769735" y="2024380"/>
            <a:ext cx="788035" cy="1106805"/>
          </a:xfrm>
          <a:prstGeom prst="rect">
            <a:avLst/>
          </a:prstGeom>
          <a:noFill/>
        </p:spPr>
        <p:txBody>
          <a:bodyPr wrap="none" rtlCol="0">
            <a:spAutoFit/>
          </a:bodyPr>
          <a:p>
            <a:r>
              <a:rPr lang="en-US" altLang="zh-CN" sz="6600" b="1">
                <a:solidFill>
                  <a:srgbClr val="FF0000"/>
                </a:solidFill>
              </a:rPr>
              <a:t>D</a:t>
            </a:r>
            <a:endParaRPr lang="en-US" altLang="zh-CN" sz="66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955"/>
            <a:ext cx="8229600" cy="655320"/>
          </a:xfrm>
        </p:spPr>
        <p:txBody>
          <a:bodyPr>
            <a:normAutofit fontScale="90000"/>
          </a:bodyPr>
          <a:p>
            <a:r>
              <a:rPr lang="en-US" altLang="zh-CN"/>
              <a:t>2022</a:t>
            </a:r>
            <a:r>
              <a:rPr lang="zh-CN" altLang="en-US"/>
              <a:t>年泸州中考题</a:t>
            </a:r>
            <a:endParaRPr lang="zh-CN" altLang="en-US"/>
          </a:p>
        </p:txBody>
      </p:sp>
      <p:sp>
        <p:nvSpPr>
          <p:cNvPr id="3" name="内容占位符 2"/>
          <p:cNvSpPr>
            <a:spLocks noGrp="1"/>
          </p:cNvSpPr>
          <p:nvPr>
            <p:ph idx="1"/>
          </p:nvPr>
        </p:nvSpPr>
        <p:spPr>
          <a:xfrm>
            <a:off x="1092200" y="1115060"/>
            <a:ext cx="10134600" cy="5011420"/>
          </a:xfrm>
        </p:spPr>
        <p:txBody>
          <a:bodyPr/>
          <a:p>
            <a:pPr marL="0" indent="0">
              <a:buNone/>
            </a:pPr>
            <a:r>
              <a:rPr lang="zh-CN" altLang="en-US"/>
              <a:t>下图是收录在德国植物学家廖恩哈德福克斯1542年编纂出版的《植物志》中的玉米植株图。福克斯写到:“它现在生长在德国的庭院中，几乎到处都是。”这主要是因为(</a:t>
            </a:r>
            <a:r>
              <a:rPr lang="en-US" altLang="zh-CN"/>
              <a:t>           </a:t>
            </a:r>
            <a:r>
              <a:rPr lang="zh-CN" altLang="en-US"/>
              <a:t>)</a:t>
            </a:r>
            <a:endParaRPr lang="zh-CN" altLang="en-US"/>
          </a:p>
          <a:p>
            <a:pPr marL="0" indent="0">
              <a:buNone/>
            </a:pPr>
            <a:r>
              <a:rPr lang="zh-CN" altLang="en-US"/>
              <a:t>A.文艺复兴推动绘画艺术繁荣</a:t>
            </a:r>
            <a:endParaRPr lang="zh-CN" altLang="en-US"/>
          </a:p>
          <a:p>
            <a:pPr marL="0" indent="0">
              <a:buNone/>
            </a:pPr>
            <a:r>
              <a:rPr lang="zh-CN" altLang="en-US"/>
              <a:t>B.新航路的开辟促进物种交流</a:t>
            </a:r>
            <a:endParaRPr lang="zh-CN" altLang="en-US"/>
          </a:p>
          <a:p>
            <a:pPr marL="0" indent="0">
              <a:buNone/>
            </a:pPr>
            <a:r>
              <a:rPr lang="zh-CN" altLang="en-US"/>
              <a:t>C.殖民扩张推动资本原始积累</a:t>
            </a:r>
            <a:endParaRPr lang="zh-CN" altLang="en-US"/>
          </a:p>
          <a:p>
            <a:pPr marL="0" indent="0">
              <a:buNone/>
            </a:pPr>
            <a:r>
              <a:rPr lang="zh-CN" altLang="en-US"/>
              <a:t>D.工业革命在德国迅速地扩展</a:t>
            </a:r>
            <a:endParaRPr lang="zh-CN" altLang="en-US"/>
          </a:p>
        </p:txBody>
      </p:sp>
      <p:sp>
        <p:nvSpPr>
          <p:cNvPr id="4" name="文本框 3"/>
          <p:cNvSpPr txBox="1"/>
          <p:nvPr/>
        </p:nvSpPr>
        <p:spPr>
          <a:xfrm>
            <a:off x="8168005" y="2096135"/>
            <a:ext cx="788035" cy="1106805"/>
          </a:xfrm>
          <a:prstGeom prst="rect">
            <a:avLst/>
          </a:prstGeom>
          <a:noFill/>
        </p:spPr>
        <p:txBody>
          <a:bodyPr wrap="none" rtlCol="0">
            <a:spAutoFit/>
          </a:bodyPr>
          <a:p>
            <a:pPr algn="l"/>
            <a:r>
              <a:rPr lang="zh-CN" altLang="en-US" sz="6600" b="1">
                <a:solidFill>
                  <a:srgbClr val="FF0000"/>
                </a:solidFill>
                <a:sym typeface="+mn-ea"/>
              </a:rPr>
              <a:t>B</a:t>
            </a:r>
            <a:endParaRPr lang="zh-CN" altLang="en-US" sz="6600" b="1">
              <a:solidFill>
                <a:srgbClr val="FF0000"/>
              </a:solidFill>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143402" y="737154"/>
            <a:ext cx="11856640" cy="521970"/>
          </a:xfrm>
          <a:prstGeom prst="rect">
            <a:avLst/>
          </a:prstGeom>
          <a:solidFill>
            <a:schemeClr val="accent6">
              <a:lumMod val="60000"/>
              <a:lumOff val="40000"/>
            </a:schemeClr>
          </a:solidFill>
        </p:spPr>
        <p:txBody>
          <a:bodyPr wrap="square">
            <a:spAutoFit/>
          </a:bodyPr>
          <a:lstStyle/>
          <a:p>
            <a:pPr lvl="0" defTabSz="914400"/>
            <a:r>
              <a:rPr lang="zh-CN" altLang="en-US" sz="2800" b="1" kern="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2800" b="1" kern="0">
                <a:solidFill>
                  <a:srgbClr val="C00000"/>
                </a:solidFill>
                <a:latin typeface="Times New Roman" panose="02020603050405020304" pitchFamily="18" charset="0"/>
                <a:ea typeface="微软雅黑" panose="020B0503020204020204" charset="-122"/>
                <a:cs typeface="Times New Roman" panose="02020603050405020304" pitchFamily="18" charset="0"/>
              </a:rPr>
              <a:t>1</a:t>
            </a:r>
            <a:r>
              <a:rPr lang="zh-CN" altLang="en-US" sz="2800" b="1" kern="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kumimoji="0" lang="zh-CN" altLang="en-US" sz="2800" b="1" i="0" u="none" strike="noStrike" kern="0" cap="none" spc="0" normalizeH="0" baseline="0" noProof="0" smtClean="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经济根源</a:t>
            </a:r>
            <a:r>
              <a:rPr kumimoji="0" lang="en-US" altLang="zh-CN" sz="2800" b="1" i="0" u="none" strike="noStrike" kern="0" cap="none" spc="0" normalizeH="0" baseline="0" noProof="0" smtClean="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zh-CN" altLang="en-US" sz="2800" b="1" i="0" u="none" strike="noStrike" kern="0" cap="none" spc="0" normalizeH="0" baseline="0" noProof="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欧洲商品经济发展，渴望开拓贸易市场；</a:t>
            </a:r>
            <a:endParaRPr kumimoji="0" lang="zh-CN" altLang="en-US" sz="2800" b="1" i="0" u="none" strike="noStrike" kern="0" cap="none" spc="0" normalizeH="0" baseline="0" noProof="0" smtClean="0">
              <a:ln>
                <a:noFill/>
              </a:ln>
              <a:solidFill>
                <a:sysClr val="windowText" lastClr="000000"/>
              </a:solidFill>
              <a:effectLst/>
              <a:uLnTx/>
              <a:uFillTx/>
            </a:endParaRPr>
          </a:p>
        </p:txBody>
      </p:sp>
      <p:sp>
        <p:nvSpPr>
          <p:cNvPr id="29" name="矩形 28"/>
          <p:cNvSpPr/>
          <p:nvPr>
            <p:custDataLst>
              <p:tags r:id="rId2"/>
            </p:custDataLst>
          </p:nvPr>
        </p:nvSpPr>
        <p:spPr>
          <a:xfrm>
            <a:off x="143404" y="1341843"/>
            <a:ext cx="11856640" cy="52197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defTabSz="914400"/>
            <a:r>
              <a:rPr lang="zh-CN" altLang="en-US"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2</a:t>
            </a:r>
            <a:r>
              <a:rPr lang="zh-CN" altLang="en-US"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）社会</a:t>
            </a:r>
            <a:r>
              <a:rPr kumimoji="0" lang="zh-CN" altLang="en-US" sz="2800" b="1" i="0" u="none" strike="noStrike" kern="0" cap="none" spc="0" normalizeH="0" baseline="0" noProof="0" smtClean="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根源</a:t>
            </a:r>
            <a:r>
              <a:rPr kumimoji="0" lang="en-US" altLang="zh-CN" sz="2800" b="1" i="0" u="none" strike="noStrike" kern="0" cap="none" spc="0" normalizeH="0" baseline="0" noProof="0" smtClean="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2800" b="1" i="0" u="none" strike="noStrike" kern="0" cap="none" spc="0" normalizeH="0" baseline="0" noProof="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zh-CN" altLang="en-US" sz="2800" b="1" i="0" u="none" strike="noStrike" kern="0" cap="none" spc="0" normalizeH="0" baseline="0" noProof="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马可波罗行记</a:t>
            </a:r>
            <a:r>
              <a:rPr kumimoji="0" lang="en-US" altLang="zh-CN" sz="2800" b="1" i="0" u="none" strike="noStrike" kern="0" cap="none" spc="0" normalizeH="0" baseline="0" noProof="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zh-CN" altLang="en-US" sz="2800" b="1" i="0" u="none" strike="noStrike" kern="0" cap="none" spc="0" normalizeH="0" baseline="0" noProof="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激起</a:t>
            </a:r>
            <a:r>
              <a:rPr lang="zh-CN" altLang="en-US" sz="2800" b="1" kern="0" smtClean="0">
                <a:solidFill>
                  <a:srgbClr val="000000"/>
                </a:solidFill>
                <a:latin typeface="Times New Roman" panose="02020603050405020304" pitchFamily="18" charset="0"/>
                <a:ea typeface="微软雅黑" panose="020B0503020204020204" charset="-122"/>
                <a:cs typeface="Times New Roman" panose="02020603050405020304" pitchFamily="18" charset="0"/>
              </a:rPr>
              <a:t>欧洲人</a:t>
            </a:r>
            <a:r>
              <a:rPr lang="zh-CN" altLang="en-US" sz="2800" b="1" kern="0">
                <a:solidFill>
                  <a:srgbClr val="000000"/>
                </a:solidFill>
                <a:latin typeface="Times New Roman" panose="02020603050405020304" pitchFamily="18" charset="0"/>
                <a:ea typeface="微软雅黑" panose="020B0503020204020204" charset="-122"/>
                <a:cs typeface="Times New Roman" panose="02020603050405020304" pitchFamily="18" charset="0"/>
              </a:rPr>
              <a:t>对东方</a:t>
            </a:r>
            <a:r>
              <a:rPr lang="zh-CN" altLang="en-US" sz="2800" b="1" kern="0" smtClean="0">
                <a:solidFill>
                  <a:srgbClr val="000000"/>
                </a:solidFill>
                <a:latin typeface="Times New Roman" panose="02020603050405020304" pitchFamily="18" charset="0"/>
                <a:ea typeface="微软雅黑" panose="020B0503020204020204" charset="-122"/>
                <a:cs typeface="Times New Roman" panose="02020603050405020304" pitchFamily="18" charset="0"/>
              </a:rPr>
              <a:t>财富的向往；</a:t>
            </a:r>
            <a:endParaRPr kumimoji="0" lang="zh-CN" altLang="en-US" sz="2800" b="1" i="0" u="none" strike="noStrike" kern="0" cap="none" spc="0" normalizeH="0" baseline="0" noProof="0" smtClean="0">
              <a:ln>
                <a:noFill/>
              </a:ln>
              <a:solidFill>
                <a:sysClr val="windowText" lastClr="000000"/>
              </a:solidFill>
              <a:effectLst/>
              <a:uLnTx/>
              <a:uFillTx/>
            </a:endParaRPr>
          </a:p>
        </p:txBody>
      </p:sp>
      <p:sp>
        <p:nvSpPr>
          <p:cNvPr id="30" name="矩形 29"/>
          <p:cNvSpPr/>
          <p:nvPr>
            <p:custDataLst>
              <p:tags r:id="rId3"/>
            </p:custDataLst>
          </p:nvPr>
        </p:nvSpPr>
        <p:spPr>
          <a:xfrm>
            <a:off x="143417" y="1986010"/>
            <a:ext cx="12025103" cy="953135"/>
          </a:xfrm>
          <a:prstGeom prst="rect">
            <a:avLst/>
          </a:prstGeom>
          <a:solidFill>
            <a:schemeClr val="accent4">
              <a:lumMod val="60000"/>
              <a:lumOff val="40000"/>
            </a:schemeClr>
          </a:solidFill>
        </p:spPr>
        <p:txBody>
          <a:bodyPr wrap="square">
            <a:spAutoFit/>
          </a:bodyPr>
          <a:lstStyle/>
          <a:p>
            <a:pPr defTabSz="914400"/>
            <a:r>
              <a:rPr lang="zh-CN" altLang="en-US"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2800" b="1" kern="0">
                <a:solidFill>
                  <a:srgbClr val="C00000"/>
                </a:solidFill>
                <a:latin typeface="Times New Roman" panose="02020603050405020304" pitchFamily="18" charset="0"/>
                <a:ea typeface="微软雅黑" panose="020B0503020204020204" charset="-122"/>
                <a:cs typeface="Times New Roman" panose="02020603050405020304" pitchFamily="18" charset="0"/>
              </a:rPr>
              <a:t>3</a:t>
            </a:r>
            <a:r>
              <a:rPr lang="zh-CN" altLang="en-US"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）直接原因</a:t>
            </a:r>
            <a:r>
              <a:rPr lang="en-US" altLang="zh-CN"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2800" b="1" kern="0">
                <a:solidFill>
                  <a:srgbClr val="000000"/>
                </a:solidFill>
                <a:latin typeface="Times New Roman" panose="02020603050405020304" pitchFamily="18" charset="0"/>
                <a:ea typeface="微软雅黑" panose="020B0503020204020204" charset="-122"/>
                <a:cs typeface="Times New Roman" panose="02020603050405020304" pitchFamily="18" charset="0"/>
              </a:rPr>
              <a:t>奥斯曼帝国控制了东西方贸易的所有重要商道，欧洲人想要寻求通往东方的新航路。</a:t>
            </a:r>
            <a:endParaRPr lang="zh-CN" altLang="en-US" sz="2800" b="1" kern="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2" name="矩形 31"/>
          <p:cNvSpPr/>
          <p:nvPr>
            <p:custDataLst>
              <p:tags r:id="rId4"/>
            </p:custDataLst>
          </p:nvPr>
        </p:nvSpPr>
        <p:spPr>
          <a:xfrm>
            <a:off x="179110" y="3018350"/>
            <a:ext cx="3432043" cy="521970"/>
          </a:xfrm>
          <a:prstGeom prst="rect">
            <a:avLst/>
          </a:prstGeom>
          <a:solidFill>
            <a:schemeClr val="accent6">
              <a:lumMod val="60000"/>
              <a:lumOff val="40000"/>
            </a:schemeClr>
          </a:solidFill>
        </p:spPr>
        <p:txBody>
          <a:bodyPr wrap="square">
            <a:spAutoFit/>
          </a:bodyPr>
          <a:lstStyle/>
          <a:p>
            <a:pPr lvl="0" defTabSz="914400"/>
            <a:r>
              <a:rPr lang="zh-CN" altLang="en-US"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4</a:t>
            </a:r>
            <a:r>
              <a:rPr lang="zh-CN" altLang="en-US" sz="2800" b="1" kern="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）有利条件</a:t>
            </a:r>
            <a:r>
              <a:rPr kumimoji="0" lang="en-US" altLang="zh-CN" sz="2800" b="1" i="0" u="none" strike="noStrike" kern="0" cap="none" spc="0" normalizeH="0" baseline="0" noProof="0" smtClean="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endParaRPr kumimoji="0" lang="zh-CN" altLang="en-US" sz="2800" b="1" i="0" u="none" strike="noStrike" kern="0" cap="none" spc="0" normalizeH="0" baseline="0" noProof="0" smtClean="0">
              <a:ln>
                <a:noFill/>
              </a:ln>
              <a:solidFill>
                <a:sysClr val="windowText" lastClr="000000"/>
              </a:solidFill>
              <a:effectLst/>
              <a:uLnTx/>
              <a:uFillTx/>
            </a:endParaRPr>
          </a:p>
        </p:txBody>
      </p:sp>
      <p:sp>
        <p:nvSpPr>
          <p:cNvPr id="6" name="矩形 5"/>
          <p:cNvSpPr/>
          <p:nvPr>
            <p:custDataLst>
              <p:tags r:id="rId5"/>
            </p:custDataLst>
          </p:nvPr>
        </p:nvSpPr>
        <p:spPr>
          <a:xfrm>
            <a:off x="143510" y="3515995"/>
            <a:ext cx="8557895" cy="521970"/>
          </a:xfrm>
          <a:prstGeom prst="rect">
            <a:avLst/>
          </a:prstGeom>
        </p:spPr>
        <p:txBody>
          <a:bodyPr wrap="square">
            <a:spAutoFit/>
          </a:bodyPr>
          <a:lstStyle/>
          <a:p>
            <a:r>
              <a:rPr lang="zh-CN" altLang="en-US" sz="2800" b="1" kern="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①葡萄牙和西班牙王室的支持，传播天主教的需要</a:t>
            </a:r>
            <a:endParaRPr lang="zh-CN" altLang="en-US" sz="2800" b="1" kern="0" smtClean="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6" name="矩形 45"/>
          <p:cNvSpPr/>
          <p:nvPr>
            <p:custDataLst>
              <p:tags r:id="rId6"/>
            </p:custDataLst>
          </p:nvPr>
        </p:nvSpPr>
        <p:spPr>
          <a:xfrm>
            <a:off x="143246" y="4093717"/>
            <a:ext cx="8819104" cy="521970"/>
          </a:xfrm>
          <a:prstGeom prst="rect">
            <a:avLst/>
          </a:prstGeom>
        </p:spPr>
        <p:txBody>
          <a:bodyPr wrap="square">
            <a:spAutoFit/>
          </a:bodyPr>
          <a:lstStyle/>
          <a:p>
            <a:r>
              <a:rPr lang="zh-CN" altLang="en-US" sz="2800" b="1" kern="0" smtClean="0">
                <a:solidFill>
                  <a:srgbClr val="660066"/>
                </a:solidFill>
                <a:latin typeface="Times New Roman" panose="02020603050405020304" pitchFamily="18" charset="0"/>
                <a:ea typeface="微软雅黑" panose="020B0503020204020204" charset="-122"/>
                <a:cs typeface="Times New Roman" panose="02020603050405020304" pitchFamily="18" charset="0"/>
              </a:rPr>
              <a:t>②地理学发展；指南针传入；造船技术进步；</a:t>
            </a:r>
            <a:endParaRPr lang="zh-CN" altLang="en-US" sz="2800" b="1" kern="0">
              <a:solidFill>
                <a:srgbClr val="660066"/>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TextBox 2"/>
          <p:cNvSpPr txBox="1"/>
          <p:nvPr>
            <p:custDataLst>
              <p:tags r:id="rId7"/>
            </p:custDataLst>
          </p:nvPr>
        </p:nvSpPr>
        <p:spPr>
          <a:xfrm>
            <a:off x="9840809" y="643657"/>
            <a:ext cx="2241985" cy="521970"/>
          </a:xfrm>
          <a:prstGeom prst="rect">
            <a:avLst/>
          </a:prstGeom>
          <a:solidFill>
            <a:srgbClr val="FFFF00"/>
          </a:solidFill>
        </p:spPr>
        <p:txBody>
          <a:bodyPr wrap="square" rtlCol="0">
            <a:spAutoFit/>
          </a:bodyPr>
          <a:lstStyle/>
          <a:p>
            <a:r>
              <a:rPr lang="en-US" altLang="zh-CN" sz="2800" b="1" smtClean="0">
                <a:solidFill>
                  <a:srgbClr val="C00000"/>
                </a:solidFill>
                <a:latin typeface="楷体" panose="02010609060101010101" charset="-122"/>
                <a:ea typeface="楷体" panose="02010609060101010101" charset="-122"/>
              </a:rPr>
              <a:t>(</a:t>
            </a:r>
            <a:r>
              <a:rPr lang="zh-CN" altLang="en-US" sz="2800" b="1">
                <a:solidFill>
                  <a:srgbClr val="C00000"/>
                </a:solidFill>
                <a:latin typeface="楷体" panose="02010609060101010101" charset="-122"/>
                <a:ea typeface="楷体" panose="02010609060101010101" charset="-122"/>
              </a:rPr>
              <a:t>根本</a:t>
            </a:r>
            <a:r>
              <a:rPr lang="zh-CN" altLang="en-US" sz="2800" b="1" smtClean="0">
                <a:solidFill>
                  <a:srgbClr val="C00000"/>
                </a:solidFill>
                <a:latin typeface="楷体" panose="02010609060101010101" charset="-122"/>
                <a:ea typeface="楷体" panose="02010609060101010101" charset="-122"/>
              </a:rPr>
              <a:t>原因</a:t>
            </a:r>
            <a:r>
              <a:rPr lang="en-US" altLang="zh-CN" sz="2800" b="1" smtClean="0">
                <a:solidFill>
                  <a:srgbClr val="C00000"/>
                </a:solidFill>
                <a:latin typeface="楷体" panose="02010609060101010101" charset="-122"/>
                <a:ea typeface="楷体" panose="02010609060101010101" charset="-122"/>
              </a:rPr>
              <a:t>)</a:t>
            </a:r>
            <a:endParaRPr lang="zh-CN" altLang="en-US" sz="2800" b="1">
              <a:solidFill>
                <a:srgbClr val="C00000"/>
              </a:solidFill>
              <a:latin typeface="楷体" panose="02010609060101010101" charset="-122"/>
              <a:ea typeface="楷体" panose="02010609060101010101" charset="-122"/>
            </a:endParaRPr>
          </a:p>
        </p:txBody>
      </p:sp>
      <p:sp>
        <p:nvSpPr>
          <p:cNvPr id="20" name="TextBox 19"/>
          <p:cNvSpPr txBox="1"/>
          <p:nvPr>
            <p:custDataLst>
              <p:tags r:id="rId8"/>
            </p:custDataLst>
          </p:nvPr>
        </p:nvSpPr>
        <p:spPr>
          <a:xfrm>
            <a:off x="8157210" y="3505200"/>
            <a:ext cx="2114550" cy="542925"/>
          </a:xfrm>
          <a:prstGeom prst="rect">
            <a:avLst/>
          </a:prstGeom>
          <a:solidFill>
            <a:schemeClr val="bg1"/>
          </a:solidFill>
        </p:spPr>
        <p:txBody>
          <a:bodyPr wrap="square" rtlCol="0">
            <a:spAutoFit/>
          </a:bodyPr>
          <a:lstStyle/>
          <a:p>
            <a:r>
              <a:rPr lang="en-US" altLang="zh-CN" sz="2935" b="1" smtClean="0">
                <a:solidFill>
                  <a:srgbClr val="000099"/>
                </a:solidFill>
                <a:latin typeface="楷体" panose="02010609060101010101" charset="-122"/>
                <a:ea typeface="楷体" panose="02010609060101010101" charset="-122"/>
              </a:rPr>
              <a:t>(</a:t>
            </a:r>
            <a:r>
              <a:rPr lang="zh-CN" altLang="en-US" sz="2935" b="1" smtClean="0">
                <a:solidFill>
                  <a:srgbClr val="000099"/>
                </a:solidFill>
                <a:latin typeface="楷体" panose="02010609060101010101" charset="-122"/>
                <a:ea typeface="楷体" panose="02010609060101010101" charset="-122"/>
              </a:rPr>
              <a:t>主观条件</a:t>
            </a:r>
            <a:r>
              <a:rPr lang="en-US" altLang="zh-CN" sz="2935" b="1" smtClean="0">
                <a:solidFill>
                  <a:srgbClr val="000099"/>
                </a:solidFill>
                <a:latin typeface="楷体" panose="02010609060101010101" charset="-122"/>
                <a:ea typeface="楷体" panose="02010609060101010101" charset="-122"/>
              </a:rPr>
              <a:t>)</a:t>
            </a:r>
            <a:endParaRPr lang="zh-CN" altLang="en-US" sz="2935" b="1">
              <a:solidFill>
                <a:srgbClr val="000099"/>
              </a:solidFill>
              <a:latin typeface="楷体" panose="02010609060101010101" charset="-122"/>
              <a:ea typeface="楷体" panose="02010609060101010101" charset="-122"/>
            </a:endParaRPr>
          </a:p>
        </p:txBody>
      </p:sp>
      <p:sp>
        <p:nvSpPr>
          <p:cNvPr id="21" name="TextBox 20"/>
          <p:cNvSpPr txBox="1"/>
          <p:nvPr>
            <p:custDataLst>
              <p:tags r:id="rId9"/>
            </p:custDataLst>
          </p:nvPr>
        </p:nvSpPr>
        <p:spPr>
          <a:xfrm>
            <a:off x="7379095" y="4093722"/>
            <a:ext cx="2241985" cy="542925"/>
          </a:xfrm>
          <a:prstGeom prst="rect">
            <a:avLst/>
          </a:prstGeom>
          <a:solidFill>
            <a:schemeClr val="bg1"/>
          </a:solidFill>
        </p:spPr>
        <p:txBody>
          <a:bodyPr wrap="square" rtlCol="0">
            <a:spAutoFit/>
          </a:bodyPr>
          <a:lstStyle>
            <a:defPPr>
              <a:defRPr lang="zh-CN"/>
            </a:defPPr>
            <a:lvl1pPr>
              <a:defRPr sz="2200" b="1">
                <a:solidFill>
                  <a:srgbClr val="000099"/>
                </a:solidFill>
                <a:latin typeface="楷体" panose="02010609060101010101" charset="-122"/>
                <a:ea typeface="楷体" panose="02010609060101010101" charset="-122"/>
              </a:defRPr>
            </a:lvl1pPr>
          </a:lstStyle>
          <a:p>
            <a:r>
              <a:rPr lang="en-US" altLang="zh-CN" sz="2935" smtClean="0"/>
              <a:t>(</a:t>
            </a:r>
            <a:r>
              <a:rPr lang="zh-CN" altLang="en-US" sz="2935" smtClean="0"/>
              <a:t>客观</a:t>
            </a:r>
            <a:r>
              <a:rPr lang="zh-CN" altLang="en-US" sz="2935"/>
              <a:t>条件</a:t>
            </a:r>
            <a:r>
              <a:rPr lang="en-US" altLang="zh-CN" sz="2935"/>
              <a:t>)</a:t>
            </a:r>
            <a:endParaRPr lang="zh-CN" altLang="en-US" sz="2935"/>
          </a:p>
        </p:txBody>
      </p:sp>
      <p:sp>
        <p:nvSpPr>
          <p:cNvPr id="22" name="矩形 21"/>
          <p:cNvSpPr/>
          <p:nvPr>
            <p:custDataLst>
              <p:tags r:id="rId10"/>
            </p:custDataLst>
          </p:nvPr>
        </p:nvSpPr>
        <p:spPr>
          <a:xfrm>
            <a:off x="167469" y="4694238"/>
            <a:ext cx="3648405" cy="932180"/>
          </a:xfrm>
          <a:prstGeom prst="rect">
            <a:avLst/>
          </a:prstGeom>
        </p:spPr>
        <p:txBody>
          <a:bodyPr wrap="square">
            <a:spAutoFit/>
          </a:bodyPr>
          <a:lstStyle/>
          <a:p>
            <a:r>
              <a:rPr lang="zh-CN" altLang="en-US" sz="2800" b="1" kern="0">
                <a:solidFill>
                  <a:srgbClr val="000099"/>
                </a:solidFill>
                <a:latin typeface="Times New Roman" panose="02020603050405020304" pitchFamily="18" charset="0"/>
                <a:ea typeface="微软雅黑" panose="020B0503020204020204" charset="-122"/>
                <a:cs typeface="Times New Roman" panose="02020603050405020304" pitchFamily="18" charset="0"/>
              </a:rPr>
              <a:t>③</a:t>
            </a:r>
            <a:r>
              <a:rPr lang="zh-CN" altLang="en-US" sz="2800" b="1" kern="0" smtClean="0">
                <a:solidFill>
                  <a:srgbClr val="000099"/>
                </a:solidFill>
                <a:latin typeface="Times New Roman" panose="02020603050405020304" pitchFamily="18" charset="0"/>
                <a:ea typeface="微软雅黑" panose="020B0503020204020204" charset="-122"/>
                <a:cs typeface="Times New Roman" panose="02020603050405020304" pitchFamily="18" charset="0"/>
              </a:rPr>
              <a:t>航海家的努力</a:t>
            </a:r>
            <a:endParaRPr lang="en-US" altLang="zh-CN" sz="2800" b="1" kern="0" smtClean="0">
              <a:solidFill>
                <a:srgbClr val="000099"/>
              </a:solidFill>
              <a:latin typeface="Times New Roman" panose="02020603050405020304" pitchFamily="18" charset="0"/>
              <a:ea typeface="微软雅黑" panose="020B0503020204020204" charset="-122"/>
              <a:cs typeface="Times New Roman" panose="02020603050405020304" pitchFamily="18" charset="0"/>
            </a:endParaRPr>
          </a:p>
          <a:p>
            <a:r>
              <a:rPr lang="zh-CN" altLang="en-US" sz="2665" b="1" kern="0" smtClean="0">
                <a:solidFill>
                  <a:srgbClr val="FF0000"/>
                </a:solidFill>
                <a:latin typeface="黑体" panose="02010609060101010101" charset="-122"/>
                <a:ea typeface="黑体" panose="02010609060101010101" charset="-122"/>
                <a:cs typeface="Times New Roman" panose="02020603050405020304" pitchFamily="18" charset="0"/>
              </a:rPr>
              <a:t>（</a:t>
            </a:r>
            <a:r>
              <a:rPr lang="zh-CN" altLang="en-US" sz="2665" b="1" kern="0">
                <a:solidFill>
                  <a:srgbClr val="FF0000"/>
                </a:solidFill>
                <a:latin typeface="黑体" panose="02010609060101010101" charset="-122"/>
                <a:ea typeface="黑体" panose="02010609060101010101" charset="-122"/>
                <a:cs typeface="Times New Roman" panose="02020603050405020304" pitchFamily="18" charset="0"/>
              </a:rPr>
              <a:t>经验丰富、有勇气）</a:t>
            </a:r>
            <a:endParaRPr lang="zh-CN" altLang="en-US" sz="2665" b="1" kern="0">
              <a:solidFill>
                <a:srgbClr val="FF0000"/>
              </a:solidFill>
              <a:latin typeface="黑体" panose="02010609060101010101" charset="-122"/>
              <a:ea typeface="黑体" panose="02010609060101010101" charset="-122"/>
              <a:cs typeface="Times New Roman" panose="02020603050405020304" pitchFamily="18" charset="0"/>
            </a:endParaRPr>
          </a:p>
        </p:txBody>
      </p:sp>
      <p:sp>
        <p:nvSpPr>
          <p:cNvPr id="23" name="TextBox 22"/>
          <p:cNvSpPr txBox="1"/>
          <p:nvPr>
            <p:custDataLst>
              <p:tags r:id="rId11"/>
            </p:custDataLst>
          </p:nvPr>
        </p:nvSpPr>
        <p:spPr>
          <a:xfrm>
            <a:off x="638125" y="5770010"/>
            <a:ext cx="2241985" cy="542925"/>
          </a:xfrm>
          <a:prstGeom prst="rect">
            <a:avLst/>
          </a:prstGeom>
          <a:solidFill>
            <a:schemeClr val="bg1"/>
          </a:solidFill>
        </p:spPr>
        <p:txBody>
          <a:bodyPr wrap="square" rtlCol="0">
            <a:spAutoFit/>
          </a:bodyPr>
          <a:lstStyle/>
          <a:p>
            <a:r>
              <a:rPr lang="en-US" altLang="zh-CN" sz="2935" b="1" smtClean="0">
                <a:solidFill>
                  <a:srgbClr val="000099"/>
                </a:solidFill>
                <a:latin typeface="楷体" panose="02010609060101010101" charset="-122"/>
                <a:ea typeface="楷体" panose="02010609060101010101" charset="-122"/>
              </a:rPr>
              <a:t>(</a:t>
            </a:r>
            <a:r>
              <a:rPr lang="zh-CN" altLang="en-US" sz="2935" b="1" smtClean="0">
                <a:solidFill>
                  <a:srgbClr val="000099"/>
                </a:solidFill>
                <a:latin typeface="楷体" panose="02010609060101010101" charset="-122"/>
                <a:ea typeface="楷体" panose="02010609060101010101" charset="-122"/>
              </a:rPr>
              <a:t>主观条件</a:t>
            </a:r>
            <a:r>
              <a:rPr lang="en-US" altLang="zh-CN" sz="2935" b="1" smtClean="0">
                <a:solidFill>
                  <a:srgbClr val="000099"/>
                </a:solidFill>
                <a:latin typeface="楷体" panose="02010609060101010101" charset="-122"/>
                <a:ea typeface="楷体" panose="02010609060101010101" charset="-122"/>
              </a:rPr>
              <a:t>)</a:t>
            </a:r>
            <a:endParaRPr lang="zh-CN" altLang="en-US" sz="2935" b="1">
              <a:solidFill>
                <a:srgbClr val="000099"/>
              </a:solidFill>
              <a:latin typeface="楷体" panose="02010609060101010101" charset="-122"/>
              <a:ea typeface="楷体" panose="02010609060101010101" charset="-122"/>
            </a:endParaRPr>
          </a:p>
        </p:txBody>
      </p:sp>
      <p:grpSp>
        <p:nvGrpSpPr>
          <p:cNvPr id="24" name="组合 23"/>
          <p:cNvGrpSpPr/>
          <p:nvPr>
            <p:custDataLst>
              <p:tags r:id="rId12"/>
            </p:custDataLst>
          </p:nvPr>
        </p:nvGrpSpPr>
        <p:grpSpPr>
          <a:xfrm>
            <a:off x="3887470" y="4613910"/>
            <a:ext cx="1562735" cy="2314864"/>
            <a:chOff x="995584" y="4075294"/>
            <a:chExt cx="1171822" cy="1877138"/>
          </a:xfrm>
        </p:grpSpPr>
        <p:pic>
          <p:nvPicPr>
            <p:cNvPr id="25" name="Picture 2" descr="C:\Users\Administrator\Desktop\必修二图\5\迪亚士.jpg"/>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995584" y="4075294"/>
              <a:ext cx="1171822" cy="1575449"/>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p:cNvSpPr/>
            <p:nvPr>
              <p:custDataLst>
                <p:tags r:id="rId15"/>
              </p:custDataLst>
            </p:nvPr>
          </p:nvSpPr>
          <p:spPr>
            <a:xfrm>
              <a:off x="995584" y="5579111"/>
              <a:ext cx="1171822" cy="373321"/>
            </a:xfrm>
            <a:prstGeom prst="rect">
              <a:avLst/>
            </a:prstGeom>
          </p:spPr>
          <p:txBody>
            <a:bodyPr vert="horz" wrap="square">
              <a:spAutoFit/>
            </a:bodyPr>
            <a:lstStyle/>
            <a:p>
              <a:pPr algn="ct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迪亚士</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27" name="组合 26"/>
          <p:cNvGrpSpPr/>
          <p:nvPr>
            <p:custDataLst>
              <p:tags r:id="rId16"/>
            </p:custDataLst>
          </p:nvPr>
        </p:nvGrpSpPr>
        <p:grpSpPr>
          <a:xfrm>
            <a:off x="5763260" y="4613910"/>
            <a:ext cx="1744345" cy="2325888"/>
            <a:chOff x="3360973" y="4067577"/>
            <a:chExt cx="1308353" cy="1884283"/>
          </a:xfrm>
        </p:grpSpPr>
        <p:pic>
          <p:nvPicPr>
            <p:cNvPr id="31" name="Picture 3" descr="C:\Users\Administrator\Desktop\必修二图\5\哥伦布.png"/>
            <p:cNvPicPr>
              <a:picLocks noChangeAspect="1" noChangeArrowheads="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bwMode="auto">
            <a:xfrm>
              <a:off x="3360973" y="4067577"/>
              <a:ext cx="1308352" cy="1574328"/>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33"/>
            <p:cNvSpPr/>
            <p:nvPr>
              <p:custDataLst>
                <p:tags r:id="rId19"/>
              </p:custDataLst>
            </p:nvPr>
          </p:nvSpPr>
          <p:spPr>
            <a:xfrm>
              <a:off x="3360974" y="5578894"/>
              <a:ext cx="1308352" cy="372966"/>
            </a:xfrm>
            <a:prstGeom prst="rect">
              <a:avLst/>
            </a:prstGeom>
          </p:spPr>
          <p:txBody>
            <a:bodyPr vert="horz" wrap="square">
              <a:spAutoFit/>
            </a:bodyPr>
            <a:lstStyle/>
            <a:p>
              <a:pPr algn="ct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哥伦布</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38" name="组合 37"/>
          <p:cNvGrpSpPr/>
          <p:nvPr>
            <p:custDataLst>
              <p:tags r:id="rId20"/>
            </p:custDataLst>
          </p:nvPr>
        </p:nvGrpSpPr>
        <p:grpSpPr>
          <a:xfrm>
            <a:off x="7824470" y="4613910"/>
            <a:ext cx="1679575" cy="2325888"/>
            <a:chOff x="4857463" y="4067576"/>
            <a:chExt cx="1259462" cy="1884284"/>
          </a:xfrm>
        </p:grpSpPr>
        <p:pic>
          <p:nvPicPr>
            <p:cNvPr id="39" name="Picture 4" descr="C:\Users\Administrator\Desktop\必修二图\5\达·伽马油画.jpg"/>
            <p:cNvPicPr>
              <a:picLocks noChangeAspect="1" noChangeArrowheads="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bwMode="auto">
            <a:xfrm>
              <a:off x="4857463" y="4067576"/>
              <a:ext cx="1259462" cy="1574328"/>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custDataLst>
                <p:tags r:id="rId23"/>
              </p:custDataLst>
            </p:nvPr>
          </p:nvSpPr>
          <p:spPr>
            <a:xfrm>
              <a:off x="4857463" y="5578894"/>
              <a:ext cx="1259462" cy="372966"/>
            </a:xfrm>
            <a:prstGeom prst="rect">
              <a:avLst/>
            </a:prstGeom>
          </p:spPr>
          <p:txBody>
            <a:bodyPr vert="horz" wrap="square">
              <a:spAutoFit/>
            </a:bodyPr>
            <a:lstStyle/>
            <a:p>
              <a:pPr algn="ct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达</a:t>
              </a:r>
              <a:r>
                <a:rPr lang="en-US" altLang="zh-CN"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伽马</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45" name="组合 44"/>
          <p:cNvGrpSpPr/>
          <p:nvPr>
            <p:custDataLst>
              <p:tags r:id="rId24"/>
            </p:custDataLst>
          </p:nvPr>
        </p:nvGrpSpPr>
        <p:grpSpPr>
          <a:xfrm>
            <a:off x="9840595" y="4613275"/>
            <a:ext cx="1709420" cy="2326662"/>
            <a:chOff x="7424116" y="4025185"/>
            <a:chExt cx="1281985" cy="1860525"/>
          </a:xfrm>
        </p:grpSpPr>
        <p:pic>
          <p:nvPicPr>
            <p:cNvPr id="47" name="Picture 7"/>
            <p:cNvPicPr>
              <a:picLocks noChangeAspect="1" noChangeArrowheads="1"/>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bwMode="auto">
            <a:xfrm>
              <a:off x="7424117" y="4025185"/>
              <a:ext cx="1167052" cy="155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矩形 47"/>
            <p:cNvSpPr/>
            <p:nvPr>
              <p:custDataLst>
                <p:tags r:id="rId27"/>
              </p:custDataLst>
            </p:nvPr>
          </p:nvSpPr>
          <p:spPr>
            <a:xfrm>
              <a:off x="7424116" y="5517569"/>
              <a:ext cx="1281985" cy="368141"/>
            </a:xfrm>
            <a:prstGeom prst="rect">
              <a:avLst/>
            </a:prstGeom>
          </p:spPr>
          <p:txBody>
            <a:bodyPr vert="horz" wrap="square">
              <a:spAutoFit/>
            </a:bodyPr>
            <a:lstStyle/>
            <a:p>
              <a:pPr algn="ctr"/>
              <a:r>
                <a:rPr lang="zh-CN" altLang="en-US" sz="2400" b="1"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麦哲伦</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
        <p:nvSpPr>
          <p:cNvPr id="4" name="矩形 3"/>
          <p:cNvSpPr/>
          <p:nvPr>
            <p:custDataLst>
              <p:tags r:id="rId28"/>
            </p:custDataLst>
          </p:nvPr>
        </p:nvSpPr>
        <p:spPr>
          <a:xfrm>
            <a:off x="150495" y="94615"/>
            <a:ext cx="3166745"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3200" b="1">
                <a:solidFill>
                  <a:srgbClr val="FFC000"/>
                </a:solidFill>
                <a:effectLst>
                  <a:outerShdw blurRad="38100" dist="38100" dir="2700000" algn="tl">
                    <a:srgbClr val="000000">
                      <a:alpha val="43137"/>
                    </a:srgbClr>
                  </a:outerShdw>
                </a:effectLst>
                <a:sym typeface="+mn-ea"/>
              </a:rPr>
              <a:t>一.探索新航热潮</a:t>
            </a:r>
            <a:endParaRPr sz="3200" b="1">
              <a:solidFill>
                <a:srgbClr val="FFC000"/>
              </a:solidFill>
              <a:effectLst>
                <a:outerShdw blurRad="38100" dist="38100" dir="2700000" algn="tl">
                  <a:srgbClr val="000000">
                    <a:alpha val="43137"/>
                  </a:srgbClr>
                </a:outerShdw>
              </a:effectLst>
              <a:sym typeface="+mn-ea"/>
            </a:endParaRPr>
          </a:p>
        </p:txBody>
      </p:sp>
      <p:sp>
        <p:nvSpPr>
          <p:cNvPr id="8" name="TextBox 7"/>
          <p:cNvSpPr txBox="1"/>
          <p:nvPr>
            <p:custDataLst>
              <p:tags r:id="rId29"/>
            </p:custDataLst>
          </p:nvPr>
        </p:nvSpPr>
        <p:spPr>
          <a:xfrm>
            <a:off x="3400425" y="132715"/>
            <a:ext cx="1390015" cy="52197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scene3d>
              <a:camera prst="orthographicFront"/>
              <a:lightRig rig="threePt" dir="t"/>
            </a:scene3d>
          </a:bodyPr>
          <a:lstStyle/>
          <a:p>
            <a:pPr algn="l">
              <a:buClrTx/>
              <a:buSzTx/>
              <a:buFontTx/>
            </a:pPr>
            <a:r>
              <a:rPr lang="en-US" altLang="zh-CN" sz="2800" smtClean="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1</a:t>
            </a:r>
            <a:r>
              <a:rPr lang="zh-CN" altLang="zh-CN" sz="2800" smtClean="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.原因：</a:t>
            </a:r>
            <a:endParaRPr lang="zh-CN" altLang="zh-CN" sz="2800" smtClean="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pic>
        <p:nvPicPr>
          <p:cNvPr id="5" name="Picture 2"/>
          <p:cNvPicPr>
            <a:picLocks noChangeAspect="1" noChangeArrowheads="1"/>
          </p:cNvPicPr>
          <p:nvPr>
            <p:custDataLst>
              <p:tags r:id="rId30"/>
            </p:custDataLst>
          </p:nvPr>
        </p:nvPicPr>
        <p:blipFill>
          <a:blip r:embed="rId31">
            <a:clrChange>
              <a:clrFrom>
                <a:srgbClr val="785A1A"/>
              </a:clrFrom>
              <a:clrTo>
                <a:srgbClr val="785A1A">
                  <a:alpha val="0"/>
                </a:srgbClr>
              </a:clrTo>
            </a:clrChange>
          </a:blip>
          <a:srcRect l="24724" t="27456" r="38953" b="30734"/>
          <a:stretch>
            <a:fillRect/>
          </a:stretch>
        </p:blipFill>
        <p:spPr bwMode="auto">
          <a:xfrm>
            <a:off x="10347960" y="3036570"/>
            <a:ext cx="1820545" cy="1571625"/>
          </a:xfrm>
          <a:prstGeom prst="ellipse">
            <a:avLst/>
          </a:prstGeom>
          <a:noFill/>
          <a:ln w="9525">
            <a:noFill/>
            <a:miter lim="800000"/>
            <a:headEnd/>
            <a:tailEnd/>
          </a:ln>
        </p:spPr>
      </p:pic>
      <p:sp>
        <p:nvSpPr>
          <p:cNvPr id="19" name="矩形 18"/>
          <p:cNvSpPr/>
          <p:nvPr userDrawn="1">
            <p:custDataLst>
              <p:tags r:id="rId32"/>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2"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3"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4"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53" presetClass="entr" presetSubtype="16" fill="hold" grpId="5"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6"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7"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anim calcmode="lin" valueType="num">
                                      <p:cBhvr>
                                        <p:cTn id="40" dur="2000" fill="hold"/>
                                        <p:tgtEl>
                                          <p:spTgt spid="3"/>
                                        </p:tgtEl>
                                        <p:attrNameLst>
                                          <p:attrName>ppt_w</p:attrName>
                                        </p:attrNameLst>
                                      </p:cBhvr>
                                      <p:tavLst>
                                        <p:tav tm="0" fmla="#ppt_w*sin(2.5*pi*$)">
                                          <p:val>
                                            <p:fltVal val="0"/>
                                          </p:val>
                                        </p:tav>
                                        <p:tav tm="100000">
                                          <p:val>
                                            <p:fltVal val="1"/>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8"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anim calcmode="lin" valueType="num">
                                      <p:cBhvr>
                                        <p:cTn id="47" dur="2000" fill="hold"/>
                                        <p:tgtEl>
                                          <p:spTgt spid="20"/>
                                        </p:tgtEl>
                                        <p:attrNameLst>
                                          <p:attrName>ppt_w</p:attrName>
                                        </p:attrNameLst>
                                      </p:cBhvr>
                                      <p:tavLst>
                                        <p:tav tm="0" fmla="#ppt_w*sin(2.5*pi*$)">
                                          <p:val>
                                            <p:fltVal val="0"/>
                                          </p:val>
                                        </p:tav>
                                        <p:tav tm="100000">
                                          <p:val>
                                            <p:fltVal val="1"/>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9"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anim calcmode="lin" valueType="num">
                                      <p:cBhvr>
                                        <p:cTn id="54" dur="2000" fill="hold"/>
                                        <p:tgtEl>
                                          <p:spTgt spid="21"/>
                                        </p:tgtEl>
                                        <p:attrNameLst>
                                          <p:attrName>ppt_w</p:attrName>
                                        </p:attrNameLst>
                                      </p:cBhvr>
                                      <p:tavLst>
                                        <p:tav tm="0" fmla="#ppt_w*sin(2.5*pi*$)">
                                          <p:val>
                                            <p:fltVal val="0"/>
                                          </p:val>
                                        </p:tav>
                                        <p:tav tm="100000">
                                          <p:val>
                                            <p:fltVal val="1"/>
                                          </p:val>
                                        </p:tav>
                                      </p:tavLst>
                                    </p:anim>
                                    <p:anim calcmode="lin" valueType="num">
                                      <p:cBhvr>
                                        <p:cTn id="5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1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3" name="camera.wav"/>
                                        </p:tgtEl>
                                      </p:cMediaNode>
                                    </p:audio>
                                  </p:sub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500"/>
                                        <p:tgtEl>
                                          <p:spTgt spid="27"/>
                                        </p:tgtEl>
                                      </p:cBhvr>
                                    </p:animEffect>
                                  </p:childTnLst>
                                  <p:subTnLst>
                                    <p:audio>
                                      <p:cMediaNode>
                                        <p:cTn display="0" masterRel="sameClick">
                                          <p:stCondLst>
                                            <p:cond evt="begin" delay="0">
                                              <p:tn val="66"/>
                                            </p:cond>
                                          </p:stCondLst>
                                          <p:endCondLst>
                                            <p:cond evt="onStopAudio" delay="0">
                                              <p:tgtEl>
                                                <p:sldTgt/>
                                              </p:tgtEl>
                                            </p:cond>
                                          </p:endCondLst>
                                        </p:cTn>
                                        <p:tgtEl>
                                          <p:sndTgt r:embed="rId33" name="camera.wav"/>
                                        </p:tgtEl>
                                      </p:cMediaNode>
                                    </p:audio>
                                  </p:subTnLst>
                                </p:cTn>
                              </p:par>
                              <p:par>
                                <p:cTn id="69" presetID="10"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500"/>
                                        <p:tgtEl>
                                          <p:spTgt spid="38"/>
                                        </p:tgtEl>
                                      </p:cBhvr>
                                    </p:animEffect>
                                  </p:childTnLst>
                                  <p:subTnLst>
                                    <p:audio>
                                      <p:cMediaNode>
                                        <p:cTn display="0" masterRel="sameClick">
                                          <p:stCondLst>
                                            <p:cond evt="begin" delay="0">
                                              <p:tn val="69"/>
                                            </p:cond>
                                          </p:stCondLst>
                                          <p:endCondLst>
                                            <p:cond evt="onStopAudio" delay="0">
                                              <p:tgtEl>
                                                <p:sldTgt/>
                                              </p:tgtEl>
                                            </p:cond>
                                          </p:endCondLst>
                                        </p:cTn>
                                        <p:tgtEl>
                                          <p:sndTgt r:embed="rId33" name="camera.wav"/>
                                        </p:tgtEl>
                                      </p:cMediaNode>
                                    </p:audio>
                                  </p:sub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1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33" name="camera.wav"/>
                                        </p:tgtEl>
                                      </p:cMediaNode>
                                    </p:audio>
                                  </p:sub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11"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2000"/>
                                        <p:tgtEl>
                                          <p:spTgt spid="23"/>
                                        </p:tgtEl>
                                      </p:cBhvr>
                                    </p:animEffect>
                                    <p:anim calcmode="lin" valueType="num">
                                      <p:cBhvr>
                                        <p:cTn id="80" dur="2000" fill="hold"/>
                                        <p:tgtEl>
                                          <p:spTgt spid="23"/>
                                        </p:tgtEl>
                                        <p:attrNameLst>
                                          <p:attrName>ppt_w</p:attrName>
                                        </p:attrNameLst>
                                      </p:cBhvr>
                                      <p:tavLst>
                                        <p:tav tm="0" fmla="#ppt_w*sin(2.5*pi*$)">
                                          <p:val>
                                            <p:fltVal val="0"/>
                                          </p:val>
                                        </p:tav>
                                        <p:tav tm="100000">
                                          <p:val>
                                            <p:fltVal val="1"/>
                                          </p:val>
                                        </p:tav>
                                      </p:tavLst>
                                    </p:anim>
                                    <p:anim calcmode="lin" valueType="num">
                                      <p:cBhvr>
                                        <p:cTn id="81"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up)">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heel(1)">
                                      <p:cBhvr>
                                        <p:cTn id="9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29" grpId="2" animBg="1"/>
      <p:bldP spid="30" grpId="3" animBg="1"/>
      <p:bldP spid="32" grpId="4" animBg="1"/>
      <p:bldP spid="6" grpId="5"/>
      <p:bldP spid="46" grpId="6"/>
      <p:bldP spid="3" grpId="7" animBg="1"/>
      <p:bldP spid="20" grpId="8" animBg="1"/>
      <p:bldP spid="21" grpId="9" animBg="1"/>
      <p:bldP spid="22" grpId="10"/>
      <p:bldP spid="23" grpId="1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0" name="图片 19"/>
          <p:cNvPicPr>
            <a:picLocks noChangeAspect="1"/>
          </p:cNvPicPr>
          <p:nvPr>
            <p:custDataLst>
              <p:tags r:id="rId2"/>
            </p:custDataLst>
          </p:nvPr>
        </p:nvPicPr>
        <p:blipFill>
          <a:blip r:embed="rId3"/>
          <a:stretch>
            <a:fillRect/>
          </a:stretch>
        </p:blipFill>
        <p:spPr>
          <a:xfrm>
            <a:off x="5813425" y="3340735"/>
            <a:ext cx="2339975" cy="3418840"/>
          </a:xfrm>
          <a:prstGeom prst="rect">
            <a:avLst/>
          </a:prstGeom>
        </p:spPr>
      </p:pic>
      <p:grpSp>
        <p:nvGrpSpPr>
          <p:cNvPr id="37" name="组合 36"/>
          <p:cNvGrpSpPr/>
          <p:nvPr>
            <p:custDataLst>
              <p:tags r:id="rId4"/>
            </p:custDataLst>
          </p:nvPr>
        </p:nvGrpSpPr>
        <p:grpSpPr>
          <a:xfrm>
            <a:off x="150495" y="3340100"/>
            <a:ext cx="5448300" cy="3404837"/>
            <a:chOff x="137" y="7228"/>
            <a:chExt cx="6056" cy="3548"/>
          </a:xfrm>
        </p:grpSpPr>
        <p:pic>
          <p:nvPicPr>
            <p:cNvPr id="121860" name="Picture 4" descr="001"/>
            <p:cNvPicPr>
              <a:picLocks noChangeAspect="1"/>
            </p:cNvPicPr>
            <p:nvPr>
              <p:custDataLst>
                <p:tags r:id="rId5"/>
              </p:custDataLst>
            </p:nvPr>
          </p:nvPicPr>
          <p:blipFill>
            <a:blip r:embed="rId6"/>
            <a:stretch>
              <a:fillRect/>
            </a:stretch>
          </p:blipFill>
          <p:spPr>
            <a:xfrm>
              <a:off x="137" y="7228"/>
              <a:ext cx="6056" cy="3548"/>
            </a:xfrm>
            <a:prstGeom prst="rect">
              <a:avLst/>
            </a:prstGeom>
            <a:noFill/>
            <a:ln w="9525">
              <a:noFill/>
            </a:ln>
          </p:spPr>
        </p:pic>
        <p:sp>
          <p:nvSpPr>
            <p:cNvPr id="33798" name="TextBox 5"/>
            <p:cNvSpPr txBox="1"/>
            <p:nvPr>
              <p:custDataLst>
                <p:tags r:id="rId7"/>
              </p:custDataLst>
            </p:nvPr>
          </p:nvSpPr>
          <p:spPr>
            <a:xfrm>
              <a:off x="2158" y="10228"/>
              <a:ext cx="3844" cy="414"/>
            </a:xfrm>
            <a:prstGeom prst="rect">
              <a:avLst/>
            </a:prstGeom>
            <a:noFill/>
            <a:ln w="9525">
              <a:noFill/>
            </a:ln>
          </p:spPr>
          <p:txBody>
            <a:bodyPr wrap="square" lIns="91380" tIns="45690" rIns="91380" bIns="45690">
              <a:spAutoFit/>
            </a:bodyPr>
            <a:lstStyle/>
            <a:p>
              <a:pPr marR="0" defTabSz="914400">
                <a:buClrTx/>
                <a:buSzTx/>
                <a:defRPr/>
              </a:pPr>
              <a:r>
                <a:rPr kumimoji="0" lang="en-US" altLang="zh-CN" sz="2000" b="1" kern="120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15</a:t>
              </a:r>
              <a:r>
                <a:rPr kumimoji="0" lang="zh-CN" altLang="en-US" sz="2000" b="1" kern="120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rPr>
                <a:t>世纪末航海家的工作室</a:t>
              </a:r>
              <a:endParaRPr kumimoji="0" lang="zh-CN" altLang="en-US" sz="2000" b="1" kern="1200" cap="none" spc="0" normalizeH="0" baseline="0" noProof="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grpSp>
      <p:pic>
        <p:nvPicPr>
          <p:cNvPr id="100" name="图片 99"/>
          <p:cNvPicPr/>
          <p:nvPr>
            <p:custDataLst>
              <p:tags r:id="rId8"/>
            </p:custDataLst>
          </p:nvPr>
        </p:nvPicPr>
        <p:blipFill>
          <a:blip r:embed="rId9"/>
          <a:stretch>
            <a:fillRect/>
          </a:stretch>
        </p:blipFill>
        <p:spPr>
          <a:xfrm>
            <a:off x="8153400" y="3540760"/>
            <a:ext cx="3938905" cy="3218815"/>
          </a:xfrm>
          <a:prstGeom prst="rect">
            <a:avLst/>
          </a:prstGeom>
          <a:noFill/>
          <a:ln w="9525">
            <a:noFill/>
          </a:ln>
        </p:spPr>
      </p:pic>
      <p:grpSp>
        <p:nvGrpSpPr>
          <p:cNvPr id="8" name="组合 7"/>
          <p:cNvGrpSpPr/>
          <p:nvPr>
            <p:custDataLst>
              <p:tags r:id="rId10"/>
            </p:custDataLst>
          </p:nvPr>
        </p:nvGrpSpPr>
        <p:grpSpPr>
          <a:xfrm>
            <a:off x="7003655" y="210820"/>
            <a:ext cx="5166755" cy="3142615"/>
            <a:chOff x="9462" y="1947"/>
            <a:chExt cx="7281" cy="4949"/>
          </a:xfrm>
        </p:grpSpPr>
        <p:sp>
          <p:nvSpPr>
            <p:cNvPr id="38" name="矩形 37"/>
            <p:cNvSpPr/>
            <p:nvPr>
              <p:custDataLst>
                <p:tags r:id="rId11"/>
              </p:custDataLst>
            </p:nvPr>
          </p:nvSpPr>
          <p:spPr>
            <a:xfrm>
              <a:off x="10219" y="6268"/>
              <a:ext cx="6524" cy="628"/>
            </a:xfrm>
            <a:prstGeom prst="rect">
              <a:avLst/>
            </a:prstGeom>
          </p:spPr>
          <p:txBody>
            <a:bodyPr wrap="square">
              <a:spAutoFit/>
            </a:bodyPr>
            <a:lstStyle/>
            <a:p>
              <a:pPr algn="ctr"/>
              <a:r>
                <a:rPr lang="en-US" altLang="zh-CN" sz="2000" b="1">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15</a:t>
              </a:r>
              <a:r>
                <a:rPr lang="zh-CN" altLang="en-US" sz="2000" b="1">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世纪晚期至</a:t>
              </a:r>
              <a:r>
                <a:rPr lang="en-US" altLang="zh-CN" sz="2000" b="1">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16</a:t>
              </a:r>
              <a:r>
                <a:rPr lang="zh-CN" altLang="en-US" sz="2000" b="1">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世纪早期帆船</a:t>
              </a:r>
              <a:endParaRPr lang="zh-CN" altLang="en-US" sz="2000" b="1">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custDataLst>
                <p:tags r:id="rId12"/>
              </p:custDataLst>
            </p:nvPr>
          </p:nvPicPr>
          <p:blipFill>
            <a:blip r:embed="rId13"/>
            <a:stretch>
              <a:fillRect/>
            </a:stretch>
          </p:blipFill>
          <p:spPr>
            <a:xfrm>
              <a:off x="9462" y="1947"/>
              <a:ext cx="7044" cy="4321"/>
            </a:xfrm>
            <a:prstGeom prst="rect">
              <a:avLst/>
            </a:prstGeom>
            <a:ln>
              <a:solidFill>
                <a:schemeClr val="tx1"/>
              </a:solidFill>
            </a:ln>
          </p:spPr>
        </p:pic>
      </p:grpSp>
      <p:sp>
        <p:nvSpPr>
          <p:cNvPr id="5" name="矩形 4"/>
          <p:cNvSpPr/>
          <p:nvPr>
            <p:custDataLst>
              <p:tags r:id="rId14"/>
            </p:custDataLst>
          </p:nvPr>
        </p:nvSpPr>
        <p:spPr>
          <a:xfrm>
            <a:off x="150495" y="94615"/>
            <a:ext cx="3166745"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3200" b="1">
                <a:solidFill>
                  <a:srgbClr val="FFC000"/>
                </a:solidFill>
                <a:effectLst>
                  <a:outerShdw blurRad="38100" dist="38100" dir="2700000" algn="tl">
                    <a:srgbClr val="000000">
                      <a:alpha val="43137"/>
                    </a:srgbClr>
                  </a:outerShdw>
                </a:effectLst>
                <a:sym typeface="+mn-ea"/>
              </a:rPr>
              <a:t>一.探索新航热潮</a:t>
            </a:r>
            <a:endParaRPr sz="3200" b="1">
              <a:solidFill>
                <a:srgbClr val="FFC000"/>
              </a:solidFill>
              <a:effectLst>
                <a:outerShdw blurRad="38100" dist="38100" dir="2700000" algn="tl">
                  <a:srgbClr val="000000">
                    <a:alpha val="43137"/>
                  </a:srgbClr>
                </a:outerShdw>
              </a:effectLst>
              <a:sym typeface="+mn-ea"/>
            </a:endParaRPr>
          </a:p>
        </p:txBody>
      </p:sp>
      <p:sp>
        <p:nvSpPr>
          <p:cNvPr id="6" name="文本框 5"/>
          <p:cNvSpPr txBox="1"/>
          <p:nvPr>
            <p:custDataLst>
              <p:tags r:id="rId15"/>
            </p:custDataLst>
          </p:nvPr>
        </p:nvSpPr>
        <p:spPr>
          <a:xfrm>
            <a:off x="150495" y="889000"/>
            <a:ext cx="4991735" cy="5835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lvl="0" algn="l">
              <a:buClrTx/>
              <a:buSzTx/>
              <a:buFontTx/>
            </a:pPr>
            <a:r>
              <a:rPr lang="en-US" altLang="zh-CN"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a:t>
            </a:r>
            <a:r>
              <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根本目的：</a:t>
            </a:r>
            <a:r>
              <a:rPr lang="zh-CN" altLang="en-US" sz="3200" b="1" smtClean="0">
                <a:solidFill>
                  <a:srgbClr val="C00000"/>
                </a:solidFill>
                <a:latin typeface="微软雅黑" panose="020B0503020204020204" charset="-122"/>
                <a:ea typeface="微软雅黑" panose="020B0503020204020204" charset="-122"/>
                <a:cs typeface="微软雅黑" panose="020B0503020204020204" charset="-122"/>
                <a:sym typeface="+mn-ea"/>
              </a:rPr>
              <a:t>寻求财富</a:t>
            </a:r>
            <a:endPar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16"/>
            </p:custDataLst>
          </p:nvPr>
        </p:nvSpPr>
        <p:spPr>
          <a:xfrm>
            <a:off x="150495" y="1567180"/>
            <a:ext cx="6685280" cy="5835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lvl="0" algn="l">
              <a:buClrTx/>
              <a:buSzTx/>
              <a:buFontTx/>
            </a:pPr>
            <a:r>
              <a:rPr lang="en-US" altLang="zh-CN"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3.</a:t>
            </a:r>
            <a:r>
              <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最早开始的国家：</a:t>
            </a:r>
            <a:r>
              <a:rPr lang="zh-CN" altLang="en-US" sz="3200" b="1" smtClean="0">
                <a:solidFill>
                  <a:srgbClr val="C00000"/>
                </a:solidFill>
                <a:latin typeface="微软雅黑" panose="020B0503020204020204" charset="-122"/>
                <a:ea typeface="微软雅黑" panose="020B0503020204020204" charset="-122"/>
                <a:sym typeface="+mn-ea"/>
              </a:rPr>
              <a:t>葡萄牙、西班牙</a:t>
            </a:r>
            <a:endPar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7"/>
            </p:custDataLst>
          </p:nvPr>
        </p:nvSpPr>
        <p:spPr>
          <a:xfrm>
            <a:off x="150495" y="2309495"/>
            <a:ext cx="5276215" cy="64516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36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4.</a:t>
            </a:r>
            <a:r>
              <a:rPr lang="zh-CN" altLang="en-US" sz="36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时间：</a:t>
            </a:r>
            <a:r>
              <a:rPr sz="3600" b="1" smtClean="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15~17世纪</a:t>
            </a:r>
            <a:endParaRPr lang="zh-CN" altLang="en-US" sz="3600" b="1" smtClean="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18"/>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490029" y="117764"/>
            <a:ext cx="7701971" cy="66224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orbel" panose="020B0503020204020204"/>
              <a:ea typeface="宋体" panose="02010600030101010101" pitchFamily="2" charset="-122"/>
              <a:cs typeface="+mn-cs"/>
            </a:endParaRPr>
          </a:p>
        </p:txBody>
      </p:sp>
      <p:sp>
        <p:nvSpPr>
          <p:cNvPr id="4" name="文本框 3"/>
          <p:cNvSpPr txBox="1"/>
          <p:nvPr>
            <p:custDataLst>
              <p:tags r:id="rId2"/>
            </p:custDataLst>
          </p:nvPr>
        </p:nvSpPr>
        <p:spPr>
          <a:xfrm>
            <a:off x="1007692" y="2447408"/>
            <a:ext cx="304602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①</a:t>
            </a:r>
            <a:r>
              <a:rPr kumimoji="0" lang="zh-CN" altLang="en-US" sz="2400" b="1" i="0" u="none" strike="noStrike" kern="120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mn-cs"/>
              </a:rPr>
              <a:t> 迪亚士</a:t>
            </a: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到达</a:t>
            </a:r>
            <a:r>
              <a:rPr lang="zh-CN" altLang="en-US" sz="2400" b="1">
                <a:solidFill>
                  <a:schemeClr val="accent1">
                    <a:lumMod val="50000"/>
                  </a:schemeClr>
                </a:solidFill>
                <a:latin typeface="微软雅黑" panose="020B0503020204020204" charset="-122"/>
                <a:ea typeface="微软雅黑" panose="020B0503020204020204" charset="-122"/>
              </a:rPr>
              <a:t>好望角</a:t>
            </a:r>
            <a:endParaRPr lang="zh-CN" altLang="en-US" sz="2400" b="1">
              <a:solidFill>
                <a:schemeClr val="accent1">
                  <a:lumMod val="50000"/>
                </a:schemeClr>
              </a:solidFill>
              <a:latin typeface="微软雅黑" panose="020B0503020204020204" charset="-122"/>
              <a:ea typeface="微软雅黑" panose="020B0503020204020204" charset="-122"/>
            </a:endParaRPr>
          </a:p>
        </p:txBody>
      </p:sp>
      <p:sp>
        <p:nvSpPr>
          <p:cNvPr id="10" name="文本框 9"/>
          <p:cNvSpPr txBox="1"/>
          <p:nvPr>
            <p:custDataLst>
              <p:tags r:id="rId3"/>
            </p:custDataLst>
          </p:nvPr>
        </p:nvSpPr>
        <p:spPr>
          <a:xfrm>
            <a:off x="1007692" y="3007341"/>
            <a:ext cx="29017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② </a:t>
            </a:r>
            <a:r>
              <a:rPr lang="zh-CN" altLang="en-US" sz="2400" b="1">
                <a:solidFill>
                  <a:schemeClr val="accent1">
                    <a:lumMod val="50000"/>
                  </a:schemeClr>
                </a:solidFill>
                <a:latin typeface="微软雅黑" panose="020B0503020204020204" charset="-122"/>
                <a:ea typeface="微软雅黑" panose="020B0503020204020204" charset="-122"/>
              </a:rPr>
              <a:t>达</a:t>
            </a:r>
            <a:r>
              <a:rPr lang="en-US" altLang="zh-CN" sz="2400" b="1">
                <a:solidFill>
                  <a:schemeClr val="accent1">
                    <a:lumMod val="50000"/>
                  </a:schemeClr>
                </a:solidFill>
                <a:latin typeface="微软雅黑" panose="020B0503020204020204" charset="-122"/>
                <a:ea typeface="微软雅黑" panose="020B0503020204020204" charset="-122"/>
              </a:rPr>
              <a:t>·</a:t>
            </a:r>
            <a:r>
              <a:rPr lang="zh-CN" altLang="en-US" sz="2400" b="1">
                <a:solidFill>
                  <a:schemeClr val="accent1">
                    <a:lumMod val="50000"/>
                  </a:schemeClr>
                </a:solidFill>
                <a:latin typeface="微软雅黑" panose="020B0503020204020204" charset="-122"/>
                <a:ea typeface="微软雅黑" panose="020B0503020204020204" charset="-122"/>
              </a:rPr>
              <a:t>伽马</a:t>
            </a: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到达</a:t>
            </a:r>
            <a:r>
              <a:rPr lang="zh-CN" altLang="en-US" sz="2400" b="1">
                <a:solidFill>
                  <a:schemeClr val="accent1">
                    <a:lumMod val="50000"/>
                  </a:schemeClr>
                </a:solidFill>
                <a:latin typeface="微软雅黑" panose="020B0503020204020204" charset="-122"/>
                <a:ea typeface="微软雅黑" panose="020B0503020204020204" charset="-122"/>
              </a:rPr>
              <a:t>印度</a:t>
            </a:r>
            <a:endParaRPr lang="zh-CN" altLang="en-US" sz="2400" b="1">
              <a:solidFill>
                <a:schemeClr val="accent1">
                  <a:lumMod val="50000"/>
                </a:schemeClr>
              </a:solidFill>
              <a:latin typeface="微软雅黑" panose="020B0503020204020204" charset="-122"/>
              <a:ea typeface="微软雅黑" panose="020B0503020204020204" charset="-122"/>
            </a:endParaRPr>
          </a:p>
        </p:txBody>
      </p:sp>
      <p:sp>
        <p:nvSpPr>
          <p:cNvPr id="12" name="文本框 11"/>
          <p:cNvSpPr txBox="1"/>
          <p:nvPr>
            <p:custDataLst>
              <p:tags r:id="rId4"/>
            </p:custDataLst>
          </p:nvPr>
        </p:nvSpPr>
        <p:spPr>
          <a:xfrm>
            <a:off x="734059" y="4311361"/>
            <a:ext cx="33538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③ </a:t>
            </a:r>
            <a:r>
              <a:rPr kumimoji="0"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哥伦布</a:t>
            </a: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“发现”</a:t>
            </a:r>
            <a:r>
              <a:rPr lang="zh-CN" altLang="en-US" sz="2400" b="1">
                <a:solidFill>
                  <a:srgbClr val="FF0000"/>
                </a:solidFill>
                <a:latin typeface="微软雅黑" panose="020B0503020204020204" charset="-122"/>
                <a:ea typeface="微软雅黑" panose="020B0503020204020204" charset="-122"/>
              </a:rPr>
              <a:t>美洲</a:t>
            </a:r>
            <a:endParaRPr lang="zh-CN" altLang="en-US" sz="2400" b="1">
              <a:solidFill>
                <a:srgbClr val="FF0000"/>
              </a:solidFill>
              <a:latin typeface="微软雅黑" panose="020B0503020204020204" charset="-122"/>
              <a:ea typeface="微软雅黑" panose="020B0503020204020204" charset="-122"/>
            </a:endParaRPr>
          </a:p>
        </p:txBody>
      </p:sp>
      <p:sp>
        <p:nvSpPr>
          <p:cNvPr id="14" name="文本框 13"/>
          <p:cNvSpPr txBox="1"/>
          <p:nvPr>
            <p:custDataLst>
              <p:tags r:id="rId5"/>
            </p:custDataLst>
          </p:nvPr>
        </p:nvSpPr>
        <p:spPr>
          <a:xfrm>
            <a:off x="752726" y="4958747"/>
            <a:ext cx="33538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④ </a:t>
            </a:r>
            <a:r>
              <a:rPr lang="zh-CN" altLang="en-US" sz="2400" b="1">
                <a:solidFill>
                  <a:srgbClr val="FF0000"/>
                </a:solidFill>
                <a:latin typeface="微软雅黑" panose="020B0503020204020204" charset="-122"/>
                <a:ea typeface="微软雅黑" panose="020B0503020204020204" charset="-122"/>
              </a:rPr>
              <a:t>麦哲伦</a:t>
            </a: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船队</a:t>
            </a:r>
            <a:r>
              <a:rPr lang="zh-CN" altLang="en-US" sz="2400" b="1">
                <a:solidFill>
                  <a:srgbClr val="FF0000"/>
                </a:solidFill>
                <a:latin typeface="微软雅黑" panose="020B0503020204020204" charset="-122"/>
                <a:ea typeface="微软雅黑" panose="020B0503020204020204" charset="-122"/>
              </a:rPr>
              <a:t>环球</a:t>
            </a:r>
            <a:r>
              <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rPr>
              <a:t>航行</a:t>
            </a:r>
            <a:endParaRPr kumimoji="0" lang="zh-CN" altLang="en-US" sz="2400" b="0" i="0" u="none" strike="noStrike" kern="1200" cap="none" spc="0" normalizeH="0" baseline="0" noProof="0">
              <a:ln>
                <a:noFill/>
              </a:ln>
              <a:effectLst/>
              <a:uLnTx/>
              <a:uFillTx/>
              <a:latin typeface="微软雅黑" panose="020B0503020204020204" charset="-122"/>
              <a:ea typeface="微软雅黑" panose="020B0503020204020204" charset="-122"/>
              <a:cs typeface="+mn-cs"/>
            </a:endParaRPr>
          </a:p>
        </p:txBody>
      </p:sp>
      <p:sp>
        <p:nvSpPr>
          <p:cNvPr id="6" name="左大括号 5"/>
          <p:cNvSpPr/>
          <p:nvPr>
            <p:custDataLst>
              <p:tags r:id="rId6"/>
            </p:custDataLst>
          </p:nvPr>
        </p:nvSpPr>
        <p:spPr>
          <a:xfrm>
            <a:off x="757410" y="2488149"/>
            <a:ext cx="250283" cy="916441"/>
          </a:xfrm>
          <a:prstGeom prst="leftBrace">
            <a:avLst/>
          </a:prstGeom>
          <a:ln w="57150"/>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effectLst/>
              <a:uLnTx/>
              <a:uFillTx/>
              <a:latin typeface="Corbel" panose="020B0503020204020204"/>
              <a:ea typeface="宋体" panose="02010600030101010101" pitchFamily="2" charset="-122"/>
              <a:cs typeface="+mn-cs"/>
            </a:endParaRPr>
          </a:p>
        </p:txBody>
      </p:sp>
      <p:sp>
        <p:nvSpPr>
          <p:cNvPr id="15" name="左大括号 14"/>
          <p:cNvSpPr/>
          <p:nvPr>
            <p:custDataLst>
              <p:tags r:id="rId7"/>
            </p:custDataLst>
          </p:nvPr>
        </p:nvSpPr>
        <p:spPr>
          <a:xfrm>
            <a:off x="598680" y="4355088"/>
            <a:ext cx="250283" cy="1021598"/>
          </a:xfrm>
          <a:prstGeom prst="leftBrace">
            <a:avLst/>
          </a:prstGeom>
          <a:ln w="57150"/>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effectLst/>
              <a:uLnTx/>
              <a:uFillTx/>
              <a:latin typeface="Corbel" panose="020B0503020204020204"/>
              <a:ea typeface="宋体" panose="02010600030101010101" pitchFamily="2" charset="-122"/>
              <a:cs typeface="+mn-cs"/>
            </a:endParaRPr>
          </a:p>
        </p:txBody>
      </p:sp>
      <p:sp>
        <p:nvSpPr>
          <p:cNvPr id="7" name="文本框 6"/>
          <p:cNvSpPr txBox="1"/>
          <p:nvPr>
            <p:custDataLst>
              <p:tags r:id="rId8"/>
            </p:custDataLst>
          </p:nvPr>
        </p:nvSpPr>
        <p:spPr>
          <a:xfrm flipH="1">
            <a:off x="238996" y="2346204"/>
            <a:ext cx="46918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effectLst/>
                <a:uLnTx/>
                <a:uFillTx/>
                <a:latin typeface="微软雅黑" panose="020B0503020204020204" charset="-122"/>
                <a:ea typeface="微软雅黑" panose="020B0503020204020204" charset="-122"/>
                <a:cs typeface="+mn-cs"/>
              </a:rPr>
              <a:t>葡萄牙</a:t>
            </a:r>
            <a:endParaRPr kumimoji="0" lang="zh-CN" altLang="en-US" sz="2400" b="1" i="0" u="none" strike="noStrike" kern="1200" cap="none" spc="0" normalizeH="0" baseline="0" noProof="0">
              <a:ln>
                <a:noFill/>
              </a:ln>
              <a:effectLst/>
              <a:uLnTx/>
              <a:uFillTx/>
              <a:latin typeface="微软雅黑" panose="020B0503020204020204" charset="-122"/>
              <a:ea typeface="微软雅黑" panose="020B0503020204020204" charset="-122"/>
              <a:cs typeface="+mn-cs"/>
            </a:endParaRPr>
          </a:p>
        </p:txBody>
      </p:sp>
      <p:sp>
        <p:nvSpPr>
          <p:cNvPr id="16" name="文本框 15"/>
          <p:cNvSpPr txBox="1"/>
          <p:nvPr>
            <p:custDataLst>
              <p:tags r:id="rId9"/>
            </p:custDataLst>
          </p:nvPr>
        </p:nvSpPr>
        <p:spPr>
          <a:xfrm flipH="1">
            <a:off x="150563" y="4290107"/>
            <a:ext cx="46918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effectLst/>
                <a:uLnTx/>
                <a:uFillTx/>
                <a:latin typeface="微软雅黑" panose="020B0503020204020204" charset="-122"/>
                <a:ea typeface="微软雅黑" panose="020B0503020204020204" charset="-122"/>
                <a:cs typeface="+mn-cs"/>
              </a:rPr>
              <a:t>西班牙</a:t>
            </a:r>
            <a:endParaRPr kumimoji="0" lang="zh-CN" altLang="en-US" sz="2400" b="1" i="0" u="none" strike="noStrike" kern="1200" cap="none" spc="0" normalizeH="0" baseline="0" noProof="0">
              <a:ln>
                <a:noFill/>
              </a:ln>
              <a:effectLst/>
              <a:uLnTx/>
              <a:uFillTx/>
              <a:latin typeface="微软雅黑" panose="020B0503020204020204" charset="-122"/>
              <a:ea typeface="微软雅黑" panose="020B0503020204020204" charset="-122"/>
              <a:cs typeface="+mn-cs"/>
            </a:endParaRPr>
          </a:p>
        </p:txBody>
      </p:sp>
      <p:sp>
        <p:nvSpPr>
          <p:cNvPr id="8" name="文本框 7"/>
          <p:cNvSpPr txBox="1"/>
          <p:nvPr>
            <p:custDataLst>
              <p:tags r:id="rId10"/>
            </p:custDataLst>
          </p:nvPr>
        </p:nvSpPr>
        <p:spPr>
          <a:xfrm>
            <a:off x="188196" y="1523859"/>
            <a:ext cx="2705897"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ctr">
              <a:defRPr sz="2400" b="1">
                <a:latin typeface="微软雅黑" panose="020B0503020204020204" charset="-122"/>
                <a:ea typeface="微软雅黑" panose="020B0503020204020204" charset="-122"/>
              </a:defRPr>
            </a:lvl1pPr>
          </a:lstStyle>
          <a:p>
            <a:pPr marL="0" marR="0" lvl="0" indent="0" algn="just" defTabSz="457200" rtl="0" eaLnBrk="1" fontAlgn="auto" latinLnBrk="0" hangingPunct="1">
              <a:lnSpc>
                <a:spcPct val="100000"/>
              </a:lnSpc>
              <a:spcBef>
                <a:spcPct val="0"/>
              </a:spcBef>
              <a:spcAft>
                <a:spcPct val="0"/>
              </a:spcAft>
              <a:buClrTx/>
              <a:buSzTx/>
              <a:buFontTx/>
              <a:buNone/>
              <a:defRPr/>
            </a:pPr>
            <a:r>
              <a:rPr lang="zh-CN" altLang="en-US">
                <a:solidFill>
                  <a:schemeClr val="tx1"/>
                </a:solidFill>
                <a:effectLst>
                  <a:outerShdw blurRad="38100" dist="19050" dir="2700000" algn="tl" rotWithShape="0">
                    <a:schemeClr val="dk1">
                      <a:alpha val="40000"/>
                    </a:schemeClr>
                  </a:outerShdw>
                </a:effectLst>
              </a:rPr>
              <a:t>（</a:t>
            </a:r>
            <a:r>
              <a:rPr kumimoji="0" lang="en-US" altLang="zh-CN"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rPr>
              <a:t>1</a:t>
            </a:r>
            <a:r>
              <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rPr>
              <a:t>）向东航行</a:t>
            </a:r>
            <a:endPar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endParaRPr>
          </a:p>
        </p:txBody>
      </p:sp>
      <p:sp>
        <p:nvSpPr>
          <p:cNvPr id="18" name="文本框 17"/>
          <p:cNvSpPr txBox="1"/>
          <p:nvPr>
            <p:custDataLst>
              <p:tags r:id="rId11"/>
            </p:custDataLst>
          </p:nvPr>
        </p:nvSpPr>
        <p:spPr>
          <a:xfrm>
            <a:off x="238456" y="3648637"/>
            <a:ext cx="290175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ctr">
              <a:defRPr sz="2400" b="1">
                <a:latin typeface="微软雅黑" panose="020B0503020204020204" charset="-122"/>
                <a:ea typeface="微软雅黑" panose="020B0503020204020204" charset="-122"/>
              </a:defRPr>
            </a:lvl1pPr>
          </a:lstStyle>
          <a:p>
            <a:pPr marL="0" marR="0" lvl="0" indent="0" algn="just" defTabSz="4572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rPr>
              <a:t>（</a:t>
            </a:r>
            <a:r>
              <a:rPr kumimoji="0" lang="en-US" altLang="zh-CN"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rPr>
              <a:t>2</a:t>
            </a:r>
            <a:r>
              <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rPr>
              <a:t>）向西航行</a:t>
            </a:r>
            <a:endPar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endParaRPr>
          </a:p>
        </p:txBody>
      </p:sp>
      <p:pic>
        <p:nvPicPr>
          <p:cNvPr id="21" name="图片 20"/>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t="1302" b="3498"/>
          <a:stretch>
            <a:fillRect/>
          </a:stretch>
        </p:blipFill>
        <p:spPr>
          <a:xfrm>
            <a:off x="4516800" y="211455"/>
            <a:ext cx="8103478" cy="6528781"/>
          </a:xfrm>
          <a:prstGeom prst="rect">
            <a:avLst/>
          </a:prstGeom>
        </p:spPr>
      </p:pic>
      <p:sp>
        <p:nvSpPr>
          <p:cNvPr id="9" name="文本框 3"/>
          <p:cNvSpPr txBox="1"/>
          <p:nvPr>
            <p:custDataLst>
              <p:tags r:id="rId14"/>
            </p:custDataLst>
          </p:nvPr>
        </p:nvSpPr>
        <p:spPr>
          <a:xfrm>
            <a:off x="187959" y="753303"/>
            <a:ext cx="2223933" cy="5835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scene3d>
              <a:camera prst="orthographicFront"/>
              <a:lightRig rig="threePt" dir="t"/>
            </a:scene3d>
          </a:bodyPr>
          <a:lstStyle>
            <a:defPPr>
              <a:defRPr lang="zh-CN"/>
            </a:defPPr>
            <a:lvl1pPr>
              <a:defRPr sz="3200" b="1">
                <a:solidFill>
                  <a:srgbClr val="C00000"/>
                </a:solidFill>
                <a:latin typeface="+mj-ea"/>
                <a:ea typeface="+mj-ea"/>
                <a:cs typeface="+mj-ea"/>
              </a:defRPr>
            </a:lvl1pPr>
          </a:lstStyle>
          <a:p>
            <a:r>
              <a:rPr lang="en-US" altLang="zh-C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过程：</a:t>
            </a:r>
            <a:endPar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15"/>
            </p:custDataLst>
          </p:nvPr>
        </p:nvSpPr>
        <p:spPr>
          <a:xfrm>
            <a:off x="188028" y="5834895"/>
            <a:ext cx="4239491" cy="89255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spcBef>
                <a:spcPct val="50000"/>
              </a:spcBef>
            </a:pPr>
            <a:r>
              <a:rPr lang="zh-CN" altLang="en-US" sz="2800" b="1">
                <a:solidFill>
                  <a:srgbClr val="000000"/>
                </a:solidFill>
                <a:latin typeface="微软雅黑" panose="020B0503020204020204" charset="-122"/>
                <a:cs typeface="Arial" panose="020B0604020202020204"/>
                <a:sym typeface="+mn-ea"/>
              </a:rPr>
              <a:t>精神：</a:t>
            </a:r>
            <a:r>
              <a:rPr lang="zh-CN" altLang="en-US" sz="2400" b="1">
                <a:solidFill>
                  <a:schemeClr val="accent5">
                    <a:lumMod val="50000"/>
                  </a:schemeClr>
                </a:solidFill>
                <a:latin typeface="微软雅黑" panose="020B0503020204020204" charset="-122"/>
                <a:cs typeface="Arial" panose="020B0604020202020204"/>
                <a:sym typeface="+mn-ea"/>
              </a:rPr>
              <a:t>勇于开拓、创新进取、不怕牺牲、吃苦耐劳</a:t>
            </a:r>
            <a:endParaRPr lang="zh-CN" altLang="en-US" b="1">
              <a:solidFill>
                <a:schemeClr val="accent5">
                  <a:lumMod val="50000"/>
                </a:schemeClr>
              </a:solidFill>
              <a:latin typeface="微软雅黑" panose="020B0503020204020204" charset="-122"/>
              <a:cs typeface="Arial" panose="020B0604020202020204"/>
              <a:sym typeface="+mn-ea"/>
            </a:endParaRPr>
          </a:p>
        </p:txBody>
      </p:sp>
      <p:pic>
        <p:nvPicPr>
          <p:cNvPr id="3" name="图片 2"/>
          <p:cNvPicPr>
            <a:picLocks noChangeAspect="1"/>
          </p:cNvPicPr>
          <p:nvPr>
            <p:custDataLst>
              <p:tags r:id="rId16"/>
            </p:custDataLst>
          </p:nvPr>
        </p:nvPicPr>
        <p:blipFill>
          <a:blip r:embed="rId17"/>
          <a:stretch>
            <a:fillRect/>
          </a:stretch>
        </p:blipFill>
        <p:spPr>
          <a:xfrm>
            <a:off x="4490085" y="1232535"/>
            <a:ext cx="7873365" cy="4660265"/>
          </a:xfrm>
          <a:prstGeom prst="rect">
            <a:avLst/>
          </a:prstGeom>
        </p:spPr>
      </p:pic>
      <p:sp>
        <p:nvSpPr>
          <p:cNvPr id="17" name="矩形 16"/>
          <p:cNvSpPr/>
          <p:nvPr>
            <p:custDataLst>
              <p:tags r:id="rId18"/>
            </p:custDataLst>
          </p:nvPr>
        </p:nvSpPr>
        <p:spPr>
          <a:xfrm>
            <a:off x="19050" y="9461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二</a:t>
            </a:r>
            <a:r>
              <a:rPr sz="3200" b="1">
                <a:solidFill>
                  <a:srgbClr val="FFC000"/>
                </a:solidFill>
                <a:effectLst>
                  <a:outerShdw blurRad="38100" dist="38100" dir="2700000" algn="tl">
                    <a:srgbClr val="000000">
                      <a:alpha val="43137"/>
                    </a:srgbClr>
                  </a:outerShdw>
                </a:effectLst>
                <a:sym typeface="+mn-ea"/>
              </a:rPr>
              <a:t>.哥伦布发现”美洲</a:t>
            </a:r>
            <a:endParaRPr sz="3200" b="1">
              <a:solidFill>
                <a:srgbClr val="FFC000"/>
              </a:solidFill>
              <a:effectLst>
                <a:outerShdw blurRad="38100" dist="38100" dir="2700000" algn="tl">
                  <a:srgbClr val="000000">
                    <a:alpha val="43137"/>
                  </a:srgbClr>
                </a:outerShdw>
              </a:effectLst>
              <a:sym typeface="+mn-ea"/>
            </a:endParaRPr>
          </a:p>
        </p:txBody>
      </p:sp>
      <p:sp>
        <p:nvSpPr>
          <p:cNvPr id="19" name="矩形 18"/>
          <p:cNvSpPr/>
          <p:nvPr userDrawn="1">
            <p:custDataLst>
              <p:tags r:id="rId19"/>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1"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4" grpId="0"/>
      <p:bldP spid="6" grpId="0" animBg="1"/>
      <p:bldP spid="15" grpId="0" animBg="1"/>
      <p:bldP spid="16" grpId="0"/>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77" y="1230783"/>
            <a:ext cx="5500963" cy="4569460"/>
          </a:xfrm>
          <a:prstGeom prst="rect">
            <a:avLst/>
          </a:prstGeom>
        </p:spPr>
        <p:txBody>
          <a:bodyPr wrap="square">
            <a:spAutoFit/>
          </a:bodyPr>
          <a:lstStyle/>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en-US"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、迪亚士：</a:t>
            </a:r>
            <a:endParaRPr kumimoji="0" lang="en-US" altLang="zh-CN"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lang="en-US" altLang="zh-CN" sz="2800" b="1" kern="0">
                <a:solidFill>
                  <a:srgbClr val="000000"/>
                </a:solidFill>
                <a:latin typeface="微软雅黑" panose="020B0503020204020204" charset="-122"/>
                <a:ea typeface="微软雅黑" panose="020B0503020204020204" charset="-122"/>
                <a:cs typeface="Times New Roman" panose="02020603050405020304" pitchFamily="18" charset="0"/>
              </a:rPr>
              <a:t> </a:t>
            </a:r>
            <a:r>
              <a:rPr lang="en-US" altLang="zh-CN" sz="2800" b="1" kern="0" smtClean="0">
                <a:solidFill>
                  <a:srgbClr val="000000"/>
                </a:solidFill>
                <a:latin typeface="微软雅黑" panose="020B0503020204020204" charset="-122"/>
                <a:ea typeface="微软雅黑" panose="020B0503020204020204" charset="-122"/>
                <a:cs typeface="Times New Roman" panose="02020603050405020304" pitchFamily="18" charset="0"/>
              </a:rPr>
              <a:t>                </a:t>
            </a: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时间：</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                 (2)</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代表国家：</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(3)</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航行线路：</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(4)</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成果及意义：</a:t>
            </a:r>
            <a:endPar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endParaRPr>
          </a:p>
        </p:txBody>
      </p:sp>
      <p:pic>
        <p:nvPicPr>
          <p:cNvPr id="8"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0" y="1904365"/>
            <a:ext cx="1791335" cy="19469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
          <p:cNvGrpSpPr/>
          <p:nvPr>
            <p:custDataLst>
              <p:tags r:id="rId4"/>
            </p:custDataLst>
          </p:nvPr>
        </p:nvGrpSpPr>
        <p:grpSpPr>
          <a:xfrm>
            <a:off x="4751155" y="210401"/>
            <a:ext cx="7393517" cy="6597651"/>
            <a:chOff x="2437" y="0"/>
            <a:chExt cx="3323" cy="4320"/>
          </a:xfrm>
        </p:grpSpPr>
        <p:pic>
          <p:nvPicPr>
            <p:cNvPr id="11" name="Picture 3" descr="迪亚士"/>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2437" y="0"/>
              <a:ext cx="3323" cy="432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2" name="WordArt 4"/>
            <p:cNvSpPr>
              <a:spLocks noChangeArrowheads="1" noChangeShapeType="1" noTextEdit="1"/>
            </p:cNvSpPr>
            <p:nvPr>
              <p:custDataLst>
                <p:tags r:id="rId7"/>
              </p:custDataLst>
            </p:nvPr>
          </p:nvSpPr>
          <p:spPr bwMode="auto">
            <a:xfrm>
              <a:off x="4992" y="672"/>
              <a:ext cx="528" cy="382"/>
            </a:xfrm>
            <a:prstGeom prst="rect">
              <a:avLst/>
            </a:prstGeom>
          </p:spPr>
          <p:txBody>
            <a:bodyPr wrap="square">
              <a:spAutoFit/>
            </a:bodyPr>
            <a:lstStyle/>
            <a:p>
              <a:pPr defTabSz="914400"/>
              <a:r>
                <a:rPr lang="zh-CN" altLang="en-US" sz="3200" b="1">
                  <a:solidFill>
                    <a:srgbClr val="FF0000"/>
                  </a:solidFill>
                  <a:effectLst>
                    <a:outerShdw blurRad="38100" dist="38100" dir="2700000" algn="tl">
                      <a:srgbClr val="C0C0C0"/>
                    </a:outerShdw>
                  </a:effectLst>
                  <a:latin typeface="黑体" panose="02010609060101010101" charset="-122"/>
                  <a:ea typeface="黑体" panose="02010609060101010101" charset="-122"/>
                </a:rPr>
                <a:t>亚洲</a:t>
              </a:r>
              <a:endParaRPr lang="zh-CN" altLang="en-US" sz="3200" b="1">
                <a:solidFill>
                  <a:srgbClr val="FF0000"/>
                </a:solidFill>
                <a:effectLst>
                  <a:outerShdw blurRad="38100" dist="38100" dir="2700000" algn="tl">
                    <a:srgbClr val="C0C0C0"/>
                  </a:outerShdw>
                </a:effectLst>
                <a:latin typeface="黑体" panose="02010609060101010101" charset="-122"/>
                <a:ea typeface="黑体" panose="02010609060101010101" charset="-122"/>
              </a:endParaRPr>
            </a:p>
          </p:txBody>
        </p:sp>
        <p:sp>
          <p:nvSpPr>
            <p:cNvPr id="13" name="WordArt 5"/>
            <p:cNvSpPr>
              <a:spLocks noChangeArrowheads="1" noChangeShapeType="1" noTextEdit="1"/>
            </p:cNvSpPr>
            <p:nvPr>
              <p:custDataLst>
                <p:tags r:id="rId8"/>
              </p:custDataLst>
            </p:nvPr>
          </p:nvSpPr>
          <p:spPr bwMode="auto">
            <a:xfrm>
              <a:off x="4080" y="1920"/>
              <a:ext cx="528" cy="382"/>
            </a:xfrm>
            <a:prstGeom prst="rect">
              <a:avLst/>
            </a:prstGeom>
          </p:spPr>
          <p:txBody>
            <a:bodyPr wrap="square">
              <a:spAutoFit/>
            </a:bodyPr>
            <a:lstStyle/>
            <a:p>
              <a:pPr defTabSz="914400"/>
              <a:r>
                <a:rPr lang="zh-CN" altLang="en-US" sz="3200" b="1">
                  <a:solidFill>
                    <a:srgbClr val="FF0000"/>
                  </a:solidFill>
                  <a:effectLst>
                    <a:outerShdw blurRad="38100" dist="38100" dir="2700000" algn="tl">
                      <a:srgbClr val="C0C0C0"/>
                    </a:outerShdw>
                  </a:effectLst>
                  <a:latin typeface="黑体" panose="02010609060101010101" charset="-122"/>
                  <a:ea typeface="黑体" panose="02010609060101010101" charset="-122"/>
                </a:rPr>
                <a:t>非洲</a:t>
              </a:r>
              <a:endParaRPr lang="zh-CN" altLang="en-US" sz="3200" b="1">
                <a:solidFill>
                  <a:srgbClr val="FF0000"/>
                </a:solidFill>
                <a:effectLst>
                  <a:outerShdw blurRad="38100" dist="38100" dir="2700000" algn="tl">
                    <a:srgbClr val="C0C0C0"/>
                  </a:outerShdw>
                </a:effectLst>
                <a:latin typeface="黑体" panose="02010609060101010101" charset="-122"/>
                <a:ea typeface="黑体" panose="02010609060101010101" charset="-122"/>
              </a:endParaRPr>
            </a:p>
          </p:txBody>
        </p:sp>
        <p:sp>
          <p:nvSpPr>
            <p:cNvPr id="14" name="WordArt 6"/>
            <p:cNvSpPr>
              <a:spLocks noChangeArrowheads="1" noChangeShapeType="1" noTextEdit="1"/>
            </p:cNvSpPr>
            <p:nvPr>
              <p:custDataLst>
                <p:tags r:id="rId9"/>
              </p:custDataLst>
            </p:nvPr>
          </p:nvSpPr>
          <p:spPr bwMode="auto">
            <a:xfrm>
              <a:off x="3744" y="0"/>
              <a:ext cx="528" cy="382"/>
            </a:xfrm>
            <a:prstGeom prst="rect">
              <a:avLst/>
            </a:prstGeom>
          </p:spPr>
          <p:txBody>
            <a:bodyPr wrap="square">
              <a:spAutoFit/>
            </a:bodyPr>
            <a:lstStyle/>
            <a:p>
              <a:pPr defTabSz="914400"/>
              <a:r>
                <a:rPr lang="zh-CN" altLang="en-US" sz="3200" b="1">
                  <a:solidFill>
                    <a:srgbClr val="FF0000"/>
                  </a:solidFill>
                  <a:effectLst>
                    <a:outerShdw blurRad="38100" dist="38100" dir="2700000" algn="tl">
                      <a:srgbClr val="C0C0C0"/>
                    </a:outerShdw>
                  </a:effectLst>
                  <a:latin typeface="黑体" panose="02010609060101010101" charset="-122"/>
                  <a:ea typeface="黑体" panose="02010609060101010101" charset="-122"/>
                </a:rPr>
                <a:t>欧洲</a:t>
              </a:r>
              <a:endParaRPr lang="zh-CN" altLang="en-US" sz="3200" b="1">
                <a:solidFill>
                  <a:srgbClr val="FF0000"/>
                </a:solidFill>
                <a:effectLst>
                  <a:outerShdw blurRad="38100" dist="38100" dir="2700000" algn="tl">
                    <a:srgbClr val="C0C0C0"/>
                  </a:outerShdw>
                </a:effectLst>
                <a:latin typeface="黑体" panose="02010609060101010101" charset="-122"/>
                <a:ea typeface="黑体" panose="02010609060101010101" charset="-122"/>
              </a:endParaRPr>
            </a:p>
          </p:txBody>
        </p:sp>
      </p:grpSp>
      <p:sp>
        <p:nvSpPr>
          <p:cNvPr id="16" name="Freeform 9"/>
          <p:cNvSpPr/>
          <p:nvPr>
            <p:custDataLst>
              <p:tags r:id="rId10"/>
            </p:custDataLst>
          </p:nvPr>
        </p:nvSpPr>
        <p:spPr bwMode="auto">
          <a:xfrm>
            <a:off x="5807372" y="1118471"/>
            <a:ext cx="2590800" cy="4681537"/>
          </a:xfrm>
          <a:custGeom>
            <a:avLst/>
            <a:gdLst>
              <a:gd name="T0" fmla="*/ 286 w 1501"/>
              <a:gd name="T1" fmla="*/ 0 h 3269"/>
              <a:gd name="T2" fmla="*/ 34 w 1501"/>
              <a:gd name="T3" fmla="*/ 537 h 3269"/>
              <a:gd name="T4" fmla="*/ 81 w 1501"/>
              <a:gd name="T5" fmla="*/ 1302 h 3269"/>
              <a:gd name="T6" fmla="*/ 326 w 1501"/>
              <a:gd name="T7" fmla="*/ 1571 h 3269"/>
              <a:gd name="T8" fmla="*/ 728 w 1501"/>
              <a:gd name="T9" fmla="*/ 1610 h 3269"/>
              <a:gd name="T10" fmla="*/ 816 w 1501"/>
              <a:gd name="T11" fmla="*/ 1937 h 3269"/>
              <a:gd name="T12" fmla="*/ 910 w 1501"/>
              <a:gd name="T13" fmla="*/ 2454 h 3269"/>
              <a:gd name="T14" fmla="*/ 1059 w 1501"/>
              <a:gd name="T15" fmla="*/ 3046 h 3269"/>
              <a:gd name="T16" fmla="*/ 1241 w 1501"/>
              <a:gd name="T17" fmla="*/ 3236 h 3269"/>
              <a:gd name="T18" fmla="*/ 1501 w 1501"/>
              <a:gd name="T19" fmla="*/ 3243 h 3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1" h="3269">
                <a:moveTo>
                  <a:pt x="286" y="0"/>
                </a:moveTo>
                <a:cubicBezTo>
                  <a:pt x="245" y="90"/>
                  <a:pt x="68" y="320"/>
                  <a:pt x="34" y="537"/>
                </a:cubicBezTo>
                <a:cubicBezTo>
                  <a:pt x="0" y="754"/>
                  <a:pt x="32" y="1130"/>
                  <a:pt x="81" y="1302"/>
                </a:cubicBezTo>
                <a:cubicBezTo>
                  <a:pt x="130" y="1474"/>
                  <a:pt x="218" y="1520"/>
                  <a:pt x="326" y="1571"/>
                </a:cubicBezTo>
                <a:cubicBezTo>
                  <a:pt x="434" y="1622"/>
                  <a:pt x="646" y="1549"/>
                  <a:pt x="728" y="1610"/>
                </a:cubicBezTo>
                <a:cubicBezTo>
                  <a:pt x="810" y="1671"/>
                  <a:pt x="786" y="1796"/>
                  <a:pt x="816" y="1937"/>
                </a:cubicBezTo>
                <a:cubicBezTo>
                  <a:pt x="846" y="2078"/>
                  <a:pt x="869" y="2269"/>
                  <a:pt x="910" y="2454"/>
                </a:cubicBezTo>
                <a:cubicBezTo>
                  <a:pt x="951" y="2639"/>
                  <a:pt x="1004" y="2916"/>
                  <a:pt x="1059" y="3046"/>
                </a:cubicBezTo>
                <a:cubicBezTo>
                  <a:pt x="1114" y="3176"/>
                  <a:pt x="1167" y="3203"/>
                  <a:pt x="1241" y="3236"/>
                </a:cubicBezTo>
                <a:cubicBezTo>
                  <a:pt x="1315" y="3269"/>
                  <a:pt x="1458" y="3242"/>
                  <a:pt x="1501" y="3243"/>
                </a:cubicBezTo>
              </a:path>
            </a:pathLst>
          </a:custGeom>
          <a:noFill/>
          <a:ln w="63500">
            <a:solidFill>
              <a:srgbClr val="FF0000"/>
            </a:solidFill>
            <a:round/>
            <a:headEnd type="oval"/>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17" name="AutoShape 11"/>
          <p:cNvSpPr>
            <a:spLocks noChangeArrowheads="1"/>
          </p:cNvSpPr>
          <p:nvPr>
            <p:custDataLst>
              <p:tags r:id="rId11"/>
            </p:custDataLst>
          </p:nvPr>
        </p:nvSpPr>
        <p:spPr bwMode="auto">
          <a:xfrm>
            <a:off x="8228229" y="6163523"/>
            <a:ext cx="2880784" cy="666124"/>
          </a:xfrm>
          <a:prstGeom prst="wedgeRectCallout">
            <a:avLst>
              <a:gd name="adj1" fmla="val -39310"/>
              <a:gd name="adj2" fmla="val -109372"/>
            </a:avLst>
          </a:prstGeom>
          <a:solidFill>
            <a:srgbClr val="FFFF00"/>
          </a:solidFill>
          <a:ln w="9525">
            <a:solidFill>
              <a:schemeClr val="tx1"/>
            </a:solidFill>
            <a:miter lim="800000"/>
          </a:ln>
          <a:effectLst/>
        </p:spPr>
        <p:txBody>
          <a:bodyPr/>
          <a:lstStyle/>
          <a:p>
            <a:pPr algn="ctr" defTabSz="914400"/>
            <a:r>
              <a:rPr kumimoji="1" lang="zh-CN" altLang="en-US" sz="3735" b="1">
                <a:solidFill>
                  <a:srgbClr val="0000FF"/>
                </a:solidFill>
                <a:latin typeface="Times New Roman" panose="02020603050405020304" pitchFamily="18" charset="0"/>
                <a:ea typeface="黑体" panose="02010609060101010101" charset="-122"/>
              </a:rPr>
              <a:t>好望角</a:t>
            </a:r>
            <a:endParaRPr kumimoji="1" lang="zh-CN" altLang="en-US" sz="3735" b="1">
              <a:solidFill>
                <a:srgbClr val="0000FF"/>
              </a:solidFill>
              <a:latin typeface="Times New Roman" panose="02020603050405020304" pitchFamily="18" charset="0"/>
              <a:ea typeface="黑体" panose="02010609060101010101" charset="-122"/>
            </a:endParaRPr>
          </a:p>
        </p:txBody>
      </p:sp>
      <p:sp>
        <p:nvSpPr>
          <p:cNvPr id="7" name="矩形 6"/>
          <p:cNvSpPr/>
          <p:nvPr>
            <p:custDataLst>
              <p:tags r:id="rId12"/>
            </p:custDataLst>
          </p:nvPr>
        </p:nvSpPr>
        <p:spPr>
          <a:xfrm>
            <a:off x="2075065" y="2389217"/>
            <a:ext cx="2903505" cy="583565"/>
          </a:xfrm>
          <a:prstGeom prst="rect">
            <a:avLst/>
          </a:prstGeom>
        </p:spPr>
        <p:txBody>
          <a:bodyPr wrap="square">
            <a:spAutoFit/>
          </a:bodyPr>
          <a:lstStyle/>
          <a:p>
            <a:pPr lvl="0" algn="just" defTabSz="685800" fontAlgn="base">
              <a:spcBef>
                <a:spcPct val="0"/>
              </a:spcBef>
              <a:spcAft>
                <a:spcPct val="0"/>
              </a:spcAft>
            </a:pPr>
            <a:r>
              <a:rPr lang="en-US" altLang="zh-CN"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1487—</a:t>
            </a:r>
            <a:r>
              <a:rPr lang="en-US" altLang="zh-CN" sz="3200" b="1"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1488</a:t>
            </a:r>
            <a:r>
              <a:rPr lang="zh-CN" altLang="en-US" sz="3200" b="1"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年</a:t>
            </a:r>
            <a:endParaRPr lang="en-US" altLang="zh-CN"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sp>
        <p:nvSpPr>
          <p:cNvPr id="18" name="矩形 17"/>
          <p:cNvSpPr/>
          <p:nvPr>
            <p:custDataLst>
              <p:tags r:id="rId13"/>
            </p:custDataLst>
          </p:nvPr>
        </p:nvSpPr>
        <p:spPr>
          <a:xfrm>
            <a:off x="2651660" y="3498391"/>
            <a:ext cx="1748523" cy="521970"/>
          </a:xfrm>
          <a:prstGeom prst="rect">
            <a:avLst/>
          </a:prstGeom>
        </p:spPr>
        <p:txBody>
          <a:bodyPr wrap="square">
            <a:spAutoFit/>
          </a:bodyPr>
          <a:lstStyle/>
          <a:p>
            <a:pPr lvl="0" algn="just" defTabSz="685800" fontAlgn="base">
              <a:spcBef>
                <a:spcPct val="0"/>
              </a:spcBef>
              <a:spcAft>
                <a:spcPct val="0"/>
              </a:spcAft>
            </a:pPr>
            <a:r>
              <a:rPr lang="zh-CN" altLang="en-US" sz="2800" b="1" smtClean="0">
                <a:solidFill>
                  <a:srgbClr val="660066"/>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葡萄牙</a:t>
            </a:r>
            <a:endParaRPr lang="en-US" altLang="zh-CN" sz="2800" b="1">
              <a:solidFill>
                <a:srgbClr val="660066"/>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sp>
        <p:nvSpPr>
          <p:cNvPr id="19" name="矩形 18"/>
          <p:cNvSpPr/>
          <p:nvPr>
            <p:custDataLst>
              <p:tags r:id="rId14"/>
            </p:custDataLst>
          </p:nvPr>
        </p:nvSpPr>
        <p:spPr>
          <a:xfrm>
            <a:off x="150495" y="4707255"/>
            <a:ext cx="6074410" cy="542925"/>
          </a:xfrm>
          <a:prstGeom prst="rect">
            <a:avLst/>
          </a:prstGeom>
          <a:solidFill>
            <a:schemeClr val="bg1"/>
          </a:solidFill>
        </p:spPr>
        <p:txBody>
          <a:bodyPr wrap="square">
            <a:spAutoFit/>
          </a:bodyPr>
          <a:lstStyle/>
          <a:p>
            <a:pPr lvl="0" algn="just" defTabSz="685800" fontAlgn="base">
              <a:spcBef>
                <a:spcPct val="0"/>
              </a:spcBef>
              <a:spcAft>
                <a:spcPct val="0"/>
              </a:spcAft>
            </a:pP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非洲西海岸</a:t>
            </a:r>
            <a:r>
              <a:rPr lang="zh-CN" altLang="en-US" sz="2935" smtClean="0">
                <a:solidFill>
                  <a:srgbClr val="000000"/>
                </a:solidFill>
                <a:latin typeface="微软雅黑" panose="020B0503020204020204" charset="-122"/>
                <a:ea typeface="微软雅黑" panose="020B0503020204020204" charset="-122"/>
                <a:cs typeface="Times New Roman" panose="02020603050405020304" pitchFamily="18" charset="0"/>
              </a:rPr>
              <a:t>南下</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935" smtClean="0">
                <a:solidFill>
                  <a:srgbClr val="000000"/>
                </a:solidFill>
                <a:latin typeface="微软雅黑" panose="020B0503020204020204" charset="-122"/>
                <a:ea typeface="微软雅黑" panose="020B0503020204020204" charset="-122"/>
                <a:cs typeface="Times New Roman" panose="02020603050405020304" pitchFamily="18" charset="0"/>
              </a:rPr>
              <a:t>非洲</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好望角</a:t>
            </a:r>
            <a:r>
              <a:rPr lang="en-US" altLang="zh-CN" sz="2935" b="1">
                <a:solidFill>
                  <a:srgbClr val="660066"/>
                </a:solidFill>
                <a:latin typeface="微软雅黑" panose="020B0503020204020204" charset="-122"/>
                <a:ea typeface="微软雅黑" panose="020B0503020204020204" charset="-122"/>
                <a:cs typeface="Times New Roman" panose="02020603050405020304" pitchFamily="18" charset="0"/>
              </a:rPr>
              <a:t>(</a:t>
            </a:r>
            <a:r>
              <a:rPr lang="zh-CN" altLang="en-US" sz="2935" b="1">
                <a:solidFill>
                  <a:srgbClr val="660066"/>
                </a:solidFill>
                <a:latin typeface="微软雅黑" panose="020B0503020204020204" charset="-122"/>
                <a:ea typeface="微软雅黑" panose="020B0503020204020204" charset="-122"/>
                <a:cs typeface="Times New Roman" panose="02020603050405020304" pitchFamily="18" charset="0"/>
              </a:rPr>
              <a:t>向南</a:t>
            </a:r>
            <a:r>
              <a:rPr lang="en-US" altLang="zh-CN" sz="2935" b="1">
                <a:solidFill>
                  <a:srgbClr val="660066"/>
                </a:solidFill>
                <a:latin typeface="微软雅黑" panose="020B0503020204020204" charset="-122"/>
                <a:ea typeface="微软雅黑" panose="020B0503020204020204" charset="-122"/>
                <a:cs typeface="Times New Roman" panose="02020603050405020304" pitchFamily="18" charset="0"/>
              </a:rPr>
              <a:t>)</a:t>
            </a:r>
            <a:endParaRPr lang="en-US" altLang="zh-CN" sz="2935" b="1">
              <a:solidFill>
                <a:srgbClr val="660066"/>
              </a:solidFill>
              <a:latin typeface="微软雅黑" panose="020B0503020204020204" charset="-122"/>
              <a:ea typeface="微软雅黑" panose="020B0503020204020204" charset="-122"/>
              <a:cs typeface="Times New Roman" panose="02020603050405020304" pitchFamily="18" charset="0"/>
            </a:endParaRPr>
          </a:p>
        </p:txBody>
      </p:sp>
      <p:sp>
        <p:nvSpPr>
          <p:cNvPr id="20" name="矩形 19"/>
          <p:cNvSpPr/>
          <p:nvPr>
            <p:custDataLst>
              <p:tags r:id="rId15"/>
            </p:custDataLst>
          </p:nvPr>
        </p:nvSpPr>
        <p:spPr>
          <a:xfrm>
            <a:off x="75266" y="5862793"/>
            <a:ext cx="6777532" cy="995045"/>
          </a:xfrm>
          <a:prstGeom prst="rect">
            <a:avLst/>
          </a:prstGeom>
          <a:solidFill>
            <a:srgbClr val="FFFF00"/>
          </a:solidFill>
        </p:spPr>
        <p:txBody>
          <a:bodyPr wrap="square">
            <a:spAutoFit/>
          </a:bodyPr>
          <a:lstStyle/>
          <a:p>
            <a:pPr algn="just" defTabSz="685800" fontAlgn="base">
              <a:spcBef>
                <a:spcPct val="0"/>
              </a:spcBef>
              <a:spcAft>
                <a:spcPct val="0"/>
              </a:spcAft>
            </a:pP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发现好望角，实际上</a:t>
            </a:r>
            <a:r>
              <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rPr>
              <a:t>已经打开了绕道非洲南端通往东方的</a:t>
            </a: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航路。</a:t>
            </a:r>
            <a:endPar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endParaRPr>
          </a:p>
        </p:txBody>
      </p:sp>
      <p:grpSp>
        <p:nvGrpSpPr>
          <p:cNvPr id="21" name="组合 20"/>
          <p:cNvGrpSpPr/>
          <p:nvPr>
            <p:custDataLst>
              <p:tags r:id="rId16"/>
            </p:custDataLst>
          </p:nvPr>
        </p:nvGrpSpPr>
        <p:grpSpPr>
          <a:xfrm>
            <a:off x="8703981" y="2719834"/>
            <a:ext cx="3432847" cy="3362467"/>
            <a:chOff x="5808946" y="2626412"/>
            <a:chExt cx="2574635" cy="3362465"/>
          </a:xfrm>
        </p:grpSpPr>
        <p:pic>
          <p:nvPicPr>
            <p:cNvPr id="22" name="Picture 3" descr="C:\Users\Administrator\Desktop\必修二图\5\迪亚士在好望角竖起标志葡萄牙领地的石碑.jpg"/>
            <p:cNvPicPr>
              <a:picLocks noChangeAspect="1" noChangeArrowheads="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bwMode="auto">
            <a:xfrm>
              <a:off x="5808946" y="2626412"/>
              <a:ext cx="2574635" cy="2530781"/>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custDataLst>
                <p:tags r:id="rId19"/>
              </p:custDataLst>
            </p:nvPr>
          </p:nvSpPr>
          <p:spPr>
            <a:xfrm>
              <a:off x="5808946" y="5158933"/>
              <a:ext cx="2574635" cy="829944"/>
            </a:xfrm>
            <a:prstGeom prst="rect">
              <a:avLst/>
            </a:prstGeom>
            <a:solidFill>
              <a:schemeClr val="accent5">
                <a:lumMod val="40000"/>
                <a:lumOff val="60000"/>
              </a:schemeClr>
            </a:solidFill>
          </p:spPr>
          <p:txBody>
            <a:bodyPr wrap="square">
              <a:spAutoFit/>
            </a:bodyPr>
            <a:lstStyle/>
            <a:p>
              <a:pPr algn="ctr" defTabSz="914400"/>
              <a:r>
                <a:rPr lang="zh-CN" altLang="en-US" sz="2400" b="1">
                  <a:solidFill>
                    <a:srgbClr val="C00000"/>
                  </a:solidFill>
                  <a:effectLst>
                    <a:outerShdw blurRad="38100" dist="38100" dir="2700000" algn="tl">
                      <a:srgbClr val="000000">
                        <a:alpha val="43137"/>
                      </a:srgbClr>
                    </a:outerShdw>
                  </a:effectLst>
                  <a:latin typeface="仿宋" panose="02010609060101010101" charset="-122"/>
                  <a:ea typeface="仿宋" panose="02010609060101010101" charset="-122"/>
                </a:rPr>
                <a:t>迪亚士在好望角竖起标志葡萄牙领地的石碑</a:t>
              </a:r>
              <a:endParaRPr lang="zh-CN" altLang="en-US" sz="2400" b="1">
                <a:solidFill>
                  <a:srgbClr val="C00000"/>
                </a:solidFill>
                <a:effectLst>
                  <a:outerShdw blurRad="38100" dist="38100" dir="2700000" algn="tl">
                    <a:srgbClr val="000000">
                      <a:alpha val="43137"/>
                    </a:srgbClr>
                  </a:outerShdw>
                </a:effectLst>
                <a:latin typeface="仿宋" panose="02010609060101010101" charset="-122"/>
                <a:ea typeface="仿宋" panose="02010609060101010101" charset="-122"/>
              </a:endParaRPr>
            </a:p>
          </p:txBody>
        </p:sp>
      </p:grpSp>
      <p:sp>
        <p:nvSpPr>
          <p:cNvPr id="3" name="文本框 2"/>
          <p:cNvSpPr txBox="1"/>
          <p:nvPr>
            <p:custDataLst>
              <p:tags r:id="rId20"/>
            </p:custDataLst>
          </p:nvPr>
        </p:nvSpPr>
        <p:spPr>
          <a:xfrm>
            <a:off x="50165" y="768985"/>
            <a:ext cx="3656330" cy="52197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代表人物及路线：</a:t>
            </a:r>
            <a:endPar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custDataLst>
              <p:tags r:id="rId21"/>
            </p:custDataLst>
          </p:nvPr>
        </p:nvGrpSpPr>
        <p:grpSpPr>
          <a:xfrm>
            <a:off x="4751070" y="0"/>
            <a:ext cx="4175760" cy="3436620"/>
            <a:chOff x="229" y="4292"/>
            <a:chExt cx="9130" cy="5412"/>
          </a:xfrm>
        </p:grpSpPr>
        <p:pic>
          <p:nvPicPr>
            <p:cNvPr id="9" name="图片 8"/>
            <p:cNvPicPr>
              <a:picLocks noChangeAspect="1"/>
            </p:cNvPicPr>
            <p:nvPr>
              <p:custDataLst>
                <p:tags r:id="rId22"/>
              </p:custDataLst>
            </p:nvPr>
          </p:nvPicPr>
          <p:blipFill>
            <a:blip r:embed="rId23"/>
            <a:stretch>
              <a:fillRect/>
            </a:stretch>
          </p:blipFill>
          <p:spPr>
            <a:xfrm>
              <a:off x="229" y="4292"/>
              <a:ext cx="9130" cy="5412"/>
            </a:xfrm>
            <a:prstGeom prst="rect">
              <a:avLst/>
            </a:prstGeom>
          </p:spPr>
        </p:pic>
        <p:grpSp>
          <p:nvGrpSpPr>
            <p:cNvPr id="15" name="组合 14"/>
            <p:cNvGrpSpPr/>
            <p:nvPr>
              <p:custDataLst>
                <p:tags r:id="rId24"/>
              </p:custDataLst>
            </p:nvPr>
          </p:nvGrpSpPr>
          <p:grpSpPr>
            <a:xfrm>
              <a:off x="3552" y="4946"/>
              <a:ext cx="891" cy="1081"/>
              <a:chOff x="3552" y="4946"/>
              <a:chExt cx="891" cy="1081"/>
            </a:xfrm>
          </p:grpSpPr>
          <p:sp>
            <p:nvSpPr>
              <p:cNvPr id="24" name="文本框 23"/>
              <p:cNvSpPr txBox="1"/>
              <p:nvPr>
                <p:custDataLst>
                  <p:tags r:id="rId25"/>
                </p:custDataLst>
              </p:nvPr>
            </p:nvSpPr>
            <p:spPr>
              <a:xfrm>
                <a:off x="3552" y="4946"/>
                <a:ext cx="891" cy="871"/>
              </a:xfrm>
              <a:prstGeom prst="rect">
                <a:avLst/>
              </a:prstGeom>
              <a:solidFill>
                <a:schemeClr val="bg1"/>
              </a:solidFill>
              <a:ln>
                <a:solidFill>
                  <a:srgbClr val="C00000"/>
                </a:solidFill>
              </a:ln>
            </p:spPr>
            <p:txBody>
              <a:bodyPr wrap="square" rtlCol="0">
                <a:spAutoFit/>
              </a:bodyPr>
              <a:lstStyle/>
              <a:p>
                <a:pPr algn="ctr"/>
                <a:r>
                  <a:rPr lang="zh-CN" altLang="en-US" sz="1000" b="1">
                    <a:solidFill>
                      <a:srgbClr val="C00000"/>
                    </a:solidFill>
                    <a:latin typeface="黑体" panose="02010609060101010101" charset="-122"/>
                    <a:ea typeface="黑体" panose="02010609060101010101" charset="-122"/>
                    <a:sym typeface="+mn-ea"/>
                  </a:rPr>
                  <a:t>西班牙</a:t>
                </a:r>
                <a:endParaRPr lang="zh-CN" altLang="en-US" sz="1000" b="1">
                  <a:solidFill>
                    <a:srgbClr val="C00000"/>
                  </a:solidFill>
                  <a:latin typeface="黑体" panose="02010609060101010101" charset="-122"/>
                  <a:ea typeface="黑体" panose="02010609060101010101" charset="-122"/>
                  <a:sym typeface="+mn-ea"/>
                </a:endParaRPr>
              </a:p>
            </p:txBody>
          </p:sp>
          <p:cxnSp>
            <p:nvCxnSpPr>
              <p:cNvPr id="25" name="直接连接符 24"/>
              <p:cNvCxnSpPr>
                <a:stCxn id="24" idx="2"/>
              </p:cNvCxnSpPr>
              <p:nvPr>
                <p:custDataLst>
                  <p:tags r:id="rId26"/>
                </p:custDataLst>
              </p:nvPr>
            </p:nvCxnSpPr>
            <p:spPr>
              <a:xfrm flipH="1">
                <a:off x="3816" y="5817"/>
                <a:ext cx="181" cy="2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custDataLst>
                <p:tags r:id="rId27"/>
              </p:custDataLst>
            </p:nvPr>
          </p:nvGrpSpPr>
          <p:grpSpPr>
            <a:xfrm>
              <a:off x="2570" y="4946"/>
              <a:ext cx="1134" cy="871"/>
              <a:chOff x="2570" y="4946"/>
              <a:chExt cx="1134" cy="871"/>
            </a:xfrm>
          </p:grpSpPr>
          <p:sp>
            <p:nvSpPr>
              <p:cNvPr id="27" name="文本框 26"/>
              <p:cNvSpPr txBox="1"/>
              <p:nvPr>
                <p:custDataLst>
                  <p:tags r:id="rId28"/>
                </p:custDataLst>
              </p:nvPr>
            </p:nvSpPr>
            <p:spPr>
              <a:xfrm>
                <a:off x="2570" y="4946"/>
                <a:ext cx="891" cy="871"/>
              </a:xfrm>
              <a:prstGeom prst="rect">
                <a:avLst/>
              </a:prstGeom>
              <a:solidFill>
                <a:schemeClr val="bg1"/>
              </a:solidFill>
              <a:ln>
                <a:solidFill>
                  <a:srgbClr val="C00000"/>
                </a:solidFill>
              </a:ln>
            </p:spPr>
            <p:txBody>
              <a:bodyPr wrap="square" rtlCol="0">
                <a:spAutoFit/>
              </a:bodyPr>
              <a:lstStyle/>
              <a:p>
                <a:pPr algn="ctr"/>
                <a:r>
                  <a:rPr lang="zh-CN" altLang="en-US" sz="1000" b="1">
                    <a:solidFill>
                      <a:srgbClr val="C00000"/>
                    </a:solidFill>
                    <a:latin typeface="黑体" panose="02010609060101010101" charset="-122"/>
                    <a:ea typeface="黑体" panose="02010609060101010101" charset="-122"/>
                    <a:sym typeface="+mn-ea"/>
                  </a:rPr>
                  <a:t>葡萄牙</a:t>
                </a:r>
                <a:endParaRPr lang="zh-CN" altLang="en-US" sz="1000" b="1">
                  <a:solidFill>
                    <a:srgbClr val="C00000"/>
                  </a:solidFill>
                  <a:latin typeface="黑体" panose="02010609060101010101" charset="-122"/>
                  <a:ea typeface="黑体" panose="02010609060101010101" charset="-122"/>
                  <a:sym typeface="+mn-ea"/>
                </a:endParaRPr>
              </a:p>
            </p:txBody>
          </p:sp>
          <p:cxnSp>
            <p:nvCxnSpPr>
              <p:cNvPr id="28" name="直接连接符 27"/>
              <p:cNvCxnSpPr/>
              <p:nvPr>
                <p:custDataLst>
                  <p:tags r:id="rId29"/>
                </p:custDataLst>
              </p:nvPr>
            </p:nvCxnSpPr>
            <p:spPr>
              <a:xfrm>
                <a:off x="3050" y="5332"/>
                <a:ext cx="654" cy="2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pic>
        <p:nvPicPr>
          <p:cNvPr id="29" name="Picture 9"/>
          <p:cNvPicPr>
            <a:picLocks noChangeAspect="1" noChangeArrowheads="1"/>
          </p:cNvPicPr>
          <p:nvPr>
            <p:custDataLst>
              <p:tags r:id="rId30"/>
            </p:custDataLst>
          </p:nvPr>
        </p:nvPicPr>
        <p:blipFill>
          <a:blip r:embed="rId31"/>
          <a:srcRect l="16507" b="14625"/>
          <a:stretch>
            <a:fillRect/>
          </a:stretch>
        </p:blipFill>
        <p:spPr bwMode="auto">
          <a:xfrm>
            <a:off x="9159875" y="0"/>
            <a:ext cx="2957830" cy="2523490"/>
          </a:xfrm>
          <a:prstGeom prst="rect">
            <a:avLst/>
          </a:prstGeom>
          <a:noFill/>
        </p:spPr>
      </p:pic>
      <p:sp>
        <p:nvSpPr>
          <p:cNvPr id="30" name="矩形 29"/>
          <p:cNvSpPr/>
          <p:nvPr>
            <p:custDataLst>
              <p:tags r:id="rId32"/>
            </p:custDataLst>
          </p:nvPr>
        </p:nvSpPr>
        <p:spPr>
          <a:xfrm>
            <a:off x="19050" y="9461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二</a:t>
            </a:r>
            <a:r>
              <a:rPr sz="3200" b="1">
                <a:solidFill>
                  <a:srgbClr val="FFC000"/>
                </a:solidFill>
                <a:effectLst>
                  <a:outerShdw blurRad="38100" dist="38100" dir="2700000" algn="tl">
                    <a:srgbClr val="000000">
                      <a:alpha val="43137"/>
                    </a:srgbClr>
                  </a:outerShdw>
                </a:effectLst>
                <a:sym typeface="+mn-ea"/>
              </a:rPr>
              <a:t>.哥伦布发现”美洲</a:t>
            </a:r>
            <a:endParaRPr sz="3200" b="1">
              <a:solidFill>
                <a:srgbClr val="FFC000"/>
              </a:solidFill>
              <a:effectLst>
                <a:outerShdw blurRad="38100" dist="38100" dir="2700000" algn="tl">
                  <a:srgbClr val="000000">
                    <a:alpha val="43137"/>
                  </a:srgbClr>
                </a:outerShdw>
              </a:effectLst>
              <a:sym typeface="+mn-ea"/>
            </a:endParaRPr>
          </a:p>
        </p:txBody>
      </p:sp>
      <p:sp>
        <p:nvSpPr>
          <p:cNvPr id="31" name="矩形 30"/>
          <p:cNvSpPr/>
          <p:nvPr userDrawn="1">
            <p:custDataLst>
              <p:tags r:id="rId33"/>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4" name="camera.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4"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5"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6"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2"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5" name="chimes.wav"/>
                                        </p:tgtEl>
                                      </p:cMediaNode>
                                    </p:audio>
                                  </p:subTnLst>
                                </p:cTn>
                              </p:par>
                            </p:childTnLst>
                          </p:cTn>
                        </p:par>
                        <p:par>
                          <p:cTn id="40" fill="hold">
                            <p:stCondLst>
                              <p:cond delay="500"/>
                            </p:stCondLst>
                            <p:childTnLst>
                              <p:par>
                                <p:cTn id="41" presetID="1" presetClass="entr" presetSubtype="0" fill="hold" grpId="3" nodeType="afterEffect">
                                  <p:stCondLst>
                                    <p:cond delay="500"/>
                                  </p:stCondLst>
                                  <p:childTnLst>
                                    <p:set>
                                      <p:cBhvr>
                                        <p:cTn id="42" dur="1" fill="hold">
                                          <p:stCondLst>
                                            <p:cond delay="499"/>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500"/>
                                        <p:tgtEl>
                                          <p:spTgt spid="21"/>
                                        </p:tgtEl>
                                      </p:cBhvr>
                                    </p:animEffect>
                                  </p:childTnLst>
                                  <p:subTnLst>
                                    <p:audio>
                                      <p:cMediaNode>
                                        <p:cTn display="0" masterRel="sameClick">
                                          <p:stCondLst>
                                            <p:cond evt="begin" delay="0">
                                              <p:tn val="45"/>
                                            </p:cond>
                                          </p:stCondLst>
                                          <p:endCondLst>
                                            <p:cond evt="onStopAudio" delay="0">
                                              <p:tgtEl>
                                                <p:sldTgt/>
                                              </p:tgtEl>
                                            </p:cond>
                                          </p:endCondLst>
                                        </p:cTn>
                                        <p:tgtEl>
                                          <p:sndTgt r:embed="rId34" name="camera.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7"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22" presetClass="entr" presetSubtype="1"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up)">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1000" fill="hold"/>
                                        <p:tgtEl>
                                          <p:spTgt spid="29"/>
                                        </p:tgtEl>
                                        <p:attrNameLst>
                                          <p:attrName>ppt_w</p:attrName>
                                        </p:attrNameLst>
                                      </p:cBhvr>
                                      <p:tavLst>
                                        <p:tav tm="0">
                                          <p:val>
                                            <p:fltVal val="0"/>
                                          </p:val>
                                        </p:tav>
                                        <p:tav tm="100000">
                                          <p:val>
                                            <p:strVal val="#ppt_w"/>
                                          </p:val>
                                        </p:tav>
                                      </p:tavLst>
                                    </p:anim>
                                    <p:anim calcmode="lin" valueType="num">
                                      <p:cBhvr>
                                        <p:cTn id="63" dur="10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1000"/>
                                        <p:tgtEl>
                                          <p:spTgt spid="29"/>
                                        </p:tgtEl>
                                        <p:attrNameLst>
                                          <p:attrName>ppt_w</p:attrName>
                                        </p:attrNameLst>
                                      </p:cBhvr>
                                      <p:tavLst>
                                        <p:tav tm="0">
                                          <p:val>
                                            <p:strVal val="ppt_w"/>
                                          </p:val>
                                        </p:tav>
                                        <p:tav tm="100000">
                                          <p:val>
                                            <p:fltVal val="0"/>
                                          </p:val>
                                        </p:tav>
                                      </p:tavLst>
                                    </p:anim>
                                    <p:anim calcmode="lin" valueType="num">
                                      <p:cBhvr>
                                        <p:cTn id="68" dur="1000"/>
                                        <p:tgtEl>
                                          <p:spTgt spid="29"/>
                                        </p:tgtEl>
                                        <p:attrNameLst>
                                          <p:attrName>ppt_h</p:attrName>
                                        </p:attrNameLst>
                                      </p:cBhvr>
                                      <p:tavLst>
                                        <p:tav tm="0">
                                          <p:val>
                                            <p:strVal val="ppt_h"/>
                                          </p:val>
                                        </p:tav>
                                        <p:tav tm="100000">
                                          <p:val>
                                            <p:fltVal val="0"/>
                                          </p:val>
                                        </p:tav>
                                      </p:tavLst>
                                    </p:anim>
                                    <p:set>
                                      <p:cBhvr>
                                        <p:cTn id="69"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6" grpId="2" animBg="1"/>
      <p:bldP spid="17" grpId="3" animBg="1"/>
      <p:bldP spid="7" grpId="4"/>
      <p:bldP spid="18" grpId="5"/>
      <p:bldP spid="19" grpId="6" animBg="1"/>
      <p:bldP spid="20" grpId="7"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77" y="1139978"/>
            <a:ext cx="5500963" cy="5128895"/>
          </a:xfrm>
          <a:prstGeom prst="rect">
            <a:avLst/>
          </a:prstGeom>
        </p:spPr>
        <p:txBody>
          <a:bodyPr wrap="square">
            <a:spAutoFit/>
          </a:bodyPr>
          <a:lstStyle/>
          <a:p>
            <a:pPr marL="0" marR="0" lvl="0" indent="0" algn="just" defTabSz="685800" eaLnBrk="1" fontAlgn="base" latinLnBrk="0" hangingPunct="1">
              <a:lnSpc>
                <a:spcPct val="130000"/>
              </a:lnSpc>
              <a:spcBef>
                <a:spcPct val="0"/>
              </a:spcBef>
              <a:spcAft>
                <a:spcPct val="0"/>
              </a:spcAft>
              <a:buClrTx/>
              <a:buSzTx/>
              <a:buFontTx/>
              <a:buNone/>
              <a:defRPr/>
            </a:pPr>
            <a:r>
              <a:rPr kumimoji="0" lang="en-US"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(2)</a:t>
            </a:r>
            <a:r>
              <a:rPr kumimoji="0" lang="zh-CN" altLang="en-US"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哥伦布：</a:t>
            </a:r>
            <a:endParaRPr kumimoji="0" lang="en-US" altLang="zh-CN" sz="2800" b="1" i="0" u="none" strike="noStrike" kern="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lang="en-US" altLang="zh-CN" sz="2800" b="1" kern="0">
                <a:solidFill>
                  <a:srgbClr val="000000"/>
                </a:solidFill>
                <a:latin typeface="微软雅黑" panose="020B0503020204020204" charset="-122"/>
                <a:ea typeface="微软雅黑" panose="020B0503020204020204" charset="-122"/>
                <a:cs typeface="Times New Roman" panose="02020603050405020304" pitchFamily="18" charset="0"/>
              </a:rPr>
              <a:t> </a:t>
            </a:r>
            <a:r>
              <a:rPr lang="en-US" altLang="zh-CN" sz="2800" b="1" kern="0" smtClean="0">
                <a:solidFill>
                  <a:srgbClr val="000000"/>
                </a:solidFill>
                <a:latin typeface="微软雅黑" panose="020B0503020204020204" charset="-122"/>
                <a:ea typeface="微软雅黑" panose="020B0503020204020204" charset="-122"/>
                <a:cs typeface="Times New Roman" panose="02020603050405020304" pitchFamily="18" charset="0"/>
              </a:rPr>
              <a:t>                 </a:t>
            </a: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时间：</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                  (2)</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代表国家：</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(3)</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航行线路：</a:t>
            </a: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endPar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just" defTabSz="685800" eaLnBrk="1" fontAlgn="base" latinLnBrk="0" hangingPunct="1">
              <a:lnSpc>
                <a:spcPct val="130000"/>
              </a:lnSpc>
              <a:spcBef>
                <a:spcPct val="0"/>
              </a:spcBef>
              <a:spcAft>
                <a:spcPct val="0"/>
              </a:spcAft>
              <a:buClrTx/>
              <a:buSzTx/>
              <a:buFontTx/>
              <a:buNone/>
              <a:defRPr/>
            </a:pPr>
            <a:r>
              <a:rPr kumimoji="0" lang="en-US" altLang="zh-CN"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(4)</a:t>
            </a:r>
            <a:r>
              <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cs typeface="Times New Roman" panose="02020603050405020304" pitchFamily="18" charset="0"/>
              </a:rPr>
              <a:t>成果及意义：</a:t>
            </a:r>
            <a:endParaRPr kumimoji="0" lang="zh-CN" altLang="en-US" sz="2800" b="1" i="0" u="none" strike="noStrike" kern="0" cap="none" spc="0" normalizeH="0" baseline="0" noProof="0" smtClean="0">
              <a:ln>
                <a:noFill/>
              </a:ln>
              <a:solidFill>
                <a:srgbClr val="000099"/>
              </a:solidFill>
              <a:effectLst/>
              <a:uLnTx/>
              <a:uFillTx/>
              <a:latin typeface="微软雅黑" panose="020B0503020204020204" charset="-122"/>
              <a:ea typeface="微软雅黑" panose="020B0503020204020204" charset="-122"/>
            </a:endParaRPr>
          </a:p>
        </p:txBody>
      </p:sp>
      <p:sp>
        <p:nvSpPr>
          <p:cNvPr id="7" name="矩形 6"/>
          <p:cNvSpPr/>
          <p:nvPr>
            <p:custDataLst>
              <p:tags r:id="rId2"/>
            </p:custDataLst>
          </p:nvPr>
        </p:nvSpPr>
        <p:spPr>
          <a:xfrm>
            <a:off x="2438082" y="2244437"/>
            <a:ext cx="1655367" cy="583565"/>
          </a:xfrm>
          <a:prstGeom prst="rect">
            <a:avLst/>
          </a:prstGeom>
        </p:spPr>
        <p:txBody>
          <a:bodyPr wrap="square">
            <a:spAutoFit/>
          </a:bodyPr>
          <a:lstStyle/>
          <a:p>
            <a:pPr lvl="0" algn="just" defTabSz="685800" fontAlgn="base">
              <a:spcBef>
                <a:spcPct val="0"/>
              </a:spcBef>
              <a:spcAft>
                <a:spcPct val="0"/>
              </a:spcAft>
            </a:pPr>
            <a:r>
              <a:rPr lang="en-US" altLang="zh-CN" sz="3200" b="1"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1492</a:t>
            </a:r>
            <a:r>
              <a:rPr lang="zh-CN" altLang="en-US" sz="3200" b="1"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年</a:t>
            </a:r>
            <a:endParaRPr lang="en-US" altLang="zh-CN" sz="32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sp>
        <p:nvSpPr>
          <p:cNvPr id="18" name="矩形 17"/>
          <p:cNvSpPr/>
          <p:nvPr>
            <p:custDataLst>
              <p:tags r:id="rId3"/>
            </p:custDataLst>
          </p:nvPr>
        </p:nvSpPr>
        <p:spPr>
          <a:xfrm>
            <a:off x="2437665" y="3521251"/>
            <a:ext cx="1748523" cy="666115"/>
          </a:xfrm>
          <a:prstGeom prst="rect">
            <a:avLst/>
          </a:prstGeom>
        </p:spPr>
        <p:txBody>
          <a:bodyPr wrap="square">
            <a:spAutoFit/>
          </a:bodyPr>
          <a:lstStyle/>
          <a:p>
            <a:pPr lvl="0" algn="just" defTabSz="685800" fontAlgn="base">
              <a:spcBef>
                <a:spcPct val="0"/>
              </a:spcBef>
              <a:spcAft>
                <a:spcPct val="0"/>
              </a:spcAft>
            </a:pPr>
            <a:r>
              <a:rPr lang="zh-CN" altLang="en-US" sz="3735" b="1" smtClean="0">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rPr>
              <a:t>西班牙</a:t>
            </a:r>
            <a:endParaRPr lang="en-US" altLang="zh-CN" sz="3735"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Times New Roman" panose="02020603050405020304" pitchFamily="18" charset="0"/>
            </a:endParaRPr>
          </a:p>
        </p:txBody>
      </p:sp>
      <p:pic>
        <p:nvPicPr>
          <p:cNvPr id="9" name="Picture 3"/>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17780" y="1935480"/>
            <a:ext cx="1910715" cy="24142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2"/>
          <p:cNvGrpSpPr/>
          <p:nvPr>
            <p:custDataLst>
              <p:tags r:id="rId6"/>
            </p:custDataLst>
          </p:nvPr>
        </p:nvGrpSpPr>
        <p:grpSpPr>
          <a:xfrm>
            <a:off x="4695188" y="2060"/>
            <a:ext cx="7449521" cy="6858001"/>
            <a:chOff x="0" y="144"/>
            <a:chExt cx="5760" cy="4050"/>
          </a:xfrm>
        </p:grpSpPr>
        <p:pic>
          <p:nvPicPr>
            <p:cNvPr id="12" name="Picture 3" descr="gelun"/>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0" y="144"/>
              <a:ext cx="5760" cy="405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3" name="WordArt 4"/>
            <p:cNvSpPr>
              <a:spLocks noChangeArrowheads="1" noChangeShapeType="1" noTextEdit="1"/>
            </p:cNvSpPr>
            <p:nvPr>
              <p:custDataLst>
                <p:tags r:id="rId9"/>
              </p:custDataLst>
            </p:nvPr>
          </p:nvSpPr>
          <p:spPr bwMode="auto">
            <a:xfrm>
              <a:off x="1488" y="3678"/>
              <a:ext cx="792" cy="258"/>
            </a:xfrm>
            <a:prstGeom prst="rect">
              <a:avLst/>
            </a:prstGeom>
            <a:ln>
              <a:noFill/>
            </a:ln>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a:r>
                <a:rPr lang="zh-CN" altLang="en-US" sz="4265" kern="10">
                  <a:ln w="28575">
                    <a:solidFill>
                      <a:srgbClr val="000000"/>
                    </a:solidFill>
                    <a:round/>
                  </a:ln>
                  <a:solidFill>
                    <a:srgbClr val="FF0000"/>
                  </a:solidFill>
                  <a:latin typeface="幼圆" panose="02010509060101010101" charset="-122"/>
                  <a:ea typeface="幼圆" panose="02010509060101010101" charset="-122"/>
                </a:rPr>
                <a:t>南美洲</a:t>
              </a:r>
              <a:endParaRPr lang="zh-CN" altLang="en-US" sz="4265" kern="10">
                <a:ln w="28575">
                  <a:solidFill>
                    <a:srgbClr val="000000"/>
                  </a:solidFill>
                  <a:round/>
                </a:ln>
                <a:solidFill>
                  <a:srgbClr val="FF0000"/>
                </a:solidFill>
                <a:latin typeface="幼圆" panose="02010509060101010101" charset="-122"/>
                <a:ea typeface="幼圆" panose="02010509060101010101" charset="-122"/>
              </a:endParaRPr>
            </a:p>
          </p:txBody>
        </p:sp>
        <p:sp>
          <p:nvSpPr>
            <p:cNvPr id="14" name="WordArt 5"/>
            <p:cNvSpPr>
              <a:spLocks noChangeArrowheads="1" noChangeShapeType="1" noTextEdit="1"/>
            </p:cNvSpPr>
            <p:nvPr>
              <p:custDataLst>
                <p:tags r:id="rId10"/>
              </p:custDataLst>
            </p:nvPr>
          </p:nvSpPr>
          <p:spPr bwMode="auto">
            <a:xfrm>
              <a:off x="5040" y="2046"/>
              <a:ext cx="528" cy="258"/>
            </a:xfrm>
            <a:prstGeom prst="rect">
              <a:avLst/>
            </a:prstGeom>
            <a:ln>
              <a:noFill/>
            </a:ln>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a:r>
                <a:rPr lang="zh-CN" altLang="en-US" sz="4265" kern="10">
                  <a:ln w="28575">
                    <a:solidFill>
                      <a:srgbClr val="000000"/>
                    </a:solidFill>
                    <a:round/>
                  </a:ln>
                  <a:solidFill>
                    <a:srgbClr val="FF0000"/>
                  </a:solidFill>
                  <a:latin typeface="幼圆" panose="02010509060101010101" charset="-122"/>
                  <a:ea typeface="幼圆" panose="02010509060101010101" charset="-122"/>
                </a:rPr>
                <a:t>非洲</a:t>
              </a:r>
              <a:endParaRPr lang="zh-CN" altLang="en-US" sz="4265" kern="10">
                <a:ln w="28575">
                  <a:solidFill>
                    <a:srgbClr val="000000"/>
                  </a:solidFill>
                  <a:round/>
                </a:ln>
                <a:solidFill>
                  <a:srgbClr val="FF0000"/>
                </a:solidFill>
                <a:latin typeface="幼圆" panose="02010509060101010101" charset="-122"/>
                <a:ea typeface="幼圆" panose="02010509060101010101" charset="-122"/>
              </a:endParaRPr>
            </a:p>
          </p:txBody>
        </p:sp>
        <p:sp>
          <p:nvSpPr>
            <p:cNvPr id="15" name="WordArt 6"/>
            <p:cNvSpPr>
              <a:spLocks noChangeArrowheads="1" noChangeShapeType="1" noTextEdit="1"/>
            </p:cNvSpPr>
            <p:nvPr>
              <p:custDataLst>
                <p:tags r:id="rId11"/>
              </p:custDataLst>
            </p:nvPr>
          </p:nvSpPr>
          <p:spPr bwMode="auto">
            <a:xfrm>
              <a:off x="54" y="816"/>
              <a:ext cx="810" cy="258"/>
            </a:xfrm>
            <a:prstGeom prst="rect">
              <a:avLst/>
            </a:prstGeom>
            <a:ln>
              <a:noFill/>
            </a:ln>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a:r>
                <a:rPr lang="zh-CN" altLang="en-US" sz="4265" b="1" kern="10">
                  <a:ln w="28575">
                    <a:solidFill>
                      <a:srgbClr val="000000"/>
                    </a:solidFill>
                    <a:round/>
                  </a:ln>
                  <a:solidFill>
                    <a:srgbClr val="0000FF"/>
                  </a:solidFill>
                  <a:latin typeface="幼圆" panose="02010509060101010101" charset="-122"/>
                  <a:ea typeface="幼圆" panose="02010509060101010101" charset="-122"/>
                </a:rPr>
                <a:t>北美洲</a:t>
              </a:r>
              <a:endParaRPr lang="zh-CN" altLang="en-US" sz="4265" b="1" kern="10">
                <a:ln w="28575">
                  <a:solidFill>
                    <a:srgbClr val="000000"/>
                  </a:solidFill>
                  <a:round/>
                </a:ln>
                <a:solidFill>
                  <a:srgbClr val="0000FF"/>
                </a:solidFill>
                <a:latin typeface="幼圆" panose="02010509060101010101" charset="-122"/>
                <a:ea typeface="幼圆" panose="02010509060101010101" charset="-122"/>
              </a:endParaRPr>
            </a:p>
          </p:txBody>
        </p:sp>
      </p:grpSp>
      <p:sp>
        <p:nvSpPr>
          <p:cNvPr id="16" name="Freeform 7"/>
          <p:cNvSpPr/>
          <p:nvPr>
            <p:custDataLst>
              <p:tags r:id="rId12"/>
            </p:custDataLst>
          </p:nvPr>
        </p:nvSpPr>
        <p:spPr bwMode="auto">
          <a:xfrm>
            <a:off x="5903979" y="1308100"/>
            <a:ext cx="5526355" cy="1649413"/>
          </a:xfrm>
          <a:custGeom>
            <a:avLst/>
            <a:gdLst>
              <a:gd name="T0" fmla="*/ 4200 w 4273"/>
              <a:gd name="T1" fmla="*/ 119 h 1039"/>
              <a:gd name="T2" fmla="*/ 4152 w 4273"/>
              <a:gd name="T3" fmla="*/ 119 h 1039"/>
              <a:gd name="T4" fmla="*/ 3472 w 4273"/>
              <a:gd name="T5" fmla="*/ 831 h 1039"/>
              <a:gd name="T6" fmla="*/ 2488 w 4273"/>
              <a:gd name="T7" fmla="*/ 663 h 1039"/>
              <a:gd name="T8" fmla="*/ 1624 w 4273"/>
              <a:gd name="T9" fmla="*/ 959 h 1039"/>
              <a:gd name="T10" fmla="*/ 768 w 4273"/>
              <a:gd name="T11" fmla="*/ 975 h 1039"/>
              <a:gd name="T12" fmla="*/ 0 w 4273"/>
              <a:gd name="T13" fmla="*/ 1039 h 1039"/>
            </a:gdLst>
            <a:ahLst/>
            <a:cxnLst>
              <a:cxn ang="0">
                <a:pos x="T0" y="T1"/>
              </a:cxn>
              <a:cxn ang="0">
                <a:pos x="T2" y="T3"/>
              </a:cxn>
              <a:cxn ang="0">
                <a:pos x="T4" y="T5"/>
              </a:cxn>
              <a:cxn ang="0">
                <a:pos x="T6" y="T7"/>
              </a:cxn>
              <a:cxn ang="0">
                <a:pos x="T8" y="T9"/>
              </a:cxn>
              <a:cxn ang="0">
                <a:pos x="T10" y="T11"/>
              </a:cxn>
              <a:cxn ang="0">
                <a:pos x="T12" y="T13"/>
              </a:cxn>
            </a:cxnLst>
            <a:rect l="0" t="0" r="r" b="b"/>
            <a:pathLst>
              <a:path w="4273" h="1039">
                <a:moveTo>
                  <a:pt x="4200" y="119"/>
                </a:moveTo>
                <a:cubicBezTo>
                  <a:pt x="4220" y="95"/>
                  <a:pt x="4273" y="0"/>
                  <a:pt x="4152" y="119"/>
                </a:cubicBezTo>
                <a:cubicBezTo>
                  <a:pt x="4031" y="238"/>
                  <a:pt x="3749" y="740"/>
                  <a:pt x="3472" y="831"/>
                </a:cubicBezTo>
                <a:cubicBezTo>
                  <a:pt x="3195" y="922"/>
                  <a:pt x="2796" y="642"/>
                  <a:pt x="2488" y="663"/>
                </a:cubicBezTo>
                <a:cubicBezTo>
                  <a:pt x="2180" y="684"/>
                  <a:pt x="1911" y="907"/>
                  <a:pt x="1624" y="959"/>
                </a:cubicBezTo>
                <a:cubicBezTo>
                  <a:pt x="1337" y="1011"/>
                  <a:pt x="1039" y="962"/>
                  <a:pt x="768" y="975"/>
                </a:cubicBezTo>
                <a:cubicBezTo>
                  <a:pt x="497" y="988"/>
                  <a:pt x="160" y="1026"/>
                  <a:pt x="0" y="1039"/>
                </a:cubicBezTo>
              </a:path>
            </a:pathLst>
          </a:custGeom>
          <a:noFill/>
          <a:ln w="38100">
            <a:solidFill>
              <a:schemeClr val="hlink"/>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17" name="Freeform 8"/>
          <p:cNvSpPr/>
          <p:nvPr>
            <p:custDataLst>
              <p:tags r:id="rId13"/>
            </p:custDataLst>
          </p:nvPr>
        </p:nvSpPr>
        <p:spPr bwMode="auto">
          <a:xfrm>
            <a:off x="5480072" y="1420815"/>
            <a:ext cx="6042389" cy="2197100"/>
          </a:xfrm>
          <a:custGeom>
            <a:avLst/>
            <a:gdLst>
              <a:gd name="T0" fmla="*/ 4672 w 4672"/>
              <a:gd name="T1" fmla="*/ 0 h 1384"/>
              <a:gd name="T2" fmla="*/ 3992 w 4672"/>
              <a:gd name="T3" fmla="*/ 760 h 1384"/>
              <a:gd name="T4" fmla="*/ 2888 w 4672"/>
              <a:gd name="T5" fmla="*/ 1264 h 1384"/>
              <a:gd name="T6" fmla="*/ 2072 w 4672"/>
              <a:gd name="T7" fmla="*/ 1296 h 1384"/>
              <a:gd name="T8" fmla="*/ 1448 w 4672"/>
              <a:gd name="T9" fmla="*/ 1336 h 1384"/>
              <a:gd name="T10" fmla="*/ 1040 w 4672"/>
              <a:gd name="T11" fmla="*/ 1280 h 1384"/>
              <a:gd name="T12" fmla="*/ 664 w 4672"/>
              <a:gd name="T13" fmla="*/ 1352 h 1384"/>
              <a:gd name="T14" fmla="*/ 376 w 4672"/>
              <a:gd name="T15" fmla="*/ 1352 h 1384"/>
              <a:gd name="T16" fmla="*/ 0 w 4672"/>
              <a:gd name="T17" fmla="*/ 11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2" h="1384">
                <a:moveTo>
                  <a:pt x="4672" y="0"/>
                </a:moveTo>
                <a:cubicBezTo>
                  <a:pt x="4559" y="127"/>
                  <a:pt x="4289" y="549"/>
                  <a:pt x="3992" y="760"/>
                </a:cubicBezTo>
                <a:cubicBezTo>
                  <a:pt x="3695" y="971"/>
                  <a:pt x="3208" y="1175"/>
                  <a:pt x="2888" y="1264"/>
                </a:cubicBezTo>
                <a:cubicBezTo>
                  <a:pt x="2568" y="1353"/>
                  <a:pt x="2312" y="1284"/>
                  <a:pt x="2072" y="1296"/>
                </a:cubicBezTo>
                <a:cubicBezTo>
                  <a:pt x="1832" y="1308"/>
                  <a:pt x="1620" y="1339"/>
                  <a:pt x="1448" y="1336"/>
                </a:cubicBezTo>
                <a:cubicBezTo>
                  <a:pt x="1276" y="1333"/>
                  <a:pt x="1171" y="1277"/>
                  <a:pt x="1040" y="1280"/>
                </a:cubicBezTo>
                <a:cubicBezTo>
                  <a:pt x="909" y="1283"/>
                  <a:pt x="775" y="1340"/>
                  <a:pt x="664" y="1352"/>
                </a:cubicBezTo>
                <a:cubicBezTo>
                  <a:pt x="553" y="1364"/>
                  <a:pt x="487" y="1384"/>
                  <a:pt x="376" y="1352"/>
                </a:cubicBezTo>
                <a:cubicBezTo>
                  <a:pt x="265" y="1320"/>
                  <a:pt x="78" y="1200"/>
                  <a:pt x="0" y="1160"/>
                </a:cubicBezTo>
              </a:path>
            </a:pathLst>
          </a:custGeom>
          <a:noFill/>
          <a:ln w="38100">
            <a:solidFill>
              <a:srgbClr val="000080"/>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21" name="Freeform 9"/>
          <p:cNvSpPr/>
          <p:nvPr>
            <p:custDataLst>
              <p:tags r:id="rId14"/>
            </p:custDataLst>
          </p:nvPr>
        </p:nvSpPr>
        <p:spPr bwMode="auto">
          <a:xfrm>
            <a:off x="6576053" y="1420815"/>
            <a:ext cx="4831843" cy="3721100"/>
          </a:xfrm>
          <a:custGeom>
            <a:avLst/>
            <a:gdLst>
              <a:gd name="T0" fmla="*/ 3736 w 3736"/>
              <a:gd name="T1" fmla="*/ 0 h 2344"/>
              <a:gd name="T2" fmla="*/ 3144 w 3736"/>
              <a:gd name="T3" fmla="*/ 720 h 2344"/>
              <a:gd name="T4" fmla="*/ 2656 w 3736"/>
              <a:gd name="T5" fmla="*/ 1712 h 2344"/>
              <a:gd name="T6" fmla="*/ 1960 w 3736"/>
              <a:gd name="T7" fmla="*/ 2304 h 2344"/>
              <a:gd name="T8" fmla="*/ 1208 w 3736"/>
              <a:gd name="T9" fmla="*/ 1952 h 2344"/>
              <a:gd name="T10" fmla="*/ 0 w 3736"/>
              <a:gd name="T11" fmla="*/ 1640 h 2344"/>
            </a:gdLst>
            <a:ahLst/>
            <a:cxnLst>
              <a:cxn ang="0">
                <a:pos x="T0" y="T1"/>
              </a:cxn>
              <a:cxn ang="0">
                <a:pos x="T2" y="T3"/>
              </a:cxn>
              <a:cxn ang="0">
                <a:pos x="T4" y="T5"/>
              </a:cxn>
              <a:cxn ang="0">
                <a:pos x="T6" y="T7"/>
              </a:cxn>
              <a:cxn ang="0">
                <a:pos x="T8" y="T9"/>
              </a:cxn>
              <a:cxn ang="0">
                <a:pos x="T10" y="T11"/>
              </a:cxn>
            </a:cxnLst>
            <a:rect l="0" t="0" r="r" b="b"/>
            <a:pathLst>
              <a:path w="3736" h="2344">
                <a:moveTo>
                  <a:pt x="3736" y="0"/>
                </a:moveTo>
                <a:cubicBezTo>
                  <a:pt x="3637" y="120"/>
                  <a:pt x="3324" y="435"/>
                  <a:pt x="3144" y="720"/>
                </a:cubicBezTo>
                <a:cubicBezTo>
                  <a:pt x="2964" y="1005"/>
                  <a:pt x="2853" y="1448"/>
                  <a:pt x="2656" y="1712"/>
                </a:cubicBezTo>
                <a:cubicBezTo>
                  <a:pt x="2459" y="1976"/>
                  <a:pt x="2201" y="2264"/>
                  <a:pt x="1960" y="2304"/>
                </a:cubicBezTo>
                <a:cubicBezTo>
                  <a:pt x="1719" y="2344"/>
                  <a:pt x="1535" y="2063"/>
                  <a:pt x="1208" y="1952"/>
                </a:cubicBezTo>
                <a:cubicBezTo>
                  <a:pt x="881" y="1841"/>
                  <a:pt x="252" y="1705"/>
                  <a:pt x="0" y="1640"/>
                </a:cubicBezTo>
              </a:path>
            </a:pathLst>
          </a:custGeom>
          <a:noFill/>
          <a:ln w="38100">
            <a:solidFill>
              <a:srgbClr val="000080"/>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22" name="Freeform 10"/>
          <p:cNvSpPr/>
          <p:nvPr>
            <p:custDataLst>
              <p:tags r:id="rId15"/>
            </p:custDataLst>
          </p:nvPr>
        </p:nvSpPr>
        <p:spPr bwMode="auto">
          <a:xfrm>
            <a:off x="5107539" y="1230315"/>
            <a:ext cx="6342440" cy="3289300"/>
          </a:xfrm>
          <a:custGeom>
            <a:avLst/>
            <a:gdLst>
              <a:gd name="T0" fmla="*/ 4848 w 4904"/>
              <a:gd name="T1" fmla="*/ 120 h 2072"/>
              <a:gd name="T2" fmla="*/ 4800 w 4904"/>
              <a:gd name="T3" fmla="*/ 120 h 2072"/>
              <a:gd name="T4" fmla="*/ 4224 w 4904"/>
              <a:gd name="T5" fmla="*/ 840 h 2072"/>
              <a:gd name="T6" fmla="*/ 3504 w 4904"/>
              <a:gd name="T7" fmla="*/ 1224 h 2072"/>
              <a:gd name="T8" fmla="*/ 2736 w 4904"/>
              <a:gd name="T9" fmla="*/ 1992 h 2072"/>
              <a:gd name="T10" fmla="*/ 1200 w 4904"/>
              <a:gd name="T11" fmla="*/ 1704 h 2072"/>
              <a:gd name="T12" fmla="*/ 480 w 4904"/>
              <a:gd name="T13" fmla="*/ 1656 h 2072"/>
              <a:gd name="T14" fmla="*/ 96 w 4904"/>
              <a:gd name="T15" fmla="*/ 1464 h 2072"/>
              <a:gd name="T16" fmla="*/ 0 w 4904"/>
              <a:gd name="T17" fmla="*/ 1608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4" h="2072">
                <a:moveTo>
                  <a:pt x="4848" y="120"/>
                </a:moveTo>
                <a:cubicBezTo>
                  <a:pt x="4876" y="60"/>
                  <a:pt x="4904" y="0"/>
                  <a:pt x="4800" y="120"/>
                </a:cubicBezTo>
                <a:cubicBezTo>
                  <a:pt x="4696" y="240"/>
                  <a:pt x="4440" y="656"/>
                  <a:pt x="4224" y="840"/>
                </a:cubicBezTo>
                <a:cubicBezTo>
                  <a:pt x="4008" y="1024"/>
                  <a:pt x="3752" y="1032"/>
                  <a:pt x="3504" y="1224"/>
                </a:cubicBezTo>
                <a:cubicBezTo>
                  <a:pt x="3256" y="1416"/>
                  <a:pt x="3120" y="1912"/>
                  <a:pt x="2736" y="1992"/>
                </a:cubicBezTo>
                <a:cubicBezTo>
                  <a:pt x="2352" y="2072"/>
                  <a:pt x="1576" y="1760"/>
                  <a:pt x="1200" y="1704"/>
                </a:cubicBezTo>
                <a:cubicBezTo>
                  <a:pt x="824" y="1648"/>
                  <a:pt x="664" y="1696"/>
                  <a:pt x="480" y="1656"/>
                </a:cubicBezTo>
                <a:cubicBezTo>
                  <a:pt x="296" y="1616"/>
                  <a:pt x="176" y="1472"/>
                  <a:pt x="96" y="1464"/>
                </a:cubicBezTo>
                <a:cubicBezTo>
                  <a:pt x="16" y="1456"/>
                  <a:pt x="8" y="1532"/>
                  <a:pt x="0" y="1608"/>
                </a:cubicBezTo>
              </a:path>
            </a:pathLst>
          </a:custGeom>
          <a:noFill/>
          <a:ln w="38100">
            <a:solidFill>
              <a:srgbClr val="000080"/>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23" name="Freeform 12"/>
          <p:cNvSpPr/>
          <p:nvPr>
            <p:custDataLst>
              <p:tags r:id="rId16"/>
            </p:custDataLst>
          </p:nvPr>
        </p:nvSpPr>
        <p:spPr bwMode="auto">
          <a:xfrm>
            <a:off x="5107576" y="3783015"/>
            <a:ext cx="1179508" cy="698500"/>
          </a:xfrm>
          <a:custGeom>
            <a:avLst/>
            <a:gdLst>
              <a:gd name="T0" fmla="*/ 0 w 912"/>
              <a:gd name="T1" fmla="*/ 0 h 440"/>
              <a:gd name="T2" fmla="*/ 144 w 912"/>
              <a:gd name="T3" fmla="*/ 48 h 440"/>
              <a:gd name="T4" fmla="*/ 336 w 912"/>
              <a:gd name="T5" fmla="*/ 240 h 440"/>
              <a:gd name="T6" fmla="*/ 288 w 912"/>
              <a:gd name="T7" fmla="*/ 384 h 440"/>
              <a:gd name="T8" fmla="*/ 624 w 912"/>
              <a:gd name="T9" fmla="*/ 432 h 440"/>
              <a:gd name="T10" fmla="*/ 624 w 912"/>
              <a:gd name="T11" fmla="*/ 336 h 440"/>
              <a:gd name="T12" fmla="*/ 912 w 912"/>
              <a:gd name="T13" fmla="*/ 240 h 440"/>
            </a:gdLst>
            <a:ahLst/>
            <a:cxnLst>
              <a:cxn ang="0">
                <a:pos x="T0" y="T1"/>
              </a:cxn>
              <a:cxn ang="0">
                <a:pos x="T2" y="T3"/>
              </a:cxn>
              <a:cxn ang="0">
                <a:pos x="T4" y="T5"/>
              </a:cxn>
              <a:cxn ang="0">
                <a:pos x="T6" y="T7"/>
              </a:cxn>
              <a:cxn ang="0">
                <a:pos x="T8" y="T9"/>
              </a:cxn>
              <a:cxn ang="0">
                <a:pos x="T10" y="T11"/>
              </a:cxn>
              <a:cxn ang="0">
                <a:pos x="T12" y="T13"/>
              </a:cxn>
            </a:cxnLst>
            <a:rect l="0" t="0" r="r" b="b"/>
            <a:pathLst>
              <a:path w="912" h="440">
                <a:moveTo>
                  <a:pt x="0" y="0"/>
                </a:moveTo>
                <a:cubicBezTo>
                  <a:pt x="44" y="4"/>
                  <a:pt x="88" y="8"/>
                  <a:pt x="144" y="48"/>
                </a:cubicBezTo>
                <a:cubicBezTo>
                  <a:pt x="200" y="88"/>
                  <a:pt x="312" y="184"/>
                  <a:pt x="336" y="240"/>
                </a:cubicBezTo>
                <a:cubicBezTo>
                  <a:pt x="360" y="296"/>
                  <a:pt x="240" y="352"/>
                  <a:pt x="288" y="384"/>
                </a:cubicBezTo>
                <a:cubicBezTo>
                  <a:pt x="336" y="416"/>
                  <a:pt x="568" y="440"/>
                  <a:pt x="624" y="432"/>
                </a:cubicBezTo>
                <a:cubicBezTo>
                  <a:pt x="680" y="424"/>
                  <a:pt x="576" y="368"/>
                  <a:pt x="624" y="336"/>
                </a:cubicBezTo>
                <a:cubicBezTo>
                  <a:pt x="672" y="304"/>
                  <a:pt x="864" y="256"/>
                  <a:pt x="912" y="240"/>
                </a:cubicBezTo>
              </a:path>
            </a:pathLst>
          </a:custGeom>
          <a:noFill/>
          <a:ln w="38100">
            <a:solidFill>
              <a:srgbClr val="000080"/>
            </a:solidFill>
            <a:rou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zh-CN" altLang="en-US" sz="2400">
              <a:solidFill>
                <a:prstClr val="black"/>
              </a:solidFill>
            </a:endParaRPr>
          </a:p>
        </p:txBody>
      </p:sp>
      <p:sp>
        <p:nvSpPr>
          <p:cNvPr id="19" name="矩形 18"/>
          <p:cNvSpPr/>
          <p:nvPr>
            <p:custDataLst>
              <p:tags r:id="rId17"/>
            </p:custDataLst>
          </p:nvPr>
        </p:nvSpPr>
        <p:spPr>
          <a:xfrm>
            <a:off x="150759" y="5120965"/>
            <a:ext cx="7627620" cy="542925"/>
          </a:xfrm>
          <a:prstGeom prst="rect">
            <a:avLst/>
          </a:prstGeom>
          <a:solidFill>
            <a:schemeClr val="bg1"/>
          </a:solidFill>
        </p:spPr>
        <p:txBody>
          <a:bodyPr wrap="none">
            <a:spAutoFit/>
          </a:bodyPr>
          <a:lstStyle/>
          <a:p>
            <a:pPr lvl="0" algn="just" defTabSz="685800" fontAlgn="base">
              <a:spcBef>
                <a:spcPct val="0"/>
              </a:spcBef>
              <a:spcAft>
                <a:spcPct val="0"/>
              </a:spcAft>
            </a:pP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横渡大西洋</a:t>
            </a:r>
            <a:r>
              <a:rPr lang="en-US" altLang="zh-CN" sz="2935">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巴哈马群岛</a:t>
            </a:r>
            <a:r>
              <a:rPr lang="en-US" altLang="zh-CN" sz="2935">
                <a:solidFill>
                  <a:srgbClr val="000000"/>
                </a:solidFill>
                <a:latin typeface="微软雅黑" panose="020B0503020204020204" charset="-122"/>
                <a:ea typeface="微软雅黑" panose="020B0503020204020204" charset="-122"/>
                <a:cs typeface="Times New Roman" panose="02020603050405020304" pitchFamily="18" charset="0"/>
              </a:rPr>
              <a:t>—</a:t>
            </a:r>
            <a:r>
              <a:rPr lang="zh-CN" altLang="en-US" sz="2935">
                <a:solidFill>
                  <a:srgbClr val="000000"/>
                </a:solidFill>
                <a:latin typeface="微软雅黑" panose="020B0503020204020204" charset="-122"/>
                <a:ea typeface="微软雅黑" panose="020B0503020204020204" charset="-122"/>
                <a:cs typeface="Times New Roman" panose="02020603050405020304" pitchFamily="18" charset="0"/>
              </a:rPr>
              <a:t>古巴、海地</a:t>
            </a:r>
            <a:r>
              <a:rPr lang="en-US" altLang="zh-CN" sz="2935" b="1">
                <a:solidFill>
                  <a:srgbClr val="FF0000"/>
                </a:solidFill>
                <a:latin typeface="微软雅黑" panose="020B0503020204020204" charset="-122"/>
                <a:ea typeface="微软雅黑" panose="020B0503020204020204" charset="-122"/>
                <a:cs typeface="Times New Roman" panose="02020603050405020304" pitchFamily="18" charset="0"/>
              </a:rPr>
              <a:t>(</a:t>
            </a:r>
            <a:r>
              <a:rPr lang="zh-CN" altLang="en-US" sz="2935" b="1">
                <a:solidFill>
                  <a:srgbClr val="FF0000"/>
                </a:solidFill>
                <a:latin typeface="微软雅黑" panose="020B0503020204020204" charset="-122"/>
                <a:ea typeface="微软雅黑" panose="020B0503020204020204" charset="-122"/>
                <a:cs typeface="Times New Roman" panose="02020603050405020304" pitchFamily="18" charset="0"/>
              </a:rPr>
              <a:t>向西</a:t>
            </a:r>
            <a:r>
              <a:rPr lang="en-US" altLang="zh-CN" sz="2935" b="1">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2935" b="1">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20" name="矩形 19"/>
          <p:cNvSpPr/>
          <p:nvPr>
            <p:custDataLst>
              <p:tags r:id="rId18"/>
            </p:custDataLst>
          </p:nvPr>
        </p:nvSpPr>
        <p:spPr>
          <a:xfrm>
            <a:off x="182601" y="6156163"/>
            <a:ext cx="5721415" cy="542925"/>
          </a:xfrm>
          <a:prstGeom prst="rect">
            <a:avLst/>
          </a:prstGeom>
          <a:solidFill>
            <a:srgbClr val="FFFF00"/>
          </a:solidFill>
        </p:spPr>
        <p:txBody>
          <a:bodyPr wrap="square">
            <a:spAutoFit/>
          </a:bodyPr>
          <a:lstStyle/>
          <a:p>
            <a:pPr algn="just" defTabSz="685800" fontAlgn="base">
              <a:spcBef>
                <a:spcPct val="0"/>
              </a:spcBef>
              <a:spcAft>
                <a:spcPct val="0"/>
              </a:spcAft>
            </a:pPr>
            <a:r>
              <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rPr>
              <a:t>横渡大西洋，“发现”美洲</a:t>
            </a:r>
            <a:r>
              <a:rPr lang="zh-CN" altLang="en-US" sz="2935" smtClean="0">
                <a:solidFill>
                  <a:srgbClr val="FF0000"/>
                </a:solidFill>
                <a:latin typeface="微软雅黑" panose="020B0503020204020204" charset="-122"/>
                <a:ea typeface="微软雅黑" panose="020B0503020204020204" charset="-122"/>
                <a:cs typeface="Times New Roman" panose="02020603050405020304" pitchFamily="18" charset="0"/>
              </a:rPr>
              <a:t>大陆。</a:t>
            </a:r>
            <a:endParaRPr lang="zh-CN" altLang="en-US" sz="2935">
              <a:solidFill>
                <a:srgbClr val="FF0000"/>
              </a:solidFill>
              <a:latin typeface="微软雅黑" panose="020B0503020204020204" charset="-122"/>
              <a:ea typeface="微软雅黑" panose="020B0503020204020204" charset="-122"/>
              <a:cs typeface="Times New Roman" panose="02020603050405020304" pitchFamily="18" charset="0"/>
            </a:endParaRPr>
          </a:p>
        </p:txBody>
      </p:sp>
      <p:grpSp>
        <p:nvGrpSpPr>
          <p:cNvPr id="24" name="组合 23"/>
          <p:cNvGrpSpPr/>
          <p:nvPr>
            <p:custDataLst>
              <p:tags r:id="rId19"/>
            </p:custDataLst>
          </p:nvPr>
        </p:nvGrpSpPr>
        <p:grpSpPr>
          <a:xfrm>
            <a:off x="7412367" y="-47416"/>
            <a:ext cx="2716083" cy="2292025"/>
            <a:chOff x="6401102" y="-192952"/>
            <a:chExt cx="2037062" cy="2292022"/>
          </a:xfrm>
        </p:grpSpPr>
        <p:pic>
          <p:nvPicPr>
            <p:cNvPr id="25" name="Picture 2" descr="C:\Users\Administrator\Desktop\必修二图\5\哥伦布到达美洲.jpg"/>
            <p:cNvPicPr>
              <a:picLocks noChangeAspect="1" noChangeArrowheads="1"/>
            </p:cNvPicPr>
            <p:nvPr>
              <p:custDataLst>
                <p:tags r:id="rId20"/>
              </p:custDataLst>
            </p:nvPr>
          </p:nvPicPr>
          <p:blipFill>
            <a:blip r:embed="rId21">
              <a:extLst>
                <a:ext uri="{28A0092B-C50C-407E-A947-70E740481C1C}">
                  <a14:useLocalDpi xmlns:a14="http://schemas.microsoft.com/office/drawing/2010/main" val="0"/>
                </a:ext>
              </a:extLst>
            </a:blip>
            <a:stretch>
              <a:fillRect/>
            </a:stretch>
          </p:blipFill>
          <p:spPr bwMode="auto">
            <a:xfrm>
              <a:off x="6401102" y="-192952"/>
              <a:ext cx="2037062" cy="1838933"/>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p:cNvSpPr/>
            <p:nvPr>
              <p:custDataLst>
                <p:tags r:id="rId22"/>
              </p:custDataLst>
            </p:nvPr>
          </p:nvSpPr>
          <p:spPr>
            <a:xfrm>
              <a:off x="6401102" y="1638696"/>
              <a:ext cx="2037062" cy="460374"/>
            </a:xfrm>
            <a:prstGeom prst="rect">
              <a:avLst/>
            </a:prstGeom>
            <a:solidFill>
              <a:schemeClr val="accent5">
                <a:lumMod val="40000"/>
                <a:lumOff val="60000"/>
              </a:schemeClr>
            </a:solidFill>
          </p:spPr>
          <p:txBody>
            <a:bodyPr wrap="square">
              <a:spAutoFit/>
            </a:bodyPr>
            <a:lstStyle/>
            <a:p>
              <a:pPr algn="ctr" defTabSz="914400"/>
              <a:r>
                <a:rPr lang="zh-CN" altLang="en-US" sz="2400" b="1">
                  <a:solidFill>
                    <a:srgbClr val="C00000"/>
                  </a:solidFill>
                  <a:effectLst>
                    <a:outerShdw blurRad="38100" dist="38100" dir="2700000" algn="tl">
                      <a:srgbClr val="000000">
                        <a:alpha val="43137"/>
                      </a:srgbClr>
                    </a:outerShdw>
                  </a:effectLst>
                  <a:latin typeface="仿宋" panose="02010609060101010101" charset="-122"/>
                  <a:ea typeface="仿宋" panose="02010609060101010101" charset="-122"/>
                </a:rPr>
                <a:t>哥伦布到达美洲</a:t>
              </a:r>
              <a:endParaRPr lang="zh-CN" altLang="en-US" sz="2400" b="1">
                <a:solidFill>
                  <a:srgbClr val="C00000"/>
                </a:solidFill>
                <a:effectLst>
                  <a:outerShdw blurRad="38100" dist="38100" dir="2700000" algn="tl">
                    <a:srgbClr val="000000">
                      <a:alpha val="43137"/>
                    </a:srgbClr>
                  </a:outerShdw>
                </a:effectLst>
                <a:latin typeface="仿宋" panose="02010609060101010101" charset="-122"/>
                <a:ea typeface="仿宋" panose="02010609060101010101" charset="-122"/>
              </a:endParaRPr>
            </a:p>
          </p:txBody>
        </p:sp>
      </p:grpSp>
      <p:sp>
        <p:nvSpPr>
          <p:cNvPr id="5" name="矩形 4"/>
          <p:cNvSpPr/>
          <p:nvPr>
            <p:custDataLst>
              <p:tags r:id="rId23"/>
            </p:custDataLst>
          </p:nvPr>
        </p:nvSpPr>
        <p:spPr>
          <a:xfrm>
            <a:off x="19050" y="9461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二</a:t>
            </a:r>
            <a:r>
              <a:rPr sz="3200" b="1">
                <a:solidFill>
                  <a:srgbClr val="FFC000"/>
                </a:solidFill>
                <a:effectLst>
                  <a:outerShdw blurRad="38100" dist="38100" dir="2700000" algn="tl">
                    <a:srgbClr val="000000">
                      <a:alpha val="43137"/>
                    </a:srgbClr>
                  </a:outerShdw>
                </a:effectLst>
                <a:sym typeface="+mn-ea"/>
              </a:rPr>
              <a:t>.哥伦布发现”美洲</a:t>
            </a:r>
            <a:endParaRPr sz="3200" b="1">
              <a:solidFill>
                <a:srgbClr val="FFC000"/>
              </a:solidFill>
              <a:effectLst>
                <a:outerShdw blurRad="38100" dist="38100" dir="2700000" algn="tl">
                  <a:srgbClr val="000000">
                    <a:alpha val="43137"/>
                  </a:srgbClr>
                </a:outerShdw>
              </a:effectLst>
              <a:sym typeface="+mn-ea"/>
            </a:endParaRPr>
          </a:p>
        </p:txBody>
      </p:sp>
      <p:sp>
        <p:nvSpPr>
          <p:cNvPr id="3" name="文本框 2"/>
          <p:cNvSpPr txBox="1"/>
          <p:nvPr>
            <p:custDataLst>
              <p:tags r:id="rId24"/>
            </p:custDataLst>
          </p:nvPr>
        </p:nvSpPr>
        <p:spPr>
          <a:xfrm>
            <a:off x="50165" y="708660"/>
            <a:ext cx="3656330" cy="52197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代表人物及路线：</a:t>
            </a:r>
            <a:endParaRPr lang="zh-CN" altLang="en-US" sz="28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4" name="Picture 227"/>
          <p:cNvPicPr>
            <a:picLocks noChangeAspect="1" noChangeArrowheads="1" noCrop="1"/>
          </p:cNvPicPr>
          <p:nvPr>
            <p:custDataLst>
              <p:tags r:id="rId25"/>
            </p:custDataLst>
          </p:nvPr>
        </p:nvPicPr>
        <p:blipFill>
          <a:blip r:embed="rId26">
            <a:lum bright="-36000" contrast="54000"/>
          </a:blip>
          <a:stretch>
            <a:fillRect/>
          </a:stretch>
        </p:blipFill>
        <p:spPr bwMode="auto">
          <a:xfrm>
            <a:off x="10127981" y="2244451"/>
            <a:ext cx="990600" cy="769937"/>
          </a:xfrm>
          <a:prstGeom prst="rect">
            <a:avLst/>
          </a:prstGeom>
          <a:noFill/>
          <a:ln w="9525">
            <a:noFill/>
            <a:miter lim="800000"/>
            <a:headEnd/>
            <a:tailEnd/>
          </a:ln>
        </p:spPr>
      </p:pic>
      <p:sp>
        <p:nvSpPr>
          <p:cNvPr id="8" name="矩形 7"/>
          <p:cNvSpPr/>
          <p:nvPr userDrawn="1">
            <p:custDataLst>
              <p:tags r:id="rId27"/>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8"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8" name="camera.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1"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2"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8"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1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3"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right)">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29" name="click.wav"/>
                                        </p:tgtEl>
                                      </p:cMediaNode>
                                    </p:audio>
                                  </p:subTnLst>
                                </p:cTn>
                              </p:par>
                              <p:par>
                                <p:cTn id="42" presetID="42"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8" name="camera.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4"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right)">
                                      <p:cBhvr>
                                        <p:cTn id="51"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hlink"/>
                                      </p:to>
                                    </p:animClr>
                                  </p:sub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5"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right)">
                                      <p:cBhvr>
                                        <p:cTn id="56" dur="500"/>
                                        <p:tgtEl>
                                          <p:spTgt spid="21"/>
                                        </p:tgtEl>
                                      </p:cBhvr>
                                    </p:animEffect>
                                  </p:childTnLst>
                                  <p:subTnLst>
                                    <p:animClr clrSpc="rgb" dir="cw">
                                      <p:cBhvr override="childStyle">
                                        <p:cTn dur="1" fill="hold" display="0" masterRel="nextClick" afterEffect="1"/>
                                        <p:tgtEl>
                                          <p:spTgt spid="21"/>
                                        </p:tgtEl>
                                        <p:attrNameLst>
                                          <p:attrName>ppt_c</p:attrName>
                                        </p:attrNameLst>
                                      </p:cBhvr>
                                      <p:to>
                                        <a:schemeClr val="hlink"/>
                                      </p:to>
                                    </p:animClr>
                                  </p:sub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6"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right)">
                                      <p:cBhvr>
                                        <p:cTn id="61" dur="500"/>
                                        <p:tgtEl>
                                          <p:spTgt spid="22"/>
                                        </p:tgtEl>
                                      </p:cBhvr>
                                    </p:animEffect>
                                  </p:childTnLst>
                                </p:cTn>
                              </p:par>
                            </p:childTnLst>
                          </p:cTn>
                        </p:par>
                        <p:par>
                          <p:cTn id="62" fill="hold">
                            <p:stCondLst>
                              <p:cond delay="500"/>
                            </p:stCondLst>
                            <p:childTnLst>
                              <p:par>
                                <p:cTn id="63" presetID="22" presetClass="entr" presetSubtype="8" fill="hold" grpId="7" nodeType="afterEffect">
                                  <p:stCondLst>
                                    <p:cond delay="50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9"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down)">
                                      <p:cBhvr>
                                        <p:cTn id="77" dur="2000"/>
                                        <p:tgtEl>
                                          <p:spTgt spid="4"/>
                                        </p:tgtEl>
                                      </p:cBhvr>
                                    </p:animEffect>
                                  </p:childTnLst>
                                </p:cTn>
                              </p:par>
                              <p:par>
                                <p:cTn id="78" presetID="0" presetClass="path" presetSubtype="0" accel="50000" decel="50000" fill="hold" nodeType="withEffect">
                                  <p:stCondLst>
                                    <p:cond delay="3500"/>
                                  </p:stCondLst>
                                  <p:childTnLst>
                                    <p:animMotion origin="layout" path="M 2.5114E-06 -3.62627E-06 C -0.0082 0.00763 -0.01628 0.01549 -0.02266 0.02197 C -0.02905 0.02845 -0.03113 0.03423 -0.03803 0.03839 C -0.04494 0.04255 -0.05549 0.04741 -0.06383 0.04764 C -0.07216 0.04787 -0.08128 0.04093 -0.08844 0.04024 C -0.09561 0.03955 -0.10134 0.04163 -0.10694 0.04394" pathEditMode="relative" ptsTypes="aaaaaA">
                                      <p:cBhvr>
                                        <p:cTn id="79" dur="5000" fill="hold"/>
                                        <p:tgtEl>
                                          <p:spTgt spid="4"/>
                                        </p:tgtEl>
                                        <p:attrNameLst>
                                          <p:attrName>ppt_x</p:attrName>
                                          <p:attrName>ppt_y</p:attrName>
                                        </p:attrNameLst>
                                      </p:cBhvr>
                                    </p:animMotion>
                                  </p:childTnLst>
                                </p:cTn>
                              </p:par>
                              <p:par>
                                <p:cTn id="80" presetID="0" presetClass="path" presetSubtype="0" accel="50000" decel="50000" fill="hold" nodeType="withEffect">
                                  <p:stCondLst>
                                    <p:cond delay="12500"/>
                                  </p:stCondLst>
                                  <p:childTnLst>
                                    <p:animMotion origin="layout" path="M -0.10694 0.04579 C -0.11684 0.04949 -0.12661 0.05342 -0.13507 0.05527 C -0.14354 0.05712 -0.15123 0.05642 -0.15852 0.05712 C -0.16595 0.05804 -0.17519 0.06013 -0.17936 0.06105" pathEditMode="relative" rAng="-152160" ptsTypes="aaaA">
                                      <p:cBhvr>
                                        <p:cTn id="81" dur="5000" fill="hold"/>
                                        <p:tgtEl>
                                          <p:spTgt spid="4"/>
                                        </p:tgtEl>
                                        <p:attrNameLst>
                                          <p:attrName>ppt_x</p:attrName>
                                          <p:attrName>ppt_y</p:attrName>
                                        </p:attrNameLst>
                                      </p:cBhvr>
                                      <p:rCtr x="-3600" y="800"/>
                                    </p:animMotion>
                                  </p:childTnLst>
                                </p:cTn>
                              </p:par>
                              <p:par>
                                <p:cTn id="82" presetID="0" presetClass="path" presetSubtype="0" accel="50000" decel="50000" fill="hold" nodeType="withEffect">
                                  <p:stCondLst>
                                    <p:cond delay="160000"/>
                                  </p:stCondLst>
                                  <p:childTnLst>
                                    <p:animMotion origin="layout" path="M -0.17936 0.06105 C -0.17624 0.06591 -0.17298 0.07099 -0.16803 0.07215 C -0.16308 0.07331 -0.15566 0.07493 -0.14953 0.06845 C -0.14341 0.06197 -0.13716 0.04394 -0.13104 0.03376 C -0.12492 0.02358 -0.12231 0.0141 -0.11254 0.00809 C -0.10277 0.00208 -0.08375 -0.00278 -0.07242 -0.00278 C -0.06109 -0.00278 -0.05783 0.0074 -0.04468 0.00809 C -0.03152 0.00878 -0.00195 0.00208 0.00665 0.00092" pathEditMode="relative" ptsTypes="aaaaaaaA">
                                      <p:cBhvr>
                                        <p:cTn id="83" dur="5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18" grpId="2"/>
      <p:bldP spid="16" grpId="3" animBg="1"/>
      <p:bldP spid="17" grpId="4" animBg="1"/>
      <p:bldP spid="21" grpId="5" animBg="1"/>
      <p:bldP spid="22" grpId="6" animBg="1"/>
      <p:bldP spid="23" grpId="7" animBg="1"/>
      <p:bldP spid="19" grpId="8" animBg="1"/>
      <p:bldP spid="20" grpId="9"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5964555" y="3477260"/>
            <a:ext cx="6032500" cy="3308985"/>
            <a:chOff x="180" y="5400"/>
            <a:chExt cx="9092" cy="5217"/>
          </a:xfrm>
        </p:grpSpPr>
        <p:pic>
          <p:nvPicPr>
            <p:cNvPr id="33" name="图片 32"/>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b="5052"/>
            <a:stretch>
              <a:fillRect/>
            </a:stretch>
          </p:blipFill>
          <p:spPr bwMode="auto">
            <a:xfrm>
              <a:off x="180" y="5400"/>
              <a:ext cx="9092" cy="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33"/>
            <p:cNvSpPr txBox="1"/>
            <p:nvPr>
              <p:custDataLst>
                <p:tags r:id="rId4"/>
              </p:custDataLst>
            </p:nvPr>
          </p:nvSpPr>
          <p:spPr>
            <a:xfrm>
              <a:off x="180" y="5400"/>
              <a:ext cx="8556" cy="1114"/>
            </a:xfrm>
            <a:prstGeom prst="rect">
              <a:avLst/>
            </a:prstGeom>
            <a:noFill/>
            <a:extLst>
              <a:ext uri="{909E8E84-426E-40DD-AFC4-6F175D3DCCD1}">
                <a14:hiddenFill xmlns:a14="http://schemas.microsoft.com/office/drawing/2010/main">
                  <a:solidFill>
                    <a:srgbClr val="9E6B38">
                      <a:alpha val="70000"/>
                    </a:srgbClr>
                  </a:solidFill>
                </a14:hiddenFill>
              </a:ext>
            </a:extLst>
          </p:spPr>
          <p:style>
            <a:lnRef idx="0">
              <a:schemeClr val="accent1"/>
            </a:lnRef>
            <a:fillRef idx="3">
              <a:schemeClr val="accent1"/>
            </a:fillRef>
            <a:effectRef idx="3">
              <a:schemeClr val="accent1"/>
            </a:effectRef>
            <a:fontRef idx="minor">
              <a:schemeClr val="lt1"/>
            </a:fontRef>
          </p:style>
          <p:txBody>
            <a:bodyPr wrap="square">
              <a:spAutoFit/>
            </a:bodyPr>
            <a:lstStyle/>
            <a:p>
              <a:pPr algn="l">
                <a:defRPr/>
              </a:pPr>
              <a:r>
                <a:rPr lang="en-US" altLang="zh-CN"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1493</a:t>
              </a:r>
              <a:r>
                <a:rPr lang="zh-CN" altLang="en-US"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年，哥伦布回到西班牙，向国王和王后展示他在</a:t>
              </a:r>
              <a:r>
                <a:rPr lang="en-US" altLang="zh-CN"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新世界</a:t>
              </a:r>
              <a:r>
                <a:rPr lang="en-US" altLang="zh-CN"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掳获的印第安人和金银珠宝。</a:t>
              </a:r>
              <a:endParaRPr lang="zh-CN" altLang="en-US"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grpSp>
      <p:sp>
        <p:nvSpPr>
          <p:cNvPr id="7" name="矩形 6"/>
          <p:cNvSpPr/>
          <p:nvPr userDrawn="1">
            <p:custDataLst>
              <p:tags r:id="rId5"/>
            </p:custDataLst>
          </p:nvPr>
        </p:nvSpPr>
        <p:spPr>
          <a:xfrm>
            <a:off x="31750" y="27305"/>
            <a:ext cx="12098020" cy="68306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custDataLst>
              <p:tags r:id="rId6"/>
            </p:custDataLst>
          </p:nvPr>
        </p:nvGrpSpPr>
        <p:grpSpPr>
          <a:xfrm>
            <a:off x="187960" y="3497580"/>
            <a:ext cx="5580380" cy="3288665"/>
            <a:chOff x="277" y="5438"/>
            <a:chExt cx="8788" cy="5179"/>
          </a:xfrm>
        </p:grpSpPr>
        <p:pic>
          <p:nvPicPr>
            <p:cNvPr id="108" name="图片 107"/>
            <p:cNvPicPr/>
            <p:nvPr>
              <p:custDataLst>
                <p:tags r:id="rId7"/>
              </p:custDataLst>
            </p:nvPr>
          </p:nvPicPr>
          <p:blipFill>
            <a:blip r:embed="rId8"/>
            <a:stretch>
              <a:fillRect/>
            </a:stretch>
          </p:blipFill>
          <p:spPr>
            <a:xfrm>
              <a:off x="277" y="5438"/>
              <a:ext cx="8788" cy="5179"/>
            </a:xfrm>
            <a:prstGeom prst="rect">
              <a:avLst/>
            </a:prstGeom>
            <a:noFill/>
            <a:ln w="9525">
              <a:noFill/>
            </a:ln>
          </p:spPr>
        </p:pic>
        <p:sp>
          <p:nvSpPr>
            <p:cNvPr id="11" name="文本框 10"/>
            <p:cNvSpPr txBox="1"/>
            <p:nvPr>
              <p:custDataLst>
                <p:tags r:id="rId9"/>
              </p:custDataLst>
            </p:nvPr>
          </p:nvSpPr>
          <p:spPr>
            <a:xfrm>
              <a:off x="277" y="5545"/>
              <a:ext cx="5629" cy="628"/>
            </a:xfrm>
            <a:prstGeom prst="rect">
              <a:avLst/>
            </a:prstGeom>
            <a:noFill/>
            <a:extLst>
              <a:ext uri="{909E8E84-426E-40DD-AFC4-6F175D3DCCD1}">
                <a14:hiddenFill xmlns:a14="http://schemas.microsoft.com/office/drawing/2010/main">
                  <a:solidFill>
                    <a:srgbClr val="9E6B38">
                      <a:alpha val="70000"/>
                    </a:srgbClr>
                  </a:solidFill>
                </a14:hiddenFill>
              </a:ext>
            </a:extLst>
          </p:spPr>
          <p:style>
            <a:lnRef idx="0">
              <a:schemeClr val="accent1"/>
            </a:lnRef>
            <a:fillRef idx="3">
              <a:schemeClr val="accent1"/>
            </a:fillRef>
            <a:effectRef idx="3">
              <a:schemeClr val="accent1"/>
            </a:effectRef>
            <a:fontRef idx="minor">
              <a:schemeClr val="lt1"/>
            </a:fontRef>
          </p:style>
          <p:txBody>
            <a:bodyPr wrap="square">
              <a:spAutoFit/>
            </a:bodyPr>
            <a:lstStyle/>
            <a:p>
              <a:pPr algn="l">
                <a:defRPr/>
              </a:pPr>
              <a:r>
                <a:rPr lang="zh-CN" altLang="en-US"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哥伦布发现美国洲大陆。</a:t>
              </a:r>
              <a:endParaRPr lang="zh-CN" altLang="en-US" sz="20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grpSp>
      <p:sp>
        <p:nvSpPr>
          <p:cNvPr id="19" name="矩形 18"/>
          <p:cNvSpPr/>
          <p:nvPr>
            <p:custDataLst>
              <p:tags r:id="rId10"/>
            </p:custDataLst>
          </p:nvPr>
        </p:nvSpPr>
        <p:spPr>
          <a:xfrm>
            <a:off x="9137650" y="94615"/>
            <a:ext cx="2859405" cy="3235325"/>
          </a:xfrm>
          <a:prstGeom prst="rect">
            <a:avLst/>
          </a:prstGeom>
          <a:solidFill>
            <a:schemeClr val="tx1">
              <a:alpha val="76862"/>
            </a:schemeClr>
          </a:solidFill>
          <a:ln w="9525">
            <a:noFill/>
          </a:ln>
        </p:spPr>
        <p:txBody>
          <a:bodyPr wrap="square" lIns="91449" tIns="45724" rIns="91449" bIns="45724">
            <a:noAutofit/>
          </a:bodyPr>
          <a:lstStyle/>
          <a:p>
            <a:pPr indent="0" fontAlgn="auto">
              <a:lnSpc>
                <a:spcPct val="110000"/>
              </a:lnSpc>
              <a:buFontTx/>
            </a:pPr>
            <a:r>
              <a:rPr lang="zh-CN" altLang="en-US" sz="2400" b="1">
                <a:solidFill>
                  <a:srgbClr val="FFFFFF"/>
                </a:solidFill>
                <a:latin typeface="宋体" panose="02010600030101010101" pitchFamily="2" charset="-122"/>
                <a:ea typeface="宋体" panose="02010600030101010101" pitchFamily="2" charset="-122"/>
                <a:cs typeface="宋体" panose="02010600030101010101" pitchFamily="2" charset="-122"/>
              </a:rPr>
              <a:t>   哥伦布与其西班牙船队在入侵了巴哈马群岛后</a:t>
            </a:r>
            <a:r>
              <a:rPr lang="en-US" altLang="zh-CN" sz="2400" b="1">
                <a:solidFill>
                  <a:srgbClr val="FFFFFF"/>
                </a:solidFill>
                <a:latin typeface="宋体" panose="02010600030101010101" pitchFamily="2" charset="-122"/>
                <a:ea typeface="宋体" panose="02010600030101010101" pitchFamily="2" charset="-122"/>
                <a:cs typeface="宋体" panose="02010600030101010101" pitchFamily="2" charset="-122"/>
              </a:rPr>
              <a:t>,</a:t>
            </a:r>
            <a:r>
              <a:rPr lang="zh-CN" altLang="en-US" sz="2400" b="1">
                <a:solidFill>
                  <a:srgbClr val="FFFFFF"/>
                </a:solidFill>
                <a:latin typeface="宋体" panose="02010600030101010101" pitchFamily="2" charset="-122"/>
                <a:ea typeface="宋体" panose="02010600030101010101" pitchFamily="2" charset="-122"/>
                <a:cs typeface="宋体" panose="02010600030101010101" pitchFamily="2" charset="-122"/>
              </a:rPr>
              <a:t>残酷地虐待和屠杀岛上的印第安人。他们杀死一个印第安人如同踩死一只蚂蚁。</a:t>
            </a:r>
            <a:endParaRPr lang="zh-CN" altLang="en-US" sz="2400" b="1">
              <a:solidFill>
                <a:srgbClr val="FFFFFF"/>
              </a:solidFill>
              <a:latin typeface="宋体" panose="02010600030101010101" pitchFamily="2" charset="-122"/>
              <a:ea typeface="宋体" panose="02010600030101010101" pitchFamily="2" charset="-122"/>
              <a:cs typeface="宋体" panose="02010600030101010101" pitchFamily="2" charset="-122"/>
            </a:endParaRPr>
          </a:p>
        </p:txBody>
      </p:sp>
      <p:sp>
        <p:nvSpPr>
          <p:cNvPr id="36" name="Title 6"/>
          <p:cNvSpPr/>
          <p:nvPr>
            <p:custDataLst>
              <p:tags r:id="rId11"/>
            </p:custDataLst>
          </p:nvPr>
        </p:nvSpPr>
        <p:spPr>
          <a:xfrm>
            <a:off x="187960" y="762000"/>
            <a:ext cx="4497070" cy="2628900"/>
          </a:xfrm>
          <a:prstGeom prst="rect">
            <a:avLst/>
          </a:prstGeom>
          <a:solidFill>
            <a:schemeClr val="bg2"/>
          </a:solidFill>
          <a:ln w="60325" cmpd="sng">
            <a:gradFill>
              <a:gsLst>
                <a:gs pos="0">
                  <a:srgbClr val="14CD68"/>
                </a:gs>
                <a:gs pos="100000">
                  <a:srgbClr val="0B6E38"/>
                </a:gs>
              </a:gsLst>
            </a:gradFill>
            <a:prstDash val="sysDot"/>
          </a:ln>
        </p:spPr>
        <p:txBody>
          <a:bodyPr anchor="ctr" anchorCtr="0"/>
          <a:lstStyle/>
          <a:p>
            <a:pPr indent="0" fontAlgn="auto">
              <a:lnSpc>
                <a:spcPct val="120000"/>
              </a:lnSpc>
              <a:defRPr/>
            </a:pPr>
            <a:r>
              <a:rPr lang="zh-CN" altLang="en-US" sz="2400" b="1">
                <a:solidFill>
                  <a:schemeClr val="bg1"/>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mn-ea"/>
              </a:rPr>
              <a:t>       </a:t>
            </a:r>
            <a:r>
              <a:rPr sz="2400" b="1">
                <a:ln w="12700" cmpd="sng">
                  <a:noFill/>
                  <a:prstDash val="solid"/>
                </a:ln>
                <a:solidFill>
                  <a:schemeClr val="accent2"/>
                </a:solidFill>
                <a:effectLst>
                  <a:outerShdw blurRad="38100" dist="38100" dir="2700000" algn="tl">
                    <a:srgbClr val="000000">
                      <a:alpha val="43137"/>
                    </a:srgbClr>
                  </a:outerShdw>
                </a:effectLst>
                <a:latin typeface="Times New Roman" panose="02020603050405020304" pitchFamily="18" charset="0"/>
                <a:ea typeface="黑体" panose="02010609060101010101" charset="-122"/>
                <a:cs typeface="Times New Roman" panose="02020603050405020304" pitchFamily="18" charset="0"/>
                <a:sym typeface="+mn-ea"/>
              </a:rPr>
              <a:t>1992年</a:t>
            </a:r>
            <a:r>
              <a:rPr sz="2400" b="1">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mn-ea"/>
              </a:rPr>
              <a:t>是哥伦布航行到</a:t>
            </a:r>
            <a:r>
              <a:rPr sz="2400" b="1">
                <a:solidFill>
                  <a:schemeClr val="accent2"/>
                </a:solidFill>
                <a:effectLst>
                  <a:outerShdw blurRad="38100" dist="38100" dir="2700000" algn="tl">
                    <a:srgbClr val="000000">
                      <a:alpha val="43137"/>
                    </a:srgbClr>
                  </a:outerShdw>
                </a:effectLst>
                <a:latin typeface="Times New Roman" panose="02020603050405020304" pitchFamily="18" charset="0"/>
                <a:ea typeface="黑体" panose="02010609060101010101" charset="-122"/>
                <a:cs typeface="Times New Roman" panose="02020603050405020304" pitchFamily="18" charset="0"/>
                <a:sym typeface="+mn-ea"/>
              </a:rPr>
              <a:t>美洲500周年</a:t>
            </a:r>
            <a:r>
              <a:rPr sz="2400" b="1">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mn-ea"/>
              </a:rPr>
              <a:t>，许多国家纷纷举行纪念活动，但也引起美洲印第安人后裔强烈不满。他们打出的一条标语上写着：</a:t>
            </a:r>
            <a:r>
              <a:rPr sz="2400" b="1">
                <a:solidFill>
                  <a:schemeClr val="accent2"/>
                </a:solidFill>
                <a:effectLst>
                  <a:outerShdw blurRad="38100" dist="38100" dir="2700000" algn="tl">
                    <a:srgbClr val="000000">
                      <a:alpha val="43137"/>
                    </a:srgbClr>
                  </a:outerShdw>
                </a:effectLst>
                <a:latin typeface="Times New Roman" panose="02020603050405020304" pitchFamily="18" charset="0"/>
                <a:ea typeface="黑体" panose="02010609060101010101" charset="-122"/>
                <a:cs typeface="Times New Roman" panose="02020603050405020304" pitchFamily="18" charset="0"/>
                <a:sym typeface="+mn-ea"/>
              </a:rPr>
              <a:t>“你们庆祝的是我们的苦难”</a:t>
            </a:r>
            <a:r>
              <a:rPr sz="2400" b="1">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mn-ea"/>
              </a:rPr>
              <a:t>。</a:t>
            </a:r>
            <a:endPar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9" name="图片 108"/>
          <p:cNvPicPr/>
          <p:nvPr>
            <p:custDataLst>
              <p:tags r:id="rId12"/>
            </p:custDataLst>
          </p:nvPr>
        </p:nvPicPr>
        <p:blipFill>
          <a:blip r:embed="rId13"/>
          <a:stretch>
            <a:fillRect/>
          </a:stretch>
        </p:blipFill>
        <p:spPr>
          <a:xfrm>
            <a:off x="4906645" y="94615"/>
            <a:ext cx="3237230" cy="3235325"/>
          </a:xfrm>
          <a:prstGeom prst="rect">
            <a:avLst/>
          </a:prstGeom>
          <a:noFill/>
          <a:ln w="9525">
            <a:noFill/>
          </a:ln>
        </p:spPr>
      </p:pic>
      <p:sp>
        <p:nvSpPr>
          <p:cNvPr id="14" name="文本框 13"/>
          <p:cNvSpPr txBox="1"/>
          <p:nvPr>
            <p:custDataLst>
              <p:tags r:id="rId14"/>
            </p:custDataLst>
          </p:nvPr>
        </p:nvSpPr>
        <p:spPr>
          <a:xfrm>
            <a:off x="5067300" y="2754630"/>
            <a:ext cx="3242310" cy="460375"/>
          </a:xfrm>
          <a:prstGeom prst="rect">
            <a:avLst/>
          </a:prstGeom>
          <a:noFill/>
        </p:spPr>
        <p:txBody>
          <a:bodyPr wrap="square" rtlCol="0">
            <a:spAutoFit/>
          </a:bodyPr>
          <a:lstStyle/>
          <a:p>
            <a:pPr>
              <a:defRPr/>
            </a:pPr>
            <a:r>
              <a:rPr lang="zh-CN" altLang="en-US"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对哥伦布的</a:t>
            </a: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通缉令</a:t>
            </a: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矩形 3"/>
          <p:cNvSpPr/>
          <p:nvPr>
            <p:custDataLst>
              <p:tags r:id="rId15"/>
            </p:custDataLst>
          </p:nvPr>
        </p:nvSpPr>
        <p:spPr>
          <a:xfrm>
            <a:off x="19050" y="94615"/>
            <a:ext cx="4300220" cy="5607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3200" b="1">
                <a:solidFill>
                  <a:srgbClr val="FFC000"/>
                </a:solidFill>
                <a:effectLst>
                  <a:outerShdw blurRad="38100" dist="38100" dir="2700000" algn="tl">
                    <a:srgbClr val="000000">
                      <a:alpha val="43137"/>
                    </a:srgbClr>
                  </a:outerShdw>
                </a:effectLst>
                <a:sym typeface="+mn-ea"/>
              </a:rPr>
              <a:t>二</a:t>
            </a:r>
            <a:r>
              <a:rPr sz="3200" b="1">
                <a:solidFill>
                  <a:srgbClr val="FFC000"/>
                </a:solidFill>
                <a:effectLst>
                  <a:outerShdw blurRad="38100" dist="38100" dir="2700000" algn="tl">
                    <a:srgbClr val="000000">
                      <a:alpha val="43137"/>
                    </a:srgbClr>
                  </a:outerShdw>
                </a:effectLst>
                <a:sym typeface="+mn-ea"/>
              </a:rPr>
              <a:t>.哥伦布发现”美洲</a:t>
            </a:r>
            <a:endParaRPr sz="3200" b="1">
              <a:solidFill>
                <a:srgbClr val="FFC000"/>
              </a:solidFill>
              <a:effectLst>
                <a:outerShdw blurRad="38100" dist="38100" dir="2700000" algn="tl">
                  <a:srgbClr val="000000">
                    <a:alpha val="43137"/>
                  </a:srgbClr>
                </a:outerShdw>
              </a:effectLst>
              <a:sym typeface="+mn-ea"/>
            </a:endParaRPr>
          </a:p>
        </p:txBody>
      </p:sp>
    </p:spTree>
  </p:cSld>
  <p:clrMapOvr>
    <a:masterClrMapping/>
  </p:clrMapOvr>
  <p:transition/>
</p:sld>
</file>

<file path=ppt/tags/tag1.xml><?xml version="1.0" encoding="utf-8"?>
<p:tagLst xmlns:p="http://schemas.openxmlformats.org/presentationml/2006/main">
  <p:tag name="AS_UNIQUEID" val="4304"/>
</p:tagLst>
</file>

<file path=ppt/tags/tag10.xml><?xml version="1.0" encoding="utf-8"?>
<p:tagLst xmlns:p="http://schemas.openxmlformats.org/presentationml/2006/main">
  <p:tag name="AS_UNIQUEID" val="4314"/>
</p:tagLst>
</file>

<file path=ppt/tags/tag100.xml><?xml version="1.0" encoding="utf-8"?>
<p:tagLst xmlns:p="http://schemas.openxmlformats.org/presentationml/2006/main">
  <p:tag name="AS_UNIQUEID" val="1054"/>
</p:tagLst>
</file>

<file path=ppt/tags/tag101.xml><?xml version="1.0" encoding="utf-8"?>
<p:tagLst xmlns:p="http://schemas.openxmlformats.org/presentationml/2006/main">
  <p:tag name="AS_UNIQUEID" val="1055"/>
</p:tagLst>
</file>

<file path=ppt/tags/tag102.xml><?xml version="1.0" encoding="utf-8"?>
<p:tagLst xmlns:p="http://schemas.openxmlformats.org/presentationml/2006/main">
  <p:tag name="AS_UNIQUEID" val="1056"/>
</p:tagLst>
</file>

<file path=ppt/tags/tag103.xml><?xml version="1.0" encoding="utf-8"?>
<p:tagLst xmlns:p="http://schemas.openxmlformats.org/presentationml/2006/main">
  <p:tag name="AS_UNIQUEID" val="1057"/>
</p:tagLst>
</file>

<file path=ppt/tags/tag104.xml><?xml version="1.0" encoding="utf-8"?>
<p:tagLst xmlns:p="http://schemas.openxmlformats.org/presentationml/2006/main">
  <p:tag name="AS_UNIQUEID" val="1058"/>
</p:tagLst>
</file>

<file path=ppt/tags/tag105.xml><?xml version="1.0" encoding="utf-8"?>
<p:tagLst xmlns:p="http://schemas.openxmlformats.org/presentationml/2006/main">
  <p:tag name="AS_UNIQUEID" val="1059"/>
</p:tagLst>
</file>

<file path=ppt/tags/tag106.xml><?xml version="1.0" encoding="utf-8"?>
<p:tagLst xmlns:p="http://schemas.openxmlformats.org/presentationml/2006/main">
  <p:tag name="AS_UNIQUEID" val="1060"/>
</p:tagLst>
</file>

<file path=ppt/tags/tag107.xml><?xml version="1.0" encoding="utf-8"?>
<p:tagLst xmlns:p="http://schemas.openxmlformats.org/presentationml/2006/main">
  <p:tag name="AS_UNIQUEID" val="1061"/>
</p:tagLst>
</file>

<file path=ppt/tags/tag108.xml><?xml version="1.0" encoding="utf-8"?>
<p:tagLst xmlns:p="http://schemas.openxmlformats.org/presentationml/2006/main">
  <p:tag name="AS_UNIQUEID" val="1062"/>
</p:tagLst>
</file>

<file path=ppt/tags/tag109.xml><?xml version="1.0" encoding="utf-8"?>
<p:tagLst xmlns:p="http://schemas.openxmlformats.org/presentationml/2006/main">
  <p:tag name="AS_UNIQUEID" val="1063"/>
</p:tagLst>
</file>

<file path=ppt/tags/tag11.xml><?xml version="1.0" encoding="utf-8"?>
<p:tagLst xmlns:p="http://schemas.openxmlformats.org/presentationml/2006/main">
  <p:tag name="AS_UNIQUEID" val="4315"/>
</p:tagLst>
</file>

<file path=ppt/tags/tag110.xml><?xml version="1.0" encoding="utf-8"?>
<p:tagLst xmlns:p="http://schemas.openxmlformats.org/presentationml/2006/main">
  <p:tag name="AS_UNIQUEID" val="1064"/>
</p:tagLst>
</file>

<file path=ppt/tags/tag111.xml><?xml version="1.0" encoding="utf-8"?>
<p:tagLst xmlns:p="http://schemas.openxmlformats.org/presentationml/2006/main">
  <p:tag name="AS_UNIQUEID" val="1065"/>
</p:tagLst>
</file>

<file path=ppt/tags/tag112.xml><?xml version="1.0" encoding="utf-8"?>
<p:tagLst xmlns:p="http://schemas.openxmlformats.org/presentationml/2006/main">
  <p:tag name="AS_UNIQUEID" val="1066"/>
</p:tagLst>
</file>

<file path=ppt/tags/tag113.xml><?xml version="1.0" encoding="utf-8"?>
<p:tagLst xmlns:p="http://schemas.openxmlformats.org/presentationml/2006/main">
  <p:tag name="AS_UNIQUEID" val="1067"/>
</p:tagLst>
</file>

<file path=ppt/tags/tag114.xml><?xml version="1.0" encoding="utf-8"?>
<p:tagLst xmlns:p="http://schemas.openxmlformats.org/presentationml/2006/main">
  <p:tag name="AS_UNIQUEID" val="1068"/>
</p:tagLst>
</file>

<file path=ppt/tags/tag115.xml><?xml version="1.0" encoding="utf-8"?>
<p:tagLst xmlns:p="http://schemas.openxmlformats.org/presentationml/2006/main">
  <p:tag name="AS_UNIQUEID" val="1069"/>
</p:tagLst>
</file>

<file path=ppt/tags/tag116.xml><?xml version="1.0" encoding="utf-8"?>
<p:tagLst xmlns:p="http://schemas.openxmlformats.org/presentationml/2006/main">
  <p:tag name="AS_UNIQUEID" val="1070"/>
</p:tagLst>
</file>

<file path=ppt/tags/tag117.xml><?xml version="1.0" encoding="utf-8"?>
<p:tagLst xmlns:p="http://schemas.openxmlformats.org/presentationml/2006/main">
  <p:tag name="AS_UNIQUEID" val="1071"/>
</p:tagLst>
</file>

<file path=ppt/tags/tag118.xml><?xml version="1.0" encoding="utf-8"?>
<p:tagLst xmlns:p="http://schemas.openxmlformats.org/presentationml/2006/main">
  <p:tag name="AS_UNIQUEID" val="1072"/>
</p:tagLst>
</file>

<file path=ppt/tags/tag119.xml><?xml version="1.0" encoding="utf-8"?>
<p:tagLst xmlns:p="http://schemas.openxmlformats.org/presentationml/2006/main">
  <p:tag name="AS_UNIQUEID" val="1073"/>
</p:tagLst>
</file>

<file path=ppt/tags/tag12.xml><?xml version="1.0" encoding="utf-8"?>
<p:tagLst xmlns:p="http://schemas.openxmlformats.org/presentationml/2006/main">
  <p:tag name="AS_UNIQUEID" val="4316"/>
</p:tagLst>
</file>

<file path=ppt/tags/tag120.xml><?xml version="1.0" encoding="utf-8"?>
<p:tagLst xmlns:p="http://schemas.openxmlformats.org/presentationml/2006/main">
  <p:tag name="AS_UNIQUEID" val="1074"/>
</p:tagLst>
</file>

<file path=ppt/tags/tag121.xml><?xml version="1.0" encoding="utf-8"?>
<p:tagLst xmlns:p="http://schemas.openxmlformats.org/presentationml/2006/main">
  <p:tag name="AS_UNIQUEID" val="1075"/>
</p:tagLst>
</file>

<file path=ppt/tags/tag122.xml><?xml version="1.0" encoding="utf-8"?>
<p:tagLst xmlns:p="http://schemas.openxmlformats.org/presentationml/2006/main">
  <p:tag name="AS_UNIQUEID" val="1076"/>
</p:tagLst>
</file>

<file path=ppt/tags/tag123.xml><?xml version="1.0" encoding="utf-8"?>
<p:tagLst xmlns:p="http://schemas.openxmlformats.org/presentationml/2006/main">
  <p:tag name="AS_UNIQUEID" val="444"/>
  <p:tag name="KSO_WM_BEAUTIFY_FLAG" val=""/>
</p:tagLst>
</file>

<file path=ppt/tags/tag124.xml><?xml version="1.0" encoding="utf-8"?>
<p:tagLst xmlns:p="http://schemas.openxmlformats.org/presentationml/2006/main">
  <p:tag name="AS_UNIQUEID" val="4811"/>
  <p:tag name="KSO_WM_BEAUTIFY_FLAG" val=""/>
</p:tagLst>
</file>

<file path=ppt/tags/tag125.xml><?xml version="1.0" encoding="utf-8"?>
<p:tagLst xmlns:p="http://schemas.openxmlformats.org/presentationml/2006/main">
  <p:tag name="AS_UNIQUEID" val="143"/>
  <p:tag name="KSO_WM_BEAUTIFY_FLAG" val=""/>
</p:tagLst>
</file>

<file path=ppt/tags/tag126.xml><?xml version="1.0" encoding="utf-8"?>
<p:tagLst xmlns:p="http://schemas.openxmlformats.org/presentationml/2006/main">
  <p:tag name="AS_UNIQUEID" val="1047"/>
</p:tagLst>
</file>

<file path=ppt/tags/tag127.xml><?xml version="1.0" encoding="utf-8"?>
<p:tagLst xmlns:p="http://schemas.openxmlformats.org/presentationml/2006/main">
  <p:tag name="AS_UNIQUEID" val="1048"/>
</p:tagLst>
</file>

<file path=ppt/tags/tag128.xml><?xml version="1.0" encoding="utf-8"?>
<p:tagLst xmlns:p="http://schemas.openxmlformats.org/presentationml/2006/main">
  <p:tag name="AS_UNIQUEID" val="1049"/>
</p:tagLst>
</file>

<file path=ppt/tags/tag129.xml><?xml version="1.0" encoding="utf-8"?>
<p:tagLst xmlns:p="http://schemas.openxmlformats.org/presentationml/2006/main">
  <p:tag name="AS_UNIQUEID" val="1098"/>
</p:tagLst>
</file>

<file path=ppt/tags/tag13.xml><?xml version="1.0" encoding="utf-8"?>
<p:tagLst xmlns:p="http://schemas.openxmlformats.org/presentationml/2006/main">
  <p:tag name="AS_UNIQUEID" val="143"/>
</p:tagLst>
</file>

<file path=ppt/tags/tag130.xml><?xml version="1.0" encoding="utf-8"?>
<p:tagLst xmlns:p="http://schemas.openxmlformats.org/presentationml/2006/main">
  <p:tag name="AS_UNIQUEID" val="1099"/>
</p:tagLst>
</file>

<file path=ppt/tags/tag131.xml><?xml version="1.0" encoding="utf-8"?>
<p:tagLst xmlns:p="http://schemas.openxmlformats.org/presentationml/2006/main">
  <p:tag name="AS_UNIQUEID" val="1100"/>
</p:tagLst>
</file>

<file path=ppt/tags/tag132.xml><?xml version="1.0" encoding="utf-8"?>
<p:tagLst xmlns:p="http://schemas.openxmlformats.org/presentationml/2006/main">
  <p:tag name="AS_UNIQUEID" val="1101"/>
</p:tagLst>
</file>

<file path=ppt/tags/tag133.xml><?xml version="1.0" encoding="utf-8"?>
<p:tagLst xmlns:p="http://schemas.openxmlformats.org/presentationml/2006/main">
  <p:tag name="AS_UNIQUEID" val="1102"/>
</p:tagLst>
</file>

<file path=ppt/tags/tag134.xml><?xml version="1.0" encoding="utf-8"?>
<p:tagLst xmlns:p="http://schemas.openxmlformats.org/presentationml/2006/main">
  <p:tag name="AS_UNIQUEID" val="1103"/>
</p:tagLst>
</file>

<file path=ppt/tags/tag135.xml><?xml version="1.0" encoding="utf-8"?>
<p:tagLst xmlns:p="http://schemas.openxmlformats.org/presentationml/2006/main">
  <p:tag name="AS_UNIQUEID" val="1104"/>
</p:tagLst>
</file>

<file path=ppt/tags/tag136.xml><?xml version="1.0" encoding="utf-8"?>
<p:tagLst xmlns:p="http://schemas.openxmlformats.org/presentationml/2006/main">
  <p:tag name="AS_UNIQUEID" val="1105"/>
</p:tagLst>
</file>

<file path=ppt/tags/tag137.xml><?xml version="1.0" encoding="utf-8"?>
<p:tagLst xmlns:p="http://schemas.openxmlformats.org/presentationml/2006/main">
  <p:tag name="AS_UNIQUEID" val="1106"/>
</p:tagLst>
</file>

<file path=ppt/tags/tag138.xml><?xml version="1.0" encoding="utf-8"?>
<p:tagLst xmlns:p="http://schemas.openxmlformats.org/presentationml/2006/main">
  <p:tag name="AS_UNIQUEID" val="1107"/>
</p:tagLst>
</file>

<file path=ppt/tags/tag139.xml><?xml version="1.0" encoding="utf-8"?>
<p:tagLst xmlns:p="http://schemas.openxmlformats.org/presentationml/2006/main">
  <p:tag name="AS_UNIQUEID" val="1108"/>
</p:tagLst>
</file>

<file path=ppt/tags/tag14.xml><?xml version="1.0" encoding="utf-8"?>
<p:tagLst xmlns:p="http://schemas.openxmlformats.org/presentationml/2006/main">
  <p:tag name="AS_UNIQUEID" val="144"/>
</p:tagLst>
</file>

<file path=ppt/tags/tag140.xml><?xml version="1.0" encoding="utf-8"?>
<p:tagLst xmlns:p="http://schemas.openxmlformats.org/presentationml/2006/main">
  <p:tag name="AS_UNIQUEID" val="1109"/>
</p:tagLst>
</file>

<file path=ppt/tags/tag141.xml><?xml version="1.0" encoding="utf-8"?>
<p:tagLst xmlns:p="http://schemas.openxmlformats.org/presentationml/2006/main">
  <p:tag name="AS_UNIQUEID" val="1110"/>
</p:tagLst>
</file>

<file path=ppt/tags/tag142.xml><?xml version="1.0" encoding="utf-8"?>
<p:tagLst xmlns:p="http://schemas.openxmlformats.org/presentationml/2006/main">
  <p:tag name="AS_UNIQUEID" val="1111"/>
</p:tagLst>
</file>

<file path=ppt/tags/tag143.xml><?xml version="1.0" encoding="utf-8"?>
<p:tagLst xmlns:p="http://schemas.openxmlformats.org/presentationml/2006/main">
  <p:tag name="AS_UNIQUEID" val="1112"/>
</p:tagLst>
</file>

<file path=ppt/tags/tag144.xml><?xml version="1.0" encoding="utf-8"?>
<p:tagLst xmlns:p="http://schemas.openxmlformats.org/presentationml/2006/main">
  <p:tag name="AS_UNIQUEID" val="1113"/>
</p:tagLst>
</file>

<file path=ppt/tags/tag145.xml><?xml version="1.0" encoding="utf-8"?>
<p:tagLst xmlns:p="http://schemas.openxmlformats.org/presentationml/2006/main">
  <p:tag name="AS_UNIQUEID" val="1114"/>
</p:tagLst>
</file>

<file path=ppt/tags/tag146.xml><?xml version="1.0" encoding="utf-8"?>
<p:tagLst xmlns:p="http://schemas.openxmlformats.org/presentationml/2006/main">
  <p:tag name="AS_UNIQUEID" val="1115"/>
</p:tagLst>
</file>

<file path=ppt/tags/tag147.xml><?xml version="1.0" encoding="utf-8"?>
<p:tagLst xmlns:p="http://schemas.openxmlformats.org/presentationml/2006/main">
  <p:tag name="AS_UNIQUEID" val="1116"/>
</p:tagLst>
</file>

<file path=ppt/tags/tag148.xml><?xml version="1.0" encoding="utf-8"?>
<p:tagLst xmlns:p="http://schemas.openxmlformats.org/presentationml/2006/main">
  <p:tag name="AS_UNIQUEID" val="1117"/>
</p:tagLst>
</file>

<file path=ppt/tags/tag149.xml><?xml version="1.0" encoding="utf-8"?>
<p:tagLst xmlns:p="http://schemas.openxmlformats.org/presentationml/2006/main">
  <p:tag name="AS_UNIQUEID" val="1118"/>
</p:tagLst>
</file>

<file path=ppt/tags/tag15.xml><?xml version="1.0" encoding="utf-8"?>
<p:tagLst xmlns:p="http://schemas.openxmlformats.org/presentationml/2006/main">
  <p:tag name="AS_UNIQUEID" val="4318"/>
</p:tagLst>
</file>

<file path=ppt/tags/tag150.xml><?xml version="1.0" encoding="utf-8"?>
<p:tagLst xmlns:p="http://schemas.openxmlformats.org/presentationml/2006/main">
  <p:tag name="AS_UNIQUEID" val="1119"/>
</p:tagLst>
</file>

<file path=ppt/tags/tag151.xml><?xml version="1.0" encoding="utf-8"?>
<p:tagLst xmlns:p="http://schemas.openxmlformats.org/presentationml/2006/main">
  <p:tag name="AS_UNIQUEID" val="1120"/>
</p:tagLst>
</file>

<file path=ppt/tags/tag152.xml><?xml version="1.0" encoding="utf-8"?>
<p:tagLst xmlns:p="http://schemas.openxmlformats.org/presentationml/2006/main">
  <p:tag name="AS_UNIQUEID" val="444"/>
  <p:tag name="KSO_WM_BEAUTIFY_FLAG" val=""/>
</p:tagLst>
</file>

<file path=ppt/tags/tag153.xml><?xml version="1.0" encoding="utf-8"?>
<p:tagLst xmlns:p="http://schemas.openxmlformats.org/presentationml/2006/main">
  <p:tag name="AS_UNIQUEID" val="4414"/>
  <p:tag name="KSO_WM_BEAUTIFY_FLAG" val=""/>
</p:tagLst>
</file>

<file path=ppt/tags/tag154.xml><?xml version="1.0" encoding="utf-8"?>
<p:tagLst xmlns:p="http://schemas.openxmlformats.org/presentationml/2006/main">
  <p:tag name="AS_UNIQUEID" val="75"/>
  <p:tag name="KSO_WM_BEAUTIFY_FLAG" val=""/>
</p:tagLst>
</file>

<file path=ppt/tags/tag155.xml><?xml version="1.0" encoding="utf-8"?>
<p:tagLst xmlns:p="http://schemas.openxmlformats.org/presentationml/2006/main">
  <p:tag name="AS_UNIQUEID" val="143"/>
  <p:tag name="KSO_WM_BEAUTIFY_FLAG" val=""/>
</p:tagLst>
</file>

<file path=ppt/tags/tag156.xml><?xml version="1.0" encoding="utf-8"?>
<p:tagLst xmlns:p="http://schemas.openxmlformats.org/presentationml/2006/main">
  <p:tag name="AS_UNIQUEID" val="1093"/>
</p:tagLst>
</file>

<file path=ppt/tags/tag157.xml><?xml version="1.0" encoding="utf-8"?>
<p:tagLst xmlns:p="http://schemas.openxmlformats.org/presentationml/2006/main">
  <p:tag name="AS_UNIQUEID" val="1094"/>
</p:tagLst>
</file>

<file path=ppt/tags/tag158.xml><?xml version="1.0" encoding="utf-8"?>
<p:tagLst xmlns:p="http://schemas.openxmlformats.org/presentationml/2006/main">
  <p:tag name="AS_UNIQUEID" val="1095"/>
</p:tagLst>
</file>

<file path=ppt/tags/tag159.xml><?xml version="1.0" encoding="utf-8"?>
<p:tagLst xmlns:p="http://schemas.openxmlformats.org/presentationml/2006/main">
  <p:tag name="AS_UNIQUEID" val="143"/>
  <p:tag name="KSO_WM_BEAUTIFY_FLAG" val=""/>
</p:tagLst>
</file>

<file path=ppt/tags/tag16.xml><?xml version="1.0" encoding="utf-8"?>
<p:tagLst xmlns:p="http://schemas.openxmlformats.org/presentationml/2006/main">
  <p:tag name="AS_UNIQUEID" val="4319"/>
</p:tagLst>
</file>

<file path=ppt/tags/tag160.xml><?xml version="1.0" encoding="utf-8"?>
<p:tagLst xmlns:p="http://schemas.openxmlformats.org/presentationml/2006/main">
  <p:tag name="AS_UNIQUEID" val="4810"/>
</p:tagLst>
</file>

<file path=ppt/tags/tag161.xml><?xml version="1.0" encoding="utf-8"?>
<p:tagLst xmlns:p="http://schemas.openxmlformats.org/presentationml/2006/main">
  <p:tag name="AS_UNIQUEID" val="4813"/>
</p:tagLst>
</file>

<file path=ppt/tags/tag162.xml><?xml version="1.0" encoding="utf-8"?>
<p:tagLst xmlns:p="http://schemas.openxmlformats.org/presentationml/2006/main">
  <p:tag name="AS_UNIQUEID" val="4814"/>
  <p:tag name="KSO_WM_BEAUTIFY_FLAG" val=""/>
</p:tagLst>
</file>

<file path=ppt/tags/tag163.xml><?xml version="1.0" encoding="utf-8"?>
<p:tagLst xmlns:p="http://schemas.openxmlformats.org/presentationml/2006/main">
  <p:tag name="AS_UNIQUEID" val="4815"/>
  <p:tag name="KSO_WM_BEAUTIFY_FLAG" val=""/>
</p:tagLst>
</file>

<file path=ppt/tags/tag164.xml><?xml version="1.0" encoding="utf-8"?>
<p:tagLst xmlns:p="http://schemas.openxmlformats.org/presentationml/2006/main">
  <p:tag name="AS_UNIQUEID" val="4805"/>
  <p:tag name="KSO_WM_BEAUTIFY_FLAG" val=""/>
</p:tagLst>
</file>

<file path=ppt/tags/tag165.xml><?xml version="1.0" encoding="utf-8"?>
<p:tagLst xmlns:p="http://schemas.openxmlformats.org/presentationml/2006/main">
  <p:tag name="AS_UNIQUEID" val="4818"/>
</p:tagLst>
</file>

<file path=ppt/tags/tag166.xml><?xml version="1.0" encoding="utf-8"?>
<p:tagLst xmlns:p="http://schemas.openxmlformats.org/presentationml/2006/main">
  <p:tag name="AS_UNIQUEID" val="4500"/>
  <p:tag name="KSO_WM_BEAUTIFY_FLAG" val=""/>
</p:tagLst>
</file>

<file path=ppt/tags/tag167.xml><?xml version="1.0" encoding="utf-8"?>
<p:tagLst xmlns:p="http://schemas.openxmlformats.org/presentationml/2006/main">
  <p:tag name="AS_UNIQUEID" val="4501"/>
  <p:tag name="KSO_WM_BEAUTIFY_FLAG" val=""/>
</p:tagLst>
</file>

<file path=ppt/tags/tag168.xml><?xml version="1.0" encoding="utf-8"?>
<p:tagLst xmlns:p="http://schemas.openxmlformats.org/presentationml/2006/main">
  <p:tag name="AS_UNIQUEID" val="444"/>
  <p:tag name="KSO_WM_BEAUTIFY_FLAG" val=""/>
</p:tagLst>
</file>

<file path=ppt/tags/tag169.xml><?xml version="1.0" encoding="utf-8"?>
<p:tagLst xmlns:p="http://schemas.openxmlformats.org/presentationml/2006/main">
  <p:tag name="AS_UNIQUEID" val="5004"/>
  <p:tag name="KSO_WM_BEAUTIFY_FLAG" val=""/>
</p:tagLst>
</file>

<file path=ppt/tags/tag17.xml><?xml version="1.0" encoding="utf-8"?>
<p:tagLst xmlns:p="http://schemas.openxmlformats.org/presentationml/2006/main">
  <p:tag name="AS_UNIQUEID" val="4320"/>
</p:tagLst>
</file>

<file path=ppt/tags/tag170.xml><?xml version="1.0" encoding="utf-8"?>
<p:tagLst xmlns:p="http://schemas.openxmlformats.org/presentationml/2006/main">
  <p:tag name="AS_UNIQUEID" val="5005"/>
  <p:tag name="KSO_WM_BEAUTIFY_FLAG" val=""/>
</p:tagLst>
</file>

<file path=ppt/tags/tag171.xml><?xml version="1.0" encoding="utf-8"?>
<p:tagLst xmlns:p="http://schemas.openxmlformats.org/presentationml/2006/main">
  <p:tag name="AS_UNIQUEID" val="3463"/>
  <p:tag name="KSO_WM_BEAUTIFY_FLAG" val=""/>
</p:tagLst>
</file>

<file path=ppt/tags/tag17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73.xml><?xml version="1.0" encoding="utf-8"?>
<p:tagLst xmlns:p="http://schemas.openxmlformats.org/presentationml/2006/main">
  <p:tag name="AS_UNIQUEID" val="2724"/>
</p:tagLst>
</file>

<file path=ppt/tags/tag174.xml><?xml version="1.0" encoding="utf-8"?>
<p:tagLst xmlns:p="http://schemas.openxmlformats.org/presentationml/2006/main">
  <p:tag name="AS_UNIQUEID" val="2725"/>
</p:tagLst>
</file>

<file path=ppt/tags/tag175.xml><?xml version="1.0" encoding="utf-8"?>
<p:tagLst xmlns:p="http://schemas.openxmlformats.org/presentationml/2006/main">
  <p:tag name="AS_UNIQUEID" val="2726"/>
</p:tagLst>
</file>

<file path=ppt/tags/tag176.xml><?xml version="1.0" encoding="utf-8"?>
<p:tagLst xmlns:p="http://schemas.openxmlformats.org/presentationml/2006/main">
  <p:tag name="AS_UNIQUEID" val="2727"/>
</p:tagLst>
</file>

<file path=ppt/tags/tag177.xml><?xml version="1.0" encoding="utf-8"?>
<p:tagLst xmlns:p="http://schemas.openxmlformats.org/presentationml/2006/main">
  <p:tag name="AS_UNIQUEID" val="2728"/>
</p:tagLst>
</file>

<file path=ppt/tags/tag178.xml><?xml version="1.0" encoding="utf-8"?>
<p:tagLst xmlns:p="http://schemas.openxmlformats.org/presentationml/2006/main">
  <p:tag name="AS_UNIQUEID" val="2729"/>
</p:tagLst>
</file>

<file path=ppt/tags/tag179.xml><?xml version="1.0" encoding="utf-8"?>
<p:tagLst xmlns:p="http://schemas.openxmlformats.org/presentationml/2006/main">
  <p:tag name="AS_UNIQUEID" val="2730"/>
</p:tagLst>
</file>

<file path=ppt/tags/tag18.xml><?xml version="1.0" encoding="utf-8"?>
<p:tagLst xmlns:p="http://schemas.openxmlformats.org/presentationml/2006/main">
  <p:tag name="AS_UNIQUEID" val="4321"/>
</p:tagLst>
</file>

<file path=ppt/tags/tag180.xml><?xml version="1.0" encoding="utf-8"?>
<p:tagLst xmlns:p="http://schemas.openxmlformats.org/presentationml/2006/main">
  <p:tag name="AS_UNIQUEID" val="2731"/>
</p:tagLst>
</file>

<file path=ppt/tags/tag181.xml><?xml version="1.0" encoding="utf-8"?>
<p:tagLst xmlns:p="http://schemas.openxmlformats.org/presentationml/2006/main">
  <p:tag name="AS_UNIQUEID" val="2732"/>
</p:tagLst>
</file>

<file path=ppt/tags/tag182.xml><?xml version="1.0" encoding="utf-8"?>
<p:tagLst xmlns:p="http://schemas.openxmlformats.org/presentationml/2006/main">
  <p:tag name="AS_UNIQUEID" val="2733"/>
</p:tagLst>
</file>

<file path=ppt/tags/tag183.xml><?xml version="1.0" encoding="utf-8"?>
<p:tagLst xmlns:p="http://schemas.openxmlformats.org/presentationml/2006/main">
  <p:tag name="AS_UNIQUEID" val="2734"/>
</p:tagLst>
</file>

<file path=ppt/tags/tag184.xml><?xml version="1.0" encoding="utf-8"?>
<p:tagLst xmlns:p="http://schemas.openxmlformats.org/presentationml/2006/main">
  <p:tag name="AS_UNIQUEID" val="2735"/>
</p:tagLst>
</file>

<file path=ppt/tags/tag185.xml><?xml version="1.0" encoding="utf-8"?>
<p:tagLst xmlns:p="http://schemas.openxmlformats.org/presentationml/2006/main">
  <p:tag name="AS_UNIQUEID" val="2736"/>
</p:tagLst>
</file>

<file path=ppt/tags/tag186.xml><?xml version="1.0" encoding="utf-8"?>
<p:tagLst xmlns:p="http://schemas.openxmlformats.org/presentationml/2006/main">
  <p:tag name="AS_UNIQUEID" val="2737"/>
</p:tagLst>
</file>

<file path=ppt/tags/tag187.xml><?xml version="1.0" encoding="utf-8"?>
<p:tagLst xmlns:p="http://schemas.openxmlformats.org/presentationml/2006/main">
  <p:tag name="AS_UNIQUEID" val="2738"/>
  <p:tag name="KSO_WM_UNIT_PLACING_PICTURE_USER_VIEWPORT" val="{&quot;height&quot;:10373,&quot;width&quot;:17526}"/>
</p:tagLst>
</file>

<file path=ppt/tags/tag188.xml><?xml version="1.0" encoding="utf-8"?>
<p:tagLst xmlns:p="http://schemas.openxmlformats.org/presentationml/2006/main">
  <p:tag name="AS_UNIQUEID" val="444"/>
  <p:tag name="KSO_WM_BEAUTIFY_FLAG" val=""/>
</p:tagLst>
</file>

<file path=ppt/tags/tag189.xml><?xml version="1.0" encoding="utf-8"?>
<p:tagLst xmlns:p="http://schemas.openxmlformats.org/presentationml/2006/main">
  <p:tag name="AS_UNIQUEID" val="143"/>
  <p:tag name="KSO_WM_BEAUTIFY_FLAG" val=""/>
</p:tagLst>
</file>

<file path=ppt/tags/tag19.xml><?xml version="1.0" encoding="utf-8"?>
<p:tagLst xmlns:p="http://schemas.openxmlformats.org/presentationml/2006/main">
  <p:tag name="AS_UNIQUEID" val="4322"/>
</p:tagLst>
</file>

<file path=ppt/tags/tag190.xml><?xml version="1.0" encoding="utf-8"?>
<p:tagLst xmlns:p="http://schemas.openxmlformats.org/presentationml/2006/main">
  <p:tag name="AS_UNIQUEID" val="1127"/>
</p:tagLst>
</file>

<file path=ppt/tags/tag191.xml><?xml version="1.0" encoding="utf-8"?>
<p:tagLst xmlns:p="http://schemas.openxmlformats.org/presentationml/2006/main">
  <p:tag name="AS_UNIQUEID" val="1128"/>
</p:tagLst>
</file>

<file path=ppt/tags/tag192.xml><?xml version="1.0" encoding="utf-8"?>
<p:tagLst xmlns:p="http://schemas.openxmlformats.org/presentationml/2006/main">
  <p:tag name="AS_UNIQUEID" val="1129"/>
</p:tagLst>
</file>

<file path=ppt/tags/tag193.xml><?xml version="1.0" encoding="utf-8"?>
<p:tagLst xmlns:p="http://schemas.openxmlformats.org/presentationml/2006/main">
  <p:tag name="AS_UNIQUEID" val="1130"/>
</p:tagLst>
</file>

<file path=ppt/tags/tag194.xml><?xml version="1.0" encoding="utf-8"?>
<p:tagLst xmlns:p="http://schemas.openxmlformats.org/presentationml/2006/main">
  <p:tag name="AS_UNIQUEID" val="1131"/>
</p:tagLst>
</file>

<file path=ppt/tags/tag195.xml><?xml version="1.0" encoding="utf-8"?>
<p:tagLst xmlns:p="http://schemas.openxmlformats.org/presentationml/2006/main">
  <p:tag name="AS_UNIQUEID" val="1132"/>
</p:tagLst>
</file>

<file path=ppt/tags/tag196.xml><?xml version="1.0" encoding="utf-8"?>
<p:tagLst xmlns:p="http://schemas.openxmlformats.org/presentationml/2006/main">
  <p:tag name="AS_UNIQUEID" val="1133"/>
</p:tagLst>
</file>

<file path=ppt/tags/tag197.xml><?xml version="1.0" encoding="utf-8"?>
<p:tagLst xmlns:p="http://schemas.openxmlformats.org/presentationml/2006/main">
  <p:tag name="AS_UNIQUEID" val="1134"/>
</p:tagLst>
</file>

<file path=ppt/tags/tag198.xml><?xml version="1.0" encoding="utf-8"?>
<p:tagLst xmlns:p="http://schemas.openxmlformats.org/presentationml/2006/main">
  <p:tag name="AS_UNIQUEID" val="1135"/>
</p:tagLst>
</file>

<file path=ppt/tags/tag199.xml><?xml version="1.0" encoding="utf-8"?>
<p:tagLst xmlns:p="http://schemas.openxmlformats.org/presentationml/2006/main">
  <p:tag name="AS_UNIQUEID" val="1136"/>
</p:tagLst>
</file>

<file path=ppt/tags/tag2.xml><?xml version="1.0" encoding="utf-8"?>
<p:tagLst xmlns:p="http://schemas.openxmlformats.org/presentationml/2006/main">
  <p:tag name="AS_UNIQUEID" val="4305"/>
</p:tagLst>
</file>

<file path=ppt/tags/tag20.xml><?xml version="1.0" encoding="utf-8"?>
<p:tagLst xmlns:p="http://schemas.openxmlformats.org/presentationml/2006/main">
  <p:tag name="AS_UNIQUEID" val="4324"/>
</p:tagLst>
</file>

<file path=ppt/tags/tag200.xml><?xml version="1.0" encoding="utf-8"?>
<p:tagLst xmlns:p="http://schemas.openxmlformats.org/presentationml/2006/main">
  <p:tag name="AS_UNIQUEID" val="1137"/>
</p:tagLst>
</file>

<file path=ppt/tags/tag201.xml><?xml version="1.0" encoding="utf-8"?>
<p:tagLst xmlns:p="http://schemas.openxmlformats.org/presentationml/2006/main">
  <p:tag name="AS_UNIQUEID" val="1138"/>
</p:tagLst>
</file>

<file path=ppt/tags/tag202.xml><?xml version="1.0" encoding="utf-8"?>
<p:tagLst xmlns:p="http://schemas.openxmlformats.org/presentationml/2006/main">
  <p:tag name="AS_UNIQUEID" val="1139"/>
</p:tagLst>
</file>

<file path=ppt/tags/tag203.xml><?xml version="1.0" encoding="utf-8"?>
<p:tagLst xmlns:p="http://schemas.openxmlformats.org/presentationml/2006/main">
  <p:tag name="AS_UNIQUEID" val="1140"/>
</p:tagLst>
</file>

<file path=ppt/tags/tag204.xml><?xml version="1.0" encoding="utf-8"?>
<p:tagLst xmlns:p="http://schemas.openxmlformats.org/presentationml/2006/main">
  <p:tag name="AS_UNIQUEID" val="1141"/>
</p:tagLst>
</file>

<file path=ppt/tags/tag205.xml><?xml version="1.0" encoding="utf-8"?>
<p:tagLst xmlns:p="http://schemas.openxmlformats.org/presentationml/2006/main">
  <p:tag name="AS_UNIQUEID" val="1142"/>
</p:tagLst>
</file>

<file path=ppt/tags/tag206.xml><?xml version="1.0" encoding="utf-8"?>
<p:tagLst xmlns:p="http://schemas.openxmlformats.org/presentationml/2006/main">
  <p:tag name="AS_UNIQUEID" val="3523"/>
  <p:tag name="KSO_WM_BEAUTIFY_FLAG" val=""/>
</p:tagLst>
</file>

<file path=ppt/tags/tag207.xml><?xml version="1.0" encoding="utf-8"?>
<p:tagLst xmlns:p="http://schemas.openxmlformats.org/presentationml/2006/main">
  <p:tag name="AS_UNIQUEID" val="5009"/>
</p:tagLst>
</file>

<file path=ppt/tags/tag208.xml><?xml version="1.0" encoding="utf-8"?>
<p:tagLst xmlns:p="http://schemas.openxmlformats.org/presentationml/2006/main">
  <p:tag name="AS_UNIQUEID" val="5010"/>
  <p:tag name="KSO_WM_BEAUTIFY_FLAG" val=""/>
  <p:tag name="KSO_WM_UNIT_PLACING_PICTURE_USER_VIEWPORT" val="{&quot;height&quot;:7713,&quot;width&quot;:13013}"/>
</p:tagLst>
</file>

<file path=ppt/tags/tag209.xml><?xml version="1.0" encoding="utf-8"?>
<p:tagLst xmlns:p="http://schemas.openxmlformats.org/presentationml/2006/main">
  <p:tag name="AS_UNIQUEID" val="5011"/>
</p:tagLst>
</file>

<file path=ppt/tags/tag21.xml><?xml version="1.0" encoding="utf-8"?>
<p:tagLst xmlns:p="http://schemas.openxmlformats.org/presentationml/2006/main">
  <p:tag name="AS_UNIQUEID" val="4325"/>
</p:tagLst>
</file>

<file path=ppt/tags/tag210.xml><?xml version="1.0" encoding="utf-8"?>
<p:tagLst xmlns:p="http://schemas.openxmlformats.org/presentationml/2006/main">
  <p:tag name="AS_UNIQUEID" val="5012"/>
  <p:tag name="KSO_WM_BEAUTIFY_FLAG" val=""/>
</p:tagLst>
</file>

<file path=ppt/tags/tag211.xml><?xml version="1.0" encoding="utf-8"?>
<p:tagLst xmlns:p="http://schemas.openxmlformats.org/presentationml/2006/main">
  <p:tag name="AS_UNIQUEID" val="5013"/>
  <p:tag name="KSO_WM_BEAUTIFY_FLAG" val=""/>
</p:tagLst>
</file>

<file path=ppt/tags/tag212.xml><?xml version="1.0" encoding="utf-8"?>
<p:tagLst xmlns:p="http://schemas.openxmlformats.org/presentationml/2006/main">
  <p:tag name="AS_UNIQUEID" val="5014"/>
</p:tagLst>
</file>

<file path=ppt/tags/tag213.xml><?xml version="1.0" encoding="utf-8"?>
<p:tagLst xmlns:p="http://schemas.openxmlformats.org/presentationml/2006/main">
  <p:tag name="AS_UNIQUEID" val="5015"/>
  <p:tag name="KSO_WM_BEAUTIFY_FLAG" val=""/>
</p:tagLst>
</file>

<file path=ppt/tags/tag214.xml><?xml version="1.0" encoding="utf-8"?>
<p:tagLst xmlns:p="http://schemas.openxmlformats.org/presentationml/2006/main">
  <p:tag name="AS_UNIQUEID" val="5016"/>
  <p:tag name="KSO_WM_BEAUTIFY_FLAG" val=""/>
</p:tagLst>
</file>

<file path=ppt/tags/tag215.xml><?xml version="1.0" encoding="utf-8"?>
<p:tagLst xmlns:p="http://schemas.openxmlformats.org/presentationml/2006/main">
  <p:tag name="AS_UNIQUEID" val="117"/>
  <p:tag name="KSO_WM_BEAUTIFY_FLAG" val=""/>
</p:tagLst>
</file>

<file path=ppt/tags/tag216.xml><?xml version="1.0" encoding="utf-8"?>
<p:tagLst xmlns:p="http://schemas.openxmlformats.org/presentationml/2006/main">
  <p:tag name="AS_UNIQUEID" val="444"/>
  <p:tag name="KSO_WM_BEAUTIFY_FLAG" val=""/>
</p:tagLst>
</file>

<file path=ppt/tags/tag217.xml><?xml version="1.0" encoding="utf-8"?>
<p:tagLst xmlns:p="http://schemas.openxmlformats.org/presentationml/2006/main">
  <p:tag name="AS_UNIQUEID" val="143"/>
  <p:tag name="KSO_WM_BEAUTIFY_FLAG" val=""/>
</p:tagLst>
</file>

<file path=ppt/tags/tag218.xml><?xml version="1.0" encoding="utf-8"?>
<p:tagLst xmlns:p="http://schemas.openxmlformats.org/presentationml/2006/main">
  <p:tag name="AS_UNIQUEID" val="1122"/>
</p:tagLst>
</file>

<file path=ppt/tags/tag219.xml><?xml version="1.0" encoding="utf-8"?>
<p:tagLst xmlns:p="http://schemas.openxmlformats.org/presentationml/2006/main">
  <p:tag name="AS_UNIQUEID" val="1123"/>
</p:tagLst>
</file>

<file path=ppt/tags/tag22.xml><?xml version="1.0" encoding="utf-8"?>
<p:tagLst xmlns:p="http://schemas.openxmlformats.org/presentationml/2006/main">
  <p:tag name="AS_UNIQUEID" val="4326"/>
</p:tagLst>
</file>

<file path=ppt/tags/tag220.xml><?xml version="1.0" encoding="utf-8"?>
<p:tagLst xmlns:p="http://schemas.openxmlformats.org/presentationml/2006/main">
  <p:tag name="AS_UNIQUEID" val="1124"/>
</p:tagLst>
</file>

<file path=ppt/tags/tag221.xml><?xml version="1.0" encoding="utf-8"?>
<p:tagLst xmlns:p="http://schemas.openxmlformats.org/presentationml/2006/main">
  <p:tag name="AS_UNIQUEID" val="1150"/>
</p:tagLst>
</file>

<file path=ppt/tags/tag222.xml><?xml version="1.0" encoding="utf-8"?>
<p:tagLst xmlns:p="http://schemas.openxmlformats.org/presentationml/2006/main">
  <p:tag name="AS_UNIQUEID" val="1151"/>
</p:tagLst>
</file>

<file path=ppt/tags/tag223.xml><?xml version="1.0" encoding="utf-8"?>
<p:tagLst xmlns:p="http://schemas.openxmlformats.org/presentationml/2006/main">
  <p:tag name="AS_UNIQUEID" val="1152"/>
</p:tagLst>
</file>

<file path=ppt/tags/tag224.xml><?xml version="1.0" encoding="utf-8"?>
<p:tagLst xmlns:p="http://schemas.openxmlformats.org/presentationml/2006/main">
  <p:tag name="AS_UNIQUEID" val="1153"/>
</p:tagLst>
</file>

<file path=ppt/tags/tag225.xml><?xml version="1.0" encoding="utf-8"?>
<p:tagLst xmlns:p="http://schemas.openxmlformats.org/presentationml/2006/main">
  <p:tag name="AS_UNIQUEID" val="1154"/>
</p:tagLst>
</file>

<file path=ppt/tags/tag226.xml><?xml version="1.0" encoding="utf-8"?>
<p:tagLst xmlns:p="http://schemas.openxmlformats.org/presentationml/2006/main">
  <p:tag name="AS_UNIQUEID" val="1155"/>
</p:tagLst>
</file>

<file path=ppt/tags/tag227.xml><?xml version="1.0" encoding="utf-8"?>
<p:tagLst xmlns:p="http://schemas.openxmlformats.org/presentationml/2006/main">
  <p:tag name="AS_UNIQUEID" val="1156"/>
</p:tagLst>
</file>

<file path=ppt/tags/tag228.xml><?xml version="1.0" encoding="utf-8"?>
<p:tagLst xmlns:p="http://schemas.openxmlformats.org/presentationml/2006/main">
  <p:tag name="AS_UNIQUEID" val="1157"/>
</p:tagLst>
</file>

<file path=ppt/tags/tag229.xml><?xml version="1.0" encoding="utf-8"?>
<p:tagLst xmlns:p="http://schemas.openxmlformats.org/presentationml/2006/main">
  <p:tag name="AS_UNIQUEID" val="1158"/>
</p:tagLst>
</file>

<file path=ppt/tags/tag23.xml><?xml version="1.0" encoding="utf-8"?>
<p:tagLst xmlns:p="http://schemas.openxmlformats.org/presentationml/2006/main">
  <p:tag name="AS_UNIQUEID" val="4327"/>
</p:tagLst>
</file>

<file path=ppt/tags/tag230.xml><?xml version="1.0" encoding="utf-8"?>
<p:tagLst xmlns:p="http://schemas.openxmlformats.org/presentationml/2006/main">
  <p:tag name="AS_UNIQUEID" val="1159"/>
</p:tagLst>
</file>

<file path=ppt/tags/tag231.xml><?xml version="1.0" encoding="utf-8"?>
<p:tagLst xmlns:p="http://schemas.openxmlformats.org/presentationml/2006/main">
  <p:tag name="AS_UNIQUEID" val="1160"/>
</p:tagLst>
</file>

<file path=ppt/tags/tag232.xml><?xml version="1.0" encoding="utf-8"?>
<p:tagLst xmlns:p="http://schemas.openxmlformats.org/presentationml/2006/main">
  <p:tag name="AS_UNIQUEID" val="1161"/>
</p:tagLst>
</file>

<file path=ppt/tags/tag233.xml><?xml version="1.0" encoding="utf-8"?>
<p:tagLst xmlns:p="http://schemas.openxmlformats.org/presentationml/2006/main">
  <p:tag name="AS_UNIQUEID" val="1162"/>
</p:tagLst>
</file>

<file path=ppt/tags/tag234.xml><?xml version="1.0" encoding="utf-8"?>
<p:tagLst xmlns:p="http://schemas.openxmlformats.org/presentationml/2006/main">
  <p:tag name="AS_UNIQUEID" val="1163"/>
</p:tagLst>
</file>

<file path=ppt/tags/tag235.xml><?xml version="1.0" encoding="utf-8"?>
<p:tagLst xmlns:p="http://schemas.openxmlformats.org/presentationml/2006/main">
  <p:tag name="AS_UNIQUEID" val="1164"/>
</p:tagLst>
</file>

<file path=ppt/tags/tag236.xml><?xml version="1.0" encoding="utf-8"?>
<p:tagLst xmlns:p="http://schemas.openxmlformats.org/presentationml/2006/main">
  <p:tag name="AS_UNIQUEID" val="1165"/>
</p:tagLst>
</file>

<file path=ppt/tags/tag237.xml><?xml version="1.0" encoding="utf-8"?>
<p:tagLst xmlns:p="http://schemas.openxmlformats.org/presentationml/2006/main">
  <p:tag name="AS_UNIQUEID" val="1166"/>
</p:tagLst>
</file>

<file path=ppt/tags/tag238.xml><?xml version="1.0" encoding="utf-8"?>
<p:tagLst xmlns:p="http://schemas.openxmlformats.org/presentationml/2006/main">
  <p:tag name="AS_UNIQUEID" val="1167"/>
</p:tagLst>
</file>

<file path=ppt/tags/tag239.xml><?xml version="1.0" encoding="utf-8"?>
<p:tagLst xmlns:p="http://schemas.openxmlformats.org/presentationml/2006/main">
  <p:tag name="AS_UNIQUEID" val="1168"/>
</p:tagLst>
</file>

<file path=ppt/tags/tag24.xml><?xml version="1.0" encoding="utf-8"?>
<p:tagLst xmlns:p="http://schemas.openxmlformats.org/presentationml/2006/main">
  <p:tag name="AS_UNIQUEID" val="4328"/>
</p:tagLst>
</file>

<file path=ppt/tags/tag240.xml><?xml version="1.0" encoding="utf-8"?>
<p:tagLst xmlns:p="http://schemas.openxmlformats.org/presentationml/2006/main">
  <p:tag name="AS_UNIQUEID" val="444"/>
  <p:tag name="KSO_WM_BEAUTIFY_FLAG" val=""/>
</p:tagLst>
</file>

<file path=ppt/tags/tag241.xml><?xml version="1.0" encoding="utf-8"?>
<p:tagLst xmlns:p="http://schemas.openxmlformats.org/presentationml/2006/main">
  <p:tag name="AS_UNIQUEID" val="3523"/>
  <p:tag name="KSO_WM_BEAUTIFY_FLAG" val=""/>
</p:tagLst>
</file>

<file path=ppt/tags/tag242.xml><?xml version="1.0" encoding="utf-8"?>
<p:tagLst xmlns:p="http://schemas.openxmlformats.org/presentationml/2006/main">
  <p:tag name="AS_UNIQUEID" val="146"/>
  <p:tag name="KSO_WM_BEAUTIFY_FLAG" val=""/>
</p:tagLst>
</file>

<file path=ppt/tags/tag243.xml><?xml version="1.0" encoding="utf-8"?>
<p:tagLst xmlns:p="http://schemas.openxmlformats.org/presentationml/2006/main">
  <p:tag name="AS_UNIQUEID" val="143"/>
  <p:tag name="KSO_WM_BEAUTIFY_FLAG" val=""/>
</p:tagLst>
</file>

<file path=ppt/tags/tag244.xml><?xml version="1.0" encoding="utf-8"?>
<p:tagLst xmlns:p="http://schemas.openxmlformats.org/presentationml/2006/main">
  <p:tag name="AS_UNIQUEID" val="1144"/>
</p:tagLst>
</file>

<file path=ppt/tags/tag245.xml><?xml version="1.0" encoding="utf-8"?>
<p:tagLst xmlns:p="http://schemas.openxmlformats.org/presentationml/2006/main">
  <p:tag name="AS_UNIQUEID" val="1145"/>
</p:tagLst>
</file>

<file path=ppt/tags/tag246.xml><?xml version="1.0" encoding="utf-8"?>
<p:tagLst xmlns:p="http://schemas.openxmlformats.org/presentationml/2006/main">
  <p:tag name="AS_UNIQUEID" val="1146"/>
</p:tagLst>
</file>

<file path=ppt/tags/tag247.xml><?xml version="1.0" encoding="utf-8"?>
<p:tagLst xmlns:p="http://schemas.openxmlformats.org/presentationml/2006/main">
  <p:tag name="AS_UNIQUEID" val="4635"/>
</p:tagLst>
</file>

<file path=ppt/tags/tag248.xml><?xml version="1.0" encoding="utf-8"?>
<p:tagLst xmlns:p="http://schemas.openxmlformats.org/presentationml/2006/main">
  <p:tag name="AS_UNIQUEID" val="4636"/>
</p:tagLst>
</file>

<file path=ppt/tags/tag249.xml><?xml version="1.0" encoding="utf-8"?>
<p:tagLst xmlns:p="http://schemas.openxmlformats.org/presentationml/2006/main">
  <p:tag name="AS_UNIQUEID" val="4637"/>
</p:tagLst>
</file>

<file path=ppt/tags/tag25.xml><?xml version="1.0" encoding="utf-8"?>
<p:tagLst xmlns:p="http://schemas.openxmlformats.org/presentationml/2006/main">
  <p:tag name="AS_UNIQUEID" val="4329"/>
</p:tagLst>
</file>

<file path=ppt/tags/tag250.xml><?xml version="1.0" encoding="utf-8"?>
<p:tagLst xmlns:p="http://schemas.openxmlformats.org/presentationml/2006/main">
  <p:tag name="AS_UNIQUEID" val="143"/>
  <p:tag name="KSO_WM_BEAUTIFY_FLAG" val=""/>
</p:tagLst>
</file>

<file path=ppt/tags/tag251.xml><?xml version="1.0" encoding="utf-8"?>
<p:tagLst xmlns:p="http://schemas.openxmlformats.org/presentationml/2006/main">
  <p:tag name="AS_UNIQUEID" val="4864"/>
</p:tagLst>
</file>

<file path=ppt/tags/tag252.xml><?xml version="1.0" encoding="utf-8"?>
<p:tagLst xmlns:p="http://schemas.openxmlformats.org/presentationml/2006/main">
  <p:tag name="AS_UNIQUEID" val="4865"/>
</p:tagLst>
</file>

<file path=ppt/tags/tag253.xml><?xml version="1.0" encoding="utf-8"?>
<p:tagLst xmlns:p="http://schemas.openxmlformats.org/presentationml/2006/main">
  <p:tag name="AS_UNIQUEID" val="4637"/>
  <p:tag name="KSO_WM_BEAUTIFY_FLAG" val=""/>
</p:tagLst>
</file>

<file path=ppt/tags/tag254.xml><?xml version="1.0" encoding="utf-8"?>
<p:tagLst xmlns:p="http://schemas.openxmlformats.org/presentationml/2006/main">
  <p:tag name="AS_UNIQUEID" val="4866"/>
  <p:tag name="KSO_WM_BEAUTIFY_FLAG" val=""/>
</p:tagLst>
</file>

<file path=ppt/tags/tag255.xml><?xml version="1.0" encoding="utf-8"?>
<p:tagLst xmlns:p="http://schemas.openxmlformats.org/presentationml/2006/main">
  <p:tag name="AS_UNIQUEID" val="380"/>
  <p:tag name="KSO_WM_ASSEMBLE_CHIP_INDEX" val="507b40bec80d416c845e7a15e8465616"/>
  <p:tag name="KSO_WM_BEAUTIFY_FLAG" val=""/>
  <p:tag name="KSO_WM_CHIP_GROUPID" val="5e6b05596848fb12bee65ac8"/>
  <p:tag name="KSO_WM_CHIP_XID" val="5e6b05596848fb12bee65aca"/>
  <p:tag name="KSO_WM_TAG_VERSION" val="1.0"/>
  <p:tag name="KSO_WM_TEMPLATE_ASSEMBLE_GROUPID" val="5ef31140770fdf8a85bd46a9"/>
  <p:tag name="KSO_WM_TEMPLATE_ASSEMBLE_XID" val="5ef31140770fdf8a85bd46a9"/>
  <p:tag name="KSO_WM_TEMPLATE_CATEGORY" val="diagram"/>
  <p:tag name="KSO_WM_TEMPLATE_INDEX" val="20206445"/>
  <p:tag name="KSO_WM_UNIT_BLOCK" val="0"/>
  <p:tag name="KSO_WM_UNIT_COMPATIBLE" val="0"/>
  <p:tag name="KSO_WM_UNIT_DEC_AREA_ID" val="04d6475e736e4768937655cb64b7947a"/>
  <p:tag name="KSO_WM_UNIT_DEFAULT_FONT" val="14;20;2"/>
  <p:tag name="KSO_WM_UNIT_DIAGRAM_ISNUMVISUAL" val="0"/>
  <p:tag name="KSO_WM_UNIT_DIAGRAM_ISREFERUNIT" val="0"/>
  <p:tag name="KSO_WM_UNIT_HIGHLIGHT" val="0"/>
  <p:tag name="KSO_WM_UNIT_ID" val="diagram20206445_1*f*1"/>
  <p:tag name="KSO_WM_UNIT_LAYERLEVEL" val="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KSO_WM_UNIT_NOCLEAR" val="0"/>
  <p:tag name="KSO_WM_UNIT_PRESET_TEXT" val="单击此处添加正文，文字是您思想的提炼，为了演示发布的良好效果，请言简意赅的阐述您的观点。"/>
  <p:tag name="KSO_WM_UNIT_SHOW_EDIT_AREA_INDICATION" val="1"/>
  <p:tag name="KSO_WM_UNIT_SUBTYPE" val="a"/>
  <p:tag name="KSO_WM_UNIT_TEXT_FILL_FORE_SCHEMECOLOR_INDEX" val="13"/>
  <p:tag name="KSO_WM_UNIT_TEXT_FILL_FORE_SCHEMECOLOR_INDEX_BRIGHTNESS" val="0.25"/>
  <p:tag name="KSO_WM_UNIT_TEXT_FILL_TYPE" val="1"/>
  <p:tag name="KSO_WM_UNIT_TEXT_SUBTYPE" val="a"/>
  <p:tag name="KSO_WM_UNIT_VALUE" val="60"/>
</p:tagLst>
</file>

<file path=ppt/tags/tag256.xml><?xml version="1.0" encoding="utf-8"?>
<p:tagLst xmlns:p="http://schemas.openxmlformats.org/presentationml/2006/main">
  <p:tag name="AS_UNIQUEID" val="4867"/>
</p:tagLst>
</file>

<file path=ppt/tags/tag257.xml><?xml version="1.0" encoding="utf-8"?>
<p:tagLst xmlns:p="http://schemas.openxmlformats.org/presentationml/2006/main">
  <p:tag name="AS_UNIQUEID" val="4868"/>
  <p:tag name="KSO_WM_BEAUTIFY_FLAG" val=""/>
</p:tagLst>
</file>

<file path=ppt/tags/tag258.xml><?xml version="1.0" encoding="utf-8"?>
<p:tagLst xmlns:p="http://schemas.openxmlformats.org/presentationml/2006/main">
  <p:tag name="AS_UNIQUEID" val="444"/>
  <p:tag name="KSO_WM_BEAUTIFY_FLAG" val=""/>
</p:tagLst>
</file>

<file path=ppt/tags/tag259.xml><?xml version="1.0" encoding="utf-8"?>
<p:tagLst xmlns:p="http://schemas.openxmlformats.org/presentationml/2006/main">
  <p:tag name="AS_UNIQUEID" val="4632"/>
</p:tagLst>
</file>

<file path=ppt/tags/tag26.xml><?xml version="1.0" encoding="utf-8"?>
<p:tagLst xmlns:p="http://schemas.openxmlformats.org/presentationml/2006/main">
  <p:tag name="AS_UNIQUEID" val="4331"/>
</p:tagLst>
</file>

<file path=ppt/tags/tag260.xml><?xml version="1.0" encoding="utf-8"?>
<p:tagLst xmlns:p="http://schemas.openxmlformats.org/presentationml/2006/main">
  <p:tag name="AS_UNIQUEID" val="4633"/>
</p:tagLst>
</file>

<file path=ppt/tags/tag261.xml><?xml version="1.0" encoding="utf-8"?>
<p:tagLst xmlns:p="http://schemas.openxmlformats.org/presentationml/2006/main">
  <p:tag name="AS_UNIQUEID" val="1176"/>
</p:tagLst>
</file>

<file path=ppt/tags/tag262.xml><?xml version="1.0" encoding="utf-8"?>
<p:tagLst xmlns:p="http://schemas.openxmlformats.org/presentationml/2006/main">
  <p:tag name="AS_UNIQUEID" val="1177"/>
</p:tagLst>
</file>

<file path=ppt/tags/tag263.xml><?xml version="1.0" encoding="utf-8"?>
<p:tagLst xmlns:p="http://schemas.openxmlformats.org/presentationml/2006/main">
  <p:tag name="AS_UNIQUEID" val="1178"/>
</p:tagLst>
</file>

<file path=ppt/tags/tag264.xml><?xml version="1.0" encoding="utf-8"?>
<p:tagLst xmlns:p="http://schemas.openxmlformats.org/presentationml/2006/main">
  <p:tag name="AS_UNIQUEID" val="1179"/>
</p:tagLst>
</file>

<file path=ppt/tags/tag265.xml><?xml version="1.0" encoding="utf-8"?>
<p:tagLst xmlns:p="http://schemas.openxmlformats.org/presentationml/2006/main">
  <p:tag name="AS_UNIQUEID" val="1180"/>
</p:tagLst>
</file>

<file path=ppt/tags/tag266.xml><?xml version="1.0" encoding="utf-8"?>
<p:tagLst xmlns:p="http://schemas.openxmlformats.org/presentationml/2006/main">
  <p:tag name="AS_UNIQUEID" val="1181"/>
</p:tagLst>
</file>

<file path=ppt/tags/tag267.xml><?xml version="1.0" encoding="utf-8"?>
<p:tagLst xmlns:p="http://schemas.openxmlformats.org/presentationml/2006/main">
  <p:tag name="AS_UNIQUEID" val="1182"/>
</p:tagLst>
</file>

<file path=ppt/tags/tag268.xml><?xml version="1.0" encoding="utf-8"?>
<p:tagLst xmlns:p="http://schemas.openxmlformats.org/presentationml/2006/main">
  <p:tag name="AS_UNIQUEID" val="1183"/>
</p:tagLst>
</file>

<file path=ppt/tags/tag269.xml><?xml version="1.0" encoding="utf-8"?>
<p:tagLst xmlns:p="http://schemas.openxmlformats.org/presentationml/2006/main">
  <p:tag name="AS_UNIQUEID" val="1184"/>
</p:tagLst>
</file>

<file path=ppt/tags/tag27.xml><?xml version="1.0" encoding="utf-8"?>
<p:tagLst xmlns:p="http://schemas.openxmlformats.org/presentationml/2006/main">
  <p:tag name="AS_UNIQUEID" val="4332"/>
</p:tagLst>
</file>

<file path=ppt/tags/tag270.xml><?xml version="1.0" encoding="utf-8"?>
<p:tagLst xmlns:p="http://schemas.openxmlformats.org/presentationml/2006/main">
  <p:tag name="AS_UNIQUEID" val="1185"/>
</p:tagLst>
</file>

<file path=ppt/tags/tag271.xml><?xml version="1.0" encoding="utf-8"?>
<p:tagLst xmlns:p="http://schemas.openxmlformats.org/presentationml/2006/main">
  <p:tag name="AS_UNIQUEID" val="1186"/>
</p:tagLst>
</file>

<file path=ppt/tags/tag272.xml><?xml version="1.0" encoding="utf-8"?>
<p:tagLst xmlns:p="http://schemas.openxmlformats.org/presentationml/2006/main">
  <p:tag name="AS_UNIQUEID" val="1187"/>
</p:tagLst>
</file>

<file path=ppt/tags/tag273.xml><?xml version="1.0" encoding="utf-8"?>
<p:tagLst xmlns:p="http://schemas.openxmlformats.org/presentationml/2006/main">
  <p:tag name="AS_UNIQUEID" val="1188"/>
</p:tagLst>
</file>

<file path=ppt/tags/tag274.xml><?xml version="1.0" encoding="utf-8"?>
<p:tagLst xmlns:p="http://schemas.openxmlformats.org/presentationml/2006/main">
  <p:tag name="AS_UNIQUEID" val="1189"/>
</p:tagLst>
</file>

<file path=ppt/tags/tag275.xml><?xml version="1.0" encoding="utf-8"?>
<p:tagLst xmlns:p="http://schemas.openxmlformats.org/presentationml/2006/main">
  <p:tag name="AS_UNIQUEID" val="1190"/>
</p:tagLst>
</file>

<file path=ppt/tags/tag276.xml><?xml version="1.0" encoding="utf-8"?>
<p:tagLst xmlns:p="http://schemas.openxmlformats.org/presentationml/2006/main">
  <p:tag name="AS_UNIQUEID" val="1191"/>
</p:tagLst>
</file>

<file path=ppt/tags/tag277.xml><?xml version="1.0" encoding="utf-8"?>
<p:tagLst xmlns:p="http://schemas.openxmlformats.org/presentationml/2006/main">
  <p:tag name="AS_UNIQUEID" val="1192"/>
</p:tagLst>
</file>

<file path=ppt/tags/tag278.xml><?xml version="1.0" encoding="utf-8"?>
<p:tagLst xmlns:p="http://schemas.openxmlformats.org/presentationml/2006/main">
  <p:tag name="AS_UNIQUEID" val="1193"/>
</p:tagLst>
</file>

<file path=ppt/tags/tag279.xml><?xml version="1.0" encoding="utf-8"?>
<p:tagLst xmlns:p="http://schemas.openxmlformats.org/presentationml/2006/main">
  <p:tag name="AS_UNIQUEID" val="1194"/>
</p:tagLst>
</file>

<file path=ppt/tags/tag28.xml><?xml version="1.0" encoding="utf-8"?>
<p:tagLst xmlns:p="http://schemas.openxmlformats.org/presentationml/2006/main">
  <p:tag name="AS_UNIQUEID" val="4333"/>
</p:tagLst>
</file>

<file path=ppt/tags/tag280.xml><?xml version="1.0" encoding="utf-8"?>
<p:tagLst xmlns:p="http://schemas.openxmlformats.org/presentationml/2006/main">
  <p:tag name="AS_UNIQUEID" val="1195"/>
</p:tagLst>
</file>

<file path=ppt/tags/tag281.xml><?xml version="1.0" encoding="utf-8"?>
<p:tagLst xmlns:p="http://schemas.openxmlformats.org/presentationml/2006/main">
  <p:tag name="AS_UNIQUEID" val="1196"/>
</p:tagLst>
</file>

<file path=ppt/tags/tag282.xml><?xml version="1.0" encoding="utf-8"?>
<p:tagLst xmlns:p="http://schemas.openxmlformats.org/presentationml/2006/main">
  <p:tag name="AS_UNIQUEID" val="1197"/>
</p:tagLst>
</file>

<file path=ppt/tags/tag283.xml><?xml version="1.0" encoding="utf-8"?>
<p:tagLst xmlns:p="http://schemas.openxmlformats.org/presentationml/2006/main">
  <p:tag name="AS_UNIQUEID" val="134"/>
  <p:tag name="KSO_WM_BEAUTIFY_FLAG" val=""/>
</p:tagLst>
</file>

<file path=ppt/tags/tag284.xml><?xml version="1.0" encoding="utf-8"?>
<p:tagLst xmlns:p="http://schemas.openxmlformats.org/presentationml/2006/main">
  <p:tag name="AS_UNIQUEID" val="3523"/>
  <p:tag name="KSO_WM_BEAUTIFY_FLAG" val=""/>
</p:tagLst>
</file>

<file path=ppt/tags/tag285.xml><?xml version="1.0" encoding="utf-8"?>
<p:tagLst xmlns:p="http://schemas.openxmlformats.org/presentationml/2006/main">
  <p:tag name="AS_UNIQUEID" val="133"/>
  <p:tag name="KSO_WM_BEAUTIFY_FLAG" val=""/>
</p:tagLst>
</file>

<file path=ppt/tags/tag286.xml><?xml version="1.0" encoding="utf-8"?>
<p:tagLst xmlns:p="http://schemas.openxmlformats.org/presentationml/2006/main">
  <p:tag name="AS_UNIQUEID" val="444"/>
  <p:tag name="KSO_WM_BEAUTIFY_FLAG" val=""/>
</p:tagLst>
</file>

<file path=ppt/tags/tag287.xml><?xml version="1.0" encoding="utf-8"?>
<p:tagLst xmlns:p="http://schemas.openxmlformats.org/presentationml/2006/main">
  <p:tag name="AS_UNIQUEID" val="143"/>
  <p:tag name="KSO_WM_BEAUTIFY_FLAG" val=""/>
</p:tagLst>
</file>

<file path=ppt/tags/tag288.xml><?xml version="1.0" encoding="utf-8"?>
<p:tagLst xmlns:p="http://schemas.openxmlformats.org/presentationml/2006/main">
  <p:tag name="AS_UNIQUEID" val="1170"/>
</p:tagLst>
</file>

<file path=ppt/tags/tag289.xml><?xml version="1.0" encoding="utf-8"?>
<p:tagLst xmlns:p="http://schemas.openxmlformats.org/presentationml/2006/main">
  <p:tag name="AS_UNIQUEID" val="1171"/>
</p:tagLst>
</file>

<file path=ppt/tags/tag29.xml><?xml version="1.0" encoding="utf-8"?>
<p:tagLst xmlns:p="http://schemas.openxmlformats.org/presentationml/2006/main">
  <p:tag name="AS_UNIQUEID" val="4334"/>
</p:tagLst>
</file>

<file path=ppt/tags/tag290.xml><?xml version="1.0" encoding="utf-8"?>
<p:tagLst xmlns:p="http://schemas.openxmlformats.org/presentationml/2006/main">
  <p:tag name="AS_UNIQUEID" val="1172"/>
</p:tagLst>
</file>

<file path=ppt/tags/tag291.xml><?xml version="1.0" encoding="utf-8"?>
<p:tagLst xmlns:p="http://schemas.openxmlformats.org/presentationml/2006/main">
  <p:tag name="AS_UNIQUEID" val="1205"/>
</p:tagLst>
</file>

<file path=ppt/tags/tag292.xml><?xml version="1.0" encoding="utf-8"?>
<p:tagLst xmlns:p="http://schemas.openxmlformats.org/presentationml/2006/main">
  <p:tag name="AS_UNIQUEID" val="1206"/>
</p:tagLst>
</file>

<file path=ppt/tags/tag293.xml><?xml version="1.0" encoding="utf-8"?>
<p:tagLst xmlns:p="http://schemas.openxmlformats.org/presentationml/2006/main">
  <p:tag name="AS_UNIQUEID" val="1207"/>
</p:tagLst>
</file>

<file path=ppt/tags/tag294.xml><?xml version="1.0" encoding="utf-8"?>
<p:tagLst xmlns:p="http://schemas.openxmlformats.org/presentationml/2006/main">
  <p:tag name="AS_UNIQUEID" val="1208"/>
</p:tagLst>
</file>

<file path=ppt/tags/tag295.xml><?xml version="1.0" encoding="utf-8"?>
<p:tagLst xmlns:p="http://schemas.openxmlformats.org/presentationml/2006/main">
  <p:tag name="AS_UNIQUEID" val="1209"/>
</p:tagLst>
</file>

<file path=ppt/tags/tag296.xml><?xml version="1.0" encoding="utf-8"?>
<p:tagLst xmlns:p="http://schemas.openxmlformats.org/presentationml/2006/main">
  <p:tag name="AS_UNIQUEID" val="1210"/>
</p:tagLst>
</file>

<file path=ppt/tags/tag297.xml><?xml version="1.0" encoding="utf-8"?>
<p:tagLst xmlns:p="http://schemas.openxmlformats.org/presentationml/2006/main">
  <p:tag name="AS_UNIQUEID" val="1211"/>
</p:tagLst>
</file>

<file path=ppt/tags/tag298.xml><?xml version="1.0" encoding="utf-8"?>
<p:tagLst xmlns:p="http://schemas.openxmlformats.org/presentationml/2006/main">
  <p:tag name="AS_UNIQUEID" val="1212"/>
</p:tagLst>
</file>

<file path=ppt/tags/tag299.xml><?xml version="1.0" encoding="utf-8"?>
<p:tagLst xmlns:p="http://schemas.openxmlformats.org/presentationml/2006/main">
  <p:tag name="AS_UNIQUEID" val="1213"/>
</p:tagLst>
</file>

<file path=ppt/tags/tag3.xml><?xml version="1.0" encoding="utf-8"?>
<p:tagLst xmlns:p="http://schemas.openxmlformats.org/presentationml/2006/main">
  <p:tag name="AS_UNIQUEID" val="4306"/>
</p:tagLst>
</file>

<file path=ppt/tags/tag30.xml><?xml version="1.0" encoding="utf-8"?>
<p:tagLst xmlns:p="http://schemas.openxmlformats.org/presentationml/2006/main">
  <p:tag name="AS_UNIQUEID" val="4335"/>
</p:tagLst>
</file>

<file path=ppt/tags/tag300.xml><?xml version="1.0" encoding="utf-8"?>
<p:tagLst xmlns:p="http://schemas.openxmlformats.org/presentationml/2006/main">
  <p:tag name="AS_UNIQUEID" val="1214"/>
</p:tagLst>
</file>

<file path=ppt/tags/tag301.xml><?xml version="1.0" encoding="utf-8"?>
<p:tagLst xmlns:p="http://schemas.openxmlformats.org/presentationml/2006/main">
  <p:tag name="AS_UNIQUEID" val="1215"/>
</p:tagLst>
</file>

<file path=ppt/tags/tag302.xml><?xml version="1.0" encoding="utf-8"?>
<p:tagLst xmlns:p="http://schemas.openxmlformats.org/presentationml/2006/main">
  <p:tag name="AS_UNIQUEID" val="1216"/>
</p:tagLst>
</file>

<file path=ppt/tags/tag303.xml><?xml version="1.0" encoding="utf-8"?>
<p:tagLst xmlns:p="http://schemas.openxmlformats.org/presentationml/2006/main">
  <p:tag name="AS_UNIQUEID" val="1217"/>
</p:tagLst>
</file>

<file path=ppt/tags/tag304.xml><?xml version="1.0" encoding="utf-8"?>
<p:tagLst xmlns:p="http://schemas.openxmlformats.org/presentationml/2006/main">
  <p:tag name="AS_UNIQUEID" val="1218"/>
</p:tagLst>
</file>

<file path=ppt/tags/tag305.xml><?xml version="1.0" encoding="utf-8"?>
<p:tagLst xmlns:p="http://schemas.openxmlformats.org/presentationml/2006/main">
  <p:tag name="AS_UNIQUEID" val="1219"/>
</p:tagLst>
</file>

<file path=ppt/tags/tag306.xml><?xml version="1.0" encoding="utf-8"?>
<p:tagLst xmlns:p="http://schemas.openxmlformats.org/presentationml/2006/main">
  <p:tag name="AS_UNIQUEID" val="1220"/>
</p:tagLst>
</file>

<file path=ppt/tags/tag307.xml><?xml version="1.0" encoding="utf-8"?>
<p:tagLst xmlns:p="http://schemas.openxmlformats.org/presentationml/2006/main">
  <p:tag name="AS_UNIQUEID" val="1221"/>
</p:tagLst>
</file>

<file path=ppt/tags/tag308.xml><?xml version="1.0" encoding="utf-8"?>
<p:tagLst xmlns:p="http://schemas.openxmlformats.org/presentationml/2006/main">
  <p:tag name="AS_UNIQUEID" val="3523"/>
  <p:tag name="KSO_WM_BEAUTIFY_FLAG" val=""/>
</p:tagLst>
</file>

<file path=ppt/tags/tag309.xml><?xml version="1.0" encoding="utf-8"?>
<p:tagLst xmlns:p="http://schemas.openxmlformats.org/presentationml/2006/main">
  <p:tag name="AS_UNIQUEID" val="444"/>
  <p:tag name="KSO_WM_BEAUTIFY_FLAG" val=""/>
</p:tagLst>
</file>

<file path=ppt/tags/tag31.xml><?xml version="1.0" encoding="utf-8"?>
<p:tagLst xmlns:p="http://schemas.openxmlformats.org/presentationml/2006/main">
  <p:tag name="AS_UNIQUEID" val="4336"/>
</p:tagLst>
</file>

<file path=ppt/tags/tag310.xml><?xml version="1.0" encoding="utf-8"?>
<p:tagLst xmlns:p="http://schemas.openxmlformats.org/presentationml/2006/main">
  <p:tag name="AS_UNIQUEID" val="159"/>
  <p:tag name="KSO_WM_BEAUTIFY_FLAG" val=""/>
</p:tagLst>
</file>

<file path=ppt/tags/tag311.xml><?xml version="1.0" encoding="utf-8"?>
<p:tagLst xmlns:p="http://schemas.openxmlformats.org/presentationml/2006/main">
  <p:tag name="AS_UNIQUEID" val="160"/>
  <p:tag name="KSO_WM_BEAUTIFY_FLAG" val=""/>
</p:tagLst>
</file>

<file path=ppt/tags/tag312.xml><?xml version="1.0" encoding="utf-8"?>
<p:tagLst xmlns:p="http://schemas.openxmlformats.org/presentationml/2006/main">
  <p:tag name="AS_UNIQUEID" val="143"/>
  <p:tag name="KSO_WM_BEAUTIFY_FLAG" val=""/>
</p:tagLst>
</file>

<file path=ppt/tags/tag313.xml><?xml version="1.0" encoding="utf-8"?>
<p:tagLst xmlns:p="http://schemas.openxmlformats.org/presentationml/2006/main">
  <p:tag name="AS_UNIQUEID" val="1199"/>
</p:tagLst>
</file>

<file path=ppt/tags/tag314.xml><?xml version="1.0" encoding="utf-8"?>
<p:tagLst xmlns:p="http://schemas.openxmlformats.org/presentationml/2006/main">
  <p:tag name="AS_UNIQUEID" val="1200"/>
</p:tagLst>
</file>

<file path=ppt/tags/tag315.xml><?xml version="1.0" encoding="utf-8"?>
<p:tagLst xmlns:p="http://schemas.openxmlformats.org/presentationml/2006/main">
  <p:tag name="AS_UNIQUEID" val="1201"/>
</p:tagLst>
</file>

<file path=ppt/tags/tag316.xml><?xml version="1.0" encoding="utf-8"?>
<p:tagLst xmlns:p="http://schemas.openxmlformats.org/presentationml/2006/main">
  <p:tag name="AS_UNIQUEID" val="3466"/>
</p:tagLst>
</file>

<file path=ppt/tags/tag317.xml><?xml version="1.0" encoding="utf-8"?>
<p:tagLst xmlns:p="http://schemas.openxmlformats.org/presentationml/2006/main">
  <p:tag name="AS_UNIQUEID" val="3467"/>
</p:tagLst>
</file>

<file path=ppt/tags/tag318.xml><?xml version="1.0" encoding="utf-8"?>
<p:tagLst xmlns:p="http://schemas.openxmlformats.org/presentationml/2006/main">
  <p:tag name="AS_UNIQUEID" val="3468"/>
</p:tagLst>
</file>

<file path=ppt/tags/tag319.xml><?xml version="1.0" encoding="utf-8"?>
<p:tagLst xmlns:p="http://schemas.openxmlformats.org/presentationml/2006/main">
  <p:tag name="AS_UNIQUEID" val="3469"/>
</p:tagLst>
</file>

<file path=ppt/tags/tag32.xml><?xml version="1.0" encoding="utf-8"?>
<p:tagLst xmlns:p="http://schemas.openxmlformats.org/presentationml/2006/main">
  <p:tag name="AS_UNIQUEID" val="4337"/>
</p:tagLst>
</file>

<file path=ppt/tags/tag320.xml><?xml version="1.0" encoding="utf-8"?>
<p:tagLst xmlns:p="http://schemas.openxmlformats.org/presentationml/2006/main">
  <p:tag name="AS_UNIQUEID" val="3470"/>
</p:tagLst>
</file>

<file path=ppt/tags/tag321.xml><?xml version="1.0" encoding="utf-8"?>
<p:tagLst xmlns:p="http://schemas.openxmlformats.org/presentationml/2006/main">
  <p:tag name="AS_UNIQUEID" val="3471"/>
</p:tagLst>
</file>

<file path=ppt/tags/tag322.xml><?xml version="1.0" encoding="utf-8"?>
<p:tagLst xmlns:p="http://schemas.openxmlformats.org/presentationml/2006/main">
  <p:tag name="AS_UNIQUEID" val="3472"/>
</p:tagLst>
</file>

<file path=ppt/tags/tag323.xml><?xml version="1.0" encoding="utf-8"?>
<p:tagLst xmlns:p="http://schemas.openxmlformats.org/presentationml/2006/main">
  <p:tag name="AS_UNIQUEID" val="3473"/>
</p:tagLst>
</file>

<file path=ppt/tags/tag324.xml><?xml version="1.0" encoding="utf-8"?>
<p:tagLst xmlns:p="http://schemas.openxmlformats.org/presentationml/2006/main">
  <p:tag name="AS_UNIQUEID" val="3474"/>
</p:tagLst>
</file>

<file path=ppt/tags/tag325.xml><?xml version="1.0" encoding="utf-8"?>
<p:tagLst xmlns:p="http://schemas.openxmlformats.org/presentationml/2006/main">
  <p:tag name="AS_UNIQUEID" val="3475"/>
</p:tagLst>
</file>

<file path=ppt/tags/tag326.xml><?xml version="1.0" encoding="utf-8"?>
<p:tagLst xmlns:p="http://schemas.openxmlformats.org/presentationml/2006/main">
  <p:tag name="AS_UNIQUEID" val="3476"/>
</p:tagLst>
</file>

<file path=ppt/tags/tag327.xml><?xml version="1.0" encoding="utf-8"?>
<p:tagLst xmlns:p="http://schemas.openxmlformats.org/presentationml/2006/main">
  <p:tag name="AS_UNIQUEID" val="3477"/>
</p:tagLst>
</file>

<file path=ppt/tags/tag328.xml><?xml version="1.0" encoding="utf-8"?>
<p:tagLst xmlns:p="http://schemas.openxmlformats.org/presentationml/2006/main">
  <p:tag name="AS_UNIQUEID" val="3478"/>
</p:tagLst>
</file>

<file path=ppt/tags/tag329.xml><?xml version="1.0" encoding="utf-8"?>
<p:tagLst xmlns:p="http://schemas.openxmlformats.org/presentationml/2006/main">
  <p:tag name="AS_UNIQUEID" val="3479"/>
</p:tagLst>
</file>

<file path=ppt/tags/tag33.xml><?xml version="1.0" encoding="utf-8"?>
<p:tagLst xmlns:p="http://schemas.openxmlformats.org/presentationml/2006/main">
  <p:tag name="AS_UNIQUEID" val="4338"/>
</p:tagLst>
</file>

<file path=ppt/tags/tag330.xml><?xml version="1.0" encoding="utf-8"?>
<p:tagLst xmlns:p="http://schemas.openxmlformats.org/presentationml/2006/main">
  <p:tag name="AS_UNIQUEID" val="3480"/>
</p:tagLst>
</file>

<file path=ppt/tags/tag331.xml><?xml version="1.0" encoding="utf-8"?>
<p:tagLst xmlns:p="http://schemas.openxmlformats.org/presentationml/2006/main">
  <p:tag name="AS_UNIQUEID" val="143"/>
  <p:tag name="KSO_WM_BEAUTIFY_FLAG" val=""/>
</p:tagLst>
</file>

<file path=ppt/tags/tag332.xml><?xml version="1.0" encoding="utf-8"?>
<p:tagLst xmlns:p="http://schemas.openxmlformats.org/presentationml/2006/main">
  <p:tag name="AS_UNIQUEID" val="4578"/>
  <p:tag name="KSO_WM_BEAUTIFY_FLAG" val=""/>
</p:tagLst>
</file>

<file path=ppt/tags/tag333.xml><?xml version="1.0" encoding="utf-8"?>
<p:tagLst xmlns:p="http://schemas.openxmlformats.org/presentationml/2006/main">
  <p:tag name="AS_UNIQUEID" val="4932"/>
  <p:tag name="KSO_WM_BEAUTIFY_FLAG" val=""/>
</p:tagLst>
</file>

<file path=ppt/tags/tag334.xml><?xml version="1.0" encoding="utf-8"?>
<p:tagLst xmlns:p="http://schemas.openxmlformats.org/presentationml/2006/main">
  <p:tag name="AS_UNIQUEID" val="444"/>
</p:tagLst>
</file>

<file path=ppt/tags/tag335.xml><?xml version="1.0" encoding="utf-8"?>
<p:tagLst xmlns:p="http://schemas.openxmlformats.org/presentationml/2006/main">
  <p:tag name="AS_UNIQUEID" val="3980"/>
  <p:tag name="KSO_WM_UNIT_TABLE_BEAUTIFY" val="smartTable{a3105461-1b25-4fc8-a987-ef4706555ffe}"/>
</p:tagLst>
</file>

<file path=ppt/tags/tag336.xml><?xml version="1.0" encoding="utf-8"?>
<p:tagLst xmlns:p="http://schemas.openxmlformats.org/presentationml/2006/main">
  <p:tag name="AS_UNIQUEID" val="3985"/>
</p:tagLst>
</file>

<file path=ppt/tags/tag337.xml><?xml version="1.0" encoding="utf-8"?>
<p:tagLst xmlns:p="http://schemas.openxmlformats.org/presentationml/2006/main">
  <p:tag name="AS_UNIQUEID" val="3986"/>
</p:tagLst>
</file>

<file path=ppt/tags/tag338.xml><?xml version="1.0" encoding="utf-8"?>
<p:tagLst xmlns:p="http://schemas.openxmlformats.org/presentationml/2006/main">
  <p:tag name="AS_UNIQUEID" val="3987"/>
</p:tagLst>
</file>

<file path=ppt/tags/tag339.xml><?xml version="1.0" encoding="utf-8"?>
<p:tagLst xmlns:p="http://schemas.openxmlformats.org/presentationml/2006/main">
  <p:tag name="AS_UNIQUEID" val="3988"/>
</p:tagLst>
</file>

<file path=ppt/tags/tag34.xml><?xml version="1.0" encoding="utf-8"?>
<p:tagLst xmlns:p="http://schemas.openxmlformats.org/presentationml/2006/main">
  <p:tag name="AS_UNIQUEID" val="4340"/>
</p:tagLst>
</file>

<file path=ppt/tags/tag340.xml><?xml version="1.0" encoding="utf-8"?>
<p:tagLst xmlns:p="http://schemas.openxmlformats.org/presentationml/2006/main">
  <p:tag name="AS_UNIQUEID" val="3989"/>
</p:tagLst>
</file>

<file path=ppt/tags/tag341.xml><?xml version="1.0" encoding="utf-8"?>
<p:tagLst xmlns:p="http://schemas.openxmlformats.org/presentationml/2006/main">
  <p:tag name="AS_UNIQUEID" val="3990"/>
</p:tagLst>
</file>

<file path=ppt/tags/tag342.xml><?xml version="1.0" encoding="utf-8"?>
<p:tagLst xmlns:p="http://schemas.openxmlformats.org/presentationml/2006/main">
  <p:tag name="AS_UNIQUEID" val="3991"/>
</p:tagLst>
</file>

<file path=ppt/tags/tag343.xml><?xml version="1.0" encoding="utf-8"?>
<p:tagLst xmlns:p="http://schemas.openxmlformats.org/presentationml/2006/main">
  <p:tag name="AS_UNIQUEID" val="3992"/>
</p:tagLst>
</file>

<file path=ppt/tags/tag344.xml><?xml version="1.0" encoding="utf-8"?>
<p:tagLst xmlns:p="http://schemas.openxmlformats.org/presentationml/2006/main">
  <p:tag name="AS_UNIQUEID" val="3993"/>
</p:tagLst>
</file>

<file path=ppt/tags/tag345.xml><?xml version="1.0" encoding="utf-8"?>
<p:tagLst xmlns:p="http://schemas.openxmlformats.org/presentationml/2006/main">
  <p:tag name="AS_UNIQUEID" val="3994"/>
</p:tagLst>
</file>

<file path=ppt/tags/tag346.xml><?xml version="1.0" encoding="utf-8"?>
<p:tagLst xmlns:p="http://schemas.openxmlformats.org/presentationml/2006/main">
  <p:tag name="AS_UNIQUEID" val="3995"/>
</p:tagLst>
</file>

<file path=ppt/tags/tag347.xml><?xml version="1.0" encoding="utf-8"?>
<p:tagLst xmlns:p="http://schemas.openxmlformats.org/presentationml/2006/main">
  <p:tag name="AS_UNIQUEID" val="3996"/>
</p:tagLst>
</file>

<file path=ppt/tags/tag348.xml><?xml version="1.0" encoding="utf-8"?>
<p:tagLst xmlns:p="http://schemas.openxmlformats.org/presentationml/2006/main">
  <p:tag name="AS_UNIQUEID" val="3997"/>
</p:tagLst>
</file>

<file path=ppt/tags/tag349.xml><?xml version="1.0" encoding="utf-8"?>
<p:tagLst xmlns:p="http://schemas.openxmlformats.org/presentationml/2006/main">
  <p:tag name="AS_UNIQUEID" val="3985"/>
</p:tagLst>
</file>

<file path=ppt/tags/tag35.xml><?xml version="1.0" encoding="utf-8"?>
<p:tagLst xmlns:p="http://schemas.openxmlformats.org/presentationml/2006/main">
  <p:tag name="AS_UNIQUEID" val="4341"/>
</p:tagLst>
</file>

<file path=ppt/tags/tag350.xml><?xml version="1.0" encoding="utf-8"?>
<p:tagLst xmlns:p="http://schemas.openxmlformats.org/presentationml/2006/main">
  <p:tag name="AS_UNIQUEID" val="3985"/>
</p:tagLst>
</file>

<file path=ppt/tags/tag351.xml><?xml version="1.0" encoding="utf-8"?>
<p:tagLst xmlns:p="http://schemas.openxmlformats.org/presentationml/2006/main">
  <p:tag name="AS_UNIQUEID" val="3985"/>
</p:tagLst>
</file>

<file path=ppt/tags/tag352.xml><?xml version="1.0" encoding="utf-8"?>
<p:tagLst xmlns:p="http://schemas.openxmlformats.org/presentationml/2006/main">
  <p:tag name="AS_UNIQUEID" val="3985"/>
</p:tagLst>
</file>

<file path=ppt/tags/tag353.xml><?xml version="1.0" encoding="utf-8"?>
<p:tagLst xmlns:p="http://schemas.openxmlformats.org/presentationml/2006/main">
  <p:tag name="AS_UNIQUEID" val="2306"/>
</p:tagLst>
</file>

<file path=ppt/tags/tag354.xml><?xml version="1.0" encoding="utf-8"?>
<p:tagLst xmlns:p="http://schemas.openxmlformats.org/presentationml/2006/main">
  <p:tag name="AS_UNIQUEID" val="2307"/>
</p:tagLst>
</file>

<file path=ppt/tags/tag355.xml><?xml version="1.0" encoding="utf-8"?>
<p:tagLst xmlns:p="http://schemas.openxmlformats.org/presentationml/2006/main">
  <p:tag name="AS_UNIQUEID" val="2308"/>
</p:tagLst>
</file>

<file path=ppt/tags/tag356.xml><?xml version="1.0" encoding="utf-8"?>
<p:tagLst xmlns:p="http://schemas.openxmlformats.org/presentationml/2006/main">
  <p:tag name="AS_UNIQUEID" val="2309"/>
</p:tagLst>
</file>

<file path=ppt/tags/tag357.xml><?xml version="1.0" encoding="utf-8"?>
<p:tagLst xmlns:p="http://schemas.openxmlformats.org/presentationml/2006/main">
  <p:tag name="AS_UNIQUEID" val="2310"/>
</p:tagLst>
</file>

<file path=ppt/tags/tag358.xml><?xml version="1.0" encoding="utf-8"?>
<p:tagLst xmlns:p="http://schemas.openxmlformats.org/presentationml/2006/main">
  <p:tag name="AS_UNIQUEID" val="2311"/>
</p:tagLst>
</file>

<file path=ppt/tags/tag359.xml><?xml version="1.0" encoding="utf-8"?>
<p:tagLst xmlns:p="http://schemas.openxmlformats.org/presentationml/2006/main">
  <p:tag name="AS_UNIQUEID" val="2312"/>
</p:tagLst>
</file>

<file path=ppt/tags/tag36.xml><?xml version="1.0" encoding="utf-8"?>
<p:tagLst xmlns:p="http://schemas.openxmlformats.org/presentationml/2006/main">
  <p:tag name="AS_UNIQUEID" val="4342"/>
</p:tagLst>
</file>

<file path=ppt/tags/tag360.xml><?xml version="1.0" encoding="utf-8"?>
<p:tagLst xmlns:p="http://schemas.openxmlformats.org/presentationml/2006/main">
  <p:tag name="AS_UNIQUEID" val="1286"/>
</p:tagLst>
</file>

<file path=ppt/tags/tag361.xml><?xml version="1.0" encoding="utf-8"?>
<p:tagLst xmlns:p="http://schemas.openxmlformats.org/presentationml/2006/main">
  <p:tag name="AS_UNIQUEID" val="2313"/>
</p:tagLst>
</file>

<file path=ppt/tags/tag362.xml><?xml version="1.0" encoding="utf-8"?>
<p:tagLst xmlns:p="http://schemas.openxmlformats.org/presentationml/2006/main">
  <p:tag name="AS_UNIQUEID" val="2314"/>
</p:tagLst>
</file>

<file path=ppt/tags/tag363.xml><?xml version="1.0" encoding="utf-8"?>
<p:tagLst xmlns:p="http://schemas.openxmlformats.org/presentationml/2006/main">
  <p:tag name="AS_UNIQUEID" val="2315"/>
</p:tagLst>
</file>

<file path=ppt/tags/tag364.xml><?xml version="1.0" encoding="utf-8"?>
<p:tagLst xmlns:p="http://schemas.openxmlformats.org/presentationml/2006/main">
  <p:tag name="AS_UNIQUEID" val="1287"/>
</p:tagLst>
</file>

<file path=ppt/tags/tag365.xml><?xml version="1.0" encoding="utf-8"?>
<p:tagLst xmlns:p="http://schemas.openxmlformats.org/presentationml/2006/main">
  <p:tag name="AS_UNIQUEID" val="2316"/>
</p:tagLst>
</file>

<file path=ppt/tags/tag366.xml><?xml version="1.0" encoding="utf-8"?>
<p:tagLst xmlns:p="http://schemas.openxmlformats.org/presentationml/2006/main">
  <p:tag name="AS_UNIQUEID" val="1286"/>
</p:tagLst>
</file>

<file path=ppt/tags/tag367.xml><?xml version="1.0" encoding="utf-8"?>
<p:tagLst xmlns:p="http://schemas.openxmlformats.org/presentationml/2006/main">
  <p:tag name="AS_UNIQUEID" val="2317"/>
</p:tagLst>
</file>

<file path=ppt/tags/tag368.xml><?xml version="1.0" encoding="utf-8"?>
<p:tagLst xmlns:p="http://schemas.openxmlformats.org/presentationml/2006/main">
  <p:tag name="AS_UNIQUEID" val="2318"/>
</p:tagLst>
</file>

<file path=ppt/tags/tag369.xml><?xml version="1.0" encoding="utf-8"?>
<p:tagLst xmlns:p="http://schemas.openxmlformats.org/presentationml/2006/main">
  <p:tag name="AS_UNIQUEID" val="1287"/>
</p:tagLst>
</file>

<file path=ppt/tags/tag37.xml><?xml version="1.0" encoding="utf-8"?>
<p:tagLst xmlns:p="http://schemas.openxmlformats.org/presentationml/2006/main">
  <p:tag name="AS_UNIQUEID" val="4343"/>
</p:tagLst>
</file>

<file path=ppt/tags/tag370.xml><?xml version="1.0" encoding="utf-8"?>
<p:tagLst xmlns:p="http://schemas.openxmlformats.org/presentationml/2006/main">
  <p:tag name="AS_UNIQUEID" val="2319"/>
</p:tagLst>
</file>

<file path=ppt/tags/tag371.xml><?xml version="1.0" encoding="utf-8"?>
<p:tagLst xmlns:p="http://schemas.openxmlformats.org/presentationml/2006/main">
  <p:tag name="AS_UNIQUEID" val="444"/>
  <p:tag name="KSO_WM_BEAUTIFY_FLAG" val=""/>
</p:tagLst>
</file>

<file path=ppt/tags/tag372.xml><?xml version="1.0" encoding="utf-8"?>
<p:tagLst xmlns:p="http://schemas.openxmlformats.org/presentationml/2006/main">
  <p:tag name="AS_UNIQUEID" val="143"/>
  <p:tag name="KSO_WM_BEAUTIFY_FLAG" val=""/>
</p:tagLst>
</file>

<file path=ppt/tags/tag373.xml><?xml version="1.0" encoding="utf-8"?>
<p:tagLst xmlns:p="http://schemas.openxmlformats.org/presentationml/2006/main">
  <p:tag name="AS_UNIQUEID" val="2300"/>
</p:tagLst>
</file>

<file path=ppt/tags/tag374.xml><?xml version="1.0" encoding="utf-8"?>
<p:tagLst xmlns:p="http://schemas.openxmlformats.org/presentationml/2006/main">
  <p:tag name="AS_UNIQUEID" val="2301"/>
</p:tagLst>
</file>

<file path=ppt/tags/tag375.xml><?xml version="1.0" encoding="utf-8"?>
<p:tagLst xmlns:p="http://schemas.openxmlformats.org/presentationml/2006/main">
  <p:tag name="AS_UNIQUEID" val="4294"/>
</p:tagLst>
</file>

<file path=ppt/tags/tag376.xml><?xml version="1.0" encoding="utf-8"?>
<p:tagLst xmlns:p="http://schemas.openxmlformats.org/presentationml/2006/main">
  <p:tag name="AS_UNIQUEID" val="4295"/>
</p:tagLst>
</file>

<file path=ppt/tags/tag377.xml><?xml version="1.0" encoding="utf-8"?>
<p:tagLst xmlns:p="http://schemas.openxmlformats.org/presentationml/2006/main">
  <p:tag name="AS_UNIQUEID" val="4296"/>
</p:tagLst>
</file>

<file path=ppt/tags/tag378.xml><?xml version="1.0" encoding="utf-8"?>
<p:tagLst xmlns:p="http://schemas.openxmlformats.org/presentationml/2006/main">
  <p:tag name="AS_UNIQUEID" val="4297"/>
</p:tagLst>
</file>

<file path=ppt/tags/tag379.xml><?xml version="1.0" encoding="utf-8"?>
<p:tagLst xmlns:p="http://schemas.openxmlformats.org/presentationml/2006/main">
  <p:tag name="AS_UNIQUEID" val="4298"/>
</p:tagLst>
</file>

<file path=ppt/tags/tag38.xml><?xml version="1.0" encoding="utf-8"?>
<p:tagLst xmlns:p="http://schemas.openxmlformats.org/presentationml/2006/main">
  <p:tag name="AS_UNIQUEID" val="4345"/>
</p:tagLst>
</file>

<file path=ppt/tags/tag380.xml><?xml version="1.0" encoding="utf-8"?>
<p:tagLst xmlns:p="http://schemas.openxmlformats.org/presentationml/2006/main">
  <p:tag name="AS_UNIQUEID" val="4299"/>
</p:tagLst>
</file>

<file path=ppt/tags/tag381.xml><?xml version="1.0" encoding="utf-8"?>
<p:tagLst xmlns:p="http://schemas.openxmlformats.org/presentationml/2006/main">
  <p:tag name="AS_UNIQUEID" val="4300"/>
</p:tagLst>
</file>

<file path=ppt/tags/tag382.xml><?xml version="1.0" encoding="utf-8"?>
<p:tagLst xmlns:p="http://schemas.openxmlformats.org/presentationml/2006/main">
  <p:tag name="AS_UNIQUEID" val="4301"/>
</p:tagLst>
</file>

<file path=ppt/tags/tag383.xml><?xml version="1.0" encoding="utf-8"?>
<p:tagLst xmlns:p="http://schemas.openxmlformats.org/presentationml/2006/main">
  <p:tag name="AS_UNIQUEID" val="4302"/>
</p:tagLst>
</file>

<file path=ppt/tags/tag384.xml><?xml version="1.0" encoding="utf-8"?>
<p:tagLst xmlns:p="http://schemas.openxmlformats.org/presentationml/2006/main">
  <p:tag name="AS_UNIQUEID" val="972"/>
  <p:tag name="KSO_WM_BEAUTIFY_FLAG" val=""/>
</p:tagLst>
</file>

<file path=ppt/tags/tag385.xml><?xml version="1.0" encoding="utf-8"?>
<p:tagLst xmlns:p="http://schemas.openxmlformats.org/presentationml/2006/main">
  <p:tag name="AS_UNIQUEID" val="444"/>
  <p:tag name="KSO_WM_BEAUTIFY_FLAG" val=""/>
</p:tagLst>
</file>

<file path=ppt/tags/tag386.xml><?xml version="1.0" encoding="utf-8"?>
<p:tagLst xmlns:p="http://schemas.openxmlformats.org/presentationml/2006/main">
  <p:tag name="AS_UNIQUEID" val="4916"/>
</p:tagLst>
</file>

<file path=ppt/tags/tag387.xml><?xml version="1.0" encoding="utf-8"?>
<p:tagLst xmlns:p="http://schemas.openxmlformats.org/presentationml/2006/main">
  <p:tag name="AS_UNIQUEID" val="4917"/>
  <p:tag name="KSO_WM_BEAUTIFY_FLAG" val=""/>
</p:tagLst>
</file>

<file path=ppt/tags/tag388.xml><?xml version="1.0" encoding="utf-8"?>
<p:tagLst xmlns:p="http://schemas.openxmlformats.org/presentationml/2006/main">
  <p:tag name="AS_UNIQUEID" val="4918"/>
  <p:tag name="KSO_WM_BEAUTIFY_FLAG" val=""/>
</p:tagLst>
</file>

<file path=ppt/tags/tag389.xml><?xml version="1.0" encoding="utf-8"?>
<p:tagLst xmlns:p="http://schemas.openxmlformats.org/presentationml/2006/main">
  <p:tag name="AS_UNIQUEID" val="4919"/>
  <p:tag name="KSO_WM_BEAUTIFY_FLAG" val=""/>
</p:tagLst>
</file>

<file path=ppt/tags/tag39.xml><?xml version="1.0" encoding="utf-8"?>
<p:tagLst xmlns:p="http://schemas.openxmlformats.org/presentationml/2006/main">
  <p:tag name="AS_UNIQUEID" val="4346"/>
</p:tagLst>
</file>

<file path=ppt/tags/tag390.xml><?xml version="1.0" encoding="utf-8"?>
<p:tagLst xmlns:p="http://schemas.openxmlformats.org/presentationml/2006/main">
  <p:tag name="AS_UNIQUEID" val="4920"/>
  <p:tag name="KSO_WM_BEAUTIFY_FLAG" val=""/>
</p:tagLst>
</file>

<file path=ppt/tags/tag391.xml><?xml version="1.0" encoding="utf-8"?>
<p:tagLst xmlns:p="http://schemas.openxmlformats.org/presentationml/2006/main">
  <p:tag name="AS_UNIQUEID" val="5045"/>
</p:tagLst>
</file>

<file path=ppt/tags/tag392.xml><?xml version="1.0" encoding="utf-8"?>
<p:tagLst xmlns:p="http://schemas.openxmlformats.org/presentationml/2006/main">
  <p:tag name="AS_UNIQUEID" val="143"/>
  <p:tag name="KSO_WM_BEAUTIFY_FLAG" val=""/>
</p:tagLst>
</file>

<file path=ppt/tags/tag393.xml><?xml version="1.0" encoding="utf-8"?>
<p:tagLst xmlns:p="http://schemas.openxmlformats.org/presentationml/2006/main">
  <p:tag name="AS_UNIQUEID" val="4925"/>
  <p:tag name="KSO_WM_BEAUTIFY_FLAG" val=""/>
</p:tagLst>
</file>

<file path=ppt/tags/tag394.xml><?xml version="1.0" encoding="utf-8"?>
<p:tagLst xmlns:p="http://schemas.openxmlformats.org/presentationml/2006/main">
  <p:tag name="AS_UNIQUEID" val="972"/>
</p:tagLst>
</file>

<file path=ppt/tags/tag395.xml><?xml version="1.0" encoding="utf-8"?>
<p:tagLst xmlns:p="http://schemas.openxmlformats.org/presentationml/2006/main">
  <p:tag name="AS_UNIQUEID" val="972"/>
</p:tagLst>
</file>

<file path=ppt/tags/tag396.xml><?xml version="1.0" encoding="utf-8"?>
<p:tagLst xmlns:p="http://schemas.openxmlformats.org/presentationml/2006/main">
  <p:tag name="AS_UNIQUEID" val="380"/>
  <p:tag name="KSO_WM_ASSEMBLE_CHIP_INDEX" val="507b40bec80d416c845e7a15e8465616"/>
  <p:tag name="KSO_WM_BEAUTIFY_FLAG" val=""/>
  <p:tag name="KSO_WM_CHIP_GROUPID" val="5e6b05596848fb12bee65ac8"/>
  <p:tag name="KSO_WM_CHIP_XID" val="5e6b05596848fb12bee65aca"/>
  <p:tag name="KSO_WM_TAG_VERSION" val="1.0"/>
  <p:tag name="KSO_WM_TEMPLATE_ASSEMBLE_GROUPID" val="5ef31140770fdf8a85bd46a9"/>
  <p:tag name="KSO_WM_TEMPLATE_ASSEMBLE_XID" val="5ef31140770fdf8a85bd46a9"/>
  <p:tag name="KSO_WM_TEMPLATE_CATEGORY" val="diagram"/>
  <p:tag name="KSO_WM_TEMPLATE_INDEX" val="20206445"/>
  <p:tag name="KSO_WM_UNIT_BLOCK" val="0"/>
  <p:tag name="KSO_WM_UNIT_COMPATIBLE" val="0"/>
  <p:tag name="KSO_WM_UNIT_DEC_AREA_ID" val="04d6475e736e4768937655cb64b7947a"/>
  <p:tag name="KSO_WM_UNIT_DEFAULT_FONT" val="14;20;2"/>
  <p:tag name="KSO_WM_UNIT_DIAGRAM_ISNUMVISUAL" val="0"/>
  <p:tag name="KSO_WM_UNIT_DIAGRAM_ISREFERUNIT" val="0"/>
  <p:tag name="KSO_WM_UNIT_HIGHLIGHT" val="0"/>
  <p:tag name="KSO_WM_UNIT_ID" val="diagram20206445_1*f*1"/>
  <p:tag name="KSO_WM_UNIT_LAYERLEVEL" val="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KSO_WM_UNIT_NOCLEAR" val="0"/>
  <p:tag name="KSO_WM_UNIT_PRESET_TEXT" val="单击此处添加正文，文字是您思想的提炼，为了演示发布的良好效果，请言简意赅的阐述您的观点。"/>
  <p:tag name="KSO_WM_UNIT_SHOW_EDIT_AREA_INDICATION" val="1"/>
  <p:tag name="KSO_WM_UNIT_SUBTYPE" val="a"/>
  <p:tag name="KSO_WM_UNIT_TEXT_FILL_FORE_SCHEMECOLOR_INDEX" val="13"/>
  <p:tag name="KSO_WM_UNIT_TEXT_FILL_FORE_SCHEMECOLOR_INDEX_BRIGHTNESS" val="0.25"/>
  <p:tag name="KSO_WM_UNIT_TEXT_FILL_TYPE" val="1"/>
  <p:tag name="KSO_WM_UNIT_TEXT_SUBTYPE" val="a"/>
  <p:tag name="KSO_WM_UNIT_VALUE" val="60"/>
</p:tagLst>
</file>

<file path=ppt/tags/tag397.xml><?xml version="1.0" encoding="utf-8"?>
<p:tagLst xmlns:p="http://schemas.openxmlformats.org/presentationml/2006/main">
  <p:tag name="AS_UNIQUEID" val="4926"/>
</p:tagLst>
</file>

<file path=ppt/tags/tag398.xml><?xml version="1.0" encoding="utf-8"?>
<p:tagLst xmlns:p="http://schemas.openxmlformats.org/presentationml/2006/main">
  <p:tag name="AS_UNIQUEID" val="4927"/>
</p:tagLst>
</file>

<file path=ppt/tags/tag399.xml><?xml version="1.0" encoding="utf-8"?>
<p:tagLst xmlns:p="http://schemas.openxmlformats.org/presentationml/2006/main">
  <p:tag name="AS_UNIQUEID" val="4928"/>
</p:tagLst>
</file>

<file path=ppt/tags/tag4.xml><?xml version="1.0" encoding="utf-8"?>
<p:tagLst xmlns:p="http://schemas.openxmlformats.org/presentationml/2006/main">
  <p:tag name="AS_UNIQUEID" val="4307"/>
</p:tagLst>
</file>

<file path=ppt/tags/tag40.xml><?xml version="1.0" encoding="utf-8"?>
<p:tagLst xmlns:p="http://schemas.openxmlformats.org/presentationml/2006/main">
  <p:tag name="AS_UNIQUEID" val="4347"/>
</p:tagLst>
</file>

<file path=ppt/tags/tag400.xml><?xml version="1.0" encoding="utf-8"?>
<p:tagLst xmlns:p="http://schemas.openxmlformats.org/presentationml/2006/main">
  <p:tag name="AS_UNIQUEID" val="4929"/>
</p:tagLst>
</file>

<file path=ppt/tags/tag401.xml><?xml version="1.0" encoding="utf-8"?>
<p:tagLst xmlns:p="http://schemas.openxmlformats.org/presentationml/2006/main">
  <p:tag name="AS_UNIQUEID" val="4930"/>
  <p:tag name="KSO_WM_BEAUTIFY_FLAG" val=""/>
</p:tagLst>
</file>

<file path=ppt/tags/tag402.xml><?xml version="1.0" encoding="utf-8"?>
<p:tagLst xmlns:p="http://schemas.openxmlformats.org/presentationml/2006/main">
  <p:tag name="AS_UNIQUEID" val="444"/>
  <p:tag name="KSO_WM_BEAUTIFY_FLAG" val=""/>
</p:tagLst>
</file>

<file path=ppt/tags/tag403.xml><?xml version="1.0" encoding="utf-8"?>
<p:tagLst xmlns:p="http://schemas.openxmlformats.org/presentationml/2006/main">
  <p:tag name="AS_UNIQUEID" val="227"/>
  <p:tag name="KSO_WM_BEAUTIFY_FLAG" val=""/>
</p:tagLst>
</file>

<file path=ppt/tags/tag404.xml><?xml version="1.0" encoding="utf-8"?>
<p:tagLst xmlns:p="http://schemas.openxmlformats.org/presentationml/2006/main">
  <p:tag name="AS_UNIQUEID" val="2326"/>
  <p:tag name="KSO_WM_BEAUTIFY_FLAG" val=""/>
</p:tagLst>
</file>

<file path=ppt/tags/tag405.xml><?xml version="1.0" encoding="utf-8"?>
<p:tagLst xmlns:p="http://schemas.openxmlformats.org/presentationml/2006/main">
  <p:tag name="KSO_WM_BEAUTIFY_FLAG" val="#wm#"/>
  <p:tag name="KSO_WM_TEMPLATE_CATEGORY" val="custom"/>
  <p:tag name="KSO_WM_TEMPLATE_INDEX" val="20205081"/>
</p:tagLst>
</file>

<file path=ppt/tags/tag406.xml><?xml version="1.0" encoding="utf-8"?>
<p:tagLst xmlns:p="http://schemas.openxmlformats.org/presentationml/2006/main">
  <p:tag name="AS_UNIQUEID" val="2336"/>
</p:tagLst>
</file>

<file path=ppt/tags/tag407.xml><?xml version="1.0" encoding="utf-8"?>
<p:tagLst xmlns:p="http://schemas.openxmlformats.org/presentationml/2006/main">
  <p:tag name="AS_UNIQUEID" val="2337"/>
</p:tagLst>
</file>

<file path=ppt/tags/tag408.xml><?xml version="1.0" encoding="utf-8"?>
<p:tagLst xmlns:p="http://schemas.openxmlformats.org/presentationml/2006/main">
  <p:tag name="AS_UNIQUEID" val="2338"/>
</p:tagLst>
</file>

<file path=ppt/tags/tag409.xml><?xml version="1.0" encoding="utf-8"?>
<p:tagLst xmlns:p="http://schemas.openxmlformats.org/presentationml/2006/main">
  <p:tag name="AS_UNIQUEID" val="2341"/>
</p:tagLst>
</file>

<file path=ppt/tags/tag41.xml><?xml version="1.0" encoding="utf-8"?>
<p:tagLst xmlns:p="http://schemas.openxmlformats.org/presentationml/2006/main">
  <p:tag name="AS_UNIQUEID" val="4349"/>
</p:tagLst>
</file>

<file path=ppt/tags/tag410.xml><?xml version="1.0" encoding="utf-8"?>
<p:tagLst xmlns:p="http://schemas.openxmlformats.org/presentationml/2006/main">
  <p:tag name="AS_UNIQUEID" val="2342"/>
</p:tagLst>
</file>

<file path=ppt/tags/tag411.xml><?xml version="1.0" encoding="utf-8"?>
<p:tagLst xmlns:p="http://schemas.openxmlformats.org/presentationml/2006/main">
  <p:tag name="AS_UNIQUEID" val="2343"/>
</p:tagLst>
</file>

<file path=ppt/tags/tag412.xml><?xml version="1.0" encoding="utf-8"?>
<p:tagLst xmlns:p="http://schemas.openxmlformats.org/presentationml/2006/main">
  <p:tag name="AS_UNIQUEID" val="2344"/>
</p:tagLst>
</file>

<file path=ppt/tags/tag413.xml><?xml version="1.0" encoding="utf-8"?>
<p:tagLst xmlns:p="http://schemas.openxmlformats.org/presentationml/2006/main">
  <p:tag name="AS_UNIQUEID" val="1974"/>
</p:tagLst>
</file>

<file path=ppt/tags/tag414.xml><?xml version="1.0" encoding="utf-8"?>
<p:tagLst xmlns:p="http://schemas.openxmlformats.org/presentationml/2006/main">
  <p:tag name="AS_UNIQUEID" val="2345"/>
</p:tagLst>
</file>

<file path=ppt/tags/tag415.xml><?xml version="1.0" encoding="utf-8"?>
<p:tagLst xmlns:p="http://schemas.openxmlformats.org/presentationml/2006/main">
  <p:tag name="AS_UNIQUEID" val="2346"/>
</p:tagLst>
</file>

<file path=ppt/tags/tag416.xml><?xml version="1.0" encoding="utf-8"?>
<p:tagLst xmlns:p="http://schemas.openxmlformats.org/presentationml/2006/main">
  <p:tag name="AS_UNIQUEID" val="2347"/>
</p:tagLst>
</file>

<file path=ppt/tags/tag417.xml><?xml version="1.0" encoding="utf-8"?>
<p:tagLst xmlns:p="http://schemas.openxmlformats.org/presentationml/2006/main">
  <p:tag name="AS_UNIQUEID" val="2348"/>
</p:tagLst>
</file>

<file path=ppt/tags/tag418.xml><?xml version="1.0" encoding="utf-8"?>
<p:tagLst xmlns:p="http://schemas.openxmlformats.org/presentationml/2006/main">
  <p:tag name="AS_UNIQUEID" val="2349"/>
</p:tagLst>
</file>

<file path=ppt/tags/tag419.xml><?xml version="1.0" encoding="utf-8"?>
<p:tagLst xmlns:p="http://schemas.openxmlformats.org/presentationml/2006/main">
  <p:tag name="AS_UNIQUEID" val="444"/>
  <p:tag name="KSO_WM_BEAUTIFY_FLAG" val=""/>
</p:tagLst>
</file>

<file path=ppt/tags/tag42.xml><?xml version="1.0" encoding="utf-8"?>
<p:tagLst xmlns:p="http://schemas.openxmlformats.org/presentationml/2006/main">
  <p:tag name="AS_UNIQUEID" val="4350"/>
</p:tagLst>
</file>

<file path=ppt/tags/tag420.xml><?xml version="1.0" encoding="utf-8"?>
<p:tagLst xmlns:p="http://schemas.openxmlformats.org/presentationml/2006/main">
  <p:tag name="AS_UNIQUEID" val="2327"/>
  <p:tag name="KSO_WM_BEAUTIFY_FLAG" val=""/>
</p:tagLst>
</file>

<file path=ppt/tags/tag421.xml><?xml version="1.0" encoding="utf-8"?>
<p:tagLst xmlns:p="http://schemas.openxmlformats.org/presentationml/2006/main">
  <p:tag name="AS_UNIQUEID" val="143"/>
  <p:tag name="KSO_WM_BEAUTIFY_FLAG" val=""/>
</p:tagLst>
</file>

<file path=ppt/tags/tag422.xml><?xml version="1.0" encoding="utf-8"?>
<p:tagLst xmlns:p="http://schemas.openxmlformats.org/presentationml/2006/main">
  <p:tag name="AS_UNIQUEID" val="5033"/>
</p:tagLst>
</file>

<file path=ppt/tags/tag423.xml><?xml version="1.0" encoding="utf-8"?>
<p:tagLst xmlns:p="http://schemas.openxmlformats.org/presentationml/2006/main">
  <p:tag name="AS_UNIQUEID" val="5034"/>
</p:tagLst>
</file>

<file path=ppt/tags/tag424.xml><?xml version="1.0" encoding="utf-8"?>
<p:tagLst xmlns:p="http://schemas.openxmlformats.org/presentationml/2006/main">
  <p:tag name="AS_UNIQUEID" val="5035"/>
</p:tagLst>
</file>

<file path=ppt/tags/tag425.xml><?xml version="1.0" encoding="utf-8"?>
<p:tagLst xmlns:p="http://schemas.openxmlformats.org/presentationml/2006/main">
  <p:tag name="AS_UNIQUEID" val="5036"/>
</p:tagLst>
</file>

<file path=ppt/tags/tag426.xml><?xml version="1.0" encoding="utf-8"?>
<p:tagLst xmlns:p="http://schemas.openxmlformats.org/presentationml/2006/main">
  <p:tag name="AS_UNIQUEID" val="5037"/>
</p:tagLst>
</file>

<file path=ppt/tags/tag427.xml><?xml version="1.0" encoding="utf-8"?>
<p:tagLst xmlns:p="http://schemas.openxmlformats.org/presentationml/2006/main">
  <p:tag name="AS_UNIQUEID" val="143"/>
  <p:tag name="KSO_WM_BEAUTIFY_FLAG" val=""/>
</p:tagLst>
</file>

<file path=ppt/tags/tag428.xml><?xml version="1.0" encoding="utf-8"?>
<p:tagLst xmlns:p="http://schemas.openxmlformats.org/presentationml/2006/main">
  <p:tag name="AS_UNIQUEID" val="3624"/>
</p:tagLst>
</file>

<file path=ppt/tags/tag429.xml><?xml version="1.0" encoding="utf-8"?>
<p:tagLst xmlns:p="http://schemas.openxmlformats.org/presentationml/2006/main">
  <p:tag name="AS_UNIQUEID" val="3625"/>
</p:tagLst>
</file>

<file path=ppt/tags/tag43.xml><?xml version="1.0" encoding="utf-8"?>
<p:tagLst xmlns:p="http://schemas.openxmlformats.org/presentationml/2006/main">
  <p:tag name="AS_UNIQUEID" val="4351"/>
</p:tagLst>
</file>

<file path=ppt/tags/tag430.xml><?xml version="1.0" encoding="utf-8"?>
<p:tagLst xmlns:p="http://schemas.openxmlformats.org/presentationml/2006/main">
  <p:tag name="AS_UNIQUEID" val="3626"/>
</p:tagLst>
</file>

<file path=ppt/tags/tag431.xml><?xml version="1.0" encoding="utf-8"?>
<p:tagLst xmlns:p="http://schemas.openxmlformats.org/presentationml/2006/main">
  <p:tag name="AS_UNIQUEID" val="3627"/>
</p:tagLst>
</file>

<file path=ppt/tags/tag432.xml><?xml version="1.0" encoding="utf-8"?>
<p:tagLst xmlns:p="http://schemas.openxmlformats.org/presentationml/2006/main">
  <p:tag name="AS_UNIQUEID" val="3628"/>
</p:tagLst>
</file>

<file path=ppt/tags/tag433.xml><?xml version="1.0" encoding="utf-8"?>
<p:tagLst xmlns:p="http://schemas.openxmlformats.org/presentationml/2006/main">
  <p:tag name="AS_UNIQUEID" val="3629"/>
</p:tagLst>
</file>

<file path=ppt/tags/tag434.xml><?xml version="1.0" encoding="utf-8"?>
<p:tagLst xmlns:p="http://schemas.openxmlformats.org/presentationml/2006/main">
  <p:tag name="AS_UNIQUEID" val="3630"/>
  <p:tag name="KSO_WM_UNIT_TABLE_BEAUTIFY" val="smartTable{c56b0e90-1449-4bc6-ab7f-3d1c762d992e}"/>
  <p:tag name="TABLE_ENDDRAG_ORIGIN_RECT" val="515*355"/>
  <p:tag name="TABLE_ENDDRAG_RECT" val="46*205*515*355"/>
</p:tagLst>
</file>

<file path=ppt/tags/tag435.xml><?xml version="1.0" encoding="utf-8"?>
<p:tagLst xmlns:p="http://schemas.openxmlformats.org/presentationml/2006/main">
  <p:tag name="AS_UNIQUEID" val="4947"/>
  <p:tag name="KSO_WM_BEAUTIFY_FLAG" val=""/>
</p:tagLst>
</file>

<file path=ppt/tags/tag436.xml><?xml version="1.0" encoding="utf-8"?>
<p:tagLst xmlns:p="http://schemas.openxmlformats.org/presentationml/2006/main">
  <p:tag name="AS_UNIQUEID" val="1293"/>
</p:tagLst>
</file>

<file path=ppt/tags/tag437.xml><?xml version="1.0" encoding="utf-8"?>
<p:tagLst xmlns:p="http://schemas.openxmlformats.org/presentationml/2006/main">
  <p:tag name="AS_UNIQUEID" val="1294"/>
</p:tagLst>
</file>

<file path=ppt/tags/tag438.xml><?xml version="1.0" encoding="utf-8"?>
<p:tagLst xmlns:p="http://schemas.openxmlformats.org/presentationml/2006/main">
  <p:tag name="AS_UNIQUEID" val="1295"/>
</p:tagLst>
</file>

<file path=ppt/tags/tag439.xml><?xml version="1.0" encoding="utf-8"?>
<p:tagLst xmlns:p="http://schemas.openxmlformats.org/presentationml/2006/main">
  <p:tag name="AS_UNIQUEID" val="1296"/>
</p:tagLst>
</file>

<file path=ppt/tags/tag44.xml><?xml version="1.0" encoding="utf-8"?>
<p:tagLst xmlns:p="http://schemas.openxmlformats.org/presentationml/2006/main">
  <p:tag name="AS_UNIQUEID" val="4352"/>
</p:tagLst>
</file>

<file path=ppt/tags/tag440.xml><?xml version="1.0" encoding="utf-8"?>
<p:tagLst xmlns:p="http://schemas.openxmlformats.org/presentationml/2006/main">
  <p:tag name="AS_UNIQUEID" val="1297"/>
</p:tagLst>
</file>

<file path=ppt/tags/tag441.xml><?xml version="1.0" encoding="utf-8"?>
<p:tagLst xmlns:p="http://schemas.openxmlformats.org/presentationml/2006/main">
  <p:tag name="AS_UNIQUEID" val="1298"/>
</p:tagLst>
</file>

<file path=ppt/tags/tag442.xml><?xml version="1.0" encoding="utf-8"?>
<p:tagLst xmlns:p="http://schemas.openxmlformats.org/presentationml/2006/main">
  <p:tag name="AS_UNIQUEID" val="1299"/>
</p:tagLst>
</file>

<file path=ppt/tags/tag443.xml><?xml version="1.0" encoding="utf-8"?>
<p:tagLst xmlns:p="http://schemas.openxmlformats.org/presentationml/2006/main">
  <p:tag name="AS_UNIQUEID" val="1300"/>
</p:tagLst>
</file>

<file path=ppt/tags/tag444.xml><?xml version="1.0" encoding="utf-8"?>
<p:tagLst xmlns:p="http://schemas.openxmlformats.org/presentationml/2006/main">
  <p:tag name="AS_UNIQUEID" val="1301"/>
</p:tagLst>
</file>

<file path=ppt/tags/tag445.xml><?xml version="1.0" encoding="utf-8"?>
<p:tagLst xmlns:p="http://schemas.openxmlformats.org/presentationml/2006/main">
  <p:tag name="AS_UNIQUEID" val="1302"/>
</p:tagLst>
</file>

<file path=ppt/tags/tag446.xml><?xml version="1.0" encoding="utf-8"?>
<p:tagLst xmlns:p="http://schemas.openxmlformats.org/presentationml/2006/main">
  <p:tag name="AS_UNIQUEID" val="1303"/>
</p:tagLst>
</file>

<file path=ppt/tags/tag447.xml><?xml version="1.0" encoding="utf-8"?>
<p:tagLst xmlns:p="http://schemas.openxmlformats.org/presentationml/2006/main">
  <p:tag name="AS_UNIQUEID" val="1304"/>
</p:tagLst>
</file>

<file path=ppt/tags/tag448.xml><?xml version="1.0" encoding="utf-8"?>
<p:tagLst xmlns:p="http://schemas.openxmlformats.org/presentationml/2006/main">
  <p:tag name="AS_UNIQUEID" val="143"/>
  <p:tag name="KSO_WM_BEAUTIFY_FLAG" val=""/>
</p:tagLst>
</file>

<file path=ppt/tags/tag449.xml><?xml version="1.0" encoding="utf-8"?>
<p:tagLst xmlns:p="http://schemas.openxmlformats.org/presentationml/2006/main">
  <p:tag name="AS_UNIQUEID" val="1289"/>
</p:tagLst>
</file>

<file path=ppt/tags/tag45.xml><?xml version="1.0" encoding="utf-8"?>
<p:tagLst xmlns:p="http://schemas.openxmlformats.org/presentationml/2006/main">
  <p:tag name="AS_UNIQUEID" val="4353"/>
</p:tagLst>
</file>

<file path=ppt/tags/tag450.xml><?xml version="1.0" encoding="utf-8"?>
<p:tagLst xmlns:p="http://schemas.openxmlformats.org/presentationml/2006/main">
  <p:tag name="AS_UNIQUEID" val="1290"/>
</p:tagLst>
</file>

<file path=ppt/tags/tag451.xml><?xml version="1.0" encoding="utf-8"?>
<p:tagLst xmlns:p="http://schemas.openxmlformats.org/presentationml/2006/main">
  <p:tag name="AS_UNIQUEID" val="1291"/>
</p:tagLst>
</file>

<file path=ppt/tags/tag452.xml><?xml version="1.0" encoding="utf-8"?>
<p:tagLst xmlns:p="http://schemas.openxmlformats.org/presentationml/2006/main">
  <p:tag name="AS_UNIQUEID" val="61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53.xml><?xml version="1.0" encoding="utf-8"?>
<p:tagLst xmlns:p="http://schemas.openxmlformats.org/presentationml/2006/main">
  <p:tag name="AS_UNIQUEID" val="620"/>
  <p:tag name="KSO_WM_BEAUTIFY_FLAG" val=""/>
</p:tagLst>
</file>

<file path=ppt/tags/tag454.xml><?xml version="1.0" encoding="utf-8"?>
<p:tagLst xmlns:p="http://schemas.openxmlformats.org/presentationml/2006/main">
  <p:tag name="AS_UNIQUEID" val="621"/>
  <p:tag name="KSO_WM_BEAUTIFY_FLAG" val=""/>
</p:tagLst>
</file>

<file path=ppt/tags/tag455.xml><?xml version="1.0" encoding="utf-8"?>
<p:tagLst xmlns:p="http://schemas.openxmlformats.org/presentationml/2006/main">
  <p:tag name="AS_UNIQUEID" val="62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456.xml><?xml version="1.0" encoding="utf-8"?>
<p:tagLst xmlns:p="http://schemas.openxmlformats.org/presentationml/2006/main">
  <p:tag name="AS_UNIQUEID" val="627"/>
  <p:tag name="KSO_WM_BEAUTIFY_FLAG" val=""/>
</p:tagLst>
</file>

<file path=ppt/tags/tag457.xml><?xml version="1.0" encoding="utf-8"?>
<p:tagLst xmlns:p="http://schemas.openxmlformats.org/presentationml/2006/main">
  <p:tag name="AS_UNIQUEID" val="628"/>
  <p:tag name="KSO_WM_BEAUTIFY_FLAG" val=""/>
</p:tagLst>
</file>

<file path=ppt/tags/tag458.xml><?xml version="1.0" encoding="utf-8"?>
<p:tagLst xmlns:p="http://schemas.openxmlformats.org/presentationml/2006/main">
  <p:tag name="AS_UNIQUEID" val="63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59.xml><?xml version="1.0" encoding="utf-8"?>
<p:tagLst xmlns:p="http://schemas.openxmlformats.org/presentationml/2006/main">
  <p:tag name="AS_UNIQUEID" val="4961"/>
</p:tagLst>
</file>

<file path=ppt/tags/tag46.xml><?xml version="1.0" encoding="utf-8"?>
<p:tagLst xmlns:p="http://schemas.openxmlformats.org/presentationml/2006/main">
  <p:tag name="AS_UNIQUEID" val="4354"/>
</p:tagLst>
</file>

<file path=ppt/tags/tag460.xml><?xml version="1.0" encoding="utf-8"?>
<p:tagLst xmlns:p="http://schemas.openxmlformats.org/presentationml/2006/main">
  <p:tag name="AS_UNIQUEID" val="4962"/>
</p:tagLst>
</file>

<file path=ppt/tags/tag461.xml><?xml version="1.0" encoding="utf-8"?>
<p:tagLst xmlns:p="http://schemas.openxmlformats.org/presentationml/2006/main">
  <p:tag name="AS_UNIQUEID" val="612"/>
  <p:tag name="KSO_WM_BEAUTIFY_FLAG" val=""/>
</p:tagLst>
</file>

<file path=ppt/tags/tag462.xml><?xml version="1.0" encoding="utf-8"?>
<p:tagLst xmlns:p="http://schemas.openxmlformats.org/presentationml/2006/main">
  <p:tag name="AS_UNIQUEID" val="613"/>
  <p:tag name="KSO_WM_BEAUTIFY_FLAG" val=""/>
</p:tagLst>
</file>

<file path=ppt/tags/tag463.xml><?xml version="1.0" encoding="utf-8"?>
<p:tagLst xmlns:p="http://schemas.openxmlformats.org/presentationml/2006/main">
  <p:tag name="AS_UNIQUEID" val="646"/>
  <p:tag name="KSO_WM_BEAUTIFY_FLAG" val=""/>
</p:tagLst>
</file>

<file path=ppt/tags/tag464.xml><?xml version="1.0" encoding="utf-8"?>
<p:tagLst xmlns:p="http://schemas.openxmlformats.org/presentationml/2006/main">
  <p:tag name="AS_UNIQUEID" val="64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465.xml><?xml version="1.0" encoding="utf-8"?>
<p:tagLst xmlns:p="http://schemas.openxmlformats.org/presentationml/2006/main">
  <p:tag name="AS_UNIQUEID" val="650"/>
  <p:tag name="KSO_WM_BEAUTIFY_FLAG" val=""/>
</p:tagLst>
</file>

<file path=ppt/tags/tag466.xml><?xml version="1.0" encoding="utf-8"?>
<p:tagLst xmlns:p="http://schemas.openxmlformats.org/presentationml/2006/main">
  <p:tag name="AS_UNIQUEID" val="651"/>
  <p:tag name="KSO_WM_BEAUTIFY_FLAG" val=""/>
</p:tagLst>
</file>

<file path=ppt/tags/tag467.xml><?xml version="1.0" encoding="utf-8"?>
<p:tagLst xmlns:p="http://schemas.openxmlformats.org/presentationml/2006/main">
  <p:tag name="AS_UNIQUEID" val="496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68.xml><?xml version="1.0" encoding="utf-8"?>
<p:tagLst xmlns:p="http://schemas.openxmlformats.org/presentationml/2006/main">
  <p:tag name="AS_UNIQUEID" val="614"/>
  <p:tag name="KSO_WM_BEAUTIFY_FLAG" val=""/>
</p:tagLst>
</file>

<file path=ppt/tags/tag469.xml><?xml version="1.0" encoding="utf-8"?>
<p:tagLst xmlns:p="http://schemas.openxmlformats.org/presentationml/2006/main">
  <p:tag name="AS_UNIQUEID" val="615"/>
  <p:tag name="KSO_WM_BEAUTIFY_FLAG" val=""/>
</p:tagLst>
</file>

<file path=ppt/tags/tag47.xml><?xml version="1.0" encoding="utf-8"?>
<p:tagLst xmlns:p="http://schemas.openxmlformats.org/presentationml/2006/main">
  <p:tag name="AS_UNIQUEID" val="4356"/>
</p:tagLst>
</file>

<file path=ppt/tags/tag470.xml><?xml version="1.0" encoding="utf-8"?>
<p:tagLst xmlns:p="http://schemas.openxmlformats.org/presentationml/2006/main">
  <p:tag name="AS_UNIQUEID" val="143"/>
  <p:tag name="KSO_WM_BEAUTIFY_FLAG" val=""/>
</p:tagLst>
</file>

<file path=ppt/tags/tag471.xml><?xml version="1.0" encoding="utf-8"?>
<p:tagLst xmlns:p="http://schemas.openxmlformats.org/presentationml/2006/main">
  <p:tag name="AS_UNIQUEID" val="4964"/>
</p:tagLst>
</file>

<file path=ppt/tags/tag472.xml><?xml version="1.0" encoding="utf-8"?>
<p:tagLst xmlns:p="http://schemas.openxmlformats.org/presentationml/2006/main">
  <p:tag name="AS_UNIQUEID" val="612"/>
  <p:tag name="KSO_WM_BEAUTIFY_FLAG" val=""/>
</p:tagLst>
</file>

<file path=ppt/tags/tag473.xml><?xml version="1.0" encoding="utf-8"?>
<p:tagLst xmlns:p="http://schemas.openxmlformats.org/presentationml/2006/main">
  <p:tag name="AS_UNIQUEID" val="613"/>
  <p:tag name="KSO_WM_BEAUTIFY_FLAG" val=""/>
</p:tagLst>
</file>

<file path=ppt/tags/tag474.xml><?xml version="1.0" encoding="utf-8"?>
<p:tagLst xmlns:p="http://schemas.openxmlformats.org/presentationml/2006/main">
  <p:tag name="AS_UNIQUEID" val="652"/>
  <p:tag name="KSO_WM_BEAUTIFY_FLAG" val=""/>
</p:tagLst>
</file>

<file path=ppt/tags/tag475.xml><?xml version="1.0" encoding="utf-8"?>
<p:tagLst xmlns:p="http://schemas.openxmlformats.org/presentationml/2006/main">
  <p:tag name="AS_UNIQUEID" val="65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76.xml><?xml version="1.0" encoding="utf-8"?>
<p:tagLst xmlns:p="http://schemas.openxmlformats.org/presentationml/2006/main">
  <p:tag name="AS_UNIQUEID" val="64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477.xml><?xml version="1.0" encoding="utf-8"?>
<p:tagLst xmlns:p="http://schemas.openxmlformats.org/presentationml/2006/main">
  <p:tag name="AS_UNIQUEID" val="650"/>
  <p:tag name="KSO_WM_BEAUTIFY_FLAG" val=""/>
</p:tagLst>
</file>

<file path=ppt/tags/tag478.xml><?xml version="1.0" encoding="utf-8"?>
<p:tagLst xmlns:p="http://schemas.openxmlformats.org/presentationml/2006/main">
  <p:tag name="AS_UNIQUEID" val="651"/>
  <p:tag name="KSO_WM_BEAUTIFY_FLAG" val=""/>
</p:tagLst>
</file>

<file path=ppt/tags/tag479.xml><?xml version="1.0" encoding="utf-8"?>
<p:tagLst xmlns:p="http://schemas.openxmlformats.org/presentationml/2006/main">
  <p:tag name="AS_UNIQUEID" val="65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8.xml><?xml version="1.0" encoding="utf-8"?>
<p:tagLst xmlns:p="http://schemas.openxmlformats.org/presentationml/2006/main">
  <p:tag name="AS_UNIQUEID" val="4357"/>
</p:tagLst>
</file>

<file path=ppt/tags/tag480.xml><?xml version="1.0" encoding="utf-8"?>
<p:tagLst xmlns:p="http://schemas.openxmlformats.org/presentationml/2006/main">
  <p:tag name="AS_UNIQUEID" val="496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81.xml><?xml version="1.0" encoding="utf-8"?>
<p:tagLst xmlns:p="http://schemas.openxmlformats.org/presentationml/2006/main">
  <p:tag name="AS_UNIQUEID" val="64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482.xml><?xml version="1.0" encoding="utf-8"?>
<p:tagLst xmlns:p="http://schemas.openxmlformats.org/presentationml/2006/main">
  <p:tag name="AS_UNIQUEID" val="650"/>
  <p:tag name="KSO_WM_BEAUTIFY_FLAG" val=""/>
</p:tagLst>
</file>

<file path=ppt/tags/tag483.xml><?xml version="1.0" encoding="utf-8"?>
<p:tagLst xmlns:p="http://schemas.openxmlformats.org/presentationml/2006/main">
  <p:tag name="AS_UNIQUEID" val="651"/>
  <p:tag name="KSO_WM_BEAUTIFY_FLAG" val=""/>
</p:tagLst>
</file>

<file path=ppt/tags/tag484.xml><?xml version="1.0" encoding="utf-8"?>
<p:tagLst xmlns:p="http://schemas.openxmlformats.org/presentationml/2006/main">
  <p:tag name="AS_UNIQUEID" val="65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85.xml><?xml version="1.0" encoding="utf-8"?>
<p:tagLst xmlns:p="http://schemas.openxmlformats.org/presentationml/2006/main">
  <p:tag name="AS_UNIQUEID" val="1540"/>
</p:tagLst>
</file>

<file path=ppt/tags/tag486.xml><?xml version="1.0" encoding="utf-8"?>
<p:tagLst xmlns:p="http://schemas.openxmlformats.org/presentationml/2006/main">
  <p:tag name="AS_UNIQUEID" val="1541"/>
</p:tagLst>
</file>

<file path=ppt/tags/tag487.xml><?xml version="1.0" encoding="utf-8"?>
<p:tagLst xmlns:p="http://schemas.openxmlformats.org/presentationml/2006/main">
  <p:tag name="AS_UNIQUEID" val="143"/>
  <p:tag name="KSO_WM_BEAUTIFY_FLAG" val=""/>
</p:tagLst>
</file>

<file path=ppt/tags/tag488.xml><?xml version="1.0" encoding="utf-8"?>
<p:tagLst xmlns:p="http://schemas.openxmlformats.org/presentationml/2006/main">
  <p:tag name="AS_UNIQUEID" val="4967"/>
</p:tagLst>
</file>

<file path=ppt/tags/tag489.xml><?xml version="1.0" encoding="utf-8"?>
<p:tagLst xmlns:p="http://schemas.openxmlformats.org/presentationml/2006/main">
  <p:tag name="AS_UNIQUEID" val="496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9.xml><?xml version="1.0" encoding="utf-8"?>
<p:tagLst xmlns:p="http://schemas.openxmlformats.org/presentationml/2006/main">
  <p:tag name="AS_UNIQUEID" val="4358"/>
</p:tagLst>
</file>

<file path=ppt/tags/tag490.xml><?xml version="1.0" encoding="utf-8"?>
<p:tagLst xmlns:p="http://schemas.openxmlformats.org/presentationml/2006/main">
  <p:tag name="AS_UNIQUEID" val="4969"/>
  <p:tag name="KSO_WM_BEAUTIFY_FLAG" val=""/>
</p:tagLst>
</file>

<file path=ppt/tags/tag491.xml><?xml version="1.0" encoding="utf-8"?>
<p:tagLst xmlns:p="http://schemas.openxmlformats.org/presentationml/2006/main">
  <p:tag name="AS_UNIQUEID" val="4970"/>
  <p:tag name="KSO_WM_BEAUTIFY_FLAG" val=""/>
</p:tagLst>
</file>

<file path=ppt/tags/tag492.xml><?xml version="1.0" encoding="utf-8"?>
<p:tagLst xmlns:p="http://schemas.openxmlformats.org/presentationml/2006/main">
  <p:tag name="AS_UNIQUEID" val="4971"/>
  <p:tag name="KSO_WM_BEAUTIFY_FLAG" val=""/>
</p:tagLst>
</file>

<file path=ppt/tags/tag493.xml><?xml version="1.0" encoding="utf-8"?>
<p:tagLst xmlns:p="http://schemas.openxmlformats.org/presentationml/2006/main">
  <p:tag name="KSO_WM_BEAUTIFY_FLAG" val="#wm#"/>
  <p:tag name="KSO_WM_TEMPLATE_CATEGORY" val="custom"/>
  <p:tag name="KSO_WM_TEMPLATE_INDEX" val="20205081"/>
</p:tagLst>
</file>

<file path=ppt/tags/tag494.xml><?xml version="1.0" encoding="utf-8"?>
<p:tagLst xmlns:p="http://schemas.openxmlformats.org/presentationml/2006/main">
  <p:tag name="KSO_WM_SPECIAL_SOURCE" val="bdnull"/>
</p:tagLst>
</file>

<file path=ppt/tags/tag49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496.xml><?xml version="1.0" encoding="utf-8"?>
<p:tagLst xmlns:p="http://schemas.openxmlformats.org/presentationml/2006/main">
  <p:tag name="REFSHAPE" val="160017932"/>
  <p:tag name="KSO_WM_UNIT_PLACING_PICTURE_USER_VIEWPORT" val="{&quot;height&quot;:2951,&quot;width&quot;:5727}"/>
</p:tagLst>
</file>

<file path=ppt/tags/tag49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49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xml><?xml version="1.0" encoding="utf-8"?>
<p:tagLst xmlns:p="http://schemas.openxmlformats.org/presentationml/2006/main">
  <p:tag name="AS_UNIQUEID" val="4308"/>
</p:tagLst>
</file>

<file path=ppt/tags/tag50.xml><?xml version="1.0" encoding="utf-8"?>
<p:tagLst xmlns:p="http://schemas.openxmlformats.org/presentationml/2006/main">
  <p:tag name="AS_UNIQUEID" val="4359"/>
</p:tagLst>
</file>

<file path=ppt/tags/tag500.xml><?xml version="1.0" encoding="utf-8"?>
<p:tagLst xmlns:p="http://schemas.openxmlformats.org/presentationml/2006/main">
  <p:tag name="KSO_WM_BEAUTIFY_FLAG" val="#wm#"/>
  <p:tag name="KSO_WM_TEMPLATE_CATEGORY" val="custom"/>
  <p:tag name="KSO_WM_TEMPLATE_INDEX" val="20205081"/>
</p:tagLst>
</file>

<file path=ppt/tags/tag501.xml><?xml version="1.0" encoding="utf-8"?>
<p:tagLst xmlns:p="http://schemas.openxmlformats.org/presentationml/2006/main">
  <p:tag name="KSO_WM_SPECIAL_SOURCE" val="bdnull"/>
</p:tagLst>
</file>

<file path=ppt/tags/tag502.xml><?xml version="1.0" encoding="utf-8"?>
<p:tagLst xmlns:p="http://schemas.openxmlformats.org/presentationml/2006/main">
  <p:tag name="KSO_WM_SPECIAL_SOURCE" val="bdnull"/>
</p:tagLst>
</file>

<file path=ppt/tags/tag503.xml><?xml version="1.0" encoding="utf-8"?>
<p:tagLst xmlns:p="http://schemas.openxmlformats.org/presentationml/2006/main">
  <p:tag name="KSO_WM_SPECIAL_SOURCE" val="bdnull"/>
</p:tagLst>
</file>

<file path=ppt/tags/tag504.xml><?xml version="1.0" encoding="utf-8"?>
<p:tagLst xmlns:p="http://schemas.openxmlformats.org/presentationml/2006/main">
  <p:tag name="KSO_WM_SPECIAL_SOURCE" val="bdnull"/>
</p:tagLst>
</file>

<file path=ppt/tags/tag505.xml><?xml version="1.0" encoding="utf-8"?>
<p:tagLst xmlns:p="http://schemas.openxmlformats.org/presentationml/2006/main">
  <p:tag name="KSO_WM_UNIT_PLACING_PICTURE_USER_VIEWPORT" val="{&quot;height&quot;:2820,&quot;width&quot;:6571}"/>
</p:tagLst>
</file>

<file path=ppt/tags/tag506.xml><?xml version="1.0" encoding="utf-8"?>
<p:tagLst xmlns:p="http://schemas.openxmlformats.org/presentationml/2006/main">
  <p:tag name="KSO_WM_SPECIAL_SOURCE" val="bdnull"/>
</p:tagLst>
</file>

<file path=ppt/tags/tag507.xml><?xml version="1.0" encoding="utf-8"?>
<p:tagLst xmlns:p="http://schemas.openxmlformats.org/presentationml/2006/main">
  <p:tag name="KSO_WM_SPECIAL_SOURCE" val="bdnull"/>
</p:tagLst>
</file>

<file path=ppt/tags/tag508.xml><?xml version="1.0" encoding="utf-8"?>
<p:tagLst xmlns:p="http://schemas.openxmlformats.org/presentationml/2006/main">
  <p:tag name="KSO_WM_SPECIAL_SOURCE" val="bdnull"/>
</p:tagLst>
</file>

<file path=ppt/tags/tag509.xml><?xml version="1.0" encoding="utf-8"?>
<p:tagLst xmlns:p="http://schemas.openxmlformats.org/presentationml/2006/main">
  <p:tag name="KSO_WM_SPECIAL_SOURCE" val="bdnull"/>
</p:tagLst>
</file>

<file path=ppt/tags/tag51.xml><?xml version="1.0" encoding="utf-8"?>
<p:tagLst xmlns:p="http://schemas.openxmlformats.org/presentationml/2006/main">
  <p:tag name="AS_UNIQUEID" val="4360"/>
</p:tagLst>
</file>

<file path=ppt/tags/tag510.xml><?xml version="1.0" encoding="utf-8"?>
<p:tagLst xmlns:p="http://schemas.openxmlformats.org/presentationml/2006/main">
  <p:tag name="AS_UNIQUEID" val="4389"/>
</p:tagLst>
</file>

<file path=ppt/tags/tag511.xml><?xml version="1.0" encoding="utf-8"?>
<p:tagLst xmlns:p="http://schemas.openxmlformats.org/presentationml/2006/main">
  <p:tag name="AS_UNIQUEID" val="4390"/>
</p:tagLst>
</file>

<file path=ppt/tags/tag512.xml><?xml version="1.0" encoding="utf-8"?>
<p:tagLst xmlns:p="http://schemas.openxmlformats.org/presentationml/2006/main">
  <p:tag name="AS_UNIQUEID" val="4391"/>
</p:tagLst>
</file>

<file path=ppt/tags/tag513.xml><?xml version="1.0" encoding="utf-8"?>
<p:tagLst xmlns:p="http://schemas.openxmlformats.org/presentationml/2006/main">
  <p:tag name="AS_UNIQUEID" val="4392"/>
</p:tagLst>
</file>

<file path=ppt/tags/tag514.xml><?xml version="1.0" encoding="utf-8"?>
<p:tagLst xmlns:p="http://schemas.openxmlformats.org/presentationml/2006/main">
  <p:tag name="AS_UNIQUEID" val="4393"/>
</p:tagLst>
</file>

<file path=ppt/tags/tag515.xml><?xml version="1.0" encoding="utf-8"?>
<p:tagLst xmlns:p="http://schemas.openxmlformats.org/presentationml/2006/main">
  <p:tag name="AS_UNIQUEID" val="4394"/>
</p:tagLst>
</file>

<file path=ppt/tags/tag516.xml><?xml version="1.0" encoding="utf-8"?>
<p:tagLst xmlns:p="http://schemas.openxmlformats.org/presentationml/2006/main">
  <p:tag name="AS_OS" val="Unix 3.10 unknown"/>
  <p:tag name="AS_RELEASE_DATE" val="2023.03.31"/>
  <p:tag name="AS_TITLE" val="Aspose.Slides for Java"/>
  <p:tag name="AS_VERSION" val="23.3"/>
  <p:tag name="COMMONDATA" val="eyJoZGlkIjoiMzlkZTllYzhiNDM4ZDk0MzcyN2FkMmNiNzIyZDIyZDEifQ=="/>
  <p:tag name="KSO_WPP_MARK_KEY" val="ac3827d4-0ea5-4274-b12d-b7891b90b446"/>
</p:tagLst>
</file>

<file path=ppt/tags/tag52.xml><?xml version="1.0" encoding="utf-8"?>
<p:tagLst xmlns:p="http://schemas.openxmlformats.org/presentationml/2006/main">
  <p:tag name="AS_UNIQUEID" val="4361"/>
</p:tagLst>
</file>

<file path=ppt/tags/tag53.xml><?xml version="1.0" encoding="utf-8"?>
<p:tagLst xmlns:p="http://schemas.openxmlformats.org/presentationml/2006/main">
  <p:tag name="AS_UNIQUEID" val="4363"/>
</p:tagLst>
</file>

<file path=ppt/tags/tag54.xml><?xml version="1.0" encoding="utf-8"?>
<p:tagLst xmlns:p="http://schemas.openxmlformats.org/presentationml/2006/main">
  <p:tag name="AS_UNIQUEID" val="4364"/>
</p:tagLst>
</file>

<file path=ppt/tags/tag55.xml><?xml version="1.0" encoding="utf-8"?>
<p:tagLst xmlns:p="http://schemas.openxmlformats.org/presentationml/2006/main">
  <p:tag name="AS_UNIQUEID" val="4365"/>
</p:tagLst>
</file>

<file path=ppt/tags/tag56.xml><?xml version="1.0" encoding="utf-8"?>
<p:tagLst xmlns:p="http://schemas.openxmlformats.org/presentationml/2006/main">
  <p:tag name="AS_UNIQUEID" val="4366"/>
</p:tagLst>
</file>

<file path=ppt/tags/tag57.xml><?xml version="1.0" encoding="utf-8"?>
<p:tagLst xmlns:p="http://schemas.openxmlformats.org/presentationml/2006/main">
  <p:tag name="AS_UNIQUEID" val="4367"/>
</p:tagLst>
</file>

<file path=ppt/tags/tag58.xml><?xml version="1.0" encoding="utf-8"?>
<p:tagLst xmlns:p="http://schemas.openxmlformats.org/presentationml/2006/main">
  <p:tag name="AS_UNIQUEID" val="4369"/>
</p:tagLst>
</file>

<file path=ppt/tags/tag59.xml><?xml version="1.0" encoding="utf-8"?>
<p:tagLst xmlns:p="http://schemas.openxmlformats.org/presentationml/2006/main">
  <p:tag name="AS_UNIQUEID" val="4370"/>
</p:tagLst>
</file>

<file path=ppt/tags/tag6.xml><?xml version="1.0" encoding="utf-8"?>
<p:tagLst xmlns:p="http://schemas.openxmlformats.org/presentationml/2006/main">
  <p:tag name="AS_UNIQUEID" val="4309"/>
</p:tagLst>
</file>

<file path=ppt/tags/tag60.xml><?xml version="1.0" encoding="utf-8"?>
<p:tagLst xmlns:p="http://schemas.openxmlformats.org/presentationml/2006/main">
  <p:tag name="AS_UNIQUEID" val="4371"/>
</p:tagLst>
</file>

<file path=ppt/tags/tag61.xml><?xml version="1.0" encoding="utf-8"?>
<p:tagLst xmlns:p="http://schemas.openxmlformats.org/presentationml/2006/main">
  <p:tag name="AS_UNIQUEID" val="4372"/>
</p:tagLst>
</file>

<file path=ppt/tags/tag62.xml><?xml version="1.0" encoding="utf-8"?>
<p:tagLst xmlns:p="http://schemas.openxmlformats.org/presentationml/2006/main">
  <p:tag name="AS_UNIQUEID" val="4373"/>
</p:tagLst>
</file>

<file path=ppt/tags/tag63.xml><?xml version="1.0" encoding="utf-8"?>
<p:tagLst xmlns:p="http://schemas.openxmlformats.org/presentationml/2006/main">
  <p:tag name="AS_UNIQUEID" val="4375"/>
</p:tagLst>
</file>

<file path=ppt/tags/tag64.xml><?xml version="1.0" encoding="utf-8"?>
<p:tagLst xmlns:p="http://schemas.openxmlformats.org/presentationml/2006/main">
  <p:tag name="AS_UNIQUEID" val="4376"/>
</p:tagLst>
</file>

<file path=ppt/tags/tag65.xml><?xml version="1.0" encoding="utf-8"?>
<p:tagLst xmlns:p="http://schemas.openxmlformats.org/presentationml/2006/main">
  <p:tag name="AS_UNIQUEID" val="4377"/>
</p:tagLst>
</file>

<file path=ppt/tags/tag66.xml><?xml version="1.0" encoding="utf-8"?>
<p:tagLst xmlns:p="http://schemas.openxmlformats.org/presentationml/2006/main">
  <p:tag name="AS_UNIQUEID" val="4378"/>
</p:tagLst>
</file>

<file path=ppt/tags/tag67.xml><?xml version="1.0" encoding="utf-8"?>
<p:tagLst xmlns:p="http://schemas.openxmlformats.org/presentationml/2006/main">
  <p:tag name="AS_UNIQUEID" val="4382"/>
</p:tagLst>
</file>

<file path=ppt/tags/tag68.xml><?xml version="1.0" encoding="utf-8"?>
<p:tagLst xmlns:p="http://schemas.openxmlformats.org/presentationml/2006/main">
  <p:tag name="AS_UNIQUEID" val="4383"/>
</p:tagLst>
</file>

<file path=ppt/tags/tag69.xml><?xml version="1.0" encoding="utf-8"?>
<p:tagLst xmlns:p="http://schemas.openxmlformats.org/presentationml/2006/main">
  <p:tag name="AS_UNIQUEID" val="4384"/>
</p:tagLst>
</file>

<file path=ppt/tags/tag7.xml><?xml version="1.0" encoding="utf-8"?>
<p:tagLst xmlns:p="http://schemas.openxmlformats.org/presentationml/2006/main">
  <p:tag name="AS_UNIQUEID" val="4311"/>
</p:tagLst>
</file>

<file path=ppt/tags/tag70.xml><?xml version="1.0" encoding="utf-8"?>
<p:tagLst xmlns:p="http://schemas.openxmlformats.org/presentationml/2006/main">
  <p:tag name="AS_UNIQUEID" val="4385"/>
</p:tagLst>
</file>

<file path=ppt/tags/tag71.xml><?xml version="1.0" encoding="utf-8"?>
<p:tagLst xmlns:p="http://schemas.openxmlformats.org/presentationml/2006/main">
  <p:tag name="AS_UNIQUEID" val="4386"/>
</p:tagLst>
</file>

<file path=ppt/tags/tag72.xml><?xml version="1.0" encoding="utf-8"?>
<p:tagLst xmlns:p="http://schemas.openxmlformats.org/presentationml/2006/main">
  <p:tag name="AS_UNIQUEID" val="4387"/>
</p:tagLst>
</file>

<file path=ppt/tags/tag73.xml><?xml version="1.0" encoding="utf-8"?>
<p:tagLst xmlns:p="http://schemas.openxmlformats.org/presentationml/2006/main">
  <p:tag name="AS_UNIQUEID" val="4992"/>
</p:tagLst>
</file>

<file path=ppt/tags/tag74.xml><?xml version="1.0" encoding="utf-8"?>
<p:tagLst xmlns:p="http://schemas.openxmlformats.org/presentationml/2006/main">
  <p:tag name="AS_UNIQUEID" val="4398"/>
</p:tagLst>
</file>

<file path=ppt/tags/tag75.xml><?xml version="1.0" encoding="utf-8"?>
<p:tagLst xmlns:p="http://schemas.openxmlformats.org/presentationml/2006/main">
  <p:tag name="AS_UNIQUEID" val="4399"/>
</p:tagLst>
</file>

<file path=ppt/tags/tag76.xml><?xml version="1.0" encoding="utf-8"?>
<p:tagLst xmlns:p="http://schemas.openxmlformats.org/presentationml/2006/main">
  <p:tag name="AS_UNIQUEID" val="916"/>
  <p:tag name="KSO_WM_UNIT_PLACING_PICTURE_USER_VIEWPORT" val="{&quot;height&quot;:7434,&quot;width&quot;:13311}"/>
</p:tagLst>
</file>

<file path=ppt/tags/tag77.xml><?xml version="1.0" encoding="utf-8"?>
<p:tagLst xmlns:p="http://schemas.openxmlformats.org/presentationml/2006/main">
  <p:tag name="AS_UNIQUEID" val="4400"/>
</p:tagLst>
</file>

<file path=ppt/tags/tag78.xml><?xml version="1.0" encoding="utf-8"?>
<p:tagLst xmlns:p="http://schemas.openxmlformats.org/presentationml/2006/main">
  <p:tag name="AS_UNIQUEID" val="1506"/>
</p:tagLst>
</file>

<file path=ppt/tags/tag79.xml><?xml version="1.0" encoding="utf-8"?>
<p:tagLst xmlns:p="http://schemas.openxmlformats.org/presentationml/2006/main">
  <p:tag name="AS_UNIQUEID" val="4401"/>
  <p:tag name="KSO_WM_UNIT_PLACING_PICTURE_USER_VIEWPORT" val="{&quot;height&quot;:483,&quot;width&quot;:8000}"/>
</p:tagLst>
</file>

<file path=ppt/tags/tag8.xml><?xml version="1.0" encoding="utf-8"?>
<p:tagLst xmlns:p="http://schemas.openxmlformats.org/presentationml/2006/main">
  <p:tag name="AS_UNIQUEID" val="4312"/>
</p:tagLst>
</file>

<file path=ppt/tags/tag80.xml><?xml version="1.0" encoding="utf-8"?>
<p:tagLst xmlns:p="http://schemas.openxmlformats.org/presentationml/2006/main">
  <p:tag name="AS_UNIQUEID" val="143"/>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187308"/>
</p:tagLst>
</file>

<file path=ppt/tags/tag82.xml><?xml version="1.0" encoding="utf-8"?>
<p:tagLst xmlns:p="http://schemas.openxmlformats.org/presentationml/2006/main">
  <p:tag name="AS_UNIQUEID" val="585"/>
</p:tagLst>
</file>

<file path=ppt/tags/tag83.xml><?xml version="1.0" encoding="utf-8"?>
<p:tagLst xmlns:p="http://schemas.openxmlformats.org/presentationml/2006/main">
  <p:tag name="AS_UNIQUEID" val="585"/>
</p:tagLst>
</file>

<file path=ppt/tags/tag84.xml><?xml version="1.0" encoding="utf-8"?>
<p:tagLst xmlns:p="http://schemas.openxmlformats.org/presentationml/2006/main">
  <p:tag name="AS_UNIQUEID" val="575"/>
</p:tagLst>
</file>

<file path=ppt/tags/tag85.xml><?xml version="1.0" encoding="utf-8"?>
<p:tagLst xmlns:p="http://schemas.openxmlformats.org/presentationml/2006/main">
  <p:tag name="AS_UNIQUEID" val="2694"/>
</p:tagLst>
</file>

<file path=ppt/tags/tag86.xml><?xml version="1.0" encoding="utf-8"?>
<p:tagLst xmlns:p="http://schemas.openxmlformats.org/presentationml/2006/main">
  <p:tag name="AS_UNIQUEID" val="2695"/>
</p:tagLst>
</file>

<file path=ppt/tags/tag87.xml><?xml version="1.0" encoding="utf-8"?>
<p:tagLst xmlns:p="http://schemas.openxmlformats.org/presentationml/2006/main">
  <p:tag name="AS_UNIQUEID" val="2696"/>
</p:tagLst>
</file>

<file path=ppt/tags/tag88.xml><?xml version="1.0" encoding="utf-8"?>
<p:tagLst xmlns:p="http://schemas.openxmlformats.org/presentationml/2006/main">
  <p:tag name="AS_UNIQUEID" val="2697"/>
</p:tagLst>
</file>

<file path=ppt/tags/tag89.xml><?xml version="1.0" encoding="utf-8"?>
<p:tagLst xmlns:p="http://schemas.openxmlformats.org/presentationml/2006/main">
  <p:tag name="AS_UNIQUEID" val="2698"/>
</p:tagLst>
</file>

<file path=ppt/tags/tag9.xml><?xml version="1.0" encoding="utf-8"?>
<p:tagLst xmlns:p="http://schemas.openxmlformats.org/presentationml/2006/main">
  <p:tag name="AS_UNIQUEID" val="4313"/>
</p:tagLst>
</file>

<file path=ppt/tags/tag90.xml><?xml version="1.0" encoding="utf-8"?>
<p:tagLst xmlns:p="http://schemas.openxmlformats.org/presentationml/2006/main">
  <p:tag name="AS_UNIQUEID" val="2700"/>
</p:tagLst>
</file>

<file path=ppt/tags/tag91.xml><?xml version="1.0" encoding="utf-8"?>
<p:tagLst xmlns:p="http://schemas.openxmlformats.org/presentationml/2006/main">
  <p:tag name="AS_UNIQUEID" val="444"/>
  <p:tag name="KSO_WM_BEAUTIFY_FLAG" val=""/>
</p:tagLst>
</file>

<file path=ppt/tags/tag92.xml><?xml version="1.0" encoding="utf-8"?>
<p:tagLst xmlns:p="http://schemas.openxmlformats.org/presentationml/2006/main">
  <p:tag name="AS_UNIQUEID" val="4414"/>
  <p:tag name="KSO_WM_BEAUTIFY_FLAG" val=""/>
</p:tagLst>
</file>

<file path=ppt/tags/tag93.xml><?xml version="1.0" encoding="utf-8"?>
<p:tagLst xmlns:p="http://schemas.openxmlformats.org/presentationml/2006/main">
  <p:tag name="AS_UNIQUEID" val="4415"/>
  <p:tag name="KSO_WM_BEAUTIFY_FLAG" val=""/>
</p:tagLst>
</file>

<file path=ppt/tags/tag94.xml><?xml version="1.0" encoding="utf-8"?>
<p:tagLst xmlns:p="http://schemas.openxmlformats.org/presentationml/2006/main">
  <p:tag name="AS_UNIQUEID" val="143"/>
  <p:tag name="KSO_WM_BEAUTIFY_FLAG" val=""/>
</p:tagLst>
</file>

<file path=ppt/tags/tag95.xml><?xml version="1.0" encoding="utf-8"?>
<p:tagLst xmlns:p="http://schemas.openxmlformats.org/presentationml/2006/main">
  <p:tag name="AS_UNIQUEID" val="2689"/>
</p:tagLst>
</file>

<file path=ppt/tags/tag96.xml><?xml version="1.0" encoding="utf-8"?>
<p:tagLst xmlns:p="http://schemas.openxmlformats.org/presentationml/2006/main">
  <p:tag name="AS_UNIQUEID" val="2690"/>
</p:tagLst>
</file>

<file path=ppt/tags/tag97.xml><?xml version="1.0" encoding="utf-8"?>
<p:tagLst xmlns:p="http://schemas.openxmlformats.org/presentationml/2006/main">
  <p:tag name="AS_UNIQUEID" val="2691"/>
</p:tagLst>
</file>

<file path=ppt/tags/tag98.xml><?xml version="1.0" encoding="utf-8"?>
<p:tagLst xmlns:p="http://schemas.openxmlformats.org/presentationml/2006/main">
  <p:tag name="AS_UNIQUEID" val="1051"/>
</p:tagLst>
</file>

<file path=ppt/tags/tag99.xml><?xml version="1.0" encoding="utf-8"?>
<p:tagLst xmlns:p="http://schemas.openxmlformats.org/presentationml/2006/main">
  <p:tag name="AS_UNIQUEID" val="10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6215</Words>
  <Application>WPS 演示</Application>
  <PresentationFormat/>
  <Paragraphs>670</Paragraphs>
  <Slides>36</Slides>
  <Notes>11</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36</vt:i4>
      </vt:variant>
    </vt:vector>
  </HeadingPairs>
  <TitlesOfParts>
    <vt:vector size="64" baseType="lpstr">
      <vt:lpstr>Arial</vt:lpstr>
      <vt:lpstr>宋体</vt:lpstr>
      <vt:lpstr>Wingdings</vt:lpstr>
      <vt:lpstr>华文行楷</vt:lpstr>
      <vt:lpstr>微软雅黑</vt:lpstr>
      <vt:lpstr>楷体</vt:lpstr>
      <vt:lpstr>Wingdings</vt:lpstr>
      <vt:lpstr>幼圆</vt:lpstr>
      <vt:lpstr>黑体</vt:lpstr>
      <vt:lpstr>方正粗黑宋简体</vt:lpstr>
      <vt:lpstr>苏新诗柳楷简</vt:lpstr>
      <vt:lpstr>Calibri</vt:lpstr>
      <vt:lpstr>Times New Roman</vt:lpstr>
      <vt:lpstr>Corbel</vt:lpstr>
      <vt:lpstr>Arial</vt:lpstr>
      <vt:lpstr>仿宋</vt:lpstr>
      <vt:lpstr>华文新魏</vt:lpstr>
      <vt:lpstr>Arial Unicode MS</vt:lpstr>
      <vt:lpstr>方正清刻本悦宋简体</vt:lpstr>
      <vt:lpstr>汉仪北魏写经W</vt:lpstr>
      <vt:lpstr>Garamond</vt:lpstr>
      <vt:lpstr>汉仪浅光 55W</vt:lpstr>
      <vt:lpstr>方正宋刻本秀楷简体</vt:lpstr>
      <vt:lpstr>Tw Cen MT</vt:lpstr>
      <vt:lpstr>Segoe Print</vt:lpstr>
      <vt:lpstr>PMingLiU-ExtB</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泸州13年中考题</vt:lpstr>
      <vt:lpstr>泸州14年中考题</vt:lpstr>
      <vt:lpstr>泸州15年中考题</vt:lpstr>
      <vt:lpstr>2017年泸州中考题</vt:lpstr>
      <vt:lpstr>2018年泸州中考题</vt:lpstr>
      <vt:lpstr>2019年泸州中考题</vt:lpstr>
      <vt:lpstr>2021年泸州中考题</vt:lpstr>
      <vt:lpstr>2022年泸州中考题</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8</cp:revision>
  <cp:lastPrinted>2023-09-04T14:19:00Z</cp:lastPrinted>
  <dcterms:created xsi:type="dcterms:W3CDTF">2023-09-04T14:19:00Z</dcterms:created>
  <dcterms:modified xsi:type="dcterms:W3CDTF">2023-09-19T07:24:41Z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3FD4D5EB2B4A421084C0ECC0718C2583_12</vt:lpwstr>
  </property>
  <property fmtid="{D5CDD505-2E9C-101B-9397-08002B2CF9AE}" pid="7" name="KSOProductBuildVer">
    <vt:lpwstr>2052-11.1.0.14309</vt:lpwstr>
  </property>
</Properties>
</file>