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8288000" cy="10287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tags" Target="../tags/tag1.xml"/><Relationship Id="rId3" Type="http://schemas.microsoft.com/office/2007/relationships/media" Target="file:///C:/Users/Administrator/Desktop/&#12298;&#31206;&#22987;&#30343;&#12299;&#29255;&#22836;&#26354;_&#39640;&#28165;.mp4" TargetMode="External"/><Relationship Id="rId2" Type="http://schemas.openxmlformats.org/officeDocument/2006/relationships/video" Target="file:///C:/Users/Administrator/Desktop/&#12298;&#31206;&#22987;&#30343;&#12299;&#29255;&#22836;&#26354;_&#39640;&#28165;.mp4" TargetMode="Externa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《秦始皇》片头曲_高清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943600" y="3343275"/>
            <a:ext cx="6400800" cy="360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554*2349*970*97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COMMONDATA" val="eyJoZGlkIjoiMTIwMDU5OGZlM2E3NDRhNDhhY2IyZWQ1NjcwZjNmYTM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秦统一中国2</dc:title>
  <dc:creator>Cyclone2.0</dc:creator>
  <cp:lastModifiedBy>Administrator</cp:lastModifiedBy>
  <cp:revision>2</cp:revision>
  <dcterms:created xsi:type="dcterms:W3CDTF">2023-09-18T01:14:00Z</dcterms:created>
  <dcterms:modified xsi:type="dcterms:W3CDTF">2023-09-18T01:18:31Z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Cyclone2.0</vt:lpwstr>
  </property>
  <property fmtid="{D5CDD505-2E9C-101B-9397-08002B2CF9AE}" pid="3" name="ApplicationVersion">
    <vt:lpwstr>EN-PPT-5.1.19.9</vt:lpwstr>
  </property>
  <property fmtid="{D5CDD505-2E9C-101B-9397-08002B2CF9AE}" pid="4" name="ICV">
    <vt:lpwstr>C194C5BCF9504B59B3EB055B88ADA432_12</vt:lpwstr>
  </property>
  <property fmtid="{D5CDD505-2E9C-101B-9397-08002B2CF9AE}" pid="5" name="KSOProductBuildVer">
    <vt:lpwstr>2052-12.1.0.15374</vt:lpwstr>
  </property>
</Properties>
</file>