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a3fd2f292aa74957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fbc9a9a5c00f42e7" /><Relationship Type="http://schemas.openxmlformats.org/package/2006/relationships/metadata/core-properties" Target="/package/services/metadata/core-properties/234266d00cf0431aabfad0fc136bdbf5.psmdcp" Id="R64d1859e207049d8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