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heme/theme3.xml" ContentType="application/vnd.openxmlformats-officedocument.them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1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2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notesSlides/notesSlide3.xml" ContentType="application/vnd.openxmlformats-officedocument.presentationml.notesSlide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notesSlides/notesSlide4.xml" ContentType="application/vnd.openxmlformats-officedocument.presentationml.notesSlide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7"/>
  </p:notesMasterIdLst>
  <p:sldIdLst>
    <p:sldId id="635" r:id="rId3"/>
    <p:sldId id="637" r:id="rId4"/>
    <p:sldId id="638" r:id="rId5"/>
    <p:sldId id="636" r:id="rId6"/>
    <p:sldId id="627" r:id="rId7"/>
    <p:sldId id="594" r:id="rId8"/>
    <p:sldId id="595" r:id="rId9"/>
    <p:sldId id="630" r:id="rId10"/>
    <p:sldId id="640" r:id="rId11"/>
    <p:sldId id="631" r:id="rId12"/>
    <p:sldId id="608" r:id="rId13"/>
    <p:sldId id="644" r:id="rId14"/>
    <p:sldId id="649" r:id="rId15"/>
    <p:sldId id="652" r:id="rId16"/>
    <p:sldId id="645" r:id="rId17"/>
    <p:sldId id="650" r:id="rId18"/>
    <p:sldId id="651" r:id="rId19"/>
    <p:sldId id="653" r:id="rId20"/>
    <p:sldId id="656" r:id="rId21"/>
    <p:sldId id="659" r:id="rId22"/>
    <p:sldId id="658" r:id="rId23"/>
    <p:sldId id="660" r:id="rId24"/>
    <p:sldId id="661" r:id="rId25"/>
    <p:sldId id="662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0" clrIdx="0"/>
  <p:cmAuthor id="1" name="xiao" initials="x" lastIdx="0" clrIdx="0"/>
  <p:cmAuthor id="2" name="yang" initials="y" lastIdx="0" clrIdx="1"/>
  <p:cmAuthor id="3" name="新课标第一网" initials="新" lastIdx="0" clrIdx="0"/>
  <p:cmAuthor id="4" name="zhang yishuai" initials="zy" lastIdx="0" clrIdx="3"/>
  <p:cmAuthor id="5" name="lenovo" initials="l" lastIdx="0" clrIdx="0"/>
  <p:cmAuthor id="75" name="作者" initials="A" lastIdx="0" clrIdx="24"/>
  <p:cmAuthor id="6" name="王子涵" initials="王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2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2" Type="http://schemas.openxmlformats.org/officeDocument/2006/relationships/tags" Target="../tags/tag122.xml"/><Relationship Id="rId1" Type="http://schemas.openxmlformats.org/officeDocument/2006/relationships/theme" Target="../theme/theme3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4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4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" Type="http://schemas.openxmlformats.org/officeDocument/2006/relationships/tags" Target="../tags/tag436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15.xml"/><Relationship Id="rId2" Type="http://schemas.openxmlformats.org/officeDocument/2006/relationships/tags" Target="../tags/tag514.xml"/><Relationship Id="rId1" Type="http://schemas.openxmlformats.org/officeDocument/2006/relationships/tags" Target="../tags/tag513.xml"/><Relationship Id="rId5" Type="http://schemas.openxmlformats.org/officeDocument/2006/relationships/slide" Target="../slides/slide22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小标题可修改，文本框在此页面最底层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667B74BD-509B-4AE4-98A9-8EA600F96356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9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5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185420" y="229235"/>
            <a:ext cx="11834495" cy="6461760"/>
            <a:chOff x="265071" y="327503"/>
            <a:chExt cx="11675156" cy="6202995"/>
          </a:xfrm>
        </p:grpSpPr>
        <p:sp>
          <p:nvSpPr>
            <p:cNvPr id="7" name="任意多边形: 形状 6"/>
            <p:cNvSpPr/>
            <p:nvPr>
              <p:custDataLst>
                <p:tags r:id="rId2"/>
              </p:custDataLst>
            </p:nvPr>
          </p:nvSpPr>
          <p:spPr>
            <a:xfrm>
              <a:off x="265072" y="327503"/>
              <a:ext cx="11675155" cy="6202995"/>
            </a:xfrm>
            <a:custGeom>
              <a:avLst/>
              <a:gdLst>
                <a:gd name="connsiteX0" fmla="*/ 0 w 11675155"/>
                <a:gd name="connsiteY0" fmla="*/ 0 h 6202995"/>
                <a:gd name="connsiteX1" fmla="*/ 11342428 w 11675155"/>
                <a:gd name="connsiteY1" fmla="*/ 0 h 6202995"/>
                <a:gd name="connsiteX2" fmla="*/ 11342428 w 11675155"/>
                <a:gd name="connsiteY2" fmla="*/ 346027 h 6202995"/>
                <a:gd name="connsiteX3" fmla="*/ 11675155 w 11675155"/>
                <a:gd name="connsiteY3" fmla="*/ 346027 h 6202995"/>
                <a:gd name="connsiteX4" fmla="*/ 11675155 w 11675155"/>
                <a:gd name="connsiteY4" fmla="*/ 6202995 h 6202995"/>
                <a:gd name="connsiteX5" fmla="*/ 0 w 11675155"/>
                <a:gd name="connsiteY5" fmla="*/ 6202995 h 620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5155" h="6202995">
                  <a:moveTo>
                    <a:pt x="0" y="0"/>
                  </a:moveTo>
                  <a:lnTo>
                    <a:pt x="11342428" y="0"/>
                  </a:lnTo>
                  <a:lnTo>
                    <a:pt x="11342428" y="346027"/>
                  </a:lnTo>
                  <a:lnTo>
                    <a:pt x="11675155" y="346027"/>
                  </a:lnTo>
                  <a:lnTo>
                    <a:pt x="11675155" y="6202995"/>
                  </a:lnTo>
                  <a:lnTo>
                    <a:pt x="0" y="62029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>
              <p:custDataLst>
                <p:tags r:id="rId3"/>
              </p:custDataLst>
            </p:nvPr>
          </p:nvSpPr>
          <p:spPr>
            <a:xfrm flipH="1" flipV="1">
              <a:off x="265071" y="327503"/>
              <a:ext cx="11675156" cy="6202995"/>
            </a:xfrm>
            <a:custGeom>
              <a:avLst/>
              <a:gdLst>
                <a:gd name="connsiteX0" fmla="*/ 0 w 11408028"/>
                <a:gd name="connsiteY0" fmla="*/ 0 h 6061070"/>
                <a:gd name="connsiteX1" fmla="*/ 11408028 w 11408028"/>
                <a:gd name="connsiteY1" fmla="*/ 0 h 6061070"/>
                <a:gd name="connsiteX2" fmla="*/ 11408028 w 11408028"/>
                <a:gd name="connsiteY2" fmla="*/ 6061070 h 6061070"/>
                <a:gd name="connsiteX3" fmla="*/ 315364 w 11408028"/>
                <a:gd name="connsiteY3" fmla="*/ 6061070 h 6061070"/>
                <a:gd name="connsiteX4" fmla="*/ 315364 w 11408028"/>
                <a:gd name="connsiteY4" fmla="*/ 5752247 h 6061070"/>
                <a:gd name="connsiteX5" fmla="*/ 488463 w 11408028"/>
                <a:gd name="connsiteY5" fmla="*/ 5752247 h 6061070"/>
                <a:gd name="connsiteX6" fmla="*/ 488463 w 11408028"/>
                <a:gd name="connsiteY6" fmla="*/ 5942478 h 6061070"/>
                <a:gd name="connsiteX7" fmla="*/ 684723 w 11408028"/>
                <a:gd name="connsiteY7" fmla="*/ 5942478 h 6061070"/>
                <a:gd name="connsiteX8" fmla="*/ 684723 w 11408028"/>
                <a:gd name="connsiteY8" fmla="*/ 5940850 h 6061070"/>
                <a:gd name="connsiteX9" fmla="*/ 690559 w 11408028"/>
                <a:gd name="connsiteY9" fmla="*/ 5940850 h 6061070"/>
                <a:gd name="connsiteX10" fmla="*/ 690559 w 11408028"/>
                <a:gd name="connsiteY10" fmla="*/ 5739748 h 6061070"/>
                <a:gd name="connsiteX11" fmla="*/ 502709 w 11408028"/>
                <a:gd name="connsiteY11" fmla="*/ 5739748 h 6061070"/>
                <a:gd name="connsiteX12" fmla="*/ 502709 w 11408028"/>
                <a:gd name="connsiteY12" fmla="*/ 5551145 h 6061070"/>
                <a:gd name="connsiteX13" fmla="*/ 312741 w 11408028"/>
                <a:gd name="connsiteY13" fmla="*/ 5551145 h 6061070"/>
                <a:gd name="connsiteX14" fmla="*/ 312741 w 11408028"/>
                <a:gd name="connsiteY14" fmla="*/ 5362541 h 6061070"/>
                <a:gd name="connsiteX15" fmla="*/ 111639 w 11408028"/>
                <a:gd name="connsiteY15" fmla="*/ 5362541 h 6061070"/>
                <a:gd name="connsiteX16" fmla="*/ 111639 w 11408028"/>
                <a:gd name="connsiteY16" fmla="*/ 5563643 h 6061070"/>
                <a:gd name="connsiteX17" fmla="*/ 300216 w 11408028"/>
                <a:gd name="connsiteY17" fmla="*/ 5563643 h 6061070"/>
                <a:gd name="connsiteX18" fmla="*/ 300216 w 11408028"/>
                <a:gd name="connsiteY18" fmla="*/ 5738542 h 6061070"/>
                <a:gd name="connsiteX19" fmla="*/ 0 w 11408028"/>
                <a:gd name="connsiteY19" fmla="*/ 5738542 h 606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08028" h="6061070">
                  <a:moveTo>
                    <a:pt x="0" y="0"/>
                  </a:moveTo>
                  <a:lnTo>
                    <a:pt x="11408028" y="0"/>
                  </a:lnTo>
                  <a:lnTo>
                    <a:pt x="11408028" y="6061070"/>
                  </a:lnTo>
                  <a:lnTo>
                    <a:pt x="315364" y="6061070"/>
                  </a:lnTo>
                  <a:lnTo>
                    <a:pt x="315364" y="5752247"/>
                  </a:lnTo>
                  <a:lnTo>
                    <a:pt x="488463" y="5752247"/>
                  </a:lnTo>
                  <a:lnTo>
                    <a:pt x="488463" y="5942478"/>
                  </a:lnTo>
                  <a:lnTo>
                    <a:pt x="684723" y="5942478"/>
                  </a:lnTo>
                  <a:lnTo>
                    <a:pt x="684723" y="5940850"/>
                  </a:lnTo>
                  <a:lnTo>
                    <a:pt x="690559" y="5940850"/>
                  </a:lnTo>
                  <a:lnTo>
                    <a:pt x="690559" y="5739748"/>
                  </a:lnTo>
                  <a:lnTo>
                    <a:pt x="502709" y="5739748"/>
                  </a:lnTo>
                  <a:lnTo>
                    <a:pt x="502709" y="5551145"/>
                  </a:lnTo>
                  <a:lnTo>
                    <a:pt x="312741" y="5551145"/>
                  </a:lnTo>
                  <a:lnTo>
                    <a:pt x="312741" y="5362541"/>
                  </a:lnTo>
                  <a:lnTo>
                    <a:pt x="111639" y="5362541"/>
                  </a:lnTo>
                  <a:lnTo>
                    <a:pt x="111639" y="5563643"/>
                  </a:lnTo>
                  <a:lnTo>
                    <a:pt x="300216" y="5563643"/>
                  </a:lnTo>
                  <a:lnTo>
                    <a:pt x="300216" y="5738542"/>
                  </a:lnTo>
                  <a:lnTo>
                    <a:pt x="0" y="5738542"/>
                  </a:lnTo>
                  <a:close/>
                </a:path>
              </a:pathLst>
            </a:custGeom>
            <a:noFill/>
            <a:ln w="12700">
              <a:solidFill>
                <a:srgbClr val="233C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bg>
      <p:bgPr>
        <a:solidFill>
          <a:srgbClr val="D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5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185420" y="229235"/>
            <a:ext cx="11834495" cy="6461760"/>
            <a:chOff x="265071" y="327503"/>
            <a:chExt cx="11675156" cy="6202995"/>
          </a:xfrm>
        </p:grpSpPr>
        <p:sp>
          <p:nvSpPr>
            <p:cNvPr id="7" name="任意多边形: 形状 6"/>
            <p:cNvSpPr/>
            <p:nvPr>
              <p:custDataLst>
                <p:tags r:id="rId2"/>
              </p:custDataLst>
            </p:nvPr>
          </p:nvSpPr>
          <p:spPr>
            <a:xfrm>
              <a:off x="265072" y="327503"/>
              <a:ext cx="11675155" cy="6202995"/>
            </a:xfrm>
            <a:custGeom>
              <a:avLst/>
              <a:gdLst>
                <a:gd name="connsiteX0" fmla="*/ 0 w 11675155"/>
                <a:gd name="connsiteY0" fmla="*/ 0 h 6202995"/>
                <a:gd name="connsiteX1" fmla="*/ 11342428 w 11675155"/>
                <a:gd name="connsiteY1" fmla="*/ 0 h 6202995"/>
                <a:gd name="connsiteX2" fmla="*/ 11342428 w 11675155"/>
                <a:gd name="connsiteY2" fmla="*/ 346027 h 6202995"/>
                <a:gd name="connsiteX3" fmla="*/ 11675155 w 11675155"/>
                <a:gd name="connsiteY3" fmla="*/ 346027 h 6202995"/>
                <a:gd name="connsiteX4" fmla="*/ 11675155 w 11675155"/>
                <a:gd name="connsiteY4" fmla="*/ 6202995 h 6202995"/>
                <a:gd name="connsiteX5" fmla="*/ 0 w 11675155"/>
                <a:gd name="connsiteY5" fmla="*/ 6202995 h 620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5155" h="6202995">
                  <a:moveTo>
                    <a:pt x="0" y="0"/>
                  </a:moveTo>
                  <a:lnTo>
                    <a:pt x="11342428" y="0"/>
                  </a:lnTo>
                  <a:lnTo>
                    <a:pt x="11342428" y="346027"/>
                  </a:lnTo>
                  <a:lnTo>
                    <a:pt x="11675155" y="346027"/>
                  </a:lnTo>
                  <a:lnTo>
                    <a:pt x="11675155" y="6202995"/>
                  </a:lnTo>
                  <a:lnTo>
                    <a:pt x="0" y="62029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>
              <p:custDataLst>
                <p:tags r:id="rId3"/>
              </p:custDataLst>
            </p:nvPr>
          </p:nvSpPr>
          <p:spPr>
            <a:xfrm flipH="1" flipV="1">
              <a:off x="265071" y="327503"/>
              <a:ext cx="11675156" cy="6202995"/>
            </a:xfrm>
            <a:custGeom>
              <a:avLst/>
              <a:gdLst>
                <a:gd name="connsiteX0" fmla="*/ 0 w 11408028"/>
                <a:gd name="connsiteY0" fmla="*/ 0 h 6061070"/>
                <a:gd name="connsiteX1" fmla="*/ 11408028 w 11408028"/>
                <a:gd name="connsiteY1" fmla="*/ 0 h 6061070"/>
                <a:gd name="connsiteX2" fmla="*/ 11408028 w 11408028"/>
                <a:gd name="connsiteY2" fmla="*/ 6061070 h 6061070"/>
                <a:gd name="connsiteX3" fmla="*/ 315364 w 11408028"/>
                <a:gd name="connsiteY3" fmla="*/ 6061070 h 6061070"/>
                <a:gd name="connsiteX4" fmla="*/ 315364 w 11408028"/>
                <a:gd name="connsiteY4" fmla="*/ 5752247 h 6061070"/>
                <a:gd name="connsiteX5" fmla="*/ 488463 w 11408028"/>
                <a:gd name="connsiteY5" fmla="*/ 5752247 h 6061070"/>
                <a:gd name="connsiteX6" fmla="*/ 488463 w 11408028"/>
                <a:gd name="connsiteY6" fmla="*/ 5942478 h 6061070"/>
                <a:gd name="connsiteX7" fmla="*/ 684723 w 11408028"/>
                <a:gd name="connsiteY7" fmla="*/ 5942478 h 6061070"/>
                <a:gd name="connsiteX8" fmla="*/ 684723 w 11408028"/>
                <a:gd name="connsiteY8" fmla="*/ 5940850 h 6061070"/>
                <a:gd name="connsiteX9" fmla="*/ 690559 w 11408028"/>
                <a:gd name="connsiteY9" fmla="*/ 5940850 h 6061070"/>
                <a:gd name="connsiteX10" fmla="*/ 690559 w 11408028"/>
                <a:gd name="connsiteY10" fmla="*/ 5739748 h 6061070"/>
                <a:gd name="connsiteX11" fmla="*/ 502709 w 11408028"/>
                <a:gd name="connsiteY11" fmla="*/ 5739748 h 6061070"/>
                <a:gd name="connsiteX12" fmla="*/ 502709 w 11408028"/>
                <a:gd name="connsiteY12" fmla="*/ 5551145 h 6061070"/>
                <a:gd name="connsiteX13" fmla="*/ 312741 w 11408028"/>
                <a:gd name="connsiteY13" fmla="*/ 5551145 h 6061070"/>
                <a:gd name="connsiteX14" fmla="*/ 312741 w 11408028"/>
                <a:gd name="connsiteY14" fmla="*/ 5362541 h 6061070"/>
                <a:gd name="connsiteX15" fmla="*/ 111639 w 11408028"/>
                <a:gd name="connsiteY15" fmla="*/ 5362541 h 6061070"/>
                <a:gd name="connsiteX16" fmla="*/ 111639 w 11408028"/>
                <a:gd name="connsiteY16" fmla="*/ 5563643 h 6061070"/>
                <a:gd name="connsiteX17" fmla="*/ 300216 w 11408028"/>
                <a:gd name="connsiteY17" fmla="*/ 5563643 h 6061070"/>
                <a:gd name="connsiteX18" fmla="*/ 300216 w 11408028"/>
                <a:gd name="connsiteY18" fmla="*/ 5738542 h 6061070"/>
                <a:gd name="connsiteX19" fmla="*/ 0 w 11408028"/>
                <a:gd name="connsiteY19" fmla="*/ 5738542 h 606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08028" h="6061070">
                  <a:moveTo>
                    <a:pt x="0" y="0"/>
                  </a:moveTo>
                  <a:lnTo>
                    <a:pt x="11408028" y="0"/>
                  </a:lnTo>
                  <a:lnTo>
                    <a:pt x="11408028" y="6061070"/>
                  </a:lnTo>
                  <a:lnTo>
                    <a:pt x="315364" y="6061070"/>
                  </a:lnTo>
                  <a:lnTo>
                    <a:pt x="315364" y="5752247"/>
                  </a:lnTo>
                  <a:lnTo>
                    <a:pt x="488463" y="5752247"/>
                  </a:lnTo>
                  <a:lnTo>
                    <a:pt x="488463" y="5942478"/>
                  </a:lnTo>
                  <a:lnTo>
                    <a:pt x="684723" y="5942478"/>
                  </a:lnTo>
                  <a:lnTo>
                    <a:pt x="684723" y="5940850"/>
                  </a:lnTo>
                  <a:lnTo>
                    <a:pt x="690559" y="5940850"/>
                  </a:lnTo>
                  <a:lnTo>
                    <a:pt x="690559" y="5739748"/>
                  </a:lnTo>
                  <a:lnTo>
                    <a:pt x="502709" y="5739748"/>
                  </a:lnTo>
                  <a:lnTo>
                    <a:pt x="502709" y="5551145"/>
                  </a:lnTo>
                  <a:lnTo>
                    <a:pt x="312741" y="5551145"/>
                  </a:lnTo>
                  <a:lnTo>
                    <a:pt x="312741" y="5362541"/>
                  </a:lnTo>
                  <a:lnTo>
                    <a:pt x="111639" y="5362541"/>
                  </a:lnTo>
                  <a:lnTo>
                    <a:pt x="111639" y="5563643"/>
                  </a:lnTo>
                  <a:lnTo>
                    <a:pt x="300216" y="5563643"/>
                  </a:lnTo>
                  <a:lnTo>
                    <a:pt x="300216" y="5738542"/>
                  </a:lnTo>
                  <a:lnTo>
                    <a:pt x="0" y="5738542"/>
                  </a:lnTo>
                  <a:close/>
                </a:path>
              </a:pathLst>
            </a:custGeom>
            <a:noFill/>
            <a:ln w="12700">
              <a:solidFill>
                <a:srgbClr val="233C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rotWithShape="1">
          <a:blip r:embed="rId5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1"/>
            </p:custDataLst>
          </p:nvPr>
        </p:nvGrpSpPr>
        <p:grpSpPr>
          <a:xfrm flipH="1">
            <a:off x="156210" y="229235"/>
            <a:ext cx="11854180" cy="6440170"/>
            <a:chOff x="265071" y="327503"/>
            <a:chExt cx="11675156" cy="6202995"/>
          </a:xfrm>
        </p:grpSpPr>
        <p:sp>
          <p:nvSpPr>
            <p:cNvPr id="6" name="任意多边形: 形状 5"/>
            <p:cNvSpPr/>
            <p:nvPr>
              <p:custDataLst>
                <p:tags r:id="rId2"/>
              </p:custDataLst>
            </p:nvPr>
          </p:nvSpPr>
          <p:spPr>
            <a:xfrm>
              <a:off x="265072" y="327503"/>
              <a:ext cx="11675155" cy="6202995"/>
            </a:xfrm>
            <a:custGeom>
              <a:avLst/>
              <a:gdLst>
                <a:gd name="connsiteX0" fmla="*/ 0 w 11675155"/>
                <a:gd name="connsiteY0" fmla="*/ 0 h 6202995"/>
                <a:gd name="connsiteX1" fmla="*/ 11342428 w 11675155"/>
                <a:gd name="connsiteY1" fmla="*/ 0 h 6202995"/>
                <a:gd name="connsiteX2" fmla="*/ 11342428 w 11675155"/>
                <a:gd name="connsiteY2" fmla="*/ 346027 h 6202995"/>
                <a:gd name="connsiteX3" fmla="*/ 11675155 w 11675155"/>
                <a:gd name="connsiteY3" fmla="*/ 346027 h 6202995"/>
                <a:gd name="connsiteX4" fmla="*/ 11675155 w 11675155"/>
                <a:gd name="connsiteY4" fmla="*/ 6202995 h 6202995"/>
                <a:gd name="connsiteX5" fmla="*/ 0 w 11675155"/>
                <a:gd name="connsiteY5" fmla="*/ 6202995 h 620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5155" h="6202995">
                  <a:moveTo>
                    <a:pt x="0" y="0"/>
                  </a:moveTo>
                  <a:lnTo>
                    <a:pt x="11342428" y="0"/>
                  </a:lnTo>
                  <a:lnTo>
                    <a:pt x="11342428" y="346027"/>
                  </a:lnTo>
                  <a:lnTo>
                    <a:pt x="11675155" y="346027"/>
                  </a:lnTo>
                  <a:lnTo>
                    <a:pt x="11675155" y="6202995"/>
                  </a:lnTo>
                  <a:lnTo>
                    <a:pt x="0" y="62029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>
              <p:custDataLst>
                <p:tags r:id="rId3"/>
              </p:custDataLst>
            </p:nvPr>
          </p:nvSpPr>
          <p:spPr>
            <a:xfrm flipH="1" flipV="1">
              <a:off x="265071" y="327503"/>
              <a:ext cx="11675156" cy="6202995"/>
            </a:xfrm>
            <a:custGeom>
              <a:avLst/>
              <a:gdLst>
                <a:gd name="connsiteX0" fmla="*/ 0 w 11408028"/>
                <a:gd name="connsiteY0" fmla="*/ 0 h 6061070"/>
                <a:gd name="connsiteX1" fmla="*/ 11408028 w 11408028"/>
                <a:gd name="connsiteY1" fmla="*/ 0 h 6061070"/>
                <a:gd name="connsiteX2" fmla="*/ 11408028 w 11408028"/>
                <a:gd name="connsiteY2" fmla="*/ 6061070 h 6061070"/>
                <a:gd name="connsiteX3" fmla="*/ 315364 w 11408028"/>
                <a:gd name="connsiteY3" fmla="*/ 6061070 h 6061070"/>
                <a:gd name="connsiteX4" fmla="*/ 315364 w 11408028"/>
                <a:gd name="connsiteY4" fmla="*/ 5752247 h 6061070"/>
                <a:gd name="connsiteX5" fmla="*/ 488463 w 11408028"/>
                <a:gd name="connsiteY5" fmla="*/ 5752247 h 6061070"/>
                <a:gd name="connsiteX6" fmla="*/ 488463 w 11408028"/>
                <a:gd name="connsiteY6" fmla="*/ 5942478 h 6061070"/>
                <a:gd name="connsiteX7" fmla="*/ 684723 w 11408028"/>
                <a:gd name="connsiteY7" fmla="*/ 5942478 h 6061070"/>
                <a:gd name="connsiteX8" fmla="*/ 684723 w 11408028"/>
                <a:gd name="connsiteY8" fmla="*/ 5940850 h 6061070"/>
                <a:gd name="connsiteX9" fmla="*/ 690559 w 11408028"/>
                <a:gd name="connsiteY9" fmla="*/ 5940850 h 6061070"/>
                <a:gd name="connsiteX10" fmla="*/ 690559 w 11408028"/>
                <a:gd name="connsiteY10" fmla="*/ 5739748 h 6061070"/>
                <a:gd name="connsiteX11" fmla="*/ 502709 w 11408028"/>
                <a:gd name="connsiteY11" fmla="*/ 5739748 h 6061070"/>
                <a:gd name="connsiteX12" fmla="*/ 502709 w 11408028"/>
                <a:gd name="connsiteY12" fmla="*/ 5551145 h 6061070"/>
                <a:gd name="connsiteX13" fmla="*/ 312741 w 11408028"/>
                <a:gd name="connsiteY13" fmla="*/ 5551145 h 6061070"/>
                <a:gd name="connsiteX14" fmla="*/ 312741 w 11408028"/>
                <a:gd name="connsiteY14" fmla="*/ 5362541 h 6061070"/>
                <a:gd name="connsiteX15" fmla="*/ 111639 w 11408028"/>
                <a:gd name="connsiteY15" fmla="*/ 5362541 h 6061070"/>
                <a:gd name="connsiteX16" fmla="*/ 111639 w 11408028"/>
                <a:gd name="connsiteY16" fmla="*/ 5563643 h 6061070"/>
                <a:gd name="connsiteX17" fmla="*/ 300216 w 11408028"/>
                <a:gd name="connsiteY17" fmla="*/ 5563643 h 6061070"/>
                <a:gd name="connsiteX18" fmla="*/ 300216 w 11408028"/>
                <a:gd name="connsiteY18" fmla="*/ 5738542 h 6061070"/>
                <a:gd name="connsiteX19" fmla="*/ 0 w 11408028"/>
                <a:gd name="connsiteY19" fmla="*/ 5738542 h 606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08028" h="6061070">
                  <a:moveTo>
                    <a:pt x="0" y="0"/>
                  </a:moveTo>
                  <a:lnTo>
                    <a:pt x="11408028" y="0"/>
                  </a:lnTo>
                  <a:lnTo>
                    <a:pt x="11408028" y="6061070"/>
                  </a:lnTo>
                  <a:lnTo>
                    <a:pt x="315364" y="6061070"/>
                  </a:lnTo>
                  <a:lnTo>
                    <a:pt x="315364" y="5752247"/>
                  </a:lnTo>
                  <a:lnTo>
                    <a:pt x="488463" y="5752247"/>
                  </a:lnTo>
                  <a:lnTo>
                    <a:pt x="488463" y="5942478"/>
                  </a:lnTo>
                  <a:lnTo>
                    <a:pt x="684723" y="5942478"/>
                  </a:lnTo>
                  <a:lnTo>
                    <a:pt x="684723" y="5940850"/>
                  </a:lnTo>
                  <a:lnTo>
                    <a:pt x="690559" y="5940850"/>
                  </a:lnTo>
                  <a:lnTo>
                    <a:pt x="690559" y="5739748"/>
                  </a:lnTo>
                  <a:lnTo>
                    <a:pt x="502709" y="5739748"/>
                  </a:lnTo>
                  <a:lnTo>
                    <a:pt x="502709" y="5551145"/>
                  </a:lnTo>
                  <a:lnTo>
                    <a:pt x="312741" y="5551145"/>
                  </a:lnTo>
                  <a:lnTo>
                    <a:pt x="312741" y="5362541"/>
                  </a:lnTo>
                  <a:lnTo>
                    <a:pt x="111639" y="5362541"/>
                  </a:lnTo>
                  <a:lnTo>
                    <a:pt x="111639" y="5563643"/>
                  </a:lnTo>
                  <a:lnTo>
                    <a:pt x="300216" y="5563643"/>
                  </a:lnTo>
                  <a:lnTo>
                    <a:pt x="300216" y="5738542"/>
                  </a:lnTo>
                  <a:lnTo>
                    <a:pt x="0" y="5738542"/>
                  </a:lnTo>
                  <a:close/>
                </a:path>
              </a:pathLst>
            </a:custGeom>
            <a:noFill/>
            <a:ln w="12700">
              <a:solidFill>
                <a:srgbClr val="233C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rotWithShape="1">
          <a:blip r:embed="rId5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1"/>
            </p:custDataLst>
          </p:nvPr>
        </p:nvGrpSpPr>
        <p:grpSpPr>
          <a:xfrm flipH="1">
            <a:off x="156210" y="229235"/>
            <a:ext cx="11854180" cy="6440170"/>
            <a:chOff x="265071" y="327503"/>
            <a:chExt cx="11675156" cy="6202995"/>
          </a:xfrm>
        </p:grpSpPr>
        <p:sp>
          <p:nvSpPr>
            <p:cNvPr id="6" name="任意多边形: 形状 5"/>
            <p:cNvSpPr/>
            <p:nvPr>
              <p:custDataLst>
                <p:tags r:id="rId2"/>
              </p:custDataLst>
            </p:nvPr>
          </p:nvSpPr>
          <p:spPr>
            <a:xfrm>
              <a:off x="265072" y="327503"/>
              <a:ext cx="11675155" cy="6202995"/>
            </a:xfrm>
            <a:custGeom>
              <a:avLst/>
              <a:gdLst>
                <a:gd name="connsiteX0" fmla="*/ 0 w 11675155"/>
                <a:gd name="connsiteY0" fmla="*/ 0 h 6202995"/>
                <a:gd name="connsiteX1" fmla="*/ 11342428 w 11675155"/>
                <a:gd name="connsiteY1" fmla="*/ 0 h 6202995"/>
                <a:gd name="connsiteX2" fmla="*/ 11342428 w 11675155"/>
                <a:gd name="connsiteY2" fmla="*/ 346027 h 6202995"/>
                <a:gd name="connsiteX3" fmla="*/ 11675155 w 11675155"/>
                <a:gd name="connsiteY3" fmla="*/ 346027 h 6202995"/>
                <a:gd name="connsiteX4" fmla="*/ 11675155 w 11675155"/>
                <a:gd name="connsiteY4" fmla="*/ 6202995 h 6202995"/>
                <a:gd name="connsiteX5" fmla="*/ 0 w 11675155"/>
                <a:gd name="connsiteY5" fmla="*/ 6202995 h 620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5155" h="6202995">
                  <a:moveTo>
                    <a:pt x="0" y="0"/>
                  </a:moveTo>
                  <a:lnTo>
                    <a:pt x="11342428" y="0"/>
                  </a:lnTo>
                  <a:lnTo>
                    <a:pt x="11342428" y="346027"/>
                  </a:lnTo>
                  <a:lnTo>
                    <a:pt x="11675155" y="346027"/>
                  </a:lnTo>
                  <a:lnTo>
                    <a:pt x="11675155" y="6202995"/>
                  </a:lnTo>
                  <a:lnTo>
                    <a:pt x="0" y="62029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>
              <p:custDataLst>
                <p:tags r:id="rId3"/>
              </p:custDataLst>
            </p:nvPr>
          </p:nvSpPr>
          <p:spPr>
            <a:xfrm flipH="1" flipV="1">
              <a:off x="265071" y="327503"/>
              <a:ext cx="11675156" cy="6202995"/>
            </a:xfrm>
            <a:custGeom>
              <a:avLst/>
              <a:gdLst>
                <a:gd name="connsiteX0" fmla="*/ 0 w 11408028"/>
                <a:gd name="connsiteY0" fmla="*/ 0 h 6061070"/>
                <a:gd name="connsiteX1" fmla="*/ 11408028 w 11408028"/>
                <a:gd name="connsiteY1" fmla="*/ 0 h 6061070"/>
                <a:gd name="connsiteX2" fmla="*/ 11408028 w 11408028"/>
                <a:gd name="connsiteY2" fmla="*/ 6061070 h 6061070"/>
                <a:gd name="connsiteX3" fmla="*/ 315364 w 11408028"/>
                <a:gd name="connsiteY3" fmla="*/ 6061070 h 6061070"/>
                <a:gd name="connsiteX4" fmla="*/ 315364 w 11408028"/>
                <a:gd name="connsiteY4" fmla="*/ 5752247 h 6061070"/>
                <a:gd name="connsiteX5" fmla="*/ 488463 w 11408028"/>
                <a:gd name="connsiteY5" fmla="*/ 5752247 h 6061070"/>
                <a:gd name="connsiteX6" fmla="*/ 488463 w 11408028"/>
                <a:gd name="connsiteY6" fmla="*/ 5942478 h 6061070"/>
                <a:gd name="connsiteX7" fmla="*/ 684723 w 11408028"/>
                <a:gd name="connsiteY7" fmla="*/ 5942478 h 6061070"/>
                <a:gd name="connsiteX8" fmla="*/ 684723 w 11408028"/>
                <a:gd name="connsiteY8" fmla="*/ 5940850 h 6061070"/>
                <a:gd name="connsiteX9" fmla="*/ 690559 w 11408028"/>
                <a:gd name="connsiteY9" fmla="*/ 5940850 h 6061070"/>
                <a:gd name="connsiteX10" fmla="*/ 690559 w 11408028"/>
                <a:gd name="connsiteY10" fmla="*/ 5739748 h 6061070"/>
                <a:gd name="connsiteX11" fmla="*/ 502709 w 11408028"/>
                <a:gd name="connsiteY11" fmla="*/ 5739748 h 6061070"/>
                <a:gd name="connsiteX12" fmla="*/ 502709 w 11408028"/>
                <a:gd name="connsiteY12" fmla="*/ 5551145 h 6061070"/>
                <a:gd name="connsiteX13" fmla="*/ 312741 w 11408028"/>
                <a:gd name="connsiteY13" fmla="*/ 5551145 h 6061070"/>
                <a:gd name="connsiteX14" fmla="*/ 312741 w 11408028"/>
                <a:gd name="connsiteY14" fmla="*/ 5362541 h 6061070"/>
                <a:gd name="connsiteX15" fmla="*/ 111639 w 11408028"/>
                <a:gd name="connsiteY15" fmla="*/ 5362541 h 6061070"/>
                <a:gd name="connsiteX16" fmla="*/ 111639 w 11408028"/>
                <a:gd name="connsiteY16" fmla="*/ 5563643 h 6061070"/>
                <a:gd name="connsiteX17" fmla="*/ 300216 w 11408028"/>
                <a:gd name="connsiteY17" fmla="*/ 5563643 h 6061070"/>
                <a:gd name="connsiteX18" fmla="*/ 300216 w 11408028"/>
                <a:gd name="connsiteY18" fmla="*/ 5738542 h 6061070"/>
                <a:gd name="connsiteX19" fmla="*/ 0 w 11408028"/>
                <a:gd name="connsiteY19" fmla="*/ 5738542 h 606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08028" h="6061070">
                  <a:moveTo>
                    <a:pt x="0" y="0"/>
                  </a:moveTo>
                  <a:lnTo>
                    <a:pt x="11408028" y="0"/>
                  </a:lnTo>
                  <a:lnTo>
                    <a:pt x="11408028" y="6061070"/>
                  </a:lnTo>
                  <a:lnTo>
                    <a:pt x="315364" y="6061070"/>
                  </a:lnTo>
                  <a:lnTo>
                    <a:pt x="315364" y="5752247"/>
                  </a:lnTo>
                  <a:lnTo>
                    <a:pt x="488463" y="5752247"/>
                  </a:lnTo>
                  <a:lnTo>
                    <a:pt x="488463" y="5942478"/>
                  </a:lnTo>
                  <a:lnTo>
                    <a:pt x="684723" y="5942478"/>
                  </a:lnTo>
                  <a:lnTo>
                    <a:pt x="684723" y="5940850"/>
                  </a:lnTo>
                  <a:lnTo>
                    <a:pt x="690559" y="5940850"/>
                  </a:lnTo>
                  <a:lnTo>
                    <a:pt x="690559" y="5739748"/>
                  </a:lnTo>
                  <a:lnTo>
                    <a:pt x="502709" y="5739748"/>
                  </a:lnTo>
                  <a:lnTo>
                    <a:pt x="502709" y="5551145"/>
                  </a:lnTo>
                  <a:lnTo>
                    <a:pt x="312741" y="5551145"/>
                  </a:lnTo>
                  <a:lnTo>
                    <a:pt x="312741" y="5362541"/>
                  </a:lnTo>
                  <a:lnTo>
                    <a:pt x="111639" y="5362541"/>
                  </a:lnTo>
                  <a:lnTo>
                    <a:pt x="111639" y="5563643"/>
                  </a:lnTo>
                  <a:lnTo>
                    <a:pt x="300216" y="5563643"/>
                  </a:lnTo>
                  <a:lnTo>
                    <a:pt x="300216" y="5738542"/>
                  </a:lnTo>
                  <a:lnTo>
                    <a:pt x="0" y="5738542"/>
                  </a:lnTo>
                  <a:close/>
                </a:path>
              </a:pathLst>
            </a:custGeom>
            <a:noFill/>
            <a:ln w="12700">
              <a:solidFill>
                <a:srgbClr val="233C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bg>
      <p:bgPr>
        <a:solidFill>
          <a:srgbClr val="D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ags" Target="../tags/tag63.xml"/><Relationship Id="rId3" Type="http://schemas.openxmlformats.org/officeDocument/2006/relationships/slideLayout" Target="../slideLayouts/slideLayout18.xml"/><Relationship Id="rId21" Type="http://schemas.openxmlformats.org/officeDocument/2006/relationships/tags" Target="../tags/tag6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ags" Target="../tags/tag62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20" Type="http://schemas.openxmlformats.org/officeDocument/2006/relationships/tags" Target="../tags/tag6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19" Type="http://schemas.openxmlformats.org/officeDocument/2006/relationships/tags" Target="../tags/tag6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ags" Target="../tags/tag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2AC3-F442-485E-9586-3FE32B6EBDC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394EA-E9DC-4E3B-AFEA-5E6F25F90A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26.xml"/><Relationship Id="rId7" Type="http://schemas.openxmlformats.org/officeDocument/2006/relationships/image" Target="../media/image17.pn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tags" Target="../tags/tag240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tags" Target="../tags/tag239.xml"/><Relationship Id="rId5" Type="http://schemas.openxmlformats.org/officeDocument/2006/relationships/tags" Target="../tags/tag233.xml"/><Relationship Id="rId15" Type="http://schemas.openxmlformats.org/officeDocument/2006/relationships/image" Target="../media/image19.png"/><Relationship Id="rId10" Type="http://schemas.openxmlformats.org/officeDocument/2006/relationships/tags" Target="../tags/tag238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53.xml"/><Relationship Id="rId18" Type="http://schemas.openxmlformats.org/officeDocument/2006/relationships/tags" Target="../tags/tag258.xml"/><Relationship Id="rId26" Type="http://schemas.openxmlformats.org/officeDocument/2006/relationships/tags" Target="../tags/tag266.xml"/><Relationship Id="rId39" Type="http://schemas.openxmlformats.org/officeDocument/2006/relationships/tags" Target="../tags/tag279.xml"/><Relationship Id="rId21" Type="http://schemas.openxmlformats.org/officeDocument/2006/relationships/tags" Target="../tags/tag261.xml"/><Relationship Id="rId34" Type="http://schemas.openxmlformats.org/officeDocument/2006/relationships/tags" Target="../tags/tag274.xml"/><Relationship Id="rId42" Type="http://schemas.openxmlformats.org/officeDocument/2006/relationships/tags" Target="../tags/tag282.xml"/><Relationship Id="rId47" Type="http://schemas.openxmlformats.org/officeDocument/2006/relationships/tags" Target="../tags/tag287.xml"/><Relationship Id="rId50" Type="http://schemas.openxmlformats.org/officeDocument/2006/relationships/tags" Target="../tags/tag290.xml"/><Relationship Id="rId55" Type="http://schemas.openxmlformats.org/officeDocument/2006/relationships/image" Target="../media/image19.png"/><Relationship Id="rId7" Type="http://schemas.openxmlformats.org/officeDocument/2006/relationships/tags" Target="../tags/tag247.xml"/><Relationship Id="rId2" Type="http://schemas.openxmlformats.org/officeDocument/2006/relationships/tags" Target="../tags/tag242.xml"/><Relationship Id="rId16" Type="http://schemas.openxmlformats.org/officeDocument/2006/relationships/tags" Target="../tags/tag256.xml"/><Relationship Id="rId29" Type="http://schemas.openxmlformats.org/officeDocument/2006/relationships/tags" Target="../tags/tag269.xml"/><Relationship Id="rId11" Type="http://schemas.openxmlformats.org/officeDocument/2006/relationships/tags" Target="../tags/tag251.xml"/><Relationship Id="rId24" Type="http://schemas.openxmlformats.org/officeDocument/2006/relationships/tags" Target="../tags/tag264.xml"/><Relationship Id="rId32" Type="http://schemas.openxmlformats.org/officeDocument/2006/relationships/tags" Target="../tags/tag272.xml"/><Relationship Id="rId37" Type="http://schemas.openxmlformats.org/officeDocument/2006/relationships/tags" Target="../tags/tag277.xml"/><Relationship Id="rId40" Type="http://schemas.openxmlformats.org/officeDocument/2006/relationships/tags" Target="../tags/tag280.xml"/><Relationship Id="rId45" Type="http://schemas.openxmlformats.org/officeDocument/2006/relationships/tags" Target="../tags/tag285.xml"/><Relationship Id="rId53" Type="http://schemas.openxmlformats.org/officeDocument/2006/relationships/image" Target="../media/image21.emf"/><Relationship Id="rId5" Type="http://schemas.openxmlformats.org/officeDocument/2006/relationships/tags" Target="../tags/tag245.xml"/><Relationship Id="rId10" Type="http://schemas.openxmlformats.org/officeDocument/2006/relationships/tags" Target="../tags/tag250.xml"/><Relationship Id="rId19" Type="http://schemas.openxmlformats.org/officeDocument/2006/relationships/tags" Target="../tags/tag259.xml"/><Relationship Id="rId31" Type="http://schemas.openxmlformats.org/officeDocument/2006/relationships/tags" Target="../tags/tag271.xml"/><Relationship Id="rId44" Type="http://schemas.openxmlformats.org/officeDocument/2006/relationships/tags" Target="../tags/tag284.xml"/><Relationship Id="rId52" Type="http://schemas.openxmlformats.org/officeDocument/2006/relationships/notesSlide" Target="../notesSlides/notesSlide2.xml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tags" Target="../tags/tag254.xml"/><Relationship Id="rId22" Type="http://schemas.openxmlformats.org/officeDocument/2006/relationships/tags" Target="../tags/tag262.xml"/><Relationship Id="rId27" Type="http://schemas.openxmlformats.org/officeDocument/2006/relationships/tags" Target="../tags/tag267.xml"/><Relationship Id="rId30" Type="http://schemas.openxmlformats.org/officeDocument/2006/relationships/tags" Target="../tags/tag270.xml"/><Relationship Id="rId35" Type="http://schemas.openxmlformats.org/officeDocument/2006/relationships/tags" Target="../tags/tag275.xml"/><Relationship Id="rId43" Type="http://schemas.openxmlformats.org/officeDocument/2006/relationships/tags" Target="../tags/tag283.xml"/><Relationship Id="rId48" Type="http://schemas.openxmlformats.org/officeDocument/2006/relationships/tags" Target="../tags/tag288.xml"/><Relationship Id="rId8" Type="http://schemas.openxmlformats.org/officeDocument/2006/relationships/tags" Target="../tags/tag248.xml"/><Relationship Id="rId51" Type="http://schemas.openxmlformats.org/officeDocument/2006/relationships/slideLayout" Target="../slideLayouts/slideLayout1.xml"/><Relationship Id="rId3" Type="http://schemas.openxmlformats.org/officeDocument/2006/relationships/tags" Target="../tags/tag243.xml"/><Relationship Id="rId12" Type="http://schemas.openxmlformats.org/officeDocument/2006/relationships/tags" Target="../tags/tag252.xml"/><Relationship Id="rId17" Type="http://schemas.openxmlformats.org/officeDocument/2006/relationships/tags" Target="../tags/tag257.xml"/><Relationship Id="rId25" Type="http://schemas.openxmlformats.org/officeDocument/2006/relationships/tags" Target="../tags/tag265.xml"/><Relationship Id="rId33" Type="http://schemas.openxmlformats.org/officeDocument/2006/relationships/tags" Target="../tags/tag273.xml"/><Relationship Id="rId38" Type="http://schemas.openxmlformats.org/officeDocument/2006/relationships/tags" Target="../tags/tag278.xml"/><Relationship Id="rId46" Type="http://schemas.openxmlformats.org/officeDocument/2006/relationships/tags" Target="../tags/tag286.xml"/><Relationship Id="rId20" Type="http://schemas.openxmlformats.org/officeDocument/2006/relationships/tags" Target="../tags/tag260.xml"/><Relationship Id="rId41" Type="http://schemas.openxmlformats.org/officeDocument/2006/relationships/tags" Target="../tags/tag281.xml"/><Relationship Id="rId54" Type="http://schemas.openxmlformats.org/officeDocument/2006/relationships/image" Target="../media/image22.png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5" Type="http://schemas.openxmlformats.org/officeDocument/2006/relationships/tags" Target="../tags/tag255.xml"/><Relationship Id="rId23" Type="http://schemas.openxmlformats.org/officeDocument/2006/relationships/tags" Target="../tags/tag263.xml"/><Relationship Id="rId28" Type="http://schemas.openxmlformats.org/officeDocument/2006/relationships/tags" Target="../tags/tag268.xml"/><Relationship Id="rId36" Type="http://schemas.openxmlformats.org/officeDocument/2006/relationships/tags" Target="../tags/tag276.xml"/><Relationship Id="rId49" Type="http://schemas.openxmlformats.org/officeDocument/2006/relationships/tags" Target="../tags/tag28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93.xml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99.xml"/><Relationship Id="rId7" Type="http://schemas.openxmlformats.org/officeDocument/2006/relationships/image" Target="../media/image25.jpeg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0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tags" Target="../tags/tag312.xml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tags" Target="../tags/tag311.xml"/><Relationship Id="rId5" Type="http://schemas.openxmlformats.org/officeDocument/2006/relationships/tags" Target="../tags/tag305.xml"/><Relationship Id="rId15" Type="http://schemas.openxmlformats.org/officeDocument/2006/relationships/image" Target="../media/image19.png"/><Relationship Id="rId10" Type="http://schemas.openxmlformats.org/officeDocument/2006/relationships/tags" Target="../tags/tag310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327.xml"/><Relationship Id="rId18" Type="http://schemas.openxmlformats.org/officeDocument/2006/relationships/tags" Target="../tags/tag332.xml"/><Relationship Id="rId26" Type="http://schemas.openxmlformats.org/officeDocument/2006/relationships/tags" Target="../tags/tag340.xml"/><Relationship Id="rId39" Type="http://schemas.openxmlformats.org/officeDocument/2006/relationships/tags" Target="../tags/tag353.xml"/><Relationship Id="rId21" Type="http://schemas.openxmlformats.org/officeDocument/2006/relationships/tags" Target="../tags/tag335.xml"/><Relationship Id="rId34" Type="http://schemas.openxmlformats.org/officeDocument/2006/relationships/tags" Target="../tags/tag348.xml"/><Relationship Id="rId42" Type="http://schemas.openxmlformats.org/officeDocument/2006/relationships/tags" Target="../tags/tag356.xml"/><Relationship Id="rId47" Type="http://schemas.openxmlformats.org/officeDocument/2006/relationships/image" Target="../media/image21.emf"/><Relationship Id="rId7" Type="http://schemas.openxmlformats.org/officeDocument/2006/relationships/tags" Target="../tags/tag321.xml"/><Relationship Id="rId2" Type="http://schemas.openxmlformats.org/officeDocument/2006/relationships/tags" Target="../tags/tag316.xml"/><Relationship Id="rId16" Type="http://schemas.openxmlformats.org/officeDocument/2006/relationships/tags" Target="../tags/tag330.xml"/><Relationship Id="rId29" Type="http://schemas.openxmlformats.org/officeDocument/2006/relationships/tags" Target="../tags/tag343.xml"/><Relationship Id="rId11" Type="http://schemas.openxmlformats.org/officeDocument/2006/relationships/tags" Target="../tags/tag325.xml"/><Relationship Id="rId24" Type="http://schemas.openxmlformats.org/officeDocument/2006/relationships/tags" Target="../tags/tag338.xml"/><Relationship Id="rId32" Type="http://schemas.openxmlformats.org/officeDocument/2006/relationships/tags" Target="../tags/tag346.xml"/><Relationship Id="rId37" Type="http://schemas.openxmlformats.org/officeDocument/2006/relationships/tags" Target="../tags/tag351.xml"/><Relationship Id="rId40" Type="http://schemas.openxmlformats.org/officeDocument/2006/relationships/tags" Target="../tags/tag354.xml"/><Relationship Id="rId45" Type="http://schemas.openxmlformats.org/officeDocument/2006/relationships/image" Target="../media/image28.jpeg"/><Relationship Id="rId5" Type="http://schemas.openxmlformats.org/officeDocument/2006/relationships/tags" Target="../tags/tag319.xml"/><Relationship Id="rId15" Type="http://schemas.openxmlformats.org/officeDocument/2006/relationships/tags" Target="../tags/tag329.xml"/><Relationship Id="rId23" Type="http://schemas.openxmlformats.org/officeDocument/2006/relationships/tags" Target="../tags/tag337.xml"/><Relationship Id="rId28" Type="http://schemas.openxmlformats.org/officeDocument/2006/relationships/tags" Target="../tags/tag342.xml"/><Relationship Id="rId36" Type="http://schemas.openxmlformats.org/officeDocument/2006/relationships/tags" Target="../tags/tag350.xml"/><Relationship Id="rId49" Type="http://schemas.openxmlformats.org/officeDocument/2006/relationships/image" Target="../media/image31.png"/><Relationship Id="rId10" Type="http://schemas.openxmlformats.org/officeDocument/2006/relationships/tags" Target="../tags/tag324.xml"/><Relationship Id="rId19" Type="http://schemas.openxmlformats.org/officeDocument/2006/relationships/tags" Target="../tags/tag333.xml"/><Relationship Id="rId31" Type="http://schemas.openxmlformats.org/officeDocument/2006/relationships/tags" Target="../tags/tag345.xml"/><Relationship Id="rId44" Type="http://schemas.openxmlformats.org/officeDocument/2006/relationships/slideLayout" Target="../slideLayouts/slideLayout1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tags" Target="../tags/tag328.xml"/><Relationship Id="rId22" Type="http://schemas.openxmlformats.org/officeDocument/2006/relationships/tags" Target="../tags/tag336.xml"/><Relationship Id="rId27" Type="http://schemas.openxmlformats.org/officeDocument/2006/relationships/tags" Target="../tags/tag341.xml"/><Relationship Id="rId30" Type="http://schemas.openxmlformats.org/officeDocument/2006/relationships/tags" Target="../tags/tag344.xml"/><Relationship Id="rId35" Type="http://schemas.openxmlformats.org/officeDocument/2006/relationships/tags" Target="../tags/tag349.xml"/><Relationship Id="rId43" Type="http://schemas.openxmlformats.org/officeDocument/2006/relationships/tags" Target="../tags/tag357.xml"/><Relationship Id="rId48" Type="http://schemas.openxmlformats.org/officeDocument/2006/relationships/image" Target="../media/image30.jpeg"/><Relationship Id="rId8" Type="http://schemas.openxmlformats.org/officeDocument/2006/relationships/tags" Target="../tags/tag322.xml"/><Relationship Id="rId3" Type="http://schemas.openxmlformats.org/officeDocument/2006/relationships/tags" Target="../tags/tag317.xml"/><Relationship Id="rId12" Type="http://schemas.openxmlformats.org/officeDocument/2006/relationships/tags" Target="../tags/tag326.xml"/><Relationship Id="rId17" Type="http://schemas.openxmlformats.org/officeDocument/2006/relationships/tags" Target="../tags/tag331.xml"/><Relationship Id="rId25" Type="http://schemas.openxmlformats.org/officeDocument/2006/relationships/tags" Target="../tags/tag339.xml"/><Relationship Id="rId33" Type="http://schemas.openxmlformats.org/officeDocument/2006/relationships/tags" Target="../tags/tag347.xml"/><Relationship Id="rId38" Type="http://schemas.openxmlformats.org/officeDocument/2006/relationships/tags" Target="../tags/tag352.xml"/><Relationship Id="rId46" Type="http://schemas.openxmlformats.org/officeDocument/2006/relationships/image" Target="../media/image29.jpeg"/><Relationship Id="rId20" Type="http://schemas.openxmlformats.org/officeDocument/2006/relationships/tags" Target="../tags/tag334.xml"/><Relationship Id="rId41" Type="http://schemas.openxmlformats.org/officeDocument/2006/relationships/tags" Target="../tags/tag355.xml"/><Relationship Id="rId1" Type="http://schemas.openxmlformats.org/officeDocument/2006/relationships/tags" Target="../tags/tag315.xml"/><Relationship Id="rId6" Type="http://schemas.openxmlformats.org/officeDocument/2006/relationships/tags" Target="../tags/tag320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370.xml"/><Relationship Id="rId18" Type="http://schemas.openxmlformats.org/officeDocument/2006/relationships/tags" Target="../tags/tag375.xml"/><Relationship Id="rId26" Type="http://schemas.openxmlformats.org/officeDocument/2006/relationships/tags" Target="../tags/tag383.xml"/><Relationship Id="rId39" Type="http://schemas.openxmlformats.org/officeDocument/2006/relationships/tags" Target="../tags/tag396.xml"/><Relationship Id="rId21" Type="http://schemas.openxmlformats.org/officeDocument/2006/relationships/tags" Target="../tags/tag378.xml"/><Relationship Id="rId34" Type="http://schemas.openxmlformats.org/officeDocument/2006/relationships/tags" Target="../tags/tag391.xml"/><Relationship Id="rId42" Type="http://schemas.openxmlformats.org/officeDocument/2006/relationships/tags" Target="../tags/tag399.xml"/><Relationship Id="rId47" Type="http://schemas.openxmlformats.org/officeDocument/2006/relationships/tags" Target="../tags/tag404.xml"/><Relationship Id="rId50" Type="http://schemas.openxmlformats.org/officeDocument/2006/relationships/slideLayout" Target="../slideLayouts/slideLayout1.xml"/><Relationship Id="rId7" Type="http://schemas.openxmlformats.org/officeDocument/2006/relationships/tags" Target="../tags/tag364.xml"/><Relationship Id="rId2" Type="http://schemas.openxmlformats.org/officeDocument/2006/relationships/tags" Target="../tags/tag359.xml"/><Relationship Id="rId16" Type="http://schemas.openxmlformats.org/officeDocument/2006/relationships/tags" Target="../tags/tag373.xml"/><Relationship Id="rId29" Type="http://schemas.openxmlformats.org/officeDocument/2006/relationships/tags" Target="../tags/tag386.xml"/><Relationship Id="rId11" Type="http://schemas.openxmlformats.org/officeDocument/2006/relationships/tags" Target="../tags/tag368.xml"/><Relationship Id="rId24" Type="http://schemas.openxmlformats.org/officeDocument/2006/relationships/tags" Target="../tags/tag381.xml"/><Relationship Id="rId32" Type="http://schemas.openxmlformats.org/officeDocument/2006/relationships/tags" Target="../tags/tag389.xml"/><Relationship Id="rId37" Type="http://schemas.openxmlformats.org/officeDocument/2006/relationships/tags" Target="../tags/tag394.xml"/><Relationship Id="rId40" Type="http://schemas.openxmlformats.org/officeDocument/2006/relationships/tags" Target="../tags/tag397.xml"/><Relationship Id="rId45" Type="http://schemas.openxmlformats.org/officeDocument/2006/relationships/tags" Target="../tags/tag402.xml"/><Relationship Id="rId53" Type="http://schemas.openxmlformats.org/officeDocument/2006/relationships/image" Target="../media/image33.jpeg"/><Relationship Id="rId5" Type="http://schemas.openxmlformats.org/officeDocument/2006/relationships/tags" Target="../tags/tag362.xml"/><Relationship Id="rId10" Type="http://schemas.openxmlformats.org/officeDocument/2006/relationships/tags" Target="../tags/tag367.xml"/><Relationship Id="rId19" Type="http://schemas.openxmlformats.org/officeDocument/2006/relationships/tags" Target="../tags/tag376.xml"/><Relationship Id="rId31" Type="http://schemas.openxmlformats.org/officeDocument/2006/relationships/tags" Target="../tags/tag388.xml"/><Relationship Id="rId44" Type="http://schemas.openxmlformats.org/officeDocument/2006/relationships/tags" Target="../tags/tag401.xml"/><Relationship Id="rId52" Type="http://schemas.openxmlformats.org/officeDocument/2006/relationships/image" Target="../media/image21.emf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tags" Target="../tags/tag371.xml"/><Relationship Id="rId22" Type="http://schemas.openxmlformats.org/officeDocument/2006/relationships/tags" Target="../tags/tag379.xml"/><Relationship Id="rId27" Type="http://schemas.openxmlformats.org/officeDocument/2006/relationships/tags" Target="../tags/tag384.xml"/><Relationship Id="rId30" Type="http://schemas.openxmlformats.org/officeDocument/2006/relationships/tags" Target="../tags/tag387.xml"/><Relationship Id="rId35" Type="http://schemas.openxmlformats.org/officeDocument/2006/relationships/tags" Target="../tags/tag392.xml"/><Relationship Id="rId43" Type="http://schemas.openxmlformats.org/officeDocument/2006/relationships/tags" Target="../tags/tag400.xml"/><Relationship Id="rId48" Type="http://schemas.openxmlformats.org/officeDocument/2006/relationships/tags" Target="../tags/tag405.xml"/><Relationship Id="rId8" Type="http://schemas.openxmlformats.org/officeDocument/2006/relationships/tags" Target="../tags/tag365.xml"/><Relationship Id="rId51" Type="http://schemas.openxmlformats.org/officeDocument/2006/relationships/image" Target="../media/image32.jpeg"/><Relationship Id="rId3" Type="http://schemas.openxmlformats.org/officeDocument/2006/relationships/tags" Target="../tags/tag360.xml"/><Relationship Id="rId12" Type="http://schemas.openxmlformats.org/officeDocument/2006/relationships/tags" Target="../tags/tag369.xml"/><Relationship Id="rId17" Type="http://schemas.openxmlformats.org/officeDocument/2006/relationships/tags" Target="../tags/tag374.xml"/><Relationship Id="rId25" Type="http://schemas.openxmlformats.org/officeDocument/2006/relationships/tags" Target="../tags/tag382.xml"/><Relationship Id="rId33" Type="http://schemas.openxmlformats.org/officeDocument/2006/relationships/tags" Target="../tags/tag390.xml"/><Relationship Id="rId38" Type="http://schemas.openxmlformats.org/officeDocument/2006/relationships/tags" Target="../tags/tag395.xml"/><Relationship Id="rId46" Type="http://schemas.openxmlformats.org/officeDocument/2006/relationships/tags" Target="../tags/tag403.xml"/><Relationship Id="rId20" Type="http://schemas.openxmlformats.org/officeDocument/2006/relationships/tags" Target="../tags/tag377.xml"/><Relationship Id="rId41" Type="http://schemas.openxmlformats.org/officeDocument/2006/relationships/tags" Target="../tags/tag398.xml"/><Relationship Id="rId54" Type="http://schemas.openxmlformats.org/officeDocument/2006/relationships/image" Target="../media/image34.png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5" Type="http://schemas.openxmlformats.org/officeDocument/2006/relationships/tags" Target="../tags/tag372.xml"/><Relationship Id="rId23" Type="http://schemas.openxmlformats.org/officeDocument/2006/relationships/tags" Target="../tags/tag380.xml"/><Relationship Id="rId28" Type="http://schemas.openxmlformats.org/officeDocument/2006/relationships/tags" Target="../tags/tag385.xml"/><Relationship Id="rId36" Type="http://schemas.openxmlformats.org/officeDocument/2006/relationships/tags" Target="../tags/tag393.xml"/><Relationship Id="rId49" Type="http://schemas.openxmlformats.org/officeDocument/2006/relationships/tags" Target="../tags/tag40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tags" Target="../tags/tag419.xml"/><Relationship Id="rId18" Type="http://schemas.openxmlformats.org/officeDocument/2006/relationships/tags" Target="../tags/tag424.xml"/><Relationship Id="rId26" Type="http://schemas.openxmlformats.org/officeDocument/2006/relationships/image" Target="../media/image36.jpeg"/><Relationship Id="rId3" Type="http://schemas.openxmlformats.org/officeDocument/2006/relationships/tags" Target="../tags/tag409.xml"/><Relationship Id="rId21" Type="http://schemas.openxmlformats.org/officeDocument/2006/relationships/tags" Target="../tags/tag427.xml"/><Relationship Id="rId7" Type="http://schemas.openxmlformats.org/officeDocument/2006/relationships/tags" Target="../tags/tag413.xml"/><Relationship Id="rId12" Type="http://schemas.openxmlformats.org/officeDocument/2006/relationships/tags" Target="../tags/tag418.xml"/><Relationship Id="rId17" Type="http://schemas.openxmlformats.org/officeDocument/2006/relationships/tags" Target="../tags/tag423.xml"/><Relationship Id="rId25" Type="http://schemas.openxmlformats.org/officeDocument/2006/relationships/image" Target="../media/image35.jpeg"/><Relationship Id="rId2" Type="http://schemas.openxmlformats.org/officeDocument/2006/relationships/tags" Target="../tags/tag408.xml"/><Relationship Id="rId16" Type="http://schemas.openxmlformats.org/officeDocument/2006/relationships/tags" Target="../tags/tag422.xml"/><Relationship Id="rId20" Type="http://schemas.openxmlformats.org/officeDocument/2006/relationships/tags" Target="../tags/tag426.xml"/><Relationship Id="rId29" Type="http://schemas.openxmlformats.org/officeDocument/2006/relationships/image" Target="../media/image39.png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tags" Target="../tags/tag417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411.xml"/><Relationship Id="rId15" Type="http://schemas.openxmlformats.org/officeDocument/2006/relationships/tags" Target="../tags/tag421.xml"/><Relationship Id="rId23" Type="http://schemas.openxmlformats.org/officeDocument/2006/relationships/tags" Target="../tags/tag429.xml"/><Relationship Id="rId28" Type="http://schemas.openxmlformats.org/officeDocument/2006/relationships/image" Target="../media/image38.png"/><Relationship Id="rId10" Type="http://schemas.openxmlformats.org/officeDocument/2006/relationships/tags" Target="../tags/tag416.xml"/><Relationship Id="rId19" Type="http://schemas.openxmlformats.org/officeDocument/2006/relationships/tags" Target="../tags/tag425.xml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tags" Target="../tags/tag420.xml"/><Relationship Id="rId22" Type="http://schemas.openxmlformats.org/officeDocument/2006/relationships/tags" Target="../tags/tag428.xml"/><Relationship Id="rId27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5.xml"/><Relationship Id="rId4" Type="http://schemas.openxmlformats.org/officeDocument/2006/relationships/tags" Target="../tags/tag1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43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image" Target="../media/image42.png"/><Relationship Id="rId5" Type="http://schemas.openxmlformats.org/officeDocument/2006/relationships/tags" Target="../tags/tag434.xml"/><Relationship Id="rId10" Type="http://schemas.openxmlformats.org/officeDocument/2006/relationships/image" Target="../media/image41.png"/><Relationship Id="rId4" Type="http://schemas.openxmlformats.org/officeDocument/2006/relationships/tags" Target="../tags/tag433.xml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46.xml"/><Relationship Id="rId13" Type="http://schemas.openxmlformats.org/officeDocument/2006/relationships/image" Target="../media/image20.png"/><Relationship Id="rId3" Type="http://schemas.openxmlformats.org/officeDocument/2006/relationships/tags" Target="../tags/tag441.xml"/><Relationship Id="rId7" Type="http://schemas.openxmlformats.org/officeDocument/2006/relationships/tags" Target="../tags/tag445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tags" Target="../tags/tag449.xml"/><Relationship Id="rId5" Type="http://schemas.openxmlformats.org/officeDocument/2006/relationships/tags" Target="../tags/tag443.xml"/><Relationship Id="rId10" Type="http://schemas.openxmlformats.org/officeDocument/2006/relationships/tags" Target="../tags/tag448.xml"/><Relationship Id="rId4" Type="http://schemas.openxmlformats.org/officeDocument/2006/relationships/tags" Target="../tags/tag442.xml"/><Relationship Id="rId9" Type="http://schemas.openxmlformats.org/officeDocument/2006/relationships/tags" Target="../tags/tag447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tags" Target="../tags/tag475.xml"/><Relationship Id="rId21" Type="http://schemas.openxmlformats.org/officeDocument/2006/relationships/tags" Target="../tags/tag470.xml"/><Relationship Id="rId34" Type="http://schemas.openxmlformats.org/officeDocument/2006/relationships/tags" Target="../tags/tag483.xml"/><Relationship Id="rId42" Type="http://schemas.openxmlformats.org/officeDocument/2006/relationships/tags" Target="../tags/tag491.xml"/><Relationship Id="rId47" Type="http://schemas.openxmlformats.org/officeDocument/2006/relationships/tags" Target="../tags/tag496.xml"/><Relationship Id="rId50" Type="http://schemas.openxmlformats.org/officeDocument/2006/relationships/tags" Target="../tags/tag499.xml"/><Relationship Id="rId55" Type="http://schemas.openxmlformats.org/officeDocument/2006/relationships/tags" Target="../tags/tag504.xml"/><Relationship Id="rId63" Type="http://schemas.openxmlformats.org/officeDocument/2006/relationships/tags" Target="../tags/tag512.xml"/><Relationship Id="rId7" Type="http://schemas.openxmlformats.org/officeDocument/2006/relationships/tags" Target="../tags/tag456.xml"/><Relationship Id="rId2" Type="http://schemas.openxmlformats.org/officeDocument/2006/relationships/tags" Target="../tags/tag451.xml"/><Relationship Id="rId16" Type="http://schemas.openxmlformats.org/officeDocument/2006/relationships/tags" Target="../tags/tag465.xml"/><Relationship Id="rId29" Type="http://schemas.openxmlformats.org/officeDocument/2006/relationships/tags" Target="../tags/tag478.xml"/><Relationship Id="rId11" Type="http://schemas.openxmlformats.org/officeDocument/2006/relationships/tags" Target="../tags/tag460.xml"/><Relationship Id="rId24" Type="http://schemas.openxmlformats.org/officeDocument/2006/relationships/tags" Target="../tags/tag473.xml"/><Relationship Id="rId32" Type="http://schemas.openxmlformats.org/officeDocument/2006/relationships/tags" Target="../tags/tag481.xml"/><Relationship Id="rId37" Type="http://schemas.openxmlformats.org/officeDocument/2006/relationships/tags" Target="../tags/tag486.xml"/><Relationship Id="rId40" Type="http://schemas.openxmlformats.org/officeDocument/2006/relationships/tags" Target="../tags/tag489.xml"/><Relationship Id="rId45" Type="http://schemas.openxmlformats.org/officeDocument/2006/relationships/tags" Target="../tags/tag494.xml"/><Relationship Id="rId53" Type="http://schemas.openxmlformats.org/officeDocument/2006/relationships/tags" Target="../tags/tag502.xml"/><Relationship Id="rId58" Type="http://schemas.openxmlformats.org/officeDocument/2006/relationships/tags" Target="../tags/tag507.xml"/><Relationship Id="rId5" Type="http://schemas.openxmlformats.org/officeDocument/2006/relationships/tags" Target="../tags/tag454.xml"/><Relationship Id="rId61" Type="http://schemas.openxmlformats.org/officeDocument/2006/relationships/tags" Target="../tags/tag510.xml"/><Relationship Id="rId19" Type="http://schemas.openxmlformats.org/officeDocument/2006/relationships/tags" Target="../tags/tag468.xml"/><Relationship Id="rId14" Type="http://schemas.openxmlformats.org/officeDocument/2006/relationships/tags" Target="../tags/tag463.xml"/><Relationship Id="rId22" Type="http://schemas.openxmlformats.org/officeDocument/2006/relationships/tags" Target="../tags/tag471.xml"/><Relationship Id="rId27" Type="http://schemas.openxmlformats.org/officeDocument/2006/relationships/tags" Target="../tags/tag476.xml"/><Relationship Id="rId30" Type="http://schemas.openxmlformats.org/officeDocument/2006/relationships/tags" Target="../tags/tag479.xml"/><Relationship Id="rId35" Type="http://schemas.openxmlformats.org/officeDocument/2006/relationships/tags" Target="../tags/tag484.xml"/><Relationship Id="rId43" Type="http://schemas.openxmlformats.org/officeDocument/2006/relationships/tags" Target="../tags/tag492.xml"/><Relationship Id="rId48" Type="http://schemas.openxmlformats.org/officeDocument/2006/relationships/tags" Target="../tags/tag497.xml"/><Relationship Id="rId56" Type="http://schemas.openxmlformats.org/officeDocument/2006/relationships/tags" Target="../tags/tag505.xml"/><Relationship Id="rId64" Type="http://schemas.openxmlformats.org/officeDocument/2006/relationships/slideLayout" Target="../slideLayouts/slideLayout1.xml"/><Relationship Id="rId8" Type="http://schemas.openxmlformats.org/officeDocument/2006/relationships/tags" Target="../tags/tag457.xml"/><Relationship Id="rId51" Type="http://schemas.openxmlformats.org/officeDocument/2006/relationships/tags" Target="../tags/tag500.xml"/><Relationship Id="rId3" Type="http://schemas.openxmlformats.org/officeDocument/2006/relationships/tags" Target="../tags/tag452.xml"/><Relationship Id="rId12" Type="http://schemas.openxmlformats.org/officeDocument/2006/relationships/tags" Target="../tags/tag461.xml"/><Relationship Id="rId17" Type="http://schemas.openxmlformats.org/officeDocument/2006/relationships/tags" Target="../tags/tag466.xml"/><Relationship Id="rId25" Type="http://schemas.openxmlformats.org/officeDocument/2006/relationships/tags" Target="../tags/tag474.xml"/><Relationship Id="rId33" Type="http://schemas.openxmlformats.org/officeDocument/2006/relationships/tags" Target="../tags/tag482.xml"/><Relationship Id="rId38" Type="http://schemas.openxmlformats.org/officeDocument/2006/relationships/tags" Target="../tags/tag487.xml"/><Relationship Id="rId46" Type="http://schemas.openxmlformats.org/officeDocument/2006/relationships/tags" Target="../tags/tag495.xml"/><Relationship Id="rId59" Type="http://schemas.openxmlformats.org/officeDocument/2006/relationships/tags" Target="../tags/tag508.xml"/><Relationship Id="rId20" Type="http://schemas.openxmlformats.org/officeDocument/2006/relationships/tags" Target="../tags/tag469.xml"/><Relationship Id="rId41" Type="http://schemas.openxmlformats.org/officeDocument/2006/relationships/tags" Target="../tags/tag490.xml"/><Relationship Id="rId54" Type="http://schemas.openxmlformats.org/officeDocument/2006/relationships/tags" Target="../tags/tag503.xml"/><Relationship Id="rId62" Type="http://schemas.openxmlformats.org/officeDocument/2006/relationships/tags" Target="../tags/tag511.xml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15" Type="http://schemas.openxmlformats.org/officeDocument/2006/relationships/tags" Target="../tags/tag464.xml"/><Relationship Id="rId23" Type="http://schemas.openxmlformats.org/officeDocument/2006/relationships/tags" Target="../tags/tag472.xml"/><Relationship Id="rId28" Type="http://schemas.openxmlformats.org/officeDocument/2006/relationships/tags" Target="../tags/tag477.xml"/><Relationship Id="rId36" Type="http://schemas.openxmlformats.org/officeDocument/2006/relationships/tags" Target="../tags/tag485.xml"/><Relationship Id="rId49" Type="http://schemas.openxmlformats.org/officeDocument/2006/relationships/tags" Target="../tags/tag498.xml"/><Relationship Id="rId57" Type="http://schemas.openxmlformats.org/officeDocument/2006/relationships/tags" Target="../tags/tag506.xml"/><Relationship Id="rId10" Type="http://schemas.openxmlformats.org/officeDocument/2006/relationships/tags" Target="../tags/tag459.xml"/><Relationship Id="rId31" Type="http://schemas.openxmlformats.org/officeDocument/2006/relationships/tags" Target="../tags/tag480.xml"/><Relationship Id="rId44" Type="http://schemas.openxmlformats.org/officeDocument/2006/relationships/tags" Target="../tags/tag493.xml"/><Relationship Id="rId52" Type="http://schemas.openxmlformats.org/officeDocument/2006/relationships/tags" Target="../tags/tag501.xml"/><Relationship Id="rId60" Type="http://schemas.openxmlformats.org/officeDocument/2006/relationships/tags" Target="../tags/tag509.xml"/><Relationship Id="rId65" Type="http://schemas.openxmlformats.org/officeDocument/2006/relationships/notesSlide" Target="../notesSlides/notesSlide4.xml"/><Relationship Id="rId4" Type="http://schemas.openxmlformats.org/officeDocument/2006/relationships/tags" Target="../tags/tag453.xml"/><Relationship Id="rId9" Type="http://schemas.openxmlformats.org/officeDocument/2006/relationships/tags" Target="../tags/tag458.xml"/><Relationship Id="rId13" Type="http://schemas.openxmlformats.org/officeDocument/2006/relationships/tags" Target="../tags/tag462.xml"/><Relationship Id="rId18" Type="http://schemas.openxmlformats.org/officeDocument/2006/relationships/tags" Target="../tags/tag467.xml"/><Relationship Id="rId39" Type="http://schemas.openxmlformats.org/officeDocument/2006/relationships/tags" Target="../tags/tag48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18.xml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7" Type="http://schemas.openxmlformats.org/officeDocument/2006/relationships/image" Target="../media/image43.png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24.xml"/><Relationship Id="rId4" Type="http://schemas.openxmlformats.org/officeDocument/2006/relationships/tags" Target="../tags/tag5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tags" Target="../tags/tag148.xml"/><Relationship Id="rId18" Type="http://schemas.openxmlformats.org/officeDocument/2006/relationships/image" Target="../media/image4.jpe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tags" Target="../tags/tag147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137.xml"/><Relationship Id="rId16" Type="http://schemas.openxmlformats.org/officeDocument/2006/relationships/slideLayout" Target="../slideLayouts/slideLayout4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5" Type="http://schemas.openxmlformats.org/officeDocument/2006/relationships/tags" Target="../tags/tag140.xml"/><Relationship Id="rId15" Type="http://schemas.openxmlformats.org/officeDocument/2006/relationships/tags" Target="../tags/tag150.xml"/><Relationship Id="rId10" Type="http://schemas.openxmlformats.org/officeDocument/2006/relationships/tags" Target="../tags/tag145.xml"/><Relationship Id="rId19" Type="http://schemas.openxmlformats.org/officeDocument/2006/relationships/image" Target="../media/image5.png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image" Target="../media/image6.png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tags" Target="../tags/tag163.xml"/><Relationship Id="rId5" Type="http://schemas.openxmlformats.org/officeDocument/2006/relationships/tags" Target="../tags/tag157.xml"/><Relationship Id="rId15" Type="http://schemas.openxmlformats.org/officeDocument/2006/relationships/image" Target="../media/image8.png"/><Relationship Id="rId10" Type="http://schemas.openxmlformats.org/officeDocument/2006/relationships/tags" Target="../tags/tag162.xml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tags" Target="../tags/tag176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166.xml"/><Relationship Id="rId21" Type="http://schemas.openxmlformats.org/officeDocument/2006/relationships/image" Target="../media/image11.svg"/><Relationship Id="rId7" Type="http://schemas.openxmlformats.org/officeDocument/2006/relationships/tags" Target="../tags/tag170.xml"/><Relationship Id="rId12" Type="http://schemas.openxmlformats.org/officeDocument/2006/relationships/tags" Target="../tags/tag175.xml"/><Relationship Id="rId17" Type="http://schemas.openxmlformats.org/officeDocument/2006/relationships/tags" Target="../tags/tag180.xml"/><Relationship Id="rId2" Type="http://schemas.openxmlformats.org/officeDocument/2006/relationships/tags" Target="../tags/tag165.xml"/><Relationship Id="rId16" Type="http://schemas.openxmlformats.org/officeDocument/2006/relationships/tags" Target="../tags/tag179.xml"/><Relationship Id="rId20" Type="http://schemas.openxmlformats.org/officeDocument/2006/relationships/image" Target="../media/image10.png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tags" Target="../tags/tag174.xml"/><Relationship Id="rId5" Type="http://schemas.openxmlformats.org/officeDocument/2006/relationships/tags" Target="../tags/tag168.xml"/><Relationship Id="rId15" Type="http://schemas.openxmlformats.org/officeDocument/2006/relationships/tags" Target="../tags/tag178.xml"/><Relationship Id="rId10" Type="http://schemas.openxmlformats.org/officeDocument/2006/relationships/tags" Target="../tags/tag173.xml"/><Relationship Id="rId19" Type="http://schemas.openxmlformats.org/officeDocument/2006/relationships/image" Target="../media/image9.png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tags" Target="../tags/tag17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10" Type="http://schemas.openxmlformats.org/officeDocument/2006/relationships/image" Target="../media/image12.jpeg"/><Relationship Id="rId4" Type="http://schemas.openxmlformats.org/officeDocument/2006/relationships/tags" Target="../tags/tag192.xml"/><Relationship Id="rId9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tags" Target="../tags/tag214.xml"/><Relationship Id="rId26" Type="http://schemas.openxmlformats.org/officeDocument/2006/relationships/slideLayout" Target="../slideLayouts/slideLayout16.xml"/><Relationship Id="rId3" Type="http://schemas.openxmlformats.org/officeDocument/2006/relationships/tags" Target="../tags/tag199.xml"/><Relationship Id="rId21" Type="http://schemas.openxmlformats.org/officeDocument/2006/relationships/tags" Target="../tags/tag217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5" Type="http://schemas.openxmlformats.org/officeDocument/2006/relationships/tags" Target="../tags/tag221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20" Type="http://schemas.openxmlformats.org/officeDocument/2006/relationships/tags" Target="../tags/tag216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24" Type="http://schemas.openxmlformats.org/officeDocument/2006/relationships/tags" Target="../tags/tag220.xml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23" Type="http://schemas.openxmlformats.org/officeDocument/2006/relationships/tags" Target="../tags/tag219.xml"/><Relationship Id="rId28" Type="http://schemas.openxmlformats.org/officeDocument/2006/relationships/image" Target="../media/image14.png"/><Relationship Id="rId10" Type="http://schemas.openxmlformats.org/officeDocument/2006/relationships/tags" Target="../tags/tag206.xml"/><Relationship Id="rId19" Type="http://schemas.openxmlformats.org/officeDocument/2006/relationships/tags" Target="../tags/tag215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Relationship Id="rId22" Type="http://schemas.openxmlformats.org/officeDocument/2006/relationships/tags" Target="../tags/tag218.xml"/><Relationship Id="rId27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379621" y="1638701"/>
            <a:ext cx="9432759" cy="3580598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736111" y="1826514"/>
            <a:ext cx="907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部编版七年级下册   第二单元    第</a:t>
            </a:r>
            <a:r>
              <a:rPr lang="en-US" altLang="zh-CN" sz="2800" b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11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课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2545" y="2349734"/>
            <a:ext cx="11046909" cy="3853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1600" r="1722" b="1921"/>
          <a:stretch>
            <a:fillRect/>
          </a:stretch>
        </p:blipFill>
        <p:spPr>
          <a:xfrm>
            <a:off x="1180465" y="1285240"/>
            <a:ext cx="4513580" cy="2854960"/>
          </a:xfrm>
          <a:prstGeom prst="ellipse">
            <a:avLst/>
          </a:prstGeom>
          <a:ln>
            <a:noFill/>
          </a:ln>
        </p:spPr>
      </p:pic>
      <p:sp>
        <p:nvSpPr>
          <p:cNvPr id="24" name="圆角矩形标注 23"/>
          <p:cNvSpPr/>
          <p:nvPr>
            <p:custDataLst>
              <p:tags r:id="rId2"/>
            </p:custDataLst>
          </p:nvPr>
        </p:nvSpPr>
        <p:spPr>
          <a:xfrm>
            <a:off x="977900" y="4451985"/>
            <a:ext cx="3429635" cy="1976755"/>
          </a:xfrm>
          <a:prstGeom prst="wedgeRoundRectCallout">
            <a:avLst>
              <a:gd name="adj1" fmla="val 149793"/>
              <a:gd name="adj2" fmla="val -125221"/>
              <a:gd name="adj3" fmla="val 16667"/>
            </a:avLst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0"/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977900" y="4579309"/>
            <a:ext cx="3418901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rgbClr val="7030A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地盘这么大，</a:t>
            </a:r>
          </a:p>
          <a:p>
            <a:pPr algn="ctr"/>
            <a:r>
              <a:rPr lang="zh-CN" altLang="en-US" sz="3600">
                <a:solidFill>
                  <a:srgbClr val="7030A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民族这么多，</a:t>
            </a:r>
          </a:p>
          <a:p>
            <a:pPr algn="ctr"/>
            <a:r>
              <a:rPr lang="zh-CN" altLang="en-US" sz="3600">
                <a:solidFill>
                  <a:srgbClr val="7030A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我该怎么办？</a:t>
            </a:r>
          </a:p>
        </p:txBody>
      </p:sp>
      <p:pic>
        <p:nvPicPr>
          <p:cNvPr id="22" name="图片 21" descr="8 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96740" y="535305"/>
            <a:ext cx="7554595" cy="6127750"/>
          </a:xfrm>
          <a:prstGeom prst="rect">
            <a:avLst/>
          </a:prstGeom>
        </p:spPr>
      </p:pic>
      <p:pic>
        <p:nvPicPr>
          <p:cNvPr id="2" name="图片 1" descr="图片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1640" y="352425"/>
            <a:ext cx="6882130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586740" y="1506220"/>
            <a:ext cx="11134090" cy="2997200"/>
            <a:chOff x="924" y="2372"/>
            <a:chExt cx="17534" cy="4720"/>
          </a:xfrm>
        </p:grpSpPr>
        <p:sp>
          <p:nvSpPr>
            <p:cNvPr id="2" name="圆角矩形 1"/>
            <p:cNvSpPr/>
            <p:nvPr>
              <p:custDataLst>
                <p:tags r:id="rId11"/>
              </p:custDataLst>
            </p:nvPr>
          </p:nvSpPr>
          <p:spPr>
            <a:xfrm>
              <a:off x="924" y="2372"/>
              <a:ext cx="17504" cy="472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A79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fontAlgn="auto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Tx/>
              </a:pPr>
              <a:endParaRPr lang="zh-CN" altLang="en-US" sz="2800">
                <a:solidFill>
                  <a:schemeClr val="tx1"/>
                </a:solidFill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  <a:sym typeface="+mn-ea"/>
              </a:endParaRPr>
            </a:p>
          </p:txBody>
        </p:sp>
        <p:sp>
          <p:nvSpPr>
            <p:cNvPr id="22530" name="TextBox 2"/>
            <p:cNvSpPr/>
            <p:nvPr>
              <p:custDataLst>
                <p:tags r:id="rId12"/>
              </p:custDataLst>
            </p:nvPr>
          </p:nvSpPr>
          <p:spPr>
            <a:xfrm>
              <a:off x="1008" y="2684"/>
              <a:ext cx="17450" cy="42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noAutofit/>
            </a:bodyPr>
            <a:lstStyle/>
            <a:p>
              <a:pPr algn="l" defTabSz="914400">
                <a:buClrTx/>
                <a:buSzTx/>
                <a:buFontTx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en-US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各行省的重大民政事务，必须呈报中书省；军政要务则需呈报</a:t>
              </a:r>
            </a:p>
            <a:p>
              <a:pPr algn="l" defTabSz="914400">
                <a:buClrTx/>
                <a:buSzTx/>
                <a:buFontTx/>
                <a:buNone/>
              </a:pP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枢密院。没有中书省、枢密院转发的诏旨，行省官员既不能更改税赋，也不得调动军队。</a:t>
              </a:r>
              <a:endParaRPr lang="en-US" altLang="zh-CN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l" defTabSz="914400">
                <a:buClrTx/>
                <a:buSzTx/>
                <a:buFontTx/>
                <a:buNone/>
              </a:pP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en-US" altLang="zh-CN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行省官员一定时期还要去觐见皇帝，尽述职之责。为保证行省官尽职，除由监察机构进行监督外，元廷还采取了省官互迁和奉旨宣抚的方法。</a:t>
              </a:r>
              <a:r>
                <a:rPr lang="en-US" altLang="zh-CN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             ——</a:t>
              </a: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白钢主编</a:t>
              </a:r>
              <a:r>
                <a:rPr lang="en-US" altLang="zh-CN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中国政治制度史</a:t>
              </a:r>
              <a:r>
                <a:rPr lang="en-US" altLang="zh-CN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（下）</a:t>
              </a:r>
            </a:p>
          </p:txBody>
        </p:sp>
      </p:grpSp>
      <p:sp>
        <p:nvSpPr>
          <p:cNvPr id="22531" name="TextBox 12"/>
          <p:cNvSpPr/>
          <p:nvPr>
            <p:custDataLst>
              <p:tags r:id="rId2"/>
            </p:custDataLst>
          </p:nvPr>
        </p:nvSpPr>
        <p:spPr>
          <a:xfrm>
            <a:off x="1137285" y="4900295"/>
            <a:ext cx="10907395" cy="95313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altLang="zh-CN" sz="2800" b="1">
                <a:ea typeface="黑体" panose="02010609060101010101" charset="-122"/>
              </a:rPr>
              <a:t>        </a:t>
            </a:r>
            <a:r>
              <a:rPr lang="zh-CN" altLang="en-US" sz="2800" b="1">
                <a:ea typeface="黑体" panose="02010609060101010101" charset="-122"/>
              </a:rPr>
              <a:t>自主思考：</a:t>
            </a:r>
          </a:p>
          <a:p>
            <a:pPr defTabSz="914400">
              <a:buClrTx/>
              <a:buSzTx/>
              <a:buFontTx/>
              <a:buNone/>
            </a:pPr>
            <a:r>
              <a:rPr lang="zh-CN" altLang="en-US" sz="2800" b="1">
                <a:ea typeface="黑体" panose="02010609060101010101" charset="-122"/>
              </a:rPr>
              <a:t>依据材料结合课本内容分析，元朝是如何有效管理辽阔的疆域的？</a:t>
            </a:r>
          </a:p>
        </p:txBody>
      </p:sp>
      <p:pic>
        <p:nvPicPr>
          <p:cNvPr id="4" name="图片 3" descr="灯泡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56335" y="4431030"/>
            <a:ext cx="914400" cy="914400"/>
          </a:xfrm>
          <a:prstGeom prst="rect">
            <a:avLst/>
          </a:prstGeom>
        </p:spPr>
      </p:pic>
      <p:cxnSp>
        <p:nvCxnSpPr>
          <p:cNvPr id="20" name="直接连接符 19"/>
          <p:cNvCxnSpPr/>
          <p:nvPr>
            <p:custDataLst>
              <p:tags r:id="rId4"/>
            </p:custDataLst>
          </p:nvPr>
        </p:nvCxnSpPr>
        <p:spPr>
          <a:xfrm>
            <a:off x="3430905" y="2158365"/>
            <a:ext cx="1440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5"/>
            </p:custDataLst>
          </p:nvPr>
        </p:nvCxnSpPr>
        <p:spPr>
          <a:xfrm>
            <a:off x="8172450" y="2158365"/>
            <a:ext cx="133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>
            <p:custDataLst>
              <p:tags r:id="rId6"/>
            </p:custDataLst>
          </p:nvPr>
        </p:nvSpPr>
        <p:spPr>
          <a:xfrm>
            <a:off x="1674495" y="1704340"/>
            <a:ext cx="781685" cy="527050"/>
          </a:xfrm>
          <a:prstGeom prst="ellipse">
            <a:avLst/>
          </a:prstGeom>
          <a:solidFill>
            <a:srgbClr val="000000">
              <a:alpha val="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7"/>
            </p:custDataLst>
          </p:nvPr>
        </p:nvSpPr>
        <p:spPr>
          <a:xfrm>
            <a:off x="6698615" y="1704340"/>
            <a:ext cx="1116330" cy="527050"/>
          </a:xfrm>
          <a:prstGeom prst="ellipse">
            <a:avLst/>
          </a:prstGeom>
          <a:solidFill>
            <a:srgbClr val="000000">
              <a:alpha val="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8"/>
            </p:custDataLst>
          </p:nvPr>
        </p:nvSpPr>
        <p:spPr>
          <a:xfrm>
            <a:off x="640080" y="2158365"/>
            <a:ext cx="1207770" cy="476885"/>
          </a:xfrm>
          <a:prstGeom prst="ellipse">
            <a:avLst/>
          </a:prstGeom>
          <a:solidFill>
            <a:srgbClr val="000000">
              <a:alpha val="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9"/>
            </p:custDataLst>
          </p:nvPr>
        </p:nvSpPr>
        <p:spPr>
          <a:xfrm>
            <a:off x="549910" y="5808980"/>
            <a:ext cx="11125835" cy="793115"/>
          </a:xfrm>
          <a:prstGeom prst="roundRect">
            <a:avLst>
              <a:gd name="adj" fmla="val 8105"/>
            </a:avLst>
          </a:prstGeom>
          <a:solidFill>
            <a:srgbClr val="000000">
              <a:alpha val="0"/>
            </a:srgbClr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32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中央：君主专制中央集权制度；地方：行省制度</a:t>
            </a:r>
          </a:p>
        </p:txBody>
      </p:sp>
      <p:pic>
        <p:nvPicPr>
          <p:cNvPr id="8" name="图片 7" descr="图片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21640" y="352425"/>
            <a:ext cx="6882130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>
            <p:custDataLst>
              <p:tags r:id="rId1"/>
            </p:custDataLst>
          </p:nvPr>
        </p:nvCxnSpPr>
        <p:spPr>
          <a:xfrm flipH="1">
            <a:off x="5299614" y="5709137"/>
            <a:ext cx="0" cy="39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24"/>
          <p:cNvSpPr/>
          <p:nvPr>
            <p:custDataLst>
              <p:tags r:id="rId2"/>
            </p:custDataLst>
          </p:nvPr>
        </p:nvSpPr>
        <p:spPr bwMode="auto">
          <a:xfrm>
            <a:off x="4652521" y="1478132"/>
            <a:ext cx="1382395" cy="511175"/>
          </a:xfrm>
          <a:prstGeom prst="roundRect">
            <a:avLst>
              <a:gd name="adj" fmla="val 31508"/>
            </a:avLst>
          </a:prstGeom>
          <a:solidFill>
            <a:srgbClr val="FFFF00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皇帝</a:t>
            </a:r>
          </a:p>
        </p:txBody>
      </p:sp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 flipH="1">
            <a:off x="5300221" y="2054077"/>
            <a:ext cx="0" cy="3600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554835" y="2994572"/>
            <a:ext cx="1478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（行 政）</a:t>
            </a:r>
          </a:p>
        </p:txBody>
      </p:sp>
      <p:sp>
        <p:nvSpPr>
          <p:cNvPr id="37" name="圆角矩形 36"/>
          <p:cNvSpPr/>
          <p:nvPr>
            <p:custDataLst>
              <p:tags r:id="rId5"/>
            </p:custDataLst>
          </p:nvPr>
        </p:nvSpPr>
        <p:spPr bwMode="auto">
          <a:xfrm>
            <a:off x="4652521" y="2414122"/>
            <a:ext cx="1382395" cy="531495"/>
          </a:xfrm>
          <a:prstGeom prst="roundRect">
            <a:avLst>
              <a:gd name="adj" fmla="val 31508"/>
            </a:avLst>
          </a:prstGeom>
          <a:solidFill>
            <a:srgbClr val="C00000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lt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中书省</a:t>
            </a:r>
          </a:p>
        </p:txBody>
      </p:sp>
      <p:grpSp>
        <p:nvGrpSpPr>
          <p:cNvPr id="33" name="组合 32"/>
          <p:cNvGrpSpPr/>
          <p:nvPr>
            <p:custDataLst>
              <p:tags r:id="rId6"/>
            </p:custDataLst>
          </p:nvPr>
        </p:nvGrpSpPr>
        <p:grpSpPr>
          <a:xfrm>
            <a:off x="3356486" y="2990067"/>
            <a:ext cx="3671570" cy="1008380"/>
            <a:chOff x="3816" y="4606"/>
            <a:chExt cx="5782" cy="1588"/>
          </a:xfrm>
        </p:grpSpPr>
        <p:cxnSp>
          <p:nvCxnSpPr>
            <p:cNvPr id="18" name="直接连接符 17"/>
            <p:cNvCxnSpPr/>
            <p:nvPr>
              <p:custDataLst>
                <p:tags r:id="rId45"/>
              </p:custDataLst>
            </p:nvPr>
          </p:nvCxnSpPr>
          <p:spPr>
            <a:xfrm flipH="1">
              <a:off x="3816" y="5513"/>
              <a:ext cx="0" cy="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组合 27"/>
            <p:cNvGrpSpPr/>
            <p:nvPr>
              <p:custDataLst>
                <p:tags r:id="rId46"/>
              </p:custDataLst>
            </p:nvPr>
          </p:nvGrpSpPr>
          <p:grpSpPr>
            <a:xfrm>
              <a:off x="3816" y="4606"/>
              <a:ext cx="5782" cy="1588"/>
              <a:chOff x="3816" y="4606"/>
              <a:chExt cx="5782" cy="1588"/>
            </a:xfrm>
          </p:grpSpPr>
          <p:grpSp>
            <p:nvGrpSpPr>
              <p:cNvPr id="53" name="组合 52"/>
              <p:cNvGrpSpPr/>
              <p:nvPr>
                <p:custDataLst>
                  <p:tags r:id="rId47"/>
                </p:custDataLst>
              </p:nvPr>
            </p:nvGrpSpPr>
            <p:grpSpPr>
              <a:xfrm>
                <a:off x="3816" y="5460"/>
                <a:ext cx="5783" cy="734"/>
                <a:chOff x="3076" y="4007"/>
                <a:chExt cx="5783" cy="734"/>
              </a:xfrm>
            </p:grpSpPr>
            <p:cxnSp>
              <p:nvCxnSpPr>
                <p:cNvPr id="54" name="直接连接符 53"/>
                <p:cNvCxnSpPr/>
                <p:nvPr>
                  <p:custDataLst>
                    <p:tags r:id="rId49"/>
                  </p:custDataLst>
                </p:nvPr>
              </p:nvCxnSpPr>
              <p:spPr>
                <a:xfrm>
                  <a:off x="3076" y="4060"/>
                  <a:ext cx="5783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>
                  <p:custDataLst>
                    <p:tags r:id="rId50"/>
                  </p:custDataLst>
                </p:nvPr>
              </p:nvCxnSpPr>
              <p:spPr>
                <a:xfrm flipH="1">
                  <a:off x="8859" y="4007"/>
                  <a:ext cx="0" cy="73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" name="直接连接符 2"/>
              <p:cNvCxnSpPr/>
              <p:nvPr>
                <p:custDataLst>
                  <p:tags r:id="rId48"/>
                </p:custDataLst>
              </p:nvPr>
            </p:nvCxnSpPr>
            <p:spPr>
              <a:xfrm flipH="1">
                <a:off x="6877" y="4606"/>
                <a:ext cx="0" cy="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组合 5"/>
          <p:cNvGrpSpPr/>
          <p:nvPr>
            <p:custDataLst>
              <p:tags r:id="rId7"/>
            </p:custDataLst>
          </p:nvPr>
        </p:nvGrpSpPr>
        <p:grpSpPr>
          <a:xfrm>
            <a:off x="2348106" y="3938757"/>
            <a:ext cx="2592070" cy="453390"/>
            <a:chOff x="2807" y="7300"/>
            <a:chExt cx="4082" cy="714"/>
          </a:xfrm>
        </p:grpSpPr>
        <p:cxnSp>
          <p:nvCxnSpPr>
            <p:cNvPr id="19" name="直接连接符 18"/>
            <p:cNvCxnSpPr/>
            <p:nvPr>
              <p:custDataLst>
                <p:tags r:id="rId38"/>
              </p:custDataLst>
            </p:nvPr>
          </p:nvCxnSpPr>
          <p:spPr>
            <a:xfrm>
              <a:off x="2807" y="7300"/>
              <a:ext cx="40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39"/>
              </p:custDataLst>
            </p:nvPr>
          </p:nvCxnSpPr>
          <p:spPr>
            <a:xfrm flipH="1">
              <a:off x="2807" y="7300"/>
              <a:ext cx="0" cy="7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40"/>
              </p:custDataLst>
            </p:nvPr>
          </p:nvCxnSpPr>
          <p:spPr>
            <a:xfrm flipH="1">
              <a:off x="3601" y="7300"/>
              <a:ext cx="0" cy="7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41"/>
              </p:custDataLst>
            </p:nvPr>
          </p:nvCxnSpPr>
          <p:spPr>
            <a:xfrm flipH="1">
              <a:off x="4395" y="7300"/>
              <a:ext cx="0" cy="7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42"/>
              </p:custDataLst>
            </p:nvPr>
          </p:nvCxnSpPr>
          <p:spPr>
            <a:xfrm flipH="1">
              <a:off x="5302" y="7300"/>
              <a:ext cx="0" cy="7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43"/>
              </p:custDataLst>
            </p:nvPr>
          </p:nvCxnSpPr>
          <p:spPr>
            <a:xfrm flipH="1">
              <a:off x="6056" y="7300"/>
              <a:ext cx="0" cy="7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44"/>
              </p:custDataLst>
            </p:nvPr>
          </p:nvCxnSpPr>
          <p:spPr>
            <a:xfrm flipH="1">
              <a:off x="6889" y="7300"/>
              <a:ext cx="0" cy="7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圆角矩形 39"/>
          <p:cNvSpPr/>
          <p:nvPr>
            <p:custDataLst>
              <p:tags r:id="rId8"/>
            </p:custDataLst>
          </p:nvPr>
        </p:nvSpPr>
        <p:spPr bwMode="auto">
          <a:xfrm>
            <a:off x="2123951" y="4430247"/>
            <a:ext cx="448310" cy="783590"/>
          </a:xfrm>
          <a:prstGeom prst="roundRect">
            <a:avLst>
              <a:gd name="adj" fmla="val 31508"/>
            </a:avLst>
          </a:prstGeom>
          <a:solidFill>
            <a:schemeClr val="accent2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吏</a:t>
            </a:r>
          </a:p>
          <a:p>
            <a:pPr lvl="0" algn="ctr" fontAlgn="base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部</a:t>
            </a:r>
          </a:p>
        </p:txBody>
      </p:sp>
      <p:sp>
        <p:nvSpPr>
          <p:cNvPr id="45" name="圆角矩形 44"/>
          <p:cNvSpPr/>
          <p:nvPr>
            <p:custDataLst>
              <p:tags r:id="rId9"/>
            </p:custDataLst>
          </p:nvPr>
        </p:nvSpPr>
        <p:spPr bwMode="auto">
          <a:xfrm>
            <a:off x="2677671" y="4430247"/>
            <a:ext cx="349885" cy="783590"/>
          </a:xfrm>
          <a:prstGeom prst="roundRect">
            <a:avLst>
              <a:gd name="adj" fmla="val 31508"/>
            </a:avLst>
          </a:prstGeom>
          <a:solidFill>
            <a:schemeClr val="accent2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户部</a:t>
            </a:r>
          </a:p>
        </p:txBody>
      </p:sp>
      <p:sp>
        <p:nvSpPr>
          <p:cNvPr id="46" name="圆角矩形 45"/>
          <p:cNvSpPr/>
          <p:nvPr>
            <p:custDataLst>
              <p:tags r:id="rId10"/>
            </p:custDataLst>
          </p:nvPr>
        </p:nvSpPr>
        <p:spPr bwMode="auto">
          <a:xfrm>
            <a:off x="3211706" y="4430247"/>
            <a:ext cx="407035" cy="770890"/>
          </a:xfrm>
          <a:prstGeom prst="roundRect">
            <a:avLst>
              <a:gd name="adj" fmla="val 31508"/>
            </a:avLst>
          </a:prstGeom>
          <a:solidFill>
            <a:schemeClr val="accent2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礼部</a:t>
            </a:r>
          </a:p>
        </p:txBody>
      </p:sp>
      <p:sp>
        <p:nvSpPr>
          <p:cNvPr id="47" name="圆角矩形 46"/>
          <p:cNvSpPr/>
          <p:nvPr>
            <p:custDataLst>
              <p:tags r:id="rId11"/>
            </p:custDataLst>
          </p:nvPr>
        </p:nvSpPr>
        <p:spPr bwMode="auto">
          <a:xfrm>
            <a:off x="3741931" y="4430247"/>
            <a:ext cx="421640" cy="790575"/>
          </a:xfrm>
          <a:prstGeom prst="roundRect">
            <a:avLst>
              <a:gd name="adj" fmla="val 31508"/>
            </a:avLst>
          </a:prstGeom>
          <a:solidFill>
            <a:schemeClr val="accent2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兵部</a:t>
            </a:r>
          </a:p>
        </p:txBody>
      </p:sp>
      <p:sp>
        <p:nvSpPr>
          <p:cNvPr id="48" name="圆角矩形 47"/>
          <p:cNvSpPr/>
          <p:nvPr>
            <p:custDataLst>
              <p:tags r:id="rId12"/>
            </p:custDataLst>
          </p:nvPr>
        </p:nvSpPr>
        <p:spPr bwMode="auto">
          <a:xfrm>
            <a:off x="4220086" y="4430247"/>
            <a:ext cx="418465" cy="798830"/>
          </a:xfrm>
          <a:prstGeom prst="roundRect">
            <a:avLst>
              <a:gd name="adj" fmla="val 31508"/>
            </a:avLst>
          </a:prstGeom>
          <a:solidFill>
            <a:schemeClr val="accent2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刑部</a:t>
            </a:r>
          </a:p>
        </p:txBody>
      </p:sp>
      <p:sp>
        <p:nvSpPr>
          <p:cNvPr id="49" name="圆角矩形 48"/>
          <p:cNvSpPr/>
          <p:nvPr>
            <p:custDataLst>
              <p:tags r:id="rId13"/>
            </p:custDataLst>
          </p:nvPr>
        </p:nvSpPr>
        <p:spPr bwMode="auto">
          <a:xfrm>
            <a:off x="4742691" y="4430247"/>
            <a:ext cx="394970" cy="819785"/>
          </a:xfrm>
          <a:prstGeom prst="roundRect">
            <a:avLst>
              <a:gd name="adj" fmla="val 31508"/>
            </a:avLst>
          </a:prstGeom>
          <a:solidFill>
            <a:schemeClr val="accent2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工部</a:t>
            </a:r>
          </a:p>
        </p:txBody>
      </p:sp>
      <p:sp>
        <p:nvSpPr>
          <p:cNvPr id="59" name="圆角矩形 58"/>
          <p:cNvSpPr/>
          <p:nvPr>
            <p:custDataLst>
              <p:tags r:id="rId14"/>
            </p:custDataLst>
          </p:nvPr>
        </p:nvSpPr>
        <p:spPr bwMode="auto">
          <a:xfrm>
            <a:off x="5575300" y="4094480"/>
            <a:ext cx="3342005" cy="624205"/>
          </a:xfrm>
          <a:prstGeom prst="roundRect">
            <a:avLst>
              <a:gd name="adj" fmla="val 31508"/>
            </a:avLst>
          </a:prstGeom>
          <a:solidFill>
            <a:schemeClr val="accent2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 山东、山西、河北</a:t>
            </a:r>
          </a:p>
        </p:txBody>
      </p:sp>
      <p:sp>
        <p:nvSpPr>
          <p:cNvPr id="60" name="文本框 59"/>
          <p:cNvSpPr txBox="1"/>
          <p:nvPr>
            <p:custDataLst>
              <p:tags r:id="rId15"/>
            </p:custDataLst>
          </p:nvPr>
        </p:nvSpPr>
        <p:spPr>
          <a:xfrm>
            <a:off x="6360671" y="4718537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（腹里）</a:t>
            </a:r>
          </a:p>
        </p:txBody>
      </p:sp>
      <p:cxnSp>
        <p:nvCxnSpPr>
          <p:cNvPr id="61" name="直接连接符 60"/>
          <p:cNvCxnSpPr/>
          <p:nvPr>
            <p:custDataLst>
              <p:tags r:id="rId16"/>
            </p:custDataLst>
          </p:nvPr>
        </p:nvCxnSpPr>
        <p:spPr>
          <a:xfrm>
            <a:off x="5300249" y="3566112"/>
            <a:ext cx="635" cy="176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圆角矩形 61"/>
          <p:cNvSpPr/>
          <p:nvPr>
            <p:custDataLst>
              <p:tags r:id="rId17"/>
            </p:custDataLst>
          </p:nvPr>
        </p:nvSpPr>
        <p:spPr bwMode="auto">
          <a:xfrm>
            <a:off x="4625975" y="5302885"/>
            <a:ext cx="1409065" cy="406400"/>
          </a:xfrm>
          <a:prstGeom prst="roundRect">
            <a:avLst>
              <a:gd name="adj" fmla="val 31508"/>
            </a:avLst>
          </a:prstGeom>
          <a:solidFill>
            <a:schemeClr val="accent2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行省</a:t>
            </a:r>
          </a:p>
        </p:txBody>
      </p:sp>
      <p:sp>
        <p:nvSpPr>
          <p:cNvPr id="8" name="圆角矩形 7"/>
          <p:cNvSpPr/>
          <p:nvPr>
            <p:custDataLst>
              <p:tags r:id="rId18"/>
            </p:custDataLst>
          </p:nvPr>
        </p:nvSpPr>
        <p:spPr bwMode="auto">
          <a:xfrm>
            <a:off x="4332585" y="6088738"/>
            <a:ext cx="1924050" cy="518160"/>
          </a:xfrm>
          <a:prstGeom prst="roundRect">
            <a:avLst>
              <a:gd name="adj" fmla="val 31508"/>
            </a:avLst>
          </a:prstGeom>
          <a:solidFill>
            <a:schemeClr val="accent2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路府州县</a:t>
            </a:r>
          </a:p>
        </p:txBody>
      </p:sp>
      <p:grpSp>
        <p:nvGrpSpPr>
          <p:cNvPr id="34" name="组合 33"/>
          <p:cNvGrpSpPr/>
          <p:nvPr>
            <p:custDataLst>
              <p:tags r:id="rId19"/>
            </p:custDataLst>
          </p:nvPr>
        </p:nvGrpSpPr>
        <p:grpSpPr>
          <a:xfrm>
            <a:off x="2677671" y="2109957"/>
            <a:ext cx="7492365" cy="376555"/>
            <a:chOff x="2747" y="3220"/>
            <a:chExt cx="11799" cy="593"/>
          </a:xfrm>
        </p:grpSpPr>
        <p:grpSp>
          <p:nvGrpSpPr>
            <p:cNvPr id="4" name="组合 3"/>
            <p:cNvGrpSpPr/>
            <p:nvPr>
              <p:custDataLst>
                <p:tags r:id="rId33"/>
              </p:custDataLst>
            </p:nvPr>
          </p:nvGrpSpPr>
          <p:grpSpPr>
            <a:xfrm>
              <a:off x="2747" y="3220"/>
              <a:ext cx="11799" cy="593"/>
              <a:chOff x="1844" y="3867"/>
              <a:chExt cx="11799" cy="593"/>
            </a:xfrm>
          </p:grpSpPr>
          <p:cxnSp>
            <p:nvCxnSpPr>
              <p:cNvPr id="7" name="直接连接符 6"/>
              <p:cNvCxnSpPr/>
              <p:nvPr>
                <p:custDataLst>
                  <p:tags r:id="rId35"/>
                </p:custDataLst>
              </p:nvPr>
            </p:nvCxnSpPr>
            <p:spPr>
              <a:xfrm flipV="1">
                <a:off x="1844" y="3887"/>
                <a:ext cx="11799" cy="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>
                <p:custDataLst>
                  <p:tags r:id="rId36"/>
                </p:custDataLst>
              </p:nvPr>
            </p:nvCxnSpPr>
            <p:spPr>
              <a:xfrm flipH="1">
                <a:off x="10283" y="3867"/>
                <a:ext cx="0" cy="59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>
                <p:custDataLst>
                  <p:tags r:id="rId37"/>
                </p:custDataLst>
              </p:nvPr>
            </p:nvCxnSpPr>
            <p:spPr>
              <a:xfrm flipH="1">
                <a:off x="13643" y="3867"/>
                <a:ext cx="0" cy="59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接连接符 10"/>
            <p:cNvCxnSpPr/>
            <p:nvPr>
              <p:custDataLst>
                <p:tags r:id="rId34"/>
              </p:custDataLst>
            </p:nvPr>
          </p:nvCxnSpPr>
          <p:spPr>
            <a:xfrm flipH="1">
              <a:off x="2780" y="3233"/>
              <a:ext cx="0" cy="4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圆角矩形 13"/>
          <p:cNvSpPr/>
          <p:nvPr>
            <p:custDataLst>
              <p:tags r:id="rId20"/>
            </p:custDataLst>
          </p:nvPr>
        </p:nvSpPr>
        <p:spPr bwMode="auto">
          <a:xfrm>
            <a:off x="7267575" y="2486660"/>
            <a:ext cx="1537970" cy="541655"/>
          </a:xfrm>
          <a:prstGeom prst="roundRect">
            <a:avLst>
              <a:gd name="adj" fmla="val 31508"/>
            </a:avLst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枢密院</a:t>
            </a:r>
          </a:p>
        </p:txBody>
      </p:sp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7320156" y="2988162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（军事）</a:t>
            </a:r>
          </a:p>
        </p:txBody>
      </p:sp>
      <p:sp>
        <p:nvSpPr>
          <p:cNvPr id="16" name="圆角矩形 15"/>
          <p:cNvSpPr/>
          <p:nvPr>
            <p:custDataLst>
              <p:tags r:id="rId22"/>
            </p:custDataLst>
          </p:nvPr>
        </p:nvSpPr>
        <p:spPr bwMode="auto">
          <a:xfrm>
            <a:off x="1978660" y="2414270"/>
            <a:ext cx="1459230" cy="457200"/>
          </a:xfrm>
          <a:prstGeom prst="roundRect">
            <a:avLst>
              <a:gd name="adj" fmla="val 31508"/>
            </a:avLst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御史台</a:t>
            </a:r>
          </a:p>
        </p:txBody>
      </p:sp>
      <p:sp>
        <p:nvSpPr>
          <p:cNvPr id="24" name="文本框 23"/>
          <p:cNvSpPr txBox="1"/>
          <p:nvPr>
            <p:custDataLst>
              <p:tags r:id="rId23"/>
            </p:custDataLst>
          </p:nvPr>
        </p:nvSpPr>
        <p:spPr>
          <a:xfrm>
            <a:off x="1929130" y="2871470"/>
            <a:ext cx="1558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（监察）</a:t>
            </a:r>
          </a:p>
        </p:txBody>
      </p:sp>
      <p:sp>
        <p:nvSpPr>
          <p:cNvPr id="32" name="矩形 31"/>
          <p:cNvSpPr/>
          <p:nvPr>
            <p:custDataLst>
              <p:tags r:id="rId24"/>
            </p:custDataLst>
          </p:nvPr>
        </p:nvSpPr>
        <p:spPr bwMode="auto">
          <a:xfrm>
            <a:off x="800735" y="2054225"/>
            <a:ext cx="644525" cy="1814830"/>
          </a:xfrm>
          <a:prstGeom prst="rect">
            <a:avLst/>
          </a:prstGeom>
          <a:solidFill>
            <a:schemeClr val="accent2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lt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中</a:t>
            </a:r>
          </a:p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lt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央</a:t>
            </a:r>
          </a:p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lt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机</a:t>
            </a:r>
          </a:p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lt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构</a:t>
            </a:r>
          </a:p>
        </p:txBody>
      </p:sp>
      <p:grpSp>
        <p:nvGrpSpPr>
          <p:cNvPr id="35" name="组合 34"/>
          <p:cNvGrpSpPr/>
          <p:nvPr>
            <p:custDataLst>
              <p:tags r:id="rId25"/>
            </p:custDataLst>
          </p:nvPr>
        </p:nvGrpSpPr>
        <p:grpSpPr>
          <a:xfrm>
            <a:off x="800512" y="4595664"/>
            <a:ext cx="644525" cy="1834515"/>
            <a:chOff x="8935108" y="3950567"/>
            <a:chExt cx="511871" cy="1566558"/>
          </a:xfrm>
        </p:grpSpPr>
        <p:pic>
          <p:nvPicPr>
            <p:cNvPr id="36" name="图片 35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>
              <a:grayscl/>
            </a:blip>
            <a:stretch>
              <a:fillRect/>
            </a:stretch>
          </p:blipFill>
          <p:spPr>
            <a:xfrm>
              <a:off x="8964120" y="3950567"/>
              <a:ext cx="453071" cy="1566558"/>
            </a:xfrm>
            <a:prstGeom prst="rect">
              <a:avLst/>
            </a:prstGeom>
          </p:spPr>
        </p:pic>
        <p:sp>
          <p:nvSpPr>
            <p:cNvPr id="38" name="矩形 37"/>
            <p:cNvSpPr/>
            <p:nvPr>
              <p:custDataLst>
                <p:tags r:id="rId32"/>
              </p:custDataLst>
            </p:nvPr>
          </p:nvSpPr>
          <p:spPr bwMode="auto">
            <a:xfrm>
              <a:off x="8935108" y="3953318"/>
              <a:ext cx="511871" cy="1549748"/>
            </a:xfrm>
            <a:prstGeom prst="rect">
              <a:avLst/>
            </a:prstGeom>
            <a:solidFill>
              <a:schemeClr val="accent2"/>
            </a:solidFill>
            <a:ln w="28575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lvl="0" algn="ctr" fontAlgn="base">
                <a:buClrTx/>
                <a:buSzTx/>
                <a:buFontTx/>
              </a:pPr>
              <a:r>
                <a:rPr lang="zh-CN" altLang="en-US" sz="2800">
                  <a:solidFill>
                    <a:schemeClr val="lt1"/>
                  </a:solidFill>
                  <a:latin typeface="方正粗黑宋简体" panose="02000000000000000000" charset="-122"/>
                  <a:ea typeface="方正粗黑宋简体" panose="02000000000000000000" charset="-122"/>
                  <a:sym typeface="+mn-ea"/>
                </a:rPr>
                <a:t>地方</a:t>
              </a:r>
            </a:p>
            <a:p>
              <a:pPr lvl="0" algn="ctr" fontAlgn="base">
                <a:buClrTx/>
                <a:buSzTx/>
                <a:buFontTx/>
              </a:pPr>
              <a:r>
                <a:rPr lang="zh-CN" altLang="en-US" sz="2800">
                  <a:solidFill>
                    <a:schemeClr val="lt1"/>
                  </a:solidFill>
                  <a:latin typeface="方正粗黑宋简体" panose="02000000000000000000" charset="-122"/>
                  <a:ea typeface="方正粗黑宋简体" panose="02000000000000000000" charset="-122"/>
                  <a:sym typeface="+mn-ea"/>
                </a:rPr>
                <a:t>机</a:t>
              </a:r>
            </a:p>
            <a:p>
              <a:pPr lvl="0" algn="ctr" fontAlgn="base">
                <a:buClrTx/>
                <a:buSzTx/>
                <a:buFontTx/>
              </a:pPr>
              <a:r>
                <a:rPr lang="zh-CN" altLang="en-US" sz="2800">
                  <a:solidFill>
                    <a:schemeClr val="lt1"/>
                  </a:solidFill>
                  <a:latin typeface="方正粗黑宋简体" panose="02000000000000000000" charset="-122"/>
                  <a:ea typeface="方正粗黑宋简体" panose="02000000000000000000" charset="-122"/>
                  <a:sym typeface="+mn-ea"/>
                </a:rPr>
                <a:t>构</a:t>
              </a:r>
            </a:p>
          </p:txBody>
        </p:sp>
      </p:grpSp>
      <p:sp>
        <p:nvSpPr>
          <p:cNvPr id="64" name="圆角矩形 63"/>
          <p:cNvSpPr/>
          <p:nvPr>
            <p:custDataLst>
              <p:tags r:id="rId26"/>
            </p:custDataLst>
          </p:nvPr>
        </p:nvSpPr>
        <p:spPr bwMode="auto">
          <a:xfrm>
            <a:off x="9401175" y="2453005"/>
            <a:ext cx="1537970" cy="541655"/>
          </a:xfrm>
          <a:prstGeom prst="roundRect">
            <a:avLst>
              <a:gd name="adj" fmla="val 31508"/>
            </a:avLst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宣政院</a:t>
            </a:r>
          </a:p>
        </p:txBody>
      </p:sp>
      <p:sp>
        <p:nvSpPr>
          <p:cNvPr id="65" name="文本框 64"/>
          <p:cNvSpPr txBox="1"/>
          <p:nvPr>
            <p:custDataLst>
              <p:tags r:id="rId27"/>
            </p:custDataLst>
          </p:nvPr>
        </p:nvSpPr>
        <p:spPr>
          <a:xfrm>
            <a:off x="9011796" y="3047852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（西藏、宗教）</a:t>
            </a:r>
          </a:p>
        </p:txBody>
      </p:sp>
      <p:sp>
        <p:nvSpPr>
          <p:cNvPr id="43" name="文本框 42"/>
          <p:cNvSpPr txBox="1"/>
          <p:nvPr>
            <p:custDataLst>
              <p:tags r:id="rId28"/>
            </p:custDataLst>
          </p:nvPr>
        </p:nvSpPr>
        <p:spPr>
          <a:xfrm>
            <a:off x="11257915" y="4723130"/>
            <a:ext cx="613410" cy="1858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CN" sz="2800" b="1"/>
              <a:t>  </a:t>
            </a:r>
            <a:r>
              <a:rPr lang="zh-CN" altLang="en-US" sz="2800" b="1"/>
              <a:t>行省制度</a:t>
            </a:r>
          </a:p>
        </p:txBody>
      </p:sp>
      <p:pic>
        <p:nvPicPr>
          <p:cNvPr id="44" name="图片 43" descr="12 (1)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8805545" y="4723130"/>
            <a:ext cx="2452370" cy="1858010"/>
          </a:xfrm>
          <a:prstGeom prst="rect">
            <a:avLst/>
          </a:prstGeom>
        </p:spPr>
      </p:pic>
      <p:pic>
        <p:nvPicPr>
          <p:cNvPr id="51" name="图片 50" descr="图片6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5"/>
          <a:stretch>
            <a:fillRect/>
          </a:stretch>
        </p:blipFill>
        <p:spPr>
          <a:xfrm>
            <a:off x="421640" y="352425"/>
            <a:ext cx="6882130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  <p:bldP spid="4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9" grpId="0" animBg="1"/>
      <p:bldP spid="60" grpId="0"/>
      <p:bldP spid="62" grpId="0" animBg="1"/>
      <p:bldP spid="8" grpId="0" animBg="1"/>
      <p:bldP spid="14" grpId="0" animBg="1"/>
      <p:bldP spid="15" grpId="0"/>
      <p:bldP spid="16" grpId="0" animBg="1"/>
      <p:bldP spid="24" grpId="0"/>
      <p:bldP spid="32" grpId="0" animBg="1"/>
      <p:bldP spid="64" grpId="0" animBg="1"/>
      <p:bldP spid="65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元朝的统治 00_11_55-00_12_54 00_00_00-00_00_5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" y="2218055"/>
            <a:ext cx="6259195" cy="3534410"/>
          </a:xfrm>
          <a:prstGeom prst="rect">
            <a:avLst/>
          </a:prstGeom>
        </p:spPr>
      </p:pic>
      <p:sp>
        <p:nvSpPr>
          <p:cNvPr id="22531" name="TextBox 12"/>
          <p:cNvSpPr/>
          <p:nvPr>
            <p:custDataLst>
              <p:tags r:id="rId3"/>
            </p:custDataLst>
          </p:nvPr>
        </p:nvSpPr>
        <p:spPr>
          <a:xfrm>
            <a:off x="633095" y="1584960"/>
            <a:ext cx="8716010" cy="521970"/>
          </a:xfrm>
          <a:prstGeom prst="rect">
            <a:avLst/>
          </a:prstGeom>
          <a:noFill/>
          <a:ln w="254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zh-CN" altLang="en-US" sz="2800" b="1">
                <a:ea typeface="黑体" panose="02010609060101010101" charset="-122"/>
              </a:rPr>
              <a:t>观看视频：指出行省制有何特点？有何作用？</a:t>
            </a: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7436485" y="2694940"/>
            <a:ext cx="3989070" cy="2675255"/>
          </a:xfrm>
          <a:prstGeom prst="rect">
            <a:avLst/>
          </a:prstGeom>
          <a:noFill/>
          <a:ln w="25400">
            <a:solidFill>
              <a:srgbClr val="B5B59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特点：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1.“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犬牙交错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”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局面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2.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行省事无大小，须向中央报告，才能实行。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3.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官吏任命由中央决定</a:t>
            </a:r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49910" y="5958205"/>
            <a:ext cx="11138535" cy="531495"/>
          </a:xfrm>
          <a:prstGeom prst="roundRect">
            <a:avLst>
              <a:gd name="adj" fmla="val 8105"/>
            </a:avLst>
          </a:prstGeom>
          <a:solidFill>
            <a:srgbClr val="000000">
              <a:alpha val="0"/>
            </a:srgb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/>
            <a:r>
              <a:rPr lang="zh-CN" sz="32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作用：有效防止地方权力过大，巩固统治加强中央集权</a:t>
            </a:r>
          </a:p>
        </p:txBody>
      </p:sp>
      <p:pic>
        <p:nvPicPr>
          <p:cNvPr id="2" name="图片 1" descr="图片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1640" y="352425"/>
            <a:ext cx="6882130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 fullScrn="1"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2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42405" y="932815"/>
            <a:ext cx="5065395" cy="49517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t="1825" r="2066" b="1408"/>
          <a:stretch>
            <a:fillRect/>
          </a:stretch>
        </p:blipFill>
        <p:spPr>
          <a:xfrm>
            <a:off x="387350" y="1483360"/>
            <a:ext cx="5940425" cy="433832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圆角矩形 25"/>
          <p:cNvSpPr/>
          <p:nvPr>
            <p:custDataLst>
              <p:tags r:id="rId3"/>
            </p:custDataLst>
          </p:nvPr>
        </p:nvSpPr>
        <p:spPr>
          <a:xfrm>
            <a:off x="268605" y="5998845"/>
            <a:ext cx="11711305" cy="531495"/>
          </a:xfrm>
          <a:prstGeom prst="roundRect">
            <a:avLst>
              <a:gd name="adj" fmla="val 8105"/>
            </a:avLst>
          </a:prstGeom>
          <a:solidFill>
            <a:srgbClr val="000000">
              <a:alpha val="0"/>
            </a:srgb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/>
            <a:r>
              <a:rPr lang="zh-CN" sz="32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对后世：行省制度是中国省制的开端，在我国历史上影响深远。</a:t>
            </a:r>
          </a:p>
        </p:txBody>
      </p:sp>
      <p:pic>
        <p:nvPicPr>
          <p:cNvPr id="4" name="图片 3" descr="图片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1640" y="352425"/>
            <a:ext cx="6882130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>
            <p:custDataLst>
              <p:tags r:id="rId1"/>
            </p:custDataLst>
          </p:nvPr>
        </p:nvSpPr>
        <p:spPr>
          <a:xfrm>
            <a:off x="2272030" y="1438275"/>
            <a:ext cx="842391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通过比较分封制、郡县制、行省制的异同，说说中国古代地方行政管理制度的变化反映出什么趋势？</a:t>
            </a: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93090" y="2561590"/>
          <a:ext cx="11033125" cy="40196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1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1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7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2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5465"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/>
                        <a:t>分封制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/>
                        <a:t>郡县制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/>
                        <a:t>行省制度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0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/>
                        <a:t>确立朝代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44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/>
                        <a:t>与中央的关系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7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/>
                        <a:t>共同点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R="0" lvl="0" indent="0" algn="ctr" defTabSz="914400" rtl="0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/>
                        <a:t>趋势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图片 2" descr="C:/Users/Lenovo/AppData/Local/Temp/kaimatting_20190831150920/output_20190831150939..pngoutput_20190831150939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 rot="21300000">
            <a:off x="1287145" y="1329690"/>
            <a:ext cx="1068705" cy="1080770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2517775" y="4944745"/>
            <a:ext cx="865251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96633"/>
              </a:buClr>
              <a:buSzPct val="70000"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都是中国地方行政制度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;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都是为了巩固统治而实行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;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都在一定时期产生过积极作用</a:t>
            </a:r>
          </a:p>
        </p:txBody>
      </p: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3029709" y="5956776"/>
            <a:ext cx="7091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996633"/>
              </a:buClr>
              <a:buSzPct val="70000"/>
            </a:pPr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中央权力不断加强，地方权力不断削弱</a:t>
            </a: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2297301" y="3749427"/>
            <a:ext cx="266429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诸侯国具有较大的独立性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,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诸侯的权力和地位可以世袭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5022850" y="3750310"/>
            <a:ext cx="31216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郡、县是中央政府下属的地方行政机构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,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官吏由皇帝直接任免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8739068" y="3745617"/>
            <a:ext cx="256681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是中书省的派出机构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,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行政长官直接对中书省负责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5996508" y="3066936"/>
            <a:ext cx="8002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秦朝</a:t>
            </a:r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3259822" y="3066936"/>
            <a:ext cx="8002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西周</a:t>
            </a: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9509125" y="3078480"/>
            <a:ext cx="461645" cy="4400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元</a:t>
            </a:r>
          </a:p>
        </p:txBody>
      </p:sp>
      <p:pic>
        <p:nvPicPr>
          <p:cNvPr id="13" name="图片 12" descr="图片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21640" y="352425"/>
            <a:ext cx="6882130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379621" y="1638701"/>
            <a:ext cx="9432759" cy="3580598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9080" y="1185545"/>
            <a:ext cx="11673840" cy="3938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直接箭头连接符 63"/>
          <p:cNvCxnSpPr/>
          <p:nvPr>
            <p:custDataLst>
              <p:tags r:id="rId1"/>
            </p:custDataLst>
          </p:nvPr>
        </p:nvCxnSpPr>
        <p:spPr>
          <a:xfrm flipV="1">
            <a:off x="373018" y="5757309"/>
            <a:ext cx="11359515" cy="2095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矩形 84"/>
          <p:cNvSpPr/>
          <p:nvPr>
            <p:custDataLst>
              <p:tags r:id="rId2"/>
            </p:custDataLst>
          </p:nvPr>
        </p:nvSpPr>
        <p:spPr>
          <a:xfrm>
            <a:off x="1478280" y="5893435"/>
            <a:ext cx="14255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西汉</a:t>
            </a:r>
          </a:p>
        </p:txBody>
      </p:sp>
      <p:sp>
        <p:nvSpPr>
          <p:cNvPr id="119" name="矩形 118"/>
          <p:cNvSpPr/>
          <p:nvPr>
            <p:custDataLst>
              <p:tags r:id="rId3"/>
            </p:custDataLst>
          </p:nvPr>
        </p:nvSpPr>
        <p:spPr>
          <a:xfrm>
            <a:off x="5252085" y="5918200"/>
            <a:ext cx="154241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唐朝</a:t>
            </a:r>
          </a:p>
        </p:txBody>
      </p:sp>
      <p:sp>
        <p:nvSpPr>
          <p:cNvPr id="121" name="矩形 120"/>
          <p:cNvSpPr/>
          <p:nvPr>
            <p:custDataLst>
              <p:tags r:id="rId4"/>
            </p:custDataLst>
          </p:nvPr>
        </p:nvSpPr>
        <p:spPr>
          <a:xfrm>
            <a:off x="9655810" y="5855970"/>
            <a:ext cx="11455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元朝</a:t>
            </a:r>
          </a:p>
        </p:txBody>
      </p:sp>
      <p:grpSp>
        <p:nvGrpSpPr>
          <p:cNvPr id="69" name="组合 68"/>
          <p:cNvGrpSpPr/>
          <p:nvPr>
            <p:custDataLst>
              <p:tags r:id="rId5"/>
            </p:custDataLst>
          </p:nvPr>
        </p:nvGrpSpPr>
        <p:grpSpPr>
          <a:xfrm>
            <a:off x="9007777" y="4619873"/>
            <a:ext cx="2160240" cy="1152122"/>
            <a:chOff x="9416045" y="4709159"/>
            <a:chExt cx="2525625" cy="1107603"/>
          </a:xfrm>
        </p:grpSpPr>
        <p:grpSp>
          <p:nvGrpSpPr>
            <p:cNvPr id="70" name="组合 69"/>
            <p:cNvGrpSpPr/>
            <p:nvPr>
              <p:custDataLst>
                <p:tags r:id="rId40"/>
              </p:custDataLst>
            </p:nvPr>
          </p:nvGrpSpPr>
          <p:grpSpPr>
            <a:xfrm>
              <a:off x="9544587" y="4709159"/>
              <a:ext cx="2269355" cy="1107603"/>
              <a:chOff x="18364" y="2360349"/>
              <a:chExt cx="5543581" cy="2671874"/>
            </a:xfrm>
          </p:grpSpPr>
          <p:cxnSp>
            <p:nvCxnSpPr>
              <p:cNvPr id="81" name="直接连接符 80"/>
              <p:cNvCxnSpPr>
                <a:stCxn id="86" idx="2"/>
              </p:cNvCxnSpPr>
              <p:nvPr>
                <p:custDataLst>
                  <p:tags r:id="rId42"/>
                </p:custDataLst>
              </p:nvPr>
            </p:nvCxnSpPr>
            <p:spPr>
              <a:xfrm flipH="1">
                <a:off x="2790153" y="4197265"/>
                <a:ext cx="3" cy="83495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圆角矩形 85"/>
              <p:cNvSpPr/>
              <p:nvPr>
                <p:custDataLst>
                  <p:tags r:id="rId43"/>
                </p:custDataLst>
              </p:nvPr>
            </p:nvSpPr>
            <p:spPr>
              <a:xfrm>
                <a:off x="18364" y="2360349"/>
                <a:ext cx="5543581" cy="1836923"/>
              </a:xfrm>
              <a:prstGeom prst="roundRect">
                <a:avLst>
                  <a:gd name="adj" fmla="val 810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0" name="矩形 79"/>
            <p:cNvSpPr/>
            <p:nvPr>
              <p:custDataLst>
                <p:tags r:id="rId41"/>
              </p:custDataLst>
            </p:nvPr>
          </p:nvSpPr>
          <p:spPr>
            <a:xfrm>
              <a:off x="9416045" y="4833445"/>
              <a:ext cx="2525625" cy="442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北庭都元帅府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7" name="组合 86"/>
          <p:cNvGrpSpPr/>
          <p:nvPr>
            <p:custDataLst>
              <p:tags r:id="rId6"/>
            </p:custDataLst>
          </p:nvPr>
        </p:nvGrpSpPr>
        <p:grpSpPr>
          <a:xfrm>
            <a:off x="949846" y="4570978"/>
            <a:ext cx="1989455" cy="1152128"/>
            <a:chOff x="906435" y="4596910"/>
            <a:chExt cx="2070376" cy="1149435"/>
          </a:xfrm>
        </p:grpSpPr>
        <p:grpSp>
          <p:nvGrpSpPr>
            <p:cNvPr id="88" name="组合 87"/>
            <p:cNvGrpSpPr/>
            <p:nvPr>
              <p:custDataLst>
                <p:tags r:id="rId36"/>
              </p:custDataLst>
            </p:nvPr>
          </p:nvGrpSpPr>
          <p:grpSpPr>
            <a:xfrm>
              <a:off x="1121016" y="4596910"/>
              <a:ext cx="1706556" cy="1149435"/>
              <a:chOff x="-338410" y="2236745"/>
              <a:chExt cx="4168775" cy="2772782"/>
            </a:xfrm>
          </p:grpSpPr>
          <p:cxnSp>
            <p:nvCxnSpPr>
              <p:cNvPr id="90" name="直接连接符 89"/>
              <p:cNvCxnSpPr/>
              <p:nvPr>
                <p:custDataLst>
                  <p:tags r:id="rId38"/>
                </p:custDataLst>
              </p:nvPr>
            </p:nvCxnSpPr>
            <p:spPr>
              <a:xfrm flipH="1">
                <a:off x="1601742" y="4109428"/>
                <a:ext cx="0" cy="90009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圆角矩形 90"/>
              <p:cNvSpPr/>
              <p:nvPr>
                <p:custDataLst>
                  <p:tags r:id="rId39"/>
                </p:custDataLst>
              </p:nvPr>
            </p:nvSpPr>
            <p:spPr>
              <a:xfrm>
                <a:off x="-338410" y="2236745"/>
                <a:ext cx="4168775" cy="1828386"/>
              </a:xfrm>
              <a:prstGeom prst="roundRect">
                <a:avLst>
                  <a:gd name="adj" fmla="val 810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9" name="矩形 88"/>
            <p:cNvSpPr/>
            <p:nvPr>
              <p:custDataLst>
                <p:tags r:id="rId37"/>
              </p:custDataLst>
            </p:nvPr>
          </p:nvSpPr>
          <p:spPr>
            <a:xfrm>
              <a:off x="906435" y="4744519"/>
              <a:ext cx="2070376" cy="459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西域都护府</a:t>
              </a:r>
            </a:p>
          </p:txBody>
        </p:sp>
      </p:grpSp>
      <p:pic>
        <p:nvPicPr>
          <p:cNvPr id="92" name="Picture 2" descr="http://bj.download.cycore.cn/res/4939d945-7593-4dea-a625-a699f5bdb822/5ceea3f0-7e28-4f2d-9833-fe3219df1402_jpg_5ffa76a4-766a-489c-b143-99ab3254d458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15" y="1659255"/>
            <a:ext cx="3834130" cy="28003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矩形 92"/>
          <p:cNvSpPr/>
          <p:nvPr>
            <p:custDataLst>
              <p:tags r:id="rId8"/>
            </p:custDataLst>
          </p:nvPr>
        </p:nvSpPr>
        <p:spPr>
          <a:xfrm>
            <a:off x="882015" y="2470785"/>
            <a:ext cx="572135" cy="2159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4" name="组合 93"/>
          <p:cNvGrpSpPr/>
          <p:nvPr>
            <p:custDataLst>
              <p:tags r:id="rId9"/>
            </p:custDataLst>
          </p:nvPr>
        </p:nvGrpSpPr>
        <p:grpSpPr>
          <a:xfrm>
            <a:off x="4508986" y="4571995"/>
            <a:ext cx="3240360" cy="1224136"/>
            <a:chOff x="4064436" y="4570709"/>
            <a:chExt cx="3587518" cy="1204126"/>
          </a:xfrm>
        </p:grpSpPr>
        <p:grpSp>
          <p:nvGrpSpPr>
            <p:cNvPr id="95" name="组合 94"/>
            <p:cNvGrpSpPr/>
            <p:nvPr>
              <p:custDataLst>
                <p:tags r:id="rId32"/>
              </p:custDataLst>
            </p:nvPr>
          </p:nvGrpSpPr>
          <p:grpSpPr>
            <a:xfrm>
              <a:off x="4901106" y="4583857"/>
              <a:ext cx="1914179" cy="1190978"/>
              <a:chOff x="-570612" y="2074175"/>
              <a:chExt cx="4675956" cy="2872997"/>
            </a:xfrm>
          </p:grpSpPr>
          <p:cxnSp>
            <p:nvCxnSpPr>
              <p:cNvPr id="97" name="直接连接符 96"/>
              <p:cNvCxnSpPr/>
              <p:nvPr>
                <p:custDataLst>
                  <p:tags r:id="rId34"/>
                </p:custDataLst>
              </p:nvPr>
            </p:nvCxnSpPr>
            <p:spPr>
              <a:xfrm flipH="1">
                <a:off x="1589023" y="4047073"/>
                <a:ext cx="0" cy="90009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圆角矩形 97"/>
              <p:cNvSpPr/>
              <p:nvPr>
                <p:custDataLst>
                  <p:tags r:id="rId35"/>
                </p:custDataLst>
              </p:nvPr>
            </p:nvSpPr>
            <p:spPr>
              <a:xfrm>
                <a:off x="-570612" y="2074175"/>
                <a:ext cx="4675956" cy="1977375"/>
              </a:xfrm>
              <a:prstGeom prst="roundRect">
                <a:avLst>
                  <a:gd name="adj" fmla="val 810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6" name="矩形 95"/>
            <p:cNvSpPr/>
            <p:nvPr>
              <p:custDataLst>
                <p:tags r:id="rId33"/>
              </p:custDataLst>
            </p:nvPr>
          </p:nvSpPr>
          <p:spPr>
            <a:xfrm>
              <a:off x="4064436" y="4570709"/>
              <a:ext cx="3587518" cy="8163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安西都护府</a:t>
              </a:r>
            </a:p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北庭都护府</a:t>
              </a:r>
            </a:p>
          </p:txBody>
        </p:sp>
      </p:grpSp>
      <p:pic>
        <p:nvPicPr>
          <p:cNvPr id="99" name="Picture 4" descr="http://bj.download.cycore.cn/res/8bc4402e-7de9-4cba-bfe1-2a1ef0ed4dcd/4f045721-35d7-4cf1-a8fd-2a8efd70bf46_jpg608c4813-2b63-4d3a-b243-71240dacf51e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2137" r="485"/>
          <a:stretch>
            <a:fillRect/>
          </a:stretch>
        </p:blipFill>
        <p:spPr bwMode="auto">
          <a:xfrm>
            <a:off x="4209415" y="1659255"/>
            <a:ext cx="3763645" cy="27889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矩形 99"/>
          <p:cNvSpPr/>
          <p:nvPr>
            <p:custDataLst>
              <p:tags r:id="rId11"/>
            </p:custDataLst>
          </p:nvPr>
        </p:nvSpPr>
        <p:spPr>
          <a:xfrm>
            <a:off x="5137785" y="2601595"/>
            <a:ext cx="925830" cy="28829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1" name="组合 100"/>
          <p:cNvGrpSpPr/>
          <p:nvPr>
            <p:custDataLst>
              <p:tags r:id="rId12"/>
            </p:custDataLst>
          </p:nvPr>
        </p:nvGrpSpPr>
        <p:grpSpPr>
          <a:xfrm rot="20666758">
            <a:off x="1509917" y="3404606"/>
            <a:ext cx="2575560" cy="779509"/>
            <a:chOff x="8903518" y="5983846"/>
            <a:chExt cx="1465739" cy="629730"/>
          </a:xfrm>
        </p:grpSpPr>
        <p:sp>
          <p:nvSpPr>
            <p:cNvPr id="102" name="矩形 101"/>
            <p:cNvSpPr/>
            <p:nvPr>
              <p:custDataLst>
                <p:tags r:id="rId29"/>
              </p:custDataLst>
            </p:nvPr>
          </p:nvSpPr>
          <p:spPr>
            <a:xfrm>
              <a:off x="8931387" y="5983846"/>
              <a:ext cx="14100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pic>
          <p:nvPicPr>
            <p:cNvPr id="103" name="图片 10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/>
            <a:stretch>
              <a:fillRect/>
            </a:stretch>
          </p:blipFill>
          <p:spPr>
            <a:xfrm>
              <a:off x="8903518" y="5988768"/>
              <a:ext cx="1465739" cy="608584"/>
            </a:xfrm>
            <a:prstGeom prst="rect">
              <a:avLst/>
            </a:prstGeom>
          </p:spPr>
        </p:pic>
        <p:sp>
          <p:nvSpPr>
            <p:cNvPr id="104" name="矩形 103"/>
            <p:cNvSpPr/>
            <p:nvPr>
              <p:custDataLst>
                <p:tags r:id="rId31"/>
              </p:custDataLst>
            </p:nvPr>
          </p:nvSpPr>
          <p:spPr>
            <a:xfrm>
              <a:off x="9021679" y="6003121"/>
              <a:ext cx="1230586" cy="610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西域正式归</a:t>
              </a:r>
              <a:endParaRPr lang="en-US" altLang="zh-CN" sz="2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中央政权统治</a:t>
              </a:r>
            </a:p>
          </p:txBody>
        </p:sp>
      </p:grpSp>
      <p:pic>
        <p:nvPicPr>
          <p:cNvPr id="105" name="Picture 6" descr="http://bj.download.cycore.cn/res/9790c79b-9d7b-4534-87cd-baaa2eebc552/279c1267-8e54-428a-8c35-be233e04f88c_jpg16beab93-155e-46bb-81bf-ff384acc92aa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1256" r="3615" b="10545"/>
          <a:stretch>
            <a:fillRect/>
          </a:stretch>
        </p:blipFill>
        <p:spPr bwMode="auto">
          <a:xfrm>
            <a:off x="8075930" y="1659255"/>
            <a:ext cx="3799840" cy="27876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组合 105"/>
          <p:cNvGrpSpPr/>
          <p:nvPr>
            <p:custDataLst>
              <p:tags r:id="rId14"/>
            </p:custDataLst>
          </p:nvPr>
        </p:nvGrpSpPr>
        <p:grpSpPr>
          <a:xfrm rot="20647068">
            <a:off x="8569238" y="3082904"/>
            <a:ext cx="3103245" cy="803851"/>
            <a:chOff x="8903518" y="5983846"/>
            <a:chExt cx="1465739" cy="627190"/>
          </a:xfrm>
        </p:grpSpPr>
        <p:sp>
          <p:nvSpPr>
            <p:cNvPr id="107" name="矩形 106"/>
            <p:cNvSpPr/>
            <p:nvPr>
              <p:custDataLst>
                <p:tags r:id="rId26"/>
              </p:custDataLst>
            </p:nvPr>
          </p:nvSpPr>
          <p:spPr>
            <a:xfrm>
              <a:off x="8931386" y="5983846"/>
              <a:ext cx="14100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8" name="图片 10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7"/>
            <a:stretch>
              <a:fillRect/>
            </a:stretch>
          </p:blipFill>
          <p:spPr>
            <a:xfrm>
              <a:off x="8903518" y="5988768"/>
              <a:ext cx="1465739" cy="608584"/>
            </a:xfrm>
            <a:prstGeom prst="rect">
              <a:avLst/>
            </a:prstGeom>
          </p:spPr>
        </p:pic>
        <p:sp>
          <p:nvSpPr>
            <p:cNvPr id="109" name="矩形 108"/>
            <p:cNvSpPr/>
            <p:nvPr>
              <p:custDataLst>
                <p:tags r:id="rId28"/>
              </p:custDataLst>
            </p:nvPr>
          </p:nvSpPr>
          <p:spPr>
            <a:xfrm>
              <a:off x="9028440" y="6021454"/>
              <a:ext cx="1194057" cy="589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中央王朝对西域</a:t>
              </a:r>
              <a:endParaRPr lang="en-US" altLang="zh-CN" sz="2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统治加强的反映</a:t>
              </a:r>
            </a:p>
          </p:txBody>
        </p:sp>
      </p:grpSp>
      <p:sp>
        <p:nvSpPr>
          <p:cNvPr id="134" name="文本框 133"/>
          <p:cNvSpPr txBox="1"/>
          <p:nvPr>
            <p:custDataLst>
              <p:tags r:id="rId15"/>
            </p:custDataLst>
          </p:nvPr>
        </p:nvSpPr>
        <p:spPr>
          <a:xfrm>
            <a:off x="4216122" y="1667664"/>
            <a:ext cx="1656184" cy="238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latin typeface="楷体" panose="02010609060101010101" pitchFamily="49" charset="-122"/>
                <a:ea typeface="楷体" panose="02010609060101010101" pitchFamily="49" charset="-122"/>
              </a:rPr>
              <a:t>唐朝疆域图（</a:t>
            </a:r>
            <a:r>
              <a:rPr lang="en-US" altLang="zh-CN" sz="1200">
                <a:latin typeface="楷体" panose="02010609060101010101" pitchFamily="49" charset="-122"/>
                <a:ea typeface="楷体" panose="02010609060101010101" pitchFamily="49" charset="-122"/>
              </a:rPr>
              <a:t>669</a:t>
            </a:r>
            <a:r>
              <a:rPr lang="zh-CN" altLang="en-US" sz="1200">
                <a:latin typeface="楷体" panose="02010609060101010101" pitchFamily="49" charset="-122"/>
                <a:ea typeface="楷体" panose="02010609060101010101" pitchFamily="49" charset="-122"/>
              </a:rPr>
              <a:t>年）</a:t>
            </a:r>
          </a:p>
        </p:txBody>
      </p:sp>
      <p:grpSp>
        <p:nvGrpSpPr>
          <p:cNvPr id="65" name="组合 64"/>
          <p:cNvGrpSpPr/>
          <p:nvPr>
            <p:custDataLst>
              <p:tags r:id="rId16"/>
            </p:custDataLst>
          </p:nvPr>
        </p:nvGrpSpPr>
        <p:grpSpPr>
          <a:xfrm>
            <a:off x="1793498" y="5610172"/>
            <a:ext cx="251473" cy="251473"/>
            <a:chOff x="622598" y="2863672"/>
            <a:chExt cx="432048" cy="432048"/>
          </a:xfrm>
        </p:grpSpPr>
        <p:sp>
          <p:nvSpPr>
            <p:cNvPr id="66" name="椭圆 65"/>
            <p:cNvSpPr/>
            <p:nvPr>
              <p:custDataLst>
                <p:tags r:id="rId24"/>
              </p:custDataLst>
            </p:nvPr>
          </p:nvSpPr>
          <p:spPr>
            <a:xfrm>
              <a:off x="622598" y="286367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>
              <p:custDataLst>
                <p:tags r:id="rId25"/>
              </p:custDataLst>
            </p:nvPr>
          </p:nvSpPr>
          <p:spPr>
            <a:xfrm>
              <a:off x="708230" y="2949304"/>
              <a:ext cx="260784" cy="2607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3" name="组合 82"/>
          <p:cNvGrpSpPr/>
          <p:nvPr>
            <p:custDataLst>
              <p:tags r:id="rId17"/>
            </p:custDataLst>
          </p:nvPr>
        </p:nvGrpSpPr>
        <p:grpSpPr>
          <a:xfrm>
            <a:off x="5929495" y="5649767"/>
            <a:ext cx="251473" cy="251473"/>
            <a:chOff x="622598" y="2863672"/>
            <a:chExt cx="432048" cy="432048"/>
          </a:xfrm>
        </p:grpSpPr>
        <p:sp>
          <p:nvSpPr>
            <p:cNvPr id="84" name="椭圆 83"/>
            <p:cNvSpPr/>
            <p:nvPr>
              <p:custDataLst>
                <p:tags r:id="rId22"/>
              </p:custDataLst>
            </p:nvPr>
          </p:nvSpPr>
          <p:spPr>
            <a:xfrm>
              <a:off x="622598" y="286367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>
              <p:custDataLst>
                <p:tags r:id="rId23"/>
              </p:custDataLst>
            </p:nvPr>
          </p:nvSpPr>
          <p:spPr>
            <a:xfrm>
              <a:off x="708230" y="2949304"/>
              <a:ext cx="260784" cy="2607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/>
          <p:cNvGrpSpPr/>
          <p:nvPr>
            <p:custDataLst>
              <p:tags r:id="rId18"/>
            </p:custDataLst>
          </p:nvPr>
        </p:nvGrpSpPr>
        <p:grpSpPr>
          <a:xfrm>
            <a:off x="9962508" y="5626315"/>
            <a:ext cx="251473" cy="251473"/>
            <a:chOff x="622598" y="2863672"/>
            <a:chExt cx="432048" cy="432048"/>
          </a:xfrm>
        </p:grpSpPr>
        <p:sp>
          <p:nvSpPr>
            <p:cNvPr id="78" name="椭圆 77"/>
            <p:cNvSpPr/>
            <p:nvPr>
              <p:custDataLst>
                <p:tags r:id="rId20"/>
              </p:custDataLst>
            </p:nvPr>
          </p:nvSpPr>
          <p:spPr>
            <a:xfrm>
              <a:off x="622598" y="286367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>
              <p:custDataLst>
                <p:tags r:id="rId21"/>
              </p:custDataLst>
            </p:nvPr>
          </p:nvSpPr>
          <p:spPr>
            <a:xfrm>
              <a:off x="708230" y="2949304"/>
              <a:ext cx="260784" cy="2607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 descr="图片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388620" y="469265"/>
            <a:ext cx="8729345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00" grpId="0" animBg="1"/>
      <p:bldP spid="1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http://bj.download.cycore.cn/res/1d661373-105e-4910-b873-733618e5a097/221cc0a3-801f-42b5-92d1-79496e3d386d_jpg149bb3f8-9cff-4995-ab46-59a56b1f1b15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355" y="1641475"/>
            <a:ext cx="3794760" cy="28067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矩形 117"/>
          <p:cNvSpPr/>
          <p:nvPr>
            <p:custDataLst>
              <p:tags r:id="rId2"/>
            </p:custDataLst>
          </p:nvPr>
        </p:nvSpPr>
        <p:spPr>
          <a:xfrm>
            <a:off x="3064624" y="3776856"/>
            <a:ext cx="216024" cy="2880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文本框 81"/>
          <p:cNvSpPr txBox="1"/>
          <p:nvPr>
            <p:custDataLst>
              <p:tags r:id="rId3"/>
            </p:custDataLst>
          </p:nvPr>
        </p:nvSpPr>
        <p:spPr>
          <a:xfrm>
            <a:off x="300355" y="1628775"/>
            <a:ext cx="1391920" cy="238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latin typeface="楷体" panose="02010609060101010101" pitchFamily="49" charset="-122"/>
                <a:ea typeface="楷体" panose="02010609060101010101" pitchFamily="49" charset="-122"/>
              </a:rPr>
              <a:t>三国鼎立形势图</a:t>
            </a:r>
          </a:p>
        </p:txBody>
      </p:sp>
      <p:cxnSp>
        <p:nvCxnSpPr>
          <p:cNvPr id="64" name="直接箭头连接符 63"/>
          <p:cNvCxnSpPr/>
          <p:nvPr>
            <p:custDataLst>
              <p:tags r:id="rId4"/>
            </p:custDataLst>
          </p:nvPr>
        </p:nvCxnSpPr>
        <p:spPr>
          <a:xfrm flipV="1">
            <a:off x="373018" y="5757309"/>
            <a:ext cx="11359515" cy="20955"/>
          </a:xfrm>
          <a:prstGeom prst="straightConnector1">
            <a:avLst/>
          </a:prstGeom>
          <a:ln w="57150">
            <a:solidFill>
              <a:srgbClr val="548235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矩形 84"/>
          <p:cNvSpPr/>
          <p:nvPr>
            <p:custDataLst>
              <p:tags r:id="rId5"/>
            </p:custDataLst>
          </p:nvPr>
        </p:nvSpPr>
        <p:spPr>
          <a:xfrm>
            <a:off x="1478280" y="5893435"/>
            <a:ext cx="14255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三国</a:t>
            </a:r>
          </a:p>
        </p:txBody>
      </p:sp>
      <p:sp>
        <p:nvSpPr>
          <p:cNvPr id="119" name="矩形 118"/>
          <p:cNvSpPr/>
          <p:nvPr>
            <p:custDataLst>
              <p:tags r:id="rId6"/>
            </p:custDataLst>
          </p:nvPr>
        </p:nvSpPr>
        <p:spPr>
          <a:xfrm>
            <a:off x="5252085" y="5918200"/>
            <a:ext cx="154241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隋朝</a:t>
            </a:r>
          </a:p>
        </p:txBody>
      </p:sp>
      <p:sp>
        <p:nvSpPr>
          <p:cNvPr id="121" name="矩形 120"/>
          <p:cNvSpPr/>
          <p:nvPr>
            <p:custDataLst>
              <p:tags r:id="rId7"/>
            </p:custDataLst>
          </p:nvPr>
        </p:nvSpPr>
        <p:spPr>
          <a:xfrm>
            <a:off x="9655810" y="5855970"/>
            <a:ext cx="11455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元朝</a:t>
            </a:r>
          </a:p>
        </p:txBody>
      </p:sp>
      <p:grpSp>
        <p:nvGrpSpPr>
          <p:cNvPr id="69" name="组合 68"/>
          <p:cNvGrpSpPr/>
          <p:nvPr>
            <p:custDataLst>
              <p:tags r:id="rId8"/>
            </p:custDataLst>
          </p:nvPr>
        </p:nvGrpSpPr>
        <p:grpSpPr>
          <a:xfrm>
            <a:off x="8774823" y="4619873"/>
            <a:ext cx="2566035" cy="1151487"/>
            <a:chOff x="9143688" y="4709159"/>
            <a:chExt cx="3000057" cy="1106992"/>
          </a:xfrm>
        </p:grpSpPr>
        <p:grpSp>
          <p:nvGrpSpPr>
            <p:cNvPr id="70" name="组合 69"/>
            <p:cNvGrpSpPr/>
            <p:nvPr>
              <p:custDataLst>
                <p:tags r:id="rId46"/>
              </p:custDataLst>
            </p:nvPr>
          </p:nvGrpSpPr>
          <p:grpSpPr>
            <a:xfrm>
              <a:off x="9143688" y="4709159"/>
              <a:ext cx="3000057" cy="1106992"/>
              <a:chOff x="-960951" y="2360349"/>
              <a:chExt cx="7328539" cy="2670401"/>
            </a:xfrm>
          </p:grpSpPr>
          <p:cxnSp>
            <p:nvCxnSpPr>
              <p:cNvPr id="81" name="直接连接符 80"/>
              <p:cNvCxnSpPr>
                <a:stCxn id="86" idx="2"/>
              </p:cNvCxnSpPr>
              <p:nvPr>
                <p:custDataLst>
                  <p:tags r:id="rId48"/>
                </p:custDataLst>
              </p:nvPr>
            </p:nvCxnSpPr>
            <p:spPr>
              <a:xfrm flipH="1">
                <a:off x="2704916" y="4195792"/>
                <a:ext cx="3" cy="83495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圆角矩形 85"/>
              <p:cNvSpPr/>
              <p:nvPr>
                <p:custDataLst>
                  <p:tags r:id="rId49"/>
                </p:custDataLst>
              </p:nvPr>
            </p:nvSpPr>
            <p:spPr>
              <a:xfrm>
                <a:off x="-960951" y="2360349"/>
                <a:ext cx="7328539" cy="1836359"/>
              </a:xfrm>
              <a:prstGeom prst="roundRect">
                <a:avLst>
                  <a:gd name="adj" fmla="val 810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0" name="矩形 79"/>
            <p:cNvSpPr/>
            <p:nvPr>
              <p:custDataLst>
                <p:tags r:id="rId47"/>
              </p:custDataLst>
            </p:nvPr>
          </p:nvSpPr>
          <p:spPr>
            <a:xfrm>
              <a:off x="9216444" y="4720149"/>
              <a:ext cx="2927301" cy="79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设</a:t>
              </a:r>
              <a:r>
                <a:rPr lang="zh-CN" altLang="en-US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澎湖巡检司</a:t>
              </a:r>
            </a:p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管辖澎湖和琉球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7" name="组合 86"/>
          <p:cNvGrpSpPr/>
          <p:nvPr>
            <p:custDataLst>
              <p:tags r:id="rId9"/>
            </p:custDataLst>
          </p:nvPr>
        </p:nvGrpSpPr>
        <p:grpSpPr>
          <a:xfrm>
            <a:off x="980325" y="4566537"/>
            <a:ext cx="1989455" cy="1156569"/>
            <a:chOff x="938154" y="4592479"/>
            <a:chExt cx="2070376" cy="1153866"/>
          </a:xfrm>
        </p:grpSpPr>
        <p:grpSp>
          <p:nvGrpSpPr>
            <p:cNvPr id="88" name="组合 87"/>
            <p:cNvGrpSpPr/>
            <p:nvPr>
              <p:custDataLst>
                <p:tags r:id="rId42"/>
              </p:custDataLst>
            </p:nvPr>
          </p:nvGrpSpPr>
          <p:grpSpPr>
            <a:xfrm>
              <a:off x="1121016" y="4596910"/>
              <a:ext cx="1706556" cy="1149435"/>
              <a:chOff x="-338410" y="2236745"/>
              <a:chExt cx="4168775" cy="2772782"/>
            </a:xfrm>
          </p:grpSpPr>
          <p:cxnSp>
            <p:nvCxnSpPr>
              <p:cNvPr id="90" name="直接连接符 89"/>
              <p:cNvCxnSpPr/>
              <p:nvPr>
                <p:custDataLst>
                  <p:tags r:id="rId44"/>
                </p:custDataLst>
              </p:nvPr>
            </p:nvCxnSpPr>
            <p:spPr>
              <a:xfrm flipH="1">
                <a:off x="1601742" y="4109428"/>
                <a:ext cx="0" cy="90009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圆角矩形 90"/>
              <p:cNvSpPr/>
              <p:nvPr>
                <p:custDataLst>
                  <p:tags r:id="rId45"/>
                </p:custDataLst>
              </p:nvPr>
            </p:nvSpPr>
            <p:spPr>
              <a:xfrm>
                <a:off x="-338410" y="2236745"/>
                <a:ext cx="4168775" cy="1828386"/>
              </a:xfrm>
              <a:prstGeom prst="roundRect">
                <a:avLst>
                  <a:gd name="adj" fmla="val 810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9" name="矩形 88"/>
            <p:cNvSpPr/>
            <p:nvPr>
              <p:custDataLst>
                <p:tags r:id="rId43"/>
              </p:custDataLst>
            </p:nvPr>
          </p:nvSpPr>
          <p:spPr>
            <a:xfrm>
              <a:off x="938154" y="4592479"/>
              <a:ext cx="2070376" cy="828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孙权派卫温</a:t>
              </a:r>
              <a:endParaRPr lang="en-US" altLang="zh-CN" sz="240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到达夷洲</a:t>
              </a:r>
              <a:endParaRPr lang="en-US" altLang="zh-CN" sz="240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grpSp>
        <p:nvGrpSpPr>
          <p:cNvPr id="94" name="组合 93"/>
          <p:cNvGrpSpPr/>
          <p:nvPr>
            <p:custDataLst>
              <p:tags r:id="rId10"/>
            </p:custDataLst>
          </p:nvPr>
        </p:nvGrpSpPr>
        <p:grpSpPr>
          <a:xfrm>
            <a:off x="4535660" y="4572629"/>
            <a:ext cx="3240360" cy="1223502"/>
            <a:chOff x="4093968" y="4571333"/>
            <a:chExt cx="3587518" cy="1203502"/>
          </a:xfrm>
        </p:grpSpPr>
        <p:grpSp>
          <p:nvGrpSpPr>
            <p:cNvPr id="95" name="组合 94"/>
            <p:cNvGrpSpPr/>
            <p:nvPr>
              <p:custDataLst>
                <p:tags r:id="rId38"/>
              </p:custDataLst>
            </p:nvPr>
          </p:nvGrpSpPr>
          <p:grpSpPr>
            <a:xfrm>
              <a:off x="4809009" y="4583857"/>
              <a:ext cx="2145651" cy="1190978"/>
              <a:chOff x="-795587" y="2074175"/>
              <a:chExt cx="5241396" cy="2872997"/>
            </a:xfrm>
          </p:grpSpPr>
          <p:cxnSp>
            <p:nvCxnSpPr>
              <p:cNvPr id="97" name="直接连接符 96"/>
              <p:cNvCxnSpPr/>
              <p:nvPr>
                <p:custDataLst>
                  <p:tags r:id="rId40"/>
                </p:custDataLst>
              </p:nvPr>
            </p:nvCxnSpPr>
            <p:spPr>
              <a:xfrm flipH="1">
                <a:off x="1589023" y="4047073"/>
                <a:ext cx="0" cy="90009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圆角矩形 97"/>
              <p:cNvSpPr/>
              <p:nvPr>
                <p:custDataLst>
                  <p:tags r:id="rId41"/>
                </p:custDataLst>
              </p:nvPr>
            </p:nvSpPr>
            <p:spPr>
              <a:xfrm>
                <a:off x="-795587" y="2074175"/>
                <a:ext cx="5241396" cy="1976884"/>
              </a:xfrm>
              <a:prstGeom prst="roundRect">
                <a:avLst>
                  <a:gd name="adj" fmla="val 810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6" name="矩形 95"/>
            <p:cNvSpPr/>
            <p:nvPr>
              <p:custDataLst>
                <p:tags r:id="rId39"/>
              </p:custDataLst>
            </p:nvPr>
          </p:nvSpPr>
          <p:spPr>
            <a:xfrm>
              <a:off x="4093968" y="4571333"/>
              <a:ext cx="3587518" cy="11792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隋炀帝三次</a:t>
              </a:r>
              <a:endParaRPr lang="en-US" altLang="zh-CN" sz="240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派人到达流求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  <a:p>
              <a:pPr algn="ctr"/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5" name="组合 64"/>
          <p:cNvGrpSpPr/>
          <p:nvPr>
            <p:custDataLst>
              <p:tags r:id="rId11"/>
            </p:custDataLst>
          </p:nvPr>
        </p:nvGrpSpPr>
        <p:grpSpPr>
          <a:xfrm>
            <a:off x="1793498" y="5610172"/>
            <a:ext cx="251473" cy="251473"/>
            <a:chOff x="622598" y="2863672"/>
            <a:chExt cx="432048" cy="432048"/>
          </a:xfrm>
        </p:grpSpPr>
        <p:sp>
          <p:nvSpPr>
            <p:cNvPr id="66" name="椭圆 65"/>
            <p:cNvSpPr/>
            <p:nvPr>
              <p:custDataLst>
                <p:tags r:id="rId36"/>
              </p:custDataLst>
            </p:nvPr>
          </p:nvSpPr>
          <p:spPr>
            <a:xfrm>
              <a:off x="622598" y="286367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>
              <p:custDataLst>
                <p:tags r:id="rId37"/>
              </p:custDataLst>
            </p:nvPr>
          </p:nvSpPr>
          <p:spPr>
            <a:xfrm>
              <a:off x="708230" y="2949304"/>
              <a:ext cx="260784" cy="2607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3" name="组合 82"/>
          <p:cNvGrpSpPr/>
          <p:nvPr>
            <p:custDataLst>
              <p:tags r:id="rId12"/>
            </p:custDataLst>
          </p:nvPr>
        </p:nvGrpSpPr>
        <p:grpSpPr>
          <a:xfrm>
            <a:off x="5929495" y="5649767"/>
            <a:ext cx="251473" cy="251473"/>
            <a:chOff x="622598" y="2863672"/>
            <a:chExt cx="432048" cy="432048"/>
          </a:xfrm>
        </p:grpSpPr>
        <p:sp>
          <p:nvSpPr>
            <p:cNvPr id="84" name="椭圆 83"/>
            <p:cNvSpPr/>
            <p:nvPr>
              <p:custDataLst>
                <p:tags r:id="rId34"/>
              </p:custDataLst>
            </p:nvPr>
          </p:nvSpPr>
          <p:spPr>
            <a:xfrm>
              <a:off x="622598" y="286367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>
              <p:custDataLst>
                <p:tags r:id="rId35"/>
              </p:custDataLst>
            </p:nvPr>
          </p:nvSpPr>
          <p:spPr>
            <a:xfrm>
              <a:off x="708230" y="2949304"/>
              <a:ext cx="260784" cy="2607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/>
          <p:cNvGrpSpPr/>
          <p:nvPr>
            <p:custDataLst>
              <p:tags r:id="rId13"/>
            </p:custDataLst>
          </p:nvPr>
        </p:nvGrpSpPr>
        <p:grpSpPr>
          <a:xfrm>
            <a:off x="9962508" y="5626315"/>
            <a:ext cx="251473" cy="251473"/>
            <a:chOff x="622598" y="2863672"/>
            <a:chExt cx="432048" cy="432048"/>
          </a:xfrm>
        </p:grpSpPr>
        <p:sp>
          <p:nvSpPr>
            <p:cNvPr id="78" name="椭圆 77"/>
            <p:cNvSpPr/>
            <p:nvPr>
              <p:custDataLst>
                <p:tags r:id="rId32"/>
              </p:custDataLst>
            </p:nvPr>
          </p:nvSpPr>
          <p:spPr>
            <a:xfrm>
              <a:off x="622598" y="286367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>
              <p:custDataLst>
                <p:tags r:id="rId33"/>
              </p:custDataLst>
            </p:nvPr>
          </p:nvSpPr>
          <p:spPr>
            <a:xfrm>
              <a:off x="708230" y="2949304"/>
              <a:ext cx="260784" cy="2607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7" name="组合 126"/>
          <p:cNvGrpSpPr/>
          <p:nvPr>
            <p:custDataLst>
              <p:tags r:id="rId14"/>
            </p:custDataLst>
          </p:nvPr>
        </p:nvGrpSpPr>
        <p:grpSpPr>
          <a:xfrm rot="20406404">
            <a:off x="908724" y="2933680"/>
            <a:ext cx="3036413" cy="1008874"/>
            <a:chOff x="8697590" y="5965025"/>
            <a:chExt cx="1847718" cy="774207"/>
          </a:xfrm>
        </p:grpSpPr>
        <p:sp>
          <p:nvSpPr>
            <p:cNvPr id="128" name="矩形 127"/>
            <p:cNvSpPr/>
            <p:nvPr>
              <p:custDataLst>
                <p:tags r:id="rId29"/>
              </p:custDataLst>
            </p:nvPr>
          </p:nvSpPr>
          <p:spPr>
            <a:xfrm>
              <a:off x="8931387" y="5983846"/>
              <a:ext cx="14100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9" name="图片 128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/>
            <a:stretch>
              <a:fillRect/>
            </a:stretch>
          </p:blipFill>
          <p:spPr>
            <a:xfrm>
              <a:off x="8903518" y="5988768"/>
              <a:ext cx="1465739" cy="608584"/>
            </a:xfrm>
            <a:prstGeom prst="rect">
              <a:avLst/>
            </a:prstGeom>
          </p:spPr>
        </p:pic>
        <p:sp>
          <p:nvSpPr>
            <p:cNvPr id="130" name="矩形 129"/>
            <p:cNvSpPr/>
            <p:nvPr>
              <p:custDataLst>
                <p:tags r:id="rId31"/>
              </p:custDataLst>
            </p:nvPr>
          </p:nvSpPr>
          <p:spPr>
            <a:xfrm>
              <a:off x="8697590" y="5965025"/>
              <a:ext cx="1847718" cy="774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有史可查关于</a:t>
              </a:r>
              <a:endParaRPr lang="en-US" altLang="zh-CN" sz="2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台湾的最早记载</a:t>
              </a:r>
              <a:endParaRPr lang="en-US" altLang="zh-CN" sz="2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pic>
        <p:nvPicPr>
          <p:cNvPr id="111" name="Picture 4" descr="http://bj.download.cycore.cn/res/077ec544-2479-4322-98b0-73df7b336c2b/d0ff868a-74a0-4897-adbb-fcd0c88817ef_jpg5dabd5b5-a38b-44fb-bba0-78decc920c10.jp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0200" y="1641475"/>
            <a:ext cx="3996055" cy="280606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矩形 125"/>
          <p:cNvSpPr/>
          <p:nvPr>
            <p:custDataLst>
              <p:tags r:id="rId16"/>
            </p:custDataLst>
          </p:nvPr>
        </p:nvSpPr>
        <p:spPr>
          <a:xfrm>
            <a:off x="7208207" y="3817750"/>
            <a:ext cx="216024" cy="2880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组合 130"/>
          <p:cNvGrpSpPr/>
          <p:nvPr>
            <p:custDataLst>
              <p:tags r:id="rId17"/>
            </p:custDataLst>
          </p:nvPr>
        </p:nvGrpSpPr>
        <p:grpSpPr>
          <a:xfrm rot="20406404">
            <a:off x="5825319" y="3060939"/>
            <a:ext cx="2248840" cy="757129"/>
            <a:chOff x="8730233" y="5978967"/>
            <a:chExt cx="1810114" cy="654560"/>
          </a:xfrm>
        </p:grpSpPr>
        <p:sp>
          <p:nvSpPr>
            <p:cNvPr id="132" name="矩形 131"/>
            <p:cNvSpPr/>
            <p:nvPr>
              <p:custDataLst>
                <p:tags r:id="rId26"/>
              </p:custDataLst>
            </p:nvPr>
          </p:nvSpPr>
          <p:spPr>
            <a:xfrm>
              <a:off x="8931387" y="5983846"/>
              <a:ext cx="14100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3" name="图片 1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/>
            <a:stretch>
              <a:fillRect/>
            </a:stretch>
          </p:blipFill>
          <p:spPr>
            <a:xfrm>
              <a:off x="8903518" y="5988768"/>
              <a:ext cx="1465739" cy="608584"/>
            </a:xfrm>
            <a:prstGeom prst="rect">
              <a:avLst/>
            </a:prstGeom>
          </p:spPr>
        </p:pic>
        <p:sp>
          <p:nvSpPr>
            <p:cNvPr id="135" name="矩形 134"/>
            <p:cNvSpPr/>
            <p:nvPr>
              <p:custDataLst>
                <p:tags r:id="rId28"/>
              </p:custDataLst>
            </p:nvPr>
          </p:nvSpPr>
          <p:spPr>
            <a:xfrm>
              <a:off x="8730233" y="5978967"/>
              <a:ext cx="1810114" cy="654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加强大陆与</a:t>
              </a:r>
              <a:endParaRPr lang="en-US" altLang="zh-CN" sz="2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台湾的联系</a:t>
              </a:r>
            </a:p>
          </p:txBody>
        </p:sp>
      </p:grpSp>
      <p:grpSp>
        <p:nvGrpSpPr>
          <p:cNvPr id="136" name="组合 135"/>
          <p:cNvGrpSpPr/>
          <p:nvPr>
            <p:custDataLst>
              <p:tags r:id="rId18"/>
            </p:custDataLst>
          </p:nvPr>
        </p:nvGrpSpPr>
        <p:grpSpPr>
          <a:xfrm>
            <a:off x="8408420" y="1657375"/>
            <a:ext cx="3358903" cy="2160240"/>
            <a:chOff x="5119044" y="1347426"/>
            <a:chExt cx="6666547" cy="1346835"/>
          </a:xfrm>
        </p:grpSpPr>
        <p:sp>
          <p:nvSpPr>
            <p:cNvPr id="137" name="文本框 136"/>
            <p:cNvSpPr txBox="1"/>
            <p:nvPr>
              <p:custDataLst>
                <p:tags r:id="rId24"/>
              </p:custDataLst>
            </p:nvPr>
          </p:nvSpPr>
          <p:spPr>
            <a:xfrm>
              <a:off x="5211404" y="1482110"/>
              <a:ext cx="6405681" cy="12050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619125">
                <a:lnSpc>
                  <a:spcPct val="130000"/>
                </a:lnSpc>
              </a:pPr>
              <a:r>
                <a:rPr lang="zh-CN" altLang="en-US" sz="23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澎湖</a:t>
              </a:r>
              <a:r>
                <a:rPr lang="en-US" altLang="zh-CN" sz="23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23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隶泉州晋江县，至元间</a:t>
              </a:r>
              <a:r>
                <a:rPr lang="zh-CN" altLang="en-US" sz="23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立巡检司</a:t>
              </a:r>
              <a:r>
                <a:rPr lang="en-US" altLang="zh-CN" sz="23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”</a:t>
              </a:r>
              <a:r>
                <a:rPr lang="zh-CN" altLang="en-US" sz="23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。</a:t>
              </a:r>
              <a:endParaRPr lang="en-US" altLang="zh-CN" sz="23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fontAlgn="auto">
                <a:lnSpc>
                  <a:spcPct val="130000"/>
                </a:lnSpc>
              </a:pPr>
              <a:r>
                <a:rPr lang="en-US" altLang="zh-CN" sz="23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——</a:t>
              </a:r>
              <a:r>
                <a:rPr lang="zh-CN" altLang="en-US" sz="23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汪大渊《岛夷志略》</a:t>
              </a:r>
              <a:endParaRPr lang="en-US" altLang="zh-CN" sz="23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sp>
          <p:nvSpPr>
            <p:cNvPr id="138" name="圆角矩形 137"/>
            <p:cNvSpPr/>
            <p:nvPr>
              <p:custDataLst>
                <p:tags r:id="rId25"/>
              </p:custDataLst>
            </p:nvPr>
          </p:nvSpPr>
          <p:spPr>
            <a:xfrm>
              <a:off x="5119044" y="1347426"/>
              <a:ext cx="6666547" cy="134683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9" name="组合 138"/>
          <p:cNvGrpSpPr/>
          <p:nvPr>
            <p:custDataLst>
              <p:tags r:id="rId19"/>
            </p:custDataLst>
          </p:nvPr>
        </p:nvGrpSpPr>
        <p:grpSpPr>
          <a:xfrm rot="20437444">
            <a:off x="8180234" y="3069098"/>
            <a:ext cx="4374337" cy="774168"/>
            <a:chOff x="8643228" y="5983846"/>
            <a:chExt cx="1984122" cy="630917"/>
          </a:xfrm>
        </p:grpSpPr>
        <p:sp>
          <p:nvSpPr>
            <p:cNvPr id="140" name="矩形 139"/>
            <p:cNvSpPr/>
            <p:nvPr>
              <p:custDataLst>
                <p:tags r:id="rId21"/>
              </p:custDataLst>
            </p:nvPr>
          </p:nvSpPr>
          <p:spPr>
            <a:xfrm>
              <a:off x="8931386" y="5983846"/>
              <a:ext cx="14100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1" name="图片 140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52"/>
            <a:stretch>
              <a:fillRect/>
            </a:stretch>
          </p:blipFill>
          <p:spPr>
            <a:xfrm>
              <a:off x="8903518" y="5988768"/>
              <a:ext cx="1465739" cy="608584"/>
            </a:xfrm>
            <a:prstGeom prst="rect">
              <a:avLst/>
            </a:prstGeom>
          </p:spPr>
        </p:pic>
        <p:sp>
          <p:nvSpPr>
            <p:cNvPr id="142" name="矩形 141"/>
            <p:cNvSpPr/>
            <p:nvPr>
              <p:custDataLst>
                <p:tags r:id="rId23"/>
              </p:custDataLst>
            </p:nvPr>
          </p:nvSpPr>
          <p:spPr>
            <a:xfrm>
              <a:off x="8643228" y="5997732"/>
              <a:ext cx="1984122" cy="6170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中央政府首次在台湾</a:t>
              </a:r>
              <a:endParaRPr lang="en-US" altLang="zh-CN" sz="2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正式建立行政机构</a:t>
              </a:r>
            </a:p>
          </p:txBody>
        </p:sp>
      </p:grpSp>
      <p:pic>
        <p:nvPicPr>
          <p:cNvPr id="8" name="图片 7" descr="C:\Users\86156\Desktop\图片8.png图片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388620" y="469265"/>
            <a:ext cx="8729345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82" grpId="0"/>
      <p:bldP spid="1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574040" y="4293870"/>
            <a:ext cx="1502410" cy="2245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7A355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7A355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西藏是  </a:t>
            </a:r>
          </a:p>
          <a:p>
            <a:pPr algn="l"/>
            <a:r>
              <a:rPr lang="zh-CN" altLang="en-US" sz="2800" b="1">
                <a:solidFill>
                  <a:srgbClr val="7A355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中国西</a:t>
            </a:r>
          </a:p>
          <a:p>
            <a:pPr algn="l"/>
            <a:r>
              <a:rPr lang="zh-CN" altLang="en-US" sz="2800" b="1">
                <a:solidFill>
                  <a:srgbClr val="7A355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南边陲</a:t>
            </a:r>
          </a:p>
          <a:p>
            <a:pPr algn="l"/>
            <a:r>
              <a:rPr lang="zh-CN" altLang="en-US" sz="2800" b="1">
                <a:solidFill>
                  <a:srgbClr val="7A355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的重要</a:t>
            </a:r>
          </a:p>
          <a:p>
            <a:pPr algn="l"/>
            <a:r>
              <a:rPr lang="zh-CN" altLang="en-US" sz="2800" b="1">
                <a:solidFill>
                  <a:srgbClr val="7A355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门户</a:t>
            </a:r>
          </a:p>
        </p:txBody>
      </p:sp>
      <p:pic>
        <p:nvPicPr>
          <p:cNvPr id="13314" name="图片 2" descr="2345截图201612221148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/>
          <a:srcRect t="5686" r="11451" b="8867"/>
          <a:stretch>
            <a:fillRect/>
          </a:stretch>
        </p:blipFill>
        <p:spPr>
          <a:xfrm>
            <a:off x="2117090" y="4335145"/>
            <a:ext cx="3785870" cy="216344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3" name="图片 71683" descr="元朝降雨2 副本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92" t="44331" r="37090" b="20471"/>
          <a:stretch>
            <a:fillRect/>
          </a:stretch>
        </p:blipFill>
        <p:spPr bwMode="auto">
          <a:xfrm>
            <a:off x="2277745" y="4335145"/>
            <a:ext cx="3625215" cy="2062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 descr="元朝宣政印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>
            <a:clrChange>
              <a:clrFrom>
                <a:srgbClr val="F7FCF5">
                  <a:alpha val="100000"/>
                </a:srgbClr>
              </a:clrFrom>
              <a:clrTo>
                <a:srgbClr val="F7FC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2115" y="4293870"/>
            <a:ext cx="1880235" cy="1923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9383395" y="6080125"/>
            <a:ext cx="1936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0">
                <a:latin typeface="微软雅黑" panose="020B0503020204020204" charset="-122"/>
                <a:ea typeface="微软雅黑" panose="020B0503020204020204" charset="-122"/>
              </a:rPr>
              <a:t>元宣政院印</a:t>
            </a:r>
          </a:p>
        </p:txBody>
      </p:sp>
      <p:cxnSp>
        <p:nvCxnSpPr>
          <p:cNvPr id="28" name="直接箭头连接符 27"/>
          <p:cNvCxnSpPr/>
          <p:nvPr>
            <p:custDataLst>
              <p:tags r:id="rId6"/>
            </p:custDataLst>
          </p:nvPr>
        </p:nvCxnSpPr>
        <p:spPr>
          <a:xfrm flipV="1">
            <a:off x="695960" y="2088515"/>
            <a:ext cx="10677525" cy="2159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548235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9" name="圆角矩形 28"/>
          <p:cNvSpPr/>
          <p:nvPr>
            <p:custDataLst>
              <p:tags r:id="rId7"/>
            </p:custDataLst>
          </p:nvPr>
        </p:nvSpPr>
        <p:spPr>
          <a:xfrm>
            <a:off x="1315720" y="1845310"/>
            <a:ext cx="1383030" cy="5911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唐太宗</a:t>
            </a:r>
          </a:p>
        </p:txBody>
      </p:sp>
      <p:sp>
        <p:nvSpPr>
          <p:cNvPr id="30" name="圆角矩形 29"/>
          <p:cNvSpPr/>
          <p:nvPr>
            <p:custDataLst>
              <p:tags r:id="rId8"/>
            </p:custDataLst>
          </p:nvPr>
        </p:nvSpPr>
        <p:spPr>
          <a:xfrm>
            <a:off x="3418205" y="1845310"/>
            <a:ext cx="1383030" cy="5911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唐中宗</a:t>
            </a:r>
          </a:p>
        </p:txBody>
      </p:sp>
      <p:sp>
        <p:nvSpPr>
          <p:cNvPr id="31" name="圆角矩形 30"/>
          <p:cNvSpPr/>
          <p:nvPr>
            <p:custDataLst>
              <p:tags r:id="rId9"/>
            </p:custDataLst>
          </p:nvPr>
        </p:nvSpPr>
        <p:spPr>
          <a:xfrm>
            <a:off x="5735320" y="1845310"/>
            <a:ext cx="1383030" cy="5911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唐穆宗</a:t>
            </a:r>
          </a:p>
        </p:txBody>
      </p:sp>
      <p:sp>
        <p:nvSpPr>
          <p:cNvPr id="32" name="圆角矩形 31"/>
          <p:cNvSpPr/>
          <p:nvPr>
            <p:custDataLst>
              <p:tags r:id="rId10"/>
            </p:custDataLst>
          </p:nvPr>
        </p:nvSpPr>
        <p:spPr>
          <a:xfrm>
            <a:off x="8980805" y="1844675"/>
            <a:ext cx="1101725" cy="59182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元朝</a:t>
            </a:r>
          </a:p>
        </p:txBody>
      </p:sp>
      <p:cxnSp>
        <p:nvCxnSpPr>
          <p:cNvPr id="34" name="直接箭头连接符 33"/>
          <p:cNvCxnSpPr/>
          <p:nvPr>
            <p:custDataLst>
              <p:tags r:id="rId11"/>
            </p:custDataLst>
          </p:nvPr>
        </p:nvCxnSpPr>
        <p:spPr>
          <a:xfrm flipH="1">
            <a:off x="1982470" y="2436495"/>
            <a:ext cx="0" cy="442595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548235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5" name="直接箭头连接符 34"/>
          <p:cNvCxnSpPr/>
          <p:nvPr>
            <p:custDataLst>
              <p:tags r:id="rId12"/>
            </p:custDataLst>
          </p:nvPr>
        </p:nvCxnSpPr>
        <p:spPr>
          <a:xfrm flipH="1">
            <a:off x="4109720" y="2436495"/>
            <a:ext cx="0" cy="442595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548235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6" name="直接箭头连接符 35"/>
          <p:cNvCxnSpPr/>
          <p:nvPr>
            <p:custDataLst>
              <p:tags r:id="rId13"/>
            </p:custDataLst>
          </p:nvPr>
        </p:nvCxnSpPr>
        <p:spPr>
          <a:xfrm flipH="1">
            <a:off x="6475730" y="2436495"/>
            <a:ext cx="0" cy="442595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548235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7" name="直接箭头连接符 36"/>
          <p:cNvCxnSpPr/>
          <p:nvPr>
            <p:custDataLst>
              <p:tags r:id="rId14"/>
            </p:custDataLst>
          </p:nvPr>
        </p:nvCxnSpPr>
        <p:spPr>
          <a:xfrm flipH="1">
            <a:off x="9531985" y="2436495"/>
            <a:ext cx="0" cy="442595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548235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864870" y="2879090"/>
            <a:ext cx="2090420" cy="8299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文成公主</a:t>
            </a:r>
          </a:p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嫁与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松赞干布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16"/>
            </p:custDataLst>
          </p:nvPr>
        </p:nvSpPr>
        <p:spPr>
          <a:xfrm>
            <a:off x="3156585" y="2893060"/>
            <a:ext cx="2123440" cy="8299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金城公主</a:t>
            </a:r>
          </a:p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嫁与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尺带珠丹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7"/>
            </p:custDataLst>
          </p:nvPr>
        </p:nvSpPr>
        <p:spPr>
          <a:xfrm>
            <a:off x="5526405" y="2893060"/>
            <a:ext cx="1801495" cy="46037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唐蕃会盟碑</a:t>
            </a:r>
          </a:p>
        </p:txBody>
      </p:sp>
      <p:sp>
        <p:nvSpPr>
          <p:cNvPr id="41" name="文本框 40"/>
          <p:cNvSpPr txBox="1"/>
          <p:nvPr>
            <p:custDataLst>
              <p:tags r:id="rId18"/>
            </p:custDataLst>
          </p:nvPr>
        </p:nvSpPr>
        <p:spPr>
          <a:xfrm>
            <a:off x="8178165" y="2893060"/>
            <a:ext cx="2700020" cy="460375"/>
          </a:xfrm>
          <a:prstGeom prst="rect">
            <a:avLst/>
          </a:prstGeom>
          <a:noFill/>
          <a:ln w="34925" cmpd="sng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宣慰使司都元帅府</a:t>
            </a:r>
          </a:p>
        </p:txBody>
      </p:sp>
      <p:sp>
        <p:nvSpPr>
          <p:cNvPr id="42" name="文本框 41"/>
          <p:cNvSpPr txBox="1"/>
          <p:nvPr>
            <p:custDataLst>
              <p:tags r:id="rId19"/>
            </p:custDataLst>
          </p:nvPr>
        </p:nvSpPr>
        <p:spPr>
          <a:xfrm>
            <a:off x="8839835" y="3469640"/>
            <a:ext cx="1638935" cy="5835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</a:rPr>
              <a:t> </a:t>
            </a:r>
            <a:r>
              <a:rPr lang="zh-CN" altLang="en-US" sz="3200" b="1">
                <a:solidFill>
                  <a:schemeClr val="bg1"/>
                </a:solidFill>
              </a:rPr>
              <a:t>宣政院</a:t>
            </a:r>
          </a:p>
        </p:txBody>
      </p:sp>
      <p:sp>
        <p:nvSpPr>
          <p:cNvPr id="43" name="文本框 42"/>
          <p:cNvSpPr txBox="1"/>
          <p:nvPr>
            <p:custDataLst>
              <p:tags r:id="rId20"/>
            </p:custDataLst>
          </p:nvPr>
        </p:nvSpPr>
        <p:spPr>
          <a:xfrm>
            <a:off x="6369050" y="1217930"/>
            <a:ext cx="5727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中央政府对西藏正式行使行政管辖</a:t>
            </a: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9210" t="15851" r="6708" b="11079"/>
          <a:stretch>
            <a:fillRect/>
          </a:stretch>
        </p:blipFill>
        <p:spPr>
          <a:xfrm>
            <a:off x="6447790" y="4335145"/>
            <a:ext cx="2533015" cy="2205355"/>
          </a:xfrm>
          <a:prstGeom prst="rect">
            <a:avLst/>
          </a:prstGeom>
        </p:spPr>
      </p:pic>
      <p:sp>
        <p:nvSpPr>
          <p:cNvPr id="63" name="矩形 62"/>
          <p:cNvSpPr/>
          <p:nvPr>
            <p:custDataLst>
              <p:tags r:id="rId22"/>
            </p:custDataLst>
          </p:nvPr>
        </p:nvSpPr>
        <p:spPr>
          <a:xfrm>
            <a:off x="0" y="5086350"/>
            <a:ext cx="12240895" cy="1341120"/>
          </a:xfrm>
          <a:prstGeom prst="rect">
            <a:avLst/>
          </a:prstGeom>
          <a:solidFill>
            <a:schemeClr val="bg2">
              <a:alpha val="81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sz="2800">
                <a:solidFill>
                  <a:srgbClr val="C00000"/>
                </a:solidFill>
                <a:latin typeface="方正粗宋简体" panose="02000000000000000000" charset="-122"/>
                <a:ea typeface="方正粗宋简体" panose="02000000000000000000" charset="-122"/>
                <a:sym typeface="+mn-ea"/>
              </a:rPr>
              <a:t>台湾、新疆、西藏自古以来就是中国领土不可分割的一部分。</a:t>
            </a:r>
          </a:p>
          <a:p>
            <a:pPr lvl="0"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sz="2800">
                <a:solidFill>
                  <a:srgbClr val="C00000"/>
                </a:solidFill>
                <a:latin typeface="方正粗宋简体" panose="02000000000000000000" charset="-122"/>
                <a:ea typeface="方正粗宋简体" panose="02000000000000000000" charset="-122"/>
                <a:sym typeface="+mn-ea"/>
              </a:rPr>
              <a:t>任何妄图分裂祖国领土的行径都是不能得逞的，必将遭到失败。</a:t>
            </a:r>
          </a:p>
        </p:txBody>
      </p:sp>
      <p:pic>
        <p:nvPicPr>
          <p:cNvPr id="48" name="图片 47" descr="C:\Users\86156\Desktop\图片9.png图片9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388620" y="469265"/>
            <a:ext cx="8729345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9" grpId="0" animBg="1"/>
      <p:bldP spid="30" grpId="0" animBg="1"/>
      <p:bldP spid="31" grpId="0" animBg="1"/>
      <p:bldP spid="3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563880" y="1727835"/>
            <a:ext cx="11002645" cy="394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 fontAlgn="auto">
              <a:lnSpc>
                <a:spcPct val="120000"/>
              </a:lnSpc>
              <a:spcAft>
                <a:spcPts val="1200"/>
              </a:spcAft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1.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知道元朝疆域辽阔，出现民族交融的高潮；知道元朝在继承中创新地实施行省制，又因地制宜地加强对边疆的管理，实现了中国历史上第一次中央王朝对西藏、台湾等地的正式行政管辖，对巩固和发展统一多民族国家影响深远。</a:t>
            </a:r>
          </a:p>
          <a:p>
            <a:pPr indent="266700" algn="just" fontAlgn="auto">
              <a:lnSpc>
                <a:spcPct val="120000"/>
              </a:lnSpc>
              <a:spcAft>
                <a:spcPts val="1200"/>
              </a:spcAft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2.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通过识读元朝形势图（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1330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年）以及相关史料，理解元朝在统一多民族国家巩固和发展历史中的重要地位。</a:t>
            </a:r>
          </a:p>
          <a:p>
            <a:pPr indent="266700" algn="just" fontAlgn="auto">
              <a:lnSpc>
                <a:spcPct val="120000"/>
              </a:lnSpc>
              <a:spcAft>
                <a:spcPts val="1200"/>
              </a:spcAft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3.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通过对本课的学习，感知元朝的统一、国家治理及各民族的交融发展，为我国统一多民族国家的进一步发展奠定了坚实的基础，认识维护和巩固国家的统一是中华民族长期永恒的任务。</a:t>
            </a:r>
          </a:p>
        </p:txBody>
      </p:sp>
      <p:sp>
        <p:nvSpPr>
          <p:cNvPr id="23" name="Shape 16870"/>
          <p:cNvSpPr/>
          <p:nvPr>
            <p:custDataLst>
              <p:tags r:id="rId2"/>
            </p:custDataLst>
          </p:nvPr>
        </p:nvSpPr>
        <p:spPr>
          <a:xfrm>
            <a:off x="563880" y="691515"/>
            <a:ext cx="667385" cy="501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89" y="10440"/>
                </a:moveTo>
                <a:cubicBezTo>
                  <a:pt x="5254" y="10440"/>
                  <a:pt x="1751" y="11880"/>
                  <a:pt x="1751" y="11880"/>
                </a:cubicBezTo>
                <a:cubicBezTo>
                  <a:pt x="1751" y="13320"/>
                  <a:pt x="1751" y="13320"/>
                  <a:pt x="1751" y="13320"/>
                </a:cubicBezTo>
                <a:cubicBezTo>
                  <a:pt x="1751" y="13320"/>
                  <a:pt x="5254" y="11880"/>
                  <a:pt x="7589" y="11880"/>
                </a:cubicBezTo>
                <a:cubicBezTo>
                  <a:pt x="8757" y="11880"/>
                  <a:pt x="9632" y="13320"/>
                  <a:pt x="9632" y="13320"/>
                </a:cubicBezTo>
                <a:cubicBezTo>
                  <a:pt x="9632" y="11880"/>
                  <a:pt x="9632" y="11880"/>
                  <a:pt x="9632" y="11880"/>
                </a:cubicBezTo>
                <a:cubicBezTo>
                  <a:pt x="9632" y="11880"/>
                  <a:pt x="8757" y="10440"/>
                  <a:pt x="7589" y="10440"/>
                </a:cubicBezTo>
                <a:close/>
                <a:moveTo>
                  <a:pt x="7589" y="12600"/>
                </a:moveTo>
                <a:cubicBezTo>
                  <a:pt x="5254" y="12600"/>
                  <a:pt x="1751" y="14040"/>
                  <a:pt x="1751" y="14040"/>
                </a:cubicBezTo>
                <a:cubicBezTo>
                  <a:pt x="1751" y="15660"/>
                  <a:pt x="1751" y="15660"/>
                  <a:pt x="1751" y="15660"/>
                </a:cubicBezTo>
                <a:cubicBezTo>
                  <a:pt x="1751" y="15660"/>
                  <a:pt x="5254" y="14040"/>
                  <a:pt x="7589" y="14040"/>
                </a:cubicBezTo>
                <a:cubicBezTo>
                  <a:pt x="8757" y="14040"/>
                  <a:pt x="9632" y="15660"/>
                  <a:pt x="9632" y="15660"/>
                </a:cubicBezTo>
                <a:cubicBezTo>
                  <a:pt x="9632" y="14040"/>
                  <a:pt x="9632" y="14040"/>
                  <a:pt x="9632" y="14040"/>
                </a:cubicBezTo>
                <a:cubicBezTo>
                  <a:pt x="9632" y="14040"/>
                  <a:pt x="8757" y="12600"/>
                  <a:pt x="7589" y="12600"/>
                </a:cubicBezTo>
                <a:close/>
                <a:moveTo>
                  <a:pt x="7589" y="5940"/>
                </a:moveTo>
                <a:cubicBezTo>
                  <a:pt x="5254" y="5940"/>
                  <a:pt x="1751" y="7380"/>
                  <a:pt x="1751" y="7380"/>
                </a:cubicBezTo>
                <a:cubicBezTo>
                  <a:pt x="1751" y="9000"/>
                  <a:pt x="1751" y="9000"/>
                  <a:pt x="1751" y="9000"/>
                </a:cubicBezTo>
                <a:cubicBezTo>
                  <a:pt x="1751" y="9000"/>
                  <a:pt x="5254" y="7380"/>
                  <a:pt x="7589" y="7380"/>
                </a:cubicBezTo>
                <a:cubicBezTo>
                  <a:pt x="8757" y="7380"/>
                  <a:pt x="9632" y="9000"/>
                  <a:pt x="9632" y="9000"/>
                </a:cubicBezTo>
                <a:cubicBezTo>
                  <a:pt x="9632" y="7380"/>
                  <a:pt x="9632" y="7380"/>
                  <a:pt x="9632" y="7380"/>
                </a:cubicBezTo>
                <a:cubicBezTo>
                  <a:pt x="9632" y="7380"/>
                  <a:pt x="8757" y="5940"/>
                  <a:pt x="7589" y="5940"/>
                </a:cubicBezTo>
                <a:close/>
                <a:moveTo>
                  <a:pt x="7589" y="8280"/>
                </a:moveTo>
                <a:cubicBezTo>
                  <a:pt x="5254" y="8280"/>
                  <a:pt x="1751" y="9720"/>
                  <a:pt x="1751" y="9720"/>
                </a:cubicBezTo>
                <a:cubicBezTo>
                  <a:pt x="1751" y="11160"/>
                  <a:pt x="1751" y="11160"/>
                  <a:pt x="1751" y="11160"/>
                </a:cubicBezTo>
                <a:cubicBezTo>
                  <a:pt x="1751" y="11160"/>
                  <a:pt x="5254" y="9720"/>
                  <a:pt x="7589" y="9720"/>
                </a:cubicBezTo>
                <a:cubicBezTo>
                  <a:pt x="8757" y="9720"/>
                  <a:pt x="9632" y="11160"/>
                  <a:pt x="9632" y="11160"/>
                </a:cubicBezTo>
                <a:cubicBezTo>
                  <a:pt x="9632" y="9720"/>
                  <a:pt x="9632" y="9720"/>
                  <a:pt x="9632" y="9720"/>
                </a:cubicBezTo>
                <a:cubicBezTo>
                  <a:pt x="9632" y="9720"/>
                  <a:pt x="8757" y="8280"/>
                  <a:pt x="7589" y="8280"/>
                </a:cubicBezTo>
                <a:close/>
                <a:moveTo>
                  <a:pt x="7589" y="3780"/>
                </a:moveTo>
                <a:cubicBezTo>
                  <a:pt x="5254" y="3780"/>
                  <a:pt x="1751" y="5220"/>
                  <a:pt x="1751" y="5220"/>
                </a:cubicBezTo>
                <a:cubicBezTo>
                  <a:pt x="1751" y="6660"/>
                  <a:pt x="1751" y="6660"/>
                  <a:pt x="1751" y="6660"/>
                </a:cubicBezTo>
                <a:cubicBezTo>
                  <a:pt x="1751" y="6660"/>
                  <a:pt x="5254" y="5220"/>
                  <a:pt x="7589" y="5220"/>
                </a:cubicBezTo>
                <a:cubicBezTo>
                  <a:pt x="8757" y="5220"/>
                  <a:pt x="9632" y="6660"/>
                  <a:pt x="9632" y="6660"/>
                </a:cubicBezTo>
                <a:cubicBezTo>
                  <a:pt x="9632" y="5220"/>
                  <a:pt x="9632" y="5220"/>
                  <a:pt x="9632" y="5220"/>
                </a:cubicBezTo>
                <a:cubicBezTo>
                  <a:pt x="9632" y="5220"/>
                  <a:pt x="8757" y="3780"/>
                  <a:pt x="7589" y="3780"/>
                </a:cubicBezTo>
                <a:close/>
                <a:moveTo>
                  <a:pt x="11968" y="5220"/>
                </a:moveTo>
                <a:cubicBezTo>
                  <a:pt x="11968" y="6660"/>
                  <a:pt x="11968" y="6660"/>
                  <a:pt x="11968" y="6660"/>
                </a:cubicBezTo>
                <a:cubicBezTo>
                  <a:pt x="11968" y="6660"/>
                  <a:pt x="12843" y="5220"/>
                  <a:pt x="13865" y="5220"/>
                </a:cubicBezTo>
                <a:cubicBezTo>
                  <a:pt x="16200" y="5220"/>
                  <a:pt x="19703" y="6660"/>
                  <a:pt x="19703" y="6660"/>
                </a:cubicBezTo>
                <a:cubicBezTo>
                  <a:pt x="19703" y="5220"/>
                  <a:pt x="19703" y="5220"/>
                  <a:pt x="19703" y="5220"/>
                </a:cubicBezTo>
                <a:cubicBezTo>
                  <a:pt x="19703" y="5220"/>
                  <a:pt x="16200" y="3780"/>
                  <a:pt x="13865" y="3780"/>
                </a:cubicBezTo>
                <a:cubicBezTo>
                  <a:pt x="12843" y="3780"/>
                  <a:pt x="11968" y="5220"/>
                  <a:pt x="11968" y="5220"/>
                </a:cubicBezTo>
                <a:close/>
                <a:moveTo>
                  <a:pt x="11968" y="7380"/>
                </a:moveTo>
                <a:cubicBezTo>
                  <a:pt x="11968" y="9000"/>
                  <a:pt x="11968" y="9000"/>
                  <a:pt x="11968" y="9000"/>
                </a:cubicBezTo>
                <a:cubicBezTo>
                  <a:pt x="11968" y="9000"/>
                  <a:pt x="12843" y="7380"/>
                  <a:pt x="13865" y="7380"/>
                </a:cubicBezTo>
                <a:cubicBezTo>
                  <a:pt x="16200" y="7380"/>
                  <a:pt x="19703" y="9000"/>
                  <a:pt x="19703" y="9000"/>
                </a:cubicBezTo>
                <a:cubicBezTo>
                  <a:pt x="19703" y="7380"/>
                  <a:pt x="19703" y="7380"/>
                  <a:pt x="19703" y="7380"/>
                </a:cubicBezTo>
                <a:cubicBezTo>
                  <a:pt x="19703" y="7380"/>
                  <a:pt x="16200" y="5940"/>
                  <a:pt x="13865" y="5940"/>
                </a:cubicBezTo>
                <a:cubicBezTo>
                  <a:pt x="12843" y="5940"/>
                  <a:pt x="11968" y="7380"/>
                  <a:pt x="11968" y="7380"/>
                </a:cubicBezTo>
                <a:close/>
                <a:moveTo>
                  <a:pt x="11968" y="9720"/>
                </a:moveTo>
                <a:cubicBezTo>
                  <a:pt x="11968" y="11160"/>
                  <a:pt x="11968" y="11160"/>
                  <a:pt x="11968" y="11160"/>
                </a:cubicBezTo>
                <a:cubicBezTo>
                  <a:pt x="11968" y="11160"/>
                  <a:pt x="12843" y="9720"/>
                  <a:pt x="13865" y="9720"/>
                </a:cubicBezTo>
                <a:cubicBezTo>
                  <a:pt x="16200" y="9720"/>
                  <a:pt x="19703" y="11160"/>
                  <a:pt x="19703" y="11160"/>
                </a:cubicBezTo>
                <a:cubicBezTo>
                  <a:pt x="19703" y="9720"/>
                  <a:pt x="19703" y="9720"/>
                  <a:pt x="19703" y="9720"/>
                </a:cubicBezTo>
                <a:cubicBezTo>
                  <a:pt x="19703" y="9720"/>
                  <a:pt x="16200" y="8280"/>
                  <a:pt x="13865" y="8280"/>
                </a:cubicBezTo>
                <a:cubicBezTo>
                  <a:pt x="12843" y="8280"/>
                  <a:pt x="11968" y="9720"/>
                  <a:pt x="11968" y="9720"/>
                </a:cubicBezTo>
                <a:close/>
                <a:moveTo>
                  <a:pt x="11968" y="14040"/>
                </a:moveTo>
                <a:cubicBezTo>
                  <a:pt x="11968" y="15660"/>
                  <a:pt x="11968" y="15660"/>
                  <a:pt x="11968" y="15660"/>
                </a:cubicBezTo>
                <a:cubicBezTo>
                  <a:pt x="11968" y="15660"/>
                  <a:pt x="12843" y="14040"/>
                  <a:pt x="13865" y="14040"/>
                </a:cubicBezTo>
                <a:cubicBezTo>
                  <a:pt x="16200" y="14040"/>
                  <a:pt x="19703" y="15660"/>
                  <a:pt x="19703" y="15660"/>
                </a:cubicBezTo>
                <a:cubicBezTo>
                  <a:pt x="19703" y="14040"/>
                  <a:pt x="19703" y="14040"/>
                  <a:pt x="19703" y="14040"/>
                </a:cubicBezTo>
                <a:cubicBezTo>
                  <a:pt x="19703" y="14040"/>
                  <a:pt x="16200" y="12600"/>
                  <a:pt x="13865" y="12600"/>
                </a:cubicBezTo>
                <a:cubicBezTo>
                  <a:pt x="12843" y="12600"/>
                  <a:pt x="11968" y="14040"/>
                  <a:pt x="11968" y="14040"/>
                </a:cubicBezTo>
                <a:close/>
                <a:moveTo>
                  <a:pt x="11968" y="11880"/>
                </a:moveTo>
                <a:cubicBezTo>
                  <a:pt x="11968" y="13320"/>
                  <a:pt x="11968" y="13320"/>
                  <a:pt x="11968" y="13320"/>
                </a:cubicBezTo>
                <a:cubicBezTo>
                  <a:pt x="11968" y="13320"/>
                  <a:pt x="12843" y="11880"/>
                  <a:pt x="13865" y="11880"/>
                </a:cubicBezTo>
                <a:cubicBezTo>
                  <a:pt x="16200" y="11880"/>
                  <a:pt x="19703" y="13320"/>
                  <a:pt x="19703" y="13320"/>
                </a:cubicBezTo>
                <a:cubicBezTo>
                  <a:pt x="19703" y="11880"/>
                  <a:pt x="19703" y="11880"/>
                  <a:pt x="19703" y="11880"/>
                </a:cubicBezTo>
                <a:cubicBezTo>
                  <a:pt x="19703" y="11880"/>
                  <a:pt x="16200" y="10440"/>
                  <a:pt x="13865" y="10440"/>
                </a:cubicBezTo>
                <a:cubicBezTo>
                  <a:pt x="12843" y="10440"/>
                  <a:pt x="11968" y="11880"/>
                  <a:pt x="11968" y="11880"/>
                </a:cubicBezTo>
                <a:close/>
                <a:moveTo>
                  <a:pt x="13573" y="0"/>
                </a:moveTo>
                <a:cubicBezTo>
                  <a:pt x="11384" y="0"/>
                  <a:pt x="10800" y="3060"/>
                  <a:pt x="10800" y="3060"/>
                </a:cubicBezTo>
                <a:cubicBezTo>
                  <a:pt x="10800" y="3060"/>
                  <a:pt x="10216" y="0"/>
                  <a:pt x="7881" y="0"/>
                </a:cubicBezTo>
                <a:cubicBezTo>
                  <a:pt x="2919" y="0"/>
                  <a:pt x="0" y="2340"/>
                  <a:pt x="0" y="2340"/>
                </a:cubicBezTo>
                <a:cubicBezTo>
                  <a:pt x="0" y="20700"/>
                  <a:pt x="0" y="20700"/>
                  <a:pt x="0" y="20700"/>
                </a:cubicBezTo>
                <a:cubicBezTo>
                  <a:pt x="0" y="20700"/>
                  <a:pt x="4670" y="19980"/>
                  <a:pt x="7881" y="19980"/>
                </a:cubicBezTo>
                <a:cubicBezTo>
                  <a:pt x="8465" y="19980"/>
                  <a:pt x="9049" y="20160"/>
                  <a:pt x="9486" y="20340"/>
                </a:cubicBezTo>
                <a:cubicBezTo>
                  <a:pt x="9341" y="20520"/>
                  <a:pt x="9341" y="20520"/>
                  <a:pt x="9341" y="20700"/>
                </a:cubicBezTo>
                <a:cubicBezTo>
                  <a:pt x="9341" y="21240"/>
                  <a:pt x="9924" y="21600"/>
                  <a:pt x="10800" y="21600"/>
                </a:cubicBezTo>
                <a:cubicBezTo>
                  <a:pt x="11530" y="21600"/>
                  <a:pt x="12259" y="21240"/>
                  <a:pt x="12259" y="20700"/>
                </a:cubicBezTo>
                <a:cubicBezTo>
                  <a:pt x="12259" y="20520"/>
                  <a:pt x="12114" y="20520"/>
                  <a:pt x="12114" y="20340"/>
                </a:cubicBezTo>
                <a:cubicBezTo>
                  <a:pt x="12551" y="20160"/>
                  <a:pt x="12989" y="19980"/>
                  <a:pt x="13573" y="19980"/>
                </a:cubicBezTo>
                <a:cubicBezTo>
                  <a:pt x="16784" y="19980"/>
                  <a:pt x="21600" y="20700"/>
                  <a:pt x="21600" y="20700"/>
                </a:cubicBezTo>
                <a:cubicBezTo>
                  <a:pt x="21600" y="2340"/>
                  <a:pt x="21600" y="2340"/>
                  <a:pt x="21600" y="2340"/>
                </a:cubicBezTo>
                <a:cubicBezTo>
                  <a:pt x="21600" y="2340"/>
                  <a:pt x="18535" y="0"/>
                  <a:pt x="13573" y="0"/>
                </a:cubicBezTo>
                <a:close/>
                <a:moveTo>
                  <a:pt x="10216" y="19980"/>
                </a:moveTo>
                <a:cubicBezTo>
                  <a:pt x="10216" y="19980"/>
                  <a:pt x="9632" y="17280"/>
                  <a:pt x="7151" y="17280"/>
                </a:cubicBezTo>
                <a:cubicBezTo>
                  <a:pt x="4816" y="17280"/>
                  <a:pt x="1168" y="19260"/>
                  <a:pt x="1168" y="19260"/>
                </a:cubicBezTo>
                <a:cubicBezTo>
                  <a:pt x="1168" y="3420"/>
                  <a:pt x="1168" y="3420"/>
                  <a:pt x="1168" y="3420"/>
                </a:cubicBezTo>
                <a:cubicBezTo>
                  <a:pt x="1168" y="3420"/>
                  <a:pt x="2919" y="1260"/>
                  <a:pt x="7735" y="1260"/>
                </a:cubicBezTo>
                <a:cubicBezTo>
                  <a:pt x="9632" y="1260"/>
                  <a:pt x="10216" y="4140"/>
                  <a:pt x="10216" y="4140"/>
                </a:cubicBezTo>
                <a:lnTo>
                  <a:pt x="10216" y="19980"/>
                </a:lnTo>
                <a:close/>
                <a:moveTo>
                  <a:pt x="20432" y="19260"/>
                </a:moveTo>
                <a:cubicBezTo>
                  <a:pt x="20432" y="19260"/>
                  <a:pt x="16784" y="17280"/>
                  <a:pt x="14303" y="17280"/>
                </a:cubicBezTo>
                <a:cubicBezTo>
                  <a:pt x="11968" y="17280"/>
                  <a:pt x="11384" y="19980"/>
                  <a:pt x="11384" y="19980"/>
                </a:cubicBezTo>
                <a:cubicBezTo>
                  <a:pt x="11384" y="4140"/>
                  <a:pt x="11384" y="4140"/>
                  <a:pt x="11384" y="4140"/>
                </a:cubicBezTo>
                <a:cubicBezTo>
                  <a:pt x="11384" y="4140"/>
                  <a:pt x="11968" y="1260"/>
                  <a:pt x="13719" y="1260"/>
                </a:cubicBezTo>
                <a:cubicBezTo>
                  <a:pt x="18535" y="1260"/>
                  <a:pt x="20432" y="3420"/>
                  <a:pt x="20432" y="3420"/>
                </a:cubicBezTo>
                <a:lnTo>
                  <a:pt x="20432" y="19260"/>
                </a:lnTo>
                <a:close/>
              </a:path>
            </a:pathLst>
          </a:custGeom>
          <a:solidFill>
            <a:srgbClr val="BF5E23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27" name="组合 26"/>
          <p:cNvGrpSpPr/>
          <p:nvPr>
            <p:custDataLst>
              <p:tags r:id="rId3"/>
            </p:custDataLst>
          </p:nvPr>
        </p:nvGrpSpPr>
        <p:grpSpPr>
          <a:xfrm>
            <a:off x="1262839" y="662939"/>
            <a:ext cx="2157906" cy="521971"/>
            <a:chOff x="3707692" y="654518"/>
            <a:chExt cx="1636342" cy="427835"/>
          </a:xfrm>
        </p:grpSpPr>
        <p:sp>
          <p:nvSpPr>
            <p:cNvPr id="28" name="文本框 27"/>
            <p:cNvSpPr txBox="1"/>
            <p:nvPr>
              <p:custDataLst>
                <p:tags r:id="rId4"/>
              </p:custDataLst>
            </p:nvPr>
          </p:nvSpPr>
          <p:spPr>
            <a:xfrm>
              <a:off x="3784869" y="654518"/>
              <a:ext cx="1559165" cy="42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BF5E23"/>
                  </a:solidFill>
                  <a:latin typeface="黑体" panose="02010609060101010101" charset="-122"/>
                  <a:ea typeface="黑体" panose="02010609060101010101" charset="-122"/>
                </a:rPr>
                <a:t>学习目标</a:t>
              </a:r>
            </a:p>
          </p:txBody>
        </p:sp>
        <p:cxnSp>
          <p:nvCxnSpPr>
            <p:cNvPr id="29" name="直接连接符 28"/>
            <p:cNvCxnSpPr/>
            <p:nvPr>
              <p:custDataLst>
                <p:tags r:id="rId5"/>
              </p:custDataLst>
            </p:nvPr>
          </p:nvCxnSpPr>
          <p:spPr>
            <a:xfrm>
              <a:off x="3707692" y="1082353"/>
              <a:ext cx="1364941" cy="0"/>
            </a:xfrm>
            <a:prstGeom prst="line">
              <a:avLst/>
            </a:prstGeom>
            <a:ln w="28575">
              <a:solidFill>
                <a:srgbClr val="BF5E2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直接连接符 47"/>
          <p:cNvCxnSpPr/>
          <p:nvPr>
            <p:custDataLst>
              <p:tags r:id="rId1"/>
            </p:custDataLst>
          </p:nvPr>
        </p:nvCxnSpPr>
        <p:spPr>
          <a:xfrm flipH="1">
            <a:off x="1517631" y="247444"/>
            <a:ext cx="0" cy="249464"/>
          </a:xfrm>
          <a:prstGeom prst="line">
            <a:avLst/>
          </a:prstGeom>
          <a:ln w="28575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5"/>
          <p:cNvSpPr txBox="1"/>
          <p:nvPr>
            <p:custDataLst>
              <p:tags r:id="rId2"/>
            </p:custDataLst>
          </p:nvPr>
        </p:nvSpPr>
        <p:spPr>
          <a:xfrm>
            <a:off x="1523698" y="140305"/>
            <a:ext cx="2918581" cy="443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8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人教版七年级下册</a:t>
            </a:r>
          </a:p>
        </p:txBody>
      </p:sp>
      <p:pic>
        <p:nvPicPr>
          <p:cNvPr id="31" name="图片 30" descr="1480388432935901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2969" y="3164280"/>
            <a:ext cx="5902927" cy="312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85915" y="355600"/>
            <a:ext cx="4907280" cy="6178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387350" y="2010410"/>
            <a:ext cx="5871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>
                <a:solidFill>
                  <a:srgbClr val="C00000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反对</a:t>
            </a:r>
            <a:r>
              <a:rPr lang="en-US" altLang="zh-CN" sz="4000">
                <a:solidFill>
                  <a:srgbClr val="C00000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en-US" sz="4000">
                <a:solidFill>
                  <a:srgbClr val="C00000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藏独</a:t>
            </a:r>
            <a:r>
              <a:rPr lang="en-US" altLang="zh-CN" sz="4000">
                <a:solidFill>
                  <a:srgbClr val="C00000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r>
              <a:rPr lang="zh-CN" altLang="en-US" sz="4000">
                <a:solidFill>
                  <a:srgbClr val="C00000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</a:t>
            </a:r>
            <a:r>
              <a:rPr lang="en-US" altLang="zh-CN" sz="4000">
                <a:solidFill>
                  <a:srgbClr val="C00000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en-US" sz="4000">
                <a:solidFill>
                  <a:srgbClr val="C00000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台独</a:t>
            </a:r>
            <a:r>
              <a:rPr lang="en-US" altLang="zh-CN" sz="4000">
                <a:solidFill>
                  <a:srgbClr val="C00000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</a:p>
        </p:txBody>
      </p:sp>
      <p:pic>
        <p:nvPicPr>
          <p:cNvPr id="8" name="图片 7" descr="C:\Users\86156\Desktop\图片10.png图片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87350" y="469265"/>
            <a:ext cx="6297295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>
            <p:custDataLst>
              <p:tags r:id="rId1"/>
            </p:custDataLst>
          </p:nvPr>
        </p:nvSpPr>
        <p:spPr>
          <a:xfrm>
            <a:off x="1372630" y="1711679"/>
            <a:ext cx="2125980" cy="67691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kumimoji="1" lang="zh-CN" altLang="en-US" sz="3810" b="1">
                <a:solidFill>
                  <a:srgbClr val="4F0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政治格局</a:t>
            </a:r>
          </a:p>
        </p:txBody>
      </p:sp>
      <p:sp>
        <p:nvSpPr>
          <p:cNvPr id="1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02685" y="1758950"/>
            <a:ext cx="7247255" cy="583565"/>
          </a:xfrm>
          <a:prstGeom prst="rect">
            <a:avLst/>
          </a:prstGeom>
          <a:solidFill>
            <a:srgbClr val="DADDE3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结束了分裂局面，</a:t>
            </a: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统一全国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（疆域最大）</a:t>
            </a:r>
          </a:p>
        </p:txBody>
      </p:sp>
      <p:sp>
        <p:nvSpPr>
          <p:cNvPr id="40" name="矩形 39"/>
          <p:cNvSpPr/>
          <p:nvPr>
            <p:custDataLst>
              <p:tags r:id="rId3"/>
            </p:custDataLst>
          </p:nvPr>
        </p:nvSpPr>
        <p:spPr>
          <a:xfrm>
            <a:off x="1372669" y="2669078"/>
            <a:ext cx="2125980" cy="67691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kumimoji="1" lang="zh-CN" altLang="en-US" sz="3810" b="1">
                <a:solidFill>
                  <a:srgbClr val="4F0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民族交融</a:t>
            </a:r>
          </a:p>
        </p:txBody>
      </p:sp>
      <p:sp>
        <p:nvSpPr>
          <p:cNvPr id="35" name="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02050" y="2715260"/>
            <a:ext cx="7247890" cy="583565"/>
          </a:xfrm>
          <a:prstGeom prst="rect">
            <a:avLst/>
          </a:prstGeom>
          <a:solidFill>
            <a:srgbClr val="DADDE3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665" b="1"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形成了</a:t>
            </a:r>
            <a:r>
              <a:rPr lang="zh-CN" altLang="en-US" sz="32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回族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，促进了民族交融。</a:t>
            </a:r>
            <a:endParaRPr lang="zh-CN" altLang="en-US" sz="32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8" name="矩形 37"/>
          <p:cNvSpPr/>
          <p:nvPr>
            <p:custDataLst>
              <p:tags r:id="rId5"/>
            </p:custDataLst>
          </p:nvPr>
        </p:nvSpPr>
        <p:spPr>
          <a:xfrm>
            <a:off x="1372643" y="3644256"/>
            <a:ext cx="2125980" cy="67691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kumimoji="1" lang="zh-CN" altLang="en-US" sz="3810" b="1">
                <a:solidFill>
                  <a:srgbClr val="4F0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制度创新</a:t>
            </a:r>
          </a:p>
        </p:txBody>
      </p:sp>
      <p:sp>
        <p:nvSpPr>
          <p:cNvPr id="33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02050" y="3690620"/>
            <a:ext cx="7248525" cy="5835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</a:pP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设立</a:t>
            </a: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行省制度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对后世影响深远。</a:t>
            </a:r>
          </a:p>
        </p:txBody>
      </p:sp>
      <p:sp>
        <p:nvSpPr>
          <p:cNvPr id="39" name="矩形 38"/>
          <p:cNvSpPr/>
          <p:nvPr>
            <p:custDataLst>
              <p:tags r:id="rId7"/>
            </p:custDataLst>
          </p:nvPr>
        </p:nvSpPr>
        <p:spPr>
          <a:xfrm>
            <a:off x="1372958" y="4742746"/>
            <a:ext cx="2125980" cy="67691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kumimoji="1" lang="zh-CN" altLang="en-US" sz="3810" b="1">
                <a:solidFill>
                  <a:srgbClr val="4F0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边疆管理</a:t>
            </a:r>
          </a:p>
        </p:txBody>
      </p:sp>
      <p:sp>
        <p:nvSpPr>
          <p:cNvPr id="34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702050" y="4543425"/>
            <a:ext cx="7248525" cy="1076325"/>
          </a:xfrm>
          <a:prstGeom prst="rect">
            <a:avLst/>
          </a:prstGeom>
          <a:solidFill>
            <a:srgbClr val="DADDE3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665" b="1"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设立</a:t>
            </a: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宣政院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和</a:t>
            </a: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澎湖巡检司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，加强对</a:t>
            </a:r>
          </a:p>
          <a:p>
            <a:pPr eaLnBrk="1" hangingPunct="1"/>
            <a:r>
              <a:rPr lang="zh-CN" altLang="en-US" sz="3200" b="1">
                <a:solidFill>
                  <a:srgbClr val="0020F0"/>
                </a:solidFill>
                <a:latin typeface="华文中宋" panose="02010600040101010101" charset="-122"/>
                <a:ea typeface="华文中宋" panose="02010600040101010101" charset="-122"/>
              </a:rPr>
              <a:t>西藏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和</a:t>
            </a:r>
            <a:r>
              <a:rPr lang="zh-CN" altLang="en-US" sz="3200" b="1">
                <a:solidFill>
                  <a:srgbClr val="0020F0"/>
                </a:solidFill>
                <a:latin typeface="华文中宋" panose="02010600040101010101" charset="-122"/>
                <a:ea typeface="华文中宋" panose="02010600040101010101" charset="-122"/>
              </a:rPr>
              <a:t>台湾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的管辖。</a:t>
            </a: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3333115" y="626745"/>
            <a:ext cx="6750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C00000"/>
                </a:solidFill>
                <a:latin typeface="华文细黑" panose="02010600040101010101" charset="-122"/>
                <a:ea typeface="华文细黑" panose="02010600040101010101" charset="-122"/>
              </a:rPr>
              <a:t>元朝在我国历史上的贡献：</a:t>
            </a: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1091565" y="5899785"/>
            <a:ext cx="10513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</a:rPr>
              <a:t>（元朝开凿了两段新运河，开辟了海运航线，便利了南粮北运。）</a:t>
            </a:r>
          </a:p>
        </p:txBody>
      </p:sp>
      <p:pic>
        <p:nvPicPr>
          <p:cNvPr id="25" name="图片 24" descr="灯泡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418715" y="399415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  <p:bldP spid="33" grpId="0" animBg="1"/>
      <p:bldP spid="34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>
            <p:custDataLst>
              <p:tags r:id="rId1"/>
            </p:custDataLst>
          </p:nvPr>
        </p:nvGrpSpPr>
        <p:grpSpPr>
          <a:xfrm>
            <a:off x="2821733" y="1197684"/>
            <a:ext cx="1379586" cy="1099926"/>
            <a:chOff x="2379803" y="893184"/>
            <a:chExt cx="1057628" cy="670354"/>
          </a:xfrm>
        </p:grpSpPr>
        <p:sp>
          <p:nvSpPr>
            <p:cNvPr id="39" name="矩形: 圆角 18"/>
            <p:cNvSpPr/>
            <p:nvPr>
              <p:custDataLst>
                <p:tags r:id="rId60"/>
              </p:custDataLst>
            </p:nvPr>
          </p:nvSpPr>
          <p:spPr>
            <a:xfrm>
              <a:off x="2379803" y="893184"/>
              <a:ext cx="905205" cy="574805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endParaRPr/>
            </a:p>
          </p:txBody>
        </p:sp>
        <p:grpSp>
          <p:nvGrpSpPr>
            <p:cNvPr id="40" name="组合 39"/>
            <p:cNvGrpSpPr/>
            <p:nvPr>
              <p:custDataLst>
                <p:tags r:id="rId61"/>
              </p:custDataLst>
            </p:nvPr>
          </p:nvGrpSpPr>
          <p:grpSpPr>
            <a:xfrm>
              <a:off x="2480382" y="988733"/>
              <a:ext cx="957049" cy="574805"/>
              <a:chOff x="1211025" y="2023353"/>
              <a:chExt cx="957049" cy="574805"/>
            </a:xfrm>
          </p:grpSpPr>
          <p:sp>
            <p:nvSpPr>
              <p:cNvPr id="41" name="矩形: 圆角 20"/>
              <p:cNvSpPr/>
              <p:nvPr>
                <p:custDataLst>
                  <p:tags r:id="rId62"/>
                </p:custDataLst>
              </p:nvPr>
            </p:nvSpPr>
            <p:spPr>
              <a:xfrm>
                <a:off x="1211025" y="2023353"/>
                <a:ext cx="905205" cy="574805"/>
              </a:xfrm>
              <a:prstGeom prst="roundRect">
                <a:avLst>
                  <a:gd name="adj" fmla="val 10000"/>
                </a:avLst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F4740A"/>
                </a:solidFill>
                <a:prstDash val="soli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" name="矩形: 圆角 5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1227860" y="2040188"/>
                <a:ext cx="940214" cy="5411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000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元朝疆域和民族交融</a:t>
                </a:r>
                <a:endParaRPr lang="en-US" altLang="zh-CN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grpSp>
        <p:nvGrpSpPr>
          <p:cNvPr id="43" name="组合 42"/>
          <p:cNvGrpSpPr/>
          <p:nvPr>
            <p:custDataLst>
              <p:tags r:id="rId2"/>
            </p:custDataLst>
          </p:nvPr>
        </p:nvGrpSpPr>
        <p:grpSpPr>
          <a:xfrm>
            <a:off x="2813481" y="3305093"/>
            <a:ext cx="1315829" cy="1118917"/>
            <a:chOff x="2379803" y="893184"/>
            <a:chExt cx="1005784" cy="670354"/>
          </a:xfrm>
        </p:grpSpPr>
        <p:sp>
          <p:nvSpPr>
            <p:cNvPr id="44" name="矩形: 圆角 18"/>
            <p:cNvSpPr/>
            <p:nvPr>
              <p:custDataLst>
                <p:tags r:id="rId56"/>
              </p:custDataLst>
            </p:nvPr>
          </p:nvSpPr>
          <p:spPr>
            <a:xfrm>
              <a:off x="2379803" y="893184"/>
              <a:ext cx="905205" cy="574805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endParaRPr/>
            </a:p>
          </p:txBody>
        </p:sp>
        <p:grpSp>
          <p:nvGrpSpPr>
            <p:cNvPr id="45" name="组合 44"/>
            <p:cNvGrpSpPr/>
            <p:nvPr>
              <p:custDataLst>
                <p:tags r:id="rId57"/>
              </p:custDataLst>
            </p:nvPr>
          </p:nvGrpSpPr>
          <p:grpSpPr>
            <a:xfrm>
              <a:off x="2480382" y="988733"/>
              <a:ext cx="905205" cy="574805"/>
              <a:chOff x="1211025" y="2023353"/>
              <a:chExt cx="905205" cy="574805"/>
            </a:xfrm>
          </p:grpSpPr>
          <p:sp>
            <p:nvSpPr>
              <p:cNvPr id="46" name="矩形: 圆角 20"/>
              <p:cNvSpPr/>
              <p:nvPr>
                <p:custDataLst>
                  <p:tags r:id="rId58"/>
                </p:custDataLst>
              </p:nvPr>
            </p:nvSpPr>
            <p:spPr>
              <a:xfrm>
                <a:off x="1211025" y="2023353"/>
                <a:ext cx="905205" cy="574805"/>
              </a:xfrm>
              <a:prstGeom prst="roundRect">
                <a:avLst>
                  <a:gd name="adj" fmla="val 10000"/>
                </a:avLst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F4740A"/>
                </a:solidFill>
                <a:prstDash val="soli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" name="矩形: 圆角 5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1227860" y="2040188"/>
                <a:ext cx="871535" cy="5411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000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行省制度</a:t>
                </a:r>
                <a:endParaRPr lang="en-US" altLang="zh-CN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sp>
        <p:nvSpPr>
          <p:cNvPr id="49" name="文本框 48"/>
          <p:cNvSpPr txBox="1"/>
          <p:nvPr>
            <p:custDataLst>
              <p:tags r:id="rId3"/>
            </p:custDataLst>
          </p:nvPr>
        </p:nvSpPr>
        <p:spPr>
          <a:xfrm>
            <a:off x="4588510" y="1007110"/>
            <a:ext cx="1553210" cy="460375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元朝疆域：</a:t>
            </a:r>
          </a:p>
        </p:txBody>
      </p:sp>
      <p:sp>
        <p:nvSpPr>
          <p:cNvPr id="50" name="文本框 49"/>
          <p:cNvSpPr txBox="1"/>
          <p:nvPr>
            <p:custDataLst>
              <p:tags r:id="rId4"/>
            </p:custDataLst>
          </p:nvPr>
        </p:nvSpPr>
        <p:spPr>
          <a:xfrm>
            <a:off x="4671262" y="5154112"/>
            <a:ext cx="957895" cy="460375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西域：</a:t>
            </a:r>
          </a:p>
        </p:txBody>
      </p:sp>
      <p:grpSp>
        <p:nvGrpSpPr>
          <p:cNvPr id="57" name="组合 56"/>
          <p:cNvGrpSpPr/>
          <p:nvPr>
            <p:custDataLst>
              <p:tags r:id="rId5"/>
            </p:custDataLst>
          </p:nvPr>
        </p:nvGrpSpPr>
        <p:grpSpPr>
          <a:xfrm>
            <a:off x="682529" y="2924859"/>
            <a:ext cx="1634505" cy="1644932"/>
            <a:chOff x="5592315" y="3093822"/>
            <a:chExt cx="1005783" cy="670358"/>
          </a:xfrm>
        </p:grpSpPr>
        <p:sp>
          <p:nvSpPr>
            <p:cNvPr id="58" name="矩形: 圆角 6"/>
            <p:cNvSpPr/>
            <p:nvPr>
              <p:custDataLst>
                <p:tags r:id="rId52"/>
              </p:custDataLst>
            </p:nvPr>
          </p:nvSpPr>
          <p:spPr>
            <a:xfrm>
              <a:off x="5592315" y="3093822"/>
              <a:ext cx="905205" cy="574805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endParaRPr/>
            </a:p>
          </p:txBody>
        </p:sp>
        <p:grpSp>
          <p:nvGrpSpPr>
            <p:cNvPr id="59" name="组合 58"/>
            <p:cNvGrpSpPr/>
            <p:nvPr>
              <p:custDataLst>
                <p:tags r:id="rId53"/>
              </p:custDataLst>
            </p:nvPr>
          </p:nvGrpSpPr>
          <p:grpSpPr>
            <a:xfrm>
              <a:off x="5692893" y="3189375"/>
              <a:ext cx="905205" cy="574805"/>
              <a:chOff x="4530111" y="1185287"/>
              <a:chExt cx="905205" cy="574805"/>
            </a:xfrm>
          </p:grpSpPr>
          <p:sp>
            <p:nvSpPr>
              <p:cNvPr id="60" name="矩形: 圆角 8"/>
              <p:cNvSpPr/>
              <p:nvPr>
                <p:custDataLst>
                  <p:tags r:id="rId54"/>
                </p:custDataLst>
              </p:nvPr>
            </p:nvSpPr>
            <p:spPr>
              <a:xfrm>
                <a:off x="4530111" y="1185287"/>
                <a:ext cx="905205" cy="574805"/>
              </a:xfrm>
              <a:prstGeom prst="roundRect">
                <a:avLst>
                  <a:gd name="adj" fmla="val 10000"/>
                </a:avLst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chemeClr val="accent6">
                    <a:lumMod val="75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" name="矩形: 圆角 5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4546945" y="1202119"/>
                <a:ext cx="871535" cy="5411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元朝的统治</a:t>
                </a:r>
                <a:endParaRPr lang="zh-CN" alt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仿宋" panose="02010609060101010101" charset="-122"/>
                  <a:ea typeface="仿宋" panose="02010609060101010101" charset="-122"/>
                </a:endParaRPr>
              </a:p>
            </p:txBody>
          </p:sp>
        </p:grpSp>
      </p:grpSp>
      <p:sp>
        <p:nvSpPr>
          <p:cNvPr id="81" name="文本框 80"/>
          <p:cNvSpPr txBox="1"/>
          <p:nvPr>
            <p:custDataLst>
              <p:tags r:id="rId6"/>
            </p:custDataLst>
          </p:nvPr>
        </p:nvSpPr>
        <p:spPr>
          <a:xfrm>
            <a:off x="4601111" y="6056724"/>
            <a:ext cx="1224136" cy="460375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西藏：</a:t>
            </a:r>
          </a:p>
        </p:txBody>
      </p:sp>
      <p:grpSp>
        <p:nvGrpSpPr>
          <p:cNvPr id="92" name="组合 91"/>
          <p:cNvGrpSpPr/>
          <p:nvPr>
            <p:custDataLst>
              <p:tags r:id="rId7"/>
            </p:custDataLst>
          </p:nvPr>
        </p:nvGrpSpPr>
        <p:grpSpPr>
          <a:xfrm>
            <a:off x="4071692" y="1197683"/>
            <a:ext cx="529294" cy="1257291"/>
            <a:chOff x="-117788" y="708212"/>
            <a:chExt cx="3156823" cy="3906112"/>
          </a:xfrm>
        </p:grpSpPr>
        <p:cxnSp>
          <p:nvCxnSpPr>
            <p:cNvPr id="95" name="直接连接符 94"/>
            <p:cNvCxnSpPr/>
            <p:nvPr>
              <p:custDataLst>
                <p:tags r:id="rId48"/>
              </p:custDataLst>
            </p:nvPr>
          </p:nvCxnSpPr>
          <p:spPr>
            <a:xfrm flipH="1">
              <a:off x="1630193" y="708212"/>
              <a:ext cx="55178" cy="3906112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>
              <p:custDataLst>
                <p:tags r:id="rId49"/>
              </p:custDataLst>
            </p:nvPr>
          </p:nvCxnSpPr>
          <p:spPr>
            <a:xfrm>
              <a:off x="-117788" y="2802596"/>
              <a:ext cx="1756820" cy="0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/>
            <p:cNvCxnSpPr/>
            <p:nvPr>
              <p:custDataLst>
                <p:tags r:id="rId50"/>
              </p:custDataLst>
            </p:nvPr>
          </p:nvCxnSpPr>
          <p:spPr>
            <a:xfrm>
              <a:off x="1685366" y="721532"/>
              <a:ext cx="1353669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箭头连接符 97"/>
            <p:cNvCxnSpPr/>
            <p:nvPr>
              <p:custDataLst>
                <p:tags r:id="rId51"/>
              </p:custDataLst>
            </p:nvPr>
          </p:nvCxnSpPr>
          <p:spPr>
            <a:xfrm>
              <a:off x="1685360" y="4600526"/>
              <a:ext cx="1353670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矩形 122"/>
          <p:cNvSpPr/>
          <p:nvPr>
            <p:custDataLst>
              <p:tags r:id="rId8"/>
            </p:custDataLst>
          </p:nvPr>
        </p:nvSpPr>
        <p:spPr>
          <a:xfrm>
            <a:off x="6267450" y="1303020"/>
            <a:ext cx="592391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元朝疆域辽阔，版图是我国历史上最大的。</a:t>
            </a:r>
          </a:p>
        </p:txBody>
      </p:sp>
      <p:sp>
        <p:nvSpPr>
          <p:cNvPr id="126" name="矩形 125"/>
          <p:cNvSpPr/>
          <p:nvPr>
            <p:custDataLst>
              <p:tags r:id="rId9"/>
            </p:custDataLst>
          </p:nvPr>
        </p:nvSpPr>
        <p:spPr>
          <a:xfrm>
            <a:off x="4561205" y="2240280"/>
            <a:ext cx="17621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民族交融：</a:t>
            </a:r>
          </a:p>
        </p:txBody>
      </p:sp>
      <p:sp>
        <p:nvSpPr>
          <p:cNvPr id="142" name="矩形 141"/>
          <p:cNvSpPr/>
          <p:nvPr>
            <p:custDataLst>
              <p:tags r:id="rId10"/>
            </p:custDataLst>
          </p:nvPr>
        </p:nvSpPr>
        <p:spPr>
          <a:xfrm>
            <a:off x="4561205" y="3176270"/>
            <a:ext cx="672909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中央：中书省（行政）、枢密院（军事）、</a:t>
            </a:r>
            <a:endParaRPr lang="en-US" altLang="zh-CN" sz="2400" b="1" ker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   御史台（监察）</a:t>
            </a: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5629275" y="6110605"/>
            <a:ext cx="45700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设立宣政院管辖西藏军政事务</a:t>
            </a:r>
          </a:p>
        </p:txBody>
      </p:sp>
      <p:grpSp>
        <p:nvGrpSpPr>
          <p:cNvPr id="105" name="组合 104"/>
          <p:cNvGrpSpPr/>
          <p:nvPr>
            <p:custDataLst>
              <p:tags r:id="rId12"/>
            </p:custDataLst>
          </p:nvPr>
        </p:nvGrpSpPr>
        <p:grpSpPr>
          <a:xfrm>
            <a:off x="6029960" y="800100"/>
            <a:ext cx="328295" cy="800100"/>
            <a:chOff x="-117788" y="708212"/>
            <a:chExt cx="3156823" cy="3906112"/>
          </a:xfrm>
        </p:grpSpPr>
        <p:cxnSp>
          <p:nvCxnSpPr>
            <p:cNvPr id="108" name="直接连接符 107"/>
            <p:cNvCxnSpPr/>
            <p:nvPr>
              <p:custDataLst>
                <p:tags r:id="rId44"/>
              </p:custDataLst>
            </p:nvPr>
          </p:nvCxnSpPr>
          <p:spPr>
            <a:xfrm flipH="1">
              <a:off x="1630193" y="708212"/>
              <a:ext cx="55178" cy="3906112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>
              <p:custDataLst>
                <p:tags r:id="rId45"/>
              </p:custDataLst>
            </p:nvPr>
          </p:nvCxnSpPr>
          <p:spPr>
            <a:xfrm>
              <a:off x="-117788" y="2802596"/>
              <a:ext cx="1756820" cy="0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箭头连接符 109"/>
            <p:cNvCxnSpPr/>
            <p:nvPr>
              <p:custDataLst>
                <p:tags r:id="rId46"/>
              </p:custDataLst>
            </p:nvPr>
          </p:nvCxnSpPr>
          <p:spPr>
            <a:xfrm>
              <a:off x="1685366" y="721532"/>
              <a:ext cx="1353669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箭头连接符 110"/>
            <p:cNvCxnSpPr/>
            <p:nvPr>
              <p:custDataLst>
                <p:tags r:id="rId47"/>
              </p:custDataLst>
            </p:nvPr>
          </p:nvCxnSpPr>
          <p:spPr>
            <a:xfrm>
              <a:off x="1685360" y="4600526"/>
              <a:ext cx="1353670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矩形 113"/>
          <p:cNvSpPr/>
          <p:nvPr>
            <p:custDataLst>
              <p:tags r:id="rId13"/>
            </p:custDataLst>
          </p:nvPr>
        </p:nvSpPr>
        <p:spPr>
          <a:xfrm>
            <a:off x="6267450" y="440055"/>
            <a:ext cx="50165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元朝地位：第一个由少数民族贵族为主建立的全国性的统一政权。</a:t>
            </a:r>
          </a:p>
        </p:txBody>
      </p:sp>
      <p:grpSp>
        <p:nvGrpSpPr>
          <p:cNvPr id="82" name="组合 81"/>
          <p:cNvGrpSpPr/>
          <p:nvPr>
            <p:custDataLst>
              <p:tags r:id="rId14"/>
            </p:custDataLst>
          </p:nvPr>
        </p:nvGrpSpPr>
        <p:grpSpPr>
          <a:xfrm>
            <a:off x="2833167" y="5151193"/>
            <a:ext cx="1295921" cy="1118917"/>
            <a:chOff x="2379803" y="893184"/>
            <a:chExt cx="1005784" cy="670354"/>
          </a:xfrm>
        </p:grpSpPr>
        <p:sp>
          <p:nvSpPr>
            <p:cNvPr id="83" name="矩形: 圆角 18"/>
            <p:cNvSpPr/>
            <p:nvPr>
              <p:custDataLst>
                <p:tags r:id="rId40"/>
              </p:custDataLst>
            </p:nvPr>
          </p:nvSpPr>
          <p:spPr>
            <a:xfrm>
              <a:off x="2379803" y="893184"/>
              <a:ext cx="905205" cy="574805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endParaRPr/>
            </a:p>
          </p:txBody>
        </p:sp>
        <p:grpSp>
          <p:nvGrpSpPr>
            <p:cNvPr id="84" name="组合 83"/>
            <p:cNvGrpSpPr/>
            <p:nvPr>
              <p:custDataLst>
                <p:tags r:id="rId41"/>
              </p:custDataLst>
            </p:nvPr>
          </p:nvGrpSpPr>
          <p:grpSpPr>
            <a:xfrm>
              <a:off x="2480382" y="988733"/>
              <a:ext cx="905205" cy="574805"/>
              <a:chOff x="1211025" y="2023353"/>
              <a:chExt cx="905205" cy="574805"/>
            </a:xfrm>
          </p:grpSpPr>
          <p:sp>
            <p:nvSpPr>
              <p:cNvPr id="85" name="矩形: 圆角 20"/>
              <p:cNvSpPr/>
              <p:nvPr>
                <p:custDataLst>
                  <p:tags r:id="rId42"/>
                </p:custDataLst>
              </p:nvPr>
            </p:nvSpPr>
            <p:spPr>
              <a:xfrm>
                <a:off x="1211025" y="2023353"/>
                <a:ext cx="905205" cy="574805"/>
              </a:xfrm>
              <a:prstGeom prst="roundRect">
                <a:avLst>
                  <a:gd name="adj" fmla="val 10000"/>
                </a:avLst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F4740A"/>
                </a:solidFill>
                <a:prstDash val="soli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6" name="矩形: 圆角 5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1227860" y="2040188"/>
                <a:ext cx="871535" cy="5411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000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元朝对边疆地区的管辖</a:t>
                </a:r>
                <a:endParaRPr lang="en-US" altLang="zh-CN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grpSp>
        <p:nvGrpSpPr>
          <p:cNvPr id="12" name="组合 11"/>
          <p:cNvGrpSpPr/>
          <p:nvPr>
            <p:custDataLst>
              <p:tags r:id="rId15"/>
            </p:custDataLst>
          </p:nvPr>
        </p:nvGrpSpPr>
        <p:grpSpPr>
          <a:xfrm>
            <a:off x="2300579" y="1820859"/>
            <a:ext cx="532703" cy="4001837"/>
            <a:chOff x="4194467" y="1569399"/>
            <a:chExt cx="532703" cy="4001837"/>
          </a:xfrm>
        </p:grpSpPr>
        <p:grpSp>
          <p:nvGrpSpPr>
            <p:cNvPr id="62" name="组合 61"/>
            <p:cNvGrpSpPr/>
            <p:nvPr>
              <p:custDataLst>
                <p:tags r:id="rId34"/>
              </p:custDataLst>
            </p:nvPr>
          </p:nvGrpSpPr>
          <p:grpSpPr>
            <a:xfrm>
              <a:off x="4194467" y="1569399"/>
              <a:ext cx="532703" cy="4001837"/>
              <a:chOff x="165892" y="708085"/>
              <a:chExt cx="2873143" cy="3765766"/>
            </a:xfrm>
          </p:grpSpPr>
          <p:cxnSp>
            <p:nvCxnSpPr>
              <p:cNvPr id="63" name="直接连接符 62"/>
              <p:cNvCxnSpPr/>
              <p:nvPr>
                <p:custDataLst>
                  <p:tags r:id="rId36"/>
                </p:custDataLst>
              </p:nvPr>
            </p:nvCxnSpPr>
            <p:spPr>
              <a:xfrm flipH="1">
                <a:off x="1603469" y="708085"/>
                <a:ext cx="4229" cy="3765766"/>
              </a:xfrm>
              <a:prstGeom prst="line">
                <a:avLst/>
              </a:prstGeom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>
                <p:custDataLst>
                  <p:tags r:id="rId37"/>
                </p:custDataLst>
              </p:nvPr>
            </p:nvCxnSpPr>
            <p:spPr>
              <a:xfrm flipV="1">
                <a:off x="165892" y="2526725"/>
                <a:ext cx="1386873" cy="1"/>
              </a:xfrm>
              <a:prstGeom prst="line">
                <a:avLst/>
              </a:prstGeom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箭头连接符 64"/>
              <p:cNvCxnSpPr/>
              <p:nvPr>
                <p:custDataLst>
                  <p:tags r:id="rId38"/>
                </p:custDataLst>
              </p:nvPr>
            </p:nvCxnSpPr>
            <p:spPr>
              <a:xfrm>
                <a:off x="1685366" y="721532"/>
                <a:ext cx="1353669" cy="0"/>
              </a:xfrm>
              <a:prstGeom prst="straightConnector1">
                <a:avLst/>
              </a:prstGeom>
              <a:ln w="254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箭头连接符 65"/>
              <p:cNvCxnSpPr/>
              <p:nvPr>
                <p:custDataLst>
                  <p:tags r:id="rId39"/>
                </p:custDataLst>
              </p:nvPr>
            </p:nvCxnSpPr>
            <p:spPr>
              <a:xfrm>
                <a:off x="1623074" y="4470309"/>
                <a:ext cx="1353670" cy="0"/>
              </a:xfrm>
              <a:prstGeom prst="straightConnector1">
                <a:avLst/>
              </a:prstGeom>
              <a:ln w="254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直接箭头连接符 86"/>
            <p:cNvCxnSpPr/>
            <p:nvPr>
              <p:custDataLst>
                <p:tags r:id="rId35"/>
              </p:custDataLst>
            </p:nvPr>
          </p:nvCxnSpPr>
          <p:spPr>
            <a:xfrm>
              <a:off x="4461005" y="3502047"/>
              <a:ext cx="226965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组合 87"/>
          <p:cNvGrpSpPr/>
          <p:nvPr>
            <p:custDataLst>
              <p:tags r:id="rId16"/>
            </p:custDataLst>
          </p:nvPr>
        </p:nvGrpSpPr>
        <p:grpSpPr>
          <a:xfrm>
            <a:off x="4146211" y="3392428"/>
            <a:ext cx="432048" cy="864171"/>
            <a:chOff x="7211173" y="2620041"/>
            <a:chExt cx="472609" cy="1168999"/>
          </a:xfrm>
        </p:grpSpPr>
        <p:cxnSp>
          <p:nvCxnSpPr>
            <p:cNvPr id="90" name="直接连接符 89"/>
            <p:cNvCxnSpPr/>
            <p:nvPr>
              <p:custDataLst>
                <p:tags r:id="rId30"/>
              </p:custDataLst>
            </p:nvPr>
          </p:nvCxnSpPr>
          <p:spPr>
            <a:xfrm flipH="1">
              <a:off x="7467966" y="2620041"/>
              <a:ext cx="0" cy="1168999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>
              <p:custDataLst>
                <p:tags r:id="rId31"/>
              </p:custDataLst>
            </p:nvPr>
          </p:nvCxnSpPr>
          <p:spPr>
            <a:xfrm>
              <a:off x="7211173" y="3212976"/>
              <a:ext cx="261499" cy="5133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箭头连接符 98"/>
            <p:cNvCxnSpPr/>
            <p:nvPr>
              <p:custDataLst>
                <p:tags r:id="rId32"/>
              </p:custDataLst>
            </p:nvPr>
          </p:nvCxnSpPr>
          <p:spPr>
            <a:xfrm>
              <a:off x="7467966" y="2623691"/>
              <a:ext cx="215816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箭头连接符 99"/>
            <p:cNvCxnSpPr/>
            <p:nvPr>
              <p:custDataLst>
                <p:tags r:id="rId33"/>
              </p:custDataLst>
            </p:nvPr>
          </p:nvCxnSpPr>
          <p:spPr>
            <a:xfrm>
              <a:off x="7464916" y="3785077"/>
              <a:ext cx="215816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矩形 100"/>
          <p:cNvSpPr/>
          <p:nvPr>
            <p:custDataLst>
              <p:tags r:id="rId17"/>
            </p:custDataLst>
          </p:nvPr>
        </p:nvSpPr>
        <p:spPr>
          <a:xfrm>
            <a:off x="5996940" y="2260600"/>
            <a:ext cx="55949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民族交融密切，产生新的民族</a:t>
            </a:r>
            <a:r>
              <a:rPr lang="en-US" altLang="zh-CN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回族</a:t>
            </a:r>
          </a:p>
        </p:txBody>
      </p:sp>
      <p:sp>
        <p:nvSpPr>
          <p:cNvPr id="122" name="矩形 121"/>
          <p:cNvSpPr/>
          <p:nvPr>
            <p:custDataLst>
              <p:tags r:id="rId18"/>
            </p:custDataLst>
          </p:nvPr>
        </p:nvSpPr>
        <p:spPr>
          <a:xfrm>
            <a:off x="5638165" y="5120640"/>
            <a:ext cx="294195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设立北庭都元帅府</a:t>
            </a:r>
          </a:p>
        </p:txBody>
      </p:sp>
      <p:grpSp>
        <p:nvGrpSpPr>
          <p:cNvPr id="116" name="组合 115"/>
          <p:cNvGrpSpPr/>
          <p:nvPr>
            <p:custDataLst>
              <p:tags r:id="rId19"/>
            </p:custDataLst>
          </p:nvPr>
        </p:nvGrpSpPr>
        <p:grpSpPr>
          <a:xfrm>
            <a:off x="4273324" y="5336644"/>
            <a:ext cx="472866" cy="936104"/>
            <a:chOff x="6201113" y="2316950"/>
            <a:chExt cx="543903" cy="2401299"/>
          </a:xfrm>
        </p:grpSpPr>
        <p:grpSp>
          <p:nvGrpSpPr>
            <p:cNvPr id="120" name="组合 119"/>
            <p:cNvGrpSpPr/>
            <p:nvPr>
              <p:custDataLst>
                <p:tags r:id="rId24"/>
              </p:custDataLst>
            </p:nvPr>
          </p:nvGrpSpPr>
          <p:grpSpPr>
            <a:xfrm>
              <a:off x="6201113" y="2316950"/>
              <a:ext cx="543903" cy="2401299"/>
              <a:chOff x="-117768" y="708212"/>
              <a:chExt cx="3156803" cy="3906112"/>
            </a:xfrm>
          </p:grpSpPr>
          <p:cxnSp>
            <p:nvCxnSpPr>
              <p:cNvPr id="129" name="直接连接符 128"/>
              <p:cNvCxnSpPr/>
              <p:nvPr>
                <p:custDataLst>
                  <p:tags r:id="rId26"/>
                </p:custDataLst>
              </p:nvPr>
            </p:nvCxnSpPr>
            <p:spPr>
              <a:xfrm flipH="1">
                <a:off x="1630193" y="708212"/>
                <a:ext cx="55178" cy="3906112"/>
              </a:xfrm>
              <a:prstGeom prst="line">
                <a:avLst/>
              </a:prstGeom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-117768" y="2802594"/>
                <a:ext cx="1756821" cy="0"/>
              </a:xfrm>
              <a:prstGeom prst="line">
                <a:avLst/>
              </a:prstGeom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箭头连接符 130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1685366" y="721532"/>
                <a:ext cx="1353669" cy="0"/>
              </a:xfrm>
              <a:prstGeom prst="straightConnector1">
                <a:avLst/>
              </a:prstGeom>
              <a:ln w="254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箭头连接符 131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1685360" y="4600526"/>
                <a:ext cx="1353670" cy="0"/>
              </a:xfrm>
              <a:prstGeom prst="straightConnector1">
                <a:avLst/>
              </a:prstGeom>
              <a:ln w="254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8" name="直接箭头连接符 127"/>
            <p:cNvCxnSpPr/>
            <p:nvPr>
              <p:custDataLst>
                <p:tags r:id="rId25"/>
              </p:custDataLst>
            </p:nvPr>
          </p:nvCxnSpPr>
          <p:spPr>
            <a:xfrm>
              <a:off x="6502279" y="3604482"/>
              <a:ext cx="233231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文本框 132"/>
          <p:cNvSpPr txBox="1"/>
          <p:nvPr>
            <p:custDataLst>
              <p:tags r:id="rId20"/>
            </p:custDataLst>
          </p:nvPr>
        </p:nvSpPr>
        <p:spPr>
          <a:xfrm>
            <a:off x="4671262" y="5586160"/>
            <a:ext cx="957895" cy="460375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东南：</a:t>
            </a:r>
          </a:p>
        </p:txBody>
      </p:sp>
      <p:sp>
        <p:nvSpPr>
          <p:cNvPr id="134" name="矩形 133"/>
          <p:cNvSpPr/>
          <p:nvPr>
            <p:custDataLst>
              <p:tags r:id="rId21"/>
            </p:custDataLst>
          </p:nvPr>
        </p:nvSpPr>
        <p:spPr>
          <a:xfrm>
            <a:off x="5638165" y="5624830"/>
            <a:ext cx="59804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设立澎湖巡检司，管辖澎湖和琉球地区</a:t>
            </a:r>
          </a:p>
        </p:txBody>
      </p:sp>
      <p:sp>
        <p:nvSpPr>
          <p:cNvPr id="91" name="矩形 90"/>
          <p:cNvSpPr/>
          <p:nvPr>
            <p:custDataLst>
              <p:tags r:id="rId22"/>
            </p:custDataLst>
          </p:nvPr>
        </p:nvSpPr>
        <p:spPr>
          <a:xfrm>
            <a:off x="4561359" y="4040500"/>
            <a:ext cx="35496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地方：行中书省（行省）</a:t>
            </a:r>
          </a:p>
        </p:txBody>
      </p:sp>
      <p:sp>
        <p:nvSpPr>
          <p:cNvPr id="24" name="对角圆角矩形 23"/>
          <p:cNvSpPr/>
          <p:nvPr>
            <p:custDataLst>
              <p:tags r:id="rId23"/>
            </p:custDataLst>
          </p:nvPr>
        </p:nvSpPr>
        <p:spPr>
          <a:xfrm>
            <a:off x="371475" y="505460"/>
            <a:ext cx="2176780" cy="579755"/>
          </a:xfrm>
          <a:prstGeom prst="round2Diag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课堂小结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528185" y="387985"/>
            <a:ext cx="263144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随堂小练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270985" y="1217793"/>
            <a:ext cx="11649776" cy="466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zh-CN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历代中央政府都十分注重对边疆地区的管理，努力维护国家统一和领士完整。元朝时为加强对西藏地区的管辖而设置了</a:t>
            </a:r>
          </a:p>
          <a:p>
            <a:pPr lvl="2" algn="just">
              <a:lnSpc>
                <a:spcPct val="120000"/>
              </a:lnSpc>
            </a:pP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A.</a:t>
            </a:r>
            <a:r>
              <a:rPr lang="zh-CN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宣政院  </a:t>
            </a: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B.</a:t>
            </a:r>
            <a:r>
              <a:rPr lang="zh-CN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安西都护府  </a:t>
            </a: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C.</a:t>
            </a:r>
            <a:r>
              <a:rPr lang="zh-CN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驻藏大臣  </a:t>
            </a: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D.</a:t>
            </a:r>
            <a:r>
              <a:rPr lang="zh-CN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伊犁将军</a:t>
            </a:r>
            <a:endParaRPr lang="en-US" altLang="zh-CN" sz="2800" b="1" kern="10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lvl="2" algn="just">
              <a:lnSpc>
                <a:spcPct val="120000"/>
              </a:lnSpc>
            </a:pPr>
            <a:endParaRPr lang="zh-CN" altLang="zh-CN" sz="3200" b="1" kern="10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zh-CN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元朝是蒙古族建立的一个统一的国家政权。元朝为加强对全国的统治采取了一系列措施，其中它建立的地方行政制度一直沿用至今。这一制度是</a:t>
            </a:r>
          </a:p>
          <a:p>
            <a:pPr lvl="2" algn="just">
              <a:lnSpc>
                <a:spcPct val="120000"/>
              </a:lnSpc>
            </a:pP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A.</a:t>
            </a:r>
            <a:r>
              <a:rPr lang="zh-CN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郡县制  </a:t>
            </a: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B.</a:t>
            </a:r>
            <a:r>
              <a:rPr lang="zh-CN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中书省  </a:t>
            </a: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C.</a:t>
            </a:r>
            <a:r>
              <a:rPr lang="zh-CN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行省制  </a:t>
            </a: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D.</a:t>
            </a:r>
            <a:r>
              <a:rPr lang="zh-CN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尚书省</a:t>
            </a:r>
            <a:endParaRPr lang="en-US" altLang="zh-CN" sz="2800" b="1" kern="10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10811018" y="1559967"/>
            <a:ext cx="827772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7200" kern="100">
                <a:solidFill>
                  <a:srgbClr val="FF0000"/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pitchFamily="18" charset="0"/>
              </a:rPr>
              <a:t>A</a:t>
            </a:r>
            <a:endParaRPr lang="zh-CN" altLang="en-US" sz="7200" kern="100">
              <a:solidFill>
                <a:srgbClr val="FF0000"/>
              </a:solidFill>
              <a:effectLst/>
              <a:latin typeface="方正粗黑宋简体" panose="02000000000000000000" charset="-122"/>
              <a:ea typeface="方正粗黑宋简体" panose="02000000000000000000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0811018" y="4610621"/>
            <a:ext cx="827772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7200" kern="100">
                <a:solidFill>
                  <a:srgbClr val="FF0000"/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pitchFamily="18" charset="0"/>
              </a:rPr>
              <a:t>C</a:t>
            </a:r>
            <a:endParaRPr lang="zh-CN" altLang="en-US" sz="7200" kern="100">
              <a:solidFill>
                <a:srgbClr val="FF0000"/>
              </a:solidFill>
              <a:effectLst/>
              <a:latin typeface="方正粗黑宋简体" panose="02000000000000000000" charset="-122"/>
              <a:ea typeface="方正粗黑宋简体" panose="02000000000000000000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43671" y="1233021"/>
            <a:ext cx="11510655" cy="51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元朝时，民族关系有了新的发展，主要表现在</a:t>
            </a:r>
          </a:p>
          <a:p>
            <a:pPr lvl="2" algn="just">
              <a:lnSpc>
                <a:spcPct val="120000"/>
              </a:lnSpc>
            </a:pP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A.</a:t>
            </a:r>
            <a:r>
              <a:rPr lang="zh-CN" altLang="en-US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采取说汉语、用汉姓等汉化政策  </a:t>
            </a: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B.</a:t>
            </a:r>
            <a:r>
              <a:rPr lang="zh-CN" altLang="en-US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澶渊之盟有利于民族交往</a:t>
            </a:r>
          </a:p>
          <a:p>
            <a:pPr lvl="2" algn="just">
              <a:lnSpc>
                <a:spcPct val="120000"/>
              </a:lnSpc>
            </a:pP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C.</a:t>
            </a:r>
            <a:r>
              <a:rPr lang="zh-CN" altLang="en-US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形成了新的民族</a:t>
            </a: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-</a:t>
            </a:r>
            <a:r>
              <a:rPr lang="zh-CN" altLang="en-US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回族          </a:t>
            </a: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D.</a:t>
            </a:r>
            <a:r>
              <a:rPr lang="zh-CN" altLang="en-US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设立驻藏大臣</a:t>
            </a:r>
          </a:p>
          <a:p>
            <a:pPr algn="just">
              <a:lnSpc>
                <a:spcPct val="120000"/>
              </a:lnSpc>
            </a:pPr>
            <a:endParaRPr lang="en-US" altLang="zh-CN" sz="3200" b="1" kern="10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lang="zh-CN" altLang="en-US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元朝为统一多民族国家做出了巨大贡献，表现在：①设宣政院，首次直接管辖西藏</a:t>
            </a:r>
            <a:r>
              <a:rPr lang="en-US" altLang="zh-CN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;</a:t>
            </a:r>
            <a:r>
              <a:rPr lang="zh-CN" altLang="en-US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②创立行省制度，加强中央对地方的直接管辖</a:t>
            </a:r>
            <a:r>
              <a:rPr lang="en-US" altLang="zh-CN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;</a:t>
            </a:r>
            <a:r>
              <a:rPr lang="zh-CN" altLang="en-US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③结束分裂，首次实现大一统</a:t>
            </a:r>
            <a:r>
              <a:rPr lang="en-US" altLang="zh-CN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;</a:t>
            </a:r>
            <a:r>
              <a:rPr lang="zh-CN" altLang="en-US" sz="32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④民族融和的深化及其回族的形成，影响深远</a:t>
            </a:r>
          </a:p>
          <a:p>
            <a:pPr lvl="2" algn="just">
              <a:lnSpc>
                <a:spcPct val="120000"/>
              </a:lnSpc>
            </a:pPr>
            <a:r>
              <a:rPr lang="en-US" altLang="zh-CN" sz="2800" b="1" kern="1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A.①②③④    B.①②    C.①②④    D.③④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470123" y="737514"/>
            <a:ext cx="827772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7200" kern="100">
                <a:solidFill>
                  <a:srgbClr val="FF0000"/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pitchFamily="18" charset="0"/>
              </a:rPr>
              <a:t>C</a:t>
            </a:r>
            <a:endParaRPr lang="zh-CN" altLang="en-US" sz="7200" kern="100">
              <a:solidFill>
                <a:srgbClr val="FF0000"/>
              </a:solidFill>
              <a:effectLst/>
              <a:latin typeface="方正粗黑宋简体" panose="02000000000000000000" charset="-122"/>
              <a:ea typeface="方正粗黑宋简体" panose="02000000000000000000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9546173" y="4997371"/>
            <a:ext cx="827772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7200" kern="100">
                <a:solidFill>
                  <a:srgbClr val="FF0000"/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pitchFamily="18" charset="0"/>
              </a:rPr>
              <a:t>C</a:t>
            </a:r>
            <a:endParaRPr lang="zh-CN" altLang="en-US" sz="7200" kern="100">
              <a:solidFill>
                <a:srgbClr val="FF0000"/>
              </a:solidFill>
              <a:effectLst/>
              <a:latin typeface="方正粗黑宋简体" panose="02000000000000000000" charset="-122"/>
              <a:ea typeface="方正粗黑宋简体" panose="02000000000000000000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528185" y="387985"/>
            <a:ext cx="263144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随堂小练</a:t>
            </a:r>
          </a:p>
        </p:txBody>
      </p:sp>
      <p:pic>
        <p:nvPicPr>
          <p:cNvPr id="7" name="New picture"/>
          <p:cNvPicPr/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375900" y="10464800"/>
            <a:ext cx="304800" cy="2159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387350" y="1388745"/>
            <a:ext cx="6882130" cy="929640"/>
            <a:chOff x="610" y="560"/>
            <a:chExt cx="10838" cy="1464"/>
          </a:xfrm>
        </p:grpSpPr>
        <p:grpSp>
          <p:nvGrpSpPr>
            <p:cNvPr id="33" name="组合 32"/>
            <p:cNvGrpSpPr/>
            <p:nvPr>
              <p:custDataLst>
                <p:tags r:id="rId12"/>
              </p:custDataLst>
            </p:nvPr>
          </p:nvGrpSpPr>
          <p:grpSpPr>
            <a:xfrm>
              <a:off x="610" y="560"/>
              <a:ext cx="1693" cy="1464"/>
              <a:chOff x="1392" y="560"/>
              <a:chExt cx="1693" cy="1464"/>
            </a:xfrm>
          </p:grpSpPr>
          <p:sp>
            <p:nvSpPr>
              <p:cNvPr id="5" name="Freeform 771"/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392" y="560"/>
                <a:ext cx="1693" cy="1464"/>
              </a:xfrm>
              <a:custGeom>
                <a:avLst/>
                <a:gdLst>
                  <a:gd name="T0" fmla="*/ 2037 w 2725"/>
                  <a:gd name="T1" fmla="*/ 1938 h 2364"/>
                  <a:gd name="T2" fmla="*/ 2256 w 2725"/>
                  <a:gd name="T3" fmla="*/ 1692 h 2364"/>
                  <a:gd name="T4" fmla="*/ 2192 w 2725"/>
                  <a:gd name="T5" fmla="*/ 1863 h 2364"/>
                  <a:gd name="T6" fmla="*/ 1896 w 2725"/>
                  <a:gd name="T7" fmla="*/ 2173 h 2364"/>
                  <a:gd name="T8" fmla="*/ 1253 w 2725"/>
                  <a:gd name="T9" fmla="*/ 2245 h 2364"/>
                  <a:gd name="T10" fmla="*/ 1361 w 2725"/>
                  <a:gd name="T11" fmla="*/ 2173 h 2364"/>
                  <a:gd name="T12" fmla="*/ 967 w 2725"/>
                  <a:gd name="T13" fmla="*/ 2185 h 2364"/>
                  <a:gd name="T14" fmla="*/ 755 w 2725"/>
                  <a:gd name="T15" fmla="*/ 2197 h 2364"/>
                  <a:gd name="T16" fmla="*/ 560 w 2725"/>
                  <a:gd name="T17" fmla="*/ 1835 h 2364"/>
                  <a:gd name="T18" fmla="*/ 365 w 2725"/>
                  <a:gd name="T19" fmla="*/ 1934 h 2364"/>
                  <a:gd name="T20" fmla="*/ 415 w 2725"/>
                  <a:gd name="T21" fmla="*/ 1612 h 2364"/>
                  <a:gd name="T22" fmla="*/ 445 w 2725"/>
                  <a:gd name="T23" fmla="*/ 1226 h 2364"/>
                  <a:gd name="T24" fmla="*/ 284 w 2725"/>
                  <a:gd name="T25" fmla="*/ 1019 h 2364"/>
                  <a:gd name="T26" fmla="*/ 129 w 2725"/>
                  <a:gd name="T27" fmla="*/ 979 h 2364"/>
                  <a:gd name="T28" fmla="*/ 345 w 2725"/>
                  <a:gd name="T29" fmla="*/ 565 h 2364"/>
                  <a:gd name="T30" fmla="*/ 419 w 2725"/>
                  <a:gd name="T31" fmla="*/ 537 h 2364"/>
                  <a:gd name="T32" fmla="*/ 681 w 2725"/>
                  <a:gd name="T33" fmla="*/ 410 h 2364"/>
                  <a:gd name="T34" fmla="*/ 832 w 2725"/>
                  <a:gd name="T35" fmla="*/ 234 h 2364"/>
                  <a:gd name="T36" fmla="*/ 1068 w 2725"/>
                  <a:gd name="T37" fmla="*/ 71 h 2364"/>
                  <a:gd name="T38" fmla="*/ 1256 w 2725"/>
                  <a:gd name="T39" fmla="*/ 111 h 2364"/>
                  <a:gd name="T40" fmla="*/ 1421 w 2725"/>
                  <a:gd name="T41" fmla="*/ 23 h 2364"/>
                  <a:gd name="T42" fmla="*/ 1519 w 2725"/>
                  <a:gd name="T43" fmla="*/ 107 h 2364"/>
                  <a:gd name="T44" fmla="*/ 1896 w 2725"/>
                  <a:gd name="T45" fmla="*/ 242 h 2364"/>
                  <a:gd name="T46" fmla="*/ 2135 w 2725"/>
                  <a:gd name="T47" fmla="*/ 294 h 2364"/>
                  <a:gd name="T48" fmla="*/ 2263 w 2725"/>
                  <a:gd name="T49" fmla="*/ 382 h 2364"/>
                  <a:gd name="T50" fmla="*/ 2451 w 2725"/>
                  <a:gd name="T51" fmla="*/ 433 h 2364"/>
                  <a:gd name="T52" fmla="*/ 2438 w 2725"/>
                  <a:gd name="T53" fmla="*/ 569 h 2364"/>
                  <a:gd name="T54" fmla="*/ 2454 w 2725"/>
                  <a:gd name="T55" fmla="*/ 915 h 2364"/>
                  <a:gd name="T56" fmla="*/ 2411 w 2725"/>
                  <a:gd name="T57" fmla="*/ 1345 h 2364"/>
                  <a:gd name="T58" fmla="*/ 2353 w 2725"/>
                  <a:gd name="T59" fmla="*/ 1222 h 2364"/>
                  <a:gd name="T60" fmla="*/ 2296 w 2725"/>
                  <a:gd name="T61" fmla="*/ 1508 h 2364"/>
                  <a:gd name="T62" fmla="*/ 2475 w 2725"/>
                  <a:gd name="T63" fmla="*/ 1421 h 2364"/>
                  <a:gd name="T64" fmla="*/ 2478 w 2725"/>
                  <a:gd name="T65" fmla="*/ 1321 h 2364"/>
                  <a:gd name="T66" fmla="*/ 2572 w 2725"/>
                  <a:gd name="T67" fmla="*/ 1142 h 2364"/>
                  <a:gd name="T68" fmla="*/ 2713 w 2725"/>
                  <a:gd name="T69" fmla="*/ 939 h 2364"/>
                  <a:gd name="T70" fmla="*/ 2582 w 2725"/>
                  <a:gd name="T71" fmla="*/ 1385 h 2364"/>
                  <a:gd name="T72" fmla="*/ 2660 w 2725"/>
                  <a:gd name="T73" fmla="*/ 1202 h 2364"/>
                  <a:gd name="T74" fmla="*/ 2475 w 2725"/>
                  <a:gd name="T75" fmla="*/ 1015 h 2364"/>
                  <a:gd name="T76" fmla="*/ 2357 w 2725"/>
                  <a:gd name="T77" fmla="*/ 844 h 2364"/>
                  <a:gd name="T78" fmla="*/ 2377 w 2725"/>
                  <a:gd name="T79" fmla="*/ 493 h 2364"/>
                  <a:gd name="T80" fmla="*/ 2357 w 2725"/>
                  <a:gd name="T81" fmla="*/ 537 h 2364"/>
                  <a:gd name="T82" fmla="*/ 2273 w 2725"/>
                  <a:gd name="T83" fmla="*/ 557 h 2364"/>
                  <a:gd name="T84" fmla="*/ 2353 w 2725"/>
                  <a:gd name="T85" fmla="*/ 1162 h 2364"/>
                  <a:gd name="T86" fmla="*/ 2296 w 2725"/>
                  <a:gd name="T87" fmla="*/ 732 h 2364"/>
                  <a:gd name="T88" fmla="*/ 2249 w 2725"/>
                  <a:gd name="T89" fmla="*/ 700 h 2364"/>
                  <a:gd name="T90" fmla="*/ 2276 w 2725"/>
                  <a:gd name="T91" fmla="*/ 1182 h 2364"/>
                  <a:gd name="T92" fmla="*/ 2209 w 2725"/>
                  <a:gd name="T93" fmla="*/ 1449 h 2364"/>
                  <a:gd name="T94" fmla="*/ 2222 w 2725"/>
                  <a:gd name="T95" fmla="*/ 525 h 2364"/>
                  <a:gd name="T96" fmla="*/ 2199 w 2725"/>
                  <a:gd name="T97" fmla="*/ 1429 h 2364"/>
                  <a:gd name="T98" fmla="*/ 2088 w 2725"/>
                  <a:gd name="T99" fmla="*/ 406 h 2364"/>
                  <a:gd name="T100" fmla="*/ 2067 w 2725"/>
                  <a:gd name="T101" fmla="*/ 513 h 2364"/>
                  <a:gd name="T102" fmla="*/ 2040 w 2725"/>
                  <a:gd name="T103" fmla="*/ 334 h 2364"/>
                  <a:gd name="T104" fmla="*/ 1997 w 2725"/>
                  <a:gd name="T105" fmla="*/ 1994 h 2364"/>
                  <a:gd name="T106" fmla="*/ 1899 w 2725"/>
                  <a:gd name="T107" fmla="*/ 2114 h 2364"/>
                  <a:gd name="T108" fmla="*/ 1593 w 2725"/>
                  <a:gd name="T109" fmla="*/ 2157 h 2364"/>
                  <a:gd name="T110" fmla="*/ 1253 w 2725"/>
                  <a:gd name="T111" fmla="*/ 2161 h 2364"/>
                  <a:gd name="T112" fmla="*/ 1041 w 2725"/>
                  <a:gd name="T113" fmla="*/ 159 h 2364"/>
                  <a:gd name="T114" fmla="*/ 728 w 2725"/>
                  <a:gd name="T115" fmla="*/ 457 h 2364"/>
                  <a:gd name="T116" fmla="*/ 624 w 2725"/>
                  <a:gd name="T117" fmla="*/ 577 h 2364"/>
                  <a:gd name="T118" fmla="*/ 594 w 2725"/>
                  <a:gd name="T119" fmla="*/ 541 h 2364"/>
                  <a:gd name="T120" fmla="*/ 520 w 2725"/>
                  <a:gd name="T121" fmla="*/ 1664 h 2364"/>
                  <a:gd name="T122" fmla="*/ 489 w 2725"/>
                  <a:gd name="T123" fmla="*/ 1751 h 2364"/>
                  <a:gd name="T124" fmla="*/ 136 w 2725"/>
                  <a:gd name="T125" fmla="*/ 903 h 2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25" h="2364">
                    <a:moveTo>
                      <a:pt x="2545" y="1425"/>
                    </a:moveTo>
                    <a:cubicBezTo>
                      <a:pt x="2545" y="1418"/>
                      <a:pt x="2543" y="1415"/>
                      <a:pt x="2539" y="1413"/>
                    </a:cubicBezTo>
                    <a:cubicBezTo>
                      <a:pt x="2499" y="1426"/>
                      <a:pt x="2508" y="1451"/>
                      <a:pt x="2491" y="1485"/>
                    </a:cubicBezTo>
                    <a:cubicBezTo>
                      <a:pt x="2495" y="1494"/>
                      <a:pt x="2508" y="1478"/>
                      <a:pt x="2508" y="1497"/>
                    </a:cubicBezTo>
                    <a:cubicBezTo>
                      <a:pt x="2496" y="1489"/>
                      <a:pt x="2502" y="1491"/>
                      <a:pt x="2488" y="1497"/>
                    </a:cubicBezTo>
                    <a:cubicBezTo>
                      <a:pt x="2488" y="1487"/>
                      <a:pt x="2489" y="1477"/>
                      <a:pt x="2485" y="1473"/>
                    </a:cubicBezTo>
                    <a:cubicBezTo>
                      <a:pt x="2454" y="1496"/>
                      <a:pt x="2417" y="1512"/>
                      <a:pt x="2387" y="1536"/>
                    </a:cubicBezTo>
                    <a:cubicBezTo>
                      <a:pt x="2389" y="1540"/>
                      <a:pt x="2395" y="1540"/>
                      <a:pt x="2394" y="1548"/>
                    </a:cubicBezTo>
                    <a:cubicBezTo>
                      <a:pt x="2366" y="1551"/>
                      <a:pt x="2321" y="1554"/>
                      <a:pt x="2310" y="1600"/>
                    </a:cubicBezTo>
                    <a:cubicBezTo>
                      <a:pt x="2300" y="1580"/>
                      <a:pt x="2284" y="1607"/>
                      <a:pt x="2273" y="1588"/>
                    </a:cubicBezTo>
                    <a:cubicBezTo>
                      <a:pt x="2238" y="1604"/>
                      <a:pt x="2191" y="1626"/>
                      <a:pt x="2182" y="1668"/>
                    </a:cubicBezTo>
                    <a:cubicBezTo>
                      <a:pt x="2143" y="1671"/>
                      <a:pt x="2119" y="1679"/>
                      <a:pt x="2118" y="1715"/>
                    </a:cubicBezTo>
                    <a:cubicBezTo>
                      <a:pt x="2082" y="1721"/>
                      <a:pt x="2062" y="1775"/>
                      <a:pt x="2037" y="1807"/>
                    </a:cubicBezTo>
                    <a:cubicBezTo>
                      <a:pt x="2056" y="1830"/>
                      <a:pt x="2013" y="1847"/>
                      <a:pt x="2017" y="1867"/>
                    </a:cubicBezTo>
                    <a:cubicBezTo>
                      <a:pt x="1995" y="1864"/>
                      <a:pt x="2001" y="1879"/>
                      <a:pt x="1997" y="1891"/>
                    </a:cubicBezTo>
                    <a:cubicBezTo>
                      <a:pt x="2013" y="1899"/>
                      <a:pt x="2024" y="1867"/>
                      <a:pt x="2044" y="1867"/>
                    </a:cubicBezTo>
                    <a:cubicBezTo>
                      <a:pt x="2035" y="1888"/>
                      <a:pt x="2013" y="1894"/>
                      <a:pt x="2003" y="1915"/>
                    </a:cubicBezTo>
                    <a:cubicBezTo>
                      <a:pt x="2010" y="1924"/>
                      <a:pt x="2028" y="1915"/>
                      <a:pt x="2034" y="1911"/>
                    </a:cubicBezTo>
                    <a:cubicBezTo>
                      <a:pt x="2041" y="1919"/>
                      <a:pt x="2019" y="1925"/>
                      <a:pt x="2017" y="1934"/>
                    </a:cubicBezTo>
                    <a:cubicBezTo>
                      <a:pt x="2020" y="1949"/>
                      <a:pt x="2027" y="1937"/>
                      <a:pt x="2037" y="1938"/>
                    </a:cubicBezTo>
                    <a:cubicBezTo>
                      <a:pt x="2037" y="1952"/>
                      <a:pt x="2017" y="1941"/>
                      <a:pt x="2017" y="1954"/>
                    </a:cubicBezTo>
                    <a:cubicBezTo>
                      <a:pt x="2043" y="1958"/>
                      <a:pt x="2064" y="1920"/>
                      <a:pt x="2084" y="1903"/>
                    </a:cubicBezTo>
                    <a:cubicBezTo>
                      <a:pt x="2084" y="1894"/>
                      <a:pt x="2076" y="1894"/>
                      <a:pt x="2067" y="1895"/>
                    </a:cubicBezTo>
                    <a:cubicBezTo>
                      <a:pt x="2068" y="1882"/>
                      <a:pt x="2087" y="1892"/>
                      <a:pt x="2084" y="1875"/>
                    </a:cubicBezTo>
                    <a:cubicBezTo>
                      <a:pt x="2087" y="1882"/>
                      <a:pt x="2098" y="1883"/>
                      <a:pt x="2091" y="1891"/>
                    </a:cubicBezTo>
                    <a:cubicBezTo>
                      <a:pt x="2107" y="1887"/>
                      <a:pt x="2109" y="1867"/>
                      <a:pt x="2121" y="1859"/>
                    </a:cubicBezTo>
                    <a:cubicBezTo>
                      <a:pt x="2118" y="1850"/>
                      <a:pt x="2111" y="1870"/>
                      <a:pt x="2101" y="1867"/>
                    </a:cubicBezTo>
                    <a:cubicBezTo>
                      <a:pt x="2100" y="1860"/>
                      <a:pt x="2104" y="1860"/>
                      <a:pt x="2104" y="1855"/>
                    </a:cubicBezTo>
                    <a:cubicBezTo>
                      <a:pt x="2085" y="1858"/>
                      <a:pt x="2076" y="1887"/>
                      <a:pt x="2057" y="1879"/>
                    </a:cubicBezTo>
                    <a:cubicBezTo>
                      <a:pt x="2086" y="1851"/>
                      <a:pt x="2131" y="1841"/>
                      <a:pt x="2145" y="1795"/>
                    </a:cubicBezTo>
                    <a:cubicBezTo>
                      <a:pt x="2164" y="1790"/>
                      <a:pt x="2177" y="1798"/>
                      <a:pt x="2182" y="1771"/>
                    </a:cubicBezTo>
                    <a:cubicBezTo>
                      <a:pt x="2176" y="1771"/>
                      <a:pt x="2175" y="1776"/>
                      <a:pt x="2168" y="1775"/>
                    </a:cubicBezTo>
                    <a:cubicBezTo>
                      <a:pt x="2179" y="1785"/>
                      <a:pt x="2171" y="1779"/>
                      <a:pt x="2165" y="1787"/>
                    </a:cubicBezTo>
                    <a:cubicBezTo>
                      <a:pt x="2165" y="1770"/>
                      <a:pt x="2169" y="1721"/>
                      <a:pt x="2205" y="1735"/>
                    </a:cubicBezTo>
                    <a:cubicBezTo>
                      <a:pt x="2210" y="1727"/>
                      <a:pt x="2216" y="1722"/>
                      <a:pt x="2219" y="1712"/>
                    </a:cubicBezTo>
                    <a:cubicBezTo>
                      <a:pt x="2205" y="1710"/>
                      <a:pt x="2212" y="1707"/>
                      <a:pt x="2219" y="1692"/>
                    </a:cubicBezTo>
                    <a:cubicBezTo>
                      <a:pt x="2211" y="1668"/>
                      <a:pt x="2197" y="1700"/>
                      <a:pt x="2192" y="1692"/>
                    </a:cubicBezTo>
                    <a:cubicBezTo>
                      <a:pt x="2201" y="1657"/>
                      <a:pt x="2243" y="1662"/>
                      <a:pt x="2259" y="1636"/>
                    </a:cubicBezTo>
                    <a:cubicBezTo>
                      <a:pt x="2262" y="1650"/>
                      <a:pt x="2243" y="1673"/>
                      <a:pt x="2229" y="1680"/>
                    </a:cubicBezTo>
                    <a:cubicBezTo>
                      <a:pt x="2235" y="1676"/>
                      <a:pt x="2247" y="1679"/>
                      <a:pt x="2256" y="1692"/>
                    </a:cubicBezTo>
                    <a:cubicBezTo>
                      <a:pt x="2276" y="1666"/>
                      <a:pt x="2291" y="1615"/>
                      <a:pt x="2316" y="1608"/>
                    </a:cubicBezTo>
                    <a:cubicBezTo>
                      <a:pt x="2324" y="1610"/>
                      <a:pt x="2304" y="1633"/>
                      <a:pt x="2313" y="1636"/>
                    </a:cubicBezTo>
                    <a:cubicBezTo>
                      <a:pt x="2283" y="1644"/>
                      <a:pt x="2275" y="1699"/>
                      <a:pt x="2249" y="1700"/>
                    </a:cubicBezTo>
                    <a:cubicBezTo>
                      <a:pt x="2251" y="1703"/>
                      <a:pt x="2252" y="1707"/>
                      <a:pt x="2256" y="1708"/>
                    </a:cubicBezTo>
                    <a:cubicBezTo>
                      <a:pt x="2253" y="1710"/>
                      <a:pt x="2242" y="1708"/>
                      <a:pt x="2246" y="1727"/>
                    </a:cubicBezTo>
                    <a:cubicBezTo>
                      <a:pt x="2232" y="1739"/>
                      <a:pt x="2226" y="1732"/>
                      <a:pt x="2226" y="1747"/>
                    </a:cubicBezTo>
                    <a:cubicBezTo>
                      <a:pt x="2202" y="1747"/>
                      <a:pt x="2192" y="1760"/>
                      <a:pt x="2182" y="1775"/>
                    </a:cubicBezTo>
                    <a:cubicBezTo>
                      <a:pt x="2219" y="1784"/>
                      <a:pt x="2228" y="1735"/>
                      <a:pt x="2259" y="1731"/>
                    </a:cubicBezTo>
                    <a:cubicBezTo>
                      <a:pt x="2262" y="1742"/>
                      <a:pt x="2253" y="1739"/>
                      <a:pt x="2252" y="1747"/>
                    </a:cubicBezTo>
                    <a:cubicBezTo>
                      <a:pt x="2258" y="1744"/>
                      <a:pt x="2261" y="1736"/>
                      <a:pt x="2273" y="1739"/>
                    </a:cubicBezTo>
                    <a:cubicBezTo>
                      <a:pt x="2270" y="1753"/>
                      <a:pt x="2278" y="1755"/>
                      <a:pt x="2276" y="1767"/>
                    </a:cubicBezTo>
                    <a:cubicBezTo>
                      <a:pt x="2266" y="1768"/>
                      <a:pt x="2264" y="1776"/>
                      <a:pt x="2259" y="1783"/>
                    </a:cubicBezTo>
                    <a:cubicBezTo>
                      <a:pt x="2251" y="1782"/>
                      <a:pt x="2263" y="1773"/>
                      <a:pt x="2263" y="1767"/>
                    </a:cubicBezTo>
                    <a:cubicBezTo>
                      <a:pt x="2262" y="1763"/>
                      <a:pt x="2256" y="1765"/>
                      <a:pt x="2256" y="1759"/>
                    </a:cubicBezTo>
                    <a:cubicBezTo>
                      <a:pt x="2248" y="1766"/>
                      <a:pt x="2248" y="1782"/>
                      <a:pt x="2239" y="1787"/>
                    </a:cubicBezTo>
                    <a:cubicBezTo>
                      <a:pt x="2234" y="1780"/>
                      <a:pt x="2238" y="1768"/>
                      <a:pt x="2246" y="1759"/>
                    </a:cubicBezTo>
                    <a:cubicBezTo>
                      <a:pt x="2233" y="1766"/>
                      <a:pt x="2219" y="1771"/>
                      <a:pt x="2209" y="1779"/>
                    </a:cubicBezTo>
                    <a:cubicBezTo>
                      <a:pt x="2208" y="1790"/>
                      <a:pt x="2217" y="1791"/>
                      <a:pt x="2226" y="1791"/>
                    </a:cubicBezTo>
                    <a:cubicBezTo>
                      <a:pt x="2226" y="1821"/>
                      <a:pt x="2220" y="1883"/>
                      <a:pt x="2185" y="1879"/>
                    </a:cubicBezTo>
                    <a:cubicBezTo>
                      <a:pt x="2183" y="1868"/>
                      <a:pt x="2192" y="1871"/>
                      <a:pt x="2192" y="1863"/>
                    </a:cubicBezTo>
                    <a:cubicBezTo>
                      <a:pt x="2181" y="1862"/>
                      <a:pt x="2178" y="1870"/>
                      <a:pt x="2165" y="1867"/>
                    </a:cubicBezTo>
                    <a:cubicBezTo>
                      <a:pt x="2149" y="1892"/>
                      <a:pt x="2124" y="1906"/>
                      <a:pt x="2101" y="1923"/>
                    </a:cubicBezTo>
                    <a:cubicBezTo>
                      <a:pt x="2104" y="1926"/>
                      <a:pt x="2107" y="1929"/>
                      <a:pt x="2111" y="1930"/>
                    </a:cubicBezTo>
                    <a:cubicBezTo>
                      <a:pt x="2100" y="1947"/>
                      <a:pt x="2083" y="1934"/>
                      <a:pt x="2074" y="1950"/>
                    </a:cubicBezTo>
                    <a:cubicBezTo>
                      <a:pt x="2066" y="1945"/>
                      <a:pt x="2084" y="1939"/>
                      <a:pt x="2084" y="1930"/>
                    </a:cubicBezTo>
                    <a:cubicBezTo>
                      <a:pt x="2059" y="1944"/>
                      <a:pt x="2035" y="1960"/>
                      <a:pt x="2017" y="1982"/>
                    </a:cubicBezTo>
                    <a:cubicBezTo>
                      <a:pt x="2031" y="1982"/>
                      <a:pt x="2035" y="1969"/>
                      <a:pt x="2047" y="1966"/>
                    </a:cubicBezTo>
                    <a:cubicBezTo>
                      <a:pt x="2055" y="1965"/>
                      <a:pt x="2045" y="1984"/>
                      <a:pt x="2057" y="1978"/>
                    </a:cubicBezTo>
                    <a:cubicBezTo>
                      <a:pt x="2047" y="1993"/>
                      <a:pt x="2026" y="1988"/>
                      <a:pt x="2030" y="2010"/>
                    </a:cubicBezTo>
                    <a:cubicBezTo>
                      <a:pt x="2017" y="2001"/>
                      <a:pt x="1997" y="2003"/>
                      <a:pt x="1997" y="2030"/>
                    </a:cubicBezTo>
                    <a:cubicBezTo>
                      <a:pt x="2036" y="2029"/>
                      <a:pt x="2077" y="1995"/>
                      <a:pt x="2125" y="1982"/>
                    </a:cubicBezTo>
                    <a:cubicBezTo>
                      <a:pt x="2100" y="2008"/>
                      <a:pt x="2044" y="2028"/>
                      <a:pt x="2030" y="2042"/>
                    </a:cubicBezTo>
                    <a:cubicBezTo>
                      <a:pt x="2030" y="2048"/>
                      <a:pt x="2025" y="2059"/>
                      <a:pt x="2024" y="2074"/>
                    </a:cubicBezTo>
                    <a:cubicBezTo>
                      <a:pt x="2005" y="2077"/>
                      <a:pt x="1989" y="2070"/>
                      <a:pt x="1987" y="2098"/>
                    </a:cubicBezTo>
                    <a:cubicBezTo>
                      <a:pt x="2016" y="2078"/>
                      <a:pt x="2062" y="2078"/>
                      <a:pt x="2094" y="2062"/>
                    </a:cubicBezTo>
                    <a:cubicBezTo>
                      <a:pt x="2080" y="2086"/>
                      <a:pt x="2035" y="2074"/>
                      <a:pt x="2027" y="2106"/>
                    </a:cubicBezTo>
                    <a:cubicBezTo>
                      <a:pt x="2022" y="2093"/>
                      <a:pt x="1991" y="2100"/>
                      <a:pt x="1990" y="2118"/>
                    </a:cubicBezTo>
                    <a:cubicBezTo>
                      <a:pt x="1969" y="2115"/>
                      <a:pt x="1959" y="2123"/>
                      <a:pt x="1940" y="2122"/>
                    </a:cubicBezTo>
                    <a:cubicBezTo>
                      <a:pt x="1940" y="2132"/>
                      <a:pt x="1938" y="2145"/>
                      <a:pt x="1946" y="2145"/>
                    </a:cubicBezTo>
                    <a:cubicBezTo>
                      <a:pt x="1935" y="2171"/>
                      <a:pt x="1905" y="2148"/>
                      <a:pt x="1896" y="2173"/>
                    </a:cubicBezTo>
                    <a:cubicBezTo>
                      <a:pt x="1896" y="2178"/>
                      <a:pt x="1899" y="2176"/>
                      <a:pt x="1899" y="2173"/>
                    </a:cubicBezTo>
                    <a:cubicBezTo>
                      <a:pt x="1897" y="2197"/>
                      <a:pt x="1861" y="2186"/>
                      <a:pt x="1842" y="2189"/>
                    </a:cubicBezTo>
                    <a:cubicBezTo>
                      <a:pt x="1815" y="2194"/>
                      <a:pt x="1789" y="2211"/>
                      <a:pt x="1775" y="2209"/>
                    </a:cubicBezTo>
                    <a:cubicBezTo>
                      <a:pt x="1772" y="2205"/>
                      <a:pt x="1762" y="2208"/>
                      <a:pt x="1765" y="2197"/>
                    </a:cubicBezTo>
                    <a:cubicBezTo>
                      <a:pt x="1755" y="2206"/>
                      <a:pt x="1743" y="2199"/>
                      <a:pt x="1738" y="2205"/>
                    </a:cubicBezTo>
                    <a:cubicBezTo>
                      <a:pt x="1740" y="2209"/>
                      <a:pt x="1737" y="2177"/>
                      <a:pt x="1728" y="2193"/>
                    </a:cubicBezTo>
                    <a:cubicBezTo>
                      <a:pt x="1739" y="2174"/>
                      <a:pt x="1786" y="2197"/>
                      <a:pt x="1808" y="2177"/>
                    </a:cubicBezTo>
                    <a:cubicBezTo>
                      <a:pt x="1790" y="2138"/>
                      <a:pt x="1745" y="2177"/>
                      <a:pt x="1701" y="2181"/>
                    </a:cubicBezTo>
                    <a:cubicBezTo>
                      <a:pt x="1704" y="2174"/>
                      <a:pt x="1712" y="2174"/>
                      <a:pt x="1717" y="2169"/>
                    </a:cubicBezTo>
                    <a:cubicBezTo>
                      <a:pt x="1710" y="2158"/>
                      <a:pt x="1693" y="2170"/>
                      <a:pt x="1684" y="2169"/>
                    </a:cubicBezTo>
                    <a:cubicBezTo>
                      <a:pt x="1674" y="2173"/>
                      <a:pt x="1689" y="2180"/>
                      <a:pt x="1680" y="2185"/>
                    </a:cubicBezTo>
                    <a:cubicBezTo>
                      <a:pt x="1627" y="2187"/>
                      <a:pt x="1600" y="2198"/>
                      <a:pt x="1566" y="2225"/>
                    </a:cubicBezTo>
                    <a:cubicBezTo>
                      <a:pt x="1568" y="2233"/>
                      <a:pt x="1576" y="2233"/>
                      <a:pt x="1569" y="2241"/>
                    </a:cubicBezTo>
                    <a:cubicBezTo>
                      <a:pt x="1553" y="2259"/>
                      <a:pt x="1508" y="2243"/>
                      <a:pt x="1499" y="2269"/>
                    </a:cubicBezTo>
                    <a:cubicBezTo>
                      <a:pt x="1504" y="2271"/>
                      <a:pt x="1504" y="2271"/>
                      <a:pt x="1509" y="2281"/>
                    </a:cubicBezTo>
                    <a:cubicBezTo>
                      <a:pt x="1502" y="2297"/>
                      <a:pt x="1487" y="2282"/>
                      <a:pt x="1468" y="2281"/>
                    </a:cubicBezTo>
                    <a:cubicBezTo>
                      <a:pt x="1468" y="2265"/>
                      <a:pt x="1474" y="2282"/>
                      <a:pt x="1479" y="2273"/>
                    </a:cubicBezTo>
                    <a:cubicBezTo>
                      <a:pt x="1475" y="2263"/>
                      <a:pt x="1437" y="2258"/>
                      <a:pt x="1435" y="2273"/>
                    </a:cubicBezTo>
                    <a:cubicBezTo>
                      <a:pt x="1361" y="2257"/>
                      <a:pt x="1287" y="2263"/>
                      <a:pt x="1216" y="2249"/>
                    </a:cubicBezTo>
                    <a:cubicBezTo>
                      <a:pt x="1222" y="2240"/>
                      <a:pt x="1242" y="2248"/>
                      <a:pt x="1253" y="2245"/>
                    </a:cubicBezTo>
                    <a:cubicBezTo>
                      <a:pt x="1219" y="2210"/>
                      <a:pt x="1157" y="2232"/>
                      <a:pt x="1125" y="2193"/>
                    </a:cubicBezTo>
                    <a:cubicBezTo>
                      <a:pt x="1174" y="2214"/>
                      <a:pt x="1209" y="2203"/>
                      <a:pt x="1260" y="2221"/>
                    </a:cubicBezTo>
                    <a:cubicBezTo>
                      <a:pt x="1263" y="2207"/>
                      <a:pt x="1243" y="2219"/>
                      <a:pt x="1250" y="2201"/>
                    </a:cubicBezTo>
                    <a:cubicBezTo>
                      <a:pt x="1349" y="2202"/>
                      <a:pt x="1452" y="2255"/>
                      <a:pt x="1542" y="2213"/>
                    </a:cubicBezTo>
                    <a:cubicBezTo>
                      <a:pt x="1516" y="2208"/>
                      <a:pt x="1510" y="2182"/>
                      <a:pt x="1482" y="2193"/>
                    </a:cubicBezTo>
                    <a:cubicBezTo>
                      <a:pt x="1474" y="2175"/>
                      <a:pt x="1524" y="2191"/>
                      <a:pt x="1526" y="2169"/>
                    </a:cubicBezTo>
                    <a:cubicBezTo>
                      <a:pt x="1542" y="2173"/>
                      <a:pt x="1539" y="2180"/>
                      <a:pt x="1542" y="2193"/>
                    </a:cubicBezTo>
                    <a:cubicBezTo>
                      <a:pt x="1545" y="2191"/>
                      <a:pt x="1548" y="2189"/>
                      <a:pt x="1553" y="2189"/>
                    </a:cubicBezTo>
                    <a:cubicBezTo>
                      <a:pt x="1551" y="2186"/>
                      <a:pt x="1550" y="2182"/>
                      <a:pt x="1546" y="2181"/>
                    </a:cubicBezTo>
                    <a:cubicBezTo>
                      <a:pt x="1555" y="2179"/>
                      <a:pt x="1567" y="2170"/>
                      <a:pt x="1586" y="2169"/>
                    </a:cubicBezTo>
                    <a:cubicBezTo>
                      <a:pt x="1564" y="2158"/>
                      <a:pt x="1548" y="2172"/>
                      <a:pt x="1519" y="2161"/>
                    </a:cubicBezTo>
                    <a:cubicBezTo>
                      <a:pt x="1545" y="2155"/>
                      <a:pt x="1572" y="2152"/>
                      <a:pt x="1590" y="2153"/>
                    </a:cubicBezTo>
                    <a:cubicBezTo>
                      <a:pt x="1587" y="2144"/>
                      <a:pt x="1563" y="2134"/>
                      <a:pt x="1559" y="2149"/>
                    </a:cubicBezTo>
                    <a:cubicBezTo>
                      <a:pt x="1557" y="2143"/>
                      <a:pt x="1549" y="2144"/>
                      <a:pt x="1549" y="2134"/>
                    </a:cubicBezTo>
                    <a:cubicBezTo>
                      <a:pt x="1559" y="2131"/>
                      <a:pt x="1567" y="2128"/>
                      <a:pt x="1576" y="2126"/>
                    </a:cubicBezTo>
                    <a:cubicBezTo>
                      <a:pt x="1507" y="2119"/>
                      <a:pt x="1431" y="2134"/>
                      <a:pt x="1357" y="2126"/>
                    </a:cubicBezTo>
                    <a:cubicBezTo>
                      <a:pt x="1382" y="2135"/>
                      <a:pt x="1409" y="2147"/>
                      <a:pt x="1442" y="2157"/>
                    </a:cubicBezTo>
                    <a:cubicBezTo>
                      <a:pt x="1436" y="2202"/>
                      <a:pt x="1363" y="2200"/>
                      <a:pt x="1341" y="2177"/>
                    </a:cubicBezTo>
                    <a:cubicBezTo>
                      <a:pt x="1348" y="2165"/>
                      <a:pt x="1358" y="2183"/>
                      <a:pt x="1371" y="2177"/>
                    </a:cubicBezTo>
                    <a:cubicBezTo>
                      <a:pt x="1370" y="2173"/>
                      <a:pt x="1365" y="2174"/>
                      <a:pt x="1361" y="2173"/>
                    </a:cubicBezTo>
                    <a:cubicBezTo>
                      <a:pt x="1360" y="2167"/>
                      <a:pt x="1363" y="2166"/>
                      <a:pt x="1367" y="2165"/>
                    </a:cubicBezTo>
                    <a:cubicBezTo>
                      <a:pt x="1339" y="2150"/>
                      <a:pt x="1304" y="2169"/>
                      <a:pt x="1270" y="2177"/>
                    </a:cubicBezTo>
                    <a:cubicBezTo>
                      <a:pt x="1243" y="2161"/>
                      <a:pt x="1200" y="2162"/>
                      <a:pt x="1182" y="2134"/>
                    </a:cubicBezTo>
                    <a:cubicBezTo>
                      <a:pt x="1174" y="2134"/>
                      <a:pt x="1172" y="2141"/>
                      <a:pt x="1166" y="2134"/>
                    </a:cubicBezTo>
                    <a:cubicBezTo>
                      <a:pt x="1179" y="2129"/>
                      <a:pt x="1167" y="2120"/>
                      <a:pt x="1186" y="2122"/>
                    </a:cubicBezTo>
                    <a:cubicBezTo>
                      <a:pt x="1152" y="2095"/>
                      <a:pt x="1108" y="2081"/>
                      <a:pt x="1065" y="2066"/>
                    </a:cubicBezTo>
                    <a:cubicBezTo>
                      <a:pt x="1069" y="2076"/>
                      <a:pt x="1082" y="2077"/>
                      <a:pt x="1092" y="2082"/>
                    </a:cubicBezTo>
                    <a:cubicBezTo>
                      <a:pt x="1076" y="2094"/>
                      <a:pt x="1064" y="2067"/>
                      <a:pt x="1048" y="2078"/>
                    </a:cubicBezTo>
                    <a:cubicBezTo>
                      <a:pt x="1072" y="2104"/>
                      <a:pt x="1118" y="2104"/>
                      <a:pt x="1145" y="2126"/>
                    </a:cubicBezTo>
                    <a:cubicBezTo>
                      <a:pt x="1065" y="2142"/>
                      <a:pt x="1002" y="2070"/>
                      <a:pt x="930" y="2050"/>
                    </a:cubicBezTo>
                    <a:cubicBezTo>
                      <a:pt x="932" y="2071"/>
                      <a:pt x="954" y="2069"/>
                      <a:pt x="954" y="2094"/>
                    </a:cubicBezTo>
                    <a:cubicBezTo>
                      <a:pt x="945" y="2088"/>
                      <a:pt x="938" y="2080"/>
                      <a:pt x="930" y="2074"/>
                    </a:cubicBezTo>
                    <a:cubicBezTo>
                      <a:pt x="927" y="2074"/>
                      <a:pt x="927" y="2079"/>
                      <a:pt x="927" y="2082"/>
                    </a:cubicBezTo>
                    <a:cubicBezTo>
                      <a:pt x="934" y="2080"/>
                      <a:pt x="943" y="2092"/>
                      <a:pt x="954" y="2098"/>
                    </a:cubicBezTo>
                    <a:cubicBezTo>
                      <a:pt x="936" y="2119"/>
                      <a:pt x="975" y="2119"/>
                      <a:pt x="984" y="2134"/>
                    </a:cubicBezTo>
                    <a:cubicBezTo>
                      <a:pt x="971" y="2149"/>
                      <a:pt x="989" y="2147"/>
                      <a:pt x="991" y="2165"/>
                    </a:cubicBezTo>
                    <a:cubicBezTo>
                      <a:pt x="1067" y="2187"/>
                      <a:pt x="1129" y="2225"/>
                      <a:pt x="1203" y="2249"/>
                    </a:cubicBezTo>
                    <a:cubicBezTo>
                      <a:pt x="1125" y="2262"/>
                      <a:pt x="1053" y="2200"/>
                      <a:pt x="977" y="2185"/>
                    </a:cubicBezTo>
                    <a:cubicBezTo>
                      <a:pt x="967" y="2169"/>
                      <a:pt x="949" y="2163"/>
                      <a:pt x="930" y="2157"/>
                    </a:cubicBezTo>
                    <a:cubicBezTo>
                      <a:pt x="942" y="2168"/>
                      <a:pt x="950" y="2181"/>
                      <a:pt x="967" y="2185"/>
                    </a:cubicBezTo>
                    <a:cubicBezTo>
                      <a:pt x="925" y="2201"/>
                      <a:pt x="889" y="2163"/>
                      <a:pt x="849" y="2145"/>
                    </a:cubicBezTo>
                    <a:cubicBezTo>
                      <a:pt x="855" y="2166"/>
                      <a:pt x="889" y="2188"/>
                      <a:pt x="920" y="2193"/>
                    </a:cubicBezTo>
                    <a:cubicBezTo>
                      <a:pt x="926" y="2203"/>
                      <a:pt x="930" y="2216"/>
                      <a:pt x="940" y="2221"/>
                    </a:cubicBezTo>
                    <a:cubicBezTo>
                      <a:pt x="941" y="2204"/>
                      <a:pt x="987" y="2244"/>
                      <a:pt x="994" y="2245"/>
                    </a:cubicBezTo>
                    <a:cubicBezTo>
                      <a:pt x="997" y="2248"/>
                      <a:pt x="999" y="2258"/>
                      <a:pt x="991" y="2261"/>
                    </a:cubicBezTo>
                    <a:cubicBezTo>
                      <a:pt x="1018" y="2281"/>
                      <a:pt x="1051" y="2296"/>
                      <a:pt x="1088" y="2305"/>
                    </a:cubicBezTo>
                    <a:cubicBezTo>
                      <a:pt x="1089" y="2297"/>
                      <a:pt x="1088" y="2292"/>
                      <a:pt x="1081" y="2293"/>
                    </a:cubicBezTo>
                    <a:cubicBezTo>
                      <a:pt x="1091" y="2292"/>
                      <a:pt x="1117" y="2282"/>
                      <a:pt x="1118" y="2301"/>
                    </a:cubicBezTo>
                    <a:cubicBezTo>
                      <a:pt x="1114" y="2295"/>
                      <a:pt x="1101" y="2297"/>
                      <a:pt x="1092" y="2297"/>
                    </a:cubicBezTo>
                    <a:cubicBezTo>
                      <a:pt x="1088" y="2311"/>
                      <a:pt x="1106" y="2301"/>
                      <a:pt x="1108" y="2309"/>
                    </a:cubicBezTo>
                    <a:cubicBezTo>
                      <a:pt x="1101" y="2320"/>
                      <a:pt x="1084" y="2308"/>
                      <a:pt x="1075" y="2309"/>
                    </a:cubicBezTo>
                    <a:cubicBezTo>
                      <a:pt x="1103" y="2333"/>
                      <a:pt x="1151" y="2343"/>
                      <a:pt x="1172" y="2364"/>
                    </a:cubicBezTo>
                    <a:cubicBezTo>
                      <a:pt x="1157" y="2357"/>
                      <a:pt x="1112" y="2353"/>
                      <a:pt x="1102" y="2329"/>
                    </a:cubicBezTo>
                    <a:cubicBezTo>
                      <a:pt x="1059" y="2334"/>
                      <a:pt x="1043" y="2308"/>
                      <a:pt x="1011" y="2301"/>
                    </a:cubicBezTo>
                    <a:cubicBezTo>
                      <a:pt x="1014" y="2287"/>
                      <a:pt x="1017" y="2299"/>
                      <a:pt x="1028" y="2297"/>
                    </a:cubicBezTo>
                    <a:cubicBezTo>
                      <a:pt x="1013" y="2280"/>
                      <a:pt x="985" y="2278"/>
                      <a:pt x="964" y="2269"/>
                    </a:cubicBezTo>
                    <a:cubicBezTo>
                      <a:pt x="960" y="2270"/>
                      <a:pt x="961" y="2276"/>
                      <a:pt x="960" y="2281"/>
                    </a:cubicBezTo>
                    <a:cubicBezTo>
                      <a:pt x="909" y="2268"/>
                      <a:pt x="872" y="2216"/>
                      <a:pt x="826" y="2221"/>
                    </a:cubicBezTo>
                    <a:cubicBezTo>
                      <a:pt x="816" y="2224"/>
                      <a:pt x="829" y="2230"/>
                      <a:pt x="826" y="2237"/>
                    </a:cubicBezTo>
                    <a:cubicBezTo>
                      <a:pt x="809" y="2218"/>
                      <a:pt x="757" y="2220"/>
                      <a:pt x="755" y="2197"/>
                    </a:cubicBezTo>
                    <a:cubicBezTo>
                      <a:pt x="743" y="2205"/>
                      <a:pt x="735" y="2191"/>
                      <a:pt x="721" y="2189"/>
                    </a:cubicBezTo>
                    <a:cubicBezTo>
                      <a:pt x="722" y="2220"/>
                      <a:pt x="790" y="2223"/>
                      <a:pt x="782" y="2265"/>
                    </a:cubicBezTo>
                    <a:cubicBezTo>
                      <a:pt x="771" y="2259"/>
                      <a:pt x="763" y="2251"/>
                      <a:pt x="755" y="2241"/>
                    </a:cubicBezTo>
                    <a:cubicBezTo>
                      <a:pt x="745" y="2238"/>
                      <a:pt x="749" y="2252"/>
                      <a:pt x="738" y="2249"/>
                    </a:cubicBezTo>
                    <a:cubicBezTo>
                      <a:pt x="702" y="2204"/>
                      <a:pt x="665" y="2161"/>
                      <a:pt x="617" y="2130"/>
                    </a:cubicBezTo>
                    <a:cubicBezTo>
                      <a:pt x="619" y="2115"/>
                      <a:pt x="632" y="2128"/>
                      <a:pt x="637" y="2134"/>
                    </a:cubicBezTo>
                    <a:cubicBezTo>
                      <a:pt x="645" y="2133"/>
                      <a:pt x="645" y="2124"/>
                      <a:pt x="644" y="2114"/>
                    </a:cubicBezTo>
                    <a:cubicBezTo>
                      <a:pt x="631" y="2120"/>
                      <a:pt x="641" y="2115"/>
                      <a:pt x="641" y="2114"/>
                    </a:cubicBezTo>
                    <a:cubicBezTo>
                      <a:pt x="640" y="2093"/>
                      <a:pt x="613" y="2055"/>
                      <a:pt x="617" y="2038"/>
                    </a:cubicBezTo>
                    <a:cubicBezTo>
                      <a:pt x="628" y="2034"/>
                      <a:pt x="624" y="2045"/>
                      <a:pt x="627" y="2026"/>
                    </a:cubicBezTo>
                    <a:cubicBezTo>
                      <a:pt x="644" y="2022"/>
                      <a:pt x="639" y="2044"/>
                      <a:pt x="651" y="2046"/>
                    </a:cubicBezTo>
                    <a:cubicBezTo>
                      <a:pt x="656" y="2029"/>
                      <a:pt x="650" y="2030"/>
                      <a:pt x="664" y="2042"/>
                    </a:cubicBezTo>
                    <a:cubicBezTo>
                      <a:pt x="665" y="2020"/>
                      <a:pt x="644" y="2024"/>
                      <a:pt x="634" y="2014"/>
                    </a:cubicBezTo>
                    <a:cubicBezTo>
                      <a:pt x="636" y="2007"/>
                      <a:pt x="640" y="2014"/>
                      <a:pt x="644" y="2014"/>
                    </a:cubicBezTo>
                    <a:cubicBezTo>
                      <a:pt x="644" y="1994"/>
                      <a:pt x="630" y="1991"/>
                      <a:pt x="617" y="1986"/>
                    </a:cubicBezTo>
                    <a:cubicBezTo>
                      <a:pt x="634" y="1988"/>
                      <a:pt x="626" y="1932"/>
                      <a:pt x="600" y="1923"/>
                    </a:cubicBezTo>
                    <a:cubicBezTo>
                      <a:pt x="614" y="1906"/>
                      <a:pt x="588" y="1896"/>
                      <a:pt x="583" y="1879"/>
                    </a:cubicBezTo>
                    <a:cubicBezTo>
                      <a:pt x="584" y="1873"/>
                      <a:pt x="593" y="1877"/>
                      <a:pt x="594" y="1871"/>
                    </a:cubicBezTo>
                    <a:cubicBezTo>
                      <a:pt x="582" y="1862"/>
                      <a:pt x="574" y="1863"/>
                      <a:pt x="563" y="1859"/>
                    </a:cubicBezTo>
                    <a:cubicBezTo>
                      <a:pt x="571" y="1845"/>
                      <a:pt x="567" y="1847"/>
                      <a:pt x="560" y="1835"/>
                    </a:cubicBezTo>
                    <a:cubicBezTo>
                      <a:pt x="544" y="1856"/>
                      <a:pt x="536" y="1811"/>
                      <a:pt x="520" y="1807"/>
                    </a:cubicBezTo>
                    <a:cubicBezTo>
                      <a:pt x="508" y="1833"/>
                      <a:pt x="540" y="1841"/>
                      <a:pt x="540" y="1867"/>
                    </a:cubicBezTo>
                    <a:cubicBezTo>
                      <a:pt x="521" y="1867"/>
                      <a:pt x="533" y="1878"/>
                      <a:pt x="530" y="1883"/>
                    </a:cubicBezTo>
                    <a:cubicBezTo>
                      <a:pt x="510" y="1870"/>
                      <a:pt x="503" y="1843"/>
                      <a:pt x="482" y="1831"/>
                    </a:cubicBezTo>
                    <a:cubicBezTo>
                      <a:pt x="479" y="1834"/>
                      <a:pt x="491" y="1853"/>
                      <a:pt x="496" y="1859"/>
                    </a:cubicBezTo>
                    <a:cubicBezTo>
                      <a:pt x="494" y="1865"/>
                      <a:pt x="493" y="1858"/>
                      <a:pt x="489" y="1859"/>
                    </a:cubicBezTo>
                    <a:cubicBezTo>
                      <a:pt x="494" y="1878"/>
                      <a:pt x="507" y="1888"/>
                      <a:pt x="513" y="1907"/>
                    </a:cubicBezTo>
                    <a:cubicBezTo>
                      <a:pt x="489" y="1895"/>
                      <a:pt x="497" y="1956"/>
                      <a:pt x="472" y="1950"/>
                    </a:cubicBezTo>
                    <a:cubicBezTo>
                      <a:pt x="474" y="1970"/>
                      <a:pt x="491" y="1971"/>
                      <a:pt x="496" y="1986"/>
                    </a:cubicBezTo>
                    <a:cubicBezTo>
                      <a:pt x="504" y="1986"/>
                      <a:pt x="506" y="1979"/>
                      <a:pt x="516" y="1982"/>
                    </a:cubicBezTo>
                    <a:cubicBezTo>
                      <a:pt x="517" y="1997"/>
                      <a:pt x="533" y="1994"/>
                      <a:pt x="533" y="2010"/>
                    </a:cubicBezTo>
                    <a:cubicBezTo>
                      <a:pt x="518" y="2014"/>
                      <a:pt x="522" y="1997"/>
                      <a:pt x="509" y="1998"/>
                    </a:cubicBezTo>
                    <a:cubicBezTo>
                      <a:pt x="502" y="2009"/>
                      <a:pt x="519" y="2016"/>
                      <a:pt x="523" y="2026"/>
                    </a:cubicBezTo>
                    <a:cubicBezTo>
                      <a:pt x="499" y="2024"/>
                      <a:pt x="479" y="1983"/>
                      <a:pt x="456" y="1966"/>
                    </a:cubicBezTo>
                    <a:cubicBezTo>
                      <a:pt x="452" y="1969"/>
                      <a:pt x="452" y="1975"/>
                      <a:pt x="445" y="1974"/>
                    </a:cubicBezTo>
                    <a:cubicBezTo>
                      <a:pt x="447" y="1966"/>
                      <a:pt x="443" y="1964"/>
                      <a:pt x="442" y="1958"/>
                    </a:cubicBezTo>
                    <a:cubicBezTo>
                      <a:pt x="439" y="1960"/>
                      <a:pt x="437" y="1963"/>
                      <a:pt x="432" y="1962"/>
                    </a:cubicBezTo>
                    <a:cubicBezTo>
                      <a:pt x="449" y="2022"/>
                      <a:pt x="505" y="2035"/>
                      <a:pt x="526" y="2090"/>
                    </a:cubicBezTo>
                    <a:cubicBezTo>
                      <a:pt x="467" y="2039"/>
                      <a:pt x="424" y="1969"/>
                      <a:pt x="368" y="1915"/>
                    </a:cubicBezTo>
                    <a:cubicBezTo>
                      <a:pt x="361" y="1914"/>
                      <a:pt x="367" y="1929"/>
                      <a:pt x="365" y="1934"/>
                    </a:cubicBezTo>
                    <a:cubicBezTo>
                      <a:pt x="305" y="1901"/>
                      <a:pt x="304" y="1847"/>
                      <a:pt x="281" y="1775"/>
                    </a:cubicBezTo>
                    <a:cubicBezTo>
                      <a:pt x="294" y="1785"/>
                      <a:pt x="299" y="1806"/>
                      <a:pt x="314" y="1815"/>
                    </a:cubicBezTo>
                    <a:cubicBezTo>
                      <a:pt x="314" y="1802"/>
                      <a:pt x="305" y="1800"/>
                      <a:pt x="308" y="1783"/>
                    </a:cubicBezTo>
                    <a:cubicBezTo>
                      <a:pt x="314" y="1788"/>
                      <a:pt x="319" y="1796"/>
                      <a:pt x="321" y="1807"/>
                    </a:cubicBezTo>
                    <a:cubicBezTo>
                      <a:pt x="331" y="1802"/>
                      <a:pt x="317" y="1793"/>
                      <a:pt x="321" y="1783"/>
                    </a:cubicBezTo>
                    <a:cubicBezTo>
                      <a:pt x="350" y="1806"/>
                      <a:pt x="356" y="1856"/>
                      <a:pt x="382" y="1883"/>
                    </a:cubicBezTo>
                    <a:cubicBezTo>
                      <a:pt x="376" y="1841"/>
                      <a:pt x="354" y="1819"/>
                      <a:pt x="348" y="1779"/>
                    </a:cubicBezTo>
                    <a:cubicBezTo>
                      <a:pt x="354" y="1781"/>
                      <a:pt x="354" y="1776"/>
                      <a:pt x="355" y="1771"/>
                    </a:cubicBezTo>
                    <a:cubicBezTo>
                      <a:pt x="361" y="1774"/>
                      <a:pt x="356" y="1791"/>
                      <a:pt x="368" y="1787"/>
                    </a:cubicBezTo>
                    <a:cubicBezTo>
                      <a:pt x="373" y="1759"/>
                      <a:pt x="351" y="1728"/>
                      <a:pt x="341" y="1704"/>
                    </a:cubicBezTo>
                    <a:cubicBezTo>
                      <a:pt x="360" y="1698"/>
                      <a:pt x="366" y="1693"/>
                      <a:pt x="382" y="1715"/>
                    </a:cubicBezTo>
                    <a:cubicBezTo>
                      <a:pt x="382" y="1704"/>
                      <a:pt x="374" y="1703"/>
                      <a:pt x="375" y="1692"/>
                    </a:cubicBezTo>
                    <a:cubicBezTo>
                      <a:pt x="384" y="1703"/>
                      <a:pt x="393" y="1715"/>
                      <a:pt x="402" y="1727"/>
                    </a:cubicBezTo>
                    <a:cubicBezTo>
                      <a:pt x="409" y="1729"/>
                      <a:pt x="408" y="1722"/>
                      <a:pt x="408" y="1715"/>
                    </a:cubicBezTo>
                    <a:cubicBezTo>
                      <a:pt x="426" y="1754"/>
                      <a:pt x="450" y="1783"/>
                      <a:pt x="472" y="1815"/>
                    </a:cubicBezTo>
                    <a:cubicBezTo>
                      <a:pt x="469" y="1793"/>
                      <a:pt x="451" y="1787"/>
                      <a:pt x="452" y="1759"/>
                    </a:cubicBezTo>
                    <a:cubicBezTo>
                      <a:pt x="458" y="1758"/>
                      <a:pt x="458" y="1763"/>
                      <a:pt x="462" y="1763"/>
                    </a:cubicBezTo>
                    <a:cubicBezTo>
                      <a:pt x="436" y="1717"/>
                      <a:pt x="460" y="1655"/>
                      <a:pt x="425" y="1620"/>
                    </a:cubicBezTo>
                    <a:cubicBezTo>
                      <a:pt x="434" y="1599"/>
                      <a:pt x="416" y="1589"/>
                      <a:pt x="412" y="1572"/>
                    </a:cubicBezTo>
                    <a:cubicBezTo>
                      <a:pt x="404" y="1581"/>
                      <a:pt x="411" y="1605"/>
                      <a:pt x="415" y="1612"/>
                    </a:cubicBezTo>
                    <a:cubicBezTo>
                      <a:pt x="410" y="1618"/>
                      <a:pt x="398" y="1598"/>
                      <a:pt x="398" y="1584"/>
                    </a:cubicBezTo>
                    <a:cubicBezTo>
                      <a:pt x="385" y="1579"/>
                      <a:pt x="392" y="1597"/>
                      <a:pt x="378" y="1592"/>
                    </a:cubicBezTo>
                    <a:cubicBezTo>
                      <a:pt x="380" y="1573"/>
                      <a:pt x="364" y="1543"/>
                      <a:pt x="361" y="1516"/>
                    </a:cubicBezTo>
                    <a:cubicBezTo>
                      <a:pt x="365" y="1516"/>
                      <a:pt x="368" y="1516"/>
                      <a:pt x="371" y="1516"/>
                    </a:cubicBezTo>
                    <a:cubicBezTo>
                      <a:pt x="376" y="1486"/>
                      <a:pt x="343" y="1482"/>
                      <a:pt x="351" y="1461"/>
                    </a:cubicBezTo>
                    <a:cubicBezTo>
                      <a:pt x="356" y="1462"/>
                      <a:pt x="352" y="1473"/>
                      <a:pt x="358" y="1473"/>
                    </a:cubicBezTo>
                    <a:cubicBezTo>
                      <a:pt x="357" y="1458"/>
                      <a:pt x="350" y="1425"/>
                      <a:pt x="368" y="1409"/>
                    </a:cubicBezTo>
                    <a:cubicBezTo>
                      <a:pt x="366" y="1405"/>
                      <a:pt x="362" y="1403"/>
                      <a:pt x="358" y="1401"/>
                    </a:cubicBezTo>
                    <a:cubicBezTo>
                      <a:pt x="359" y="1393"/>
                      <a:pt x="371" y="1397"/>
                      <a:pt x="371" y="1389"/>
                    </a:cubicBezTo>
                    <a:cubicBezTo>
                      <a:pt x="371" y="1384"/>
                      <a:pt x="361" y="1384"/>
                      <a:pt x="361" y="1389"/>
                    </a:cubicBezTo>
                    <a:cubicBezTo>
                      <a:pt x="352" y="1384"/>
                      <a:pt x="370" y="1379"/>
                      <a:pt x="368" y="1369"/>
                    </a:cubicBezTo>
                    <a:cubicBezTo>
                      <a:pt x="358" y="1369"/>
                      <a:pt x="359" y="1360"/>
                      <a:pt x="351" y="1349"/>
                    </a:cubicBezTo>
                    <a:cubicBezTo>
                      <a:pt x="358" y="1339"/>
                      <a:pt x="359" y="1321"/>
                      <a:pt x="378" y="1325"/>
                    </a:cubicBezTo>
                    <a:cubicBezTo>
                      <a:pt x="378" y="1355"/>
                      <a:pt x="388" y="1373"/>
                      <a:pt x="395" y="1393"/>
                    </a:cubicBezTo>
                    <a:cubicBezTo>
                      <a:pt x="438" y="1381"/>
                      <a:pt x="421" y="1344"/>
                      <a:pt x="435" y="1313"/>
                    </a:cubicBezTo>
                    <a:cubicBezTo>
                      <a:pt x="433" y="1315"/>
                      <a:pt x="430" y="1318"/>
                      <a:pt x="425" y="1317"/>
                    </a:cubicBezTo>
                    <a:cubicBezTo>
                      <a:pt x="435" y="1312"/>
                      <a:pt x="431" y="1293"/>
                      <a:pt x="442" y="1289"/>
                    </a:cubicBezTo>
                    <a:cubicBezTo>
                      <a:pt x="443" y="1280"/>
                      <a:pt x="427" y="1292"/>
                      <a:pt x="432" y="1278"/>
                    </a:cubicBezTo>
                    <a:cubicBezTo>
                      <a:pt x="435" y="1278"/>
                      <a:pt x="439" y="1278"/>
                      <a:pt x="442" y="1278"/>
                    </a:cubicBezTo>
                    <a:cubicBezTo>
                      <a:pt x="429" y="1258"/>
                      <a:pt x="440" y="1243"/>
                      <a:pt x="445" y="1226"/>
                    </a:cubicBezTo>
                    <a:cubicBezTo>
                      <a:pt x="436" y="1223"/>
                      <a:pt x="439" y="1234"/>
                      <a:pt x="435" y="1238"/>
                    </a:cubicBezTo>
                    <a:cubicBezTo>
                      <a:pt x="424" y="1187"/>
                      <a:pt x="453" y="1170"/>
                      <a:pt x="439" y="1118"/>
                    </a:cubicBezTo>
                    <a:cubicBezTo>
                      <a:pt x="447" y="1101"/>
                      <a:pt x="442" y="1085"/>
                      <a:pt x="456" y="1071"/>
                    </a:cubicBezTo>
                    <a:cubicBezTo>
                      <a:pt x="453" y="1066"/>
                      <a:pt x="448" y="1066"/>
                      <a:pt x="449" y="1059"/>
                    </a:cubicBezTo>
                    <a:cubicBezTo>
                      <a:pt x="443" y="1057"/>
                      <a:pt x="442" y="1062"/>
                      <a:pt x="442" y="1067"/>
                    </a:cubicBezTo>
                    <a:cubicBezTo>
                      <a:pt x="437" y="1067"/>
                      <a:pt x="437" y="1042"/>
                      <a:pt x="442" y="1043"/>
                    </a:cubicBezTo>
                    <a:cubicBezTo>
                      <a:pt x="442" y="1035"/>
                      <a:pt x="431" y="1040"/>
                      <a:pt x="432" y="1031"/>
                    </a:cubicBezTo>
                    <a:cubicBezTo>
                      <a:pt x="420" y="1048"/>
                      <a:pt x="435" y="1055"/>
                      <a:pt x="429" y="1074"/>
                    </a:cubicBezTo>
                    <a:cubicBezTo>
                      <a:pt x="416" y="1066"/>
                      <a:pt x="418" y="1040"/>
                      <a:pt x="412" y="1023"/>
                    </a:cubicBezTo>
                    <a:cubicBezTo>
                      <a:pt x="398" y="1026"/>
                      <a:pt x="405" y="1055"/>
                      <a:pt x="398" y="1067"/>
                    </a:cubicBezTo>
                    <a:cubicBezTo>
                      <a:pt x="391" y="1065"/>
                      <a:pt x="392" y="1056"/>
                      <a:pt x="388" y="1051"/>
                    </a:cubicBezTo>
                    <a:cubicBezTo>
                      <a:pt x="397" y="1035"/>
                      <a:pt x="393" y="1025"/>
                      <a:pt x="395" y="1007"/>
                    </a:cubicBezTo>
                    <a:cubicBezTo>
                      <a:pt x="387" y="1005"/>
                      <a:pt x="388" y="1014"/>
                      <a:pt x="378" y="1011"/>
                    </a:cubicBezTo>
                    <a:cubicBezTo>
                      <a:pt x="380" y="1034"/>
                      <a:pt x="372" y="1046"/>
                      <a:pt x="375" y="1071"/>
                    </a:cubicBezTo>
                    <a:cubicBezTo>
                      <a:pt x="369" y="1065"/>
                      <a:pt x="368" y="1055"/>
                      <a:pt x="361" y="1051"/>
                    </a:cubicBezTo>
                    <a:cubicBezTo>
                      <a:pt x="356" y="1063"/>
                      <a:pt x="348" y="1072"/>
                      <a:pt x="351" y="1094"/>
                    </a:cubicBezTo>
                    <a:cubicBezTo>
                      <a:pt x="344" y="1083"/>
                      <a:pt x="327" y="1083"/>
                      <a:pt x="328" y="1063"/>
                    </a:cubicBezTo>
                    <a:cubicBezTo>
                      <a:pt x="316" y="1067"/>
                      <a:pt x="317" y="1068"/>
                      <a:pt x="308" y="1071"/>
                    </a:cubicBezTo>
                    <a:cubicBezTo>
                      <a:pt x="310" y="1083"/>
                      <a:pt x="304" y="1085"/>
                      <a:pt x="304" y="1094"/>
                    </a:cubicBezTo>
                    <a:cubicBezTo>
                      <a:pt x="288" y="1081"/>
                      <a:pt x="308" y="1023"/>
                      <a:pt x="284" y="1019"/>
                    </a:cubicBezTo>
                    <a:cubicBezTo>
                      <a:pt x="297" y="1022"/>
                      <a:pt x="299" y="985"/>
                      <a:pt x="301" y="963"/>
                    </a:cubicBezTo>
                    <a:cubicBezTo>
                      <a:pt x="287" y="962"/>
                      <a:pt x="294" y="984"/>
                      <a:pt x="287" y="991"/>
                    </a:cubicBezTo>
                    <a:cubicBezTo>
                      <a:pt x="273" y="977"/>
                      <a:pt x="278" y="960"/>
                      <a:pt x="284" y="939"/>
                    </a:cubicBezTo>
                    <a:cubicBezTo>
                      <a:pt x="282" y="925"/>
                      <a:pt x="270" y="961"/>
                      <a:pt x="271" y="939"/>
                    </a:cubicBezTo>
                    <a:cubicBezTo>
                      <a:pt x="266" y="944"/>
                      <a:pt x="264" y="953"/>
                      <a:pt x="264" y="963"/>
                    </a:cubicBezTo>
                    <a:cubicBezTo>
                      <a:pt x="256" y="964"/>
                      <a:pt x="260" y="952"/>
                      <a:pt x="254" y="951"/>
                    </a:cubicBezTo>
                    <a:cubicBezTo>
                      <a:pt x="256" y="979"/>
                      <a:pt x="237" y="1002"/>
                      <a:pt x="237" y="1039"/>
                    </a:cubicBezTo>
                    <a:cubicBezTo>
                      <a:pt x="226" y="1034"/>
                      <a:pt x="227" y="1036"/>
                      <a:pt x="223" y="1047"/>
                    </a:cubicBezTo>
                    <a:cubicBezTo>
                      <a:pt x="204" y="1032"/>
                      <a:pt x="243" y="995"/>
                      <a:pt x="217" y="983"/>
                    </a:cubicBezTo>
                    <a:cubicBezTo>
                      <a:pt x="214" y="965"/>
                      <a:pt x="228" y="967"/>
                      <a:pt x="230" y="955"/>
                    </a:cubicBezTo>
                    <a:cubicBezTo>
                      <a:pt x="195" y="940"/>
                      <a:pt x="227" y="1033"/>
                      <a:pt x="200" y="1059"/>
                    </a:cubicBezTo>
                    <a:cubicBezTo>
                      <a:pt x="204" y="1020"/>
                      <a:pt x="187" y="1016"/>
                      <a:pt x="190" y="987"/>
                    </a:cubicBezTo>
                    <a:cubicBezTo>
                      <a:pt x="175" y="990"/>
                      <a:pt x="181" y="1019"/>
                      <a:pt x="180" y="1039"/>
                    </a:cubicBezTo>
                    <a:cubicBezTo>
                      <a:pt x="164" y="1027"/>
                      <a:pt x="181" y="981"/>
                      <a:pt x="176" y="963"/>
                    </a:cubicBezTo>
                    <a:cubicBezTo>
                      <a:pt x="169" y="969"/>
                      <a:pt x="172" y="987"/>
                      <a:pt x="166" y="995"/>
                    </a:cubicBezTo>
                    <a:cubicBezTo>
                      <a:pt x="155" y="981"/>
                      <a:pt x="148" y="981"/>
                      <a:pt x="136" y="983"/>
                    </a:cubicBezTo>
                    <a:cubicBezTo>
                      <a:pt x="136" y="971"/>
                      <a:pt x="138" y="949"/>
                      <a:pt x="139" y="927"/>
                    </a:cubicBezTo>
                    <a:cubicBezTo>
                      <a:pt x="134" y="940"/>
                      <a:pt x="130" y="953"/>
                      <a:pt x="129" y="971"/>
                    </a:cubicBezTo>
                    <a:cubicBezTo>
                      <a:pt x="125" y="969"/>
                      <a:pt x="122" y="966"/>
                      <a:pt x="122" y="959"/>
                    </a:cubicBezTo>
                    <a:cubicBezTo>
                      <a:pt x="106" y="961"/>
                      <a:pt x="124" y="991"/>
                      <a:pt x="129" y="979"/>
                    </a:cubicBezTo>
                    <a:cubicBezTo>
                      <a:pt x="136" y="1021"/>
                      <a:pt x="129" y="1055"/>
                      <a:pt x="136" y="1094"/>
                    </a:cubicBezTo>
                    <a:cubicBezTo>
                      <a:pt x="122" y="1102"/>
                      <a:pt x="115" y="1098"/>
                      <a:pt x="109" y="1118"/>
                    </a:cubicBezTo>
                    <a:cubicBezTo>
                      <a:pt x="95" y="1108"/>
                      <a:pt x="77" y="1134"/>
                      <a:pt x="79" y="1166"/>
                    </a:cubicBezTo>
                    <a:cubicBezTo>
                      <a:pt x="74" y="1166"/>
                      <a:pt x="70" y="1166"/>
                      <a:pt x="65" y="1166"/>
                    </a:cubicBezTo>
                    <a:cubicBezTo>
                      <a:pt x="59" y="1161"/>
                      <a:pt x="65" y="1142"/>
                      <a:pt x="55" y="1142"/>
                    </a:cubicBezTo>
                    <a:cubicBezTo>
                      <a:pt x="44" y="1137"/>
                      <a:pt x="53" y="1155"/>
                      <a:pt x="42" y="1150"/>
                    </a:cubicBezTo>
                    <a:cubicBezTo>
                      <a:pt x="0" y="1101"/>
                      <a:pt x="30" y="973"/>
                      <a:pt x="15" y="895"/>
                    </a:cubicBezTo>
                    <a:cubicBezTo>
                      <a:pt x="21" y="894"/>
                      <a:pt x="23" y="887"/>
                      <a:pt x="32" y="887"/>
                    </a:cubicBezTo>
                    <a:cubicBezTo>
                      <a:pt x="29" y="938"/>
                      <a:pt x="18" y="986"/>
                      <a:pt x="28" y="1023"/>
                    </a:cubicBezTo>
                    <a:cubicBezTo>
                      <a:pt x="40" y="962"/>
                      <a:pt x="32" y="890"/>
                      <a:pt x="62" y="844"/>
                    </a:cubicBezTo>
                    <a:cubicBezTo>
                      <a:pt x="83" y="870"/>
                      <a:pt x="85" y="815"/>
                      <a:pt x="102" y="812"/>
                    </a:cubicBezTo>
                    <a:cubicBezTo>
                      <a:pt x="93" y="849"/>
                      <a:pt x="97" y="876"/>
                      <a:pt x="99" y="935"/>
                    </a:cubicBezTo>
                    <a:cubicBezTo>
                      <a:pt x="121" y="922"/>
                      <a:pt x="114" y="876"/>
                      <a:pt x="126" y="852"/>
                    </a:cubicBezTo>
                    <a:cubicBezTo>
                      <a:pt x="133" y="851"/>
                      <a:pt x="127" y="866"/>
                      <a:pt x="129" y="871"/>
                    </a:cubicBezTo>
                    <a:cubicBezTo>
                      <a:pt x="170" y="816"/>
                      <a:pt x="164" y="705"/>
                      <a:pt x="213" y="660"/>
                    </a:cubicBezTo>
                    <a:cubicBezTo>
                      <a:pt x="222" y="661"/>
                      <a:pt x="209" y="667"/>
                      <a:pt x="213" y="676"/>
                    </a:cubicBezTo>
                    <a:cubicBezTo>
                      <a:pt x="217" y="676"/>
                      <a:pt x="219" y="677"/>
                      <a:pt x="220" y="680"/>
                    </a:cubicBezTo>
                    <a:cubicBezTo>
                      <a:pt x="241" y="660"/>
                      <a:pt x="242" y="630"/>
                      <a:pt x="267" y="625"/>
                    </a:cubicBezTo>
                    <a:cubicBezTo>
                      <a:pt x="264" y="643"/>
                      <a:pt x="265" y="652"/>
                      <a:pt x="257" y="672"/>
                    </a:cubicBezTo>
                    <a:cubicBezTo>
                      <a:pt x="285" y="636"/>
                      <a:pt x="312" y="597"/>
                      <a:pt x="345" y="565"/>
                    </a:cubicBezTo>
                    <a:cubicBezTo>
                      <a:pt x="319" y="576"/>
                      <a:pt x="305" y="601"/>
                      <a:pt x="284" y="617"/>
                    </a:cubicBezTo>
                    <a:cubicBezTo>
                      <a:pt x="305" y="578"/>
                      <a:pt x="326" y="551"/>
                      <a:pt x="371" y="525"/>
                    </a:cubicBezTo>
                    <a:cubicBezTo>
                      <a:pt x="368" y="502"/>
                      <a:pt x="380" y="499"/>
                      <a:pt x="388" y="489"/>
                    </a:cubicBezTo>
                    <a:cubicBezTo>
                      <a:pt x="363" y="497"/>
                      <a:pt x="317" y="514"/>
                      <a:pt x="294" y="537"/>
                    </a:cubicBezTo>
                    <a:cubicBezTo>
                      <a:pt x="287" y="524"/>
                      <a:pt x="331" y="497"/>
                      <a:pt x="318" y="489"/>
                    </a:cubicBezTo>
                    <a:cubicBezTo>
                      <a:pt x="318" y="486"/>
                      <a:pt x="321" y="485"/>
                      <a:pt x="321" y="481"/>
                    </a:cubicBezTo>
                    <a:cubicBezTo>
                      <a:pt x="325" y="482"/>
                      <a:pt x="327" y="480"/>
                      <a:pt x="328" y="477"/>
                    </a:cubicBezTo>
                    <a:cubicBezTo>
                      <a:pt x="338" y="480"/>
                      <a:pt x="324" y="486"/>
                      <a:pt x="328" y="493"/>
                    </a:cubicBezTo>
                    <a:cubicBezTo>
                      <a:pt x="348" y="498"/>
                      <a:pt x="376" y="474"/>
                      <a:pt x="392" y="489"/>
                    </a:cubicBezTo>
                    <a:cubicBezTo>
                      <a:pt x="412" y="464"/>
                      <a:pt x="453" y="463"/>
                      <a:pt x="466" y="430"/>
                    </a:cubicBezTo>
                    <a:cubicBezTo>
                      <a:pt x="453" y="427"/>
                      <a:pt x="446" y="442"/>
                      <a:pt x="439" y="433"/>
                    </a:cubicBezTo>
                    <a:cubicBezTo>
                      <a:pt x="438" y="403"/>
                      <a:pt x="465" y="416"/>
                      <a:pt x="482" y="402"/>
                    </a:cubicBezTo>
                    <a:cubicBezTo>
                      <a:pt x="492" y="411"/>
                      <a:pt x="469" y="414"/>
                      <a:pt x="469" y="426"/>
                    </a:cubicBezTo>
                    <a:cubicBezTo>
                      <a:pt x="483" y="426"/>
                      <a:pt x="488" y="416"/>
                      <a:pt x="496" y="410"/>
                    </a:cubicBezTo>
                    <a:cubicBezTo>
                      <a:pt x="514" y="426"/>
                      <a:pt x="480" y="431"/>
                      <a:pt x="479" y="449"/>
                    </a:cubicBezTo>
                    <a:cubicBezTo>
                      <a:pt x="441" y="462"/>
                      <a:pt x="412" y="486"/>
                      <a:pt x="385" y="513"/>
                    </a:cubicBezTo>
                    <a:cubicBezTo>
                      <a:pt x="386" y="516"/>
                      <a:pt x="388" y="517"/>
                      <a:pt x="388" y="521"/>
                    </a:cubicBezTo>
                    <a:cubicBezTo>
                      <a:pt x="399" y="524"/>
                      <a:pt x="395" y="510"/>
                      <a:pt x="405" y="513"/>
                    </a:cubicBezTo>
                    <a:cubicBezTo>
                      <a:pt x="391" y="536"/>
                      <a:pt x="361" y="540"/>
                      <a:pt x="348" y="565"/>
                    </a:cubicBezTo>
                    <a:cubicBezTo>
                      <a:pt x="375" y="559"/>
                      <a:pt x="388" y="538"/>
                      <a:pt x="419" y="537"/>
                    </a:cubicBezTo>
                    <a:cubicBezTo>
                      <a:pt x="416" y="544"/>
                      <a:pt x="410" y="549"/>
                      <a:pt x="408" y="557"/>
                    </a:cubicBezTo>
                    <a:cubicBezTo>
                      <a:pt x="437" y="551"/>
                      <a:pt x="456" y="557"/>
                      <a:pt x="469" y="537"/>
                    </a:cubicBezTo>
                    <a:cubicBezTo>
                      <a:pt x="479" y="541"/>
                      <a:pt x="465" y="548"/>
                      <a:pt x="466" y="553"/>
                    </a:cubicBezTo>
                    <a:cubicBezTo>
                      <a:pt x="479" y="556"/>
                      <a:pt x="485" y="549"/>
                      <a:pt x="496" y="549"/>
                    </a:cubicBezTo>
                    <a:cubicBezTo>
                      <a:pt x="504" y="558"/>
                      <a:pt x="491" y="556"/>
                      <a:pt x="493" y="569"/>
                    </a:cubicBezTo>
                    <a:cubicBezTo>
                      <a:pt x="506" y="574"/>
                      <a:pt x="521" y="554"/>
                      <a:pt x="533" y="557"/>
                    </a:cubicBezTo>
                    <a:cubicBezTo>
                      <a:pt x="521" y="546"/>
                      <a:pt x="539" y="540"/>
                      <a:pt x="526" y="537"/>
                    </a:cubicBezTo>
                    <a:cubicBezTo>
                      <a:pt x="555" y="514"/>
                      <a:pt x="588" y="534"/>
                      <a:pt x="627" y="517"/>
                    </a:cubicBezTo>
                    <a:cubicBezTo>
                      <a:pt x="626" y="524"/>
                      <a:pt x="630" y="525"/>
                      <a:pt x="634" y="525"/>
                    </a:cubicBezTo>
                    <a:cubicBezTo>
                      <a:pt x="633" y="533"/>
                      <a:pt x="619" y="526"/>
                      <a:pt x="620" y="537"/>
                    </a:cubicBezTo>
                    <a:cubicBezTo>
                      <a:pt x="641" y="539"/>
                      <a:pt x="682" y="530"/>
                      <a:pt x="688" y="501"/>
                    </a:cubicBezTo>
                    <a:cubicBezTo>
                      <a:pt x="680" y="502"/>
                      <a:pt x="675" y="507"/>
                      <a:pt x="664" y="505"/>
                    </a:cubicBezTo>
                    <a:cubicBezTo>
                      <a:pt x="666" y="508"/>
                      <a:pt x="668" y="512"/>
                      <a:pt x="668" y="517"/>
                    </a:cubicBezTo>
                    <a:cubicBezTo>
                      <a:pt x="657" y="510"/>
                      <a:pt x="660" y="511"/>
                      <a:pt x="644" y="513"/>
                    </a:cubicBezTo>
                    <a:cubicBezTo>
                      <a:pt x="653" y="503"/>
                      <a:pt x="639" y="510"/>
                      <a:pt x="641" y="497"/>
                    </a:cubicBezTo>
                    <a:cubicBezTo>
                      <a:pt x="645" y="494"/>
                      <a:pt x="650" y="492"/>
                      <a:pt x="657" y="493"/>
                    </a:cubicBezTo>
                    <a:cubicBezTo>
                      <a:pt x="662" y="480"/>
                      <a:pt x="647" y="490"/>
                      <a:pt x="651" y="477"/>
                    </a:cubicBezTo>
                    <a:cubicBezTo>
                      <a:pt x="667" y="479"/>
                      <a:pt x="679" y="463"/>
                      <a:pt x="671" y="437"/>
                    </a:cubicBezTo>
                    <a:cubicBezTo>
                      <a:pt x="677" y="436"/>
                      <a:pt x="679" y="429"/>
                      <a:pt x="688" y="430"/>
                    </a:cubicBezTo>
                    <a:cubicBezTo>
                      <a:pt x="679" y="419"/>
                      <a:pt x="672" y="425"/>
                      <a:pt x="681" y="410"/>
                    </a:cubicBezTo>
                    <a:cubicBezTo>
                      <a:pt x="680" y="406"/>
                      <a:pt x="678" y="406"/>
                      <a:pt x="678" y="402"/>
                    </a:cubicBezTo>
                    <a:cubicBezTo>
                      <a:pt x="667" y="401"/>
                      <a:pt x="663" y="409"/>
                      <a:pt x="651" y="406"/>
                    </a:cubicBezTo>
                    <a:cubicBezTo>
                      <a:pt x="653" y="393"/>
                      <a:pt x="663" y="391"/>
                      <a:pt x="674" y="390"/>
                    </a:cubicBezTo>
                    <a:cubicBezTo>
                      <a:pt x="655" y="379"/>
                      <a:pt x="640" y="388"/>
                      <a:pt x="614" y="386"/>
                    </a:cubicBezTo>
                    <a:cubicBezTo>
                      <a:pt x="616" y="373"/>
                      <a:pt x="607" y="373"/>
                      <a:pt x="614" y="366"/>
                    </a:cubicBezTo>
                    <a:cubicBezTo>
                      <a:pt x="636" y="391"/>
                      <a:pt x="667" y="341"/>
                      <a:pt x="691" y="370"/>
                    </a:cubicBezTo>
                    <a:cubicBezTo>
                      <a:pt x="704" y="366"/>
                      <a:pt x="707" y="351"/>
                      <a:pt x="721" y="350"/>
                    </a:cubicBezTo>
                    <a:cubicBezTo>
                      <a:pt x="717" y="338"/>
                      <a:pt x="720" y="332"/>
                      <a:pt x="732" y="330"/>
                    </a:cubicBezTo>
                    <a:cubicBezTo>
                      <a:pt x="734" y="341"/>
                      <a:pt x="725" y="338"/>
                      <a:pt x="725" y="346"/>
                    </a:cubicBezTo>
                    <a:cubicBezTo>
                      <a:pt x="742" y="347"/>
                      <a:pt x="729" y="327"/>
                      <a:pt x="735" y="322"/>
                    </a:cubicBezTo>
                    <a:cubicBezTo>
                      <a:pt x="749" y="321"/>
                      <a:pt x="752" y="308"/>
                      <a:pt x="765" y="306"/>
                    </a:cubicBezTo>
                    <a:cubicBezTo>
                      <a:pt x="753" y="336"/>
                      <a:pt x="733" y="353"/>
                      <a:pt x="725" y="378"/>
                    </a:cubicBezTo>
                    <a:cubicBezTo>
                      <a:pt x="773" y="381"/>
                      <a:pt x="794" y="351"/>
                      <a:pt x="822" y="310"/>
                    </a:cubicBezTo>
                    <a:cubicBezTo>
                      <a:pt x="805" y="314"/>
                      <a:pt x="800" y="323"/>
                      <a:pt x="782" y="318"/>
                    </a:cubicBezTo>
                    <a:cubicBezTo>
                      <a:pt x="792" y="297"/>
                      <a:pt x="820" y="297"/>
                      <a:pt x="819" y="262"/>
                    </a:cubicBezTo>
                    <a:cubicBezTo>
                      <a:pt x="831" y="265"/>
                      <a:pt x="836" y="258"/>
                      <a:pt x="853" y="250"/>
                    </a:cubicBezTo>
                    <a:cubicBezTo>
                      <a:pt x="854" y="244"/>
                      <a:pt x="834" y="244"/>
                      <a:pt x="836" y="250"/>
                    </a:cubicBezTo>
                    <a:cubicBezTo>
                      <a:pt x="855" y="205"/>
                      <a:pt x="905" y="232"/>
                      <a:pt x="940" y="195"/>
                    </a:cubicBezTo>
                    <a:cubicBezTo>
                      <a:pt x="940" y="183"/>
                      <a:pt x="915" y="200"/>
                      <a:pt x="920" y="183"/>
                    </a:cubicBezTo>
                    <a:cubicBezTo>
                      <a:pt x="890" y="196"/>
                      <a:pt x="845" y="192"/>
                      <a:pt x="832" y="234"/>
                    </a:cubicBezTo>
                    <a:cubicBezTo>
                      <a:pt x="800" y="221"/>
                      <a:pt x="799" y="252"/>
                      <a:pt x="775" y="258"/>
                    </a:cubicBezTo>
                    <a:cubicBezTo>
                      <a:pt x="777" y="272"/>
                      <a:pt x="784" y="263"/>
                      <a:pt x="779" y="278"/>
                    </a:cubicBezTo>
                    <a:cubicBezTo>
                      <a:pt x="770" y="256"/>
                      <a:pt x="762" y="278"/>
                      <a:pt x="748" y="282"/>
                    </a:cubicBezTo>
                    <a:cubicBezTo>
                      <a:pt x="757" y="261"/>
                      <a:pt x="780" y="256"/>
                      <a:pt x="785" y="230"/>
                    </a:cubicBezTo>
                    <a:cubicBezTo>
                      <a:pt x="773" y="211"/>
                      <a:pt x="769" y="245"/>
                      <a:pt x="748" y="238"/>
                    </a:cubicBezTo>
                    <a:cubicBezTo>
                      <a:pt x="767" y="211"/>
                      <a:pt x="801" y="182"/>
                      <a:pt x="819" y="167"/>
                    </a:cubicBezTo>
                    <a:cubicBezTo>
                      <a:pt x="810" y="148"/>
                      <a:pt x="835" y="147"/>
                      <a:pt x="836" y="127"/>
                    </a:cubicBezTo>
                    <a:cubicBezTo>
                      <a:pt x="848" y="146"/>
                      <a:pt x="869" y="120"/>
                      <a:pt x="873" y="103"/>
                    </a:cubicBezTo>
                    <a:cubicBezTo>
                      <a:pt x="883" y="106"/>
                      <a:pt x="870" y="112"/>
                      <a:pt x="873" y="119"/>
                    </a:cubicBezTo>
                    <a:cubicBezTo>
                      <a:pt x="883" y="113"/>
                      <a:pt x="895" y="108"/>
                      <a:pt x="900" y="95"/>
                    </a:cubicBezTo>
                    <a:cubicBezTo>
                      <a:pt x="921" y="111"/>
                      <a:pt x="955" y="84"/>
                      <a:pt x="964" y="59"/>
                    </a:cubicBezTo>
                    <a:cubicBezTo>
                      <a:pt x="979" y="62"/>
                      <a:pt x="984" y="54"/>
                      <a:pt x="997" y="55"/>
                    </a:cubicBezTo>
                    <a:cubicBezTo>
                      <a:pt x="998" y="71"/>
                      <a:pt x="982" y="66"/>
                      <a:pt x="981" y="79"/>
                    </a:cubicBezTo>
                    <a:cubicBezTo>
                      <a:pt x="994" y="81"/>
                      <a:pt x="993" y="65"/>
                      <a:pt x="1004" y="63"/>
                    </a:cubicBezTo>
                    <a:cubicBezTo>
                      <a:pt x="996" y="72"/>
                      <a:pt x="1010" y="76"/>
                      <a:pt x="1021" y="75"/>
                    </a:cubicBezTo>
                    <a:cubicBezTo>
                      <a:pt x="1015" y="80"/>
                      <a:pt x="1012" y="88"/>
                      <a:pt x="1011" y="99"/>
                    </a:cubicBezTo>
                    <a:cubicBezTo>
                      <a:pt x="1028" y="90"/>
                      <a:pt x="1046" y="82"/>
                      <a:pt x="1065" y="75"/>
                    </a:cubicBezTo>
                    <a:cubicBezTo>
                      <a:pt x="1067" y="64"/>
                      <a:pt x="1060" y="65"/>
                      <a:pt x="1061" y="55"/>
                    </a:cubicBezTo>
                    <a:cubicBezTo>
                      <a:pt x="1065" y="52"/>
                      <a:pt x="1070" y="50"/>
                      <a:pt x="1078" y="51"/>
                    </a:cubicBezTo>
                    <a:cubicBezTo>
                      <a:pt x="1075" y="58"/>
                      <a:pt x="1070" y="63"/>
                      <a:pt x="1068" y="71"/>
                    </a:cubicBezTo>
                    <a:cubicBezTo>
                      <a:pt x="1072" y="77"/>
                      <a:pt x="1085" y="60"/>
                      <a:pt x="1092" y="55"/>
                    </a:cubicBezTo>
                    <a:cubicBezTo>
                      <a:pt x="1101" y="60"/>
                      <a:pt x="1086" y="67"/>
                      <a:pt x="1085" y="71"/>
                    </a:cubicBezTo>
                    <a:cubicBezTo>
                      <a:pt x="1111" y="84"/>
                      <a:pt x="1125" y="60"/>
                      <a:pt x="1159" y="63"/>
                    </a:cubicBezTo>
                    <a:cubicBezTo>
                      <a:pt x="1158" y="45"/>
                      <a:pt x="1137" y="61"/>
                      <a:pt x="1129" y="59"/>
                    </a:cubicBezTo>
                    <a:cubicBezTo>
                      <a:pt x="1133" y="40"/>
                      <a:pt x="1173" y="44"/>
                      <a:pt x="1162" y="67"/>
                    </a:cubicBezTo>
                    <a:cubicBezTo>
                      <a:pt x="1164" y="76"/>
                      <a:pt x="1167" y="62"/>
                      <a:pt x="1172" y="71"/>
                    </a:cubicBezTo>
                    <a:cubicBezTo>
                      <a:pt x="1159" y="89"/>
                      <a:pt x="1141" y="66"/>
                      <a:pt x="1122" y="79"/>
                    </a:cubicBezTo>
                    <a:cubicBezTo>
                      <a:pt x="1137" y="86"/>
                      <a:pt x="1109" y="101"/>
                      <a:pt x="1102" y="91"/>
                    </a:cubicBezTo>
                    <a:cubicBezTo>
                      <a:pt x="1092" y="93"/>
                      <a:pt x="1092" y="106"/>
                      <a:pt x="1088" y="115"/>
                    </a:cubicBezTo>
                    <a:cubicBezTo>
                      <a:pt x="1111" y="111"/>
                      <a:pt x="1128" y="98"/>
                      <a:pt x="1152" y="107"/>
                    </a:cubicBezTo>
                    <a:cubicBezTo>
                      <a:pt x="1150" y="92"/>
                      <a:pt x="1142" y="109"/>
                      <a:pt x="1135" y="99"/>
                    </a:cubicBezTo>
                    <a:cubicBezTo>
                      <a:pt x="1140" y="91"/>
                      <a:pt x="1151" y="91"/>
                      <a:pt x="1152" y="79"/>
                    </a:cubicBezTo>
                    <a:cubicBezTo>
                      <a:pt x="1158" y="85"/>
                      <a:pt x="1171" y="83"/>
                      <a:pt x="1176" y="91"/>
                    </a:cubicBezTo>
                    <a:cubicBezTo>
                      <a:pt x="1198" y="67"/>
                      <a:pt x="1237" y="59"/>
                      <a:pt x="1277" y="59"/>
                    </a:cubicBezTo>
                    <a:cubicBezTo>
                      <a:pt x="1264" y="67"/>
                      <a:pt x="1276" y="74"/>
                      <a:pt x="1287" y="67"/>
                    </a:cubicBezTo>
                    <a:cubicBezTo>
                      <a:pt x="1281" y="100"/>
                      <a:pt x="1221" y="79"/>
                      <a:pt x="1193" y="79"/>
                    </a:cubicBezTo>
                    <a:cubicBezTo>
                      <a:pt x="1192" y="86"/>
                      <a:pt x="1197" y="88"/>
                      <a:pt x="1196" y="95"/>
                    </a:cubicBezTo>
                    <a:cubicBezTo>
                      <a:pt x="1204" y="80"/>
                      <a:pt x="1209" y="101"/>
                      <a:pt x="1196" y="103"/>
                    </a:cubicBezTo>
                    <a:cubicBezTo>
                      <a:pt x="1223" y="112"/>
                      <a:pt x="1235" y="96"/>
                      <a:pt x="1263" y="107"/>
                    </a:cubicBezTo>
                    <a:cubicBezTo>
                      <a:pt x="1265" y="108"/>
                      <a:pt x="1257" y="113"/>
                      <a:pt x="1256" y="111"/>
                    </a:cubicBezTo>
                    <a:cubicBezTo>
                      <a:pt x="1258" y="129"/>
                      <a:pt x="1327" y="120"/>
                      <a:pt x="1341" y="103"/>
                    </a:cubicBezTo>
                    <a:cubicBezTo>
                      <a:pt x="1353" y="118"/>
                      <a:pt x="1364" y="110"/>
                      <a:pt x="1374" y="127"/>
                    </a:cubicBezTo>
                    <a:cubicBezTo>
                      <a:pt x="1397" y="114"/>
                      <a:pt x="1413" y="114"/>
                      <a:pt x="1448" y="123"/>
                    </a:cubicBezTo>
                    <a:cubicBezTo>
                      <a:pt x="1434" y="125"/>
                      <a:pt x="1450" y="135"/>
                      <a:pt x="1462" y="139"/>
                    </a:cubicBezTo>
                    <a:cubicBezTo>
                      <a:pt x="1475" y="113"/>
                      <a:pt x="1430" y="111"/>
                      <a:pt x="1415" y="103"/>
                    </a:cubicBezTo>
                    <a:cubicBezTo>
                      <a:pt x="1428" y="114"/>
                      <a:pt x="1413" y="107"/>
                      <a:pt x="1408" y="115"/>
                    </a:cubicBezTo>
                    <a:cubicBezTo>
                      <a:pt x="1403" y="109"/>
                      <a:pt x="1399" y="101"/>
                      <a:pt x="1391" y="99"/>
                    </a:cubicBezTo>
                    <a:cubicBezTo>
                      <a:pt x="1391" y="95"/>
                      <a:pt x="1395" y="96"/>
                      <a:pt x="1398" y="95"/>
                    </a:cubicBezTo>
                    <a:cubicBezTo>
                      <a:pt x="1384" y="77"/>
                      <a:pt x="1373" y="77"/>
                      <a:pt x="1344" y="75"/>
                    </a:cubicBezTo>
                    <a:cubicBezTo>
                      <a:pt x="1347" y="48"/>
                      <a:pt x="1304" y="53"/>
                      <a:pt x="1290" y="59"/>
                    </a:cubicBezTo>
                    <a:cubicBezTo>
                      <a:pt x="1287" y="42"/>
                      <a:pt x="1259" y="53"/>
                      <a:pt x="1256" y="35"/>
                    </a:cubicBezTo>
                    <a:cubicBezTo>
                      <a:pt x="1261" y="24"/>
                      <a:pt x="1274" y="35"/>
                      <a:pt x="1273" y="43"/>
                    </a:cubicBezTo>
                    <a:cubicBezTo>
                      <a:pt x="1281" y="42"/>
                      <a:pt x="1281" y="33"/>
                      <a:pt x="1273" y="31"/>
                    </a:cubicBezTo>
                    <a:cubicBezTo>
                      <a:pt x="1294" y="27"/>
                      <a:pt x="1304" y="25"/>
                      <a:pt x="1334" y="27"/>
                    </a:cubicBezTo>
                    <a:cubicBezTo>
                      <a:pt x="1331" y="32"/>
                      <a:pt x="1329" y="38"/>
                      <a:pt x="1330" y="47"/>
                    </a:cubicBezTo>
                    <a:cubicBezTo>
                      <a:pt x="1352" y="41"/>
                      <a:pt x="1366" y="51"/>
                      <a:pt x="1384" y="43"/>
                    </a:cubicBezTo>
                    <a:cubicBezTo>
                      <a:pt x="1382" y="29"/>
                      <a:pt x="1350" y="24"/>
                      <a:pt x="1367" y="11"/>
                    </a:cubicBezTo>
                    <a:cubicBezTo>
                      <a:pt x="1353" y="14"/>
                      <a:pt x="1361" y="27"/>
                      <a:pt x="1344" y="19"/>
                    </a:cubicBezTo>
                    <a:cubicBezTo>
                      <a:pt x="1341" y="10"/>
                      <a:pt x="1359" y="7"/>
                      <a:pt x="1347" y="0"/>
                    </a:cubicBezTo>
                    <a:cubicBezTo>
                      <a:pt x="1368" y="3"/>
                      <a:pt x="1398" y="30"/>
                      <a:pt x="1421" y="23"/>
                    </a:cubicBezTo>
                    <a:cubicBezTo>
                      <a:pt x="1408" y="37"/>
                      <a:pt x="1429" y="29"/>
                      <a:pt x="1435" y="39"/>
                    </a:cubicBezTo>
                    <a:cubicBezTo>
                      <a:pt x="1425" y="48"/>
                      <a:pt x="1438" y="60"/>
                      <a:pt x="1418" y="59"/>
                    </a:cubicBezTo>
                    <a:cubicBezTo>
                      <a:pt x="1430" y="69"/>
                      <a:pt x="1438" y="70"/>
                      <a:pt x="1455" y="67"/>
                    </a:cubicBezTo>
                    <a:cubicBezTo>
                      <a:pt x="1452" y="75"/>
                      <a:pt x="1442" y="76"/>
                      <a:pt x="1431" y="75"/>
                    </a:cubicBezTo>
                    <a:cubicBezTo>
                      <a:pt x="1450" y="89"/>
                      <a:pt x="1468" y="76"/>
                      <a:pt x="1495" y="87"/>
                    </a:cubicBezTo>
                    <a:cubicBezTo>
                      <a:pt x="1485" y="79"/>
                      <a:pt x="1469" y="70"/>
                      <a:pt x="1465" y="67"/>
                    </a:cubicBezTo>
                    <a:cubicBezTo>
                      <a:pt x="1466" y="53"/>
                      <a:pt x="1495" y="67"/>
                      <a:pt x="1505" y="67"/>
                    </a:cubicBezTo>
                    <a:cubicBezTo>
                      <a:pt x="1505" y="57"/>
                      <a:pt x="1493" y="61"/>
                      <a:pt x="1489" y="55"/>
                    </a:cubicBezTo>
                    <a:cubicBezTo>
                      <a:pt x="1489" y="48"/>
                      <a:pt x="1494" y="46"/>
                      <a:pt x="1502" y="47"/>
                    </a:cubicBezTo>
                    <a:cubicBezTo>
                      <a:pt x="1503" y="37"/>
                      <a:pt x="1495" y="37"/>
                      <a:pt x="1489" y="35"/>
                    </a:cubicBezTo>
                    <a:cubicBezTo>
                      <a:pt x="1498" y="26"/>
                      <a:pt x="1522" y="37"/>
                      <a:pt x="1529" y="51"/>
                    </a:cubicBezTo>
                    <a:cubicBezTo>
                      <a:pt x="1559" y="43"/>
                      <a:pt x="1596" y="48"/>
                      <a:pt x="1593" y="79"/>
                    </a:cubicBezTo>
                    <a:cubicBezTo>
                      <a:pt x="1584" y="75"/>
                      <a:pt x="1575" y="71"/>
                      <a:pt x="1563" y="71"/>
                    </a:cubicBezTo>
                    <a:cubicBezTo>
                      <a:pt x="1561" y="75"/>
                      <a:pt x="1562" y="97"/>
                      <a:pt x="1556" y="107"/>
                    </a:cubicBezTo>
                    <a:cubicBezTo>
                      <a:pt x="1549" y="92"/>
                      <a:pt x="1520" y="91"/>
                      <a:pt x="1512" y="107"/>
                    </a:cubicBezTo>
                    <a:cubicBezTo>
                      <a:pt x="1502" y="106"/>
                      <a:pt x="1498" y="97"/>
                      <a:pt x="1492" y="91"/>
                    </a:cubicBezTo>
                    <a:cubicBezTo>
                      <a:pt x="1491" y="104"/>
                      <a:pt x="1461" y="94"/>
                      <a:pt x="1442" y="95"/>
                    </a:cubicBezTo>
                    <a:cubicBezTo>
                      <a:pt x="1455" y="124"/>
                      <a:pt x="1486" y="115"/>
                      <a:pt x="1509" y="123"/>
                    </a:cubicBezTo>
                    <a:cubicBezTo>
                      <a:pt x="1514" y="121"/>
                      <a:pt x="1507" y="118"/>
                      <a:pt x="1509" y="111"/>
                    </a:cubicBezTo>
                    <a:cubicBezTo>
                      <a:pt x="1516" y="108"/>
                      <a:pt x="1520" y="122"/>
                      <a:pt x="1519" y="107"/>
                    </a:cubicBezTo>
                    <a:cubicBezTo>
                      <a:pt x="1531" y="125"/>
                      <a:pt x="1533" y="131"/>
                      <a:pt x="1563" y="131"/>
                    </a:cubicBezTo>
                    <a:cubicBezTo>
                      <a:pt x="1563" y="117"/>
                      <a:pt x="1545" y="125"/>
                      <a:pt x="1546" y="111"/>
                    </a:cubicBezTo>
                    <a:cubicBezTo>
                      <a:pt x="1550" y="114"/>
                      <a:pt x="1555" y="116"/>
                      <a:pt x="1563" y="115"/>
                    </a:cubicBezTo>
                    <a:cubicBezTo>
                      <a:pt x="1552" y="128"/>
                      <a:pt x="1572" y="124"/>
                      <a:pt x="1576" y="131"/>
                    </a:cubicBezTo>
                    <a:cubicBezTo>
                      <a:pt x="1572" y="103"/>
                      <a:pt x="1597" y="145"/>
                      <a:pt x="1600" y="115"/>
                    </a:cubicBezTo>
                    <a:cubicBezTo>
                      <a:pt x="1608" y="115"/>
                      <a:pt x="1630" y="142"/>
                      <a:pt x="1630" y="115"/>
                    </a:cubicBezTo>
                    <a:cubicBezTo>
                      <a:pt x="1641" y="125"/>
                      <a:pt x="1650" y="147"/>
                      <a:pt x="1670" y="135"/>
                    </a:cubicBezTo>
                    <a:cubicBezTo>
                      <a:pt x="1668" y="138"/>
                      <a:pt x="1666" y="142"/>
                      <a:pt x="1670" y="143"/>
                    </a:cubicBezTo>
                    <a:cubicBezTo>
                      <a:pt x="1672" y="151"/>
                      <a:pt x="1666" y="150"/>
                      <a:pt x="1660" y="151"/>
                    </a:cubicBezTo>
                    <a:cubicBezTo>
                      <a:pt x="1675" y="155"/>
                      <a:pt x="1671" y="152"/>
                      <a:pt x="1684" y="159"/>
                    </a:cubicBezTo>
                    <a:cubicBezTo>
                      <a:pt x="1691" y="155"/>
                      <a:pt x="1676" y="145"/>
                      <a:pt x="1680" y="131"/>
                    </a:cubicBezTo>
                    <a:cubicBezTo>
                      <a:pt x="1694" y="129"/>
                      <a:pt x="1687" y="152"/>
                      <a:pt x="1701" y="151"/>
                    </a:cubicBezTo>
                    <a:cubicBezTo>
                      <a:pt x="1707" y="146"/>
                      <a:pt x="1693" y="147"/>
                      <a:pt x="1701" y="135"/>
                    </a:cubicBezTo>
                    <a:cubicBezTo>
                      <a:pt x="1707" y="144"/>
                      <a:pt x="1724" y="157"/>
                      <a:pt x="1731" y="143"/>
                    </a:cubicBezTo>
                    <a:cubicBezTo>
                      <a:pt x="1750" y="163"/>
                      <a:pt x="1772" y="169"/>
                      <a:pt x="1791" y="163"/>
                    </a:cubicBezTo>
                    <a:cubicBezTo>
                      <a:pt x="1798" y="185"/>
                      <a:pt x="1808" y="205"/>
                      <a:pt x="1828" y="211"/>
                    </a:cubicBezTo>
                    <a:cubicBezTo>
                      <a:pt x="1827" y="195"/>
                      <a:pt x="1815" y="192"/>
                      <a:pt x="1805" y="187"/>
                    </a:cubicBezTo>
                    <a:cubicBezTo>
                      <a:pt x="1811" y="168"/>
                      <a:pt x="1823" y="192"/>
                      <a:pt x="1832" y="195"/>
                    </a:cubicBezTo>
                    <a:cubicBezTo>
                      <a:pt x="1837" y="248"/>
                      <a:pt x="1886" y="250"/>
                      <a:pt x="1919" y="270"/>
                    </a:cubicBezTo>
                    <a:cubicBezTo>
                      <a:pt x="1914" y="258"/>
                      <a:pt x="1895" y="262"/>
                      <a:pt x="1896" y="242"/>
                    </a:cubicBezTo>
                    <a:cubicBezTo>
                      <a:pt x="1915" y="259"/>
                      <a:pt x="1933" y="254"/>
                      <a:pt x="1956" y="266"/>
                    </a:cubicBezTo>
                    <a:cubicBezTo>
                      <a:pt x="1961" y="262"/>
                      <a:pt x="1960" y="253"/>
                      <a:pt x="1950" y="250"/>
                    </a:cubicBezTo>
                    <a:cubicBezTo>
                      <a:pt x="1952" y="241"/>
                      <a:pt x="1969" y="249"/>
                      <a:pt x="1977" y="246"/>
                    </a:cubicBezTo>
                    <a:cubicBezTo>
                      <a:pt x="1974" y="243"/>
                      <a:pt x="1972" y="239"/>
                      <a:pt x="1977" y="238"/>
                    </a:cubicBezTo>
                    <a:cubicBezTo>
                      <a:pt x="1964" y="227"/>
                      <a:pt x="1952" y="214"/>
                      <a:pt x="1936" y="207"/>
                    </a:cubicBezTo>
                    <a:cubicBezTo>
                      <a:pt x="1938" y="203"/>
                      <a:pt x="1976" y="224"/>
                      <a:pt x="1987" y="215"/>
                    </a:cubicBezTo>
                    <a:cubicBezTo>
                      <a:pt x="1975" y="221"/>
                      <a:pt x="1988" y="236"/>
                      <a:pt x="2003" y="242"/>
                    </a:cubicBezTo>
                    <a:cubicBezTo>
                      <a:pt x="2005" y="236"/>
                      <a:pt x="1999" y="232"/>
                      <a:pt x="2007" y="218"/>
                    </a:cubicBezTo>
                    <a:cubicBezTo>
                      <a:pt x="2001" y="213"/>
                      <a:pt x="1998" y="205"/>
                      <a:pt x="1987" y="207"/>
                    </a:cubicBezTo>
                    <a:cubicBezTo>
                      <a:pt x="1999" y="197"/>
                      <a:pt x="2014" y="219"/>
                      <a:pt x="2027" y="222"/>
                    </a:cubicBezTo>
                    <a:cubicBezTo>
                      <a:pt x="2029" y="231"/>
                      <a:pt x="2022" y="230"/>
                      <a:pt x="2017" y="230"/>
                    </a:cubicBezTo>
                    <a:cubicBezTo>
                      <a:pt x="2015" y="243"/>
                      <a:pt x="2029" y="236"/>
                      <a:pt x="2020" y="246"/>
                    </a:cubicBezTo>
                    <a:cubicBezTo>
                      <a:pt x="2041" y="267"/>
                      <a:pt x="2059" y="268"/>
                      <a:pt x="2088" y="282"/>
                    </a:cubicBezTo>
                    <a:cubicBezTo>
                      <a:pt x="2093" y="270"/>
                      <a:pt x="2065" y="261"/>
                      <a:pt x="2071" y="246"/>
                    </a:cubicBezTo>
                    <a:cubicBezTo>
                      <a:pt x="2041" y="250"/>
                      <a:pt x="2042" y="217"/>
                      <a:pt x="2020" y="211"/>
                    </a:cubicBezTo>
                    <a:cubicBezTo>
                      <a:pt x="2022" y="185"/>
                      <a:pt x="2049" y="213"/>
                      <a:pt x="2057" y="195"/>
                    </a:cubicBezTo>
                    <a:cubicBezTo>
                      <a:pt x="2063" y="215"/>
                      <a:pt x="2077" y="227"/>
                      <a:pt x="2098" y="230"/>
                    </a:cubicBezTo>
                    <a:cubicBezTo>
                      <a:pt x="2076" y="243"/>
                      <a:pt x="2102" y="253"/>
                      <a:pt x="2118" y="254"/>
                    </a:cubicBezTo>
                    <a:cubicBezTo>
                      <a:pt x="2116" y="279"/>
                      <a:pt x="2132" y="282"/>
                      <a:pt x="2148" y="286"/>
                    </a:cubicBezTo>
                    <a:cubicBezTo>
                      <a:pt x="2152" y="298"/>
                      <a:pt x="2141" y="293"/>
                      <a:pt x="2135" y="294"/>
                    </a:cubicBezTo>
                    <a:cubicBezTo>
                      <a:pt x="2133" y="322"/>
                      <a:pt x="2165" y="311"/>
                      <a:pt x="2175" y="326"/>
                    </a:cubicBezTo>
                    <a:cubicBezTo>
                      <a:pt x="2173" y="334"/>
                      <a:pt x="2154" y="330"/>
                      <a:pt x="2152" y="326"/>
                    </a:cubicBezTo>
                    <a:cubicBezTo>
                      <a:pt x="2144" y="327"/>
                      <a:pt x="2152" y="341"/>
                      <a:pt x="2155" y="342"/>
                    </a:cubicBezTo>
                    <a:cubicBezTo>
                      <a:pt x="2136" y="352"/>
                      <a:pt x="2121" y="351"/>
                      <a:pt x="2118" y="370"/>
                    </a:cubicBezTo>
                    <a:cubicBezTo>
                      <a:pt x="2122" y="380"/>
                      <a:pt x="2134" y="380"/>
                      <a:pt x="2131" y="398"/>
                    </a:cubicBezTo>
                    <a:cubicBezTo>
                      <a:pt x="2145" y="390"/>
                      <a:pt x="2160" y="397"/>
                      <a:pt x="2168" y="406"/>
                    </a:cubicBezTo>
                    <a:cubicBezTo>
                      <a:pt x="2167" y="391"/>
                      <a:pt x="2153" y="392"/>
                      <a:pt x="2155" y="374"/>
                    </a:cubicBezTo>
                    <a:cubicBezTo>
                      <a:pt x="2163" y="375"/>
                      <a:pt x="2168" y="380"/>
                      <a:pt x="2178" y="378"/>
                    </a:cubicBezTo>
                    <a:cubicBezTo>
                      <a:pt x="2180" y="384"/>
                      <a:pt x="2183" y="388"/>
                      <a:pt x="2185" y="394"/>
                    </a:cubicBezTo>
                    <a:cubicBezTo>
                      <a:pt x="2183" y="406"/>
                      <a:pt x="2178" y="414"/>
                      <a:pt x="2165" y="414"/>
                    </a:cubicBezTo>
                    <a:cubicBezTo>
                      <a:pt x="2169" y="425"/>
                      <a:pt x="2178" y="430"/>
                      <a:pt x="2185" y="437"/>
                    </a:cubicBezTo>
                    <a:cubicBezTo>
                      <a:pt x="2190" y="432"/>
                      <a:pt x="2192" y="425"/>
                      <a:pt x="2199" y="433"/>
                    </a:cubicBezTo>
                    <a:cubicBezTo>
                      <a:pt x="2200" y="422"/>
                      <a:pt x="2191" y="421"/>
                      <a:pt x="2192" y="410"/>
                    </a:cubicBezTo>
                    <a:cubicBezTo>
                      <a:pt x="2204" y="408"/>
                      <a:pt x="2201" y="426"/>
                      <a:pt x="2215" y="422"/>
                    </a:cubicBezTo>
                    <a:cubicBezTo>
                      <a:pt x="2210" y="401"/>
                      <a:pt x="2174" y="397"/>
                      <a:pt x="2185" y="370"/>
                    </a:cubicBezTo>
                    <a:cubicBezTo>
                      <a:pt x="2190" y="376"/>
                      <a:pt x="2195" y="382"/>
                      <a:pt x="2199" y="390"/>
                    </a:cubicBezTo>
                    <a:cubicBezTo>
                      <a:pt x="2210" y="382"/>
                      <a:pt x="2221" y="386"/>
                      <a:pt x="2222" y="402"/>
                    </a:cubicBezTo>
                    <a:cubicBezTo>
                      <a:pt x="2225" y="394"/>
                      <a:pt x="2231" y="391"/>
                      <a:pt x="2232" y="382"/>
                    </a:cubicBezTo>
                    <a:cubicBezTo>
                      <a:pt x="2246" y="383"/>
                      <a:pt x="2253" y="398"/>
                      <a:pt x="2259" y="398"/>
                    </a:cubicBezTo>
                    <a:cubicBezTo>
                      <a:pt x="2264" y="396"/>
                      <a:pt x="2262" y="388"/>
                      <a:pt x="2263" y="382"/>
                    </a:cubicBezTo>
                    <a:cubicBezTo>
                      <a:pt x="2259" y="374"/>
                      <a:pt x="2245" y="379"/>
                      <a:pt x="2249" y="362"/>
                    </a:cubicBezTo>
                    <a:cubicBezTo>
                      <a:pt x="2243" y="394"/>
                      <a:pt x="2212" y="354"/>
                      <a:pt x="2209" y="382"/>
                    </a:cubicBezTo>
                    <a:cubicBezTo>
                      <a:pt x="2206" y="381"/>
                      <a:pt x="2205" y="378"/>
                      <a:pt x="2202" y="378"/>
                    </a:cubicBezTo>
                    <a:cubicBezTo>
                      <a:pt x="2203" y="374"/>
                      <a:pt x="2201" y="374"/>
                      <a:pt x="2199" y="374"/>
                    </a:cubicBezTo>
                    <a:cubicBezTo>
                      <a:pt x="2205" y="365"/>
                      <a:pt x="2229" y="362"/>
                      <a:pt x="2239" y="370"/>
                    </a:cubicBezTo>
                    <a:cubicBezTo>
                      <a:pt x="2240" y="361"/>
                      <a:pt x="2238" y="355"/>
                      <a:pt x="2236" y="350"/>
                    </a:cubicBezTo>
                    <a:cubicBezTo>
                      <a:pt x="2232" y="351"/>
                      <a:pt x="2233" y="357"/>
                      <a:pt x="2232" y="362"/>
                    </a:cubicBezTo>
                    <a:cubicBezTo>
                      <a:pt x="2226" y="357"/>
                      <a:pt x="2216" y="357"/>
                      <a:pt x="2219" y="342"/>
                    </a:cubicBezTo>
                    <a:cubicBezTo>
                      <a:pt x="2227" y="357"/>
                      <a:pt x="2246" y="332"/>
                      <a:pt x="2263" y="346"/>
                    </a:cubicBezTo>
                    <a:cubicBezTo>
                      <a:pt x="2268" y="343"/>
                      <a:pt x="2267" y="333"/>
                      <a:pt x="2269" y="326"/>
                    </a:cubicBezTo>
                    <a:cubicBezTo>
                      <a:pt x="2274" y="330"/>
                      <a:pt x="2285" y="342"/>
                      <a:pt x="2283" y="322"/>
                    </a:cubicBezTo>
                    <a:cubicBezTo>
                      <a:pt x="2297" y="326"/>
                      <a:pt x="2303" y="321"/>
                      <a:pt x="2310" y="338"/>
                    </a:cubicBezTo>
                    <a:cubicBezTo>
                      <a:pt x="2325" y="313"/>
                      <a:pt x="2355" y="346"/>
                      <a:pt x="2370" y="330"/>
                    </a:cubicBezTo>
                    <a:cubicBezTo>
                      <a:pt x="2363" y="345"/>
                      <a:pt x="2386" y="370"/>
                      <a:pt x="2397" y="362"/>
                    </a:cubicBezTo>
                    <a:cubicBezTo>
                      <a:pt x="2399" y="363"/>
                      <a:pt x="2391" y="386"/>
                      <a:pt x="2384" y="390"/>
                    </a:cubicBezTo>
                    <a:cubicBezTo>
                      <a:pt x="2386" y="409"/>
                      <a:pt x="2412" y="401"/>
                      <a:pt x="2411" y="426"/>
                    </a:cubicBezTo>
                    <a:cubicBezTo>
                      <a:pt x="2414" y="423"/>
                      <a:pt x="2417" y="421"/>
                      <a:pt x="2417" y="426"/>
                    </a:cubicBezTo>
                    <a:cubicBezTo>
                      <a:pt x="2422" y="424"/>
                      <a:pt x="2420" y="416"/>
                      <a:pt x="2421" y="410"/>
                    </a:cubicBezTo>
                    <a:cubicBezTo>
                      <a:pt x="2429" y="415"/>
                      <a:pt x="2432" y="426"/>
                      <a:pt x="2448" y="422"/>
                    </a:cubicBezTo>
                    <a:cubicBezTo>
                      <a:pt x="2447" y="427"/>
                      <a:pt x="2447" y="433"/>
                      <a:pt x="2451" y="433"/>
                    </a:cubicBezTo>
                    <a:cubicBezTo>
                      <a:pt x="2446" y="451"/>
                      <a:pt x="2439" y="424"/>
                      <a:pt x="2434" y="441"/>
                    </a:cubicBezTo>
                    <a:cubicBezTo>
                      <a:pt x="2421" y="442"/>
                      <a:pt x="2418" y="429"/>
                      <a:pt x="2404" y="430"/>
                    </a:cubicBezTo>
                    <a:cubicBezTo>
                      <a:pt x="2399" y="443"/>
                      <a:pt x="2384" y="443"/>
                      <a:pt x="2380" y="457"/>
                    </a:cubicBezTo>
                    <a:cubicBezTo>
                      <a:pt x="2381" y="469"/>
                      <a:pt x="2388" y="472"/>
                      <a:pt x="2394" y="477"/>
                    </a:cubicBezTo>
                    <a:cubicBezTo>
                      <a:pt x="2402" y="476"/>
                      <a:pt x="2389" y="470"/>
                      <a:pt x="2394" y="461"/>
                    </a:cubicBezTo>
                    <a:cubicBezTo>
                      <a:pt x="2397" y="464"/>
                      <a:pt x="2409" y="477"/>
                      <a:pt x="2414" y="465"/>
                    </a:cubicBezTo>
                    <a:cubicBezTo>
                      <a:pt x="2420" y="472"/>
                      <a:pt x="2428" y="475"/>
                      <a:pt x="2427" y="489"/>
                    </a:cubicBezTo>
                    <a:cubicBezTo>
                      <a:pt x="2440" y="478"/>
                      <a:pt x="2432" y="473"/>
                      <a:pt x="2451" y="469"/>
                    </a:cubicBezTo>
                    <a:cubicBezTo>
                      <a:pt x="2452" y="460"/>
                      <a:pt x="2450" y="454"/>
                      <a:pt x="2444" y="453"/>
                    </a:cubicBezTo>
                    <a:cubicBezTo>
                      <a:pt x="2463" y="442"/>
                      <a:pt x="2461" y="490"/>
                      <a:pt x="2485" y="485"/>
                    </a:cubicBezTo>
                    <a:cubicBezTo>
                      <a:pt x="2497" y="514"/>
                      <a:pt x="2499" y="510"/>
                      <a:pt x="2518" y="533"/>
                    </a:cubicBezTo>
                    <a:cubicBezTo>
                      <a:pt x="2507" y="544"/>
                      <a:pt x="2493" y="513"/>
                      <a:pt x="2475" y="509"/>
                    </a:cubicBezTo>
                    <a:cubicBezTo>
                      <a:pt x="2472" y="524"/>
                      <a:pt x="2482" y="524"/>
                      <a:pt x="2481" y="537"/>
                    </a:cubicBezTo>
                    <a:cubicBezTo>
                      <a:pt x="2471" y="531"/>
                      <a:pt x="2469" y="536"/>
                      <a:pt x="2458" y="537"/>
                    </a:cubicBezTo>
                    <a:cubicBezTo>
                      <a:pt x="2449" y="515"/>
                      <a:pt x="2440" y="494"/>
                      <a:pt x="2414" y="493"/>
                    </a:cubicBezTo>
                    <a:cubicBezTo>
                      <a:pt x="2418" y="509"/>
                      <a:pt x="2419" y="505"/>
                      <a:pt x="2421" y="521"/>
                    </a:cubicBezTo>
                    <a:cubicBezTo>
                      <a:pt x="2413" y="509"/>
                      <a:pt x="2405" y="498"/>
                      <a:pt x="2397" y="485"/>
                    </a:cubicBezTo>
                    <a:cubicBezTo>
                      <a:pt x="2390" y="495"/>
                      <a:pt x="2406" y="519"/>
                      <a:pt x="2397" y="533"/>
                    </a:cubicBezTo>
                    <a:cubicBezTo>
                      <a:pt x="2420" y="515"/>
                      <a:pt x="2427" y="559"/>
                      <a:pt x="2448" y="545"/>
                    </a:cubicBezTo>
                    <a:cubicBezTo>
                      <a:pt x="2446" y="559"/>
                      <a:pt x="2426" y="549"/>
                      <a:pt x="2438" y="569"/>
                    </a:cubicBezTo>
                    <a:cubicBezTo>
                      <a:pt x="2427" y="572"/>
                      <a:pt x="2425" y="565"/>
                      <a:pt x="2421" y="561"/>
                    </a:cubicBezTo>
                    <a:cubicBezTo>
                      <a:pt x="2432" y="560"/>
                      <a:pt x="2424" y="551"/>
                      <a:pt x="2414" y="545"/>
                    </a:cubicBezTo>
                    <a:cubicBezTo>
                      <a:pt x="2417" y="562"/>
                      <a:pt x="2416" y="578"/>
                      <a:pt x="2431" y="589"/>
                    </a:cubicBezTo>
                    <a:cubicBezTo>
                      <a:pt x="2435" y="588"/>
                      <a:pt x="2434" y="581"/>
                      <a:pt x="2434" y="577"/>
                    </a:cubicBezTo>
                    <a:cubicBezTo>
                      <a:pt x="2440" y="591"/>
                      <a:pt x="2443" y="631"/>
                      <a:pt x="2468" y="621"/>
                    </a:cubicBezTo>
                    <a:cubicBezTo>
                      <a:pt x="2464" y="634"/>
                      <a:pt x="2471" y="653"/>
                      <a:pt x="2478" y="664"/>
                    </a:cubicBezTo>
                    <a:cubicBezTo>
                      <a:pt x="2467" y="659"/>
                      <a:pt x="2442" y="677"/>
                      <a:pt x="2427" y="664"/>
                    </a:cubicBezTo>
                    <a:cubicBezTo>
                      <a:pt x="2425" y="676"/>
                      <a:pt x="2432" y="675"/>
                      <a:pt x="2431" y="684"/>
                    </a:cubicBezTo>
                    <a:cubicBezTo>
                      <a:pt x="2447" y="657"/>
                      <a:pt x="2463" y="739"/>
                      <a:pt x="2478" y="700"/>
                    </a:cubicBezTo>
                    <a:cubicBezTo>
                      <a:pt x="2488" y="726"/>
                      <a:pt x="2489" y="738"/>
                      <a:pt x="2495" y="768"/>
                    </a:cubicBezTo>
                    <a:cubicBezTo>
                      <a:pt x="2491" y="763"/>
                      <a:pt x="2477" y="760"/>
                      <a:pt x="2481" y="776"/>
                    </a:cubicBezTo>
                    <a:cubicBezTo>
                      <a:pt x="2476" y="748"/>
                      <a:pt x="2440" y="732"/>
                      <a:pt x="2434" y="692"/>
                    </a:cubicBezTo>
                    <a:cubicBezTo>
                      <a:pt x="2427" y="729"/>
                      <a:pt x="2434" y="766"/>
                      <a:pt x="2444" y="800"/>
                    </a:cubicBezTo>
                    <a:cubicBezTo>
                      <a:pt x="2441" y="797"/>
                      <a:pt x="2441" y="791"/>
                      <a:pt x="2434" y="792"/>
                    </a:cubicBezTo>
                    <a:cubicBezTo>
                      <a:pt x="2429" y="813"/>
                      <a:pt x="2438" y="829"/>
                      <a:pt x="2441" y="856"/>
                    </a:cubicBezTo>
                    <a:cubicBezTo>
                      <a:pt x="2435" y="857"/>
                      <a:pt x="2435" y="852"/>
                      <a:pt x="2431" y="852"/>
                    </a:cubicBezTo>
                    <a:cubicBezTo>
                      <a:pt x="2433" y="874"/>
                      <a:pt x="2438" y="893"/>
                      <a:pt x="2448" y="907"/>
                    </a:cubicBezTo>
                    <a:cubicBezTo>
                      <a:pt x="2444" y="919"/>
                      <a:pt x="2439" y="903"/>
                      <a:pt x="2434" y="903"/>
                    </a:cubicBezTo>
                    <a:cubicBezTo>
                      <a:pt x="2428" y="922"/>
                      <a:pt x="2451" y="962"/>
                      <a:pt x="2444" y="999"/>
                    </a:cubicBezTo>
                    <a:cubicBezTo>
                      <a:pt x="2463" y="982"/>
                      <a:pt x="2459" y="940"/>
                      <a:pt x="2454" y="915"/>
                    </a:cubicBezTo>
                    <a:cubicBezTo>
                      <a:pt x="2481" y="930"/>
                      <a:pt x="2464" y="974"/>
                      <a:pt x="2471" y="1011"/>
                    </a:cubicBezTo>
                    <a:cubicBezTo>
                      <a:pt x="2490" y="996"/>
                      <a:pt x="2475" y="941"/>
                      <a:pt x="2485" y="915"/>
                    </a:cubicBezTo>
                    <a:cubicBezTo>
                      <a:pt x="2499" y="934"/>
                      <a:pt x="2496" y="974"/>
                      <a:pt x="2508" y="995"/>
                    </a:cubicBezTo>
                    <a:cubicBezTo>
                      <a:pt x="2499" y="995"/>
                      <a:pt x="2501" y="988"/>
                      <a:pt x="2495" y="995"/>
                    </a:cubicBezTo>
                    <a:cubicBezTo>
                      <a:pt x="2493" y="1014"/>
                      <a:pt x="2505" y="1017"/>
                      <a:pt x="2505" y="1035"/>
                    </a:cubicBezTo>
                    <a:cubicBezTo>
                      <a:pt x="2497" y="1019"/>
                      <a:pt x="2499" y="1037"/>
                      <a:pt x="2491" y="1043"/>
                    </a:cubicBezTo>
                    <a:cubicBezTo>
                      <a:pt x="2494" y="1047"/>
                      <a:pt x="2499" y="1047"/>
                      <a:pt x="2498" y="1055"/>
                    </a:cubicBezTo>
                    <a:cubicBezTo>
                      <a:pt x="2494" y="1050"/>
                      <a:pt x="2493" y="1053"/>
                      <a:pt x="2488" y="1055"/>
                    </a:cubicBezTo>
                    <a:cubicBezTo>
                      <a:pt x="2494" y="1068"/>
                      <a:pt x="2483" y="1072"/>
                      <a:pt x="2481" y="1086"/>
                    </a:cubicBezTo>
                    <a:cubicBezTo>
                      <a:pt x="2485" y="1098"/>
                      <a:pt x="2496" y="1085"/>
                      <a:pt x="2501" y="1086"/>
                    </a:cubicBezTo>
                    <a:cubicBezTo>
                      <a:pt x="2500" y="1133"/>
                      <a:pt x="2473" y="1148"/>
                      <a:pt x="2458" y="1178"/>
                    </a:cubicBezTo>
                    <a:cubicBezTo>
                      <a:pt x="2457" y="1156"/>
                      <a:pt x="2482" y="1130"/>
                      <a:pt x="2485" y="1098"/>
                    </a:cubicBezTo>
                    <a:cubicBezTo>
                      <a:pt x="2465" y="1125"/>
                      <a:pt x="2453" y="1161"/>
                      <a:pt x="2438" y="1194"/>
                    </a:cubicBezTo>
                    <a:cubicBezTo>
                      <a:pt x="2442" y="1206"/>
                      <a:pt x="2454" y="1177"/>
                      <a:pt x="2458" y="1198"/>
                    </a:cubicBezTo>
                    <a:cubicBezTo>
                      <a:pt x="2461" y="1212"/>
                      <a:pt x="2443" y="1202"/>
                      <a:pt x="2441" y="1210"/>
                    </a:cubicBezTo>
                    <a:cubicBezTo>
                      <a:pt x="2452" y="1216"/>
                      <a:pt x="2460" y="1235"/>
                      <a:pt x="2471" y="1234"/>
                    </a:cubicBezTo>
                    <a:cubicBezTo>
                      <a:pt x="2475" y="1241"/>
                      <a:pt x="2468" y="1246"/>
                      <a:pt x="2468" y="1258"/>
                    </a:cubicBezTo>
                    <a:cubicBezTo>
                      <a:pt x="2469" y="1266"/>
                      <a:pt x="2486" y="1261"/>
                      <a:pt x="2485" y="1254"/>
                    </a:cubicBezTo>
                    <a:cubicBezTo>
                      <a:pt x="2483" y="1274"/>
                      <a:pt x="2441" y="1299"/>
                      <a:pt x="2444" y="1325"/>
                    </a:cubicBezTo>
                    <a:cubicBezTo>
                      <a:pt x="2430" y="1328"/>
                      <a:pt x="2426" y="1344"/>
                      <a:pt x="2411" y="1345"/>
                    </a:cubicBezTo>
                    <a:cubicBezTo>
                      <a:pt x="2417" y="1340"/>
                      <a:pt x="2423" y="1321"/>
                      <a:pt x="2431" y="1329"/>
                    </a:cubicBezTo>
                    <a:cubicBezTo>
                      <a:pt x="2419" y="1320"/>
                      <a:pt x="2442" y="1312"/>
                      <a:pt x="2431" y="1305"/>
                    </a:cubicBezTo>
                    <a:cubicBezTo>
                      <a:pt x="2431" y="1306"/>
                      <a:pt x="2456" y="1299"/>
                      <a:pt x="2438" y="1293"/>
                    </a:cubicBezTo>
                    <a:cubicBezTo>
                      <a:pt x="2445" y="1290"/>
                      <a:pt x="2457" y="1294"/>
                      <a:pt x="2461" y="1278"/>
                    </a:cubicBezTo>
                    <a:cubicBezTo>
                      <a:pt x="2451" y="1264"/>
                      <a:pt x="2462" y="1237"/>
                      <a:pt x="2441" y="1230"/>
                    </a:cubicBezTo>
                    <a:cubicBezTo>
                      <a:pt x="2436" y="1235"/>
                      <a:pt x="2438" y="1247"/>
                      <a:pt x="2424" y="1242"/>
                    </a:cubicBezTo>
                    <a:cubicBezTo>
                      <a:pt x="2428" y="1231"/>
                      <a:pt x="2428" y="1214"/>
                      <a:pt x="2427" y="1198"/>
                    </a:cubicBezTo>
                    <a:cubicBezTo>
                      <a:pt x="2401" y="1209"/>
                      <a:pt x="2413" y="1229"/>
                      <a:pt x="2404" y="1250"/>
                    </a:cubicBezTo>
                    <a:cubicBezTo>
                      <a:pt x="2390" y="1233"/>
                      <a:pt x="2390" y="1212"/>
                      <a:pt x="2387" y="1190"/>
                    </a:cubicBezTo>
                    <a:cubicBezTo>
                      <a:pt x="2394" y="1185"/>
                      <a:pt x="2407" y="1187"/>
                      <a:pt x="2407" y="1174"/>
                    </a:cubicBezTo>
                    <a:cubicBezTo>
                      <a:pt x="2414" y="1176"/>
                      <a:pt x="2420" y="1180"/>
                      <a:pt x="2417" y="1194"/>
                    </a:cubicBezTo>
                    <a:cubicBezTo>
                      <a:pt x="2427" y="1180"/>
                      <a:pt x="2432" y="1168"/>
                      <a:pt x="2427" y="1146"/>
                    </a:cubicBezTo>
                    <a:cubicBezTo>
                      <a:pt x="2442" y="1134"/>
                      <a:pt x="2460" y="1105"/>
                      <a:pt x="2451" y="1078"/>
                    </a:cubicBezTo>
                    <a:cubicBezTo>
                      <a:pt x="2441" y="1095"/>
                      <a:pt x="2453" y="1115"/>
                      <a:pt x="2427" y="1126"/>
                    </a:cubicBezTo>
                    <a:cubicBezTo>
                      <a:pt x="2428" y="1099"/>
                      <a:pt x="2445" y="1091"/>
                      <a:pt x="2441" y="1059"/>
                    </a:cubicBezTo>
                    <a:cubicBezTo>
                      <a:pt x="2433" y="1080"/>
                      <a:pt x="2422" y="1100"/>
                      <a:pt x="2424" y="1122"/>
                    </a:cubicBezTo>
                    <a:cubicBezTo>
                      <a:pt x="2418" y="1123"/>
                      <a:pt x="2417" y="1117"/>
                      <a:pt x="2411" y="1118"/>
                    </a:cubicBezTo>
                    <a:cubicBezTo>
                      <a:pt x="2412" y="1122"/>
                      <a:pt x="2414" y="1125"/>
                      <a:pt x="2417" y="1126"/>
                    </a:cubicBezTo>
                    <a:cubicBezTo>
                      <a:pt x="2395" y="1140"/>
                      <a:pt x="2383" y="1168"/>
                      <a:pt x="2374" y="1198"/>
                    </a:cubicBezTo>
                    <a:cubicBezTo>
                      <a:pt x="2362" y="1187"/>
                      <a:pt x="2352" y="1205"/>
                      <a:pt x="2353" y="1222"/>
                    </a:cubicBezTo>
                    <a:cubicBezTo>
                      <a:pt x="2336" y="1194"/>
                      <a:pt x="2342" y="1235"/>
                      <a:pt x="2337" y="1254"/>
                    </a:cubicBezTo>
                    <a:cubicBezTo>
                      <a:pt x="2332" y="1232"/>
                      <a:pt x="2314" y="1250"/>
                      <a:pt x="2306" y="1258"/>
                    </a:cubicBezTo>
                    <a:cubicBezTo>
                      <a:pt x="2310" y="1270"/>
                      <a:pt x="2330" y="1263"/>
                      <a:pt x="2320" y="1282"/>
                    </a:cubicBezTo>
                    <a:cubicBezTo>
                      <a:pt x="2327" y="1283"/>
                      <a:pt x="2326" y="1276"/>
                      <a:pt x="2327" y="1270"/>
                    </a:cubicBezTo>
                    <a:cubicBezTo>
                      <a:pt x="2333" y="1285"/>
                      <a:pt x="2344" y="1303"/>
                      <a:pt x="2343" y="1325"/>
                    </a:cubicBezTo>
                    <a:cubicBezTo>
                      <a:pt x="2339" y="1329"/>
                      <a:pt x="2333" y="1318"/>
                      <a:pt x="2327" y="1333"/>
                    </a:cubicBezTo>
                    <a:cubicBezTo>
                      <a:pt x="2318" y="1329"/>
                      <a:pt x="2328" y="1302"/>
                      <a:pt x="2320" y="1297"/>
                    </a:cubicBezTo>
                    <a:cubicBezTo>
                      <a:pt x="2314" y="1313"/>
                      <a:pt x="2317" y="1339"/>
                      <a:pt x="2296" y="1337"/>
                    </a:cubicBezTo>
                    <a:cubicBezTo>
                      <a:pt x="2300" y="1353"/>
                      <a:pt x="2308" y="1338"/>
                      <a:pt x="2320" y="1341"/>
                    </a:cubicBezTo>
                    <a:cubicBezTo>
                      <a:pt x="2308" y="1353"/>
                      <a:pt x="2314" y="1351"/>
                      <a:pt x="2330" y="1349"/>
                    </a:cubicBezTo>
                    <a:cubicBezTo>
                      <a:pt x="2329" y="1356"/>
                      <a:pt x="2334" y="1358"/>
                      <a:pt x="2333" y="1365"/>
                    </a:cubicBezTo>
                    <a:cubicBezTo>
                      <a:pt x="2331" y="1363"/>
                      <a:pt x="2328" y="1361"/>
                      <a:pt x="2323" y="1361"/>
                    </a:cubicBezTo>
                    <a:cubicBezTo>
                      <a:pt x="2331" y="1384"/>
                      <a:pt x="2319" y="1400"/>
                      <a:pt x="2320" y="1425"/>
                    </a:cubicBezTo>
                    <a:cubicBezTo>
                      <a:pt x="2331" y="1428"/>
                      <a:pt x="2333" y="1419"/>
                      <a:pt x="2343" y="1421"/>
                    </a:cubicBezTo>
                    <a:cubicBezTo>
                      <a:pt x="2350" y="1429"/>
                      <a:pt x="2337" y="1437"/>
                      <a:pt x="2337" y="1449"/>
                    </a:cubicBezTo>
                    <a:cubicBezTo>
                      <a:pt x="2325" y="1446"/>
                      <a:pt x="2322" y="1456"/>
                      <a:pt x="2316" y="1449"/>
                    </a:cubicBezTo>
                    <a:cubicBezTo>
                      <a:pt x="2307" y="1461"/>
                      <a:pt x="2305" y="1481"/>
                      <a:pt x="2286" y="1481"/>
                    </a:cubicBezTo>
                    <a:cubicBezTo>
                      <a:pt x="2288" y="1489"/>
                      <a:pt x="2303" y="1482"/>
                      <a:pt x="2310" y="1485"/>
                    </a:cubicBezTo>
                    <a:cubicBezTo>
                      <a:pt x="2310" y="1504"/>
                      <a:pt x="2308" y="1520"/>
                      <a:pt x="2300" y="1528"/>
                    </a:cubicBezTo>
                    <a:cubicBezTo>
                      <a:pt x="2290" y="1525"/>
                      <a:pt x="2306" y="1514"/>
                      <a:pt x="2296" y="1508"/>
                    </a:cubicBezTo>
                    <a:cubicBezTo>
                      <a:pt x="2292" y="1516"/>
                      <a:pt x="2273" y="1507"/>
                      <a:pt x="2273" y="1520"/>
                    </a:cubicBezTo>
                    <a:cubicBezTo>
                      <a:pt x="2274" y="1526"/>
                      <a:pt x="2277" y="1519"/>
                      <a:pt x="2283" y="1520"/>
                    </a:cubicBezTo>
                    <a:cubicBezTo>
                      <a:pt x="2268" y="1526"/>
                      <a:pt x="2255" y="1552"/>
                      <a:pt x="2236" y="1540"/>
                    </a:cubicBezTo>
                    <a:cubicBezTo>
                      <a:pt x="2233" y="1527"/>
                      <a:pt x="2247" y="1535"/>
                      <a:pt x="2249" y="1528"/>
                    </a:cubicBezTo>
                    <a:cubicBezTo>
                      <a:pt x="2224" y="1515"/>
                      <a:pt x="2210" y="1549"/>
                      <a:pt x="2202" y="1572"/>
                    </a:cubicBezTo>
                    <a:cubicBezTo>
                      <a:pt x="2205" y="1584"/>
                      <a:pt x="2213" y="1570"/>
                      <a:pt x="2219" y="1572"/>
                    </a:cubicBezTo>
                    <a:cubicBezTo>
                      <a:pt x="2219" y="1580"/>
                      <a:pt x="2210" y="1577"/>
                      <a:pt x="2212" y="1588"/>
                    </a:cubicBezTo>
                    <a:cubicBezTo>
                      <a:pt x="2227" y="1588"/>
                      <a:pt x="2228" y="1572"/>
                      <a:pt x="2242" y="1572"/>
                    </a:cubicBezTo>
                    <a:cubicBezTo>
                      <a:pt x="2244" y="1563"/>
                      <a:pt x="2227" y="1574"/>
                      <a:pt x="2232" y="1560"/>
                    </a:cubicBezTo>
                    <a:cubicBezTo>
                      <a:pt x="2242" y="1545"/>
                      <a:pt x="2271" y="1578"/>
                      <a:pt x="2293" y="1560"/>
                    </a:cubicBezTo>
                    <a:cubicBezTo>
                      <a:pt x="2295" y="1548"/>
                      <a:pt x="2281" y="1550"/>
                      <a:pt x="2289" y="1540"/>
                    </a:cubicBezTo>
                    <a:cubicBezTo>
                      <a:pt x="2317" y="1539"/>
                      <a:pt x="2327" y="1518"/>
                      <a:pt x="2347" y="1508"/>
                    </a:cubicBezTo>
                    <a:cubicBezTo>
                      <a:pt x="2341" y="1501"/>
                      <a:pt x="2348" y="1486"/>
                      <a:pt x="2350" y="1477"/>
                    </a:cubicBezTo>
                    <a:cubicBezTo>
                      <a:pt x="2356" y="1483"/>
                      <a:pt x="2370" y="1480"/>
                      <a:pt x="2380" y="1481"/>
                    </a:cubicBezTo>
                    <a:cubicBezTo>
                      <a:pt x="2376" y="1486"/>
                      <a:pt x="2376" y="1491"/>
                      <a:pt x="2380" y="1497"/>
                    </a:cubicBezTo>
                    <a:cubicBezTo>
                      <a:pt x="2390" y="1494"/>
                      <a:pt x="2394" y="1487"/>
                      <a:pt x="2404" y="1485"/>
                    </a:cubicBezTo>
                    <a:cubicBezTo>
                      <a:pt x="2405" y="1493"/>
                      <a:pt x="2401" y="1497"/>
                      <a:pt x="2394" y="1497"/>
                    </a:cubicBezTo>
                    <a:cubicBezTo>
                      <a:pt x="2412" y="1507"/>
                      <a:pt x="2429" y="1483"/>
                      <a:pt x="2448" y="1481"/>
                    </a:cubicBezTo>
                    <a:cubicBezTo>
                      <a:pt x="2435" y="1475"/>
                      <a:pt x="2477" y="1448"/>
                      <a:pt x="2488" y="1433"/>
                    </a:cubicBezTo>
                    <a:cubicBezTo>
                      <a:pt x="2485" y="1427"/>
                      <a:pt x="2477" y="1428"/>
                      <a:pt x="2475" y="1421"/>
                    </a:cubicBezTo>
                    <a:cubicBezTo>
                      <a:pt x="2480" y="1406"/>
                      <a:pt x="2496" y="1404"/>
                      <a:pt x="2501" y="1389"/>
                    </a:cubicBezTo>
                    <a:cubicBezTo>
                      <a:pt x="2476" y="1402"/>
                      <a:pt x="2445" y="1444"/>
                      <a:pt x="2407" y="1457"/>
                    </a:cubicBezTo>
                    <a:cubicBezTo>
                      <a:pt x="2438" y="1432"/>
                      <a:pt x="2465" y="1402"/>
                      <a:pt x="2498" y="1381"/>
                    </a:cubicBezTo>
                    <a:cubicBezTo>
                      <a:pt x="2498" y="1374"/>
                      <a:pt x="2498" y="1368"/>
                      <a:pt x="2498" y="1361"/>
                    </a:cubicBezTo>
                    <a:cubicBezTo>
                      <a:pt x="2506" y="1356"/>
                      <a:pt x="2511" y="1347"/>
                      <a:pt x="2525" y="1349"/>
                    </a:cubicBezTo>
                    <a:cubicBezTo>
                      <a:pt x="2521" y="1360"/>
                      <a:pt x="2518" y="1362"/>
                      <a:pt x="2508" y="1357"/>
                    </a:cubicBezTo>
                    <a:cubicBezTo>
                      <a:pt x="2516" y="1363"/>
                      <a:pt x="2515" y="1365"/>
                      <a:pt x="2512" y="1377"/>
                    </a:cubicBezTo>
                    <a:cubicBezTo>
                      <a:pt x="2525" y="1370"/>
                      <a:pt x="2533" y="1357"/>
                      <a:pt x="2549" y="1353"/>
                    </a:cubicBezTo>
                    <a:cubicBezTo>
                      <a:pt x="2542" y="1332"/>
                      <a:pt x="2558" y="1343"/>
                      <a:pt x="2569" y="1329"/>
                    </a:cubicBezTo>
                    <a:cubicBezTo>
                      <a:pt x="2563" y="1304"/>
                      <a:pt x="2586" y="1285"/>
                      <a:pt x="2592" y="1262"/>
                    </a:cubicBezTo>
                    <a:cubicBezTo>
                      <a:pt x="2579" y="1244"/>
                      <a:pt x="2571" y="1281"/>
                      <a:pt x="2555" y="1270"/>
                    </a:cubicBezTo>
                    <a:cubicBezTo>
                      <a:pt x="2547" y="1277"/>
                      <a:pt x="2542" y="1288"/>
                      <a:pt x="2542" y="1305"/>
                    </a:cubicBezTo>
                    <a:cubicBezTo>
                      <a:pt x="2533" y="1304"/>
                      <a:pt x="2527" y="1307"/>
                      <a:pt x="2528" y="1317"/>
                    </a:cubicBezTo>
                    <a:cubicBezTo>
                      <a:pt x="2518" y="1311"/>
                      <a:pt x="2531" y="1300"/>
                      <a:pt x="2528" y="1289"/>
                    </a:cubicBezTo>
                    <a:cubicBezTo>
                      <a:pt x="2511" y="1290"/>
                      <a:pt x="2493" y="1300"/>
                      <a:pt x="2481" y="1321"/>
                    </a:cubicBezTo>
                    <a:cubicBezTo>
                      <a:pt x="2482" y="1330"/>
                      <a:pt x="2490" y="1330"/>
                      <a:pt x="2498" y="1329"/>
                    </a:cubicBezTo>
                    <a:cubicBezTo>
                      <a:pt x="2496" y="1338"/>
                      <a:pt x="2491" y="1342"/>
                      <a:pt x="2488" y="1349"/>
                    </a:cubicBezTo>
                    <a:cubicBezTo>
                      <a:pt x="2502" y="1343"/>
                      <a:pt x="2510" y="1330"/>
                      <a:pt x="2522" y="1321"/>
                    </a:cubicBezTo>
                    <a:cubicBezTo>
                      <a:pt x="2520" y="1335"/>
                      <a:pt x="2497" y="1358"/>
                      <a:pt x="2481" y="1369"/>
                    </a:cubicBezTo>
                    <a:cubicBezTo>
                      <a:pt x="2492" y="1347"/>
                      <a:pt x="2468" y="1346"/>
                      <a:pt x="2478" y="1321"/>
                    </a:cubicBezTo>
                    <a:cubicBezTo>
                      <a:pt x="2465" y="1327"/>
                      <a:pt x="2454" y="1332"/>
                      <a:pt x="2444" y="1349"/>
                    </a:cubicBezTo>
                    <a:cubicBezTo>
                      <a:pt x="2452" y="1304"/>
                      <a:pt x="2508" y="1260"/>
                      <a:pt x="2512" y="1210"/>
                    </a:cubicBezTo>
                    <a:cubicBezTo>
                      <a:pt x="2509" y="1221"/>
                      <a:pt x="2502" y="1228"/>
                      <a:pt x="2498" y="1238"/>
                    </a:cubicBezTo>
                    <a:cubicBezTo>
                      <a:pt x="2485" y="1234"/>
                      <a:pt x="2500" y="1213"/>
                      <a:pt x="2501" y="1202"/>
                    </a:cubicBezTo>
                    <a:cubicBezTo>
                      <a:pt x="2530" y="1211"/>
                      <a:pt x="2543" y="1160"/>
                      <a:pt x="2549" y="1118"/>
                    </a:cubicBezTo>
                    <a:cubicBezTo>
                      <a:pt x="2531" y="1113"/>
                      <a:pt x="2533" y="1132"/>
                      <a:pt x="2518" y="1130"/>
                    </a:cubicBezTo>
                    <a:cubicBezTo>
                      <a:pt x="2521" y="1106"/>
                      <a:pt x="2529" y="1064"/>
                      <a:pt x="2528" y="1027"/>
                    </a:cubicBezTo>
                    <a:cubicBezTo>
                      <a:pt x="2537" y="1033"/>
                      <a:pt x="2537" y="1049"/>
                      <a:pt x="2545" y="1047"/>
                    </a:cubicBezTo>
                    <a:cubicBezTo>
                      <a:pt x="2545" y="1065"/>
                      <a:pt x="2530" y="1065"/>
                      <a:pt x="2532" y="1086"/>
                    </a:cubicBezTo>
                    <a:cubicBezTo>
                      <a:pt x="2538" y="1086"/>
                      <a:pt x="2546" y="1095"/>
                      <a:pt x="2539" y="1110"/>
                    </a:cubicBezTo>
                    <a:cubicBezTo>
                      <a:pt x="2572" y="1111"/>
                      <a:pt x="2548" y="1045"/>
                      <a:pt x="2569" y="1031"/>
                    </a:cubicBezTo>
                    <a:cubicBezTo>
                      <a:pt x="2562" y="1090"/>
                      <a:pt x="2554" y="1139"/>
                      <a:pt x="2542" y="1202"/>
                    </a:cubicBezTo>
                    <a:cubicBezTo>
                      <a:pt x="2543" y="1212"/>
                      <a:pt x="2565" y="1198"/>
                      <a:pt x="2559" y="1218"/>
                    </a:cubicBezTo>
                    <a:cubicBezTo>
                      <a:pt x="2566" y="1213"/>
                      <a:pt x="2568" y="1190"/>
                      <a:pt x="2579" y="1202"/>
                    </a:cubicBezTo>
                    <a:cubicBezTo>
                      <a:pt x="2581" y="1181"/>
                      <a:pt x="2583" y="1162"/>
                      <a:pt x="2592" y="1150"/>
                    </a:cubicBezTo>
                    <a:cubicBezTo>
                      <a:pt x="2600" y="1148"/>
                      <a:pt x="2597" y="1158"/>
                      <a:pt x="2602" y="1158"/>
                    </a:cubicBezTo>
                    <a:cubicBezTo>
                      <a:pt x="2600" y="1177"/>
                      <a:pt x="2591" y="1187"/>
                      <a:pt x="2589" y="1206"/>
                    </a:cubicBezTo>
                    <a:cubicBezTo>
                      <a:pt x="2613" y="1195"/>
                      <a:pt x="2619" y="1136"/>
                      <a:pt x="2609" y="1110"/>
                    </a:cubicBezTo>
                    <a:cubicBezTo>
                      <a:pt x="2595" y="1115"/>
                      <a:pt x="2609" y="1127"/>
                      <a:pt x="2609" y="1138"/>
                    </a:cubicBezTo>
                    <a:cubicBezTo>
                      <a:pt x="2592" y="1135"/>
                      <a:pt x="2589" y="1128"/>
                      <a:pt x="2572" y="1142"/>
                    </a:cubicBezTo>
                    <a:cubicBezTo>
                      <a:pt x="2564" y="1130"/>
                      <a:pt x="2582" y="1103"/>
                      <a:pt x="2569" y="1106"/>
                    </a:cubicBezTo>
                    <a:cubicBezTo>
                      <a:pt x="2570" y="1093"/>
                      <a:pt x="2573" y="1041"/>
                      <a:pt x="2576" y="1027"/>
                    </a:cubicBezTo>
                    <a:cubicBezTo>
                      <a:pt x="2575" y="981"/>
                      <a:pt x="2581" y="1024"/>
                      <a:pt x="2579" y="1047"/>
                    </a:cubicBezTo>
                    <a:cubicBezTo>
                      <a:pt x="2583" y="1052"/>
                      <a:pt x="2586" y="1048"/>
                      <a:pt x="2596" y="1047"/>
                    </a:cubicBezTo>
                    <a:cubicBezTo>
                      <a:pt x="2598" y="1059"/>
                      <a:pt x="2590" y="1058"/>
                      <a:pt x="2592" y="1071"/>
                    </a:cubicBezTo>
                    <a:cubicBezTo>
                      <a:pt x="2599" y="1073"/>
                      <a:pt x="2600" y="1063"/>
                      <a:pt x="2596" y="1063"/>
                    </a:cubicBezTo>
                    <a:cubicBezTo>
                      <a:pt x="2599" y="1049"/>
                      <a:pt x="2603" y="1062"/>
                      <a:pt x="2609" y="1055"/>
                    </a:cubicBezTo>
                    <a:cubicBezTo>
                      <a:pt x="2607" y="1032"/>
                      <a:pt x="2614" y="1021"/>
                      <a:pt x="2613" y="999"/>
                    </a:cubicBezTo>
                    <a:cubicBezTo>
                      <a:pt x="2618" y="998"/>
                      <a:pt x="2621" y="1006"/>
                      <a:pt x="2623" y="999"/>
                    </a:cubicBezTo>
                    <a:cubicBezTo>
                      <a:pt x="2630" y="1000"/>
                      <a:pt x="2624" y="1016"/>
                      <a:pt x="2629" y="1019"/>
                    </a:cubicBezTo>
                    <a:cubicBezTo>
                      <a:pt x="2649" y="1008"/>
                      <a:pt x="2661" y="1001"/>
                      <a:pt x="2676" y="995"/>
                    </a:cubicBezTo>
                    <a:cubicBezTo>
                      <a:pt x="2672" y="990"/>
                      <a:pt x="2673" y="978"/>
                      <a:pt x="2673" y="967"/>
                    </a:cubicBezTo>
                    <a:cubicBezTo>
                      <a:pt x="2670" y="955"/>
                      <a:pt x="2668" y="976"/>
                      <a:pt x="2660" y="971"/>
                    </a:cubicBezTo>
                    <a:cubicBezTo>
                      <a:pt x="2660" y="960"/>
                      <a:pt x="2661" y="948"/>
                      <a:pt x="2656" y="943"/>
                    </a:cubicBezTo>
                    <a:cubicBezTo>
                      <a:pt x="2644" y="946"/>
                      <a:pt x="2657" y="956"/>
                      <a:pt x="2653" y="971"/>
                    </a:cubicBezTo>
                    <a:cubicBezTo>
                      <a:pt x="2645" y="956"/>
                      <a:pt x="2624" y="957"/>
                      <a:pt x="2623" y="935"/>
                    </a:cubicBezTo>
                    <a:cubicBezTo>
                      <a:pt x="2633" y="932"/>
                      <a:pt x="2627" y="948"/>
                      <a:pt x="2636" y="947"/>
                    </a:cubicBezTo>
                    <a:cubicBezTo>
                      <a:pt x="2647" y="900"/>
                      <a:pt x="2630" y="885"/>
                      <a:pt x="2633" y="848"/>
                    </a:cubicBezTo>
                    <a:cubicBezTo>
                      <a:pt x="2642" y="843"/>
                      <a:pt x="2670" y="870"/>
                      <a:pt x="2673" y="844"/>
                    </a:cubicBezTo>
                    <a:cubicBezTo>
                      <a:pt x="2724" y="845"/>
                      <a:pt x="2695" y="915"/>
                      <a:pt x="2713" y="939"/>
                    </a:cubicBezTo>
                    <a:cubicBezTo>
                      <a:pt x="2713" y="957"/>
                      <a:pt x="2709" y="971"/>
                      <a:pt x="2693" y="971"/>
                    </a:cubicBezTo>
                    <a:cubicBezTo>
                      <a:pt x="2694" y="934"/>
                      <a:pt x="2710" y="896"/>
                      <a:pt x="2680" y="883"/>
                    </a:cubicBezTo>
                    <a:cubicBezTo>
                      <a:pt x="2677" y="884"/>
                      <a:pt x="2676" y="887"/>
                      <a:pt x="2673" y="887"/>
                    </a:cubicBezTo>
                    <a:cubicBezTo>
                      <a:pt x="2677" y="908"/>
                      <a:pt x="2677" y="933"/>
                      <a:pt x="2690" y="943"/>
                    </a:cubicBezTo>
                    <a:cubicBezTo>
                      <a:pt x="2676" y="950"/>
                      <a:pt x="2697" y="974"/>
                      <a:pt x="2676" y="975"/>
                    </a:cubicBezTo>
                    <a:cubicBezTo>
                      <a:pt x="2692" y="1001"/>
                      <a:pt x="2679" y="1010"/>
                      <a:pt x="2676" y="1043"/>
                    </a:cubicBezTo>
                    <a:cubicBezTo>
                      <a:pt x="2679" y="1046"/>
                      <a:pt x="2683" y="1049"/>
                      <a:pt x="2687" y="1051"/>
                    </a:cubicBezTo>
                    <a:cubicBezTo>
                      <a:pt x="2694" y="1041"/>
                      <a:pt x="2688" y="1015"/>
                      <a:pt x="2690" y="999"/>
                    </a:cubicBezTo>
                    <a:cubicBezTo>
                      <a:pt x="2725" y="1017"/>
                      <a:pt x="2683" y="1056"/>
                      <a:pt x="2680" y="1078"/>
                    </a:cubicBezTo>
                    <a:cubicBezTo>
                      <a:pt x="2696" y="1064"/>
                      <a:pt x="2707" y="1081"/>
                      <a:pt x="2710" y="1063"/>
                    </a:cubicBezTo>
                    <a:cubicBezTo>
                      <a:pt x="2724" y="1073"/>
                      <a:pt x="2707" y="1133"/>
                      <a:pt x="2683" y="1122"/>
                    </a:cubicBezTo>
                    <a:cubicBezTo>
                      <a:pt x="2681" y="1138"/>
                      <a:pt x="2688" y="1143"/>
                      <a:pt x="2693" y="1150"/>
                    </a:cubicBezTo>
                    <a:cubicBezTo>
                      <a:pt x="2688" y="1160"/>
                      <a:pt x="2688" y="1175"/>
                      <a:pt x="2680" y="1182"/>
                    </a:cubicBezTo>
                    <a:cubicBezTo>
                      <a:pt x="2695" y="1226"/>
                      <a:pt x="2642" y="1243"/>
                      <a:pt x="2653" y="1293"/>
                    </a:cubicBezTo>
                    <a:cubicBezTo>
                      <a:pt x="2638" y="1301"/>
                      <a:pt x="2643" y="1309"/>
                      <a:pt x="2636" y="1325"/>
                    </a:cubicBezTo>
                    <a:cubicBezTo>
                      <a:pt x="2613" y="1327"/>
                      <a:pt x="2597" y="1316"/>
                      <a:pt x="2582" y="1329"/>
                    </a:cubicBezTo>
                    <a:cubicBezTo>
                      <a:pt x="2591" y="1339"/>
                      <a:pt x="2605" y="1342"/>
                      <a:pt x="2616" y="1349"/>
                    </a:cubicBezTo>
                    <a:cubicBezTo>
                      <a:pt x="2619" y="1350"/>
                      <a:pt x="2619" y="1348"/>
                      <a:pt x="2619" y="1345"/>
                    </a:cubicBezTo>
                    <a:cubicBezTo>
                      <a:pt x="2603" y="1366"/>
                      <a:pt x="2576" y="1408"/>
                      <a:pt x="2545" y="1425"/>
                    </a:cubicBezTo>
                    <a:close/>
                    <a:moveTo>
                      <a:pt x="2582" y="1385"/>
                    </a:moveTo>
                    <a:cubicBezTo>
                      <a:pt x="2577" y="1379"/>
                      <a:pt x="2563" y="1384"/>
                      <a:pt x="2565" y="1369"/>
                    </a:cubicBezTo>
                    <a:cubicBezTo>
                      <a:pt x="2548" y="1386"/>
                      <a:pt x="2538" y="1384"/>
                      <a:pt x="2522" y="1401"/>
                    </a:cubicBezTo>
                    <a:cubicBezTo>
                      <a:pt x="2543" y="1412"/>
                      <a:pt x="2569" y="1396"/>
                      <a:pt x="2582" y="1385"/>
                    </a:cubicBezTo>
                    <a:close/>
                    <a:moveTo>
                      <a:pt x="681" y="525"/>
                    </a:moveTo>
                    <a:cubicBezTo>
                      <a:pt x="698" y="527"/>
                      <a:pt x="717" y="511"/>
                      <a:pt x="708" y="497"/>
                    </a:cubicBezTo>
                    <a:cubicBezTo>
                      <a:pt x="708" y="499"/>
                      <a:pt x="705" y="502"/>
                      <a:pt x="705" y="497"/>
                    </a:cubicBezTo>
                    <a:cubicBezTo>
                      <a:pt x="693" y="502"/>
                      <a:pt x="687" y="513"/>
                      <a:pt x="681" y="525"/>
                    </a:cubicBezTo>
                    <a:close/>
                    <a:moveTo>
                      <a:pt x="917" y="159"/>
                    </a:moveTo>
                    <a:cubicBezTo>
                      <a:pt x="922" y="158"/>
                      <a:pt x="929" y="160"/>
                      <a:pt x="930" y="155"/>
                    </a:cubicBezTo>
                    <a:cubicBezTo>
                      <a:pt x="918" y="149"/>
                      <a:pt x="938" y="149"/>
                      <a:pt x="933" y="139"/>
                    </a:cubicBezTo>
                    <a:cubicBezTo>
                      <a:pt x="905" y="161"/>
                      <a:pt x="853" y="163"/>
                      <a:pt x="843" y="199"/>
                    </a:cubicBezTo>
                    <a:cubicBezTo>
                      <a:pt x="865" y="182"/>
                      <a:pt x="898" y="197"/>
                      <a:pt x="917" y="159"/>
                    </a:cubicBezTo>
                    <a:close/>
                    <a:moveTo>
                      <a:pt x="2088" y="378"/>
                    </a:moveTo>
                    <a:cubicBezTo>
                      <a:pt x="2101" y="375"/>
                      <a:pt x="2107" y="382"/>
                      <a:pt x="2118" y="382"/>
                    </a:cubicBezTo>
                    <a:cubicBezTo>
                      <a:pt x="2120" y="358"/>
                      <a:pt x="2090" y="357"/>
                      <a:pt x="2088" y="378"/>
                    </a:cubicBezTo>
                    <a:close/>
                    <a:moveTo>
                      <a:pt x="2673" y="1146"/>
                    </a:moveTo>
                    <a:cubicBezTo>
                      <a:pt x="2679" y="1138"/>
                      <a:pt x="2677" y="1121"/>
                      <a:pt x="2680" y="1110"/>
                    </a:cubicBezTo>
                    <a:cubicBezTo>
                      <a:pt x="2672" y="1112"/>
                      <a:pt x="2658" y="1143"/>
                      <a:pt x="2673" y="1146"/>
                    </a:cubicBezTo>
                    <a:close/>
                    <a:moveTo>
                      <a:pt x="2660" y="1182"/>
                    </a:moveTo>
                    <a:cubicBezTo>
                      <a:pt x="2657" y="1190"/>
                      <a:pt x="2648" y="1199"/>
                      <a:pt x="2660" y="1202"/>
                    </a:cubicBezTo>
                    <a:cubicBezTo>
                      <a:pt x="2662" y="1194"/>
                      <a:pt x="2671" y="1185"/>
                      <a:pt x="2660" y="1182"/>
                    </a:cubicBezTo>
                    <a:close/>
                    <a:moveTo>
                      <a:pt x="2646" y="856"/>
                    </a:moveTo>
                    <a:cubicBezTo>
                      <a:pt x="2650" y="881"/>
                      <a:pt x="2641" y="899"/>
                      <a:pt x="2653" y="911"/>
                    </a:cubicBezTo>
                    <a:cubicBezTo>
                      <a:pt x="2654" y="908"/>
                      <a:pt x="2656" y="907"/>
                      <a:pt x="2660" y="907"/>
                    </a:cubicBezTo>
                    <a:cubicBezTo>
                      <a:pt x="2658" y="882"/>
                      <a:pt x="2663" y="867"/>
                      <a:pt x="2646" y="856"/>
                    </a:cubicBezTo>
                    <a:close/>
                    <a:moveTo>
                      <a:pt x="2646" y="1106"/>
                    </a:moveTo>
                    <a:cubicBezTo>
                      <a:pt x="2633" y="1109"/>
                      <a:pt x="2627" y="1153"/>
                      <a:pt x="2623" y="1178"/>
                    </a:cubicBezTo>
                    <a:cubicBezTo>
                      <a:pt x="2634" y="1161"/>
                      <a:pt x="2649" y="1128"/>
                      <a:pt x="2646" y="1106"/>
                    </a:cubicBezTo>
                    <a:close/>
                    <a:moveTo>
                      <a:pt x="2609" y="1222"/>
                    </a:moveTo>
                    <a:cubicBezTo>
                      <a:pt x="2614" y="1215"/>
                      <a:pt x="2631" y="1187"/>
                      <a:pt x="2619" y="1186"/>
                    </a:cubicBezTo>
                    <a:cubicBezTo>
                      <a:pt x="2619" y="1199"/>
                      <a:pt x="2600" y="1211"/>
                      <a:pt x="2609" y="1222"/>
                    </a:cubicBezTo>
                    <a:close/>
                    <a:moveTo>
                      <a:pt x="2542" y="1242"/>
                    </a:moveTo>
                    <a:cubicBezTo>
                      <a:pt x="2526" y="1240"/>
                      <a:pt x="2528" y="1260"/>
                      <a:pt x="2525" y="1274"/>
                    </a:cubicBezTo>
                    <a:cubicBezTo>
                      <a:pt x="2533" y="1268"/>
                      <a:pt x="2538" y="1284"/>
                      <a:pt x="2539" y="1274"/>
                    </a:cubicBezTo>
                    <a:cubicBezTo>
                      <a:pt x="2538" y="1268"/>
                      <a:pt x="2541" y="1255"/>
                      <a:pt x="2542" y="1242"/>
                    </a:cubicBezTo>
                    <a:close/>
                    <a:moveTo>
                      <a:pt x="2501" y="1266"/>
                    </a:moveTo>
                    <a:cubicBezTo>
                      <a:pt x="2512" y="1255"/>
                      <a:pt x="2527" y="1251"/>
                      <a:pt x="2528" y="1230"/>
                    </a:cubicBezTo>
                    <a:cubicBezTo>
                      <a:pt x="2518" y="1237"/>
                      <a:pt x="2499" y="1256"/>
                      <a:pt x="2501" y="1266"/>
                    </a:cubicBezTo>
                    <a:close/>
                    <a:moveTo>
                      <a:pt x="2461" y="1035"/>
                    </a:moveTo>
                    <a:cubicBezTo>
                      <a:pt x="2472" y="1036"/>
                      <a:pt x="2469" y="1020"/>
                      <a:pt x="2475" y="1015"/>
                    </a:cubicBezTo>
                    <a:cubicBezTo>
                      <a:pt x="2465" y="1016"/>
                      <a:pt x="2455" y="1027"/>
                      <a:pt x="2461" y="1035"/>
                    </a:cubicBezTo>
                    <a:close/>
                    <a:moveTo>
                      <a:pt x="2397" y="720"/>
                    </a:moveTo>
                    <a:cubicBezTo>
                      <a:pt x="2407" y="726"/>
                      <a:pt x="2402" y="748"/>
                      <a:pt x="2417" y="748"/>
                    </a:cubicBezTo>
                    <a:cubicBezTo>
                      <a:pt x="2422" y="743"/>
                      <a:pt x="2421" y="731"/>
                      <a:pt x="2421" y="720"/>
                    </a:cubicBezTo>
                    <a:cubicBezTo>
                      <a:pt x="2411" y="717"/>
                      <a:pt x="2412" y="726"/>
                      <a:pt x="2404" y="724"/>
                    </a:cubicBezTo>
                    <a:cubicBezTo>
                      <a:pt x="2403" y="720"/>
                      <a:pt x="2398" y="715"/>
                      <a:pt x="2397" y="720"/>
                    </a:cubicBezTo>
                    <a:close/>
                    <a:moveTo>
                      <a:pt x="2380" y="788"/>
                    </a:moveTo>
                    <a:cubicBezTo>
                      <a:pt x="2388" y="757"/>
                      <a:pt x="2354" y="733"/>
                      <a:pt x="2350" y="696"/>
                    </a:cubicBezTo>
                    <a:cubicBezTo>
                      <a:pt x="2334" y="695"/>
                      <a:pt x="2332" y="718"/>
                      <a:pt x="2320" y="700"/>
                    </a:cubicBezTo>
                    <a:cubicBezTo>
                      <a:pt x="2311" y="732"/>
                      <a:pt x="2340" y="760"/>
                      <a:pt x="2353" y="764"/>
                    </a:cubicBezTo>
                    <a:cubicBezTo>
                      <a:pt x="2350" y="763"/>
                      <a:pt x="2342" y="749"/>
                      <a:pt x="2350" y="748"/>
                    </a:cubicBezTo>
                    <a:cubicBezTo>
                      <a:pt x="2376" y="774"/>
                      <a:pt x="2385" y="827"/>
                      <a:pt x="2414" y="859"/>
                    </a:cubicBezTo>
                    <a:cubicBezTo>
                      <a:pt x="2406" y="832"/>
                      <a:pt x="2398" y="804"/>
                      <a:pt x="2380" y="788"/>
                    </a:cubicBezTo>
                    <a:close/>
                    <a:moveTo>
                      <a:pt x="2377" y="871"/>
                    </a:moveTo>
                    <a:cubicBezTo>
                      <a:pt x="2381" y="896"/>
                      <a:pt x="2390" y="914"/>
                      <a:pt x="2407" y="923"/>
                    </a:cubicBezTo>
                    <a:cubicBezTo>
                      <a:pt x="2417" y="895"/>
                      <a:pt x="2392" y="884"/>
                      <a:pt x="2384" y="867"/>
                    </a:cubicBezTo>
                    <a:cubicBezTo>
                      <a:pt x="2374" y="849"/>
                      <a:pt x="2378" y="825"/>
                      <a:pt x="2364" y="804"/>
                    </a:cubicBezTo>
                    <a:cubicBezTo>
                      <a:pt x="2362" y="817"/>
                      <a:pt x="2365" y="826"/>
                      <a:pt x="2367" y="836"/>
                    </a:cubicBezTo>
                    <a:cubicBezTo>
                      <a:pt x="2358" y="835"/>
                      <a:pt x="2362" y="820"/>
                      <a:pt x="2353" y="820"/>
                    </a:cubicBezTo>
                    <a:cubicBezTo>
                      <a:pt x="2351" y="832"/>
                      <a:pt x="2359" y="831"/>
                      <a:pt x="2357" y="844"/>
                    </a:cubicBezTo>
                    <a:cubicBezTo>
                      <a:pt x="2364" y="849"/>
                      <a:pt x="2369" y="833"/>
                      <a:pt x="2370" y="844"/>
                    </a:cubicBezTo>
                    <a:cubicBezTo>
                      <a:pt x="2362" y="863"/>
                      <a:pt x="2369" y="899"/>
                      <a:pt x="2377" y="871"/>
                    </a:cubicBezTo>
                    <a:close/>
                    <a:moveTo>
                      <a:pt x="2370" y="887"/>
                    </a:moveTo>
                    <a:cubicBezTo>
                      <a:pt x="2372" y="905"/>
                      <a:pt x="2366" y="912"/>
                      <a:pt x="2360" y="919"/>
                    </a:cubicBezTo>
                    <a:cubicBezTo>
                      <a:pt x="2351" y="907"/>
                      <a:pt x="2361" y="895"/>
                      <a:pt x="2350" y="887"/>
                    </a:cubicBezTo>
                    <a:cubicBezTo>
                      <a:pt x="2350" y="892"/>
                      <a:pt x="2349" y="897"/>
                      <a:pt x="2343" y="895"/>
                    </a:cubicBezTo>
                    <a:cubicBezTo>
                      <a:pt x="2342" y="921"/>
                      <a:pt x="2367" y="936"/>
                      <a:pt x="2364" y="951"/>
                    </a:cubicBezTo>
                    <a:cubicBezTo>
                      <a:pt x="2359" y="951"/>
                      <a:pt x="2360" y="944"/>
                      <a:pt x="2357" y="943"/>
                    </a:cubicBezTo>
                    <a:cubicBezTo>
                      <a:pt x="2355" y="951"/>
                      <a:pt x="2347" y="950"/>
                      <a:pt x="2350" y="963"/>
                    </a:cubicBezTo>
                    <a:cubicBezTo>
                      <a:pt x="2366" y="952"/>
                      <a:pt x="2372" y="958"/>
                      <a:pt x="2377" y="979"/>
                    </a:cubicBezTo>
                    <a:cubicBezTo>
                      <a:pt x="2385" y="973"/>
                      <a:pt x="2390" y="989"/>
                      <a:pt x="2390" y="979"/>
                    </a:cubicBezTo>
                    <a:cubicBezTo>
                      <a:pt x="2381" y="957"/>
                      <a:pt x="2392" y="908"/>
                      <a:pt x="2370" y="887"/>
                    </a:cubicBezTo>
                    <a:close/>
                    <a:moveTo>
                      <a:pt x="2384" y="676"/>
                    </a:moveTo>
                    <a:cubicBezTo>
                      <a:pt x="2385" y="692"/>
                      <a:pt x="2387" y="707"/>
                      <a:pt x="2401" y="708"/>
                    </a:cubicBezTo>
                    <a:cubicBezTo>
                      <a:pt x="2399" y="692"/>
                      <a:pt x="2394" y="681"/>
                      <a:pt x="2384" y="676"/>
                    </a:cubicBezTo>
                    <a:close/>
                    <a:moveTo>
                      <a:pt x="2390" y="844"/>
                    </a:moveTo>
                    <a:cubicBezTo>
                      <a:pt x="2389" y="856"/>
                      <a:pt x="2395" y="860"/>
                      <a:pt x="2401" y="863"/>
                    </a:cubicBezTo>
                    <a:cubicBezTo>
                      <a:pt x="2400" y="853"/>
                      <a:pt x="2400" y="843"/>
                      <a:pt x="2390" y="844"/>
                    </a:cubicBezTo>
                    <a:close/>
                    <a:moveTo>
                      <a:pt x="2377" y="473"/>
                    </a:moveTo>
                    <a:cubicBezTo>
                      <a:pt x="2377" y="480"/>
                      <a:pt x="2377" y="487"/>
                      <a:pt x="2377" y="493"/>
                    </a:cubicBezTo>
                    <a:cubicBezTo>
                      <a:pt x="2383" y="492"/>
                      <a:pt x="2384" y="498"/>
                      <a:pt x="2390" y="497"/>
                    </a:cubicBezTo>
                    <a:cubicBezTo>
                      <a:pt x="2389" y="485"/>
                      <a:pt x="2385" y="478"/>
                      <a:pt x="2377" y="473"/>
                    </a:cubicBezTo>
                    <a:close/>
                    <a:moveTo>
                      <a:pt x="2364" y="1520"/>
                    </a:moveTo>
                    <a:cubicBezTo>
                      <a:pt x="2376" y="1519"/>
                      <a:pt x="2387" y="1516"/>
                      <a:pt x="2390" y="1504"/>
                    </a:cubicBezTo>
                    <a:cubicBezTo>
                      <a:pt x="2378" y="1505"/>
                      <a:pt x="2369" y="1511"/>
                      <a:pt x="2364" y="1520"/>
                    </a:cubicBezTo>
                    <a:close/>
                    <a:moveTo>
                      <a:pt x="2377" y="569"/>
                    </a:moveTo>
                    <a:cubicBezTo>
                      <a:pt x="2370" y="568"/>
                      <a:pt x="2370" y="574"/>
                      <a:pt x="2367" y="577"/>
                    </a:cubicBezTo>
                    <a:cubicBezTo>
                      <a:pt x="2363" y="576"/>
                      <a:pt x="2359" y="570"/>
                      <a:pt x="2357" y="577"/>
                    </a:cubicBezTo>
                    <a:cubicBezTo>
                      <a:pt x="2366" y="582"/>
                      <a:pt x="2369" y="595"/>
                      <a:pt x="2384" y="593"/>
                    </a:cubicBezTo>
                    <a:cubicBezTo>
                      <a:pt x="2387" y="578"/>
                      <a:pt x="2375" y="581"/>
                      <a:pt x="2377" y="569"/>
                    </a:cubicBezTo>
                    <a:close/>
                    <a:moveTo>
                      <a:pt x="2370" y="517"/>
                    </a:moveTo>
                    <a:cubicBezTo>
                      <a:pt x="2371" y="512"/>
                      <a:pt x="2376" y="513"/>
                      <a:pt x="2380" y="513"/>
                    </a:cubicBezTo>
                    <a:cubicBezTo>
                      <a:pt x="2382" y="499"/>
                      <a:pt x="2363" y="490"/>
                      <a:pt x="2360" y="505"/>
                    </a:cubicBezTo>
                    <a:cubicBezTo>
                      <a:pt x="2364" y="507"/>
                      <a:pt x="2368" y="509"/>
                      <a:pt x="2370" y="513"/>
                    </a:cubicBezTo>
                    <a:cubicBezTo>
                      <a:pt x="2365" y="513"/>
                      <a:pt x="2368" y="525"/>
                      <a:pt x="2370" y="517"/>
                    </a:cubicBezTo>
                    <a:close/>
                    <a:moveTo>
                      <a:pt x="2347" y="621"/>
                    </a:moveTo>
                    <a:cubicBezTo>
                      <a:pt x="2362" y="621"/>
                      <a:pt x="2361" y="641"/>
                      <a:pt x="2374" y="645"/>
                    </a:cubicBezTo>
                    <a:cubicBezTo>
                      <a:pt x="2377" y="626"/>
                      <a:pt x="2370" y="620"/>
                      <a:pt x="2377" y="605"/>
                    </a:cubicBezTo>
                    <a:cubicBezTo>
                      <a:pt x="2368" y="589"/>
                      <a:pt x="2345" y="589"/>
                      <a:pt x="2343" y="565"/>
                    </a:cubicBezTo>
                    <a:cubicBezTo>
                      <a:pt x="2350" y="558"/>
                      <a:pt x="2358" y="553"/>
                      <a:pt x="2357" y="537"/>
                    </a:cubicBezTo>
                    <a:cubicBezTo>
                      <a:pt x="2349" y="535"/>
                      <a:pt x="2339" y="534"/>
                      <a:pt x="2340" y="521"/>
                    </a:cubicBezTo>
                    <a:cubicBezTo>
                      <a:pt x="2347" y="530"/>
                      <a:pt x="2350" y="519"/>
                      <a:pt x="2360" y="521"/>
                    </a:cubicBezTo>
                    <a:cubicBezTo>
                      <a:pt x="2351" y="497"/>
                      <a:pt x="2352" y="483"/>
                      <a:pt x="2337" y="465"/>
                    </a:cubicBezTo>
                    <a:cubicBezTo>
                      <a:pt x="2338" y="474"/>
                      <a:pt x="2344" y="487"/>
                      <a:pt x="2333" y="489"/>
                    </a:cubicBezTo>
                    <a:cubicBezTo>
                      <a:pt x="2321" y="477"/>
                      <a:pt x="2301" y="474"/>
                      <a:pt x="2289" y="461"/>
                    </a:cubicBezTo>
                    <a:cubicBezTo>
                      <a:pt x="2285" y="476"/>
                      <a:pt x="2299" y="469"/>
                      <a:pt x="2296" y="481"/>
                    </a:cubicBezTo>
                    <a:cubicBezTo>
                      <a:pt x="2287" y="471"/>
                      <a:pt x="2280" y="483"/>
                      <a:pt x="2273" y="485"/>
                    </a:cubicBezTo>
                    <a:cubicBezTo>
                      <a:pt x="2269" y="483"/>
                      <a:pt x="2265" y="481"/>
                      <a:pt x="2263" y="477"/>
                    </a:cubicBezTo>
                    <a:cubicBezTo>
                      <a:pt x="2268" y="477"/>
                      <a:pt x="2274" y="478"/>
                      <a:pt x="2273" y="469"/>
                    </a:cubicBezTo>
                    <a:cubicBezTo>
                      <a:pt x="2257" y="455"/>
                      <a:pt x="2228" y="434"/>
                      <a:pt x="2215" y="430"/>
                    </a:cubicBezTo>
                    <a:cubicBezTo>
                      <a:pt x="2227" y="447"/>
                      <a:pt x="2245" y="455"/>
                      <a:pt x="2256" y="473"/>
                    </a:cubicBezTo>
                    <a:cubicBezTo>
                      <a:pt x="2251" y="468"/>
                      <a:pt x="2243" y="465"/>
                      <a:pt x="2236" y="461"/>
                    </a:cubicBezTo>
                    <a:cubicBezTo>
                      <a:pt x="2237" y="482"/>
                      <a:pt x="2250" y="490"/>
                      <a:pt x="2256" y="505"/>
                    </a:cubicBezTo>
                    <a:cubicBezTo>
                      <a:pt x="2236" y="491"/>
                      <a:pt x="2224" y="445"/>
                      <a:pt x="2202" y="445"/>
                    </a:cubicBezTo>
                    <a:cubicBezTo>
                      <a:pt x="2220" y="475"/>
                      <a:pt x="2232" y="510"/>
                      <a:pt x="2252" y="537"/>
                    </a:cubicBezTo>
                    <a:cubicBezTo>
                      <a:pt x="2279" y="522"/>
                      <a:pt x="2306" y="582"/>
                      <a:pt x="2333" y="581"/>
                    </a:cubicBezTo>
                    <a:cubicBezTo>
                      <a:pt x="2320" y="577"/>
                      <a:pt x="2323" y="592"/>
                      <a:pt x="2320" y="601"/>
                    </a:cubicBezTo>
                    <a:cubicBezTo>
                      <a:pt x="2324" y="612"/>
                      <a:pt x="2336" y="616"/>
                      <a:pt x="2340" y="629"/>
                    </a:cubicBezTo>
                    <a:cubicBezTo>
                      <a:pt x="2325" y="618"/>
                      <a:pt x="2309" y="607"/>
                      <a:pt x="2296" y="593"/>
                    </a:cubicBezTo>
                    <a:cubicBezTo>
                      <a:pt x="2296" y="572"/>
                      <a:pt x="2288" y="560"/>
                      <a:pt x="2273" y="557"/>
                    </a:cubicBezTo>
                    <a:cubicBezTo>
                      <a:pt x="2273" y="569"/>
                      <a:pt x="2290" y="582"/>
                      <a:pt x="2283" y="589"/>
                    </a:cubicBezTo>
                    <a:cubicBezTo>
                      <a:pt x="2275" y="588"/>
                      <a:pt x="2277" y="575"/>
                      <a:pt x="2266" y="577"/>
                    </a:cubicBezTo>
                    <a:cubicBezTo>
                      <a:pt x="2266" y="594"/>
                      <a:pt x="2273" y="603"/>
                      <a:pt x="2276" y="617"/>
                    </a:cubicBezTo>
                    <a:cubicBezTo>
                      <a:pt x="2282" y="611"/>
                      <a:pt x="2281" y="596"/>
                      <a:pt x="2293" y="597"/>
                    </a:cubicBezTo>
                    <a:cubicBezTo>
                      <a:pt x="2294" y="614"/>
                      <a:pt x="2307" y="617"/>
                      <a:pt x="2310" y="633"/>
                    </a:cubicBezTo>
                    <a:cubicBezTo>
                      <a:pt x="2303" y="631"/>
                      <a:pt x="2301" y="624"/>
                      <a:pt x="2293" y="625"/>
                    </a:cubicBezTo>
                    <a:cubicBezTo>
                      <a:pt x="2306" y="649"/>
                      <a:pt x="2323" y="669"/>
                      <a:pt x="2333" y="696"/>
                    </a:cubicBezTo>
                    <a:cubicBezTo>
                      <a:pt x="2338" y="684"/>
                      <a:pt x="2332" y="682"/>
                      <a:pt x="2333" y="664"/>
                    </a:cubicBezTo>
                    <a:cubicBezTo>
                      <a:pt x="2338" y="664"/>
                      <a:pt x="2343" y="681"/>
                      <a:pt x="2347" y="668"/>
                    </a:cubicBezTo>
                    <a:cubicBezTo>
                      <a:pt x="2340" y="654"/>
                      <a:pt x="2310" y="649"/>
                      <a:pt x="2316" y="633"/>
                    </a:cubicBezTo>
                    <a:cubicBezTo>
                      <a:pt x="2329" y="642"/>
                      <a:pt x="2333" y="638"/>
                      <a:pt x="2347" y="648"/>
                    </a:cubicBezTo>
                    <a:cubicBezTo>
                      <a:pt x="2357" y="641"/>
                      <a:pt x="2339" y="624"/>
                      <a:pt x="2347" y="621"/>
                    </a:cubicBezTo>
                    <a:close/>
                    <a:moveTo>
                      <a:pt x="2343" y="1182"/>
                    </a:moveTo>
                    <a:cubicBezTo>
                      <a:pt x="2359" y="1177"/>
                      <a:pt x="2366" y="1161"/>
                      <a:pt x="2370" y="1142"/>
                    </a:cubicBezTo>
                    <a:cubicBezTo>
                      <a:pt x="2349" y="1147"/>
                      <a:pt x="2371" y="1127"/>
                      <a:pt x="2360" y="1122"/>
                    </a:cubicBezTo>
                    <a:cubicBezTo>
                      <a:pt x="2359" y="1145"/>
                      <a:pt x="2348" y="1155"/>
                      <a:pt x="2333" y="1162"/>
                    </a:cubicBezTo>
                    <a:cubicBezTo>
                      <a:pt x="2332" y="1150"/>
                      <a:pt x="2316" y="1155"/>
                      <a:pt x="2306" y="1154"/>
                    </a:cubicBezTo>
                    <a:cubicBezTo>
                      <a:pt x="2312" y="1173"/>
                      <a:pt x="2301" y="1176"/>
                      <a:pt x="2306" y="1186"/>
                    </a:cubicBezTo>
                    <a:cubicBezTo>
                      <a:pt x="2311" y="1182"/>
                      <a:pt x="2326" y="1200"/>
                      <a:pt x="2333" y="1206"/>
                    </a:cubicBezTo>
                    <a:cubicBezTo>
                      <a:pt x="2347" y="1192"/>
                      <a:pt x="2334" y="1170"/>
                      <a:pt x="2353" y="1162"/>
                    </a:cubicBezTo>
                    <a:cubicBezTo>
                      <a:pt x="2353" y="1173"/>
                      <a:pt x="2343" y="1171"/>
                      <a:pt x="2343" y="1182"/>
                    </a:cubicBezTo>
                    <a:close/>
                    <a:moveTo>
                      <a:pt x="2323" y="422"/>
                    </a:moveTo>
                    <a:cubicBezTo>
                      <a:pt x="2324" y="414"/>
                      <a:pt x="2319" y="414"/>
                      <a:pt x="2316" y="410"/>
                    </a:cubicBezTo>
                    <a:cubicBezTo>
                      <a:pt x="2327" y="399"/>
                      <a:pt x="2337" y="414"/>
                      <a:pt x="2347" y="418"/>
                    </a:cubicBezTo>
                    <a:cubicBezTo>
                      <a:pt x="2351" y="408"/>
                      <a:pt x="2339" y="398"/>
                      <a:pt x="2347" y="398"/>
                    </a:cubicBezTo>
                    <a:cubicBezTo>
                      <a:pt x="2350" y="403"/>
                      <a:pt x="2352" y="410"/>
                      <a:pt x="2360" y="410"/>
                    </a:cubicBezTo>
                    <a:cubicBezTo>
                      <a:pt x="2363" y="392"/>
                      <a:pt x="2350" y="392"/>
                      <a:pt x="2350" y="378"/>
                    </a:cubicBezTo>
                    <a:cubicBezTo>
                      <a:pt x="2357" y="377"/>
                      <a:pt x="2357" y="383"/>
                      <a:pt x="2360" y="386"/>
                    </a:cubicBezTo>
                    <a:cubicBezTo>
                      <a:pt x="2363" y="373"/>
                      <a:pt x="2355" y="373"/>
                      <a:pt x="2353" y="366"/>
                    </a:cubicBezTo>
                    <a:cubicBezTo>
                      <a:pt x="2333" y="379"/>
                      <a:pt x="2314" y="365"/>
                      <a:pt x="2296" y="366"/>
                    </a:cubicBezTo>
                    <a:cubicBezTo>
                      <a:pt x="2290" y="368"/>
                      <a:pt x="2296" y="385"/>
                      <a:pt x="2289" y="386"/>
                    </a:cubicBezTo>
                    <a:cubicBezTo>
                      <a:pt x="2283" y="377"/>
                      <a:pt x="2280" y="365"/>
                      <a:pt x="2266" y="366"/>
                    </a:cubicBezTo>
                    <a:cubicBezTo>
                      <a:pt x="2264" y="373"/>
                      <a:pt x="2270" y="399"/>
                      <a:pt x="2279" y="406"/>
                    </a:cubicBezTo>
                    <a:cubicBezTo>
                      <a:pt x="2281" y="386"/>
                      <a:pt x="2281" y="410"/>
                      <a:pt x="2289" y="406"/>
                    </a:cubicBezTo>
                    <a:cubicBezTo>
                      <a:pt x="2296" y="405"/>
                      <a:pt x="2292" y="392"/>
                      <a:pt x="2300" y="394"/>
                    </a:cubicBezTo>
                    <a:cubicBezTo>
                      <a:pt x="2297" y="399"/>
                      <a:pt x="2310" y="436"/>
                      <a:pt x="2316" y="430"/>
                    </a:cubicBezTo>
                    <a:cubicBezTo>
                      <a:pt x="2306" y="425"/>
                      <a:pt x="2318" y="411"/>
                      <a:pt x="2323" y="422"/>
                    </a:cubicBezTo>
                    <a:close/>
                    <a:moveTo>
                      <a:pt x="2300" y="720"/>
                    </a:moveTo>
                    <a:cubicBezTo>
                      <a:pt x="2300" y="723"/>
                      <a:pt x="2300" y="725"/>
                      <a:pt x="2300" y="728"/>
                    </a:cubicBezTo>
                    <a:cubicBezTo>
                      <a:pt x="2298" y="728"/>
                      <a:pt x="2296" y="729"/>
                      <a:pt x="2296" y="732"/>
                    </a:cubicBezTo>
                    <a:cubicBezTo>
                      <a:pt x="2318" y="737"/>
                      <a:pt x="2314" y="772"/>
                      <a:pt x="2333" y="788"/>
                    </a:cubicBezTo>
                    <a:cubicBezTo>
                      <a:pt x="2332" y="764"/>
                      <a:pt x="2324" y="729"/>
                      <a:pt x="2300" y="720"/>
                    </a:cubicBezTo>
                    <a:close/>
                    <a:moveTo>
                      <a:pt x="2286" y="1409"/>
                    </a:moveTo>
                    <a:cubicBezTo>
                      <a:pt x="2298" y="1410"/>
                      <a:pt x="2306" y="1406"/>
                      <a:pt x="2310" y="1397"/>
                    </a:cubicBezTo>
                    <a:cubicBezTo>
                      <a:pt x="2299" y="1391"/>
                      <a:pt x="2291" y="1398"/>
                      <a:pt x="2286" y="1409"/>
                    </a:cubicBezTo>
                    <a:close/>
                    <a:moveTo>
                      <a:pt x="2269" y="645"/>
                    </a:moveTo>
                    <a:cubicBezTo>
                      <a:pt x="2276" y="652"/>
                      <a:pt x="2281" y="684"/>
                      <a:pt x="2296" y="668"/>
                    </a:cubicBezTo>
                    <a:cubicBezTo>
                      <a:pt x="2286" y="666"/>
                      <a:pt x="2267" y="636"/>
                      <a:pt x="2269" y="645"/>
                    </a:cubicBezTo>
                    <a:close/>
                    <a:moveTo>
                      <a:pt x="2259" y="716"/>
                    </a:moveTo>
                    <a:cubicBezTo>
                      <a:pt x="2255" y="732"/>
                      <a:pt x="2269" y="726"/>
                      <a:pt x="2269" y="736"/>
                    </a:cubicBezTo>
                    <a:cubicBezTo>
                      <a:pt x="2263" y="740"/>
                      <a:pt x="2258" y="724"/>
                      <a:pt x="2256" y="736"/>
                    </a:cubicBezTo>
                    <a:cubicBezTo>
                      <a:pt x="2265" y="740"/>
                      <a:pt x="2272" y="746"/>
                      <a:pt x="2279" y="752"/>
                    </a:cubicBezTo>
                    <a:cubicBezTo>
                      <a:pt x="2280" y="755"/>
                      <a:pt x="2279" y="760"/>
                      <a:pt x="2283" y="760"/>
                    </a:cubicBezTo>
                    <a:cubicBezTo>
                      <a:pt x="2283" y="754"/>
                      <a:pt x="2282" y="746"/>
                      <a:pt x="2289" y="748"/>
                    </a:cubicBezTo>
                    <a:cubicBezTo>
                      <a:pt x="2286" y="733"/>
                      <a:pt x="2288" y="713"/>
                      <a:pt x="2273" y="712"/>
                    </a:cubicBezTo>
                    <a:cubicBezTo>
                      <a:pt x="2283" y="706"/>
                      <a:pt x="2284" y="715"/>
                      <a:pt x="2293" y="708"/>
                    </a:cubicBezTo>
                    <a:cubicBezTo>
                      <a:pt x="2295" y="694"/>
                      <a:pt x="2277" y="695"/>
                      <a:pt x="2286" y="684"/>
                    </a:cubicBezTo>
                    <a:cubicBezTo>
                      <a:pt x="2272" y="678"/>
                      <a:pt x="2286" y="705"/>
                      <a:pt x="2276" y="704"/>
                    </a:cubicBezTo>
                    <a:cubicBezTo>
                      <a:pt x="2275" y="688"/>
                      <a:pt x="2253" y="676"/>
                      <a:pt x="2246" y="680"/>
                    </a:cubicBezTo>
                    <a:cubicBezTo>
                      <a:pt x="2250" y="683"/>
                      <a:pt x="2244" y="691"/>
                      <a:pt x="2249" y="700"/>
                    </a:cubicBezTo>
                    <a:cubicBezTo>
                      <a:pt x="2244" y="711"/>
                      <a:pt x="2235" y="693"/>
                      <a:pt x="2232" y="704"/>
                    </a:cubicBezTo>
                    <a:cubicBezTo>
                      <a:pt x="2240" y="707"/>
                      <a:pt x="2241" y="717"/>
                      <a:pt x="2249" y="720"/>
                    </a:cubicBezTo>
                    <a:cubicBezTo>
                      <a:pt x="2248" y="714"/>
                      <a:pt x="2254" y="709"/>
                      <a:pt x="2256" y="716"/>
                    </a:cubicBezTo>
                    <a:cubicBezTo>
                      <a:pt x="2251" y="718"/>
                      <a:pt x="2255" y="721"/>
                      <a:pt x="2259" y="716"/>
                    </a:cubicBezTo>
                    <a:close/>
                    <a:moveTo>
                      <a:pt x="2289" y="1365"/>
                    </a:moveTo>
                    <a:cubicBezTo>
                      <a:pt x="2287" y="1354"/>
                      <a:pt x="2294" y="1355"/>
                      <a:pt x="2293" y="1345"/>
                    </a:cubicBezTo>
                    <a:cubicBezTo>
                      <a:pt x="2280" y="1344"/>
                      <a:pt x="2275" y="1364"/>
                      <a:pt x="2289" y="1365"/>
                    </a:cubicBezTo>
                    <a:close/>
                    <a:moveTo>
                      <a:pt x="2236" y="430"/>
                    </a:moveTo>
                    <a:cubicBezTo>
                      <a:pt x="2241" y="434"/>
                      <a:pt x="2244" y="441"/>
                      <a:pt x="2249" y="445"/>
                    </a:cubicBezTo>
                    <a:cubicBezTo>
                      <a:pt x="2258" y="435"/>
                      <a:pt x="2280" y="465"/>
                      <a:pt x="2289" y="453"/>
                    </a:cubicBezTo>
                    <a:cubicBezTo>
                      <a:pt x="2272" y="443"/>
                      <a:pt x="2246" y="426"/>
                      <a:pt x="2236" y="430"/>
                    </a:cubicBezTo>
                    <a:close/>
                    <a:moveTo>
                      <a:pt x="2269" y="808"/>
                    </a:moveTo>
                    <a:cubicBezTo>
                      <a:pt x="2280" y="806"/>
                      <a:pt x="2283" y="817"/>
                      <a:pt x="2286" y="804"/>
                    </a:cubicBezTo>
                    <a:cubicBezTo>
                      <a:pt x="2280" y="793"/>
                      <a:pt x="2275" y="803"/>
                      <a:pt x="2269" y="796"/>
                    </a:cubicBezTo>
                    <a:cubicBezTo>
                      <a:pt x="2278" y="784"/>
                      <a:pt x="2261" y="776"/>
                      <a:pt x="2263" y="760"/>
                    </a:cubicBezTo>
                    <a:cubicBezTo>
                      <a:pt x="2236" y="761"/>
                      <a:pt x="2254" y="733"/>
                      <a:pt x="2229" y="732"/>
                    </a:cubicBezTo>
                    <a:cubicBezTo>
                      <a:pt x="2228" y="745"/>
                      <a:pt x="2238" y="745"/>
                      <a:pt x="2236" y="760"/>
                    </a:cubicBezTo>
                    <a:cubicBezTo>
                      <a:pt x="2280" y="774"/>
                      <a:pt x="2252" y="848"/>
                      <a:pt x="2286" y="875"/>
                    </a:cubicBezTo>
                    <a:cubicBezTo>
                      <a:pt x="2289" y="844"/>
                      <a:pt x="2276" y="823"/>
                      <a:pt x="2269" y="808"/>
                    </a:cubicBezTo>
                    <a:close/>
                    <a:moveTo>
                      <a:pt x="2276" y="1182"/>
                    </a:moveTo>
                    <a:cubicBezTo>
                      <a:pt x="2276" y="1187"/>
                      <a:pt x="2277" y="1193"/>
                      <a:pt x="2273" y="1194"/>
                    </a:cubicBezTo>
                    <a:cubicBezTo>
                      <a:pt x="2265" y="1193"/>
                      <a:pt x="2262" y="1197"/>
                      <a:pt x="2263" y="1206"/>
                    </a:cubicBezTo>
                    <a:cubicBezTo>
                      <a:pt x="2280" y="1215"/>
                      <a:pt x="2275" y="1204"/>
                      <a:pt x="2289" y="1214"/>
                    </a:cubicBezTo>
                    <a:cubicBezTo>
                      <a:pt x="2284" y="1200"/>
                      <a:pt x="2295" y="1184"/>
                      <a:pt x="2276" y="1182"/>
                    </a:cubicBezTo>
                    <a:close/>
                    <a:moveTo>
                      <a:pt x="2259" y="1504"/>
                    </a:moveTo>
                    <a:cubicBezTo>
                      <a:pt x="2271" y="1503"/>
                      <a:pt x="2274" y="1490"/>
                      <a:pt x="2283" y="1485"/>
                    </a:cubicBezTo>
                    <a:cubicBezTo>
                      <a:pt x="2271" y="1486"/>
                      <a:pt x="2264" y="1495"/>
                      <a:pt x="2259" y="1504"/>
                    </a:cubicBezTo>
                    <a:close/>
                    <a:moveTo>
                      <a:pt x="2252" y="1457"/>
                    </a:moveTo>
                    <a:cubicBezTo>
                      <a:pt x="2257" y="1445"/>
                      <a:pt x="2264" y="1436"/>
                      <a:pt x="2269" y="1425"/>
                    </a:cubicBezTo>
                    <a:cubicBezTo>
                      <a:pt x="2265" y="1425"/>
                      <a:pt x="2260" y="1425"/>
                      <a:pt x="2256" y="1425"/>
                    </a:cubicBezTo>
                    <a:cubicBezTo>
                      <a:pt x="2252" y="1437"/>
                      <a:pt x="2250" y="1452"/>
                      <a:pt x="2242" y="1461"/>
                    </a:cubicBezTo>
                    <a:cubicBezTo>
                      <a:pt x="2250" y="1460"/>
                      <a:pt x="2255" y="1462"/>
                      <a:pt x="2256" y="1469"/>
                    </a:cubicBezTo>
                    <a:cubicBezTo>
                      <a:pt x="2247" y="1458"/>
                      <a:pt x="2240" y="1470"/>
                      <a:pt x="2236" y="1477"/>
                    </a:cubicBezTo>
                    <a:cubicBezTo>
                      <a:pt x="2237" y="1451"/>
                      <a:pt x="2226" y="1440"/>
                      <a:pt x="2242" y="1429"/>
                    </a:cubicBezTo>
                    <a:cubicBezTo>
                      <a:pt x="2241" y="1410"/>
                      <a:pt x="2236" y="1404"/>
                      <a:pt x="2236" y="1393"/>
                    </a:cubicBezTo>
                    <a:cubicBezTo>
                      <a:pt x="2230" y="1401"/>
                      <a:pt x="2228" y="1413"/>
                      <a:pt x="2219" y="1417"/>
                    </a:cubicBezTo>
                    <a:cubicBezTo>
                      <a:pt x="2217" y="1404"/>
                      <a:pt x="2226" y="1401"/>
                      <a:pt x="2219" y="1393"/>
                    </a:cubicBezTo>
                    <a:cubicBezTo>
                      <a:pt x="2207" y="1392"/>
                      <a:pt x="2208" y="1407"/>
                      <a:pt x="2202" y="1413"/>
                    </a:cubicBezTo>
                    <a:cubicBezTo>
                      <a:pt x="2206" y="1415"/>
                      <a:pt x="2210" y="1417"/>
                      <a:pt x="2212" y="1421"/>
                    </a:cubicBezTo>
                    <a:cubicBezTo>
                      <a:pt x="2205" y="1427"/>
                      <a:pt x="2195" y="1441"/>
                      <a:pt x="2209" y="1449"/>
                    </a:cubicBezTo>
                    <a:cubicBezTo>
                      <a:pt x="2202" y="1450"/>
                      <a:pt x="2201" y="1444"/>
                      <a:pt x="2195" y="1445"/>
                    </a:cubicBezTo>
                    <a:cubicBezTo>
                      <a:pt x="2194" y="1465"/>
                      <a:pt x="2186" y="1474"/>
                      <a:pt x="2182" y="1481"/>
                    </a:cubicBezTo>
                    <a:cubicBezTo>
                      <a:pt x="2195" y="1479"/>
                      <a:pt x="2205" y="1473"/>
                      <a:pt x="2212" y="1465"/>
                    </a:cubicBezTo>
                    <a:cubicBezTo>
                      <a:pt x="2209" y="1486"/>
                      <a:pt x="2234" y="1473"/>
                      <a:pt x="2239" y="1485"/>
                    </a:cubicBezTo>
                    <a:cubicBezTo>
                      <a:pt x="2229" y="1481"/>
                      <a:pt x="2233" y="1493"/>
                      <a:pt x="2232" y="1500"/>
                    </a:cubicBezTo>
                    <a:cubicBezTo>
                      <a:pt x="2251" y="1497"/>
                      <a:pt x="2256" y="1478"/>
                      <a:pt x="2269" y="1469"/>
                    </a:cubicBezTo>
                    <a:cubicBezTo>
                      <a:pt x="2265" y="1463"/>
                      <a:pt x="2253" y="1467"/>
                      <a:pt x="2252" y="1457"/>
                    </a:cubicBezTo>
                    <a:close/>
                    <a:moveTo>
                      <a:pt x="2246" y="1393"/>
                    </a:moveTo>
                    <a:cubicBezTo>
                      <a:pt x="2248" y="1384"/>
                      <a:pt x="2253" y="1377"/>
                      <a:pt x="2252" y="1365"/>
                    </a:cubicBezTo>
                    <a:cubicBezTo>
                      <a:pt x="2244" y="1364"/>
                      <a:pt x="2240" y="1390"/>
                      <a:pt x="2246" y="1393"/>
                    </a:cubicBezTo>
                    <a:close/>
                    <a:moveTo>
                      <a:pt x="2246" y="597"/>
                    </a:moveTo>
                    <a:cubicBezTo>
                      <a:pt x="2234" y="593"/>
                      <a:pt x="2241" y="609"/>
                      <a:pt x="2239" y="617"/>
                    </a:cubicBezTo>
                    <a:cubicBezTo>
                      <a:pt x="2251" y="615"/>
                      <a:pt x="2248" y="606"/>
                      <a:pt x="2246" y="597"/>
                    </a:cubicBezTo>
                    <a:close/>
                    <a:moveTo>
                      <a:pt x="2239" y="537"/>
                    </a:moveTo>
                    <a:cubicBezTo>
                      <a:pt x="2232" y="510"/>
                      <a:pt x="2200" y="512"/>
                      <a:pt x="2199" y="477"/>
                    </a:cubicBezTo>
                    <a:cubicBezTo>
                      <a:pt x="2179" y="472"/>
                      <a:pt x="2166" y="457"/>
                      <a:pt x="2148" y="449"/>
                    </a:cubicBezTo>
                    <a:cubicBezTo>
                      <a:pt x="2141" y="479"/>
                      <a:pt x="2166" y="482"/>
                      <a:pt x="2178" y="497"/>
                    </a:cubicBezTo>
                    <a:cubicBezTo>
                      <a:pt x="2185" y="496"/>
                      <a:pt x="2177" y="491"/>
                      <a:pt x="2182" y="489"/>
                    </a:cubicBezTo>
                    <a:cubicBezTo>
                      <a:pt x="2186" y="493"/>
                      <a:pt x="2191" y="494"/>
                      <a:pt x="2199" y="493"/>
                    </a:cubicBezTo>
                    <a:cubicBezTo>
                      <a:pt x="2197" y="516"/>
                      <a:pt x="2218" y="510"/>
                      <a:pt x="2222" y="525"/>
                    </a:cubicBezTo>
                    <a:cubicBezTo>
                      <a:pt x="2212" y="530"/>
                      <a:pt x="2214" y="519"/>
                      <a:pt x="2209" y="517"/>
                    </a:cubicBezTo>
                    <a:cubicBezTo>
                      <a:pt x="2215" y="528"/>
                      <a:pt x="2222" y="560"/>
                      <a:pt x="2236" y="549"/>
                    </a:cubicBezTo>
                    <a:cubicBezTo>
                      <a:pt x="2232" y="546"/>
                      <a:pt x="2223" y="530"/>
                      <a:pt x="2229" y="529"/>
                    </a:cubicBezTo>
                    <a:cubicBezTo>
                      <a:pt x="2230" y="534"/>
                      <a:pt x="2233" y="537"/>
                      <a:pt x="2239" y="537"/>
                    </a:cubicBezTo>
                    <a:close/>
                    <a:moveTo>
                      <a:pt x="2202" y="577"/>
                    </a:moveTo>
                    <a:cubicBezTo>
                      <a:pt x="2212" y="585"/>
                      <a:pt x="2211" y="606"/>
                      <a:pt x="2232" y="601"/>
                    </a:cubicBezTo>
                    <a:cubicBezTo>
                      <a:pt x="2233" y="591"/>
                      <a:pt x="2227" y="588"/>
                      <a:pt x="2226" y="581"/>
                    </a:cubicBezTo>
                    <a:cubicBezTo>
                      <a:pt x="2213" y="588"/>
                      <a:pt x="2205" y="569"/>
                      <a:pt x="2202" y="577"/>
                    </a:cubicBezTo>
                    <a:close/>
                    <a:moveTo>
                      <a:pt x="2178" y="1811"/>
                    </a:moveTo>
                    <a:cubicBezTo>
                      <a:pt x="2189" y="1806"/>
                      <a:pt x="2201" y="1801"/>
                      <a:pt x="2205" y="1787"/>
                    </a:cubicBezTo>
                    <a:cubicBezTo>
                      <a:pt x="2190" y="1787"/>
                      <a:pt x="2189" y="1805"/>
                      <a:pt x="2178" y="1811"/>
                    </a:cubicBezTo>
                    <a:close/>
                    <a:moveTo>
                      <a:pt x="2175" y="577"/>
                    </a:moveTo>
                    <a:cubicBezTo>
                      <a:pt x="2182" y="598"/>
                      <a:pt x="2179" y="620"/>
                      <a:pt x="2202" y="629"/>
                    </a:cubicBezTo>
                    <a:cubicBezTo>
                      <a:pt x="2201" y="602"/>
                      <a:pt x="2189" y="588"/>
                      <a:pt x="2175" y="577"/>
                    </a:cubicBezTo>
                    <a:close/>
                    <a:moveTo>
                      <a:pt x="2178" y="1425"/>
                    </a:moveTo>
                    <a:cubicBezTo>
                      <a:pt x="2175" y="1421"/>
                      <a:pt x="2159" y="1413"/>
                      <a:pt x="2158" y="1421"/>
                    </a:cubicBezTo>
                    <a:cubicBezTo>
                      <a:pt x="2163" y="1429"/>
                      <a:pt x="2122" y="1482"/>
                      <a:pt x="2138" y="1445"/>
                    </a:cubicBezTo>
                    <a:cubicBezTo>
                      <a:pt x="2128" y="1447"/>
                      <a:pt x="2119" y="1451"/>
                      <a:pt x="2118" y="1465"/>
                    </a:cubicBezTo>
                    <a:cubicBezTo>
                      <a:pt x="2142" y="1466"/>
                      <a:pt x="2110" y="1481"/>
                      <a:pt x="2121" y="1489"/>
                    </a:cubicBezTo>
                    <a:cubicBezTo>
                      <a:pt x="2152" y="1467"/>
                      <a:pt x="2169" y="1444"/>
                      <a:pt x="2199" y="1429"/>
                    </a:cubicBezTo>
                    <a:cubicBezTo>
                      <a:pt x="2197" y="1421"/>
                      <a:pt x="2203" y="1403"/>
                      <a:pt x="2195" y="1401"/>
                    </a:cubicBezTo>
                    <a:cubicBezTo>
                      <a:pt x="2191" y="1418"/>
                      <a:pt x="2188" y="1413"/>
                      <a:pt x="2178" y="1425"/>
                    </a:cubicBezTo>
                    <a:close/>
                    <a:moveTo>
                      <a:pt x="2162" y="1493"/>
                    </a:moveTo>
                    <a:cubicBezTo>
                      <a:pt x="2171" y="1492"/>
                      <a:pt x="2176" y="1486"/>
                      <a:pt x="2175" y="1473"/>
                    </a:cubicBezTo>
                    <a:cubicBezTo>
                      <a:pt x="2166" y="1474"/>
                      <a:pt x="2164" y="1483"/>
                      <a:pt x="2162" y="1493"/>
                    </a:cubicBezTo>
                    <a:close/>
                    <a:moveTo>
                      <a:pt x="2128" y="541"/>
                    </a:moveTo>
                    <a:cubicBezTo>
                      <a:pt x="2120" y="544"/>
                      <a:pt x="2114" y="548"/>
                      <a:pt x="2115" y="561"/>
                    </a:cubicBezTo>
                    <a:cubicBezTo>
                      <a:pt x="2127" y="570"/>
                      <a:pt x="2146" y="593"/>
                      <a:pt x="2162" y="585"/>
                    </a:cubicBezTo>
                    <a:cubicBezTo>
                      <a:pt x="2152" y="569"/>
                      <a:pt x="2115" y="571"/>
                      <a:pt x="2128" y="541"/>
                    </a:cubicBezTo>
                    <a:close/>
                    <a:moveTo>
                      <a:pt x="2108" y="1883"/>
                    </a:moveTo>
                    <a:cubicBezTo>
                      <a:pt x="2112" y="1893"/>
                      <a:pt x="2106" y="1895"/>
                      <a:pt x="2111" y="1899"/>
                    </a:cubicBezTo>
                    <a:cubicBezTo>
                      <a:pt x="2128" y="1883"/>
                      <a:pt x="2128" y="1869"/>
                      <a:pt x="2141" y="1855"/>
                    </a:cubicBezTo>
                    <a:cubicBezTo>
                      <a:pt x="2127" y="1860"/>
                      <a:pt x="2120" y="1875"/>
                      <a:pt x="2108" y="1883"/>
                    </a:cubicBezTo>
                    <a:close/>
                    <a:moveTo>
                      <a:pt x="2104" y="477"/>
                    </a:moveTo>
                    <a:cubicBezTo>
                      <a:pt x="2100" y="441"/>
                      <a:pt x="2085" y="415"/>
                      <a:pt x="2057" y="406"/>
                    </a:cubicBezTo>
                    <a:cubicBezTo>
                      <a:pt x="2064" y="419"/>
                      <a:pt x="2045" y="422"/>
                      <a:pt x="2044" y="414"/>
                    </a:cubicBezTo>
                    <a:cubicBezTo>
                      <a:pt x="2046" y="414"/>
                      <a:pt x="2048" y="410"/>
                      <a:pt x="2044" y="410"/>
                    </a:cubicBezTo>
                    <a:cubicBezTo>
                      <a:pt x="2028" y="458"/>
                      <a:pt x="2089" y="457"/>
                      <a:pt x="2104" y="477"/>
                    </a:cubicBezTo>
                    <a:close/>
                    <a:moveTo>
                      <a:pt x="2118" y="461"/>
                    </a:moveTo>
                    <a:cubicBezTo>
                      <a:pt x="2122" y="437"/>
                      <a:pt x="2110" y="410"/>
                      <a:pt x="2088" y="406"/>
                    </a:cubicBezTo>
                    <a:cubicBezTo>
                      <a:pt x="2101" y="420"/>
                      <a:pt x="2095" y="458"/>
                      <a:pt x="2118" y="461"/>
                    </a:cubicBezTo>
                    <a:close/>
                    <a:moveTo>
                      <a:pt x="2067" y="310"/>
                    </a:moveTo>
                    <a:cubicBezTo>
                      <a:pt x="2077" y="326"/>
                      <a:pt x="2097" y="324"/>
                      <a:pt x="2111" y="334"/>
                    </a:cubicBezTo>
                    <a:cubicBezTo>
                      <a:pt x="2109" y="322"/>
                      <a:pt x="2123" y="329"/>
                      <a:pt x="2118" y="314"/>
                    </a:cubicBezTo>
                    <a:cubicBezTo>
                      <a:pt x="2101" y="314"/>
                      <a:pt x="2090" y="307"/>
                      <a:pt x="2081" y="298"/>
                    </a:cubicBezTo>
                    <a:cubicBezTo>
                      <a:pt x="2086" y="298"/>
                      <a:pt x="2083" y="287"/>
                      <a:pt x="2081" y="294"/>
                    </a:cubicBezTo>
                    <a:cubicBezTo>
                      <a:pt x="2078" y="301"/>
                      <a:pt x="2068" y="301"/>
                      <a:pt x="2067" y="310"/>
                    </a:cubicBezTo>
                    <a:close/>
                    <a:moveTo>
                      <a:pt x="2091" y="525"/>
                    </a:moveTo>
                    <a:cubicBezTo>
                      <a:pt x="2101" y="521"/>
                      <a:pt x="2097" y="534"/>
                      <a:pt x="2098" y="541"/>
                    </a:cubicBezTo>
                    <a:cubicBezTo>
                      <a:pt x="2106" y="541"/>
                      <a:pt x="2111" y="535"/>
                      <a:pt x="2111" y="525"/>
                    </a:cubicBezTo>
                    <a:cubicBezTo>
                      <a:pt x="2109" y="522"/>
                      <a:pt x="2092" y="516"/>
                      <a:pt x="2091" y="525"/>
                    </a:cubicBezTo>
                    <a:close/>
                    <a:moveTo>
                      <a:pt x="2081" y="1927"/>
                    </a:moveTo>
                    <a:cubicBezTo>
                      <a:pt x="2083" y="1927"/>
                      <a:pt x="2085" y="1927"/>
                      <a:pt x="2088" y="1927"/>
                    </a:cubicBezTo>
                    <a:cubicBezTo>
                      <a:pt x="2088" y="1929"/>
                      <a:pt x="2088" y="1931"/>
                      <a:pt x="2091" y="1930"/>
                    </a:cubicBezTo>
                    <a:cubicBezTo>
                      <a:pt x="2089" y="1914"/>
                      <a:pt x="2105" y="1921"/>
                      <a:pt x="2104" y="1907"/>
                    </a:cubicBezTo>
                    <a:cubicBezTo>
                      <a:pt x="2096" y="1913"/>
                      <a:pt x="2082" y="1911"/>
                      <a:pt x="2081" y="1927"/>
                    </a:cubicBezTo>
                    <a:close/>
                    <a:moveTo>
                      <a:pt x="2057" y="1759"/>
                    </a:moveTo>
                    <a:cubicBezTo>
                      <a:pt x="2059" y="1749"/>
                      <a:pt x="2079" y="1740"/>
                      <a:pt x="2071" y="1731"/>
                    </a:cubicBezTo>
                    <a:cubicBezTo>
                      <a:pt x="2066" y="1738"/>
                      <a:pt x="2045" y="1745"/>
                      <a:pt x="2057" y="1759"/>
                    </a:cubicBezTo>
                    <a:close/>
                    <a:moveTo>
                      <a:pt x="2067" y="513"/>
                    </a:moveTo>
                    <a:cubicBezTo>
                      <a:pt x="2061" y="512"/>
                      <a:pt x="2061" y="518"/>
                      <a:pt x="2057" y="521"/>
                    </a:cubicBezTo>
                    <a:cubicBezTo>
                      <a:pt x="2052" y="511"/>
                      <a:pt x="2038" y="510"/>
                      <a:pt x="2047" y="493"/>
                    </a:cubicBezTo>
                    <a:cubicBezTo>
                      <a:pt x="2038" y="489"/>
                      <a:pt x="2033" y="489"/>
                      <a:pt x="2024" y="493"/>
                    </a:cubicBezTo>
                    <a:cubicBezTo>
                      <a:pt x="2024" y="488"/>
                      <a:pt x="2029" y="485"/>
                      <a:pt x="2020" y="485"/>
                    </a:cubicBezTo>
                    <a:cubicBezTo>
                      <a:pt x="2019" y="515"/>
                      <a:pt x="2036" y="523"/>
                      <a:pt x="2040" y="545"/>
                    </a:cubicBezTo>
                    <a:cubicBezTo>
                      <a:pt x="2052" y="540"/>
                      <a:pt x="2053" y="536"/>
                      <a:pt x="2067" y="541"/>
                    </a:cubicBezTo>
                    <a:cubicBezTo>
                      <a:pt x="2055" y="523"/>
                      <a:pt x="2073" y="527"/>
                      <a:pt x="2067" y="513"/>
                    </a:cubicBezTo>
                    <a:close/>
                    <a:moveTo>
                      <a:pt x="2027" y="441"/>
                    </a:moveTo>
                    <a:cubicBezTo>
                      <a:pt x="2035" y="427"/>
                      <a:pt x="2026" y="411"/>
                      <a:pt x="2010" y="406"/>
                    </a:cubicBezTo>
                    <a:cubicBezTo>
                      <a:pt x="2011" y="425"/>
                      <a:pt x="2022" y="407"/>
                      <a:pt x="2024" y="426"/>
                    </a:cubicBezTo>
                    <a:cubicBezTo>
                      <a:pt x="2003" y="443"/>
                      <a:pt x="2020" y="475"/>
                      <a:pt x="2040" y="477"/>
                    </a:cubicBezTo>
                    <a:cubicBezTo>
                      <a:pt x="2045" y="468"/>
                      <a:pt x="2032" y="462"/>
                      <a:pt x="2040" y="461"/>
                    </a:cubicBezTo>
                    <a:cubicBezTo>
                      <a:pt x="2050" y="470"/>
                      <a:pt x="2055" y="484"/>
                      <a:pt x="2067" y="489"/>
                    </a:cubicBezTo>
                    <a:cubicBezTo>
                      <a:pt x="2056" y="472"/>
                      <a:pt x="2040" y="444"/>
                      <a:pt x="2027" y="441"/>
                    </a:cubicBezTo>
                    <a:close/>
                    <a:moveTo>
                      <a:pt x="2040" y="306"/>
                    </a:moveTo>
                    <a:cubicBezTo>
                      <a:pt x="2038" y="322"/>
                      <a:pt x="2057" y="331"/>
                      <a:pt x="2061" y="326"/>
                    </a:cubicBezTo>
                    <a:cubicBezTo>
                      <a:pt x="2050" y="324"/>
                      <a:pt x="2058" y="300"/>
                      <a:pt x="2040" y="306"/>
                    </a:cubicBezTo>
                    <a:close/>
                    <a:moveTo>
                      <a:pt x="2040" y="334"/>
                    </a:moveTo>
                    <a:cubicBezTo>
                      <a:pt x="2039" y="346"/>
                      <a:pt x="2043" y="352"/>
                      <a:pt x="2054" y="350"/>
                    </a:cubicBezTo>
                    <a:cubicBezTo>
                      <a:pt x="2056" y="337"/>
                      <a:pt x="2045" y="339"/>
                      <a:pt x="2040" y="334"/>
                    </a:cubicBezTo>
                    <a:close/>
                    <a:moveTo>
                      <a:pt x="2024" y="266"/>
                    </a:moveTo>
                    <a:cubicBezTo>
                      <a:pt x="2021" y="265"/>
                      <a:pt x="2020" y="263"/>
                      <a:pt x="2020" y="258"/>
                    </a:cubicBezTo>
                    <a:cubicBezTo>
                      <a:pt x="1999" y="254"/>
                      <a:pt x="1995" y="257"/>
                      <a:pt x="1980" y="266"/>
                    </a:cubicBezTo>
                    <a:cubicBezTo>
                      <a:pt x="1989" y="294"/>
                      <a:pt x="2017" y="268"/>
                      <a:pt x="2030" y="298"/>
                    </a:cubicBezTo>
                    <a:cubicBezTo>
                      <a:pt x="2030" y="283"/>
                      <a:pt x="2009" y="275"/>
                      <a:pt x="2024" y="266"/>
                    </a:cubicBezTo>
                    <a:close/>
                    <a:moveTo>
                      <a:pt x="1970" y="1879"/>
                    </a:moveTo>
                    <a:cubicBezTo>
                      <a:pt x="1980" y="1860"/>
                      <a:pt x="2020" y="1855"/>
                      <a:pt x="2017" y="1835"/>
                    </a:cubicBezTo>
                    <a:cubicBezTo>
                      <a:pt x="2007" y="1838"/>
                      <a:pt x="1960" y="1849"/>
                      <a:pt x="1970" y="1879"/>
                    </a:cubicBezTo>
                    <a:close/>
                    <a:moveTo>
                      <a:pt x="2010" y="1807"/>
                    </a:moveTo>
                    <a:cubicBezTo>
                      <a:pt x="2000" y="1809"/>
                      <a:pt x="1994" y="1814"/>
                      <a:pt x="1990" y="1823"/>
                    </a:cubicBezTo>
                    <a:cubicBezTo>
                      <a:pt x="2001" y="1823"/>
                      <a:pt x="2008" y="1818"/>
                      <a:pt x="2010" y="1807"/>
                    </a:cubicBezTo>
                    <a:close/>
                    <a:moveTo>
                      <a:pt x="1956" y="310"/>
                    </a:moveTo>
                    <a:cubicBezTo>
                      <a:pt x="1965" y="305"/>
                      <a:pt x="1974" y="334"/>
                      <a:pt x="1997" y="326"/>
                    </a:cubicBezTo>
                    <a:cubicBezTo>
                      <a:pt x="1987" y="307"/>
                      <a:pt x="1973" y="293"/>
                      <a:pt x="1960" y="278"/>
                    </a:cubicBezTo>
                    <a:cubicBezTo>
                      <a:pt x="1957" y="292"/>
                      <a:pt x="1951" y="279"/>
                      <a:pt x="1940" y="282"/>
                    </a:cubicBezTo>
                    <a:cubicBezTo>
                      <a:pt x="1937" y="300"/>
                      <a:pt x="1957" y="291"/>
                      <a:pt x="1960" y="302"/>
                    </a:cubicBezTo>
                    <a:cubicBezTo>
                      <a:pt x="1956" y="303"/>
                      <a:pt x="1952" y="309"/>
                      <a:pt x="1956" y="310"/>
                    </a:cubicBezTo>
                    <a:close/>
                    <a:moveTo>
                      <a:pt x="1970" y="2002"/>
                    </a:moveTo>
                    <a:cubicBezTo>
                      <a:pt x="1972" y="2003"/>
                      <a:pt x="1974" y="2006"/>
                      <a:pt x="1973" y="2010"/>
                    </a:cubicBezTo>
                    <a:cubicBezTo>
                      <a:pt x="1978" y="2001"/>
                      <a:pt x="1995" y="2007"/>
                      <a:pt x="1997" y="1994"/>
                    </a:cubicBezTo>
                    <a:cubicBezTo>
                      <a:pt x="1987" y="1999"/>
                      <a:pt x="1974" y="2000"/>
                      <a:pt x="1970" y="2002"/>
                    </a:cubicBezTo>
                    <a:close/>
                    <a:moveTo>
                      <a:pt x="1980" y="1891"/>
                    </a:moveTo>
                    <a:cubicBezTo>
                      <a:pt x="1960" y="1897"/>
                      <a:pt x="1976" y="1892"/>
                      <a:pt x="1970" y="1883"/>
                    </a:cubicBezTo>
                    <a:cubicBezTo>
                      <a:pt x="1969" y="1887"/>
                      <a:pt x="1965" y="1887"/>
                      <a:pt x="1960" y="1887"/>
                    </a:cubicBezTo>
                    <a:cubicBezTo>
                      <a:pt x="1957" y="1915"/>
                      <a:pt x="1918" y="1901"/>
                      <a:pt x="1913" y="1927"/>
                    </a:cubicBezTo>
                    <a:cubicBezTo>
                      <a:pt x="1932" y="1911"/>
                      <a:pt x="1972" y="1919"/>
                      <a:pt x="1980" y="1891"/>
                    </a:cubicBezTo>
                    <a:close/>
                    <a:moveTo>
                      <a:pt x="1990" y="1895"/>
                    </a:moveTo>
                    <a:cubicBezTo>
                      <a:pt x="1977" y="1902"/>
                      <a:pt x="1967" y="1912"/>
                      <a:pt x="1956" y="1923"/>
                    </a:cubicBezTo>
                    <a:cubicBezTo>
                      <a:pt x="1972" y="1918"/>
                      <a:pt x="1982" y="1908"/>
                      <a:pt x="1990" y="1895"/>
                    </a:cubicBezTo>
                    <a:close/>
                    <a:moveTo>
                      <a:pt x="1919" y="2102"/>
                    </a:moveTo>
                    <a:cubicBezTo>
                      <a:pt x="1925" y="2126"/>
                      <a:pt x="1962" y="2117"/>
                      <a:pt x="1963" y="2094"/>
                    </a:cubicBezTo>
                    <a:cubicBezTo>
                      <a:pt x="1949" y="2097"/>
                      <a:pt x="1934" y="2099"/>
                      <a:pt x="1919" y="2102"/>
                    </a:cubicBezTo>
                    <a:close/>
                    <a:moveTo>
                      <a:pt x="1903" y="1978"/>
                    </a:moveTo>
                    <a:cubicBezTo>
                      <a:pt x="1902" y="1993"/>
                      <a:pt x="1919" y="1992"/>
                      <a:pt x="1923" y="1982"/>
                    </a:cubicBezTo>
                    <a:cubicBezTo>
                      <a:pt x="1919" y="1978"/>
                      <a:pt x="1911" y="1978"/>
                      <a:pt x="1903" y="1978"/>
                    </a:cubicBezTo>
                    <a:close/>
                    <a:moveTo>
                      <a:pt x="1899" y="2114"/>
                    </a:moveTo>
                    <a:cubicBezTo>
                      <a:pt x="1883" y="2113"/>
                      <a:pt x="1865" y="2131"/>
                      <a:pt x="1852" y="2122"/>
                    </a:cubicBezTo>
                    <a:cubicBezTo>
                      <a:pt x="1858" y="2123"/>
                      <a:pt x="1861" y="2116"/>
                      <a:pt x="1855" y="2114"/>
                    </a:cubicBezTo>
                    <a:cubicBezTo>
                      <a:pt x="1834" y="2133"/>
                      <a:pt x="1804" y="2117"/>
                      <a:pt x="1788" y="2141"/>
                    </a:cubicBezTo>
                    <a:cubicBezTo>
                      <a:pt x="1822" y="2125"/>
                      <a:pt x="1864" y="2145"/>
                      <a:pt x="1899" y="2114"/>
                    </a:cubicBezTo>
                    <a:close/>
                    <a:moveTo>
                      <a:pt x="1818" y="2169"/>
                    </a:moveTo>
                    <a:cubicBezTo>
                      <a:pt x="1824" y="2182"/>
                      <a:pt x="1827" y="2178"/>
                      <a:pt x="1828" y="2189"/>
                    </a:cubicBezTo>
                    <a:cubicBezTo>
                      <a:pt x="1864" y="2183"/>
                      <a:pt x="1888" y="2165"/>
                      <a:pt x="1906" y="2138"/>
                    </a:cubicBezTo>
                    <a:cubicBezTo>
                      <a:pt x="1901" y="2138"/>
                      <a:pt x="1898" y="2136"/>
                      <a:pt x="1896" y="2134"/>
                    </a:cubicBezTo>
                    <a:cubicBezTo>
                      <a:pt x="1891" y="2136"/>
                      <a:pt x="1895" y="2149"/>
                      <a:pt x="1889" y="2149"/>
                    </a:cubicBezTo>
                    <a:cubicBezTo>
                      <a:pt x="1871" y="2144"/>
                      <a:pt x="1852" y="2143"/>
                      <a:pt x="1842" y="2138"/>
                    </a:cubicBezTo>
                    <a:cubicBezTo>
                      <a:pt x="1840" y="2161"/>
                      <a:pt x="1874" y="2150"/>
                      <a:pt x="1876" y="2157"/>
                    </a:cubicBezTo>
                    <a:cubicBezTo>
                      <a:pt x="1857" y="2171"/>
                      <a:pt x="1839" y="2170"/>
                      <a:pt x="1818" y="2169"/>
                    </a:cubicBezTo>
                    <a:close/>
                    <a:moveTo>
                      <a:pt x="1704" y="215"/>
                    </a:moveTo>
                    <a:cubicBezTo>
                      <a:pt x="1704" y="209"/>
                      <a:pt x="1708" y="209"/>
                      <a:pt x="1707" y="203"/>
                    </a:cubicBezTo>
                    <a:cubicBezTo>
                      <a:pt x="1690" y="199"/>
                      <a:pt x="1678" y="188"/>
                      <a:pt x="1680" y="171"/>
                    </a:cubicBezTo>
                    <a:cubicBezTo>
                      <a:pt x="1668" y="171"/>
                      <a:pt x="1654" y="168"/>
                      <a:pt x="1650" y="179"/>
                    </a:cubicBezTo>
                    <a:cubicBezTo>
                      <a:pt x="1660" y="187"/>
                      <a:pt x="1680" y="183"/>
                      <a:pt x="1680" y="203"/>
                    </a:cubicBezTo>
                    <a:cubicBezTo>
                      <a:pt x="1676" y="203"/>
                      <a:pt x="1671" y="202"/>
                      <a:pt x="1670" y="207"/>
                    </a:cubicBezTo>
                    <a:cubicBezTo>
                      <a:pt x="1674" y="214"/>
                      <a:pt x="1672" y="228"/>
                      <a:pt x="1684" y="234"/>
                    </a:cubicBezTo>
                    <a:cubicBezTo>
                      <a:pt x="1684" y="230"/>
                      <a:pt x="1683" y="223"/>
                      <a:pt x="1687" y="222"/>
                    </a:cubicBezTo>
                    <a:cubicBezTo>
                      <a:pt x="1691" y="232"/>
                      <a:pt x="1698" y="239"/>
                      <a:pt x="1711" y="238"/>
                    </a:cubicBezTo>
                    <a:cubicBezTo>
                      <a:pt x="1711" y="223"/>
                      <a:pt x="1694" y="229"/>
                      <a:pt x="1691" y="218"/>
                    </a:cubicBezTo>
                    <a:cubicBezTo>
                      <a:pt x="1704" y="217"/>
                      <a:pt x="1687" y="208"/>
                      <a:pt x="1704" y="215"/>
                    </a:cubicBezTo>
                    <a:close/>
                    <a:moveTo>
                      <a:pt x="1593" y="2157"/>
                    </a:moveTo>
                    <a:cubicBezTo>
                      <a:pt x="1618" y="2157"/>
                      <a:pt x="1659" y="2158"/>
                      <a:pt x="1674" y="2134"/>
                    </a:cubicBezTo>
                    <a:cubicBezTo>
                      <a:pt x="1654" y="2123"/>
                      <a:pt x="1612" y="2127"/>
                      <a:pt x="1593" y="2157"/>
                    </a:cubicBezTo>
                    <a:close/>
                    <a:moveTo>
                      <a:pt x="1415" y="59"/>
                    </a:moveTo>
                    <a:cubicBezTo>
                      <a:pt x="1410" y="59"/>
                      <a:pt x="1407" y="61"/>
                      <a:pt x="1405" y="63"/>
                    </a:cubicBezTo>
                    <a:cubicBezTo>
                      <a:pt x="1405" y="66"/>
                      <a:pt x="1405" y="69"/>
                      <a:pt x="1405" y="71"/>
                    </a:cubicBezTo>
                    <a:cubicBezTo>
                      <a:pt x="1414" y="72"/>
                      <a:pt x="1419" y="78"/>
                      <a:pt x="1428" y="79"/>
                    </a:cubicBezTo>
                    <a:cubicBezTo>
                      <a:pt x="1430" y="64"/>
                      <a:pt x="1402" y="75"/>
                      <a:pt x="1415" y="59"/>
                    </a:cubicBezTo>
                    <a:close/>
                    <a:moveTo>
                      <a:pt x="1341" y="2145"/>
                    </a:moveTo>
                    <a:cubicBezTo>
                      <a:pt x="1346" y="2150"/>
                      <a:pt x="1370" y="2153"/>
                      <a:pt x="1374" y="2145"/>
                    </a:cubicBezTo>
                    <a:cubicBezTo>
                      <a:pt x="1365" y="2146"/>
                      <a:pt x="1348" y="2134"/>
                      <a:pt x="1341" y="2145"/>
                    </a:cubicBezTo>
                    <a:close/>
                    <a:moveTo>
                      <a:pt x="1287" y="2149"/>
                    </a:moveTo>
                    <a:cubicBezTo>
                      <a:pt x="1300" y="2152"/>
                      <a:pt x="1324" y="2166"/>
                      <a:pt x="1334" y="2149"/>
                    </a:cubicBezTo>
                    <a:cubicBezTo>
                      <a:pt x="1315" y="2155"/>
                      <a:pt x="1298" y="2139"/>
                      <a:pt x="1287" y="2149"/>
                    </a:cubicBezTo>
                    <a:close/>
                    <a:moveTo>
                      <a:pt x="1196" y="2118"/>
                    </a:moveTo>
                    <a:cubicBezTo>
                      <a:pt x="1220" y="2127"/>
                      <a:pt x="1253" y="2144"/>
                      <a:pt x="1280" y="2138"/>
                    </a:cubicBezTo>
                    <a:cubicBezTo>
                      <a:pt x="1280" y="2132"/>
                      <a:pt x="1284" y="2132"/>
                      <a:pt x="1283" y="2126"/>
                    </a:cubicBezTo>
                    <a:cubicBezTo>
                      <a:pt x="1249" y="2131"/>
                      <a:pt x="1223" y="2107"/>
                      <a:pt x="1196" y="2118"/>
                    </a:cubicBezTo>
                    <a:close/>
                    <a:moveTo>
                      <a:pt x="1253" y="2161"/>
                    </a:moveTo>
                    <a:cubicBezTo>
                      <a:pt x="1259" y="2161"/>
                      <a:pt x="1278" y="2174"/>
                      <a:pt x="1277" y="2157"/>
                    </a:cubicBezTo>
                    <a:cubicBezTo>
                      <a:pt x="1270" y="2160"/>
                      <a:pt x="1255" y="2153"/>
                      <a:pt x="1253" y="2161"/>
                    </a:cubicBezTo>
                    <a:close/>
                    <a:moveTo>
                      <a:pt x="1172" y="163"/>
                    </a:moveTo>
                    <a:cubicBezTo>
                      <a:pt x="1184" y="155"/>
                      <a:pt x="1183" y="181"/>
                      <a:pt x="1189" y="167"/>
                    </a:cubicBezTo>
                    <a:cubicBezTo>
                      <a:pt x="1187" y="167"/>
                      <a:pt x="1185" y="166"/>
                      <a:pt x="1186" y="163"/>
                    </a:cubicBezTo>
                    <a:cubicBezTo>
                      <a:pt x="1188" y="162"/>
                      <a:pt x="1192" y="163"/>
                      <a:pt x="1193" y="159"/>
                    </a:cubicBezTo>
                    <a:cubicBezTo>
                      <a:pt x="1187" y="152"/>
                      <a:pt x="1175" y="155"/>
                      <a:pt x="1172" y="163"/>
                    </a:cubicBezTo>
                    <a:close/>
                    <a:moveTo>
                      <a:pt x="1166" y="107"/>
                    </a:moveTo>
                    <a:cubicBezTo>
                      <a:pt x="1171" y="102"/>
                      <a:pt x="1177" y="106"/>
                      <a:pt x="1189" y="107"/>
                    </a:cubicBezTo>
                    <a:cubicBezTo>
                      <a:pt x="1194" y="92"/>
                      <a:pt x="1150" y="98"/>
                      <a:pt x="1166" y="107"/>
                    </a:cubicBezTo>
                    <a:close/>
                    <a:moveTo>
                      <a:pt x="1007" y="1927"/>
                    </a:moveTo>
                    <a:cubicBezTo>
                      <a:pt x="1044" y="1955"/>
                      <a:pt x="1085" y="1978"/>
                      <a:pt x="1132" y="1994"/>
                    </a:cubicBezTo>
                    <a:cubicBezTo>
                      <a:pt x="1127" y="1980"/>
                      <a:pt x="1143" y="1992"/>
                      <a:pt x="1142" y="1982"/>
                    </a:cubicBezTo>
                    <a:cubicBezTo>
                      <a:pt x="1089" y="1979"/>
                      <a:pt x="1058" y="1929"/>
                      <a:pt x="1007" y="1927"/>
                    </a:cubicBezTo>
                    <a:close/>
                    <a:moveTo>
                      <a:pt x="1058" y="167"/>
                    </a:moveTo>
                    <a:cubicBezTo>
                      <a:pt x="1057" y="172"/>
                      <a:pt x="1053" y="174"/>
                      <a:pt x="1055" y="183"/>
                    </a:cubicBezTo>
                    <a:cubicBezTo>
                      <a:pt x="1082" y="167"/>
                      <a:pt x="1110" y="177"/>
                      <a:pt x="1132" y="155"/>
                    </a:cubicBezTo>
                    <a:cubicBezTo>
                      <a:pt x="1112" y="151"/>
                      <a:pt x="1104" y="156"/>
                      <a:pt x="1088" y="151"/>
                    </a:cubicBezTo>
                    <a:cubicBezTo>
                      <a:pt x="1084" y="167"/>
                      <a:pt x="1068" y="179"/>
                      <a:pt x="1058" y="167"/>
                    </a:cubicBezTo>
                    <a:close/>
                    <a:moveTo>
                      <a:pt x="1014" y="159"/>
                    </a:moveTo>
                    <a:cubicBezTo>
                      <a:pt x="1011" y="163"/>
                      <a:pt x="1010" y="169"/>
                      <a:pt x="1011" y="179"/>
                    </a:cubicBezTo>
                    <a:cubicBezTo>
                      <a:pt x="1024" y="176"/>
                      <a:pt x="1037" y="173"/>
                      <a:pt x="1041" y="159"/>
                    </a:cubicBezTo>
                    <a:cubicBezTo>
                      <a:pt x="1029" y="160"/>
                      <a:pt x="1025" y="165"/>
                      <a:pt x="1014" y="159"/>
                    </a:cubicBezTo>
                    <a:close/>
                    <a:moveTo>
                      <a:pt x="984" y="222"/>
                    </a:moveTo>
                    <a:cubicBezTo>
                      <a:pt x="992" y="219"/>
                      <a:pt x="1003" y="219"/>
                      <a:pt x="1004" y="207"/>
                    </a:cubicBezTo>
                    <a:cubicBezTo>
                      <a:pt x="992" y="205"/>
                      <a:pt x="984" y="210"/>
                      <a:pt x="984" y="222"/>
                    </a:cubicBezTo>
                    <a:close/>
                    <a:moveTo>
                      <a:pt x="900" y="2225"/>
                    </a:moveTo>
                    <a:cubicBezTo>
                      <a:pt x="928" y="2229"/>
                      <a:pt x="966" y="2263"/>
                      <a:pt x="981" y="2257"/>
                    </a:cubicBezTo>
                    <a:cubicBezTo>
                      <a:pt x="954" y="2248"/>
                      <a:pt x="933" y="2212"/>
                      <a:pt x="900" y="2225"/>
                    </a:cubicBezTo>
                    <a:close/>
                    <a:moveTo>
                      <a:pt x="927" y="2130"/>
                    </a:moveTo>
                    <a:cubicBezTo>
                      <a:pt x="943" y="2140"/>
                      <a:pt x="957" y="2153"/>
                      <a:pt x="977" y="2157"/>
                    </a:cubicBezTo>
                    <a:cubicBezTo>
                      <a:pt x="972" y="2137"/>
                      <a:pt x="939" y="2128"/>
                      <a:pt x="927" y="2130"/>
                    </a:cubicBezTo>
                    <a:close/>
                    <a:moveTo>
                      <a:pt x="944" y="282"/>
                    </a:moveTo>
                    <a:cubicBezTo>
                      <a:pt x="955" y="283"/>
                      <a:pt x="964" y="280"/>
                      <a:pt x="967" y="270"/>
                    </a:cubicBezTo>
                    <a:cubicBezTo>
                      <a:pt x="958" y="273"/>
                      <a:pt x="948" y="274"/>
                      <a:pt x="944" y="282"/>
                    </a:cubicBezTo>
                    <a:close/>
                    <a:moveTo>
                      <a:pt x="923" y="246"/>
                    </a:moveTo>
                    <a:cubicBezTo>
                      <a:pt x="926" y="257"/>
                      <a:pt x="917" y="254"/>
                      <a:pt x="917" y="262"/>
                    </a:cubicBezTo>
                    <a:cubicBezTo>
                      <a:pt x="940" y="272"/>
                      <a:pt x="938" y="236"/>
                      <a:pt x="954" y="250"/>
                    </a:cubicBezTo>
                    <a:cubicBezTo>
                      <a:pt x="949" y="222"/>
                      <a:pt x="934" y="259"/>
                      <a:pt x="923" y="246"/>
                    </a:cubicBezTo>
                    <a:close/>
                    <a:moveTo>
                      <a:pt x="728" y="493"/>
                    </a:moveTo>
                    <a:cubicBezTo>
                      <a:pt x="722" y="488"/>
                      <a:pt x="718" y="471"/>
                      <a:pt x="735" y="477"/>
                    </a:cubicBezTo>
                    <a:cubicBezTo>
                      <a:pt x="737" y="465"/>
                      <a:pt x="723" y="472"/>
                      <a:pt x="728" y="457"/>
                    </a:cubicBezTo>
                    <a:cubicBezTo>
                      <a:pt x="739" y="470"/>
                      <a:pt x="758" y="460"/>
                      <a:pt x="752" y="445"/>
                    </a:cubicBezTo>
                    <a:cubicBezTo>
                      <a:pt x="740" y="442"/>
                      <a:pt x="747" y="462"/>
                      <a:pt x="735" y="457"/>
                    </a:cubicBezTo>
                    <a:cubicBezTo>
                      <a:pt x="737" y="437"/>
                      <a:pt x="717" y="467"/>
                      <a:pt x="715" y="453"/>
                    </a:cubicBezTo>
                    <a:cubicBezTo>
                      <a:pt x="730" y="432"/>
                      <a:pt x="757" y="446"/>
                      <a:pt x="769" y="426"/>
                    </a:cubicBezTo>
                    <a:cubicBezTo>
                      <a:pt x="764" y="421"/>
                      <a:pt x="753" y="422"/>
                      <a:pt x="755" y="410"/>
                    </a:cubicBezTo>
                    <a:cubicBezTo>
                      <a:pt x="759" y="409"/>
                      <a:pt x="765" y="410"/>
                      <a:pt x="765" y="406"/>
                    </a:cubicBezTo>
                    <a:cubicBezTo>
                      <a:pt x="757" y="405"/>
                      <a:pt x="757" y="395"/>
                      <a:pt x="762" y="390"/>
                    </a:cubicBezTo>
                    <a:cubicBezTo>
                      <a:pt x="739" y="401"/>
                      <a:pt x="705" y="437"/>
                      <a:pt x="715" y="461"/>
                    </a:cubicBezTo>
                    <a:cubicBezTo>
                      <a:pt x="713" y="474"/>
                      <a:pt x="686" y="477"/>
                      <a:pt x="698" y="493"/>
                    </a:cubicBezTo>
                    <a:cubicBezTo>
                      <a:pt x="707" y="487"/>
                      <a:pt x="716" y="490"/>
                      <a:pt x="728" y="493"/>
                    </a:cubicBezTo>
                    <a:close/>
                    <a:moveTo>
                      <a:pt x="624" y="593"/>
                    </a:moveTo>
                    <a:cubicBezTo>
                      <a:pt x="651" y="566"/>
                      <a:pt x="707" y="581"/>
                      <a:pt x="725" y="529"/>
                    </a:cubicBezTo>
                    <a:cubicBezTo>
                      <a:pt x="700" y="520"/>
                      <a:pt x="655" y="540"/>
                      <a:pt x="651" y="565"/>
                    </a:cubicBezTo>
                    <a:cubicBezTo>
                      <a:pt x="651" y="562"/>
                      <a:pt x="662" y="553"/>
                      <a:pt x="661" y="561"/>
                    </a:cubicBezTo>
                    <a:cubicBezTo>
                      <a:pt x="655" y="577"/>
                      <a:pt x="621" y="580"/>
                      <a:pt x="624" y="593"/>
                    </a:cubicBezTo>
                    <a:close/>
                    <a:moveTo>
                      <a:pt x="678" y="378"/>
                    </a:moveTo>
                    <a:cubicBezTo>
                      <a:pt x="688" y="373"/>
                      <a:pt x="686" y="384"/>
                      <a:pt x="691" y="386"/>
                    </a:cubicBezTo>
                    <a:cubicBezTo>
                      <a:pt x="691" y="379"/>
                      <a:pt x="700" y="383"/>
                      <a:pt x="698" y="374"/>
                    </a:cubicBezTo>
                    <a:cubicBezTo>
                      <a:pt x="692" y="376"/>
                      <a:pt x="678" y="369"/>
                      <a:pt x="678" y="378"/>
                    </a:cubicBezTo>
                    <a:close/>
                    <a:moveTo>
                      <a:pt x="624" y="577"/>
                    </a:moveTo>
                    <a:cubicBezTo>
                      <a:pt x="624" y="572"/>
                      <a:pt x="624" y="566"/>
                      <a:pt x="624" y="561"/>
                    </a:cubicBezTo>
                    <a:cubicBezTo>
                      <a:pt x="611" y="574"/>
                      <a:pt x="611" y="556"/>
                      <a:pt x="600" y="565"/>
                    </a:cubicBezTo>
                    <a:cubicBezTo>
                      <a:pt x="613" y="562"/>
                      <a:pt x="605" y="581"/>
                      <a:pt x="597" y="577"/>
                    </a:cubicBezTo>
                    <a:cubicBezTo>
                      <a:pt x="597" y="573"/>
                      <a:pt x="597" y="569"/>
                      <a:pt x="597" y="565"/>
                    </a:cubicBezTo>
                    <a:cubicBezTo>
                      <a:pt x="585" y="566"/>
                      <a:pt x="580" y="577"/>
                      <a:pt x="577" y="589"/>
                    </a:cubicBezTo>
                    <a:cubicBezTo>
                      <a:pt x="590" y="575"/>
                      <a:pt x="601" y="584"/>
                      <a:pt x="617" y="577"/>
                    </a:cubicBezTo>
                    <a:cubicBezTo>
                      <a:pt x="615" y="577"/>
                      <a:pt x="613" y="574"/>
                      <a:pt x="617" y="573"/>
                    </a:cubicBezTo>
                    <a:cubicBezTo>
                      <a:pt x="618" y="576"/>
                      <a:pt x="620" y="577"/>
                      <a:pt x="624" y="577"/>
                    </a:cubicBezTo>
                    <a:close/>
                    <a:moveTo>
                      <a:pt x="597" y="541"/>
                    </a:moveTo>
                    <a:cubicBezTo>
                      <a:pt x="601" y="549"/>
                      <a:pt x="623" y="532"/>
                      <a:pt x="614" y="525"/>
                    </a:cubicBezTo>
                    <a:cubicBezTo>
                      <a:pt x="614" y="537"/>
                      <a:pt x="597" y="529"/>
                      <a:pt x="597" y="541"/>
                    </a:cubicBezTo>
                    <a:close/>
                    <a:moveTo>
                      <a:pt x="617" y="1763"/>
                    </a:moveTo>
                    <a:cubicBezTo>
                      <a:pt x="611" y="1764"/>
                      <a:pt x="610" y="1759"/>
                      <a:pt x="604" y="1759"/>
                    </a:cubicBezTo>
                    <a:cubicBezTo>
                      <a:pt x="603" y="1771"/>
                      <a:pt x="613" y="1790"/>
                      <a:pt x="617" y="1783"/>
                    </a:cubicBezTo>
                    <a:cubicBezTo>
                      <a:pt x="607" y="1780"/>
                      <a:pt x="619" y="1770"/>
                      <a:pt x="617" y="1763"/>
                    </a:cubicBezTo>
                    <a:close/>
                    <a:moveTo>
                      <a:pt x="590" y="609"/>
                    </a:moveTo>
                    <a:cubicBezTo>
                      <a:pt x="605" y="612"/>
                      <a:pt x="604" y="595"/>
                      <a:pt x="610" y="589"/>
                    </a:cubicBezTo>
                    <a:cubicBezTo>
                      <a:pt x="603" y="594"/>
                      <a:pt x="589" y="592"/>
                      <a:pt x="590" y="609"/>
                    </a:cubicBezTo>
                    <a:close/>
                    <a:moveTo>
                      <a:pt x="570" y="553"/>
                    </a:moveTo>
                    <a:cubicBezTo>
                      <a:pt x="582" y="554"/>
                      <a:pt x="590" y="550"/>
                      <a:pt x="594" y="541"/>
                    </a:cubicBezTo>
                    <a:cubicBezTo>
                      <a:pt x="585" y="544"/>
                      <a:pt x="570" y="540"/>
                      <a:pt x="570" y="553"/>
                    </a:cubicBezTo>
                    <a:close/>
                    <a:moveTo>
                      <a:pt x="560" y="1696"/>
                    </a:moveTo>
                    <a:cubicBezTo>
                      <a:pt x="563" y="1717"/>
                      <a:pt x="579" y="1744"/>
                      <a:pt x="590" y="1743"/>
                    </a:cubicBezTo>
                    <a:cubicBezTo>
                      <a:pt x="576" y="1732"/>
                      <a:pt x="573" y="1708"/>
                      <a:pt x="560" y="1696"/>
                    </a:cubicBezTo>
                    <a:close/>
                    <a:moveTo>
                      <a:pt x="550" y="1166"/>
                    </a:moveTo>
                    <a:cubicBezTo>
                      <a:pt x="548" y="1171"/>
                      <a:pt x="543" y="1173"/>
                      <a:pt x="536" y="1174"/>
                    </a:cubicBezTo>
                    <a:cubicBezTo>
                      <a:pt x="537" y="1169"/>
                      <a:pt x="541" y="1168"/>
                      <a:pt x="540" y="1162"/>
                    </a:cubicBezTo>
                    <a:cubicBezTo>
                      <a:pt x="513" y="1171"/>
                      <a:pt x="528" y="1204"/>
                      <a:pt x="536" y="1222"/>
                    </a:cubicBezTo>
                    <a:cubicBezTo>
                      <a:pt x="546" y="1209"/>
                      <a:pt x="554" y="1195"/>
                      <a:pt x="560" y="1178"/>
                    </a:cubicBezTo>
                    <a:cubicBezTo>
                      <a:pt x="546" y="1180"/>
                      <a:pt x="563" y="1167"/>
                      <a:pt x="550" y="1166"/>
                    </a:cubicBezTo>
                    <a:close/>
                    <a:moveTo>
                      <a:pt x="536" y="1704"/>
                    </a:moveTo>
                    <a:cubicBezTo>
                      <a:pt x="546" y="1710"/>
                      <a:pt x="549" y="1744"/>
                      <a:pt x="560" y="1735"/>
                    </a:cubicBezTo>
                    <a:cubicBezTo>
                      <a:pt x="551" y="1730"/>
                      <a:pt x="554" y="1710"/>
                      <a:pt x="550" y="1700"/>
                    </a:cubicBezTo>
                    <a:cubicBezTo>
                      <a:pt x="541" y="1705"/>
                      <a:pt x="539" y="1698"/>
                      <a:pt x="536" y="1704"/>
                    </a:cubicBezTo>
                    <a:close/>
                    <a:moveTo>
                      <a:pt x="543" y="1668"/>
                    </a:moveTo>
                    <a:cubicBezTo>
                      <a:pt x="540" y="1674"/>
                      <a:pt x="542" y="1699"/>
                      <a:pt x="557" y="1696"/>
                    </a:cubicBezTo>
                    <a:cubicBezTo>
                      <a:pt x="557" y="1681"/>
                      <a:pt x="551" y="1673"/>
                      <a:pt x="543" y="1668"/>
                    </a:cubicBezTo>
                    <a:close/>
                    <a:moveTo>
                      <a:pt x="520" y="1664"/>
                    </a:moveTo>
                    <a:cubicBezTo>
                      <a:pt x="519" y="1677"/>
                      <a:pt x="529" y="1700"/>
                      <a:pt x="536" y="1692"/>
                    </a:cubicBezTo>
                    <a:cubicBezTo>
                      <a:pt x="528" y="1685"/>
                      <a:pt x="527" y="1671"/>
                      <a:pt x="520" y="1664"/>
                    </a:cubicBezTo>
                    <a:close/>
                    <a:moveTo>
                      <a:pt x="526" y="1114"/>
                    </a:moveTo>
                    <a:cubicBezTo>
                      <a:pt x="514" y="1110"/>
                      <a:pt x="517" y="1124"/>
                      <a:pt x="506" y="1122"/>
                    </a:cubicBezTo>
                    <a:cubicBezTo>
                      <a:pt x="506" y="1117"/>
                      <a:pt x="520" y="1110"/>
                      <a:pt x="509" y="1106"/>
                    </a:cubicBezTo>
                    <a:cubicBezTo>
                      <a:pt x="509" y="1111"/>
                      <a:pt x="505" y="1109"/>
                      <a:pt x="506" y="1102"/>
                    </a:cubicBezTo>
                    <a:cubicBezTo>
                      <a:pt x="501" y="1102"/>
                      <a:pt x="499" y="1104"/>
                      <a:pt x="496" y="1106"/>
                    </a:cubicBezTo>
                    <a:cubicBezTo>
                      <a:pt x="500" y="1101"/>
                      <a:pt x="498" y="1094"/>
                      <a:pt x="493" y="1090"/>
                    </a:cubicBezTo>
                    <a:cubicBezTo>
                      <a:pt x="482" y="1132"/>
                      <a:pt x="510" y="1152"/>
                      <a:pt x="499" y="1182"/>
                    </a:cubicBezTo>
                    <a:cubicBezTo>
                      <a:pt x="514" y="1179"/>
                      <a:pt x="502" y="1160"/>
                      <a:pt x="523" y="1158"/>
                    </a:cubicBezTo>
                    <a:cubicBezTo>
                      <a:pt x="517" y="1156"/>
                      <a:pt x="524" y="1153"/>
                      <a:pt x="523" y="1146"/>
                    </a:cubicBezTo>
                    <a:cubicBezTo>
                      <a:pt x="515" y="1141"/>
                      <a:pt x="507" y="1155"/>
                      <a:pt x="506" y="1146"/>
                    </a:cubicBezTo>
                    <a:cubicBezTo>
                      <a:pt x="510" y="1133"/>
                      <a:pt x="520" y="1125"/>
                      <a:pt x="526" y="1114"/>
                    </a:cubicBezTo>
                    <a:close/>
                    <a:moveTo>
                      <a:pt x="496" y="1831"/>
                    </a:moveTo>
                    <a:cubicBezTo>
                      <a:pt x="503" y="1834"/>
                      <a:pt x="509" y="1857"/>
                      <a:pt x="516" y="1847"/>
                    </a:cubicBezTo>
                    <a:cubicBezTo>
                      <a:pt x="507" y="1847"/>
                      <a:pt x="505" y="1818"/>
                      <a:pt x="496" y="1831"/>
                    </a:cubicBezTo>
                    <a:close/>
                    <a:moveTo>
                      <a:pt x="499" y="1047"/>
                    </a:moveTo>
                    <a:cubicBezTo>
                      <a:pt x="491" y="1058"/>
                      <a:pt x="493" y="1077"/>
                      <a:pt x="496" y="1086"/>
                    </a:cubicBezTo>
                    <a:cubicBezTo>
                      <a:pt x="498" y="1081"/>
                      <a:pt x="501" y="1076"/>
                      <a:pt x="503" y="1071"/>
                    </a:cubicBezTo>
                    <a:cubicBezTo>
                      <a:pt x="485" y="1073"/>
                      <a:pt x="513" y="1052"/>
                      <a:pt x="499" y="1047"/>
                    </a:cubicBezTo>
                    <a:close/>
                    <a:moveTo>
                      <a:pt x="466" y="1719"/>
                    </a:moveTo>
                    <a:cubicBezTo>
                      <a:pt x="472" y="1732"/>
                      <a:pt x="479" y="1744"/>
                      <a:pt x="489" y="1751"/>
                    </a:cubicBezTo>
                    <a:cubicBezTo>
                      <a:pt x="488" y="1735"/>
                      <a:pt x="479" y="1708"/>
                      <a:pt x="466" y="1719"/>
                    </a:cubicBezTo>
                    <a:close/>
                    <a:moveTo>
                      <a:pt x="469" y="1055"/>
                    </a:moveTo>
                    <a:cubicBezTo>
                      <a:pt x="464" y="1054"/>
                      <a:pt x="462" y="1056"/>
                      <a:pt x="459" y="1059"/>
                    </a:cubicBezTo>
                    <a:cubicBezTo>
                      <a:pt x="466" y="1078"/>
                      <a:pt x="463" y="1085"/>
                      <a:pt x="459" y="1106"/>
                    </a:cubicBezTo>
                    <a:cubicBezTo>
                      <a:pt x="481" y="1106"/>
                      <a:pt x="471" y="1072"/>
                      <a:pt x="469" y="1055"/>
                    </a:cubicBezTo>
                    <a:close/>
                    <a:moveTo>
                      <a:pt x="452" y="1680"/>
                    </a:moveTo>
                    <a:cubicBezTo>
                      <a:pt x="454" y="1690"/>
                      <a:pt x="459" y="1698"/>
                      <a:pt x="466" y="1704"/>
                    </a:cubicBezTo>
                    <a:cubicBezTo>
                      <a:pt x="465" y="1691"/>
                      <a:pt x="461" y="1682"/>
                      <a:pt x="452" y="1680"/>
                    </a:cubicBezTo>
                    <a:close/>
                    <a:moveTo>
                      <a:pt x="405" y="1405"/>
                    </a:moveTo>
                    <a:cubicBezTo>
                      <a:pt x="399" y="1427"/>
                      <a:pt x="412" y="1427"/>
                      <a:pt x="425" y="1433"/>
                    </a:cubicBezTo>
                    <a:cubicBezTo>
                      <a:pt x="429" y="1423"/>
                      <a:pt x="431" y="1410"/>
                      <a:pt x="439" y="1405"/>
                    </a:cubicBezTo>
                    <a:cubicBezTo>
                      <a:pt x="431" y="1397"/>
                      <a:pt x="413" y="1401"/>
                      <a:pt x="405" y="1405"/>
                    </a:cubicBezTo>
                    <a:close/>
                    <a:moveTo>
                      <a:pt x="378" y="979"/>
                    </a:moveTo>
                    <a:cubicBezTo>
                      <a:pt x="384" y="979"/>
                      <a:pt x="380" y="990"/>
                      <a:pt x="385" y="991"/>
                    </a:cubicBezTo>
                    <a:cubicBezTo>
                      <a:pt x="392" y="982"/>
                      <a:pt x="402" y="976"/>
                      <a:pt x="402" y="959"/>
                    </a:cubicBezTo>
                    <a:cubicBezTo>
                      <a:pt x="387" y="966"/>
                      <a:pt x="388" y="967"/>
                      <a:pt x="378" y="979"/>
                    </a:cubicBezTo>
                    <a:close/>
                    <a:moveTo>
                      <a:pt x="186" y="983"/>
                    </a:moveTo>
                    <a:cubicBezTo>
                      <a:pt x="191" y="966"/>
                      <a:pt x="204" y="937"/>
                      <a:pt x="193" y="915"/>
                    </a:cubicBezTo>
                    <a:cubicBezTo>
                      <a:pt x="190" y="935"/>
                      <a:pt x="176" y="961"/>
                      <a:pt x="186" y="983"/>
                    </a:cubicBezTo>
                    <a:close/>
                    <a:moveTo>
                      <a:pt x="136" y="903"/>
                    </a:moveTo>
                    <a:cubicBezTo>
                      <a:pt x="148" y="906"/>
                      <a:pt x="146" y="892"/>
                      <a:pt x="146" y="879"/>
                    </a:cubicBezTo>
                    <a:cubicBezTo>
                      <a:pt x="136" y="879"/>
                      <a:pt x="136" y="891"/>
                      <a:pt x="136" y="903"/>
                    </a:cubicBezTo>
                    <a:close/>
                    <a:moveTo>
                      <a:pt x="96" y="967"/>
                    </a:moveTo>
                    <a:cubicBezTo>
                      <a:pt x="96" y="999"/>
                      <a:pt x="89" y="1031"/>
                      <a:pt x="102" y="1055"/>
                    </a:cubicBezTo>
                    <a:cubicBezTo>
                      <a:pt x="116" y="1036"/>
                      <a:pt x="116" y="1016"/>
                      <a:pt x="116" y="987"/>
                    </a:cubicBezTo>
                    <a:cubicBezTo>
                      <a:pt x="104" y="989"/>
                      <a:pt x="103" y="979"/>
                      <a:pt x="96" y="967"/>
                    </a:cubicBezTo>
                    <a:close/>
                    <a:moveTo>
                      <a:pt x="62" y="887"/>
                    </a:moveTo>
                    <a:cubicBezTo>
                      <a:pt x="65" y="920"/>
                      <a:pt x="55" y="926"/>
                      <a:pt x="48" y="939"/>
                    </a:cubicBezTo>
                    <a:cubicBezTo>
                      <a:pt x="51" y="945"/>
                      <a:pt x="57" y="948"/>
                      <a:pt x="65" y="947"/>
                    </a:cubicBezTo>
                    <a:cubicBezTo>
                      <a:pt x="67" y="929"/>
                      <a:pt x="79" y="894"/>
                      <a:pt x="62" y="887"/>
                    </a:cubicBezTo>
                    <a:close/>
                    <a:moveTo>
                      <a:pt x="59" y="1011"/>
                    </a:moveTo>
                    <a:cubicBezTo>
                      <a:pt x="52" y="1022"/>
                      <a:pt x="56" y="1049"/>
                      <a:pt x="65" y="1055"/>
                    </a:cubicBezTo>
                    <a:cubicBezTo>
                      <a:pt x="75" y="1043"/>
                      <a:pt x="74" y="1015"/>
                      <a:pt x="59" y="101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648" y="690"/>
                <a:ext cx="1090" cy="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</a:rPr>
                  <a:t>贰</a:t>
                </a:r>
              </a:p>
            </p:txBody>
          </p:sp>
        </p:grp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2303" y="839"/>
              <a:ext cx="914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 b="1">
                  <a:latin typeface="汉仪颜楷简" panose="00020600040101010101" charset="-122"/>
                  <a:ea typeface="汉仪颜楷简" panose="00020600040101010101" charset="-122"/>
                </a:rPr>
                <a:t>元朝的制度建设</a:t>
              </a:r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：</a:t>
              </a:r>
              <a:r>
                <a:rPr lang="zh-CN" altLang="en-US" sz="3600" b="1">
                  <a:latin typeface="汉仪颜楷简" panose="00020600040101010101" charset="-122"/>
                  <a:ea typeface="汉仪颜楷简" panose="00020600040101010101" charset="-122"/>
                </a:rPr>
                <a:t>行省制度</a:t>
              </a:r>
            </a:p>
          </p:txBody>
        </p:sp>
      </p:grpSp>
      <p:grpSp>
        <p:nvGrpSpPr>
          <p:cNvPr id="32" name="组合 31"/>
          <p:cNvGrpSpPr/>
          <p:nvPr>
            <p:custDataLst>
              <p:tags r:id="rId2"/>
            </p:custDataLst>
          </p:nvPr>
        </p:nvGrpSpPr>
        <p:grpSpPr>
          <a:xfrm>
            <a:off x="387350" y="355600"/>
            <a:ext cx="6192520" cy="929640"/>
            <a:chOff x="610" y="560"/>
            <a:chExt cx="9752" cy="1464"/>
          </a:xfrm>
        </p:grpSpPr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610" y="560"/>
              <a:ext cx="1693" cy="1464"/>
              <a:chOff x="1392" y="560"/>
              <a:chExt cx="1693" cy="1464"/>
            </a:xfrm>
          </p:grpSpPr>
          <p:sp>
            <p:nvSpPr>
              <p:cNvPr id="34" name="Freeform 771"/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392" y="560"/>
                <a:ext cx="1693" cy="1464"/>
              </a:xfrm>
              <a:custGeom>
                <a:avLst/>
                <a:gdLst>
                  <a:gd name="T0" fmla="*/ 2037 w 2725"/>
                  <a:gd name="T1" fmla="*/ 1938 h 2364"/>
                  <a:gd name="T2" fmla="*/ 2256 w 2725"/>
                  <a:gd name="T3" fmla="*/ 1692 h 2364"/>
                  <a:gd name="T4" fmla="*/ 2192 w 2725"/>
                  <a:gd name="T5" fmla="*/ 1863 h 2364"/>
                  <a:gd name="T6" fmla="*/ 1896 w 2725"/>
                  <a:gd name="T7" fmla="*/ 2173 h 2364"/>
                  <a:gd name="T8" fmla="*/ 1253 w 2725"/>
                  <a:gd name="T9" fmla="*/ 2245 h 2364"/>
                  <a:gd name="T10" fmla="*/ 1361 w 2725"/>
                  <a:gd name="T11" fmla="*/ 2173 h 2364"/>
                  <a:gd name="T12" fmla="*/ 967 w 2725"/>
                  <a:gd name="T13" fmla="*/ 2185 h 2364"/>
                  <a:gd name="T14" fmla="*/ 755 w 2725"/>
                  <a:gd name="T15" fmla="*/ 2197 h 2364"/>
                  <a:gd name="T16" fmla="*/ 560 w 2725"/>
                  <a:gd name="T17" fmla="*/ 1835 h 2364"/>
                  <a:gd name="T18" fmla="*/ 365 w 2725"/>
                  <a:gd name="T19" fmla="*/ 1934 h 2364"/>
                  <a:gd name="T20" fmla="*/ 415 w 2725"/>
                  <a:gd name="T21" fmla="*/ 1612 h 2364"/>
                  <a:gd name="T22" fmla="*/ 445 w 2725"/>
                  <a:gd name="T23" fmla="*/ 1226 h 2364"/>
                  <a:gd name="T24" fmla="*/ 284 w 2725"/>
                  <a:gd name="T25" fmla="*/ 1019 h 2364"/>
                  <a:gd name="T26" fmla="*/ 129 w 2725"/>
                  <a:gd name="T27" fmla="*/ 979 h 2364"/>
                  <a:gd name="T28" fmla="*/ 345 w 2725"/>
                  <a:gd name="T29" fmla="*/ 565 h 2364"/>
                  <a:gd name="T30" fmla="*/ 419 w 2725"/>
                  <a:gd name="T31" fmla="*/ 537 h 2364"/>
                  <a:gd name="T32" fmla="*/ 681 w 2725"/>
                  <a:gd name="T33" fmla="*/ 410 h 2364"/>
                  <a:gd name="T34" fmla="*/ 832 w 2725"/>
                  <a:gd name="T35" fmla="*/ 234 h 2364"/>
                  <a:gd name="T36" fmla="*/ 1068 w 2725"/>
                  <a:gd name="T37" fmla="*/ 71 h 2364"/>
                  <a:gd name="T38" fmla="*/ 1256 w 2725"/>
                  <a:gd name="T39" fmla="*/ 111 h 2364"/>
                  <a:gd name="T40" fmla="*/ 1421 w 2725"/>
                  <a:gd name="T41" fmla="*/ 23 h 2364"/>
                  <a:gd name="T42" fmla="*/ 1519 w 2725"/>
                  <a:gd name="T43" fmla="*/ 107 h 2364"/>
                  <a:gd name="T44" fmla="*/ 1896 w 2725"/>
                  <a:gd name="T45" fmla="*/ 242 h 2364"/>
                  <a:gd name="T46" fmla="*/ 2135 w 2725"/>
                  <a:gd name="T47" fmla="*/ 294 h 2364"/>
                  <a:gd name="T48" fmla="*/ 2263 w 2725"/>
                  <a:gd name="T49" fmla="*/ 382 h 2364"/>
                  <a:gd name="T50" fmla="*/ 2451 w 2725"/>
                  <a:gd name="T51" fmla="*/ 433 h 2364"/>
                  <a:gd name="T52" fmla="*/ 2438 w 2725"/>
                  <a:gd name="T53" fmla="*/ 569 h 2364"/>
                  <a:gd name="T54" fmla="*/ 2454 w 2725"/>
                  <a:gd name="T55" fmla="*/ 915 h 2364"/>
                  <a:gd name="T56" fmla="*/ 2411 w 2725"/>
                  <a:gd name="T57" fmla="*/ 1345 h 2364"/>
                  <a:gd name="T58" fmla="*/ 2353 w 2725"/>
                  <a:gd name="T59" fmla="*/ 1222 h 2364"/>
                  <a:gd name="T60" fmla="*/ 2296 w 2725"/>
                  <a:gd name="T61" fmla="*/ 1508 h 2364"/>
                  <a:gd name="T62" fmla="*/ 2475 w 2725"/>
                  <a:gd name="T63" fmla="*/ 1421 h 2364"/>
                  <a:gd name="T64" fmla="*/ 2478 w 2725"/>
                  <a:gd name="T65" fmla="*/ 1321 h 2364"/>
                  <a:gd name="T66" fmla="*/ 2572 w 2725"/>
                  <a:gd name="T67" fmla="*/ 1142 h 2364"/>
                  <a:gd name="T68" fmla="*/ 2713 w 2725"/>
                  <a:gd name="T69" fmla="*/ 939 h 2364"/>
                  <a:gd name="T70" fmla="*/ 2582 w 2725"/>
                  <a:gd name="T71" fmla="*/ 1385 h 2364"/>
                  <a:gd name="T72" fmla="*/ 2660 w 2725"/>
                  <a:gd name="T73" fmla="*/ 1202 h 2364"/>
                  <a:gd name="T74" fmla="*/ 2475 w 2725"/>
                  <a:gd name="T75" fmla="*/ 1015 h 2364"/>
                  <a:gd name="T76" fmla="*/ 2357 w 2725"/>
                  <a:gd name="T77" fmla="*/ 844 h 2364"/>
                  <a:gd name="T78" fmla="*/ 2377 w 2725"/>
                  <a:gd name="T79" fmla="*/ 493 h 2364"/>
                  <a:gd name="T80" fmla="*/ 2357 w 2725"/>
                  <a:gd name="T81" fmla="*/ 537 h 2364"/>
                  <a:gd name="T82" fmla="*/ 2273 w 2725"/>
                  <a:gd name="T83" fmla="*/ 557 h 2364"/>
                  <a:gd name="T84" fmla="*/ 2353 w 2725"/>
                  <a:gd name="T85" fmla="*/ 1162 h 2364"/>
                  <a:gd name="T86" fmla="*/ 2296 w 2725"/>
                  <a:gd name="T87" fmla="*/ 732 h 2364"/>
                  <a:gd name="T88" fmla="*/ 2249 w 2725"/>
                  <a:gd name="T89" fmla="*/ 700 h 2364"/>
                  <a:gd name="T90" fmla="*/ 2276 w 2725"/>
                  <a:gd name="T91" fmla="*/ 1182 h 2364"/>
                  <a:gd name="T92" fmla="*/ 2209 w 2725"/>
                  <a:gd name="T93" fmla="*/ 1449 h 2364"/>
                  <a:gd name="T94" fmla="*/ 2222 w 2725"/>
                  <a:gd name="T95" fmla="*/ 525 h 2364"/>
                  <a:gd name="T96" fmla="*/ 2199 w 2725"/>
                  <a:gd name="T97" fmla="*/ 1429 h 2364"/>
                  <a:gd name="T98" fmla="*/ 2088 w 2725"/>
                  <a:gd name="T99" fmla="*/ 406 h 2364"/>
                  <a:gd name="T100" fmla="*/ 2067 w 2725"/>
                  <a:gd name="T101" fmla="*/ 513 h 2364"/>
                  <a:gd name="T102" fmla="*/ 2040 w 2725"/>
                  <a:gd name="T103" fmla="*/ 334 h 2364"/>
                  <a:gd name="T104" fmla="*/ 1997 w 2725"/>
                  <a:gd name="T105" fmla="*/ 1994 h 2364"/>
                  <a:gd name="T106" fmla="*/ 1899 w 2725"/>
                  <a:gd name="T107" fmla="*/ 2114 h 2364"/>
                  <a:gd name="T108" fmla="*/ 1593 w 2725"/>
                  <a:gd name="T109" fmla="*/ 2157 h 2364"/>
                  <a:gd name="T110" fmla="*/ 1253 w 2725"/>
                  <a:gd name="T111" fmla="*/ 2161 h 2364"/>
                  <a:gd name="T112" fmla="*/ 1041 w 2725"/>
                  <a:gd name="T113" fmla="*/ 159 h 2364"/>
                  <a:gd name="T114" fmla="*/ 728 w 2725"/>
                  <a:gd name="T115" fmla="*/ 457 h 2364"/>
                  <a:gd name="T116" fmla="*/ 624 w 2725"/>
                  <a:gd name="T117" fmla="*/ 577 h 2364"/>
                  <a:gd name="T118" fmla="*/ 594 w 2725"/>
                  <a:gd name="T119" fmla="*/ 541 h 2364"/>
                  <a:gd name="T120" fmla="*/ 520 w 2725"/>
                  <a:gd name="T121" fmla="*/ 1664 h 2364"/>
                  <a:gd name="T122" fmla="*/ 489 w 2725"/>
                  <a:gd name="T123" fmla="*/ 1751 h 2364"/>
                  <a:gd name="T124" fmla="*/ 136 w 2725"/>
                  <a:gd name="T125" fmla="*/ 903 h 2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25" h="2364">
                    <a:moveTo>
                      <a:pt x="2545" y="1425"/>
                    </a:moveTo>
                    <a:cubicBezTo>
                      <a:pt x="2545" y="1418"/>
                      <a:pt x="2543" y="1415"/>
                      <a:pt x="2539" y="1413"/>
                    </a:cubicBezTo>
                    <a:cubicBezTo>
                      <a:pt x="2499" y="1426"/>
                      <a:pt x="2508" y="1451"/>
                      <a:pt x="2491" y="1485"/>
                    </a:cubicBezTo>
                    <a:cubicBezTo>
                      <a:pt x="2495" y="1494"/>
                      <a:pt x="2508" y="1478"/>
                      <a:pt x="2508" y="1497"/>
                    </a:cubicBezTo>
                    <a:cubicBezTo>
                      <a:pt x="2496" y="1489"/>
                      <a:pt x="2502" y="1491"/>
                      <a:pt x="2488" y="1497"/>
                    </a:cubicBezTo>
                    <a:cubicBezTo>
                      <a:pt x="2488" y="1487"/>
                      <a:pt x="2489" y="1477"/>
                      <a:pt x="2485" y="1473"/>
                    </a:cubicBezTo>
                    <a:cubicBezTo>
                      <a:pt x="2454" y="1496"/>
                      <a:pt x="2417" y="1512"/>
                      <a:pt x="2387" y="1536"/>
                    </a:cubicBezTo>
                    <a:cubicBezTo>
                      <a:pt x="2389" y="1540"/>
                      <a:pt x="2395" y="1540"/>
                      <a:pt x="2394" y="1548"/>
                    </a:cubicBezTo>
                    <a:cubicBezTo>
                      <a:pt x="2366" y="1551"/>
                      <a:pt x="2321" y="1554"/>
                      <a:pt x="2310" y="1600"/>
                    </a:cubicBezTo>
                    <a:cubicBezTo>
                      <a:pt x="2300" y="1580"/>
                      <a:pt x="2284" y="1607"/>
                      <a:pt x="2273" y="1588"/>
                    </a:cubicBezTo>
                    <a:cubicBezTo>
                      <a:pt x="2238" y="1604"/>
                      <a:pt x="2191" y="1626"/>
                      <a:pt x="2182" y="1668"/>
                    </a:cubicBezTo>
                    <a:cubicBezTo>
                      <a:pt x="2143" y="1671"/>
                      <a:pt x="2119" y="1679"/>
                      <a:pt x="2118" y="1715"/>
                    </a:cubicBezTo>
                    <a:cubicBezTo>
                      <a:pt x="2082" y="1721"/>
                      <a:pt x="2062" y="1775"/>
                      <a:pt x="2037" y="1807"/>
                    </a:cubicBezTo>
                    <a:cubicBezTo>
                      <a:pt x="2056" y="1830"/>
                      <a:pt x="2013" y="1847"/>
                      <a:pt x="2017" y="1867"/>
                    </a:cubicBezTo>
                    <a:cubicBezTo>
                      <a:pt x="1995" y="1864"/>
                      <a:pt x="2001" y="1879"/>
                      <a:pt x="1997" y="1891"/>
                    </a:cubicBezTo>
                    <a:cubicBezTo>
                      <a:pt x="2013" y="1899"/>
                      <a:pt x="2024" y="1867"/>
                      <a:pt x="2044" y="1867"/>
                    </a:cubicBezTo>
                    <a:cubicBezTo>
                      <a:pt x="2035" y="1888"/>
                      <a:pt x="2013" y="1894"/>
                      <a:pt x="2003" y="1915"/>
                    </a:cubicBezTo>
                    <a:cubicBezTo>
                      <a:pt x="2010" y="1924"/>
                      <a:pt x="2028" y="1915"/>
                      <a:pt x="2034" y="1911"/>
                    </a:cubicBezTo>
                    <a:cubicBezTo>
                      <a:pt x="2041" y="1919"/>
                      <a:pt x="2019" y="1925"/>
                      <a:pt x="2017" y="1934"/>
                    </a:cubicBezTo>
                    <a:cubicBezTo>
                      <a:pt x="2020" y="1949"/>
                      <a:pt x="2027" y="1937"/>
                      <a:pt x="2037" y="1938"/>
                    </a:cubicBezTo>
                    <a:cubicBezTo>
                      <a:pt x="2037" y="1952"/>
                      <a:pt x="2017" y="1941"/>
                      <a:pt x="2017" y="1954"/>
                    </a:cubicBezTo>
                    <a:cubicBezTo>
                      <a:pt x="2043" y="1958"/>
                      <a:pt x="2064" y="1920"/>
                      <a:pt x="2084" y="1903"/>
                    </a:cubicBezTo>
                    <a:cubicBezTo>
                      <a:pt x="2084" y="1894"/>
                      <a:pt x="2076" y="1894"/>
                      <a:pt x="2067" y="1895"/>
                    </a:cubicBezTo>
                    <a:cubicBezTo>
                      <a:pt x="2068" y="1882"/>
                      <a:pt x="2087" y="1892"/>
                      <a:pt x="2084" y="1875"/>
                    </a:cubicBezTo>
                    <a:cubicBezTo>
                      <a:pt x="2087" y="1882"/>
                      <a:pt x="2098" y="1883"/>
                      <a:pt x="2091" y="1891"/>
                    </a:cubicBezTo>
                    <a:cubicBezTo>
                      <a:pt x="2107" y="1887"/>
                      <a:pt x="2109" y="1867"/>
                      <a:pt x="2121" y="1859"/>
                    </a:cubicBezTo>
                    <a:cubicBezTo>
                      <a:pt x="2118" y="1850"/>
                      <a:pt x="2111" y="1870"/>
                      <a:pt x="2101" y="1867"/>
                    </a:cubicBezTo>
                    <a:cubicBezTo>
                      <a:pt x="2100" y="1860"/>
                      <a:pt x="2104" y="1860"/>
                      <a:pt x="2104" y="1855"/>
                    </a:cubicBezTo>
                    <a:cubicBezTo>
                      <a:pt x="2085" y="1858"/>
                      <a:pt x="2076" y="1887"/>
                      <a:pt x="2057" y="1879"/>
                    </a:cubicBezTo>
                    <a:cubicBezTo>
                      <a:pt x="2086" y="1851"/>
                      <a:pt x="2131" y="1841"/>
                      <a:pt x="2145" y="1795"/>
                    </a:cubicBezTo>
                    <a:cubicBezTo>
                      <a:pt x="2164" y="1790"/>
                      <a:pt x="2177" y="1798"/>
                      <a:pt x="2182" y="1771"/>
                    </a:cubicBezTo>
                    <a:cubicBezTo>
                      <a:pt x="2176" y="1771"/>
                      <a:pt x="2175" y="1776"/>
                      <a:pt x="2168" y="1775"/>
                    </a:cubicBezTo>
                    <a:cubicBezTo>
                      <a:pt x="2179" y="1785"/>
                      <a:pt x="2171" y="1779"/>
                      <a:pt x="2165" y="1787"/>
                    </a:cubicBezTo>
                    <a:cubicBezTo>
                      <a:pt x="2165" y="1770"/>
                      <a:pt x="2169" y="1721"/>
                      <a:pt x="2205" y="1735"/>
                    </a:cubicBezTo>
                    <a:cubicBezTo>
                      <a:pt x="2210" y="1727"/>
                      <a:pt x="2216" y="1722"/>
                      <a:pt x="2219" y="1712"/>
                    </a:cubicBezTo>
                    <a:cubicBezTo>
                      <a:pt x="2205" y="1710"/>
                      <a:pt x="2212" y="1707"/>
                      <a:pt x="2219" y="1692"/>
                    </a:cubicBezTo>
                    <a:cubicBezTo>
                      <a:pt x="2211" y="1668"/>
                      <a:pt x="2197" y="1700"/>
                      <a:pt x="2192" y="1692"/>
                    </a:cubicBezTo>
                    <a:cubicBezTo>
                      <a:pt x="2201" y="1657"/>
                      <a:pt x="2243" y="1662"/>
                      <a:pt x="2259" y="1636"/>
                    </a:cubicBezTo>
                    <a:cubicBezTo>
                      <a:pt x="2262" y="1650"/>
                      <a:pt x="2243" y="1673"/>
                      <a:pt x="2229" y="1680"/>
                    </a:cubicBezTo>
                    <a:cubicBezTo>
                      <a:pt x="2235" y="1676"/>
                      <a:pt x="2247" y="1679"/>
                      <a:pt x="2256" y="1692"/>
                    </a:cubicBezTo>
                    <a:cubicBezTo>
                      <a:pt x="2276" y="1666"/>
                      <a:pt x="2291" y="1615"/>
                      <a:pt x="2316" y="1608"/>
                    </a:cubicBezTo>
                    <a:cubicBezTo>
                      <a:pt x="2324" y="1610"/>
                      <a:pt x="2304" y="1633"/>
                      <a:pt x="2313" y="1636"/>
                    </a:cubicBezTo>
                    <a:cubicBezTo>
                      <a:pt x="2283" y="1644"/>
                      <a:pt x="2275" y="1699"/>
                      <a:pt x="2249" y="1700"/>
                    </a:cubicBezTo>
                    <a:cubicBezTo>
                      <a:pt x="2251" y="1703"/>
                      <a:pt x="2252" y="1707"/>
                      <a:pt x="2256" y="1708"/>
                    </a:cubicBezTo>
                    <a:cubicBezTo>
                      <a:pt x="2253" y="1710"/>
                      <a:pt x="2242" y="1708"/>
                      <a:pt x="2246" y="1727"/>
                    </a:cubicBezTo>
                    <a:cubicBezTo>
                      <a:pt x="2232" y="1739"/>
                      <a:pt x="2226" y="1732"/>
                      <a:pt x="2226" y="1747"/>
                    </a:cubicBezTo>
                    <a:cubicBezTo>
                      <a:pt x="2202" y="1747"/>
                      <a:pt x="2192" y="1760"/>
                      <a:pt x="2182" y="1775"/>
                    </a:cubicBezTo>
                    <a:cubicBezTo>
                      <a:pt x="2219" y="1784"/>
                      <a:pt x="2228" y="1735"/>
                      <a:pt x="2259" y="1731"/>
                    </a:cubicBezTo>
                    <a:cubicBezTo>
                      <a:pt x="2262" y="1742"/>
                      <a:pt x="2253" y="1739"/>
                      <a:pt x="2252" y="1747"/>
                    </a:cubicBezTo>
                    <a:cubicBezTo>
                      <a:pt x="2258" y="1744"/>
                      <a:pt x="2261" y="1736"/>
                      <a:pt x="2273" y="1739"/>
                    </a:cubicBezTo>
                    <a:cubicBezTo>
                      <a:pt x="2270" y="1753"/>
                      <a:pt x="2278" y="1755"/>
                      <a:pt x="2276" y="1767"/>
                    </a:cubicBezTo>
                    <a:cubicBezTo>
                      <a:pt x="2266" y="1768"/>
                      <a:pt x="2264" y="1776"/>
                      <a:pt x="2259" y="1783"/>
                    </a:cubicBezTo>
                    <a:cubicBezTo>
                      <a:pt x="2251" y="1782"/>
                      <a:pt x="2263" y="1773"/>
                      <a:pt x="2263" y="1767"/>
                    </a:cubicBezTo>
                    <a:cubicBezTo>
                      <a:pt x="2262" y="1763"/>
                      <a:pt x="2256" y="1765"/>
                      <a:pt x="2256" y="1759"/>
                    </a:cubicBezTo>
                    <a:cubicBezTo>
                      <a:pt x="2248" y="1766"/>
                      <a:pt x="2248" y="1782"/>
                      <a:pt x="2239" y="1787"/>
                    </a:cubicBezTo>
                    <a:cubicBezTo>
                      <a:pt x="2234" y="1780"/>
                      <a:pt x="2238" y="1768"/>
                      <a:pt x="2246" y="1759"/>
                    </a:cubicBezTo>
                    <a:cubicBezTo>
                      <a:pt x="2233" y="1766"/>
                      <a:pt x="2219" y="1771"/>
                      <a:pt x="2209" y="1779"/>
                    </a:cubicBezTo>
                    <a:cubicBezTo>
                      <a:pt x="2208" y="1790"/>
                      <a:pt x="2217" y="1791"/>
                      <a:pt x="2226" y="1791"/>
                    </a:cubicBezTo>
                    <a:cubicBezTo>
                      <a:pt x="2226" y="1821"/>
                      <a:pt x="2220" y="1883"/>
                      <a:pt x="2185" y="1879"/>
                    </a:cubicBezTo>
                    <a:cubicBezTo>
                      <a:pt x="2183" y="1868"/>
                      <a:pt x="2192" y="1871"/>
                      <a:pt x="2192" y="1863"/>
                    </a:cubicBezTo>
                    <a:cubicBezTo>
                      <a:pt x="2181" y="1862"/>
                      <a:pt x="2178" y="1870"/>
                      <a:pt x="2165" y="1867"/>
                    </a:cubicBezTo>
                    <a:cubicBezTo>
                      <a:pt x="2149" y="1892"/>
                      <a:pt x="2124" y="1906"/>
                      <a:pt x="2101" y="1923"/>
                    </a:cubicBezTo>
                    <a:cubicBezTo>
                      <a:pt x="2104" y="1926"/>
                      <a:pt x="2107" y="1929"/>
                      <a:pt x="2111" y="1930"/>
                    </a:cubicBezTo>
                    <a:cubicBezTo>
                      <a:pt x="2100" y="1947"/>
                      <a:pt x="2083" y="1934"/>
                      <a:pt x="2074" y="1950"/>
                    </a:cubicBezTo>
                    <a:cubicBezTo>
                      <a:pt x="2066" y="1945"/>
                      <a:pt x="2084" y="1939"/>
                      <a:pt x="2084" y="1930"/>
                    </a:cubicBezTo>
                    <a:cubicBezTo>
                      <a:pt x="2059" y="1944"/>
                      <a:pt x="2035" y="1960"/>
                      <a:pt x="2017" y="1982"/>
                    </a:cubicBezTo>
                    <a:cubicBezTo>
                      <a:pt x="2031" y="1982"/>
                      <a:pt x="2035" y="1969"/>
                      <a:pt x="2047" y="1966"/>
                    </a:cubicBezTo>
                    <a:cubicBezTo>
                      <a:pt x="2055" y="1965"/>
                      <a:pt x="2045" y="1984"/>
                      <a:pt x="2057" y="1978"/>
                    </a:cubicBezTo>
                    <a:cubicBezTo>
                      <a:pt x="2047" y="1993"/>
                      <a:pt x="2026" y="1988"/>
                      <a:pt x="2030" y="2010"/>
                    </a:cubicBezTo>
                    <a:cubicBezTo>
                      <a:pt x="2017" y="2001"/>
                      <a:pt x="1997" y="2003"/>
                      <a:pt x="1997" y="2030"/>
                    </a:cubicBezTo>
                    <a:cubicBezTo>
                      <a:pt x="2036" y="2029"/>
                      <a:pt x="2077" y="1995"/>
                      <a:pt x="2125" y="1982"/>
                    </a:cubicBezTo>
                    <a:cubicBezTo>
                      <a:pt x="2100" y="2008"/>
                      <a:pt x="2044" y="2028"/>
                      <a:pt x="2030" y="2042"/>
                    </a:cubicBezTo>
                    <a:cubicBezTo>
                      <a:pt x="2030" y="2048"/>
                      <a:pt x="2025" y="2059"/>
                      <a:pt x="2024" y="2074"/>
                    </a:cubicBezTo>
                    <a:cubicBezTo>
                      <a:pt x="2005" y="2077"/>
                      <a:pt x="1989" y="2070"/>
                      <a:pt x="1987" y="2098"/>
                    </a:cubicBezTo>
                    <a:cubicBezTo>
                      <a:pt x="2016" y="2078"/>
                      <a:pt x="2062" y="2078"/>
                      <a:pt x="2094" y="2062"/>
                    </a:cubicBezTo>
                    <a:cubicBezTo>
                      <a:pt x="2080" y="2086"/>
                      <a:pt x="2035" y="2074"/>
                      <a:pt x="2027" y="2106"/>
                    </a:cubicBezTo>
                    <a:cubicBezTo>
                      <a:pt x="2022" y="2093"/>
                      <a:pt x="1991" y="2100"/>
                      <a:pt x="1990" y="2118"/>
                    </a:cubicBezTo>
                    <a:cubicBezTo>
                      <a:pt x="1969" y="2115"/>
                      <a:pt x="1959" y="2123"/>
                      <a:pt x="1940" y="2122"/>
                    </a:cubicBezTo>
                    <a:cubicBezTo>
                      <a:pt x="1940" y="2132"/>
                      <a:pt x="1938" y="2145"/>
                      <a:pt x="1946" y="2145"/>
                    </a:cubicBezTo>
                    <a:cubicBezTo>
                      <a:pt x="1935" y="2171"/>
                      <a:pt x="1905" y="2148"/>
                      <a:pt x="1896" y="2173"/>
                    </a:cubicBezTo>
                    <a:cubicBezTo>
                      <a:pt x="1896" y="2178"/>
                      <a:pt x="1899" y="2176"/>
                      <a:pt x="1899" y="2173"/>
                    </a:cubicBezTo>
                    <a:cubicBezTo>
                      <a:pt x="1897" y="2197"/>
                      <a:pt x="1861" y="2186"/>
                      <a:pt x="1842" y="2189"/>
                    </a:cubicBezTo>
                    <a:cubicBezTo>
                      <a:pt x="1815" y="2194"/>
                      <a:pt x="1789" y="2211"/>
                      <a:pt x="1775" y="2209"/>
                    </a:cubicBezTo>
                    <a:cubicBezTo>
                      <a:pt x="1772" y="2205"/>
                      <a:pt x="1762" y="2208"/>
                      <a:pt x="1765" y="2197"/>
                    </a:cubicBezTo>
                    <a:cubicBezTo>
                      <a:pt x="1755" y="2206"/>
                      <a:pt x="1743" y="2199"/>
                      <a:pt x="1738" y="2205"/>
                    </a:cubicBezTo>
                    <a:cubicBezTo>
                      <a:pt x="1740" y="2209"/>
                      <a:pt x="1737" y="2177"/>
                      <a:pt x="1728" y="2193"/>
                    </a:cubicBezTo>
                    <a:cubicBezTo>
                      <a:pt x="1739" y="2174"/>
                      <a:pt x="1786" y="2197"/>
                      <a:pt x="1808" y="2177"/>
                    </a:cubicBezTo>
                    <a:cubicBezTo>
                      <a:pt x="1790" y="2138"/>
                      <a:pt x="1745" y="2177"/>
                      <a:pt x="1701" y="2181"/>
                    </a:cubicBezTo>
                    <a:cubicBezTo>
                      <a:pt x="1704" y="2174"/>
                      <a:pt x="1712" y="2174"/>
                      <a:pt x="1717" y="2169"/>
                    </a:cubicBezTo>
                    <a:cubicBezTo>
                      <a:pt x="1710" y="2158"/>
                      <a:pt x="1693" y="2170"/>
                      <a:pt x="1684" y="2169"/>
                    </a:cubicBezTo>
                    <a:cubicBezTo>
                      <a:pt x="1674" y="2173"/>
                      <a:pt x="1689" y="2180"/>
                      <a:pt x="1680" y="2185"/>
                    </a:cubicBezTo>
                    <a:cubicBezTo>
                      <a:pt x="1627" y="2187"/>
                      <a:pt x="1600" y="2198"/>
                      <a:pt x="1566" y="2225"/>
                    </a:cubicBezTo>
                    <a:cubicBezTo>
                      <a:pt x="1568" y="2233"/>
                      <a:pt x="1576" y="2233"/>
                      <a:pt x="1569" y="2241"/>
                    </a:cubicBezTo>
                    <a:cubicBezTo>
                      <a:pt x="1553" y="2259"/>
                      <a:pt x="1508" y="2243"/>
                      <a:pt x="1499" y="2269"/>
                    </a:cubicBezTo>
                    <a:cubicBezTo>
                      <a:pt x="1504" y="2271"/>
                      <a:pt x="1504" y="2271"/>
                      <a:pt x="1509" y="2281"/>
                    </a:cubicBezTo>
                    <a:cubicBezTo>
                      <a:pt x="1502" y="2297"/>
                      <a:pt x="1487" y="2282"/>
                      <a:pt x="1468" y="2281"/>
                    </a:cubicBezTo>
                    <a:cubicBezTo>
                      <a:pt x="1468" y="2265"/>
                      <a:pt x="1474" y="2282"/>
                      <a:pt x="1479" y="2273"/>
                    </a:cubicBezTo>
                    <a:cubicBezTo>
                      <a:pt x="1475" y="2263"/>
                      <a:pt x="1437" y="2258"/>
                      <a:pt x="1435" y="2273"/>
                    </a:cubicBezTo>
                    <a:cubicBezTo>
                      <a:pt x="1361" y="2257"/>
                      <a:pt x="1287" y="2263"/>
                      <a:pt x="1216" y="2249"/>
                    </a:cubicBezTo>
                    <a:cubicBezTo>
                      <a:pt x="1222" y="2240"/>
                      <a:pt x="1242" y="2248"/>
                      <a:pt x="1253" y="2245"/>
                    </a:cubicBezTo>
                    <a:cubicBezTo>
                      <a:pt x="1219" y="2210"/>
                      <a:pt x="1157" y="2232"/>
                      <a:pt x="1125" y="2193"/>
                    </a:cubicBezTo>
                    <a:cubicBezTo>
                      <a:pt x="1174" y="2214"/>
                      <a:pt x="1209" y="2203"/>
                      <a:pt x="1260" y="2221"/>
                    </a:cubicBezTo>
                    <a:cubicBezTo>
                      <a:pt x="1263" y="2207"/>
                      <a:pt x="1243" y="2219"/>
                      <a:pt x="1250" y="2201"/>
                    </a:cubicBezTo>
                    <a:cubicBezTo>
                      <a:pt x="1349" y="2202"/>
                      <a:pt x="1452" y="2255"/>
                      <a:pt x="1542" y="2213"/>
                    </a:cubicBezTo>
                    <a:cubicBezTo>
                      <a:pt x="1516" y="2208"/>
                      <a:pt x="1510" y="2182"/>
                      <a:pt x="1482" y="2193"/>
                    </a:cubicBezTo>
                    <a:cubicBezTo>
                      <a:pt x="1474" y="2175"/>
                      <a:pt x="1524" y="2191"/>
                      <a:pt x="1526" y="2169"/>
                    </a:cubicBezTo>
                    <a:cubicBezTo>
                      <a:pt x="1542" y="2173"/>
                      <a:pt x="1539" y="2180"/>
                      <a:pt x="1542" y="2193"/>
                    </a:cubicBezTo>
                    <a:cubicBezTo>
                      <a:pt x="1545" y="2191"/>
                      <a:pt x="1548" y="2189"/>
                      <a:pt x="1553" y="2189"/>
                    </a:cubicBezTo>
                    <a:cubicBezTo>
                      <a:pt x="1551" y="2186"/>
                      <a:pt x="1550" y="2182"/>
                      <a:pt x="1546" y="2181"/>
                    </a:cubicBezTo>
                    <a:cubicBezTo>
                      <a:pt x="1555" y="2179"/>
                      <a:pt x="1567" y="2170"/>
                      <a:pt x="1586" y="2169"/>
                    </a:cubicBezTo>
                    <a:cubicBezTo>
                      <a:pt x="1564" y="2158"/>
                      <a:pt x="1548" y="2172"/>
                      <a:pt x="1519" y="2161"/>
                    </a:cubicBezTo>
                    <a:cubicBezTo>
                      <a:pt x="1545" y="2155"/>
                      <a:pt x="1572" y="2152"/>
                      <a:pt x="1590" y="2153"/>
                    </a:cubicBezTo>
                    <a:cubicBezTo>
                      <a:pt x="1587" y="2144"/>
                      <a:pt x="1563" y="2134"/>
                      <a:pt x="1559" y="2149"/>
                    </a:cubicBezTo>
                    <a:cubicBezTo>
                      <a:pt x="1557" y="2143"/>
                      <a:pt x="1549" y="2144"/>
                      <a:pt x="1549" y="2134"/>
                    </a:cubicBezTo>
                    <a:cubicBezTo>
                      <a:pt x="1559" y="2131"/>
                      <a:pt x="1567" y="2128"/>
                      <a:pt x="1576" y="2126"/>
                    </a:cubicBezTo>
                    <a:cubicBezTo>
                      <a:pt x="1507" y="2119"/>
                      <a:pt x="1431" y="2134"/>
                      <a:pt x="1357" y="2126"/>
                    </a:cubicBezTo>
                    <a:cubicBezTo>
                      <a:pt x="1382" y="2135"/>
                      <a:pt x="1409" y="2147"/>
                      <a:pt x="1442" y="2157"/>
                    </a:cubicBezTo>
                    <a:cubicBezTo>
                      <a:pt x="1436" y="2202"/>
                      <a:pt x="1363" y="2200"/>
                      <a:pt x="1341" y="2177"/>
                    </a:cubicBezTo>
                    <a:cubicBezTo>
                      <a:pt x="1348" y="2165"/>
                      <a:pt x="1358" y="2183"/>
                      <a:pt x="1371" y="2177"/>
                    </a:cubicBezTo>
                    <a:cubicBezTo>
                      <a:pt x="1370" y="2173"/>
                      <a:pt x="1365" y="2174"/>
                      <a:pt x="1361" y="2173"/>
                    </a:cubicBezTo>
                    <a:cubicBezTo>
                      <a:pt x="1360" y="2167"/>
                      <a:pt x="1363" y="2166"/>
                      <a:pt x="1367" y="2165"/>
                    </a:cubicBezTo>
                    <a:cubicBezTo>
                      <a:pt x="1339" y="2150"/>
                      <a:pt x="1304" y="2169"/>
                      <a:pt x="1270" y="2177"/>
                    </a:cubicBezTo>
                    <a:cubicBezTo>
                      <a:pt x="1243" y="2161"/>
                      <a:pt x="1200" y="2162"/>
                      <a:pt x="1182" y="2134"/>
                    </a:cubicBezTo>
                    <a:cubicBezTo>
                      <a:pt x="1174" y="2134"/>
                      <a:pt x="1172" y="2141"/>
                      <a:pt x="1166" y="2134"/>
                    </a:cubicBezTo>
                    <a:cubicBezTo>
                      <a:pt x="1179" y="2129"/>
                      <a:pt x="1167" y="2120"/>
                      <a:pt x="1186" y="2122"/>
                    </a:cubicBezTo>
                    <a:cubicBezTo>
                      <a:pt x="1152" y="2095"/>
                      <a:pt x="1108" y="2081"/>
                      <a:pt x="1065" y="2066"/>
                    </a:cubicBezTo>
                    <a:cubicBezTo>
                      <a:pt x="1069" y="2076"/>
                      <a:pt x="1082" y="2077"/>
                      <a:pt x="1092" y="2082"/>
                    </a:cubicBezTo>
                    <a:cubicBezTo>
                      <a:pt x="1076" y="2094"/>
                      <a:pt x="1064" y="2067"/>
                      <a:pt x="1048" y="2078"/>
                    </a:cubicBezTo>
                    <a:cubicBezTo>
                      <a:pt x="1072" y="2104"/>
                      <a:pt x="1118" y="2104"/>
                      <a:pt x="1145" y="2126"/>
                    </a:cubicBezTo>
                    <a:cubicBezTo>
                      <a:pt x="1065" y="2142"/>
                      <a:pt x="1002" y="2070"/>
                      <a:pt x="930" y="2050"/>
                    </a:cubicBezTo>
                    <a:cubicBezTo>
                      <a:pt x="932" y="2071"/>
                      <a:pt x="954" y="2069"/>
                      <a:pt x="954" y="2094"/>
                    </a:cubicBezTo>
                    <a:cubicBezTo>
                      <a:pt x="945" y="2088"/>
                      <a:pt x="938" y="2080"/>
                      <a:pt x="930" y="2074"/>
                    </a:cubicBezTo>
                    <a:cubicBezTo>
                      <a:pt x="927" y="2074"/>
                      <a:pt x="927" y="2079"/>
                      <a:pt x="927" y="2082"/>
                    </a:cubicBezTo>
                    <a:cubicBezTo>
                      <a:pt x="934" y="2080"/>
                      <a:pt x="943" y="2092"/>
                      <a:pt x="954" y="2098"/>
                    </a:cubicBezTo>
                    <a:cubicBezTo>
                      <a:pt x="936" y="2119"/>
                      <a:pt x="975" y="2119"/>
                      <a:pt x="984" y="2134"/>
                    </a:cubicBezTo>
                    <a:cubicBezTo>
                      <a:pt x="971" y="2149"/>
                      <a:pt x="989" y="2147"/>
                      <a:pt x="991" y="2165"/>
                    </a:cubicBezTo>
                    <a:cubicBezTo>
                      <a:pt x="1067" y="2187"/>
                      <a:pt x="1129" y="2225"/>
                      <a:pt x="1203" y="2249"/>
                    </a:cubicBezTo>
                    <a:cubicBezTo>
                      <a:pt x="1125" y="2262"/>
                      <a:pt x="1053" y="2200"/>
                      <a:pt x="977" y="2185"/>
                    </a:cubicBezTo>
                    <a:cubicBezTo>
                      <a:pt x="967" y="2169"/>
                      <a:pt x="949" y="2163"/>
                      <a:pt x="930" y="2157"/>
                    </a:cubicBezTo>
                    <a:cubicBezTo>
                      <a:pt x="942" y="2168"/>
                      <a:pt x="950" y="2181"/>
                      <a:pt x="967" y="2185"/>
                    </a:cubicBezTo>
                    <a:cubicBezTo>
                      <a:pt x="925" y="2201"/>
                      <a:pt x="889" y="2163"/>
                      <a:pt x="849" y="2145"/>
                    </a:cubicBezTo>
                    <a:cubicBezTo>
                      <a:pt x="855" y="2166"/>
                      <a:pt x="889" y="2188"/>
                      <a:pt x="920" y="2193"/>
                    </a:cubicBezTo>
                    <a:cubicBezTo>
                      <a:pt x="926" y="2203"/>
                      <a:pt x="930" y="2216"/>
                      <a:pt x="940" y="2221"/>
                    </a:cubicBezTo>
                    <a:cubicBezTo>
                      <a:pt x="941" y="2204"/>
                      <a:pt x="987" y="2244"/>
                      <a:pt x="994" y="2245"/>
                    </a:cubicBezTo>
                    <a:cubicBezTo>
                      <a:pt x="997" y="2248"/>
                      <a:pt x="999" y="2258"/>
                      <a:pt x="991" y="2261"/>
                    </a:cubicBezTo>
                    <a:cubicBezTo>
                      <a:pt x="1018" y="2281"/>
                      <a:pt x="1051" y="2296"/>
                      <a:pt x="1088" y="2305"/>
                    </a:cubicBezTo>
                    <a:cubicBezTo>
                      <a:pt x="1089" y="2297"/>
                      <a:pt x="1088" y="2292"/>
                      <a:pt x="1081" y="2293"/>
                    </a:cubicBezTo>
                    <a:cubicBezTo>
                      <a:pt x="1091" y="2292"/>
                      <a:pt x="1117" y="2282"/>
                      <a:pt x="1118" y="2301"/>
                    </a:cubicBezTo>
                    <a:cubicBezTo>
                      <a:pt x="1114" y="2295"/>
                      <a:pt x="1101" y="2297"/>
                      <a:pt x="1092" y="2297"/>
                    </a:cubicBezTo>
                    <a:cubicBezTo>
                      <a:pt x="1088" y="2311"/>
                      <a:pt x="1106" y="2301"/>
                      <a:pt x="1108" y="2309"/>
                    </a:cubicBezTo>
                    <a:cubicBezTo>
                      <a:pt x="1101" y="2320"/>
                      <a:pt x="1084" y="2308"/>
                      <a:pt x="1075" y="2309"/>
                    </a:cubicBezTo>
                    <a:cubicBezTo>
                      <a:pt x="1103" y="2333"/>
                      <a:pt x="1151" y="2343"/>
                      <a:pt x="1172" y="2364"/>
                    </a:cubicBezTo>
                    <a:cubicBezTo>
                      <a:pt x="1157" y="2357"/>
                      <a:pt x="1112" y="2353"/>
                      <a:pt x="1102" y="2329"/>
                    </a:cubicBezTo>
                    <a:cubicBezTo>
                      <a:pt x="1059" y="2334"/>
                      <a:pt x="1043" y="2308"/>
                      <a:pt x="1011" y="2301"/>
                    </a:cubicBezTo>
                    <a:cubicBezTo>
                      <a:pt x="1014" y="2287"/>
                      <a:pt x="1017" y="2299"/>
                      <a:pt x="1028" y="2297"/>
                    </a:cubicBezTo>
                    <a:cubicBezTo>
                      <a:pt x="1013" y="2280"/>
                      <a:pt x="985" y="2278"/>
                      <a:pt x="964" y="2269"/>
                    </a:cubicBezTo>
                    <a:cubicBezTo>
                      <a:pt x="960" y="2270"/>
                      <a:pt x="961" y="2276"/>
                      <a:pt x="960" y="2281"/>
                    </a:cubicBezTo>
                    <a:cubicBezTo>
                      <a:pt x="909" y="2268"/>
                      <a:pt x="872" y="2216"/>
                      <a:pt x="826" y="2221"/>
                    </a:cubicBezTo>
                    <a:cubicBezTo>
                      <a:pt x="816" y="2224"/>
                      <a:pt x="829" y="2230"/>
                      <a:pt x="826" y="2237"/>
                    </a:cubicBezTo>
                    <a:cubicBezTo>
                      <a:pt x="809" y="2218"/>
                      <a:pt x="757" y="2220"/>
                      <a:pt x="755" y="2197"/>
                    </a:cubicBezTo>
                    <a:cubicBezTo>
                      <a:pt x="743" y="2205"/>
                      <a:pt x="735" y="2191"/>
                      <a:pt x="721" y="2189"/>
                    </a:cubicBezTo>
                    <a:cubicBezTo>
                      <a:pt x="722" y="2220"/>
                      <a:pt x="790" y="2223"/>
                      <a:pt x="782" y="2265"/>
                    </a:cubicBezTo>
                    <a:cubicBezTo>
                      <a:pt x="771" y="2259"/>
                      <a:pt x="763" y="2251"/>
                      <a:pt x="755" y="2241"/>
                    </a:cubicBezTo>
                    <a:cubicBezTo>
                      <a:pt x="745" y="2238"/>
                      <a:pt x="749" y="2252"/>
                      <a:pt x="738" y="2249"/>
                    </a:cubicBezTo>
                    <a:cubicBezTo>
                      <a:pt x="702" y="2204"/>
                      <a:pt x="665" y="2161"/>
                      <a:pt x="617" y="2130"/>
                    </a:cubicBezTo>
                    <a:cubicBezTo>
                      <a:pt x="619" y="2115"/>
                      <a:pt x="632" y="2128"/>
                      <a:pt x="637" y="2134"/>
                    </a:cubicBezTo>
                    <a:cubicBezTo>
                      <a:pt x="645" y="2133"/>
                      <a:pt x="645" y="2124"/>
                      <a:pt x="644" y="2114"/>
                    </a:cubicBezTo>
                    <a:cubicBezTo>
                      <a:pt x="631" y="2120"/>
                      <a:pt x="641" y="2115"/>
                      <a:pt x="641" y="2114"/>
                    </a:cubicBezTo>
                    <a:cubicBezTo>
                      <a:pt x="640" y="2093"/>
                      <a:pt x="613" y="2055"/>
                      <a:pt x="617" y="2038"/>
                    </a:cubicBezTo>
                    <a:cubicBezTo>
                      <a:pt x="628" y="2034"/>
                      <a:pt x="624" y="2045"/>
                      <a:pt x="627" y="2026"/>
                    </a:cubicBezTo>
                    <a:cubicBezTo>
                      <a:pt x="644" y="2022"/>
                      <a:pt x="639" y="2044"/>
                      <a:pt x="651" y="2046"/>
                    </a:cubicBezTo>
                    <a:cubicBezTo>
                      <a:pt x="656" y="2029"/>
                      <a:pt x="650" y="2030"/>
                      <a:pt x="664" y="2042"/>
                    </a:cubicBezTo>
                    <a:cubicBezTo>
                      <a:pt x="665" y="2020"/>
                      <a:pt x="644" y="2024"/>
                      <a:pt x="634" y="2014"/>
                    </a:cubicBezTo>
                    <a:cubicBezTo>
                      <a:pt x="636" y="2007"/>
                      <a:pt x="640" y="2014"/>
                      <a:pt x="644" y="2014"/>
                    </a:cubicBezTo>
                    <a:cubicBezTo>
                      <a:pt x="644" y="1994"/>
                      <a:pt x="630" y="1991"/>
                      <a:pt x="617" y="1986"/>
                    </a:cubicBezTo>
                    <a:cubicBezTo>
                      <a:pt x="634" y="1988"/>
                      <a:pt x="626" y="1932"/>
                      <a:pt x="600" y="1923"/>
                    </a:cubicBezTo>
                    <a:cubicBezTo>
                      <a:pt x="614" y="1906"/>
                      <a:pt x="588" y="1896"/>
                      <a:pt x="583" y="1879"/>
                    </a:cubicBezTo>
                    <a:cubicBezTo>
                      <a:pt x="584" y="1873"/>
                      <a:pt x="593" y="1877"/>
                      <a:pt x="594" y="1871"/>
                    </a:cubicBezTo>
                    <a:cubicBezTo>
                      <a:pt x="582" y="1862"/>
                      <a:pt x="574" y="1863"/>
                      <a:pt x="563" y="1859"/>
                    </a:cubicBezTo>
                    <a:cubicBezTo>
                      <a:pt x="571" y="1845"/>
                      <a:pt x="567" y="1847"/>
                      <a:pt x="560" y="1835"/>
                    </a:cubicBezTo>
                    <a:cubicBezTo>
                      <a:pt x="544" y="1856"/>
                      <a:pt x="536" y="1811"/>
                      <a:pt x="520" y="1807"/>
                    </a:cubicBezTo>
                    <a:cubicBezTo>
                      <a:pt x="508" y="1833"/>
                      <a:pt x="540" y="1841"/>
                      <a:pt x="540" y="1867"/>
                    </a:cubicBezTo>
                    <a:cubicBezTo>
                      <a:pt x="521" y="1867"/>
                      <a:pt x="533" y="1878"/>
                      <a:pt x="530" y="1883"/>
                    </a:cubicBezTo>
                    <a:cubicBezTo>
                      <a:pt x="510" y="1870"/>
                      <a:pt x="503" y="1843"/>
                      <a:pt x="482" y="1831"/>
                    </a:cubicBezTo>
                    <a:cubicBezTo>
                      <a:pt x="479" y="1834"/>
                      <a:pt x="491" y="1853"/>
                      <a:pt x="496" y="1859"/>
                    </a:cubicBezTo>
                    <a:cubicBezTo>
                      <a:pt x="494" y="1865"/>
                      <a:pt x="493" y="1858"/>
                      <a:pt x="489" y="1859"/>
                    </a:cubicBezTo>
                    <a:cubicBezTo>
                      <a:pt x="494" y="1878"/>
                      <a:pt x="507" y="1888"/>
                      <a:pt x="513" y="1907"/>
                    </a:cubicBezTo>
                    <a:cubicBezTo>
                      <a:pt x="489" y="1895"/>
                      <a:pt x="497" y="1956"/>
                      <a:pt x="472" y="1950"/>
                    </a:cubicBezTo>
                    <a:cubicBezTo>
                      <a:pt x="474" y="1970"/>
                      <a:pt x="491" y="1971"/>
                      <a:pt x="496" y="1986"/>
                    </a:cubicBezTo>
                    <a:cubicBezTo>
                      <a:pt x="504" y="1986"/>
                      <a:pt x="506" y="1979"/>
                      <a:pt x="516" y="1982"/>
                    </a:cubicBezTo>
                    <a:cubicBezTo>
                      <a:pt x="517" y="1997"/>
                      <a:pt x="533" y="1994"/>
                      <a:pt x="533" y="2010"/>
                    </a:cubicBezTo>
                    <a:cubicBezTo>
                      <a:pt x="518" y="2014"/>
                      <a:pt x="522" y="1997"/>
                      <a:pt x="509" y="1998"/>
                    </a:cubicBezTo>
                    <a:cubicBezTo>
                      <a:pt x="502" y="2009"/>
                      <a:pt x="519" y="2016"/>
                      <a:pt x="523" y="2026"/>
                    </a:cubicBezTo>
                    <a:cubicBezTo>
                      <a:pt x="499" y="2024"/>
                      <a:pt x="479" y="1983"/>
                      <a:pt x="456" y="1966"/>
                    </a:cubicBezTo>
                    <a:cubicBezTo>
                      <a:pt x="452" y="1969"/>
                      <a:pt x="452" y="1975"/>
                      <a:pt x="445" y="1974"/>
                    </a:cubicBezTo>
                    <a:cubicBezTo>
                      <a:pt x="447" y="1966"/>
                      <a:pt x="443" y="1964"/>
                      <a:pt x="442" y="1958"/>
                    </a:cubicBezTo>
                    <a:cubicBezTo>
                      <a:pt x="439" y="1960"/>
                      <a:pt x="437" y="1963"/>
                      <a:pt x="432" y="1962"/>
                    </a:cubicBezTo>
                    <a:cubicBezTo>
                      <a:pt x="449" y="2022"/>
                      <a:pt x="505" y="2035"/>
                      <a:pt x="526" y="2090"/>
                    </a:cubicBezTo>
                    <a:cubicBezTo>
                      <a:pt x="467" y="2039"/>
                      <a:pt x="424" y="1969"/>
                      <a:pt x="368" y="1915"/>
                    </a:cubicBezTo>
                    <a:cubicBezTo>
                      <a:pt x="361" y="1914"/>
                      <a:pt x="367" y="1929"/>
                      <a:pt x="365" y="1934"/>
                    </a:cubicBezTo>
                    <a:cubicBezTo>
                      <a:pt x="305" y="1901"/>
                      <a:pt x="304" y="1847"/>
                      <a:pt x="281" y="1775"/>
                    </a:cubicBezTo>
                    <a:cubicBezTo>
                      <a:pt x="294" y="1785"/>
                      <a:pt x="299" y="1806"/>
                      <a:pt x="314" y="1815"/>
                    </a:cubicBezTo>
                    <a:cubicBezTo>
                      <a:pt x="314" y="1802"/>
                      <a:pt x="305" y="1800"/>
                      <a:pt x="308" y="1783"/>
                    </a:cubicBezTo>
                    <a:cubicBezTo>
                      <a:pt x="314" y="1788"/>
                      <a:pt x="319" y="1796"/>
                      <a:pt x="321" y="1807"/>
                    </a:cubicBezTo>
                    <a:cubicBezTo>
                      <a:pt x="331" y="1802"/>
                      <a:pt x="317" y="1793"/>
                      <a:pt x="321" y="1783"/>
                    </a:cubicBezTo>
                    <a:cubicBezTo>
                      <a:pt x="350" y="1806"/>
                      <a:pt x="356" y="1856"/>
                      <a:pt x="382" y="1883"/>
                    </a:cubicBezTo>
                    <a:cubicBezTo>
                      <a:pt x="376" y="1841"/>
                      <a:pt x="354" y="1819"/>
                      <a:pt x="348" y="1779"/>
                    </a:cubicBezTo>
                    <a:cubicBezTo>
                      <a:pt x="354" y="1781"/>
                      <a:pt x="354" y="1776"/>
                      <a:pt x="355" y="1771"/>
                    </a:cubicBezTo>
                    <a:cubicBezTo>
                      <a:pt x="361" y="1774"/>
                      <a:pt x="356" y="1791"/>
                      <a:pt x="368" y="1787"/>
                    </a:cubicBezTo>
                    <a:cubicBezTo>
                      <a:pt x="373" y="1759"/>
                      <a:pt x="351" y="1728"/>
                      <a:pt x="341" y="1704"/>
                    </a:cubicBezTo>
                    <a:cubicBezTo>
                      <a:pt x="360" y="1698"/>
                      <a:pt x="366" y="1693"/>
                      <a:pt x="382" y="1715"/>
                    </a:cubicBezTo>
                    <a:cubicBezTo>
                      <a:pt x="382" y="1704"/>
                      <a:pt x="374" y="1703"/>
                      <a:pt x="375" y="1692"/>
                    </a:cubicBezTo>
                    <a:cubicBezTo>
                      <a:pt x="384" y="1703"/>
                      <a:pt x="393" y="1715"/>
                      <a:pt x="402" y="1727"/>
                    </a:cubicBezTo>
                    <a:cubicBezTo>
                      <a:pt x="409" y="1729"/>
                      <a:pt x="408" y="1722"/>
                      <a:pt x="408" y="1715"/>
                    </a:cubicBezTo>
                    <a:cubicBezTo>
                      <a:pt x="426" y="1754"/>
                      <a:pt x="450" y="1783"/>
                      <a:pt x="472" y="1815"/>
                    </a:cubicBezTo>
                    <a:cubicBezTo>
                      <a:pt x="469" y="1793"/>
                      <a:pt x="451" y="1787"/>
                      <a:pt x="452" y="1759"/>
                    </a:cubicBezTo>
                    <a:cubicBezTo>
                      <a:pt x="458" y="1758"/>
                      <a:pt x="458" y="1763"/>
                      <a:pt x="462" y="1763"/>
                    </a:cubicBezTo>
                    <a:cubicBezTo>
                      <a:pt x="436" y="1717"/>
                      <a:pt x="460" y="1655"/>
                      <a:pt x="425" y="1620"/>
                    </a:cubicBezTo>
                    <a:cubicBezTo>
                      <a:pt x="434" y="1599"/>
                      <a:pt x="416" y="1589"/>
                      <a:pt x="412" y="1572"/>
                    </a:cubicBezTo>
                    <a:cubicBezTo>
                      <a:pt x="404" y="1581"/>
                      <a:pt x="411" y="1605"/>
                      <a:pt x="415" y="1612"/>
                    </a:cubicBezTo>
                    <a:cubicBezTo>
                      <a:pt x="410" y="1618"/>
                      <a:pt x="398" y="1598"/>
                      <a:pt x="398" y="1584"/>
                    </a:cubicBezTo>
                    <a:cubicBezTo>
                      <a:pt x="385" y="1579"/>
                      <a:pt x="392" y="1597"/>
                      <a:pt x="378" y="1592"/>
                    </a:cubicBezTo>
                    <a:cubicBezTo>
                      <a:pt x="380" y="1573"/>
                      <a:pt x="364" y="1543"/>
                      <a:pt x="361" y="1516"/>
                    </a:cubicBezTo>
                    <a:cubicBezTo>
                      <a:pt x="365" y="1516"/>
                      <a:pt x="368" y="1516"/>
                      <a:pt x="371" y="1516"/>
                    </a:cubicBezTo>
                    <a:cubicBezTo>
                      <a:pt x="376" y="1486"/>
                      <a:pt x="343" y="1482"/>
                      <a:pt x="351" y="1461"/>
                    </a:cubicBezTo>
                    <a:cubicBezTo>
                      <a:pt x="356" y="1462"/>
                      <a:pt x="352" y="1473"/>
                      <a:pt x="358" y="1473"/>
                    </a:cubicBezTo>
                    <a:cubicBezTo>
                      <a:pt x="357" y="1458"/>
                      <a:pt x="350" y="1425"/>
                      <a:pt x="368" y="1409"/>
                    </a:cubicBezTo>
                    <a:cubicBezTo>
                      <a:pt x="366" y="1405"/>
                      <a:pt x="362" y="1403"/>
                      <a:pt x="358" y="1401"/>
                    </a:cubicBezTo>
                    <a:cubicBezTo>
                      <a:pt x="359" y="1393"/>
                      <a:pt x="371" y="1397"/>
                      <a:pt x="371" y="1389"/>
                    </a:cubicBezTo>
                    <a:cubicBezTo>
                      <a:pt x="371" y="1384"/>
                      <a:pt x="361" y="1384"/>
                      <a:pt x="361" y="1389"/>
                    </a:cubicBezTo>
                    <a:cubicBezTo>
                      <a:pt x="352" y="1384"/>
                      <a:pt x="370" y="1379"/>
                      <a:pt x="368" y="1369"/>
                    </a:cubicBezTo>
                    <a:cubicBezTo>
                      <a:pt x="358" y="1369"/>
                      <a:pt x="359" y="1360"/>
                      <a:pt x="351" y="1349"/>
                    </a:cubicBezTo>
                    <a:cubicBezTo>
                      <a:pt x="358" y="1339"/>
                      <a:pt x="359" y="1321"/>
                      <a:pt x="378" y="1325"/>
                    </a:cubicBezTo>
                    <a:cubicBezTo>
                      <a:pt x="378" y="1355"/>
                      <a:pt x="388" y="1373"/>
                      <a:pt x="395" y="1393"/>
                    </a:cubicBezTo>
                    <a:cubicBezTo>
                      <a:pt x="438" y="1381"/>
                      <a:pt x="421" y="1344"/>
                      <a:pt x="435" y="1313"/>
                    </a:cubicBezTo>
                    <a:cubicBezTo>
                      <a:pt x="433" y="1315"/>
                      <a:pt x="430" y="1318"/>
                      <a:pt x="425" y="1317"/>
                    </a:cubicBezTo>
                    <a:cubicBezTo>
                      <a:pt x="435" y="1312"/>
                      <a:pt x="431" y="1293"/>
                      <a:pt x="442" y="1289"/>
                    </a:cubicBezTo>
                    <a:cubicBezTo>
                      <a:pt x="443" y="1280"/>
                      <a:pt x="427" y="1292"/>
                      <a:pt x="432" y="1278"/>
                    </a:cubicBezTo>
                    <a:cubicBezTo>
                      <a:pt x="435" y="1278"/>
                      <a:pt x="439" y="1278"/>
                      <a:pt x="442" y="1278"/>
                    </a:cubicBezTo>
                    <a:cubicBezTo>
                      <a:pt x="429" y="1258"/>
                      <a:pt x="440" y="1243"/>
                      <a:pt x="445" y="1226"/>
                    </a:cubicBezTo>
                    <a:cubicBezTo>
                      <a:pt x="436" y="1223"/>
                      <a:pt x="439" y="1234"/>
                      <a:pt x="435" y="1238"/>
                    </a:cubicBezTo>
                    <a:cubicBezTo>
                      <a:pt x="424" y="1187"/>
                      <a:pt x="453" y="1170"/>
                      <a:pt x="439" y="1118"/>
                    </a:cubicBezTo>
                    <a:cubicBezTo>
                      <a:pt x="447" y="1101"/>
                      <a:pt x="442" y="1085"/>
                      <a:pt x="456" y="1071"/>
                    </a:cubicBezTo>
                    <a:cubicBezTo>
                      <a:pt x="453" y="1066"/>
                      <a:pt x="448" y="1066"/>
                      <a:pt x="449" y="1059"/>
                    </a:cubicBezTo>
                    <a:cubicBezTo>
                      <a:pt x="443" y="1057"/>
                      <a:pt x="442" y="1062"/>
                      <a:pt x="442" y="1067"/>
                    </a:cubicBezTo>
                    <a:cubicBezTo>
                      <a:pt x="437" y="1067"/>
                      <a:pt x="437" y="1042"/>
                      <a:pt x="442" y="1043"/>
                    </a:cubicBezTo>
                    <a:cubicBezTo>
                      <a:pt x="442" y="1035"/>
                      <a:pt x="431" y="1040"/>
                      <a:pt x="432" y="1031"/>
                    </a:cubicBezTo>
                    <a:cubicBezTo>
                      <a:pt x="420" y="1048"/>
                      <a:pt x="435" y="1055"/>
                      <a:pt x="429" y="1074"/>
                    </a:cubicBezTo>
                    <a:cubicBezTo>
                      <a:pt x="416" y="1066"/>
                      <a:pt x="418" y="1040"/>
                      <a:pt x="412" y="1023"/>
                    </a:cubicBezTo>
                    <a:cubicBezTo>
                      <a:pt x="398" y="1026"/>
                      <a:pt x="405" y="1055"/>
                      <a:pt x="398" y="1067"/>
                    </a:cubicBezTo>
                    <a:cubicBezTo>
                      <a:pt x="391" y="1065"/>
                      <a:pt x="392" y="1056"/>
                      <a:pt x="388" y="1051"/>
                    </a:cubicBezTo>
                    <a:cubicBezTo>
                      <a:pt x="397" y="1035"/>
                      <a:pt x="393" y="1025"/>
                      <a:pt x="395" y="1007"/>
                    </a:cubicBezTo>
                    <a:cubicBezTo>
                      <a:pt x="387" y="1005"/>
                      <a:pt x="388" y="1014"/>
                      <a:pt x="378" y="1011"/>
                    </a:cubicBezTo>
                    <a:cubicBezTo>
                      <a:pt x="380" y="1034"/>
                      <a:pt x="372" y="1046"/>
                      <a:pt x="375" y="1071"/>
                    </a:cubicBezTo>
                    <a:cubicBezTo>
                      <a:pt x="369" y="1065"/>
                      <a:pt x="368" y="1055"/>
                      <a:pt x="361" y="1051"/>
                    </a:cubicBezTo>
                    <a:cubicBezTo>
                      <a:pt x="356" y="1063"/>
                      <a:pt x="348" y="1072"/>
                      <a:pt x="351" y="1094"/>
                    </a:cubicBezTo>
                    <a:cubicBezTo>
                      <a:pt x="344" y="1083"/>
                      <a:pt x="327" y="1083"/>
                      <a:pt x="328" y="1063"/>
                    </a:cubicBezTo>
                    <a:cubicBezTo>
                      <a:pt x="316" y="1067"/>
                      <a:pt x="317" y="1068"/>
                      <a:pt x="308" y="1071"/>
                    </a:cubicBezTo>
                    <a:cubicBezTo>
                      <a:pt x="310" y="1083"/>
                      <a:pt x="304" y="1085"/>
                      <a:pt x="304" y="1094"/>
                    </a:cubicBezTo>
                    <a:cubicBezTo>
                      <a:pt x="288" y="1081"/>
                      <a:pt x="308" y="1023"/>
                      <a:pt x="284" y="1019"/>
                    </a:cubicBezTo>
                    <a:cubicBezTo>
                      <a:pt x="297" y="1022"/>
                      <a:pt x="299" y="985"/>
                      <a:pt x="301" y="963"/>
                    </a:cubicBezTo>
                    <a:cubicBezTo>
                      <a:pt x="287" y="962"/>
                      <a:pt x="294" y="984"/>
                      <a:pt x="287" y="991"/>
                    </a:cubicBezTo>
                    <a:cubicBezTo>
                      <a:pt x="273" y="977"/>
                      <a:pt x="278" y="960"/>
                      <a:pt x="284" y="939"/>
                    </a:cubicBezTo>
                    <a:cubicBezTo>
                      <a:pt x="282" y="925"/>
                      <a:pt x="270" y="961"/>
                      <a:pt x="271" y="939"/>
                    </a:cubicBezTo>
                    <a:cubicBezTo>
                      <a:pt x="266" y="944"/>
                      <a:pt x="264" y="953"/>
                      <a:pt x="264" y="963"/>
                    </a:cubicBezTo>
                    <a:cubicBezTo>
                      <a:pt x="256" y="964"/>
                      <a:pt x="260" y="952"/>
                      <a:pt x="254" y="951"/>
                    </a:cubicBezTo>
                    <a:cubicBezTo>
                      <a:pt x="256" y="979"/>
                      <a:pt x="237" y="1002"/>
                      <a:pt x="237" y="1039"/>
                    </a:cubicBezTo>
                    <a:cubicBezTo>
                      <a:pt x="226" y="1034"/>
                      <a:pt x="227" y="1036"/>
                      <a:pt x="223" y="1047"/>
                    </a:cubicBezTo>
                    <a:cubicBezTo>
                      <a:pt x="204" y="1032"/>
                      <a:pt x="243" y="995"/>
                      <a:pt x="217" y="983"/>
                    </a:cubicBezTo>
                    <a:cubicBezTo>
                      <a:pt x="214" y="965"/>
                      <a:pt x="228" y="967"/>
                      <a:pt x="230" y="955"/>
                    </a:cubicBezTo>
                    <a:cubicBezTo>
                      <a:pt x="195" y="940"/>
                      <a:pt x="227" y="1033"/>
                      <a:pt x="200" y="1059"/>
                    </a:cubicBezTo>
                    <a:cubicBezTo>
                      <a:pt x="204" y="1020"/>
                      <a:pt x="187" y="1016"/>
                      <a:pt x="190" y="987"/>
                    </a:cubicBezTo>
                    <a:cubicBezTo>
                      <a:pt x="175" y="990"/>
                      <a:pt x="181" y="1019"/>
                      <a:pt x="180" y="1039"/>
                    </a:cubicBezTo>
                    <a:cubicBezTo>
                      <a:pt x="164" y="1027"/>
                      <a:pt x="181" y="981"/>
                      <a:pt x="176" y="963"/>
                    </a:cubicBezTo>
                    <a:cubicBezTo>
                      <a:pt x="169" y="969"/>
                      <a:pt x="172" y="987"/>
                      <a:pt x="166" y="995"/>
                    </a:cubicBezTo>
                    <a:cubicBezTo>
                      <a:pt x="155" y="981"/>
                      <a:pt x="148" y="981"/>
                      <a:pt x="136" y="983"/>
                    </a:cubicBezTo>
                    <a:cubicBezTo>
                      <a:pt x="136" y="971"/>
                      <a:pt x="138" y="949"/>
                      <a:pt x="139" y="927"/>
                    </a:cubicBezTo>
                    <a:cubicBezTo>
                      <a:pt x="134" y="940"/>
                      <a:pt x="130" y="953"/>
                      <a:pt x="129" y="971"/>
                    </a:cubicBezTo>
                    <a:cubicBezTo>
                      <a:pt x="125" y="969"/>
                      <a:pt x="122" y="966"/>
                      <a:pt x="122" y="959"/>
                    </a:cubicBezTo>
                    <a:cubicBezTo>
                      <a:pt x="106" y="961"/>
                      <a:pt x="124" y="991"/>
                      <a:pt x="129" y="979"/>
                    </a:cubicBezTo>
                    <a:cubicBezTo>
                      <a:pt x="136" y="1021"/>
                      <a:pt x="129" y="1055"/>
                      <a:pt x="136" y="1094"/>
                    </a:cubicBezTo>
                    <a:cubicBezTo>
                      <a:pt x="122" y="1102"/>
                      <a:pt x="115" y="1098"/>
                      <a:pt x="109" y="1118"/>
                    </a:cubicBezTo>
                    <a:cubicBezTo>
                      <a:pt x="95" y="1108"/>
                      <a:pt x="77" y="1134"/>
                      <a:pt x="79" y="1166"/>
                    </a:cubicBezTo>
                    <a:cubicBezTo>
                      <a:pt x="74" y="1166"/>
                      <a:pt x="70" y="1166"/>
                      <a:pt x="65" y="1166"/>
                    </a:cubicBezTo>
                    <a:cubicBezTo>
                      <a:pt x="59" y="1161"/>
                      <a:pt x="65" y="1142"/>
                      <a:pt x="55" y="1142"/>
                    </a:cubicBezTo>
                    <a:cubicBezTo>
                      <a:pt x="44" y="1137"/>
                      <a:pt x="53" y="1155"/>
                      <a:pt x="42" y="1150"/>
                    </a:cubicBezTo>
                    <a:cubicBezTo>
                      <a:pt x="0" y="1101"/>
                      <a:pt x="30" y="973"/>
                      <a:pt x="15" y="895"/>
                    </a:cubicBezTo>
                    <a:cubicBezTo>
                      <a:pt x="21" y="894"/>
                      <a:pt x="23" y="887"/>
                      <a:pt x="32" y="887"/>
                    </a:cubicBezTo>
                    <a:cubicBezTo>
                      <a:pt x="29" y="938"/>
                      <a:pt x="18" y="986"/>
                      <a:pt x="28" y="1023"/>
                    </a:cubicBezTo>
                    <a:cubicBezTo>
                      <a:pt x="40" y="962"/>
                      <a:pt x="32" y="890"/>
                      <a:pt x="62" y="844"/>
                    </a:cubicBezTo>
                    <a:cubicBezTo>
                      <a:pt x="83" y="870"/>
                      <a:pt x="85" y="815"/>
                      <a:pt x="102" y="812"/>
                    </a:cubicBezTo>
                    <a:cubicBezTo>
                      <a:pt x="93" y="849"/>
                      <a:pt x="97" y="876"/>
                      <a:pt x="99" y="935"/>
                    </a:cubicBezTo>
                    <a:cubicBezTo>
                      <a:pt x="121" y="922"/>
                      <a:pt x="114" y="876"/>
                      <a:pt x="126" y="852"/>
                    </a:cubicBezTo>
                    <a:cubicBezTo>
                      <a:pt x="133" y="851"/>
                      <a:pt x="127" y="866"/>
                      <a:pt x="129" y="871"/>
                    </a:cubicBezTo>
                    <a:cubicBezTo>
                      <a:pt x="170" y="816"/>
                      <a:pt x="164" y="705"/>
                      <a:pt x="213" y="660"/>
                    </a:cubicBezTo>
                    <a:cubicBezTo>
                      <a:pt x="222" y="661"/>
                      <a:pt x="209" y="667"/>
                      <a:pt x="213" y="676"/>
                    </a:cubicBezTo>
                    <a:cubicBezTo>
                      <a:pt x="217" y="676"/>
                      <a:pt x="219" y="677"/>
                      <a:pt x="220" y="680"/>
                    </a:cubicBezTo>
                    <a:cubicBezTo>
                      <a:pt x="241" y="660"/>
                      <a:pt x="242" y="630"/>
                      <a:pt x="267" y="625"/>
                    </a:cubicBezTo>
                    <a:cubicBezTo>
                      <a:pt x="264" y="643"/>
                      <a:pt x="265" y="652"/>
                      <a:pt x="257" y="672"/>
                    </a:cubicBezTo>
                    <a:cubicBezTo>
                      <a:pt x="285" y="636"/>
                      <a:pt x="312" y="597"/>
                      <a:pt x="345" y="565"/>
                    </a:cubicBezTo>
                    <a:cubicBezTo>
                      <a:pt x="319" y="576"/>
                      <a:pt x="305" y="601"/>
                      <a:pt x="284" y="617"/>
                    </a:cubicBezTo>
                    <a:cubicBezTo>
                      <a:pt x="305" y="578"/>
                      <a:pt x="326" y="551"/>
                      <a:pt x="371" y="525"/>
                    </a:cubicBezTo>
                    <a:cubicBezTo>
                      <a:pt x="368" y="502"/>
                      <a:pt x="380" y="499"/>
                      <a:pt x="388" y="489"/>
                    </a:cubicBezTo>
                    <a:cubicBezTo>
                      <a:pt x="363" y="497"/>
                      <a:pt x="317" y="514"/>
                      <a:pt x="294" y="537"/>
                    </a:cubicBezTo>
                    <a:cubicBezTo>
                      <a:pt x="287" y="524"/>
                      <a:pt x="331" y="497"/>
                      <a:pt x="318" y="489"/>
                    </a:cubicBezTo>
                    <a:cubicBezTo>
                      <a:pt x="318" y="486"/>
                      <a:pt x="321" y="485"/>
                      <a:pt x="321" y="481"/>
                    </a:cubicBezTo>
                    <a:cubicBezTo>
                      <a:pt x="325" y="482"/>
                      <a:pt x="327" y="480"/>
                      <a:pt x="328" y="477"/>
                    </a:cubicBezTo>
                    <a:cubicBezTo>
                      <a:pt x="338" y="480"/>
                      <a:pt x="324" y="486"/>
                      <a:pt x="328" y="493"/>
                    </a:cubicBezTo>
                    <a:cubicBezTo>
                      <a:pt x="348" y="498"/>
                      <a:pt x="376" y="474"/>
                      <a:pt x="392" y="489"/>
                    </a:cubicBezTo>
                    <a:cubicBezTo>
                      <a:pt x="412" y="464"/>
                      <a:pt x="453" y="463"/>
                      <a:pt x="466" y="430"/>
                    </a:cubicBezTo>
                    <a:cubicBezTo>
                      <a:pt x="453" y="427"/>
                      <a:pt x="446" y="442"/>
                      <a:pt x="439" y="433"/>
                    </a:cubicBezTo>
                    <a:cubicBezTo>
                      <a:pt x="438" y="403"/>
                      <a:pt x="465" y="416"/>
                      <a:pt x="482" y="402"/>
                    </a:cubicBezTo>
                    <a:cubicBezTo>
                      <a:pt x="492" y="411"/>
                      <a:pt x="469" y="414"/>
                      <a:pt x="469" y="426"/>
                    </a:cubicBezTo>
                    <a:cubicBezTo>
                      <a:pt x="483" y="426"/>
                      <a:pt x="488" y="416"/>
                      <a:pt x="496" y="410"/>
                    </a:cubicBezTo>
                    <a:cubicBezTo>
                      <a:pt x="514" y="426"/>
                      <a:pt x="480" y="431"/>
                      <a:pt x="479" y="449"/>
                    </a:cubicBezTo>
                    <a:cubicBezTo>
                      <a:pt x="441" y="462"/>
                      <a:pt x="412" y="486"/>
                      <a:pt x="385" y="513"/>
                    </a:cubicBezTo>
                    <a:cubicBezTo>
                      <a:pt x="386" y="516"/>
                      <a:pt x="388" y="517"/>
                      <a:pt x="388" y="521"/>
                    </a:cubicBezTo>
                    <a:cubicBezTo>
                      <a:pt x="399" y="524"/>
                      <a:pt x="395" y="510"/>
                      <a:pt x="405" y="513"/>
                    </a:cubicBezTo>
                    <a:cubicBezTo>
                      <a:pt x="391" y="536"/>
                      <a:pt x="361" y="540"/>
                      <a:pt x="348" y="565"/>
                    </a:cubicBezTo>
                    <a:cubicBezTo>
                      <a:pt x="375" y="559"/>
                      <a:pt x="388" y="538"/>
                      <a:pt x="419" y="537"/>
                    </a:cubicBezTo>
                    <a:cubicBezTo>
                      <a:pt x="416" y="544"/>
                      <a:pt x="410" y="549"/>
                      <a:pt x="408" y="557"/>
                    </a:cubicBezTo>
                    <a:cubicBezTo>
                      <a:pt x="437" y="551"/>
                      <a:pt x="456" y="557"/>
                      <a:pt x="469" y="537"/>
                    </a:cubicBezTo>
                    <a:cubicBezTo>
                      <a:pt x="479" y="541"/>
                      <a:pt x="465" y="548"/>
                      <a:pt x="466" y="553"/>
                    </a:cubicBezTo>
                    <a:cubicBezTo>
                      <a:pt x="479" y="556"/>
                      <a:pt x="485" y="549"/>
                      <a:pt x="496" y="549"/>
                    </a:cubicBezTo>
                    <a:cubicBezTo>
                      <a:pt x="504" y="558"/>
                      <a:pt x="491" y="556"/>
                      <a:pt x="493" y="569"/>
                    </a:cubicBezTo>
                    <a:cubicBezTo>
                      <a:pt x="506" y="574"/>
                      <a:pt x="521" y="554"/>
                      <a:pt x="533" y="557"/>
                    </a:cubicBezTo>
                    <a:cubicBezTo>
                      <a:pt x="521" y="546"/>
                      <a:pt x="539" y="540"/>
                      <a:pt x="526" y="537"/>
                    </a:cubicBezTo>
                    <a:cubicBezTo>
                      <a:pt x="555" y="514"/>
                      <a:pt x="588" y="534"/>
                      <a:pt x="627" y="517"/>
                    </a:cubicBezTo>
                    <a:cubicBezTo>
                      <a:pt x="626" y="524"/>
                      <a:pt x="630" y="525"/>
                      <a:pt x="634" y="525"/>
                    </a:cubicBezTo>
                    <a:cubicBezTo>
                      <a:pt x="633" y="533"/>
                      <a:pt x="619" y="526"/>
                      <a:pt x="620" y="537"/>
                    </a:cubicBezTo>
                    <a:cubicBezTo>
                      <a:pt x="641" y="539"/>
                      <a:pt x="682" y="530"/>
                      <a:pt x="688" y="501"/>
                    </a:cubicBezTo>
                    <a:cubicBezTo>
                      <a:pt x="680" y="502"/>
                      <a:pt x="675" y="507"/>
                      <a:pt x="664" y="505"/>
                    </a:cubicBezTo>
                    <a:cubicBezTo>
                      <a:pt x="666" y="508"/>
                      <a:pt x="668" y="512"/>
                      <a:pt x="668" y="517"/>
                    </a:cubicBezTo>
                    <a:cubicBezTo>
                      <a:pt x="657" y="510"/>
                      <a:pt x="660" y="511"/>
                      <a:pt x="644" y="513"/>
                    </a:cubicBezTo>
                    <a:cubicBezTo>
                      <a:pt x="653" y="503"/>
                      <a:pt x="639" y="510"/>
                      <a:pt x="641" y="497"/>
                    </a:cubicBezTo>
                    <a:cubicBezTo>
                      <a:pt x="645" y="494"/>
                      <a:pt x="650" y="492"/>
                      <a:pt x="657" y="493"/>
                    </a:cubicBezTo>
                    <a:cubicBezTo>
                      <a:pt x="662" y="480"/>
                      <a:pt x="647" y="490"/>
                      <a:pt x="651" y="477"/>
                    </a:cubicBezTo>
                    <a:cubicBezTo>
                      <a:pt x="667" y="479"/>
                      <a:pt x="679" y="463"/>
                      <a:pt x="671" y="437"/>
                    </a:cubicBezTo>
                    <a:cubicBezTo>
                      <a:pt x="677" y="436"/>
                      <a:pt x="679" y="429"/>
                      <a:pt x="688" y="430"/>
                    </a:cubicBezTo>
                    <a:cubicBezTo>
                      <a:pt x="679" y="419"/>
                      <a:pt x="672" y="425"/>
                      <a:pt x="681" y="410"/>
                    </a:cubicBezTo>
                    <a:cubicBezTo>
                      <a:pt x="680" y="406"/>
                      <a:pt x="678" y="406"/>
                      <a:pt x="678" y="402"/>
                    </a:cubicBezTo>
                    <a:cubicBezTo>
                      <a:pt x="667" y="401"/>
                      <a:pt x="663" y="409"/>
                      <a:pt x="651" y="406"/>
                    </a:cubicBezTo>
                    <a:cubicBezTo>
                      <a:pt x="653" y="393"/>
                      <a:pt x="663" y="391"/>
                      <a:pt x="674" y="390"/>
                    </a:cubicBezTo>
                    <a:cubicBezTo>
                      <a:pt x="655" y="379"/>
                      <a:pt x="640" y="388"/>
                      <a:pt x="614" y="386"/>
                    </a:cubicBezTo>
                    <a:cubicBezTo>
                      <a:pt x="616" y="373"/>
                      <a:pt x="607" y="373"/>
                      <a:pt x="614" y="366"/>
                    </a:cubicBezTo>
                    <a:cubicBezTo>
                      <a:pt x="636" y="391"/>
                      <a:pt x="667" y="341"/>
                      <a:pt x="691" y="370"/>
                    </a:cubicBezTo>
                    <a:cubicBezTo>
                      <a:pt x="704" y="366"/>
                      <a:pt x="707" y="351"/>
                      <a:pt x="721" y="350"/>
                    </a:cubicBezTo>
                    <a:cubicBezTo>
                      <a:pt x="717" y="338"/>
                      <a:pt x="720" y="332"/>
                      <a:pt x="732" y="330"/>
                    </a:cubicBezTo>
                    <a:cubicBezTo>
                      <a:pt x="734" y="341"/>
                      <a:pt x="725" y="338"/>
                      <a:pt x="725" y="346"/>
                    </a:cubicBezTo>
                    <a:cubicBezTo>
                      <a:pt x="742" y="347"/>
                      <a:pt x="729" y="327"/>
                      <a:pt x="735" y="322"/>
                    </a:cubicBezTo>
                    <a:cubicBezTo>
                      <a:pt x="749" y="321"/>
                      <a:pt x="752" y="308"/>
                      <a:pt x="765" y="306"/>
                    </a:cubicBezTo>
                    <a:cubicBezTo>
                      <a:pt x="753" y="336"/>
                      <a:pt x="733" y="353"/>
                      <a:pt x="725" y="378"/>
                    </a:cubicBezTo>
                    <a:cubicBezTo>
                      <a:pt x="773" y="381"/>
                      <a:pt x="794" y="351"/>
                      <a:pt x="822" y="310"/>
                    </a:cubicBezTo>
                    <a:cubicBezTo>
                      <a:pt x="805" y="314"/>
                      <a:pt x="800" y="323"/>
                      <a:pt x="782" y="318"/>
                    </a:cubicBezTo>
                    <a:cubicBezTo>
                      <a:pt x="792" y="297"/>
                      <a:pt x="820" y="297"/>
                      <a:pt x="819" y="262"/>
                    </a:cubicBezTo>
                    <a:cubicBezTo>
                      <a:pt x="831" y="265"/>
                      <a:pt x="836" y="258"/>
                      <a:pt x="853" y="250"/>
                    </a:cubicBezTo>
                    <a:cubicBezTo>
                      <a:pt x="854" y="244"/>
                      <a:pt x="834" y="244"/>
                      <a:pt x="836" y="250"/>
                    </a:cubicBezTo>
                    <a:cubicBezTo>
                      <a:pt x="855" y="205"/>
                      <a:pt x="905" y="232"/>
                      <a:pt x="940" y="195"/>
                    </a:cubicBezTo>
                    <a:cubicBezTo>
                      <a:pt x="940" y="183"/>
                      <a:pt x="915" y="200"/>
                      <a:pt x="920" y="183"/>
                    </a:cubicBezTo>
                    <a:cubicBezTo>
                      <a:pt x="890" y="196"/>
                      <a:pt x="845" y="192"/>
                      <a:pt x="832" y="234"/>
                    </a:cubicBezTo>
                    <a:cubicBezTo>
                      <a:pt x="800" y="221"/>
                      <a:pt x="799" y="252"/>
                      <a:pt x="775" y="258"/>
                    </a:cubicBezTo>
                    <a:cubicBezTo>
                      <a:pt x="777" y="272"/>
                      <a:pt x="784" y="263"/>
                      <a:pt x="779" y="278"/>
                    </a:cubicBezTo>
                    <a:cubicBezTo>
                      <a:pt x="770" y="256"/>
                      <a:pt x="762" y="278"/>
                      <a:pt x="748" y="282"/>
                    </a:cubicBezTo>
                    <a:cubicBezTo>
                      <a:pt x="757" y="261"/>
                      <a:pt x="780" y="256"/>
                      <a:pt x="785" y="230"/>
                    </a:cubicBezTo>
                    <a:cubicBezTo>
                      <a:pt x="773" y="211"/>
                      <a:pt x="769" y="245"/>
                      <a:pt x="748" y="238"/>
                    </a:cubicBezTo>
                    <a:cubicBezTo>
                      <a:pt x="767" y="211"/>
                      <a:pt x="801" y="182"/>
                      <a:pt x="819" y="167"/>
                    </a:cubicBezTo>
                    <a:cubicBezTo>
                      <a:pt x="810" y="148"/>
                      <a:pt x="835" y="147"/>
                      <a:pt x="836" y="127"/>
                    </a:cubicBezTo>
                    <a:cubicBezTo>
                      <a:pt x="848" y="146"/>
                      <a:pt x="869" y="120"/>
                      <a:pt x="873" y="103"/>
                    </a:cubicBezTo>
                    <a:cubicBezTo>
                      <a:pt x="883" y="106"/>
                      <a:pt x="870" y="112"/>
                      <a:pt x="873" y="119"/>
                    </a:cubicBezTo>
                    <a:cubicBezTo>
                      <a:pt x="883" y="113"/>
                      <a:pt x="895" y="108"/>
                      <a:pt x="900" y="95"/>
                    </a:cubicBezTo>
                    <a:cubicBezTo>
                      <a:pt x="921" y="111"/>
                      <a:pt x="955" y="84"/>
                      <a:pt x="964" y="59"/>
                    </a:cubicBezTo>
                    <a:cubicBezTo>
                      <a:pt x="979" y="62"/>
                      <a:pt x="984" y="54"/>
                      <a:pt x="997" y="55"/>
                    </a:cubicBezTo>
                    <a:cubicBezTo>
                      <a:pt x="998" y="71"/>
                      <a:pt x="982" y="66"/>
                      <a:pt x="981" y="79"/>
                    </a:cubicBezTo>
                    <a:cubicBezTo>
                      <a:pt x="994" y="81"/>
                      <a:pt x="993" y="65"/>
                      <a:pt x="1004" y="63"/>
                    </a:cubicBezTo>
                    <a:cubicBezTo>
                      <a:pt x="996" y="72"/>
                      <a:pt x="1010" y="76"/>
                      <a:pt x="1021" y="75"/>
                    </a:cubicBezTo>
                    <a:cubicBezTo>
                      <a:pt x="1015" y="80"/>
                      <a:pt x="1012" y="88"/>
                      <a:pt x="1011" y="99"/>
                    </a:cubicBezTo>
                    <a:cubicBezTo>
                      <a:pt x="1028" y="90"/>
                      <a:pt x="1046" y="82"/>
                      <a:pt x="1065" y="75"/>
                    </a:cubicBezTo>
                    <a:cubicBezTo>
                      <a:pt x="1067" y="64"/>
                      <a:pt x="1060" y="65"/>
                      <a:pt x="1061" y="55"/>
                    </a:cubicBezTo>
                    <a:cubicBezTo>
                      <a:pt x="1065" y="52"/>
                      <a:pt x="1070" y="50"/>
                      <a:pt x="1078" y="51"/>
                    </a:cubicBezTo>
                    <a:cubicBezTo>
                      <a:pt x="1075" y="58"/>
                      <a:pt x="1070" y="63"/>
                      <a:pt x="1068" y="71"/>
                    </a:cubicBezTo>
                    <a:cubicBezTo>
                      <a:pt x="1072" y="77"/>
                      <a:pt x="1085" y="60"/>
                      <a:pt x="1092" y="55"/>
                    </a:cubicBezTo>
                    <a:cubicBezTo>
                      <a:pt x="1101" y="60"/>
                      <a:pt x="1086" y="67"/>
                      <a:pt x="1085" y="71"/>
                    </a:cubicBezTo>
                    <a:cubicBezTo>
                      <a:pt x="1111" y="84"/>
                      <a:pt x="1125" y="60"/>
                      <a:pt x="1159" y="63"/>
                    </a:cubicBezTo>
                    <a:cubicBezTo>
                      <a:pt x="1158" y="45"/>
                      <a:pt x="1137" y="61"/>
                      <a:pt x="1129" y="59"/>
                    </a:cubicBezTo>
                    <a:cubicBezTo>
                      <a:pt x="1133" y="40"/>
                      <a:pt x="1173" y="44"/>
                      <a:pt x="1162" y="67"/>
                    </a:cubicBezTo>
                    <a:cubicBezTo>
                      <a:pt x="1164" y="76"/>
                      <a:pt x="1167" y="62"/>
                      <a:pt x="1172" y="71"/>
                    </a:cubicBezTo>
                    <a:cubicBezTo>
                      <a:pt x="1159" y="89"/>
                      <a:pt x="1141" y="66"/>
                      <a:pt x="1122" y="79"/>
                    </a:cubicBezTo>
                    <a:cubicBezTo>
                      <a:pt x="1137" y="86"/>
                      <a:pt x="1109" y="101"/>
                      <a:pt x="1102" y="91"/>
                    </a:cubicBezTo>
                    <a:cubicBezTo>
                      <a:pt x="1092" y="93"/>
                      <a:pt x="1092" y="106"/>
                      <a:pt x="1088" y="115"/>
                    </a:cubicBezTo>
                    <a:cubicBezTo>
                      <a:pt x="1111" y="111"/>
                      <a:pt x="1128" y="98"/>
                      <a:pt x="1152" y="107"/>
                    </a:cubicBezTo>
                    <a:cubicBezTo>
                      <a:pt x="1150" y="92"/>
                      <a:pt x="1142" y="109"/>
                      <a:pt x="1135" y="99"/>
                    </a:cubicBezTo>
                    <a:cubicBezTo>
                      <a:pt x="1140" y="91"/>
                      <a:pt x="1151" y="91"/>
                      <a:pt x="1152" y="79"/>
                    </a:cubicBezTo>
                    <a:cubicBezTo>
                      <a:pt x="1158" y="85"/>
                      <a:pt x="1171" y="83"/>
                      <a:pt x="1176" y="91"/>
                    </a:cubicBezTo>
                    <a:cubicBezTo>
                      <a:pt x="1198" y="67"/>
                      <a:pt x="1237" y="59"/>
                      <a:pt x="1277" y="59"/>
                    </a:cubicBezTo>
                    <a:cubicBezTo>
                      <a:pt x="1264" y="67"/>
                      <a:pt x="1276" y="74"/>
                      <a:pt x="1287" y="67"/>
                    </a:cubicBezTo>
                    <a:cubicBezTo>
                      <a:pt x="1281" y="100"/>
                      <a:pt x="1221" y="79"/>
                      <a:pt x="1193" y="79"/>
                    </a:cubicBezTo>
                    <a:cubicBezTo>
                      <a:pt x="1192" y="86"/>
                      <a:pt x="1197" y="88"/>
                      <a:pt x="1196" y="95"/>
                    </a:cubicBezTo>
                    <a:cubicBezTo>
                      <a:pt x="1204" y="80"/>
                      <a:pt x="1209" y="101"/>
                      <a:pt x="1196" y="103"/>
                    </a:cubicBezTo>
                    <a:cubicBezTo>
                      <a:pt x="1223" y="112"/>
                      <a:pt x="1235" y="96"/>
                      <a:pt x="1263" y="107"/>
                    </a:cubicBezTo>
                    <a:cubicBezTo>
                      <a:pt x="1265" y="108"/>
                      <a:pt x="1257" y="113"/>
                      <a:pt x="1256" y="111"/>
                    </a:cubicBezTo>
                    <a:cubicBezTo>
                      <a:pt x="1258" y="129"/>
                      <a:pt x="1327" y="120"/>
                      <a:pt x="1341" y="103"/>
                    </a:cubicBezTo>
                    <a:cubicBezTo>
                      <a:pt x="1353" y="118"/>
                      <a:pt x="1364" y="110"/>
                      <a:pt x="1374" y="127"/>
                    </a:cubicBezTo>
                    <a:cubicBezTo>
                      <a:pt x="1397" y="114"/>
                      <a:pt x="1413" y="114"/>
                      <a:pt x="1448" y="123"/>
                    </a:cubicBezTo>
                    <a:cubicBezTo>
                      <a:pt x="1434" y="125"/>
                      <a:pt x="1450" y="135"/>
                      <a:pt x="1462" y="139"/>
                    </a:cubicBezTo>
                    <a:cubicBezTo>
                      <a:pt x="1475" y="113"/>
                      <a:pt x="1430" y="111"/>
                      <a:pt x="1415" y="103"/>
                    </a:cubicBezTo>
                    <a:cubicBezTo>
                      <a:pt x="1428" y="114"/>
                      <a:pt x="1413" y="107"/>
                      <a:pt x="1408" y="115"/>
                    </a:cubicBezTo>
                    <a:cubicBezTo>
                      <a:pt x="1403" y="109"/>
                      <a:pt x="1399" y="101"/>
                      <a:pt x="1391" y="99"/>
                    </a:cubicBezTo>
                    <a:cubicBezTo>
                      <a:pt x="1391" y="95"/>
                      <a:pt x="1395" y="96"/>
                      <a:pt x="1398" y="95"/>
                    </a:cubicBezTo>
                    <a:cubicBezTo>
                      <a:pt x="1384" y="77"/>
                      <a:pt x="1373" y="77"/>
                      <a:pt x="1344" y="75"/>
                    </a:cubicBezTo>
                    <a:cubicBezTo>
                      <a:pt x="1347" y="48"/>
                      <a:pt x="1304" y="53"/>
                      <a:pt x="1290" y="59"/>
                    </a:cubicBezTo>
                    <a:cubicBezTo>
                      <a:pt x="1287" y="42"/>
                      <a:pt x="1259" y="53"/>
                      <a:pt x="1256" y="35"/>
                    </a:cubicBezTo>
                    <a:cubicBezTo>
                      <a:pt x="1261" y="24"/>
                      <a:pt x="1274" y="35"/>
                      <a:pt x="1273" y="43"/>
                    </a:cubicBezTo>
                    <a:cubicBezTo>
                      <a:pt x="1281" y="42"/>
                      <a:pt x="1281" y="33"/>
                      <a:pt x="1273" y="31"/>
                    </a:cubicBezTo>
                    <a:cubicBezTo>
                      <a:pt x="1294" y="27"/>
                      <a:pt x="1304" y="25"/>
                      <a:pt x="1334" y="27"/>
                    </a:cubicBezTo>
                    <a:cubicBezTo>
                      <a:pt x="1331" y="32"/>
                      <a:pt x="1329" y="38"/>
                      <a:pt x="1330" y="47"/>
                    </a:cubicBezTo>
                    <a:cubicBezTo>
                      <a:pt x="1352" y="41"/>
                      <a:pt x="1366" y="51"/>
                      <a:pt x="1384" y="43"/>
                    </a:cubicBezTo>
                    <a:cubicBezTo>
                      <a:pt x="1382" y="29"/>
                      <a:pt x="1350" y="24"/>
                      <a:pt x="1367" y="11"/>
                    </a:cubicBezTo>
                    <a:cubicBezTo>
                      <a:pt x="1353" y="14"/>
                      <a:pt x="1361" y="27"/>
                      <a:pt x="1344" y="19"/>
                    </a:cubicBezTo>
                    <a:cubicBezTo>
                      <a:pt x="1341" y="10"/>
                      <a:pt x="1359" y="7"/>
                      <a:pt x="1347" y="0"/>
                    </a:cubicBezTo>
                    <a:cubicBezTo>
                      <a:pt x="1368" y="3"/>
                      <a:pt x="1398" y="30"/>
                      <a:pt x="1421" y="23"/>
                    </a:cubicBezTo>
                    <a:cubicBezTo>
                      <a:pt x="1408" y="37"/>
                      <a:pt x="1429" y="29"/>
                      <a:pt x="1435" y="39"/>
                    </a:cubicBezTo>
                    <a:cubicBezTo>
                      <a:pt x="1425" y="48"/>
                      <a:pt x="1438" y="60"/>
                      <a:pt x="1418" y="59"/>
                    </a:cubicBezTo>
                    <a:cubicBezTo>
                      <a:pt x="1430" y="69"/>
                      <a:pt x="1438" y="70"/>
                      <a:pt x="1455" y="67"/>
                    </a:cubicBezTo>
                    <a:cubicBezTo>
                      <a:pt x="1452" y="75"/>
                      <a:pt x="1442" y="76"/>
                      <a:pt x="1431" y="75"/>
                    </a:cubicBezTo>
                    <a:cubicBezTo>
                      <a:pt x="1450" y="89"/>
                      <a:pt x="1468" y="76"/>
                      <a:pt x="1495" y="87"/>
                    </a:cubicBezTo>
                    <a:cubicBezTo>
                      <a:pt x="1485" y="79"/>
                      <a:pt x="1469" y="70"/>
                      <a:pt x="1465" y="67"/>
                    </a:cubicBezTo>
                    <a:cubicBezTo>
                      <a:pt x="1466" y="53"/>
                      <a:pt x="1495" y="67"/>
                      <a:pt x="1505" y="67"/>
                    </a:cubicBezTo>
                    <a:cubicBezTo>
                      <a:pt x="1505" y="57"/>
                      <a:pt x="1493" y="61"/>
                      <a:pt x="1489" y="55"/>
                    </a:cubicBezTo>
                    <a:cubicBezTo>
                      <a:pt x="1489" y="48"/>
                      <a:pt x="1494" y="46"/>
                      <a:pt x="1502" y="47"/>
                    </a:cubicBezTo>
                    <a:cubicBezTo>
                      <a:pt x="1503" y="37"/>
                      <a:pt x="1495" y="37"/>
                      <a:pt x="1489" y="35"/>
                    </a:cubicBezTo>
                    <a:cubicBezTo>
                      <a:pt x="1498" y="26"/>
                      <a:pt x="1522" y="37"/>
                      <a:pt x="1529" y="51"/>
                    </a:cubicBezTo>
                    <a:cubicBezTo>
                      <a:pt x="1559" y="43"/>
                      <a:pt x="1596" y="48"/>
                      <a:pt x="1593" y="79"/>
                    </a:cubicBezTo>
                    <a:cubicBezTo>
                      <a:pt x="1584" y="75"/>
                      <a:pt x="1575" y="71"/>
                      <a:pt x="1563" y="71"/>
                    </a:cubicBezTo>
                    <a:cubicBezTo>
                      <a:pt x="1561" y="75"/>
                      <a:pt x="1562" y="97"/>
                      <a:pt x="1556" y="107"/>
                    </a:cubicBezTo>
                    <a:cubicBezTo>
                      <a:pt x="1549" y="92"/>
                      <a:pt x="1520" y="91"/>
                      <a:pt x="1512" y="107"/>
                    </a:cubicBezTo>
                    <a:cubicBezTo>
                      <a:pt x="1502" y="106"/>
                      <a:pt x="1498" y="97"/>
                      <a:pt x="1492" y="91"/>
                    </a:cubicBezTo>
                    <a:cubicBezTo>
                      <a:pt x="1491" y="104"/>
                      <a:pt x="1461" y="94"/>
                      <a:pt x="1442" y="95"/>
                    </a:cubicBezTo>
                    <a:cubicBezTo>
                      <a:pt x="1455" y="124"/>
                      <a:pt x="1486" y="115"/>
                      <a:pt x="1509" y="123"/>
                    </a:cubicBezTo>
                    <a:cubicBezTo>
                      <a:pt x="1514" y="121"/>
                      <a:pt x="1507" y="118"/>
                      <a:pt x="1509" y="111"/>
                    </a:cubicBezTo>
                    <a:cubicBezTo>
                      <a:pt x="1516" y="108"/>
                      <a:pt x="1520" y="122"/>
                      <a:pt x="1519" y="107"/>
                    </a:cubicBezTo>
                    <a:cubicBezTo>
                      <a:pt x="1531" y="125"/>
                      <a:pt x="1533" y="131"/>
                      <a:pt x="1563" y="131"/>
                    </a:cubicBezTo>
                    <a:cubicBezTo>
                      <a:pt x="1563" y="117"/>
                      <a:pt x="1545" y="125"/>
                      <a:pt x="1546" y="111"/>
                    </a:cubicBezTo>
                    <a:cubicBezTo>
                      <a:pt x="1550" y="114"/>
                      <a:pt x="1555" y="116"/>
                      <a:pt x="1563" y="115"/>
                    </a:cubicBezTo>
                    <a:cubicBezTo>
                      <a:pt x="1552" y="128"/>
                      <a:pt x="1572" y="124"/>
                      <a:pt x="1576" y="131"/>
                    </a:cubicBezTo>
                    <a:cubicBezTo>
                      <a:pt x="1572" y="103"/>
                      <a:pt x="1597" y="145"/>
                      <a:pt x="1600" y="115"/>
                    </a:cubicBezTo>
                    <a:cubicBezTo>
                      <a:pt x="1608" y="115"/>
                      <a:pt x="1630" y="142"/>
                      <a:pt x="1630" y="115"/>
                    </a:cubicBezTo>
                    <a:cubicBezTo>
                      <a:pt x="1641" y="125"/>
                      <a:pt x="1650" y="147"/>
                      <a:pt x="1670" y="135"/>
                    </a:cubicBezTo>
                    <a:cubicBezTo>
                      <a:pt x="1668" y="138"/>
                      <a:pt x="1666" y="142"/>
                      <a:pt x="1670" y="143"/>
                    </a:cubicBezTo>
                    <a:cubicBezTo>
                      <a:pt x="1672" y="151"/>
                      <a:pt x="1666" y="150"/>
                      <a:pt x="1660" y="151"/>
                    </a:cubicBezTo>
                    <a:cubicBezTo>
                      <a:pt x="1675" y="155"/>
                      <a:pt x="1671" y="152"/>
                      <a:pt x="1684" y="159"/>
                    </a:cubicBezTo>
                    <a:cubicBezTo>
                      <a:pt x="1691" y="155"/>
                      <a:pt x="1676" y="145"/>
                      <a:pt x="1680" y="131"/>
                    </a:cubicBezTo>
                    <a:cubicBezTo>
                      <a:pt x="1694" y="129"/>
                      <a:pt x="1687" y="152"/>
                      <a:pt x="1701" y="151"/>
                    </a:cubicBezTo>
                    <a:cubicBezTo>
                      <a:pt x="1707" y="146"/>
                      <a:pt x="1693" y="147"/>
                      <a:pt x="1701" y="135"/>
                    </a:cubicBezTo>
                    <a:cubicBezTo>
                      <a:pt x="1707" y="144"/>
                      <a:pt x="1724" y="157"/>
                      <a:pt x="1731" y="143"/>
                    </a:cubicBezTo>
                    <a:cubicBezTo>
                      <a:pt x="1750" y="163"/>
                      <a:pt x="1772" y="169"/>
                      <a:pt x="1791" y="163"/>
                    </a:cubicBezTo>
                    <a:cubicBezTo>
                      <a:pt x="1798" y="185"/>
                      <a:pt x="1808" y="205"/>
                      <a:pt x="1828" y="211"/>
                    </a:cubicBezTo>
                    <a:cubicBezTo>
                      <a:pt x="1827" y="195"/>
                      <a:pt x="1815" y="192"/>
                      <a:pt x="1805" y="187"/>
                    </a:cubicBezTo>
                    <a:cubicBezTo>
                      <a:pt x="1811" y="168"/>
                      <a:pt x="1823" y="192"/>
                      <a:pt x="1832" y="195"/>
                    </a:cubicBezTo>
                    <a:cubicBezTo>
                      <a:pt x="1837" y="248"/>
                      <a:pt x="1886" y="250"/>
                      <a:pt x="1919" y="270"/>
                    </a:cubicBezTo>
                    <a:cubicBezTo>
                      <a:pt x="1914" y="258"/>
                      <a:pt x="1895" y="262"/>
                      <a:pt x="1896" y="242"/>
                    </a:cubicBezTo>
                    <a:cubicBezTo>
                      <a:pt x="1915" y="259"/>
                      <a:pt x="1933" y="254"/>
                      <a:pt x="1956" y="266"/>
                    </a:cubicBezTo>
                    <a:cubicBezTo>
                      <a:pt x="1961" y="262"/>
                      <a:pt x="1960" y="253"/>
                      <a:pt x="1950" y="250"/>
                    </a:cubicBezTo>
                    <a:cubicBezTo>
                      <a:pt x="1952" y="241"/>
                      <a:pt x="1969" y="249"/>
                      <a:pt x="1977" y="246"/>
                    </a:cubicBezTo>
                    <a:cubicBezTo>
                      <a:pt x="1974" y="243"/>
                      <a:pt x="1972" y="239"/>
                      <a:pt x="1977" y="238"/>
                    </a:cubicBezTo>
                    <a:cubicBezTo>
                      <a:pt x="1964" y="227"/>
                      <a:pt x="1952" y="214"/>
                      <a:pt x="1936" y="207"/>
                    </a:cubicBezTo>
                    <a:cubicBezTo>
                      <a:pt x="1938" y="203"/>
                      <a:pt x="1976" y="224"/>
                      <a:pt x="1987" y="215"/>
                    </a:cubicBezTo>
                    <a:cubicBezTo>
                      <a:pt x="1975" y="221"/>
                      <a:pt x="1988" y="236"/>
                      <a:pt x="2003" y="242"/>
                    </a:cubicBezTo>
                    <a:cubicBezTo>
                      <a:pt x="2005" y="236"/>
                      <a:pt x="1999" y="232"/>
                      <a:pt x="2007" y="218"/>
                    </a:cubicBezTo>
                    <a:cubicBezTo>
                      <a:pt x="2001" y="213"/>
                      <a:pt x="1998" y="205"/>
                      <a:pt x="1987" y="207"/>
                    </a:cubicBezTo>
                    <a:cubicBezTo>
                      <a:pt x="1999" y="197"/>
                      <a:pt x="2014" y="219"/>
                      <a:pt x="2027" y="222"/>
                    </a:cubicBezTo>
                    <a:cubicBezTo>
                      <a:pt x="2029" y="231"/>
                      <a:pt x="2022" y="230"/>
                      <a:pt x="2017" y="230"/>
                    </a:cubicBezTo>
                    <a:cubicBezTo>
                      <a:pt x="2015" y="243"/>
                      <a:pt x="2029" y="236"/>
                      <a:pt x="2020" y="246"/>
                    </a:cubicBezTo>
                    <a:cubicBezTo>
                      <a:pt x="2041" y="267"/>
                      <a:pt x="2059" y="268"/>
                      <a:pt x="2088" y="282"/>
                    </a:cubicBezTo>
                    <a:cubicBezTo>
                      <a:pt x="2093" y="270"/>
                      <a:pt x="2065" y="261"/>
                      <a:pt x="2071" y="246"/>
                    </a:cubicBezTo>
                    <a:cubicBezTo>
                      <a:pt x="2041" y="250"/>
                      <a:pt x="2042" y="217"/>
                      <a:pt x="2020" y="211"/>
                    </a:cubicBezTo>
                    <a:cubicBezTo>
                      <a:pt x="2022" y="185"/>
                      <a:pt x="2049" y="213"/>
                      <a:pt x="2057" y="195"/>
                    </a:cubicBezTo>
                    <a:cubicBezTo>
                      <a:pt x="2063" y="215"/>
                      <a:pt x="2077" y="227"/>
                      <a:pt x="2098" y="230"/>
                    </a:cubicBezTo>
                    <a:cubicBezTo>
                      <a:pt x="2076" y="243"/>
                      <a:pt x="2102" y="253"/>
                      <a:pt x="2118" y="254"/>
                    </a:cubicBezTo>
                    <a:cubicBezTo>
                      <a:pt x="2116" y="279"/>
                      <a:pt x="2132" y="282"/>
                      <a:pt x="2148" y="286"/>
                    </a:cubicBezTo>
                    <a:cubicBezTo>
                      <a:pt x="2152" y="298"/>
                      <a:pt x="2141" y="293"/>
                      <a:pt x="2135" y="294"/>
                    </a:cubicBezTo>
                    <a:cubicBezTo>
                      <a:pt x="2133" y="322"/>
                      <a:pt x="2165" y="311"/>
                      <a:pt x="2175" y="326"/>
                    </a:cubicBezTo>
                    <a:cubicBezTo>
                      <a:pt x="2173" y="334"/>
                      <a:pt x="2154" y="330"/>
                      <a:pt x="2152" y="326"/>
                    </a:cubicBezTo>
                    <a:cubicBezTo>
                      <a:pt x="2144" y="327"/>
                      <a:pt x="2152" y="341"/>
                      <a:pt x="2155" y="342"/>
                    </a:cubicBezTo>
                    <a:cubicBezTo>
                      <a:pt x="2136" y="352"/>
                      <a:pt x="2121" y="351"/>
                      <a:pt x="2118" y="370"/>
                    </a:cubicBezTo>
                    <a:cubicBezTo>
                      <a:pt x="2122" y="380"/>
                      <a:pt x="2134" y="380"/>
                      <a:pt x="2131" y="398"/>
                    </a:cubicBezTo>
                    <a:cubicBezTo>
                      <a:pt x="2145" y="390"/>
                      <a:pt x="2160" y="397"/>
                      <a:pt x="2168" y="406"/>
                    </a:cubicBezTo>
                    <a:cubicBezTo>
                      <a:pt x="2167" y="391"/>
                      <a:pt x="2153" y="392"/>
                      <a:pt x="2155" y="374"/>
                    </a:cubicBezTo>
                    <a:cubicBezTo>
                      <a:pt x="2163" y="375"/>
                      <a:pt x="2168" y="380"/>
                      <a:pt x="2178" y="378"/>
                    </a:cubicBezTo>
                    <a:cubicBezTo>
                      <a:pt x="2180" y="384"/>
                      <a:pt x="2183" y="388"/>
                      <a:pt x="2185" y="394"/>
                    </a:cubicBezTo>
                    <a:cubicBezTo>
                      <a:pt x="2183" y="406"/>
                      <a:pt x="2178" y="414"/>
                      <a:pt x="2165" y="414"/>
                    </a:cubicBezTo>
                    <a:cubicBezTo>
                      <a:pt x="2169" y="425"/>
                      <a:pt x="2178" y="430"/>
                      <a:pt x="2185" y="437"/>
                    </a:cubicBezTo>
                    <a:cubicBezTo>
                      <a:pt x="2190" y="432"/>
                      <a:pt x="2192" y="425"/>
                      <a:pt x="2199" y="433"/>
                    </a:cubicBezTo>
                    <a:cubicBezTo>
                      <a:pt x="2200" y="422"/>
                      <a:pt x="2191" y="421"/>
                      <a:pt x="2192" y="410"/>
                    </a:cubicBezTo>
                    <a:cubicBezTo>
                      <a:pt x="2204" y="408"/>
                      <a:pt x="2201" y="426"/>
                      <a:pt x="2215" y="422"/>
                    </a:cubicBezTo>
                    <a:cubicBezTo>
                      <a:pt x="2210" y="401"/>
                      <a:pt x="2174" y="397"/>
                      <a:pt x="2185" y="370"/>
                    </a:cubicBezTo>
                    <a:cubicBezTo>
                      <a:pt x="2190" y="376"/>
                      <a:pt x="2195" y="382"/>
                      <a:pt x="2199" y="390"/>
                    </a:cubicBezTo>
                    <a:cubicBezTo>
                      <a:pt x="2210" y="382"/>
                      <a:pt x="2221" y="386"/>
                      <a:pt x="2222" y="402"/>
                    </a:cubicBezTo>
                    <a:cubicBezTo>
                      <a:pt x="2225" y="394"/>
                      <a:pt x="2231" y="391"/>
                      <a:pt x="2232" y="382"/>
                    </a:cubicBezTo>
                    <a:cubicBezTo>
                      <a:pt x="2246" y="383"/>
                      <a:pt x="2253" y="398"/>
                      <a:pt x="2259" y="398"/>
                    </a:cubicBezTo>
                    <a:cubicBezTo>
                      <a:pt x="2264" y="396"/>
                      <a:pt x="2262" y="388"/>
                      <a:pt x="2263" y="382"/>
                    </a:cubicBezTo>
                    <a:cubicBezTo>
                      <a:pt x="2259" y="374"/>
                      <a:pt x="2245" y="379"/>
                      <a:pt x="2249" y="362"/>
                    </a:cubicBezTo>
                    <a:cubicBezTo>
                      <a:pt x="2243" y="394"/>
                      <a:pt x="2212" y="354"/>
                      <a:pt x="2209" y="382"/>
                    </a:cubicBezTo>
                    <a:cubicBezTo>
                      <a:pt x="2206" y="381"/>
                      <a:pt x="2205" y="378"/>
                      <a:pt x="2202" y="378"/>
                    </a:cubicBezTo>
                    <a:cubicBezTo>
                      <a:pt x="2203" y="374"/>
                      <a:pt x="2201" y="374"/>
                      <a:pt x="2199" y="374"/>
                    </a:cubicBezTo>
                    <a:cubicBezTo>
                      <a:pt x="2205" y="365"/>
                      <a:pt x="2229" y="362"/>
                      <a:pt x="2239" y="370"/>
                    </a:cubicBezTo>
                    <a:cubicBezTo>
                      <a:pt x="2240" y="361"/>
                      <a:pt x="2238" y="355"/>
                      <a:pt x="2236" y="350"/>
                    </a:cubicBezTo>
                    <a:cubicBezTo>
                      <a:pt x="2232" y="351"/>
                      <a:pt x="2233" y="357"/>
                      <a:pt x="2232" y="362"/>
                    </a:cubicBezTo>
                    <a:cubicBezTo>
                      <a:pt x="2226" y="357"/>
                      <a:pt x="2216" y="357"/>
                      <a:pt x="2219" y="342"/>
                    </a:cubicBezTo>
                    <a:cubicBezTo>
                      <a:pt x="2227" y="357"/>
                      <a:pt x="2246" y="332"/>
                      <a:pt x="2263" y="346"/>
                    </a:cubicBezTo>
                    <a:cubicBezTo>
                      <a:pt x="2268" y="343"/>
                      <a:pt x="2267" y="333"/>
                      <a:pt x="2269" y="326"/>
                    </a:cubicBezTo>
                    <a:cubicBezTo>
                      <a:pt x="2274" y="330"/>
                      <a:pt x="2285" y="342"/>
                      <a:pt x="2283" y="322"/>
                    </a:cubicBezTo>
                    <a:cubicBezTo>
                      <a:pt x="2297" y="326"/>
                      <a:pt x="2303" y="321"/>
                      <a:pt x="2310" y="338"/>
                    </a:cubicBezTo>
                    <a:cubicBezTo>
                      <a:pt x="2325" y="313"/>
                      <a:pt x="2355" y="346"/>
                      <a:pt x="2370" y="330"/>
                    </a:cubicBezTo>
                    <a:cubicBezTo>
                      <a:pt x="2363" y="345"/>
                      <a:pt x="2386" y="370"/>
                      <a:pt x="2397" y="362"/>
                    </a:cubicBezTo>
                    <a:cubicBezTo>
                      <a:pt x="2399" y="363"/>
                      <a:pt x="2391" y="386"/>
                      <a:pt x="2384" y="390"/>
                    </a:cubicBezTo>
                    <a:cubicBezTo>
                      <a:pt x="2386" y="409"/>
                      <a:pt x="2412" y="401"/>
                      <a:pt x="2411" y="426"/>
                    </a:cubicBezTo>
                    <a:cubicBezTo>
                      <a:pt x="2414" y="423"/>
                      <a:pt x="2417" y="421"/>
                      <a:pt x="2417" y="426"/>
                    </a:cubicBezTo>
                    <a:cubicBezTo>
                      <a:pt x="2422" y="424"/>
                      <a:pt x="2420" y="416"/>
                      <a:pt x="2421" y="410"/>
                    </a:cubicBezTo>
                    <a:cubicBezTo>
                      <a:pt x="2429" y="415"/>
                      <a:pt x="2432" y="426"/>
                      <a:pt x="2448" y="422"/>
                    </a:cubicBezTo>
                    <a:cubicBezTo>
                      <a:pt x="2447" y="427"/>
                      <a:pt x="2447" y="433"/>
                      <a:pt x="2451" y="433"/>
                    </a:cubicBezTo>
                    <a:cubicBezTo>
                      <a:pt x="2446" y="451"/>
                      <a:pt x="2439" y="424"/>
                      <a:pt x="2434" y="441"/>
                    </a:cubicBezTo>
                    <a:cubicBezTo>
                      <a:pt x="2421" y="442"/>
                      <a:pt x="2418" y="429"/>
                      <a:pt x="2404" y="430"/>
                    </a:cubicBezTo>
                    <a:cubicBezTo>
                      <a:pt x="2399" y="443"/>
                      <a:pt x="2384" y="443"/>
                      <a:pt x="2380" y="457"/>
                    </a:cubicBezTo>
                    <a:cubicBezTo>
                      <a:pt x="2381" y="469"/>
                      <a:pt x="2388" y="472"/>
                      <a:pt x="2394" y="477"/>
                    </a:cubicBezTo>
                    <a:cubicBezTo>
                      <a:pt x="2402" y="476"/>
                      <a:pt x="2389" y="470"/>
                      <a:pt x="2394" y="461"/>
                    </a:cubicBezTo>
                    <a:cubicBezTo>
                      <a:pt x="2397" y="464"/>
                      <a:pt x="2409" y="477"/>
                      <a:pt x="2414" y="465"/>
                    </a:cubicBezTo>
                    <a:cubicBezTo>
                      <a:pt x="2420" y="472"/>
                      <a:pt x="2428" y="475"/>
                      <a:pt x="2427" y="489"/>
                    </a:cubicBezTo>
                    <a:cubicBezTo>
                      <a:pt x="2440" y="478"/>
                      <a:pt x="2432" y="473"/>
                      <a:pt x="2451" y="469"/>
                    </a:cubicBezTo>
                    <a:cubicBezTo>
                      <a:pt x="2452" y="460"/>
                      <a:pt x="2450" y="454"/>
                      <a:pt x="2444" y="453"/>
                    </a:cubicBezTo>
                    <a:cubicBezTo>
                      <a:pt x="2463" y="442"/>
                      <a:pt x="2461" y="490"/>
                      <a:pt x="2485" y="485"/>
                    </a:cubicBezTo>
                    <a:cubicBezTo>
                      <a:pt x="2497" y="514"/>
                      <a:pt x="2499" y="510"/>
                      <a:pt x="2518" y="533"/>
                    </a:cubicBezTo>
                    <a:cubicBezTo>
                      <a:pt x="2507" y="544"/>
                      <a:pt x="2493" y="513"/>
                      <a:pt x="2475" y="509"/>
                    </a:cubicBezTo>
                    <a:cubicBezTo>
                      <a:pt x="2472" y="524"/>
                      <a:pt x="2482" y="524"/>
                      <a:pt x="2481" y="537"/>
                    </a:cubicBezTo>
                    <a:cubicBezTo>
                      <a:pt x="2471" y="531"/>
                      <a:pt x="2469" y="536"/>
                      <a:pt x="2458" y="537"/>
                    </a:cubicBezTo>
                    <a:cubicBezTo>
                      <a:pt x="2449" y="515"/>
                      <a:pt x="2440" y="494"/>
                      <a:pt x="2414" y="493"/>
                    </a:cubicBezTo>
                    <a:cubicBezTo>
                      <a:pt x="2418" y="509"/>
                      <a:pt x="2419" y="505"/>
                      <a:pt x="2421" y="521"/>
                    </a:cubicBezTo>
                    <a:cubicBezTo>
                      <a:pt x="2413" y="509"/>
                      <a:pt x="2405" y="498"/>
                      <a:pt x="2397" y="485"/>
                    </a:cubicBezTo>
                    <a:cubicBezTo>
                      <a:pt x="2390" y="495"/>
                      <a:pt x="2406" y="519"/>
                      <a:pt x="2397" y="533"/>
                    </a:cubicBezTo>
                    <a:cubicBezTo>
                      <a:pt x="2420" y="515"/>
                      <a:pt x="2427" y="559"/>
                      <a:pt x="2448" y="545"/>
                    </a:cubicBezTo>
                    <a:cubicBezTo>
                      <a:pt x="2446" y="559"/>
                      <a:pt x="2426" y="549"/>
                      <a:pt x="2438" y="569"/>
                    </a:cubicBezTo>
                    <a:cubicBezTo>
                      <a:pt x="2427" y="572"/>
                      <a:pt x="2425" y="565"/>
                      <a:pt x="2421" y="561"/>
                    </a:cubicBezTo>
                    <a:cubicBezTo>
                      <a:pt x="2432" y="560"/>
                      <a:pt x="2424" y="551"/>
                      <a:pt x="2414" y="545"/>
                    </a:cubicBezTo>
                    <a:cubicBezTo>
                      <a:pt x="2417" y="562"/>
                      <a:pt x="2416" y="578"/>
                      <a:pt x="2431" y="589"/>
                    </a:cubicBezTo>
                    <a:cubicBezTo>
                      <a:pt x="2435" y="588"/>
                      <a:pt x="2434" y="581"/>
                      <a:pt x="2434" y="577"/>
                    </a:cubicBezTo>
                    <a:cubicBezTo>
                      <a:pt x="2440" y="591"/>
                      <a:pt x="2443" y="631"/>
                      <a:pt x="2468" y="621"/>
                    </a:cubicBezTo>
                    <a:cubicBezTo>
                      <a:pt x="2464" y="634"/>
                      <a:pt x="2471" y="653"/>
                      <a:pt x="2478" y="664"/>
                    </a:cubicBezTo>
                    <a:cubicBezTo>
                      <a:pt x="2467" y="659"/>
                      <a:pt x="2442" y="677"/>
                      <a:pt x="2427" y="664"/>
                    </a:cubicBezTo>
                    <a:cubicBezTo>
                      <a:pt x="2425" y="676"/>
                      <a:pt x="2432" y="675"/>
                      <a:pt x="2431" y="684"/>
                    </a:cubicBezTo>
                    <a:cubicBezTo>
                      <a:pt x="2447" y="657"/>
                      <a:pt x="2463" y="739"/>
                      <a:pt x="2478" y="700"/>
                    </a:cubicBezTo>
                    <a:cubicBezTo>
                      <a:pt x="2488" y="726"/>
                      <a:pt x="2489" y="738"/>
                      <a:pt x="2495" y="768"/>
                    </a:cubicBezTo>
                    <a:cubicBezTo>
                      <a:pt x="2491" y="763"/>
                      <a:pt x="2477" y="760"/>
                      <a:pt x="2481" y="776"/>
                    </a:cubicBezTo>
                    <a:cubicBezTo>
                      <a:pt x="2476" y="748"/>
                      <a:pt x="2440" y="732"/>
                      <a:pt x="2434" y="692"/>
                    </a:cubicBezTo>
                    <a:cubicBezTo>
                      <a:pt x="2427" y="729"/>
                      <a:pt x="2434" y="766"/>
                      <a:pt x="2444" y="800"/>
                    </a:cubicBezTo>
                    <a:cubicBezTo>
                      <a:pt x="2441" y="797"/>
                      <a:pt x="2441" y="791"/>
                      <a:pt x="2434" y="792"/>
                    </a:cubicBezTo>
                    <a:cubicBezTo>
                      <a:pt x="2429" y="813"/>
                      <a:pt x="2438" y="829"/>
                      <a:pt x="2441" y="856"/>
                    </a:cubicBezTo>
                    <a:cubicBezTo>
                      <a:pt x="2435" y="857"/>
                      <a:pt x="2435" y="852"/>
                      <a:pt x="2431" y="852"/>
                    </a:cubicBezTo>
                    <a:cubicBezTo>
                      <a:pt x="2433" y="874"/>
                      <a:pt x="2438" y="893"/>
                      <a:pt x="2448" y="907"/>
                    </a:cubicBezTo>
                    <a:cubicBezTo>
                      <a:pt x="2444" y="919"/>
                      <a:pt x="2439" y="903"/>
                      <a:pt x="2434" y="903"/>
                    </a:cubicBezTo>
                    <a:cubicBezTo>
                      <a:pt x="2428" y="922"/>
                      <a:pt x="2451" y="962"/>
                      <a:pt x="2444" y="999"/>
                    </a:cubicBezTo>
                    <a:cubicBezTo>
                      <a:pt x="2463" y="982"/>
                      <a:pt x="2459" y="940"/>
                      <a:pt x="2454" y="915"/>
                    </a:cubicBezTo>
                    <a:cubicBezTo>
                      <a:pt x="2481" y="930"/>
                      <a:pt x="2464" y="974"/>
                      <a:pt x="2471" y="1011"/>
                    </a:cubicBezTo>
                    <a:cubicBezTo>
                      <a:pt x="2490" y="996"/>
                      <a:pt x="2475" y="941"/>
                      <a:pt x="2485" y="915"/>
                    </a:cubicBezTo>
                    <a:cubicBezTo>
                      <a:pt x="2499" y="934"/>
                      <a:pt x="2496" y="974"/>
                      <a:pt x="2508" y="995"/>
                    </a:cubicBezTo>
                    <a:cubicBezTo>
                      <a:pt x="2499" y="995"/>
                      <a:pt x="2501" y="988"/>
                      <a:pt x="2495" y="995"/>
                    </a:cubicBezTo>
                    <a:cubicBezTo>
                      <a:pt x="2493" y="1014"/>
                      <a:pt x="2505" y="1017"/>
                      <a:pt x="2505" y="1035"/>
                    </a:cubicBezTo>
                    <a:cubicBezTo>
                      <a:pt x="2497" y="1019"/>
                      <a:pt x="2499" y="1037"/>
                      <a:pt x="2491" y="1043"/>
                    </a:cubicBezTo>
                    <a:cubicBezTo>
                      <a:pt x="2494" y="1047"/>
                      <a:pt x="2499" y="1047"/>
                      <a:pt x="2498" y="1055"/>
                    </a:cubicBezTo>
                    <a:cubicBezTo>
                      <a:pt x="2494" y="1050"/>
                      <a:pt x="2493" y="1053"/>
                      <a:pt x="2488" y="1055"/>
                    </a:cubicBezTo>
                    <a:cubicBezTo>
                      <a:pt x="2494" y="1068"/>
                      <a:pt x="2483" y="1072"/>
                      <a:pt x="2481" y="1086"/>
                    </a:cubicBezTo>
                    <a:cubicBezTo>
                      <a:pt x="2485" y="1098"/>
                      <a:pt x="2496" y="1085"/>
                      <a:pt x="2501" y="1086"/>
                    </a:cubicBezTo>
                    <a:cubicBezTo>
                      <a:pt x="2500" y="1133"/>
                      <a:pt x="2473" y="1148"/>
                      <a:pt x="2458" y="1178"/>
                    </a:cubicBezTo>
                    <a:cubicBezTo>
                      <a:pt x="2457" y="1156"/>
                      <a:pt x="2482" y="1130"/>
                      <a:pt x="2485" y="1098"/>
                    </a:cubicBezTo>
                    <a:cubicBezTo>
                      <a:pt x="2465" y="1125"/>
                      <a:pt x="2453" y="1161"/>
                      <a:pt x="2438" y="1194"/>
                    </a:cubicBezTo>
                    <a:cubicBezTo>
                      <a:pt x="2442" y="1206"/>
                      <a:pt x="2454" y="1177"/>
                      <a:pt x="2458" y="1198"/>
                    </a:cubicBezTo>
                    <a:cubicBezTo>
                      <a:pt x="2461" y="1212"/>
                      <a:pt x="2443" y="1202"/>
                      <a:pt x="2441" y="1210"/>
                    </a:cubicBezTo>
                    <a:cubicBezTo>
                      <a:pt x="2452" y="1216"/>
                      <a:pt x="2460" y="1235"/>
                      <a:pt x="2471" y="1234"/>
                    </a:cubicBezTo>
                    <a:cubicBezTo>
                      <a:pt x="2475" y="1241"/>
                      <a:pt x="2468" y="1246"/>
                      <a:pt x="2468" y="1258"/>
                    </a:cubicBezTo>
                    <a:cubicBezTo>
                      <a:pt x="2469" y="1266"/>
                      <a:pt x="2486" y="1261"/>
                      <a:pt x="2485" y="1254"/>
                    </a:cubicBezTo>
                    <a:cubicBezTo>
                      <a:pt x="2483" y="1274"/>
                      <a:pt x="2441" y="1299"/>
                      <a:pt x="2444" y="1325"/>
                    </a:cubicBezTo>
                    <a:cubicBezTo>
                      <a:pt x="2430" y="1328"/>
                      <a:pt x="2426" y="1344"/>
                      <a:pt x="2411" y="1345"/>
                    </a:cubicBezTo>
                    <a:cubicBezTo>
                      <a:pt x="2417" y="1340"/>
                      <a:pt x="2423" y="1321"/>
                      <a:pt x="2431" y="1329"/>
                    </a:cubicBezTo>
                    <a:cubicBezTo>
                      <a:pt x="2419" y="1320"/>
                      <a:pt x="2442" y="1312"/>
                      <a:pt x="2431" y="1305"/>
                    </a:cubicBezTo>
                    <a:cubicBezTo>
                      <a:pt x="2431" y="1306"/>
                      <a:pt x="2456" y="1299"/>
                      <a:pt x="2438" y="1293"/>
                    </a:cubicBezTo>
                    <a:cubicBezTo>
                      <a:pt x="2445" y="1290"/>
                      <a:pt x="2457" y="1294"/>
                      <a:pt x="2461" y="1278"/>
                    </a:cubicBezTo>
                    <a:cubicBezTo>
                      <a:pt x="2451" y="1264"/>
                      <a:pt x="2462" y="1237"/>
                      <a:pt x="2441" y="1230"/>
                    </a:cubicBezTo>
                    <a:cubicBezTo>
                      <a:pt x="2436" y="1235"/>
                      <a:pt x="2438" y="1247"/>
                      <a:pt x="2424" y="1242"/>
                    </a:cubicBezTo>
                    <a:cubicBezTo>
                      <a:pt x="2428" y="1231"/>
                      <a:pt x="2428" y="1214"/>
                      <a:pt x="2427" y="1198"/>
                    </a:cubicBezTo>
                    <a:cubicBezTo>
                      <a:pt x="2401" y="1209"/>
                      <a:pt x="2413" y="1229"/>
                      <a:pt x="2404" y="1250"/>
                    </a:cubicBezTo>
                    <a:cubicBezTo>
                      <a:pt x="2390" y="1233"/>
                      <a:pt x="2390" y="1212"/>
                      <a:pt x="2387" y="1190"/>
                    </a:cubicBezTo>
                    <a:cubicBezTo>
                      <a:pt x="2394" y="1185"/>
                      <a:pt x="2407" y="1187"/>
                      <a:pt x="2407" y="1174"/>
                    </a:cubicBezTo>
                    <a:cubicBezTo>
                      <a:pt x="2414" y="1176"/>
                      <a:pt x="2420" y="1180"/>
                      <a:pt x="2417" y="1194"/>
                    </a:cubicBezTo>
                    <a:cubicBezTo>
                      <a:pt x="2427" y="1180"/>
                      <a:pt x="2432" y="1168"/>
                      <a:pt x="2427" y="1146"/>
                    </a:cubicBezTo>
                    <a:cubicBezTo>
                      <a:pt x="2442" y="1134"/>
                      <a:pt x="2460" y="1105"/>
                      <a:pt x="2451" y="1078"/>
                    </a:cubicBezTo>
                    <a:cubicBezTo>
                      <a:pt x="2441" y="1095"/>
                      <a:pt x="2453" y="1115"/>
                      <a:pt x="2427" y="1126"/>
                    </a:cubicBezTo>
                    <a:cubicBezTo>
                      <a:pt x="2428" y="1099"/>
                      <a:pt x="2445" y="1091"/>
                      <a:pt x="2441" y="1059"/>
                    </a:cubicBezTo>
                    <a:cubicBezTo>
                      <a:pt x="2433" y="1080"/>
                      <a:pt x="2422" y="1100"/>
                      <a:pt x="2424" y="1122"/>
                    </a:cubicBezTo>
                    <a:cubicBezTo>
                      <a:pt x="2418" y="1123"/>
                      <a:pt x="2417" y="1117"/>
                      <a:pt x="2411" y="1118"/>
                    </a:cubicBezTo>
                    <a:cubicBezTo>
                      <a:pt x="2412" y="1122"/>
                      <a:pt x="2414" y="1125"/>
                      <a:pt x="2417" y="1126"/>
                    </a:cubicBezTo>
                    <a:cubicBezTo>
                      <a:pt x="2395" y="1140"/>
                      <a:pt x="2383" y="1168"/>
                      <a:pt x="2374" y="1198"/>
                    </a:cubicBezTo>
                    <a:cubicBezTo>
                      <a:pt x="2362" y="1187"/>
                      <a:pt x="2352" y="1205"/>
                      <a:pt x="2353" y="1222"/>
                    </a:cubicBezTo>
                    <a:cubicBezTo>
                      <a:pt x="2336" y="1194"/>
                      <a:pt x="2342" y="1235"/>
                      <a:pt x="2337" y="1254"/>
                    </a:cubicBezTo>
                    <a:cubicBezTo>
                      <a:pt x="2332" y="1232"/>
                      <a:pt x="2314" y="1250"/>
                      <a:pt x="2306" y="1258"/>
                    </a:cubicBezTo>
                    <a:cubicBezTo>
                      <a:pt x="2310" y="1270"/>
                      <a:pt x="2330" y="1263"/>
                      <a:pt x="2320" y="1282"/>
                    </a:cubicBezTo>
                    <a:cubicBezTo>
                      <a:pt x="2327" y="1283"/>
                      <a:pt x="2326" y="1276"/>
                      <a:pt x="2327" y="1270"/>
                    </a:cubicBezTo>
                    <a:cubicBezTo>
                      <a:pt x="2333" y="1285"/>
                      <a:pt x="2344" y="1303"/>
                      <a:pt x="2343" y="1325"/>
                    </a:cubicBezTo>
                    <a:cubicBezTo>
                      <a:pt x="2339" y="1329"/>
                      <a:pt x="2333" y="1318"/>
                      <a:pt x="2327" y="1333"/>
                    </a:cubicBezTo>
                    <a:cubicBezTo>
                      <a:pt x="2318" y="1329"/>
                      <a:pt x="2328" y="1302"/>
                      <a:pt x="2320" y="1297"/>
                    </a:cubicBezTo>
                    <a:cubicBezTo>
                      <a:pt x="2314" y="1313"/>
                      <a:pt x="2317" y="1339"/>
                      <a:pt x="2296" y="1337"/>
                    </a:cubicBezTo>
                    <a:cubicBezTo>
                      <a:pt x="2300" y="1353"/>
                      <a:pt x="2308" y="1338"/>
                      <a:pt x="2320" y="1341"/>
                    </a:cubicBezTo>
                    <a:cubicBezTo>
                      <a:pt x="2308" y="1353"/>
                      <a:pt x="2314" y="1351"/>
                      <a:pt x="2330" y="1349"/>
                    </a:cubicBezTo>
                    <a:cubicBezTo>
                      <a:pt x="2329" y="1356"/>
                      <a:pt x="2334" y="1358"/>
                      <a:pt x="2333" y="1365"/>
                    </a:cubicBezTo>
                    <a:cubicBezTo>
                      <a:pt x="2331" y="1363"/>
                      <a:pt x="2328" y="1361"/>
                      <a:pt x="2323" y="1361"/>
                    </a:cubicBezTo>
                    <a:cubicBezTo>
                      <a:pt x="2331" y="1384"/>
                      <a:pt x="2319" y="1400"/>
                      <a:pt x="2320" y="1425"/>
                    </a:cubicBezTo>
                    <a:cubicBezTo>
                      <a:pt x="2331" y="1428"/>
                      <a:pt x="2333" y="1419"/>
                      <a:pt x="2343" y="1421"/>
                    </a:cubicBezTo>
                    <a:cubicBezTo>
                      <a:pt x="2350" y="1429"/>
                      <a:pt x="2337" y="1437"/>
                      <a:pt x="2337" y="1449"/>
                    </a:cubicBezTo>
                    <a:cubicBezTo>
                      <a:pt x="2325" y="1446"/>
                      <a:pt x="2322" y="1456"/>
                      <a:pt x="2316" y="1449"/>
                    </a:cubicBezTo>
                    <a:cubicBezTo>
                      <a:pt x="2307" y="1461"/>
                      <a:pt x="2305" y="1481"/>
                      <a:pt x="2286" y="1481"/>
                    </a:cubicBezTo>
                    <a:cubicBezTo>
                      <a:pt x="2288" y="1489"/>
                      <a:pt x="2303" y="1482"/>
                      <a:pt x="2310" y="1485"/>
                    </a:cubicBezTo>
                    <a:cubicBezTo>
                      <a:pt x="2310" y="1504"/>
                      <a:pt x="2308" y="1520"/>
                      <a:pt x="2300" y="1528"/>
                    </a:cubicBezTo>
                    <a:cubicBezTo>
                      <a:pt x="2290" y="1525"/>
                      <a:pt x="2306" y="1514"/>
                      <a:pt x="2296" y="1508"/>
                    </a:cubicBezTo>
                    <a:cubicBezTo>
                      <a:pt x="2292" y="1516"/>
                      <a:pt x="2273" y="1507"/>
                      <a:pt x="2273" y="1520"/>
                    </a:cubicBezTo>
                    <a:cubicBezTo>
                      <a:pt x="2274" y="1526"/>
                      <a:pt x="2277" y="1519"/>
                      <a:pt x="2283" y="1520"/>
                    </a:cubicBezTo>
                    <a:cubicBezTo>
                      <a:pt x="2268" y="1526"/>
                      <a:pt x="2255" y="1552"/>
                      <a:pt x="2236" y="1540"/>
                    </a:cubicBezTo>
                    <a:cubicBezTo>
                      <a:pt x="2233" y="1527"/>
                      <a:pt x="2247" y="1535"/>
                      <a:pt x="2249" y="1528"/>
                    </a:cubicBezTo>
                    <a:cubicBezTo>
                      <a:pt x="2224" y="1515"/>
                      <a:pt x="2210" y="1549"/>
                      <a:pt x="2202" y="1572"/>
                    </a:cubicBezTo>
                    <a:cubicBezTo>
                      <a:pt x="2205" y="1584"/>
                      <a:pt x="2213" y="1570"/>
                      <a:pt x="2219" y="1572"/>
                    </a:cubicBezTo>
                    <a:cubicBezTo>
                      <a:pt x="2219" y="1580"/>
                      <a:pt x="2210" y="1577"/>
                      <a:pt x="2212" y="1588"/>
                    </a:cubicBezTo>
                    <a:cubicBezTo>
                      <a:pt x="2227" y="1588"/>
                      <a:pt x="2228" y="1572"/>
                      <a:pt x="2242" y="1572"/>
                    </a:cubicBezTo>
                    <a:cubicBezTo>
                      <a:pt x="2244" y="1563"/>
                      <a:pt x="2227" y="1574"/>
                      <a:pt x="2232" y="1560"/>
                    </a:cubicBezTo>
                    <a:cubicBezTo>
                      <a:pt x="2242" y="1545"/>
                      <a:pt x="2271" y="1578"/>
                      <a:pt x="2293" y="1560"/>
                    </a:cubicBezTo>
                    <a:cubicBezTo>
                      <a:pt x="2295" y="1548"/>
                      <a:pt x="2281" y="1550"/>
                      <a:pt x="2289" y="1540"/>
                    </a:cubicBezTo>
                    <a:cubicBezTo>
                      <a:pt x="2317" y="1539"/>
                      <a:pt x="2327" y="1518"/>
                      <a:pt x="2347" y="1508"/>
                    </a:cubicBezTo>
                    <a:cubicBezTo>
                      <a:pt x="2341" y="1501"/>
                      <a:pt x="2348" y="1486"/>
                      <a:pt x="2350" y="1477"/>
                    </a:cubicBezTo>
                    <a:cubicBezTo>
                      <a:pt x="2356" y="1483"/>
                      <a:pt x="2370" y="1480"/>
                      <a:pt x="2380" y="1481"/>
                    </a:cubicBezTo>
                    <a:cubicBezTo>
                      <a:pt x="2376" y="1486"/>
                      <a:pt x="2376" y="1491"/>
                      <a:pt x="2380" y="1497"/>
                    </a:cubicBezTo>
                    <a:cubicBezTo>
                      <a:pt x="2390" y="1494"/>
                      <a:pt x="2394" y="1487"/>
                      <a:pt x="2404" y="1485"/>
                    </a:cubicBezTo>
                    <a:cubicBezTo>
                      <a:pt x="2405" y="1493"/>
                      <a:pt x="2401" y="1497"/>
                      <a:pt x="2394" y="1497"/>
                    </a:cubicBezTo>
                    <a:cubicBezTo>
                      <a:pt x="2412" y="1507"/>
                      <a:pt x="2429" y="1483"/>
                      <a:pt x="2448" y="1481"/>
                    </a:cubicBezTo>
                    <a:cubicBezTo>
                      <a:pt x="2435" y="1475"/>
                      <a:pt x="2477" y="1448"/>
                      <a:pt x="2488" y="1433"/>
                    </a:cubicBezTo>
                    <a:cubicBezTo>
                      <a:pt x="2485" y="1427"/>
                      <a:pt x="2477" y="1428"/>
                      <a:pt x="2475" y="1421"/>
                    </a:cubicBezTo>
                    <a:cubicBezTo>
                      <a:pt x="2480" y="1406"/>
                      <a:pt x="2496" y="1404"/>
                      <a:pt x="2501" y="1389"/>
                    </a:cubicBezTo>
                    <a:cubicBezTo>
                      <a:pt x="2476" y="1402"/>
                      <a:pt x="2445" y="1444"/>
                      <a:pt x="2407" y="1457"/>
                    </a:cubicBezTo>
                    <a:cubicBezTo>
                      <a:pt x="2438" y="1432"/>
                      <a:pt x="2465" y="1402"/>
                      <a:pt x="2498" y="1381"/>
                    </a:cubicBezTo>
                    <a:cubicBezTo>
                      <a:pt x="2498" y="1374"/>
                      <a:pt x="2498" y="1368"/>
                      <a:pt x="2498" y="1361"/>
                    </a:cubicBezTo>
                    <a:cubicBezTo>
                      <a:pt x="2506" y="1356"/>
                      <a:pt x="2511" y="1347"/>
                      <a:pt x="2525" y="1349"/>
                    </a:cubicBezTo>
                    <a:cubicBezTo>
                      <a:pt x="2521" y="1360"/>
                      <a:pt x="2518" y="1362"/>
                      <a:pt x="2508" y="1357"/>
                    </a:cubicBezTo>
                    <a:cubicBezTo>
                      <a:pt x="2516" y="1363"/>
                      <a:pt x="2515" y="1365"/>
                      <a:pt x="2512" y="1377"/>
                    </a:cubicBezTo>
                    <a:cubicBezTo>
                      <a:pt x="2525" y="1370"/>
                      <a:pt x="2533" y="1357"/>
                      <a:pt x="2549" y="1353"/>
                    </a:cubicBezTo>
                    <a:cubicBezTo>
                      <a:pt x="2542" y="1332"/>
                      <a:pt x="2558" y="1343"/>
                      <a:pt x="2569" y="1329"/>
                    </a:cubicBezTo>
                    <a:cubicBezTo>
                      <a:pt x="2563" y="1304"/>
                      <a:pt x="2586" y="1285"/>
                      <a:pt x="2592" y="1262"/>
                    </a:cubicBezTo>
                    <a:cubicBezTo>
                      <a:pt x="2579" y="1244"/>
                      <a:pt x="2571" y="1281"/>
                      <a:pt x="2555" y="1270"/>
                    </a:cubicBezTo>
                    <a:cubicBezTo>
                      <a:pt x="2547" y="1277"/>
                      <a:pt x="2542" y="1288"/>
                      <a:pt x="2542" y="1305"/>
                    </a:cubicBezTo>
                    <a:cubicBezTo>
                      <a:pt x="2533" y="1304"/>
                      <a:pt x="2527" y="1307"/>
                      <a:pt x="2528" y="1317"/>
                    </a:cubicBezTo>
                    <a:cubicBezTo>
                      <a:pt x="2518" y="1311"/>
                      <a:pt x="2531" y="1300"/>
                      <a:pt x="2528" y="1289"/>
                    </a:cubicBezTo>
                    <a:cubicBezTo>
                      <a:pt x="2511" y="1290"/>
                      <a:pt x="2493" y="1300"/>
                      <a:pt x="2481" y="1321"/>
                    </a:cubicBezTo>
                    <a:cubicBezTo>
                      <a:pt x="2482" y="1330"/>
                      <a:pt x="2490" y="1330"/>
                      <a:pt x="2498" y="1329"/>
                    </a:cubicBezTo>
                    <a:cubicBezTo>
                      <a:pt x="2496" y="1338"/>
                      <a:pt x="2491" y="1342"/>
                      <a:pt x="2488" y="1349"/>
                    </a:cubicBezTo>
                    <a:cubicBezTo>
                      <a:pt x="2502" y="1343"/>
                      <a:pt x="2510" y="1330"/>
                      <a:pt x="2522" y="1321"/>
                    </a:cubicBezTo>
                    <a:cubicBezTo>
                      <a:pt x="2520" y="1335"/>
                      <a:pt x="2497" y="1358"/>
                      <a:pt x="2481" y="1369"/>
                    </a:cubicBezTo>
                    <a:cubicBezTo>
                      <a:pt x="2492" y="1347"/>
                      <a:pt x="2468" y="1346"/>
                      <a:pt x="2478" y="1321"/>
                    </a:cubicBezTo>
                    <a:cubicBezTo>
                      <a:pt x="2465" y="1327"/>
                      <a:pt x="2454" y="1332"/>
                      <a:pt x="2444" y="1349"/>
                    </a:cubicBezTo>
                    <a:cubicBezTo>
                      <a:pt x="2452" y="1304"/>
                      <a:pt x="2508" y="1260"/>
                      <a:pt x="2512" y="1210"/>
                    </a:cubicBezTo>
                    <a:cubicBezTo>
                      <a:pt x="2509" y="1221"/>
                      <a:pt x="2502" y="1228"/>
                      <a:pt x="2498" y="1238"/>
                    </a:cubicBezTo>
                    <a:cubicBezTo>
                      <a:pt x="2485" y="1234"/>
                      <a:pt x="2500" y="1213"/>
                      <a:pt x="2501" y="1202"/>
                    </a:cubicBezTo>
                    <a:cubicBezTo>
                      <a:pt x="2530" y="1211"/>
                      <a:pt x="2543" y="1160"/>
                      <a:pt x="2549" y="1118"/>
                    </a:cubicBezTo>
                    <a:cubicBezTo>
                      <a:pt x="2531" y="1113"/>
                      <a:pt x="2533" y="1132"/>
                      <a:pt x="2518" y="1130"/>
                    </a:cubicBezTo>
                    <a:cubicBezTo>
                      <a:pt x="2521" y="1106"/>
                      <a:pt x="2529" y="1064"/>
                      <a:pt x="2528" y="1027"/>
                    </a:cubicBezTo>
                    <a:cubicBezTo>
                      <a:pt x="2537" y="1033"/>
                      <a:pt x="2537" y="1049"/>
                      <a:pt x="2545" y="1047"/>
                    </a:cubicBezTo>
                    <a:cubicBezTo>
                      <a:pt x="2545" y="1065"/>
                      <a:pt x="2530" y="1065"/>
                      <a:pt x="2532" y="1086"/>
                    </a:cubicBezTo>
                    <a:cubicBezTo>
                      <a:pt x="2538" y="1086"/>
                      <a:pt x="2546" y="1095"/>
                      <a:pt x="2539" y="1110"/>
                    </a:cubicBezTo>
                    <a:cubicBezTo>
                      <a:pt x="2572" y="1111"/>
                      <a:pt x="2548" y="1045"/>
                      <a:pt x="2569" y="1031"/>
                    </a:cubicBezTo>
                    <a:cubicBezTo>
                      <a:pt x="2562" y="1090"/>
                      <a:pt x="2554" y="1139"/>
                      <a:pt x="2542" y="1202"/>
                    </a:cubicBezTo>
                    <a:cubicBezTo>
                      <a:pt x="2543" y="1212"/>
                      <a:pt x="2565" y="1198"/>
                      <a:pt x="2559" y="1218"/>
                    </a:cubicBezTo>
                    <a:cubicBezTo>
                      <a:pt x="2566" y="1213"/>
                      <a:pt x="2568" y="1190"/>
                      <a:pt x="2579" y="1202"/>
                    </a:cubicBezTo>
                    <a:cubicBezTo>
                      <a:pt x="2581" y="1181"/>
                      <a:pt x="2583" y="1162"/>
                      <a:pt x="2592" y="1150"/>
                    </a:cubicBezTo>
                    <a:cubicBezTo>
                      <a:pt x="2600" y="1148"/>
                      <a:pt x="2597" y="1158"/>
                      <a:pt x="2602" y="1158"/>
                    </a:cubicBezTo>
                    <a:cubicBezTo>
                      <a:pt x="2600" y="1177"/>
                      <a:pt x="2591" y="1187"/>
                      <a:pt x="2589" y="1206"/>
                    </a:cubicBezTo>
                    <a:cubicBezTo>
                      <a:pt x="2613" y="1195"/>
                      <a:pt x="2619" y="1136"/>
                      <a:pt x="2609" y="1110"/>
                    </a:cubicBezTo>
                    <a:cubicBezTo>
                      <a:pt x="2595" y="1115"/>
                      <a:pt x="2609" y="1127"/>
                      <a:pt x="2609" y="1138"/>
                    </a:cubicBezTo>
                    <a:cubicBezTo>
                      <a:pt x="2592" y="1135"/>
                      <a:pt x="2589" y="1128"/>
                      <a:pt x="2572" y="1142"/>
                    </a:cubicBezTo>
                    <a:cubicBezTo>
                      <a:pt x="2564" y="1130"/>
                      <a:pt x="2582" y="1103"/>
                      <a:pt x="2569" y="1106"/>
                    </a:cubicBezTo>
                    <a:cubicBezTo>
                      <a:pt x="2570" y="1093"/>
                      <a:pt x="2573" y="1041"/>
                      <a:pt x="2576" y="1027"/>
                    </a:cubicBezTo>
                    <a:cubicBezTo>
                      <a:pt x="2575" y="981"/>
                      <a:pt x="2581" y="1024"/>
                      <a:pt x="2579" y="1047"/>
                    </a:cubicBezTo>
                    <a:cubicBezTo>
                      <a:pt x="2583" y="1052"/>
                      <a:pt x="2586" y="1048"/>
                      <a:pt x="2596" y="1047"/>
                    </a:cubicBezTo>
                    <a:cubicBezTo>
                      <a:pt x="2598" y="1059"/>
                      <a:pt x="2590" y="1058"/>
                      <a:pt x="2592" y="1071"/>
                    </a:cubicBezTo>
                    <a:cubicBezTo>
                      <a:pt x="2599" y="1073"/>
                      <a:pt x="2600" y="1063"/>
                      <a:pt x="2596" y="1063"/>
                    </a:cubicBezTo>
                    <a:cubicBezTo>
                      <a:pt x="2599" y="1049"/>
                      <a:pt x="2603" y="1062"/>
                      <a:pt x="2609" y="1055"/>
                    </a:cubicBezTo>
                    <a:cubicBezTo>
                      <a:pt x="2607" y="1032"/>
                      <a:pt x="2614" y="1021"/>
                      <a:pt x="2613" y="999"/>
                    </a:cubicBezTo>
                    <a:cubicBezTo>
                      <a:pt x="2618" y="998"/>
                      <a:pt x="2621" y="1006"/>
                      <a:pt x="2623" y="999"/>
                    </a:cubicBezTo>
                    <a:cubicBezTo>
                      <a:pt x="2630" y="1000"/>
                      <a:pt x="2624" y="1016"/>
                      <a:pt x="2629" y="1019"/>
                    </a:cubicBezTo>
                    <a:cubicBezTo>
                      <a:pt x="2649" y="1008"/>
                      <a:pt x="2661" y="1001"/>
                      <a:pt x="2676" y="995"/>
                    </a:cubicBezTo>
                    <a:cubicBezTo>
                      <a:pt x="2672" y="990"/>
                      <a:pt x="2673" y="978"/>
                      <a:pt x="2673" y="967"/>
                    </a:cubicBezTo>
                    <a:cubicBezTo>
                      <a:pt x="2670" y="955"/>
                      <a:pt x="2668" y="976"/>
                      <a:pt x="2660" y="971"/>
                    </a:cubicBezTo>
                    <a:cubicBezTo>
                      <a:pt x="2660" y="960"/>
                      <a:pt x="2661" y="948"/>
                      <a:pt x="2656" y="943"/>
                    </a:cubicBezTo>
                    <a:cubicBezTo>
                      <a:pt x="2644" y="946"/>
                      <a:pt x="2657" y="956"/>
                      <a:pt x="2653" y="971"/>
                    </a:cubicBezTo>
                    <a:cubicBezTo>
                      <a:pt x="2645" y="956"/>
                      <a:pt x="2624" y="957"/>
                      <a:pt x="2623" y="935"/>
                    </a:cubicBezTo>
                    <a:cubicBezTo>
                      <a:pt x="2633" y="932"/>
                      <a:pt x="2627" y="948"/>
                      <a:pt x="2636" y="947"/>
                    </a:cubicBezTo>
                    <a:cubicBezTo>
                      <a:pt x="2647" y="900"/>
                      <a:pt x="2630" y="885"/>
                      <a:pt x="2633" y="848"/>
                    </a:cubicBezTo>
                    <a:cubicBezTo>
                      <a:pt x="2642" y="843"/>
                      <a:pt x="2670" y="870"/>
                      <a:pt x="2673" y="844"/>
                    </a:cubicBezTo>
                    <a:cubicBezTo>
                      <a:pt x="2724" y="845"/>
                      <a:pt x="2695" y="915"/>
                      <a:pt x="2713" y="939"/>
                    </a:cubicBezTo>
                    <a:cubicBezTo>
                      <a:pt x="2713" y="957"/>
                      <a:pt x="2709" y="971"/>
                      <a:pt x="2693" y="971"/>
                    </a:cubicBezTo>
                    <a:cubicBezTo>
                      <a:pt x="2694" y="934"/>
                      <a:pt x="2710" y="896"/>
                      <a:pt x="2680" y="883"/>
                    </a:cubicBezTo>
                    <a:cubicBezTo>
                      <a:pt x="2677" y="884"/>
                      <a:pt x="2676" y="887"/>
                      <a:pt x="2673" y="887"/>
                    </a:cubicBezTo>
                    <a:cubicBezTo>
                      <a:pt x="2677" y="908"/>
                      <a:pt x="2677" y="933"/>
                      <a:pt x="2690" y="943"/>
                    </a:cubicBezTo>
                    <a:cubicBezTo>
                      <a:pt x="2676" y="950"/>
                      <a:pt x="2697" y="974"/>
                      <a:pt x="2676" y="975"/>
                    </a:cubicBezTo>
                    <a:cubicBezTo>
                      <a:pt x="2692" y="1001"/>
                      <a:pt x="2679" y="1010"/>
                      <a:pt x="2676" y="1043"/>
                    </a:cubicBezTo>
                    <a:cubicBezTo>
                      <a:pt x="2679" y="1046"/>
                      <a:pt x="2683" y="1049"/>
                      <a:pt x="2687" y="1051"/>
                    </a:cubicBezTo>
                    <a:cubicBezTo>
                      <a:pt x="2694" y="1041"/>
                      <a:pt x="2688" y="1015"/>
                      <a:pt x="2690" y="999"/>
                    </a:cubicBezTo>
                    <a:cubicBezTo>
                      <a:pt x="2725" y="1017"/>
                      <a:pt x="2683" y="1056"/>
                      <a:pt x="2680" y="1078"/>
                    </a:cubicBezTo>
                    <a:cubicBezTo>
                      <a:pt x="2696" y="1064"/>
                      <a:pt x="2707" y="1081"/>
                      <a:pt x="2710" y="1063"/>
                    </a:cubicBezTo>
                    <a:cubicBezTo>
                      <a:pt x="2724" y="1073"/>
                      <a:pt x="2707" y="1133"/>
                      <a:pt x="2683" y="1122"/>
                    </a:cubicBezTo>
                    <a:cubicBezTo>
                      <a:pt x="2681" y="1138"/>
                      <a:pt x="2688" y="1143"/>
                      <a:pt x="2693" y="1150"/>
                    </a:cubicBezTo>
                    <a:cubicBezTo>
                      <a:pt x="2688" y="1160"/>
                      <a:pt x="2688" y="1175"/>
                      <a:pt x="2680" y="1182"/>
                    </a:cubicBezTo>
                    <a:cubicBezTo>
                      <a:pt x="2695" y="1226"/>
                      <a:pt x="2642" y="1243"/>
                      <a:pt x="2653" y="1293"/>
                    </a:cubicBezTo>
                    <a:cubicBezTo>
                      <a:pt x="2638" y="1301"/>
                      <a:pt x="2643" y="1309"/>
                      <a:pt x="2636" y="1325"/>
                    </a:cubicBezTo>
                    <a:cubicBezTo>
                      <a:pt x="2613" y="1327"/>
                      <a:pt x="2597" y="1316"/>
                      <a:pt x="2582" y="1329"/>
                    </a:cubicBezTo>
                    <a:cubicBezTo>
                      <a:pt x="2591" y="1339"/>
                      <a:pt x="2605" y="1342"/>
                      <a:pt x="2616" y="1349"/>
                    </a:cubicBezTo>
                    <a:cubicBezTo>
                      <a:pt x="2619" y="1350"/>
                      <a:pt x="2619" y="1348"/>
                      <a:pt x="2619" y="1345"/>
                    </a:cubicBezTo>
                    <a:cubicBezTo>
                      <a:pt x="2603" y="1366"/>
                      <a:pt x="2576" y="1408"/>
                      <a:pt x="2545" y="1425"/>
                    </a:cubicBezTo>
                    <a:close/>
                    <a:moveTo>
                      <a:pt x="2582" y="1385"/>
                    </a:moveTo>
                    <a:cubicBezTo>
                      <a:pt x="2577" y="1379"/>
                      <a:pt x="2563" y="1384"/>
                      <a:pt x="2565" y="1369"/>
                    </a:cubicBezTo>
                    <a:cubicBezTo>
                      <a:pt x="2548" y="1386"/>
                      <a:pt x="2538" y="1384"/>
                      <a:pt x="2522" y="1401"/>
                    </a:cubicBezTo>
                    <a:cubicBezTo>
                      <a:pt x="2543" y="1412"/>
                      <a:pt x="2569" y="1396"/>
                      <a:pt x="2582" y="1385"/>
                    </a:cubicBezTo>
                    <a:close/>
                    <a:moveTo>
                      <a:pt x="681" y="525"/>
                    </a:moveTo>
                    <a:cubicBezTo>
                      <a:pt x="698" y="527"/>
                      <a:pt x="717" y="511"/>
                      <a:pt x="708" y="497"/>
                    </a:cubicBezTo>
                    <a:cubicBezTo>
                      <a:pt x="708" y="499"/>
                      <a:pt x="705" y="502"/>
                      <a:pt x="705" y="497"/>
                    </a:cubicBezTo>
                    <a:cubicBezTo>
                      <a:pt x="693" y="502"/>
                      <a:pt x="687" y="513"/>
                      <a:pt x="681" y="525"/>
                    </a:cubicBezTo>
                    <a:close/>
                    <a:moveTo>
                      <a:pt x="917" y="159"/>
                    </a:moveTo>
                    <a:cubicBezTo>
                      <a:pt x="922" y="158"/>
                      <a:pt x="929" y="160"/>
                      <a:pt x="930" y="155"/>
                    </a:cubicBezTo>
                    <a:cubicBezTo>
                      <a:pt x="918" y="149"/>
                      <a:pt x="938" y="149"/>
                      <a:pt x="933" y="139"/>
                    </a:cubicBezTo>
                    <a:cubicBezTo>
                      <a:pt x="905" y="161"/>
                      <a:pt x="853" y="163"/>
                      <a:pt x="843" y="199"/>
                    </a:cubicBezTo>
                    <a:cubicBezTo>
                      <a:pt x="865" y="182"/>
                      <a:pt x="898" y="197"/>
                      <a:pt x="917" y="159"/>
                    </a:cubicBezTo>
                    <a:close/>
                    <a:moveTo>
                      <a:pt x="2088" y="378"/>
                    </a:moveTo>
                    <a:cubicBezTo>
                      <a:pt x="2101" y="375"/>
                      <a:pt x="2107" y="382"/>
                      <a:pt x="2118" y="382"/>
                    </a:cubicBezTo>
                    <a:cubicBezTo>
                      <a:pt x="2120" y="358"/>
                      <a:pt x="2090" y="357"/>
                      <a:pt x="2088" y="378"/>
                    </a:cubicBezTo>
                    <a:close/>
                    <a:moveTo>
                      <a:pt x="2673" y="1146"/>
                    </a:moveTo>
                    <a:cubicBezTo>
                      <a:pt x="2679" y="1138"/>
                      <a:pt x="2677" y="1121"/>
                      <a:pt x="2680" y="1110"/>
                    </a:cubicBezTo>
                    <a:cubicBezTo>
                      <a:pt x="2672" y="1112"/>
                      <a:pt x="2658" y="1143"/>
                      <a:pt x="2673" y="1146"/>
                    </a:cubicBezTo>
                    <a:close/>
                    <a:moveTo>
                      <a:pt x="2660" y="1182"/>
                    </a:moveTo>
                    <a:cubicBezTo>
                      <a:pt x="2657" y="1190"/>
                      <a:pt x="2648" y="1199"/>
                      <a:pt x="2660" y="1202"/>
                    </a:cubicBezTo>
                    <a:cubicBezTo>
                      <a:pt x="2662" y="1194"/>
                      <a:pt x="2671" y="1185"/>
                      <a:pt x="2660" y="1182"/>
                    </a:cubicBezTo>
                    <a:close/>
                    <a:moveTo>
                      <a:pt x="2646" y="856"/>
                    </a:moveTo>
                    <a:cubicBezTo>
                      <a:pt x="2650" y="881"/>
                      <a:pt x="2641" y="899"/>
                      <a:pt x="2653" y="911"/>
                    </a:cubicBezTo>
                    <a:cubicBezTo>
                      <a:pt x="2654" y="908"/>
                      <a:pt x="2656" y="907"/>
                      <a:pt x="2660" y="907"/>
                    </a:cubicBezTo>
                    <a:cubicBezTo>
                      <a:pt x="2658" y="882"/>
                      <a:pt x="2663" y="867"/>
                      <a:pt x="2646" y="856"/>
                    </a:cubicBezTo>
                    <a:close/>
                    <a:moveTo>
                      <a:pt x="2646" y="1106"/>
                    </a:moveTo>
                    <a:cubicBezTo>
                      <a:pt x="2633" y="1109"/>
                      <a:pt x="2627" y="1153"/>
                      <a:pt x="2623" y="1178"/>
                    </a:cubicBezTo>
                    <a:cubicBezTo>
                      <a:pt x="2634" y="1161"/>
                      <a:pt x="2649" y="1128"/>
                      <a:pt x="2646" y="1106"/>
                    </a:cubicBezTo>
                    <a:close/>
                    <a:moveTo>
                      <a:pt x="2609" y="1222"/>
                    </a:moveTo>
                    <a:cubicBezTo>
                      <a:pt x="2614" y="1215"/>
                      <a:pt x="2631" y="1187"/>
                      <a:pt x="2619" y="1186"/>
                    </a:cubicBezTo>
                    <a:cubicBezTo>
                      <a:pt x="2619" y="1199"/>
                      <a:pt x="2600" y="1211"/>
                      <a:pt x="2609" y="1222"/>
                    </a:cubicBezTo>
                    <a:close/>
                    <a:moveTo>
                      <a:pt x="2542" y="1242"/>
                    </a:moveTo>
                    <a:cubicBezTo>
                      <a:pt x="2526" y="1240"/>
                      <a:pt x="2528" y="1260"/>
                      <a:pt x="2525" y="1274"/>
                    </a:cubicBezTo>
                    <a:cubicBezTo>
                      <a:pt x="2533" y="1268"/>
                      <a:pt x="2538" y="1284"/>
                      <a:pt x="2539" y="1274"/>
                    </a:cubicBezTo>
                    <a:cubicBezTo>
                      <a:pt x="2538" y="1268"/>
                      <a:pt x="2541" y="1255"/>
                      <a:pt x="2542" y="1242"/>
                    </a:cubicBezTo>
                    <a:close/>
                    <a:moveTo>
                      <a:pt x="2501" y="1266"/>
                    </a:moveTo>
                    <a:cubicBezTo>
                      <a:pt x="2512" y="1255"/>
                      <a:pt x="2527" y="1251"/>
                      <a:pt x="2528" y="1230"/>
                    </a:cubicBezTo>
                    <a:cubicBezTo>
                      <a:pt x="2518" y="1237"/>
                      <a:pt x="2499" y="1256"/>
                      <a:pt x="2501" y="1266"/>
                    </a:cubicBezTo>
                    <a:close/>
                    <a:moveTo>
                      <a:pt x="2461" y="1035"/>
                    </a:moveTo>
                    <a:cubicBezTo>
                      <a:pt x="2472" y="1036"/>
                      <a:pt x="2469" y="1020"/>
                      <a:pt x="2475" y="1015"/>
                    </a:cubicBezTo>
                    <a:cubicBezTo>
                      <a:pt x="2465" y="1016"/>
                      <a:pt x="2455" y="1027"/>
                      <a:pt x="2461" y="1035"/>
                    </a:cubicBezTo>
                    <a:close/>
                    <a:moveTo>
                      <a:pt x="2397" y="720"/>
                    </a:moveTo>
                    <a:cubicBezTo>
                      <a:pt x="2407" y="726"/>
                      <a:pt x="2402" y="748"/>
                      <a:pt x="2417" y="748"/>
                    </a:cubicBezTo>
                    <a:cubicBezTo>
                      <a:pt x="2422" y="743"/>
                      <a:pt x="2421" y="731"/>
                      <a:pt x="2421" y="720"/>
                    </a:cubicBezTo>
                    <a:cubicBezTo>
                      <a:pt x="2411" y="717"/>
                      <a:pt x="2412" y="726"/>
                      <a:pt x="2404" y="724"/>
                    </a:cubicBezTo>
                    <a:cubicBezTo>
                      <a:pt x="2403" y="720"/>
                      <a:pt x="2398" y="715"/>
                      <a:pt x="2397" y="720"/>
                    </a:cubicBezTo>
                    <a:close/>
                    <a:moveTo>
                      <a:pt x="2380" y="788"/>
                    </a:moveTo>
                    <a:cubicBezTo>
                      <a:pt x="2388" y="757"/>
                      <a:pt x="2354" y="733"/>
                      <a:pt x="2350" y="696"/>
                    </a:cubicBezTo>
                    <a:cubicBezTo>
                      <a:pt x="2334" y="695"/>
                      <a:pt x="2332" y="718"/>
                      <a:pt x="2320" y="700"/>
                    </a:cubicBezTo>
                    <a:cubicBezTo>
                      <a:pt x="2311" y="732"/>
                      <a:pt x="2340" y="760"/>
                      <a:pt x="2353" y="764"/>
                    </a:cubicBezTo>
                    <a:cubicBezTo>
                      <a:pt x="2350" y="763"/>
                      <a:pt x="2342" y="749"/>
                      <a:pt x="2350" y="748"/>
                    </a:cubicBezTo>
                    <a:cubicBezTo>
                      <a:pt x="2376" y="774"/>
                      <a:pt x="2385" y="827"/>
                      <a:pt x="2414" y="859"/>
                    </a:cubicBezTo>
                    <a:cubicBezTo>
                      <a:pt x="2406" y="832"/>
                      <a:pt x="2398" y="804"/>
                      <a:pt x="2380" y="788"/>
                    </a:cubicBezTo>
                    <a:close/>
                    <a:moveTo>
                      <a:pt x="2377" y="871"/>
                    </a:moveTo>
                    <a:cubicBezTo>
                      <a:pt x="2381" y="896"/>
                      <a:pt x="2390" y="914"/>
                      <a:pt x="2407" y="923"/>
                    </a:cubicBezTo>
                    <a:cubicBezTo>
                      <a:pt x="2417" y="895"/>
                      <a:pt x="2392" y="884"/>
                      <a:pt x="2384" y="867"/>
                    </a:cubicBezTo>
                    <a:cubicBezTo>
                      <a:pt x="2374" y="849"/>
                      <a:pt x="2378" y="825"/>
                      <a:pt x="2364" y="804"/>
                    </a:cubicBezTo>
                    <a:cubicBezTo>
                      <a:pt x="2362" y="817"/>
                      <a:pt x="2365" y="826"/>
                      <a:pt x="2367" y="836"/>
                    </a:cubicBezTo>
                    <a:cubicBezTo>
                      <a:pt x="2358" y="835"/>
                      <a:pt x="2362" y="820"/>
                      <a:pt x="2353" y="820"/>
                    </a:cubicBezTo>
                    <a:cubicBezTo>
                      <a:pt x="2351" y="832"/>
                      <a:pt x="2359" y="831"/>
                      <a:pt x="2357" y="844"/>
                    </a:cubicBezTo>
                    <a:cubicBezTo>
                      <a:pt x="2364" y="849"/>
                      <a:pt x="2369" y="833"/>
                      <a:pt x="2370" y="844"/>
                    </a:cubicBezTo>
                    <a:cubicBezTo>
                      <a:pt x="2362" y="863"/>
                      <a:pt x="2369" y="899"/>
                      <a:pt x="2377" y="871"/>
                    </a:cubicBezTo>
                    <a:close/>
                    <a:moveTo>
                      <a:pt x="2370" y="887"/>
                    </a:moveTo>
                    <a:cubicBezTo>
                      <a:pt x="2372" y="905"/>
                      <a:pt x="2366" y="912"/>
                      <a:pt x="2360" y="919"/>
                    </a:cubicBezTo>
                    <a:cubicBezTo>
                      <a:pt x="2351" y="907"/>
                      <a:pt x="2361" y="895"/>
                      <a:pt x="2350" y="887"/>
                    </a:cubicBezTo>
                    <a:cubicBezTo>
                      <a:pt x="2350" y="892"/>
                      <a:pt x="2349" y="897"/>
                      <a:pt x="2343" y="895"/>
                    </a:cubicBezTo>
                    <a:cubicBezTo>
                      <a:pt x="2342" y="921"/>
                      <a:pt x="2367" y="936"/>
                      <a:pt x="2364" y="951"/>
                    </a:cubicBezTo>
                    <a:cubicBezTo>
                      <a:pt x="2359" y="951"/>
                      <a:pt x="2360" y="944"/>
                      <a:pt x="2357" y="943"/>
                    </a:cubicBezTo>
                    <a:cubicBezTo>
                      <a:pt x="2355" y="951"/>
                      <a:pt x="2347" y="950"/>
                      <a:pt x="2350" y="963"/>
                    </a:cubicBezTo>
                    <a:cubicBezTo>
                      <a:pt x="2366" y="952"/>
                      <a:pt x="2372" y="958"/>
                      <a:pt x="2377" y="979"/>
                    </a:cubicBezTo>
                    <a:cubicBezTo>
                      <a:pt x="2385" y="973"/>
                      <a:pt x="2390" y="989"/>
                      <a:pt x="2390" y="979"/>
                    </a:cubicBezTo>
                    <a:cubicBezTo>
                      <a:pt x="2381" y="957"/>
                      <a:pt x="2392" y="908"/>
                      <a:pt x="2370" y="887"/>
                    </a:cubicBezTo>
                    <a:close/>
                    <a:moveTo>
                      <a:pt x="2384" y="676"/>
                    </a:moveTo>
                    <a:cubicBezTo>
                      <a:pt x="2385" y="692"/>
                      <a:pt x="2387" y="707"/>
                      <a:pt x="2401" y="708"/>
                    </a:cubicBezTo>
                    <a:cubicBezTo>
                      <a:pt x="2399" y="692"/>
                      <a:pt x="2394" y="681"/>
                      <a:pt x="2384" y="676"/>
                    </a:cubicBezTo>
                    <a:close/>
                    <a:moveTo>
                      <a:pt x="2390" y="844"/>
                    </a:moveTo>
                    <a:cubicBezTo>
                      <a:pt x="2389" y="856"/>
                      <a:pt x="2395" y="860"/>
                      <a:pt x="2401" y="863"/>
                    </a:cubicBezTo>
                    <a:cubicBezTo>
                      <a:pt x="2400" y="853"/>
                      <a:pt x="2400" y="843"/>
                      <a:pt x="2390" y="844"/>
                    </a:cubicBezTo>
                    <a:close/>
                    <a:moveTo>
                      <a:pt x="2377" y="473"/>
                    </a:moveTo>
                    <a:cubicBezTo>
                      <a:pt x="2377" y="480"/>
                      <a:pt x="2377" y="487"/>
                      <a:pt x="2377" y="493"/>
                    </a:cubicBezTo>
                    <a:cubicBezTo>
                      <a:pt x="2383" y="492"/>
                      <a:pt x="2384" y="498"/>
                      <a:pt x="2390" y="497"/>
                    </a:cubicBezTo>
                    <a:cubicBezTo>
                      <a:pt x="2389" y="485"/>
                      <a:pt x="2385" y="478"/>
                      <a:pt x="2377" y="473"/>
                    </a:cubicBezTo>
                    <a:close/>
                    <a:moveTo>
                      <a:pt x="2364" y="1520"/>
                    </a:moveTo>
                    <a:cubicBezTo>
                      <a:pt x="2376" y="1519"/>
                      <a:pt x="2387" y="1516"/>
                      <a:pt x="2390" y="1504"/>
                    </a:cubicBezTo>
                    <a:cubicBezTo>
                      <a:pt x="2378" y="1505"/>
                      <a:pt x="2369" y="1511"/>
                      <a:pt x="2364" y="1520"/>
                    </a:cubicBezTo>
                    <a:close/>
                    <a:moveTo>
                      <a:pt x="2377" y="569"/>
                    </a:moveTo>
                    <a:cubicBezTo>
                      <a:pt x="2370" y="568"/>
                      <a:pt x="2370" y="574"/>
                      <a:pt x="2367" y="577"/>
                    </a:cubicBezTo>
                    <a:cubicBezTo>
                      <a:pt x="2363" y="576"/>
                      <a:pt x="2359" y="570"/>
                      <a:pt x="2357" y="577"/>
                    </a:cubicBezTo>
                    <a:cubicBezTo>
                      <a:pt x="2366" y="582"/>
                      <a:pt x="2369" y="595"/>
                      <a:pt x="2384" y="593"/>
                    </a:cubicBezTo>
                    <a:cubicBezTo>
                      <a:pt x="2387" y="578"/>
                      <a:pt x="2375" y="581"/>
                      <a:pt x="2377" y="569"/>
                    </a:cubicBezTo>
                    <a:close/>
                    <a:moveTo>
                      <a:pt x="2370" y="517"/>
                    </a:moveTo>
                    <a:cubicBezTo>
                      <a:pt x="2371" y="512"/>
                      <a:pt x="2376" y="513"/>
                      <a:pt x="2380" y="513"/>
                    </a:cubicBezTo>
                    <a:cubicBezTo>
                      <a:pt x="2382" y="499"/>
                      <a:pt x="2363" y="490"/>
                      <a:pt x="2360" y="505"/>
                    </a:cubicBezTo>
                    <a:cubicBezTo>
                      <a:pt x="2364" y="507"/>
                      <a:pt x="2368" y="509"/>
                      <a:pt x="2370" y="513"/>
                    </a:cubicBezTo>
                    <a:cubicBezTo>
                      <a:pt x="2365" y="513"/>
                      <a:pt x="2368" y="525"/>
                      <a:pt x="2370" y="517"/>
                    </a:cubicBezTo>
                    <a:close/>
                    <a:moveTo>
                      <a:pt x="2347" y="621"/>
                    </a:moveTo>
                    <a:cubicBezTo>
                      <a:pt x="2362" y="621"/>
                      <a:pt x="2361" y="641"/>
                      <a:pt x="2374" y="645"/>
                    </a:cubicBezTo>
                    <a:cubicBezTo>
                      <a:pt x="2377" y="626"/>
                      <a:pt x="2370" y="620"/>
                      <a:pt x="2377" y="605"/>
                    </a:cubicBezTo>
                    <a:cubicBezTo>
                      <a:pt x="2368" y="589"/>
                      <a:pt x="2345" y="589"/>
                      <a:pt x="2343" y="565"/>
                    </a:cubicBezTo>
                    <a:cubicBezTo>
                      <a:pt x="2350" y="558"/>
                      <a:pt x="2358" y="553"/>
                      <a:pt x="2357" y="537"/>
                    </a:cubicBezTo>
                    <a:cubicBezTo>
                      <a:pt x="2349" y="535"/>
                      <a:pt x="2339" y="534"/>
                      <a:pt x="2340" y="521"/>
                    </a:cubicBezTo>
                    <a:cubicBezTo>
                      <a:pt x="2347" y="530"/>
                      <a:pt x="2350" y="519"/>
                      <a:pt x="2360" y="521"/>
                    </a:cubicBezTo>
                    <a:cubicBezTo>
                      <a:pt x="2351" y="497"/>
                      <a:pt x="2352" y="483"/>
                      <a:pt x="2337" y="465"/>
                    </a:cubicBezTo>
                    <a:cubicBezTo>
                      <a:pt x="2338" y="474"/>
                      <a:pt x="2344" y="487"/>
                      <a:pt x="2333" y="489"/>
                    </a:cubicBezTo>
                    <a:cubicBezTo>
                      <a:pt x="2321" y="477"/>
                      <a:pt x="2301" y="474"/>
                      <a:pt x="2289" y="461"/>
                    </a:cubicBezTo>
                    <a:cubicBezTo>
                      <a:pt x="2285" y="476"/>
                      <a:pt x="2299" y="469"/>
                      <a:pt x="2296" y="481"/>
                    </a:cubicBezTo>
                    <a:cubicBezTo>
                      <a:pt x="2287" y="471"/>
                      <a:pt x="2280" y="483"/>
                      <a:pt x="2273" y="485"/>
                    </a:cubicBezTo>
                    <a:cubicBezTo>
                      <a:pt x="2269" y="483"/>
                      <a:pt x="2265" y="481"/>
                      <a:pt x="2263" y="477"/>
                    </a:cubicBezTo>
                    <a:cubicBezTo>
                      <a:pt x="2268" y="477"/>
                      <a:pt x="2274" y="478"/>
                      <a:pt x="2273" y="469"/>
                    </a:cubicBezTo>
                    <a:cubicBezTo>
                      <a:pt x="2257" y="455"/>
                      <a:pt x="2228" y="434"/>
                      <a:pt x="2215" y="430"/>
                    </a:cubicBezTo>
                    <a:cubicBezTo>
                      <a:pt x="2227" y="447"/>
                      <a:pt x="2245" y="455"/>
                      <a:pt x="2256" y="473"/>
                    </a:cubicBezTo>
                    <a:cubicBezTo>
                      <a:pt x="2251" y="468"/>
                      <a:pt x="2243" y="465"/>
                      <a:pt x="2236" y="461"/>
                    </a:cubicBezTo>
                    <a:cubicBezTo>
                      <a:pt x="2237" y="482"/>
                      <a:pt x="2250" y="490"/>
                      <a:pt x="2256" y="505"/>
                    </a:cubicBezTo>
                    <a:cubicBezTo>
                      <a:pt x="2236" y="491"/>
                      <a:pt x="2224" y="445"/>
                      <a:pt x="2202" y="445"/>
                    </a:cubicBezTo>
                    <a:cubicBezTo>
                      <a:pt x="2220" y="475"/>
                      <a:pt x="2232" y="510"/>
                      <a:pt x="2252" y="537"/>
                    </a:cubicBezTo>
                    <a:cubicBezTo>
                      <a:pt x="2279" y="522"/>
                      <a:pt x="2306" y="582"/>
                      <a:pt x="2333" y="581"/>
                    </a:cubicBezTo>
                    <a:cubicBezTo>
                      <a:pt x="2320" y="577"/>
                      <a:pt x="2323" y="592"/>
                      <a:pt x="2320" y="601"/>
                    </a:cubicBezTo>
                    <a:cubicBezTo>
                      <a:pt x="2324" y="612"/>
                      <a:pt x="2336" y="616"/>
                      <a:pt x="2340" y="629"/>
                    </a:cubicBezTo>
                    <a:cubicBezTo>
                      <a:pt x="2325" y="618"/>
                      <a:pt x="2309" y="607"/>
                      <a:pt x="2296" y="593"/>
                    </a:cubicBezTo>
                    <a:cubicBezTo>
                      <a:pt x="2296" y="572"/>
                      <a:pt x="2288" y="560"/>
                      <a:pt x="2273" y="557"/>
                    </a:cubicBezTo>
                    <a:cubicBezTo>
                      <a:pt x="2273" y="569"/>
                      <a:pt x="2290" y="582"/>
                      <a:pt x="2283" y="589"/>
                    </a:cubicBezTo>
                    <a:cubicBezTo>
                      <a:pt x="2275" y="588"/>
                      <a:pt x="2277" y="575"/>
                      <a:pt x="2266" y="577"/>
                    </a:cubicBezTo>
                    <a:cubicBezTo>
                      <a:pt x="2266" y="594"/>
                      <a:pt x="2273" y="603"/>
                      <a:pt x="2276" y="617"/>
                    </a:cubicBezTo>
                    <a:cubicBezTo>
                      <a:pt x="2282" y="611"/>
                      <a:pt x="2281" y="596"/>
                      <a:pt x="2293" y="597"/>
                    </a:cubicBezTo>
                    <a:cubicBezTo>
                      <a:pt x="2294" y="614"/>
                      <a:pt x="2307" y="617"/>
                      <a:pt x="2310" y="633"/>
                    </a:cubicBezTo>
                    <a:cubicBezTo>
                      <a:pt x="2303" y="631"/>
                      <a:pt x="2301" y="624"/>
                      <a:pt x="2293" y="625"/>
                    </a:cubicBezTo>
                    <a:cubicBezTo>
                      <a:pt x="2306" y="649"/>
                      <a:pt x="2323" y="669"/>
                      <a:pt x="2333" y="696"/>
                    </a:cubicBezTo>
                    <a:cubicBezTo>
                      <a:pt x="2338" y="684"/>
                      <a:pt x="2332" y="682"/>
                      <a:pt x="2333" y="664"/>
                    </a:cubicBezTo>
                    <a:cubicBezTo>
                      <a:pt x="2338" y="664"/>
                      <a:pt x="2343" y="681"/>
                      <a:pt x="2347" y="668"/>
                    </a:cubicBezTo>
                    <a:cubicBezTo>
                      <a:pt x="2340" y="654"/>
                      <a:pt x="2310" y="649"/>
                      <a:pt x="2316" y="633"/>
                    </a:cubicBezTo>
                    <a:cubicBezTo>
                      <a:pt x="2329" y="642"/>
                      <a:pt x="2333" y="638"/>
                      <a:pt x="2347" y="648"/>
                    </a:cubicBezTo>
                    <a:cubicBezTo>
                      <a:pt x="2357" y="641"/>
                      <a:pt x="2339" y="624"/>
                      <a:pt x="2347" y="621"/>
                    </a:cubicBezTo>
                    <a:close/>
                    <a:moveTo>
                      <a:pt x="2343" y="1182"/>
                    </a:moveTo>
                    <a:cubicBezTo>
                      <a:pt x="2359" y="1177"/>
                      <a:pt x="2366" y="1161"/>
                      <a:pt x="2370" y="1142"/>
                    </a:cubicBezTo>
                    <a:cubicBezTo>
                      <a:pt x="2349" y="1147"/>
                      <a:pt x="2371" y="1127"/>
                      <a:pt x="2360" y="1122"/>
                    </a:cubicBezTo>
                    <a:cubicBezTo>
                      <a:pt x="2359" y="1145"/>
                      <a:pt x="2348" y="1155"/>
                      <a:pt x="2333" y="1162"/>
                    </a:cubicBezTo>
                    <a:cubicBezTo>
                      <a:pt x="2332" y="1150"/>
                      <a:pt x="2316" y="1155"/>
                      <a:pt x="2306" y="1154"/>
                    </a:cubicBezTo>
                    <a:cubicBezTo>
                      <a:pt x="2312" y="1173"/>
                      <a:pt x="2301" y="1176"/>
                      <a:pt x="2306" y="1186"/>
                    </a:cubicBezTo>
                    <a:cubicBezTo>
                      <a:pt x="2311" y="1182"/>
                      <a:pt x="2326" y="1200"/>
                      <a:pt x="2333" y="1206"/>
                    </a:cubicBezTo>
                    <a:cubicBezTo>
                      <a:pt x="2347" y="1192"/>
                      <a:pt x="2334" y="1170"/>
                      <a:pt x="2353" y="1162"/>
                    </a:cubicBezTo>
                    <a:cubicBezTo>
                      <a:pt x="2353" y="1173"/>
                      <a:pt x="2343" y="1171"/>
                      <a:pt x="2343" y="1182"/>
                    </a:cubicBezTo>
                    <a:close/>
                    <a:moveTo>
                      <a:pt x="2323" y="422"/>
                    </a:moveTo>
                    <a:cubicBezTo>
                      <a:pt x="2324" y="414"/>
                      <a:pt x="2319" y="414"/>
                      <a:pt x="2316" y="410"/>
                    </a:cubicBezTo>
                    <a:cubicBezTo>
                      <a:pt x="2327" y="399"/>
                      <a:pt x="2337" y="414"/>
                      <a:pt x="2347" y="418"/>
                    </a:cubicBezTo>
                    <a:cubicBezTo>
                      <a:pt x="2351" y="408"/>
                      <a:pt x="2339" y="398"/>
                      <a:pt x="2347" y="398"/>
                    </a:cubicBezTo>
                    <a:cubicBezTo>
                      <a:pt x="2350" y="403"/>
                      <a:pt x="2352" y="410"/>
                      <a:pt x="2360" y="410"/>
                    </a:cubicBezTo>
                    <a:cubicBezTo>
                      <a:pt x="2363" y="392"/>
                      <a:pt x="2350" y="392"/>
                      <a:pt x="2350" y="378"/>
                    </a:cubicBezTo>
                    <a:cubicBezTo>
                      <a:pt x="2357" y="377"/>
                      <a:pt x="2357" y="383"/>
                      <a:pt x="2360" y="386"/>
                    </a:cubicBezTo>
                    <a:cubicBezTo>
                      <a:pt x="2363" y="373"/>
                      <a:pt x="2355" y="373"/>
                      <a:pt x="2353" y="366"/>
                    </a:cubicBezTo>
                    <a:cubicBezTo>
                      <a:pt x="2333" y="379"/>
                      <a:pt x="2314" y="365"/>
                      <a:pt x="2296" y="366"/>
                    </a:cubicBezTo>
                    <a:cubicBezTo>
                      <a:pt x="2290" y="368"/>
                      <a:pt x="2296" y="385"/>
                      <a:pt x="2289" y="386"/>
                    </a:cubicBezTo>
                    <a:cubicBezTo>
                      <a:pt x="2283" y="377"/>
                      <a:pt x="2280" y="365"/>
                      <a:pt x="2266" y="366"/>
                    </a:cubicBezTo>
                    <a:cubicBezTo>
                      <a:pt x="2264" y="373"/>
                      <a:pt x="2270" y="399"/>
                      <a:pt x="2279" y="406"/>
                    </a:cubicBezTo>
                    <a:cubicBezTo>
                      <a:pt x="2281" y="386"/>
                      <a:pt x="2281" y="410"/>
                      <a:pt x="2289" y="406"/>
                    </a:cubicBezTo>
                    <a:cubicBezTo>
                      <a:pt x="2296" y="405"/>
                      <a:pt x="2292" y="392"/>
                      <a:pt x="2300" y="394"/>
                    </a:cubicBezTo>
                    <a:cubicBezTo>
                      <a:pt x="2297" y="399"/>
                      <a:pt x="2310" y="436"/>
                      <a:pt x="2316" y="430"/>
                    </a:cubicBezTo>
                    <a:cubicBezTo>
                      <a:pt x="2306" y="425"/>
                      <a:pt x="2318" y="411"/>
                      <a:pt x="2323" y="422"/>
                    </a:cubicBezTo>
                    <a:close/>
                    <a:moveTo>
                      <a:pt x="2300" y="720"/>
                    </a:moveTo>
                    <a:cubicBezTo>
                      <a:pt x="2300" y="723"/>
                      <a:pt x="2300" y="725"/>
                      <a:pt x="2300" y="728"/>
                    </a:cubicBezTo>
                    <a:cubicBezTo>
                      <a:pt x="2298" y="728"/>
                      <a:pt x="2296" y="729"/>
                      <a:pt x="2296" y="732"/>
                    </a:cubicBezTo>
                    <a:cubicBezTo>
                      <a:pt x="2318" y="737"/>
                      <a:pt x="2314" y="772"/>
                      <a:pt x="2333" y="788"/>
                    </a:cubicBezTo>
                    <a:cubicBezTo>
                      <a:pt x="2332" y="764"/>
                      <a:pt x="2324" y="729"/>
                      <a:pt x="2300" y="720"/>
                    </a:cubicBezTo>
                    <a:close/>
                    <a:moveTo>
                      <a:pt x="2286" y="1409"/>
                    </a:moveTo>
                    <a:cubicBezTo>
                      <a:pt x="2298" y="1410"/>
                      <a:pt x="2306" y="1406"/>
                      <a:pt x="2310" y="1397"/>
                    </a:cubicBezTo>
                    <a:cubicBezTo>
                      <a:pt x="2299" y="1391"/>
                      <a:pt x="2291" y="1398"/>
                      <a:pt x="2286" y="1409"/>
                    </a:cubicBezTo>
                    <a:close/>
                    <a:moveTo>
                      <a:pt x="2269" y="645"/>
                    </a:moveTo>
                    <a:cubicBezTo>
                      <a:pt x="2276" y="652"/>
                      <a:pt x="2281" y="684"/>
                      <a:pt x="2296" y="668"/>
                    </a:cubicBezTo>
                    <a:cubicBezTo>
                      <a:pt x="2286" y="666"/>
                      <a:pt x="2267" y="636"/>
                      <a:pt x="2269" y="645"/>
                    </a:cubicBezTo>
                    <a:close/>
                    <a:moveTo>
                      <a:pt x="2259" y="716"/>
                    </a:moveTo>
                    <a:cubicBezTo>
                      <a:pt x="2255" y="732"/>
                      <a:pt x="2269" y="726"/>
                      <a:pt x="2269" y="736"/>
                    </a:cubicBezTo>
                    <a:cubicBezTo>
                      <a:pt x="2263" y="740"/>
                      <a:pt x="2258" y="724"/>
                      <a:pt x="2256" y="736"/>
                    </a:cubicBezTo>
                    <a:cubicBezTo>
                      <a:pt x="2265" y="740"/>
                      <a:pt x="2272" y="746"/>
                      <a:pt x="2279" y="752"/>
                    </a:cubicBezTo>
                    <a:cubicBezTo>
                      <a:pt x="2280" y="755"/>
                      <a:pt x="2279" y="760"/>
                      <a:pt x="2283" y="760"/>
                    </a:cubicBezTo>
                    <a:cubicBezTo>
                      <a:pt x="2283" y="754"/>
                      <a:pt x="2282" y="746"/>
                      <a:pt x="2289" y="748"/>
                    </a:cubicBezTo>
                    <a:cubicBezTo>
                      <a:pt x="2286" y="733"/>
                      <a:pt x="2288" y="713"/>
                      <a:pt x="2273" y="712"/>
                    </a:cubicBezTo>
                    <a:cubicBezTo>
                      <a:pt x="2283" y="706"/>
                      <a:pt x="2284" y="715"/>
                      <a:pt x="2293" y="708"/>
                    </a:cubicBezTo>
                    <a:cubicBezTo>
                      <a:pt x="2295" y="694"/>
                      <a:pt x="2277" y="695"/>
                      <a:pt x="2286" y="684"/>
                    </a:cubicBezTo>
                    <a:cubicBezTo>
                      <a:pt x="2272" y="678"/>
                      <a:pt x="2286" y="705"/>
                      <a:pt x="2276" y="704"/>
                    </a:cubicBezTo>
                    <a:cubicBezTo>
                      <a:pt x="2275" y="688"/>
                      <a:pt x="2253" y="676"/>
                      <a:pt x="2246" y="680"/>
                    </a:cubicBezTo>
                    <a:cubicBezTo>
                      <a:pt x="2250" y="683"/>
                      <a:pt x="2244" y="691"/>
                      <a:pt x="2249" y="700"/>
                    </a:cubicBezTo>
                    <a:cubicBezTo>
                      <a:pt x="2244" y="711"/>
                      <a:pt x="2235" y="693"/>
                      <a:pt x="2232" y="704"/>
                    </a:cubicBezTo>
                    <a:cubicBezTo>
                      <a:pt x="2240" y="707"/>
                      <a:pt x="2241" y="717"/>
                      <a:pt x="2249" y="720"/>
                    </a:cubicBezTo>
                    <a:cubicBezTo>
                      <a:pt x="2248" y="714"/>
                      <a:pt x="2254" y="709"/>
                      <a:pt x="2256" y="716"/>
                    </a:cubicBezTo>
                    <a:cubicBezTo>
                      <a:pt x="2251" y="718"/>
                      <a:pt x="2255" y="721"/>
                      <a:pt x="2259" y="716"/>
                    </a:cubicBezTo>
                    <a:close/>
                    <a:moveTo>
                      <a:pt x="2289" y="1365"/>
                    </a:moveTo>
                    <a:cubicBezTo>
                      <a:pt x="2287" y="1354"/>
                      <a:pt x="2294" y="1355"/>
                      <a:pt x="2293" y="1345"/>
                    </a:cubicBezTo>
                    <a:cubicBezTo>
                      <a:pt x="2280" y="1344"/>
                      <a:pt x="2275" y="1364"/>
                      <a:pt x="2289" y="1365"/>
                    </a:cubicBezTo>
                    <a:close/>
                    <a:moveTo>
                      <a:pt x="2236" y="430"/>
                    </a:moveTo>
                    <a:cubicBezTo>
                      <a:pt x="2241" y="434"/>
                      <a:pt x="2244" y="441"/>
                      <a:pt x="2249" y="445"/>
                    </a:cubicBezTo>
                    <a:cubicBezTo>
                      <a:pt x="2258" y="435"/>
                      <a:pt x="2280" y="465"/>
                      <a:pt x="2289" y="453"/>
                    </a:cubicBezTo>
                    <a:cubicBezTo>
                      <a:pt x="2272" y="443"/>
                      <a:pt x="2246" y="426"/>
                      <a:pt x="2236" y="430"/>
                    </a:cubicBezTo>
                    <a:close/>
                    <a:moveTo>
                      <a:pt x="2269" y="808"/>
                    </a:moveTo>
                    <a:cubicBezTo>
                      <a:pt x="2280" y="806"/>
                      <a:pt x="2283" y="817"/>
                      <a:pt x="2286" y="804"/>
                    </a:cubicBezTo>
                    <a:cubicBezTo>
                      <a:pt x="2280" y="793"/>
                      <a:pt x="2275" y="803"/>
                      <a:pt x="2269" y="796"/>
                    </a:cubicBezTo>
                    <a:cubicBezTo>
                      <a:pt x="2278" y="784"/>
                      <a:pt x="2261" y="776"/>
                      <a:pt x="2263" y="760"/>
                    </a:cubicBezTo>
                    <a:cubicBezTo>
                      <a:pt x="2236" y="761"/>
                      <a:pt x="2254" y="733"/>
                      <a:pt x="2229" y="732"/>
                    </a:cubicBezTo>
                    <a:cubicBezTo>
                      <a:pt x="2228" y="745"/>
                      <a:pt x="2238" y="745"/>
                      <a:pt x="2236" y="760"/>
                    </a:cubicBezTo>
                    <a:cubicBezTo>
                      <a:pt x="2280" y="774"/>
                      <a:pt x="2252" y="848"/>
                      <a:pt x="2286" y="875"/>
                    </a:cubicBezTo>
                    <a:cubicBezTo>
                      <a:pt x="2289" y="844"/>
                      <a:pt x="2276" y="823"/>
                      <a:pt x="2269" y="808"/>
                    </a:cubicBezTo>
                    <a:close/>
                    <a:moveTo>
                      <a:pt x="2276" y="1182"/>
                    </a:moveTo>
                    <a:cubicBezTo>
                      <a:pt x="2276" y="1187"/>
                      <a:pt x="2277" y="1193"/>
                      <a:pt x="2273" y="1194"/>
                    </a:cubicBezTo>
                    <a:cubicBezTo>
                      <a:pt x="2265" y="1193"/>
                      <a:pt x="2262" y="1197"/>
                      <a:pt x="2263" y="1206"/>
                    </a:cubicBezTo>
                    <a:cubicBezTo>
                      <a:pt x="2280" y="1215"/>
                      <a:pt x="2275" y="1204"/>
                      <a:pt x="2289" y="1214"/>
                    </a:cubicBezTo>
                    <a:cubicBezTo>
                      <a:pt x="2284" y="1200"/>
                      <a:pt x="2295" y="1184"/>
                      <a:pt x="2276" y="1182"/>
                    </a:cubicBezTo>
                    <a:close/>
                    <a:moveTo>
                      <a:pt x="2259" y="1504"/>
                    </a:moveTo>
                    <a:cubicBezTo>
                      <a:pt x="2271" y="1503"/>
                      <a:pt x="2274" y="1490"/>
                      <a:pt x="2283" y="1485"/>
                    </a:cubicBezTo>
                    <a:cubicBezTo>
                      <a:pt x="2271" y="1486"/>
                      <a:pt x="2264" y="1495"/>
                      <a:pt x="2259" y="1504"/>
                    </a:cubicBezTo>
                    <a:close/>
                    <a:moveTo>
                      <a:pt x="2252" y="1457"/>
                    </a:moveTo>
                    <a:cubicBezTo>
                      <a:pt x="2257" y="1445"/>
                      <a:pt x="2264" y="1436"/>
                      <a:pt x="2269" y="1425"/>
                    </a:cubicBezTo>
                    <a:cubicBezTo>
                      <a:pt x="2265" y="1425"/>
                      <a:pt x="2260" y="1425"/>
                      <a:pt x="2256" y="1425"/>
                    </a:cubicBezTo>
                    <a:cubicBezTo>
                      <a:pt x="2252" y="1437"/>
                      <a:pt x="2250" y="1452"/>
                      <a:pt x="2242" y="1461"/>
                    </a:cubicBezTo>
                    <a:cubicBezTo>
                      <a:pt x="2250" y="1460"/>
                      <a:pt x="2255" y="1462"/>
                      <a:pt x="2256" y="1469"/>
                    </a:cubicBezTo>
                    <a:cubicBezTo>
                      <a:pt x="2247" y="1458"/>
                      <a:pt x="2240" y="1470"/>
                      <a:pt x="2236" y="1477"/>
                    </a:cubicBezTo>
                    <a:cubicBezTo>
                      <a:pt x="2237" y="1451"/>
                      <a:pt x="2226" y="1440"/>
                      <a:pt x="2242" y="1429"/>
                    </a:cubicBezTo>
                    <a:cubicBezTo>
                      <a:pt x="2241" y="1410"/>
                      <a:pt x="2236" y="1404"/>
                      <a:pt x="2236" y="1393"/>
                    </a:cubicBezTo>
                    <a:cubicBezTo>
                      <a:pt x="2230" y="1401"/>
                      <a:pt x="2228" y="1413"/>
                      <a:pt x="2219" y="1417"/>
                    </a:cubicBezTo>
                    <a:cubicBezTo>
                      <a:pt x="2217" y="1404"/>
                      <a:pt x="2226" y="1401"/>
                      <a:pt x="2219" y="1393"/>
                    </a:cubicBezTo>
                    <a:cubicBezTo>
                      <a:pt x="2207" y="1392"/>
                      <a:pt x="2208" y="1407"/>
                      <a:pt x="2202" y="1413"/>
                    </a:cubicBezTo>
                    <a:cubicBezTo>
                      <a:pt x="2206" y="1415"/>
                      <a:pt x="2210" y="1417"/>
                      <a:pt x="2212" y="1421"/>
                    </a:cubicBezTo>
                    <a:cubicBezTo>
                      <a:pt x="2205" y="1427"/>
                      <a:pt x="2195" y="1441"/>
                      <a:pt x="2209" y="1449"/>
                    </a:cubicBezTo>
                    <a:cubicBezTo>
                      <a:pt x="2202" y="1450"/>
                      <a:pt x="2201" y="1444"/>
                      <a:pt x="2195" y="1445"/>
                    </a:cubicBezTo>
                    <a:cubicBezTo>
                      <a:pt x="2194" y="1465"/>
                      <a:pt x="2186" y="1474"/>
                      <a:pt x="2182" y="1481"/>
                    </a:cubicBezTo>
                    <a:cubicBezTo>
                      <a:pt x="2195" y="1479"/>
                      <a:pt x="2205" y="1473"/>
                      <a:pt x="2212" y="1465"/>
                    </a:cubicBezTo>
                    <a:cubicBezTo>
                      <a:pt x="2209" y="1486"/>
                      <a:pt x="2234" y="1473"/>
                      <a:pt x="2239" y="1485"/>
                    </a:cubicBezTo>
                    <a:cubicBezTo>
                      <a:pt x="2229" y="1481"/>
                      <a:pt x="2233" y="1493"/>
                      <a:pt x="2232" y="1500"/>
                    </a:cubicBezTo>
                    <a:cubicBezTo>
                      <a:pt x="2251" y="1497"/>
                      <a:pt x="2256" y="1478"/>
                      <a:pt x="2269" y="1469"/>
                    </a:cubicBezTo>
                    <a:cubicBezTo>
                      <a:pt x="2265" y="1463"/>
                      <a:pt x="2253" y="1467"/>
                      <a:pt x="2252" y="1457"/>
                    </a:cubicBezTo>
                    <a:close/>
                    <a:moveTo>
                      <a:pt x="2246" y="1393"/>
                    </a:moveTo>
                    <a:cubicBezTo>
                      <a:pt x="2248" y="1384"/>
                      <a:pt x="2253" y="1377"/>
                      <a:pt x="2252" y="1365"/>
                    </a:cubicBezTo>
                    <a:cubicBezTo>
                      <a:pt x="2244" y="1364"/>
                      <a:pt x="2240" y="1390"/>
                      <a:pt x="2246" y="1393"/>
                    </a:cubicBezTo>
                    <a:close/>
                    <a:moveTo>
                      <a:pt x="2246" y="597"/>
                    </a:moveTo>
                    <a:cubicBezTo>
                      <a:pt x="2234" y="593"/>
                      <a:pt x="2241" y="609"/>
                      <a:pt x="2239" y="617"/>
                    </a:cubicBezTo>
                    <a:cubicBezTo>
                      <a:pt x="2251" y="615"/>
                      <a:pt x="2248" y="606"/>
                      <a:pt x="2246" y="597"/>
                    </a:cubicBezTo>
                    <a:close/>
                    <a:moveTo>
                      <a:pt x="2239" y="537"/>
                    </a:moveTo>
                    <a:cubicBezTo>
                      <a:pt x="2232" y="510"/>
                      <a:pt x="2200" y="512"/>
                      <a:pt x="2199" y="477"/>
                    </a:cubicBezTo>
                    <a:cubicBezTo>
                      <a:pt x="2179" y="472"/>
                      <a:pt x="2166" y="457"/>
                      <a:pt x="2148" y="449"/>
                    </a:cubicBezTo>
                    <a:cubicBezTo>
                      <a:pt x="2141" y="479"/>
                      <a:pt x="2166" y="482"/>
                      <a:pt x="2178" y="497"/>
                    </a:cubicBezTo>
                    <a:cubicBezTo>
                      <a:pt x="2185" y="496"/>
                      <a:pt x="2177" y="491"/>
                      <a:pt x="2182" y="489"/>
                    </a:cubicBezTo>
                    <a:cubicBezTo>
                      <a:pt x="2186" y="493"/>
                      <a:pt x="2191" y="494"/>
                      <a:pt x="2199" y="493"/>
                    </a:cubicBezTo>
                    <a:cubicBezTo>
                      <a:pt x="2197" y="516"/>
                      <a:pt x="2218" y="510"/>
                      <a:pt x="2222" y="525"/>
                    </a:cubicBezTo>
                    <a:cubicBezTo>
                      <a:pt x="2212" y="530"/>
                      <a:pt x="2214" y="519"/>
                      <a:pt x="2209" y="517"/>
                    </a:cubicBezTo>
                    <a:cubicBezTo>
                      <a:pt x="2215" y="528"/>
                      <a:pt x="2222" y="560"/>
                      <a:pt x="2236" y="549"/>
                    </a:cubicBezTo>
                    <a:cubicBezTo>
                      <a:pt x="2232" y="546"/>
                      <a:pt x="2223" y="530"/>
                      <a:pt x="2229" y="529"/>
                    </a:cubicBezTo>
                    <a:cubicBezTo>
                      <a:pt x="2230" y="534"/>
                      <a:pt x="2233" y="537"/>
                      <a:pt x="2239" y="537"/>
                    </a:cubicBezTo>
                    <a:close/>
                    <a:moveTo>
                      <a:pt x="2202" y="577"/>
                    </a:moveTo>
                    <a:cubicBezTo>
                      <a:pt x="2212" y="585"/>
                      <a:pt x="2211" y="606"/>
                      <a:pt x="2232" y="601"/>
                    </a:cubicBezTo>
                    <a:cubicBezTo>
                      <a:pt x="2233" y="591"/>
                      <a:pt x="2227" y="588"/>
                      <a:pt x="2226" y="581"/>
                    </a:cubicBezTo>
                    <a:cubicBezTo>
                      <a:pt x="2213" y="588"/>
                      <a:pt x="2205" y="569"/>
                      <a:pt x="2202" y="577"/>
                    </a:cubicBezTo>
                    <a:close/>
                    <a:moveTo>
                      <a:pt x="2178" y="1811"/>
                    </a:moveTo>
                    <a:cubicBezTo>
                      <a:pt x="2189" y="1806"/>
                      <a:pt x="2201" y="1801"/>
                      <a:pt x="2205" y="1787"/>
                    </a:cubicBezTo>
                    <a:cubicBezTo>
                      <a:pt x="2190" y="1787"/>
                      <a:pt x="2189" y="1805"/>
                      <a:pt x="2178" y="1811"/>
                    </a:cubicBezTo>
                    <a:close/>
                    <a:moveTo>
                      <a:pt x="2175" y="577"/>
                    </a:moveTo>
                    <a:cubicBezTo>
                      <a:pt x="2182" y="598"/>
                      <a:pt x="2179" y="620"/>
                      <a:pt x="2202" y="629"/>
                    </a:cubicBezTo>
                    <a:cubicBezTo>
                      <a:pt x="2201" y="602"/>
                      <a:pt x="2189" y="588"/>
                      <a:pt x="2175" y="577"/>
                    </a:cubicBezTo>
                    <a:close/>
                    <a:moveTo>
                      <a:pt x="2178" y="1425"/>
                    </a:moveTo>
                    <a:cubicBezTo>
                      <a:pt x="2175" y="1421"/>
                      <a:pt x="2159" y="1413"/>
                      <a:pt x="2158" y="1421"/>
                    </a:cubicBezTo>
                    <a:cubicBezTo>
                      <a:pt x="2163" y="1429"/>
                      <a:pt x="2122" y="1482"/>
                      <a:pt x="2138" y="1445"/>
                    </a:cubicBezTo>
                    <a:cubicBezTo>
                      <a:pt x="2128" y="1447"/>
                      <a:pt x="2119" y="1451"/>
                      <a:pt x="2118" y="1465"/>
                    </a:cubicBezTo>
                    <a:cubicBezTo>
                      <a:pt x="2142" y="1466"/>
                      <a:pt x="2110" y="1481"/>
                      <a:pt x="2121" y="1489"/>
                    </a:cubicBezTo>
                    <a:cubicBezTo>
                      <a:pt x="2152" y="1467"/>
                      <a:pt x="2169" y="1444"/>
                      <a:pt x="2199" y="1429"/>
                    </a:cubicBezTo>
                    <a:cubicBezTo>
                      <a:pt x="2197" y="1421"/>
                      <a:pt x="2203" y="1403"/>
                      <a:pt x="2195" y="1401"/>
                    </a:cubicBezTo>
                    <a:cubicBezTo>
                      <a:pt x="2191" y="1418"/>
                      <a:pt x="2188" y="1413"/>
                      <a:pt x="2178" y="1425"/>
                    </a:cubicBezTo>
                    <a:close/>
                    <a:moveTo>
                      <a:pt x="2162" y="1493"/>
                    </a:moveTo>
                    <a:cubicBezTo>
                      <a:pt x="2171" y="1492"/>
                      <a:pt x="2176" y="1486"/>
                      <a:pt x="2175" y="1473"/>
                    </a:cubicBezTo>
                    <a:cubicBezTo>
                      <a:pt x="2166" y="1474"/>
                      <a:pt x="2164" y="1483"/>
                      <a:pt x="2162" y="1493"/>
                    </a:cubicBezTo>
                    <a:close/>
                    <a:moveTo>
                      <a:pt x="2128" y="541"/>
                    </a:moveTo>
                    <a:cubicBezTo>
                      <a:pt x="2120" y="544"/>
                      <a:pt x="2114" y="548"/>
                      <a:pt x="2115" y="561"/>
                    </a:cubicBezTo>
                    <a:cubicBezTo>
                      <a:pt x="2127" y="570"/>
                      <a:pt x="2146" y="593"/>
                      <a:pt x="2162" y="585"/>
                    </a:cubicBezTo>
                    <a:cubicBezTo>
                      <a:pt x="2152" y="569"/>
                      <a:pt x="2115" y="571"/>
                      <a:pt x="2128" y="541"/>
                    </a:cubicBezTo>
                    <a:close/>
                    <a:moveTo>
                      <a:pt x="2108" y="1883"/>
                    </a:moveTo>
                    <a:cubicBezTo>
                      <a:pt x="2112" y="1893"/>
                      <a:pt x="2106" y="1895"/>
                      <a:pt x="2111" y="1899"/>
                    </a:cubicBezTo>
                    <a:cubicBezTo>
                      <a:pt x="2128" y="1883"/>
                      <a:pt x="2128" y="1869"/>
                      <a:pt x="2141" y="1855"/>
                    </a:cubicBezTo>
                    <a:cubicBezTo>
                      <a:pt x="2127" y="1860"/>
                      <a:pt x="2120" y="1875"/>
                      <a:pt x="2108" y="1883"/>
                    </a:cubicBezTo>
                    <a:close/>
                    <a:moveTo>
                      <a:pt x="2104" y="477"/>
                    </a:moveTo>
                    <a:cubicBezTo>
                      <a:pt x="2100" y="441"/>
                      <a:pt x="2085" y="415"/>
                      <a:pt x="2057" y="406"/>
                    </a:cubicBezTo>
                    <a:cubicBezTo>
                      <a:pt x="2064" y="419"/>
                      <a:pt x="2045" y="422"/>
                      <a:pt x="2044" y="414"/>
                    </a:cubicBezTo>
                    <a:cubicBezTo>
                      <a:pt x="2046" y="414"/>
                      <a:pt x="2048" y="410"/>
                      <a:pt x="2044" y="410"/>
                    </a:cubicBezTo>
                    <a:cubicBezTo>
                      <a:pt x="2028" y="458"/>
                      <a:pt x="2089" y="457"/>
                      <a:pt x="2104" y="477"/>
                    </a:cubicBezTo>
                    <a:close/>
                    <a:moveTo>
                      <a:pt x="2118" y="461"/>
                    </a:moveTo>
                    <a:cubicBezTo>
                      <a:pt x="2122" y="437"/>
                      <a:pt x="2110" y="410"/>
                      <a:pt x="2088" y="406"/>
                    </a:cubicBezTo>
                    <a:cubicBezTo>
                      <a:pt x="2101" y="420"/>
                      <a:pt x="2095" y="458"/>
                      <a:pt x="2118" y="461"/>
                    </a:cubicBezTo>
                    <a:close/>
                    <a:moveTo>
                      <a:pt x="2067" y="310"/>
                    </a:moveTo>
                    <a:cubicBezTo>
                      <a:pt x="2077" y="326"/>
                      <a:pt x="2097" y="324"/>
                      <a:pt x="2111" y="334"/>
                    </a:cubicBezTo>
                    <a:cubicBezTo>
                      <a:pt x="2109" y="322"/>
                      <a:pt x="2123" y="329"/>
                      <a:pt x="2118" y="314"/>
                    </a:cubicBezTo>
                    <a:cubicBezTo>
                      <a:pt x="2101" y="314"/>
                      <a:pt x="2090" y="307"/>
                      <a:pt x="2081" y="298"/>
                    </a:cubicBezTo>
                    <a:cubicBezTo>
                      <a:pt x="2086" y="298"/>
                      <a:pt x="2083" y="287"/>
                      <a:pt x="2081" y="294"/>
                    </a:cubicBezTo>
                    <a:cubicBezTo>
                      <a:pt x="2078" y="301"/>
                      <a:pt x="2068" y="301"/>
                      <a:pt x="2067" y="310"/>
                    </a:cubicBezTo>
                    <a:close/>
                    <a:moveTo>
                      <a:pt x="2091" y="525"/>
                    </a:moveTo>
                    <a:cubicBezTo>
                      <a:pt x="2101" y="521"/>
                      <a:pt x="2097" y="534"/>
                      <a:pt x="2098" y="541"/>
                    </a:cubicBezTo>
                    <a:cubicBezTo>
                      <a:pt x="2106" y="541"/>
                      <a:pt x="2111" y="535"/>
                      <a:pt x="2111" y="525"/>
                    </a:cubicBezTo>
                    <a:cubicBezTo>
                      <a:pt x="2109" y="522"/>
                      <a:pt x="2092" y="516"/>
                      <a:pt x="2091" y="525"/>
                    </a:cubicBezTo>
                    <a:close/>
                    <a:moveTo>
                      <a:pt x="2081" y="1927"/>
                    </a:moveTo>
                    <a:cubicBezTo>
                      <a:pt x="2083" y="1927"/>
                      <a:pt x="2085" y="1927"/>
                      <a:pt x="2088" y="1927"/>
                    </a:cubicBezTo>
                    <a:cubicBezTo>
                      <a:pt x="2088" y="1929"/>
                      <a:pt x="2088" y="1931"/>
                      <a:pt x="2091" y="1930"/>
                    </a:cubicBezTo>
                    <a:cubicBezTo>
                      <a:pt x="2089" y="1914"/>
                      <a:pt x="2105" y="1921"/>
                      <a:pt x="2104" y="1907"/>
                    </a:cubicBezTo>
                    <a:cubicBezTo>
                      <a:pt x="2096" y="1913"/>
                      <a:pt x="2082" y="1911"/>
                      <a:pt x="2081" y="1927"/>
                    </a:cubicBezTo>
                    <a:close/>
                    <a:moveTo>
                      <a:pt x="2057" y="1759"/>
                    </a:moveTo>
                    <a:cubicBezTo>
                      <a:pt x="2059" y="1749"/>
                      <a:pt x="2079" y="1740"/>
                      <a:pt x="2071" y="1731"/>
                    </a:cubicBezTo>
                    <a:cubicBezTo>
                      <a:pt x="2066" y="1738"/>
                      <a:pt x="2045" y="1745"/>
                      <a:pt x="2057" y="1759"/>
                    </a:cubicBezTo>
                    <a:close/>
                    <a:moveTo>
                      <a:pt x="2067" y="513"/>
                    </a:moveTo>
                    <a:cubicBezTo>
                      <a:pt x="2061" y="512"/>
                      <a:pt x="2061" y="518"/>
                      <a:pt x="2057" y="521"/>
                    </a:cubicBezTo>
                    <a:cubicBezTo>
                      <a:pt x="2052" y="511"/>
                      <a:pt x="2038" y="510"/>
                      <a:pt x="2047" y="493"/>
                    </a:cubicBezTo>
                    <a:cubicBezTo>
                      <a:pt x="2038" y="489"/>
                      <a:pt x="2033" y="489"/>
                      <a:pt x="2024" y="493"/>
                    </a:cubicBezTo>
                    <a:cubicBezTo>
                      <a:pt x="2024" y="488"/>
                      <a:pt x="2029" y="485"/>
                      <a:pt x="2020" y="485"/>
                    </a:cubicBezTo>
                    <a:cubicBezTo>
                      <a:pt x="2019" y="515"/>
                      <a:pt x="2036" y="523"/>
                      <a:pt x="2040" y="545"/>
                    </a:cubicBezTo>
                    <a:cubicBezTo>
                      <a:pt x="2052" y="540"/>
                      <a:pt x="2053" y="536"/>
                      <a:pt x="2067" y="541"/>
                    </a:cubicBezTo>
                    <a:cubicBezTo>
                      <a:pt x="2055" y="523"/>
                      <a:pt x="2073" y="527"/>
                      <a:pt x="2067" y="513"/>
                    </a:cubicBezTo>
                    <a:close/>
                    <a:moveTo>
                      <a:pt x="2027" y="441"/>
                    </a:moveTo>
                    <a:cubicBezTo>
                      <a:pt x="2035" y="427"/>
                      <a:pt x="2026" y="411"/>
                      <a:pt x="2010" y="406"/>
                    </a:cubicBezTo>
                    <a:cubicBezTo>
                      <a:pt x="2011" y="425"/>
                      <a:pt x="2022" y="407"/>
                      <a:pt x="2024" y="426"/>
                    </a:cubicBezTo>
                    <a:cubicBezTo>
                      <a:pt x="2003" y="443"/>
                      <a:pt x="2020" y="475"/>
                      <a:pt x="2040" y="477"/>
                    </a:cubicBezTo>
                    <a:cubicBezTo>
                      <a:pt x="2045" y="468"/>
                      <a:pt x="2032" y="462"/>
                      <a:pt x="2040" y="461"/>
                    </a:cubicBezTo>
                    <a:cubicBezTo>
                      <a:pt x="2050" y="470"/>
                      <a:pt x="2055" y="484"/>
                      <a:pt x="2067" y="489"/>
                    </a:cubicBezTo>
                    <a:cubicBezTo>
                      <a:pt x="2056" y="472"/>
                      <a:pt x="2040" y="444"/>
                      <a:pt x="2027" y="441"/>
                    </a:cubicBezTo>
                    <a:close/>
                    <a:moveTo>
                      <a:pt x="2040" y="306"/>
                    </a:moveTo>
                    <a:cubicBezTo>
                      <a:pt x="2038" y="322"/>
                      <a:pt x="2057" y="331"/>
                      <a:pt x="2061" y="326"/>
                    </a:cubicBezTo>
                    <a:cubicBezTo>
                      <a:pt x="2050" y="324"/>
                      <a:pt x="2058" y="300"/>
                      <a:pt x="2040" y="306"/>
                    </a:cubicBezTo>
                    <a:close/>
                    <a:moveTo>
                      <a:pt x="2040" y="334"/>
                    </a:moveTo>
                    <a:cubicBezTo>
                      <a:pt x="2039" y="346"/>
                      <a:pt x="2043" y="352"/>
                      <a:pt x="2054" y="350"/>
                    </a:cubicBezTo>
                    <a:cubicBezTo>
                      <a:pt x="2056" y="337"/>
                      <a:pt x="2045" y="339"/>
                      <a:pt x="2040" y="334"/>
                    </a:cubicBezTo>
                    <a:close/>
                    <a:moveTo>
                      <a:pt x="2024" y="266"/>
                    </a:moveTo>
                    <a:cubicBezTo>
                      <a:pt x="2021" y="265"/>
                      <a:pt x="2020" y="263"/>
                      <a:pt x="2020" y="258"/>
                    </a:cubicBezTo>
                    <a:cubicBezTo>
                      <a:pt x="1999" y="254"/>
                      <a:pt x="1995" y="257"/>
                      <a:pt x="1980" y="266"/>
                    </a:cubicBezTo>
                    <a:cubicBezTo>
                      <a:pt x="1989" y="294"/>
                      <a:pt x="2017" y="268"/>
                      <a:pt x="2030" y="298"/>
                    </a:cubicBezTo>
                    <a:cubicBezTo>
                      <a:pt x="2030" y="283"/>
                      <a:pt x="2009" y="275"/>
                      <a:pt x="2024" y="266"/>
                    </a:cubicBezTo>
                    <a:close/>
                    <a:moveTo>
                      <a:pt x="1970" y="1879"/>
                    </a:moveTo>
                    <a:cubicBezTo>
                      <a:pt x="1980" y="1860"/>
                      <a:pt x="2020" y="1855"/>
                      <a:pt x="2017" y="1835"/>
                    </a:cubicBezTo>
                    <a:cubicBezTo>
                      <a:pt x="2007" y="1838"/>
                      <a:pt x="1960" y="1849"/>
                      <a:pt x="1970" y="1879"/>
                    </a:cubicBezTo>
                    <a:close/>
                    <a:moveTo>
                      <a:pt x="2010" y="1807"/>
                    </a:moveTo>
                    <a:cubicBezTo>
                      <a:pt x="2000" y="1809"/>
                      <a:pt x="1994" y="1814"/>
                      <a:pt x="1990" y="1823"/>
                    </a:cubicBezTo>
                    <a:cubicBezTo>
                      <a:pt x="2001" y="1823"/>
                      <a:pt x="2008" y="1818"/>
                      <a:pt x="2010" y="1807"/>
                    </a:cubicBezTo>
                    <a:close/>
                    <a:moveTo>
                      <a:pt x="1956" y="310"/>
                    </a:moveTo>
                    <a:cubicBezTo>
                      <a:pt x="1965" y="305"/>
                      <a:pt x="1974" y="334"/>
                      <a:pt x="1997" y="326"/>
                    </a:cubicBezTo>
                    <a:cubicBezTo>
                      <a:pt x="1987" y="307"/>
                      <a:pt x="1973" y="293"/>
                      <a:pt x="1960" y="278"/>
                    </a:cubicBezTo>
                    <a:cubicBezTo>
                      <a:pt x="1957" y="292"/>
                      <a:pt x="1951" y="279"/>
                      <a:pt x="1940" y="282"/>
                    </a:cubicBezTo>
                    <a:cubicBezTo>
                      <a:pt x="1937" y="300"/>
                      <a:pt x="1957" y="291"/>
                      <a:pt x="1960" y="302"/>
                    </a:cubicBezTo>
                    <a:cubicBezTo>
                      <a:pt x="1956" y="303"/>
                      <a:pt x="1952" y="309"/>
                      <a:pt x="1956" y="310"/>
                    </a:cubicBezTo>
                    <a:close/>
                    <a:moveTo>
                      <a:pt x="1970" y="2002"/>
                    </a:moveTo>
                    <a:cubicBezTo>
                      <a:pt x="1972" y="2003"/>
                      <a:pt x="1974" y="2006"/>
                      <a:pt x="1973" y="2010"/>
                    </a:cubicBezTo>
                    <a:cubicBezTo>
                      <a:pt x="1978" y="2001"/>
                      <a:pt x="1995" y="2007"/>
                      <a:pt x="1997" y="1994"/>
                    </a:cubicBezTo>
                    <a:cubicBezTo>
                      <a:pt x="1987" y="1999"/>
                      <a:pt x="1974" y="2000"/>
                      <a:pt x="1970" y="2002"/>
                    </a:cubicBezTo>
                    <a:close/>
                    <a:moveTo>
                      <a:pt x="1980" y="1891"/>
                    </a:moveTo>
                    <a:cubicBezTo>
                      <a:pt x="1960" y="1897"/>
                      <a:pt x="1976" y="1892"/>
                      <a:pt x="1970" y="1883"/>
                    </a:cubicBezTo>
                    <a:cubicBezTo>
                      <a:pt x="1969" y="1887"/>
                      <a:pt x="1965" y="1887"/>
                      <a:pt x="1960" y="1887"/>
                    </a:cubicBezTo>
                    <a:cubicBezTo>
                      <a:pt x="1957" y="1915"/>
                      <a:pt x="1918" y="1901"/>
                      <a:pt x="1913" y="1927"/>
                    </a:cubicBezTo>
                    <a:cubicBezTo>
                      <a:pt x="1932" y="1911"/>
                      <a:pt x="1972" y="1919"/>
                      <a:pt x="1980" y="1891"/>
                    </a:cubicBezTo>
                    <a:close/>
                    <a:moveTo>
                      <a:pt x="1990" y="1895"/>
                    </a:moveTo>
                    <a:cubicBezTo>
                      <a:pt x="1977" y="1902"/>
                      <a:pt x="1967" y="1912"/>
                      <a:pt x="1956" y="1923"/>
                    </a:cubicBezTo>
                    <a:cubicBezTo>
                      <a:pt x="1972" y="1918"/>
                      <a:pt x="1982" y="1908"/>
                      <a:pt x="1990" y="1895"/>
                    </a:cubicBezTo>
                    <a:close/>
                    <a:moveTo>
                      <a:pt x="1919" y="2102"/>
                    </a:moveTo>
                    <a:cubicBezTo>
                      <a:pt x="1925" y="2126"/>
                      <a:pt x="1962" y="2117"/>
                      <a:pt x="1963" y="2094"/>
                    </a:cubicBezTo>
                    <a:cubicBezTo>
                      <a:pt x="1949" y="2097"/>
                      <a:pt x="1934" y="2099"/>
                      <a:pt x="1919" y="2102"/>
                    </a:cubicBezTo>
                    <a:close/>
                    <a:moveTo>
                      <a:pt x="1903" y="1978"/>
                    </a:moveTo>
                    <a:cubicBezTo>
                      <a:pt x="1902" y="1993"/>
                      <a:pt x="1919" y="1992"/>
                      <a:pt x="1923" y="1982"/>
                    </a:cubicBezTo>
                    <a:cubicBezTo>
                      <a:pt x="1919" y="1978"/>
                      <a:pt x="1911" y="1978"/>
                      <a:pt x="1903" y="1978"/>
                    </a:cubicBezTo>
                    <a:close/>
                    <a:moveTo>
                      <a:pt x="1899" y="2114"/>
                    </a:moveTo>
                    <a:cubicBezTo>
                      <a:pt x="1883" y="2113"/>
                      <a:pt x="1865" y="2131"/>
                      <a:pt x="1852" y="2122"/>
                    </a:cubicBezTo>
                    <a:cubicBezTo>
                      <a:pt x="1858" y="2123"/>
                      <a:pt x="1861" y="2116"/>
                      <a:pt x="1855" y="2114"/>
                    </a:cubicBezTo>
                    <a:cubicBezTo>
                      <a:pt x="1834" y="2133"/>
                      <a:pt x="1804" y="2117"/>
                      <a:pt x="1788" y="2141"/>
                    </a:cubicBezTo>
                    <a:cubicBezTo>
                      <a:pt x="1822" y="2125"/>
                      <a:pt x="1864" y="2145"/>
                      <a:pt x="1899" y="2114"/>
                    </a:cubicBezTo>
                    <a:close/>
                    <a:moveTo>
                      <a:pt x="1818" y="2169"/>
                    </a:moveTo>
                    <a:cubicBezTo>
                      <a:pt x="1824" y="2182"/>
                      <a:pt x="1827" y="2178"/>
                      <a:pt x="1828" y="2189"/>
                    </a:cubicBezTo>
                    <a:cubicBezTo>
                      <a:pt x="1864" y="2183"/>
                      <a:pt x="1888" y="2165"/>
                      <a:pt x="1906" y="2138"/>
                    </a:cubicBezTo>
                    <a:cubicBezTo>
                      <a:pt x="1901" y="2138"/>
                      <a:pt x="1898" y="2136"/>
                      <a:pt x="1896" y="2134"/>
                    </a:cubicBezTo>
                    <a:cubicBezTo>
                      <a:pt x="1891" y="2136"/>
                      <a:pt x="1895" y="2149"/>
                      <a:pt x="1889" y="2149"/>
                    </a:cubicBezTo>
                    <a:cubicBezTo>
                      <a:pt x="1871" y="2144"/>
                      <a:pt x="1852" y="2143"/>
                      <a:pt x="1842" y="2138"/>
                    </a:cubicBezTo>
                    <a:cubicBezTo>
                      <a:pt x="1840" y="2161"/>
                      <a:pt x="1874" y="2150"/>
                      <a:pt x="1876" y="2157"/>
                    </a:cubicBezTo>
                    <a:cubicBezTo>
                      <a:pt x="1857" y="2171"/>
                      <a:pt x="1839" y="2170"/>
                      <a:pt x="1818" y="2169"/>
                    </a:cubicBezTo>
                    <a:close/>
                    <a:moveTo>
                      <a:pt x="1704" y="215"/>
                    </a:moveTo>
                    <a:cubicBezTo>
                      <a:pt x="1704" y="209"/>
                      <a:pt x="1708" y="209"/>
                      <a:pt x="1707" y="203"/>
                    </a:cubicBezTo>
                    <a:cubicBezTo>
                      <a:pt x="1690" y="199"/>
                      <a:pt x="1678" y="188"/>
                      <a:pt x="1680" y="171"/>
                    </a:cubicBezTo>
                    <a:cubicBezTo>
                      <a:pt x="1668" y="171"/>
                      <a:pt x="1654" y="168"/>
                      <a:pt x="1650" y="179"/>
                    </a:cubicBezTo>
                    <a:cubicBezTo>
                      <a:pt x="1660" y="187"/>
                      <a:pt x="1680" y="183"/>
                      <a:pt x="1680" y="203"/>
                    </a:cubicBezTo>
                    <a:cubicBezTo>
                      <a:pt x="1676" y="203"/>
                      <a:pt x="1671" y="202"/>
                      <a:pt x="1670" y="207"/>
                    </a:cubicBezTo>
                    <a:cubicBezTo>
                      <a:pt x="1674" y="214"/>
                      <a:pt x="1672" y="228"/>
                      <a:pt x="1684" y="234"/>
                    </a:cubicBezTo>
                    <a:cubicBezTo>
                      <a:pt x="1684" y="230"/>
                      <a:pt x="1683" y="223"/>
                      <a:pt x="1687" y="222"/>
                    </a:cubicBezTo>
                    <a:cubicBezTo>
                      <a:pt x="1691" y="232"/>
                      <a:pt x="1698" y="239"/>
                      <a:pt x="1711" y="238"/>
                    </a:cubicBezTo>
                    <a:cubicBezTo>
                      <a:pt x="1711" y="223"/>
                      <a:pt x="1694" y="229"/>
                      <a:pt x="1691" y="218"/>
                    </a:cubicBezTo>
                    <a:cubicBezTo>
                      <a:pt x="1704" y="217"/>
                      <a:pt x="1687" y="208"/>
                      <a:pt x="1704" y="215"/>
                    </a:cubicBezTo>
                    <a:close/>
                    <a:moveTo>
                      <a:pt x="1593" y="2157"/>
                    </a:moveTo>
                    <a:cubicBezTo>
                      <a:pt x="1618" y="2157"/>
                      <a:pt x="1659" y="2158"/>
                      <a:pt x="1674" y="2134"/>
                    </a:cubicBezTo>
                    <a:cubicBezTo>
                      <a:pt x="1654" y="2123"/>
                      <a:pt x="1612" y="2127"/>
                      <a:pt x="1593" y="2157"/>
                    </a:cubicBezTo>
                    <a:close/>
                    <a:moveTo>
                      <a:pt x="1415" y="59"/>
                    </a:moveTo>
                    <a:cubicBezTo>
                      <a:pt x="1410" y="59"/>
                      <a:pt x="1407" y="61"/>
                      <a:pt x="1405" y="63"/>
                    </a:cubicBezTo>
                    <a:cubicBezTo>
                      <a:pt x="1405" y="66"/>
                      <a:pt x="1405" y="69"/>
                      <a:pt x="1405" y="71"/>
                    </a:cubicBezTo>
                    <a:cubicBezTo>
                      <a:pt x="1414" y="72"/>
                      <a:pt x="1419" y="78"/>
                      <a:pt x="1428" y="79"/>
                    </a:cubicBezTo>
                    <a:cubicBezTo>
                      <a:pt x="1430" y="64"/>
                      <a:pt x="1402" y="75"/>
                      <a:pt x="1415" y="59"/>
                    </a:cubicBezTo>
                    <a:close/>
                    <a:moveTo>
                      <a:pt x="1341" y="2145"/>
                    </a:moveTo>
                    <a:cubicBezTo>
                      <a:pt x="1346" y="2150"/>
                      <a:pt x="1370" y="2153"/>
                      <a:pt x="1374" y="2145"/>
                    </a:cubicBezTo>
                    <a:cubicBezTo>
                      <a:pt x="1365" y="2146"/>
                      <a:pt x="1348" y="2134"/>
                      <a:pt x="1341" y="2145"/>
                    </a:cubicBezTo>
                    <a:close/>
                    <a:moveTo>
                      <a:pt x="1287" y="2149"/>
                    </a:moveTo>
                    <a:cubicBezTo>
                      <a:pt x="1300" y="2152"/>
                      <a:pt x="1324" y="2166"/>
                      <a:pt x="1334" y="2149"/>
                    </a:cubicBezTo>
                    <a:cubicBezTo>
                      <a:pt x="1315" y="2155"/>
                      <a:pt x="1298" y="2139"/>
                      <a:pt x="1287" y="2149"/>
                    </a:cubicBezTo>
                    <a:close/>
                    <a:moveTo>
                      <a:pt x="1196" y="2118"/>
                    </a:moveTo>
                    <a:cubicBezTo>
                      <a:pt x="1220" y="2127"/>
                      <a:pt x="1253" y="2144"/>
                      <a:pt x="1280" y="2138"/>
                    </a:cubicBezTo>
                    <a:cubicBezTo>
                      <a:pt x="1280" y="2132"/>
                      <a:pt x="1284" y="2132"/>
                      <a:pt x="1283" y="2126"/>
                    </a:cubicBezTo>
                    <a:cubicBezTo>
                      <a:pt x="1249" y="2131"/>
                      <a:pt x="1223" y="2107"/>
                      <a:pt x="1196" y="2118"/>
                    </a:cubicBezTo>
                    <a:close/>
                    <a:moveTo>
                      <a:pt x="1253" y="2161"/>
                    </a:moveTo>
                    <a:cubicBezTo>
                      <a:pt x="1259" y="2161"/>
                      <a:pt x="1278" y="2174"/>
                      <a:pt x="1277" y="2157"/>
                    </a:cubicBezTo>
                    <a:cubicBezTo>
                      <a:pt x="1270" y="2160"/>
                      <a:pt x="1255" y="2153"/>
                      <a:pt x="1253" y="2161"/>
                    </a:cubicBezTo>
                    <a:close/>
                    <a:moveTo>
                      <a:pt x="1172" y="163"/>
                    </a:moveTo>
                    <a:cubicBezTo>
                      <a:pt x="1184" y="155"/>
                      <a:pt x="1183" y="181"/>
                      <a:pt x="1189" y="167"/>
                    </a:cubicBezTo>
                    <a:cubicBezTo>
                      <a:pt x="1187" y="167"/>
                      <a:pt x="1185" y="166"/>
                      <a:pt x="1186" y="163"/>
                    </a:cubicBezTo>
                    <a:cubicBezTo>
                      <a:pt x="1188" y="162"/>
                      <a:pt x="1192" y="163"/>
                      <a:pt x="1193" y="159"/>
                    </a:cubicBezTo>
                    <a:cubicBezTo>
                      <a:pt x="1187" y="152"/>
                      <a:pt x="1175" y="155"/>
                      <a:pt x="1172" y="163"/>
                    </a:cubicBezTo>
                    <a:close/>
                    <a:moveTo>
                      <a:pt x="1166" y="107"/>
                    </a:moveTo>
                    <a:cubicBezTo>
                      <a:pt x="1171" y="102"/>
                      <a:pt x="1177" y="106"/>
                      <a:pt x="1189" y="107"/>
                    </a:cubicBezTo>
                    <a:cubicBezTo>
                      <a:pt x="1194" y="92"/>
                      <a:pt x="1150" y="98"/>
                      <a:pt x="1166" y="107"/>
                    </a:cubicBezTo>
                    <a:close/>
                    <a:moveTo>
                      <a:pt x="1007" y="1927"/>
                    </a:moveTo>
                    <a:cubicBezTo>
                      <a:pt x="1044" y="1955"/>
                      <a:pt x="1085" y="1978"/>
                      <a:pt x="1132" y="1994"/>
                    </a:cubicBezTo>
                    <a:cubicBezTo>
                      <a:pt x="1127" y="1980"/>
                      <a:pt x="1143" y="1992"/>
                      <a:pt x="1142" y="1982"/>
                    </a:cubicBezTo>
                    <a:cubicBezTo>
                      <a:pt x="1089" y="1979"/>
                      <a:pt x="1058" y="1929"/>
                      <a:pt x="1007" y="1927"/>
                    </a:cubicBezTo>
                    <a:close/>
                    <a:moveTo>
                      <a:pt x="1058" y="167"/>
                    </a:moveTo>
                    <a:cubicBezTo>
                      <a:pt x="1057" y="172"/>
                      <a:pt x="1053" y="174"/>
                      <a:pt x="1055" y="183"/>
                    </a:cubicBezTo>
                    <a:cubicBezTo>
                      <a:pt x="1082" y="167"/>
                      <a:pt x="1110" y="177"/>
                      <a:pt x="1132" y="155"/>
                    </a:cubicBezTo>
                    <a:cubicBezTo>
                      <a:pt x="1112" y="151"/>
                      <a:pt x="1104" y="156"/>
                      <a:pt x="1088" y="151"/>
                    </a:cubicBezTo>
                    <a:cubicBezTo>
                      <a:pt x="1084" y="167"/>
                      <a:pt x="1068" y="179"/>
                      <a:pt x="1058" y="167"/>
                    </a:cubicBezTo>
                    <a:close/>
                    <a:moveTo>
                      <a:pt x="1014" y="159"/>
                    </a:moveTo>
                    <a:cubicBezTo>
                      <a:pt x="1011" y="163"/>
                      <a:pt x="1010" y="169"/>
                      <a:pt x="1011" y="179"/>
                    </a:cubicBezTo>
                    <a:cubicBezTo>
                      <a:pt x="1024" y="176"/>
                      <a:pt x="1037" y="173"/>
                      <a:pt x="1041" y="159"/>
                    </a:cubicBezTo>
                    <a:cubicBezTo>
                      <a:pt x="1029" y="160"/>
                      <a:pt x="1025" y="165"/>
                      <a:pt x="1014" y="159"/>
                    </a:cubicBezTo>
                    <a:close/>
                    <a:moveTo>
                      <a:pt x="984" y="222"/>
                    </a:moveTo>
                    <a:cubicBezTo>
                      <a:pt x="992" y="219"/>
                      <a:pt x="1003" y="219"/>
                      <a:pt x="1004" y="207"/>
                    </a:cubicBezTo>
                    <a:cubicBezTo>
                      <a:pt x="992" y="205"/>
                      <a:pt x="984" y="210"/>
                      <a:pt x="984" y="222"/>
                    </a:cubicBezTo>
                    <a:close/>
                    <a:moveTo>
                      <a:pt x="900" y="2225"/>
                    </a:moveTo>
                    <a:cubicBezTo>
                      <a:pt x="928" y="2229"/>
                      <a:pt x="966" y="2263"/>
                      <a:pt x="981" y="2257"/>
                    </a:cubicBezTo>
                    <a:cubicBezTo>
                      <a:pt x="954" y="2248"/>
                      <a:pt x="933" y="2212"/>
                      <a:pt x="900" y="2225"/>
                    </a:cubicBezTo>
                    <a:close/>
                    <a:moveTo>
                      <a:pt x="927" y="2130"/>
                    </a:moveTo>
                    <a:cubicBezTo>
                      <a:pt x="943" y="2140"/>
                      <a:pt x="957" y="2153"/>
                      <a:pt x="977" y="2157"/>
                    </a:cubicBezTo>
                    <a:cubicBezTo>
                      <a:pt x="972" y="2137"/>
                      <a:pt x="939" y="2128"/>
                      <a:pt x="927" y="2130"/>
                    </a:cubicBezTo>
                    <a:close/>
                    <a:moveTo>
                      <a:pt x="944" y="282"/>
                    </a:moveTo>
                    <a:cubicBezTo>
                      <a:pt x="955" y="283"/>
                      <a:pt x="964" y="280"/>
                      <a:pt x="967" y="270"/>
                    </a:cubicBezTo>
                    <a:cubicBezTo>
                      <a:pt x="958" y="273"/>
                      <a:pt x="948" y="274"/>
                      <a:pt x="944" y="282"/>
                    </a:cubicBezTo>
                    <a:close/>
                    <a:moveTo>
                      <a:pt x="923" y="246"/>
                    </a:moveTo>
                    <a:cubicBezTo>
                      <a:pt x="926" y="257"/>
                      <a:pt x="917" y="254"/>
                      <a:pt x="917" y="262"/>
                    </a:cubicBezTo>
                    <a:cubicBezTo>
                      <a:pt x="940" y="272"/>
                      <a:pt x="938" y="236"/>
                      <a:pt x="954" y="250"/>
                    </a:cubicBezTo>
                    <a:cubicBezTo>
                      <a:pt x="949" y="222"/>
                      <a:pt x="934" y="259"/>
                      <a:pt x="923" y="246"/>
                    </a:cubicBezTo>
                    <a:close/>
                    <a:moveTo>
                      <a:pt x="728" y="493"/>
                    </a:moveTo>
                    <a:cubicBezTo>
                      <a:pt x="722" y="488"/>
                      <a:pt x="718" y="471"/>
                      <a:pt x="735" y="477"/>
                    </a:cubicBezTo>
                    <a:cubicBezTo>
                      <a:pt x="737" y="465"/>
                      <a:pt x="723" y="472"/>
                      <a:pt x="728" y="457"/>
                    </a:cubicBezTo>
                    <a:cubicBezTo>
                      <a:pt x="739" y="470"/>
                      <a:pt x="758" y="460"/>
                      <a:pt x="752" y="445"/>
                    </a:cubicBezTo>
                    <a:cubicBezTo>
                      <a:pt x="740" y="442"/>
                      <a:pt x="747" y="462"/>
                      <a:pt x="735" y="457"/>
                    </a:cubicBezTo>
                    <a:cubicBezTo>
                      <a:pt x="737" y="437"/>
                      <a:pt x="717" y="467"/>
                      <a:pt x="715" y="453"/>
                    </a:cubicBezTo>
                    <a:cubicBezTo>
                      <a:pt x="730" y="432"/>
                      <a:pt x="757" y="446"/>
                      <a:pt x="769" y="426"/>
                    </a:cubicBezTo>
                    <a:cubicBezTo>
                      <a:pt x="764" y="421"/>
                      <a:pt x="753" y="422"/>
                      <a:pt x="755" y="410"/>
                    </a:cubicBezTo>
                    <a:cubicBezTo>
                      <a:pt x="759" y="409"/>
                      <a:pt x="765" y="410"/>
                      <a:pt x="765" y="406"/>
                    </a:cubicBezTo>
                    <a:cubicBezTo>
                      <a:pt x="757" y="405"/>
                      <a:pt x="757" y="395"/>
                      <a:pt x="762" y="390"/>
                    </a:cubicBezTo>
                    <a:cubicBezTo>
                      <a:pt x="739" y="401"/>
                      <a:pt x="705" y="437"/>
                      <a:pt x="715" y="461"/>
                    </a:cubicBezTo>
                    <a:cubicBezTo>
                      <a:pt x="713" y="474"/>
                      <a:pt x="686" y="477"/>
                      <a:pt x="698" y="493"/>
                    </a:cubicBezTo>
                    <a:cubicBezTo>
                      <a:pt x="707" y="487"/>
                      <a:pt x="716" y="490"/>
                      <a:pt x="728" y="493"/>
                    </a:cubicBezTo>
                    <a:close/>
                    <a:moveTo>
                      <a:pt x="624" y="593"/>
                    </a:moveTo>
                    <a:cubicBezTo>
                      <a:pt x="651" y="566"/>
                      <a:pt x="707" y="581"/>
                      <a:pt x="725" y="529"/>
                    </a:cubicBezTo>
                    <a:cubicBezTo>
                      <a:pt x="700" y="520"/>
                      <a:pt x="655" y="540"/>
                      <a:pt x="651" y="565"/>
                    </a:cubicBezTo>
                    <a:cubicBezTo>
                      <a:pt x="651" y="562"/>
                      <a:pt x="662" y="553"/>
                      <a:pt x="661" y="561"/>
                    </a:cubicBezTo>
                    <a:cubicBezTo>
                      <a:pt x="655" y="577"/>
                      <a:pt x="621" y="580"/>
                      <a:pt x="624" y="593"/>
                    </a:cubicBezTo>
                    <a:close/>
                    <a:moveTo>
                      <a:pt x="678" y="378"/>
                    </a:moveTo>
                    <a:cubicBezTo>
                      <a:pt x="688" y="373"/>
                      <a:pt x="686" y="384"/>
                      <a:pt x="691" y="386"/>
                    </a:cubicBezTo>
                    <a:cubicBezTo>
                      <a:pt x="691" y="379"/>
                      <a:pt x="700" y="383"/>
                      <a:pt x="698" y="374"/>
                    </a:cubicBezTo>
                    <a:cubicBezTo>
                      <a:pt x="692" y="376"/>
                      <a:pt x="678" y="369"/>
                      <a:pt x="678" y="378"/>
                    </a:cubicBezTo>
                    <a:close/>
                    <a:moveTo>
                      <a:pt x="624" y="577"/>
                    </a:moveTo>
                    <a:cubicBezTo>
                      <a:pt x="624" y="572"/>
                      <a:pt x="624" y="566"/>
                      <a:pt x="624" y="561"/>
                    </a:cubicBezTo>
                    <a:cubicBezTo>
                      <a:pt x="611" y="574"/>
                      <a:pt x="611" y="556"/>
                      <a:pt x="600" y="565"/>
                    </a:cubicBezTo>
                    <a:cubicBezTo>
                      <a:pt x="613" y="562"/>
                      <a:pt x="605" y="581"/>
                      <a:pt x="597" y="577"/>
                    </a:cubicBezTo>
                    <a:cubicBezTo>
                      <a:pt x="597" y="573"/>
                      <a:pt x="597" y="569"/>
                      <a:pt x="597" y="565"/>
                    </a:cubicBezTo>
                    <a:cubicBezTo>
                      <a:pt x="585" y="566"/>
                      <a:pt x="580" y="577"/>
                      <a:pt x="577" y="589"/>
                    </a:cubicBezTo>
                    <a:cubicBezTo>
                      <a:pt x="590" y="575"/>
                      <a:pt x="601" y="584"/>
                      <a:pt x="617" y="577"/>
                    </a:cubicBezTo>
                    <a:cubicBezTo>
                      <a:pt x="615" y="577"/>
                      <a:pt x="613" y="574"/>
                      <a:pt x="617" y="573"/>
                    </a:cubicBezTo>
                    <a:cubicBezTo>
                      <a:pt x="618" y="576"/>
                      <a:pt x="620" y="577"/>
                      <a:pt x="624" y="577"/>
                    </a:cubicBezTo>
                    <a:close/>
                    <a:moveTo>
                      <a:pt x="597" y="541"/>
                    </a:moveTo>
                    <a:cubicBezTo>
                      <a:pt x="601" y="549"/>
                      <a:pt x="623" y="532"/>
                      <a:pt x="614" y="525"/>
                    </a:cubicBezTo>
                    <a:cubicBezTo>
                      <a:pt x="614" y="537"/>
                      <a:pt x="597" y="529"/>
                      <a:pt x="597" y="541"/>
                    </a:cubicBezTo>
                    <a:close/>
                    <a:moveTo>
                      <a:pt x="617" y="1763"/>
                    </a:moveTo>
                    <a:cubicBezTo>
                      <a:pt x="611" y="1764"/>
                      <a:pt x="610" y="1759"/>
                      <a:pt x="604" y="1759"/>
                    </a:cubicBezTo>
                    <a:cubicBezTo>
                      <a:pt x="603" y="1771"/>
                      <a:pt x="613" y="1790"/>
                      <a:pt x="617" y="1783"/>
                    </a:cubicBezTo>
                    <a:cubicBezTo>
                      <a:pt x="607" y="1780"/>
                      <a:pt x="619" y="1770"/>
                      <a:pt x="617" y="1763"/>
                    </a:cubicBezTo>
                    <a:close/>
                    <a:moveTo>
                      <a:pt x="590" y="609"/>
                    </a:moveTo>
                    <a:cubicBezTo>
                      <a:pt x="605" y="612"/>
                      <a:pt x="604" y="595"/>
                      <a:pt x="610" y="589"/>
                    </a:cubicBezTo>
                    <a:cubicBezTo>
                      <a:pt x="603" y="594"/>
                      <a:pt x="589" y="592"/>
                      <a:pt x="590" y="609"/>
                    </a:cubicBezTo>
                    <a:close/>
                    <a:moveTo>
                      <a:pt x="570" y="553"/>
                    </a:moveTo>
                    <a:cubicBezTo>
                      <a:pt x="582" y="554"/>
                      <a:pt x="590" y="550"/>
                      <a:pt x="594" y="541"/>
                    </a:cubicBezTo>
                    <a:cubicBezTo>
                      <a:pt x="585" y="544"/>
                      <a:pt x="570" y="540"/>
                      <a:pt x="570" y="553"/>
                    </a:cubicBezTo>
                    <a:close/>
                    <a:moveTo>
                      <a:pt x="560" y="1696"/>
                    </a:moveTo>
                    <a:cubicBezTo>
                      <a:pt x="563" y="1717"/>
                      <a:pt x="579" y="1744"/>
                      <a:pt x="590" y="1743"/>
                    </a:cubicBezTo>
                    <a:cubicBezTo>
                      <a:pt x="576" y="1732"/>
                      <a:pt x="573" y="1708"/>
                      <a:pt x="560" y="1696"/>
                    </a:cubicBezTo>
                    <a:close/>
                    <a:moveTo>
                      <a:pt x="550" y="1166"/>
                    </a:moveTo>
                    <a:cubicBezTo>
                      <a:pt x="548" y="1171"/>
                      <a:pt x="543" y="1173"/>
                      <a:pt x="536" y="1174"/>
                    </a:cubicBezTo>
                    <a:cubicBezTo>
                      <a:pt x="537" y="1169"/>
                      <a:pt x="541" y="1168"/>
                      <a:pt x="540" y="1162"/>
                    </a:cubicBezTo>
                    <a:cubicBezTo>
                      <a:pt x="513" y="1171"/>
                      <a:pt x="528" y="1204"/>
                      <a:pt x="536" y="1222"/>
                    </a:cubicBezTo>
                    <a:cubicBezTo>
                      <a:pt x="546" y="1209"/>
                      <a:pt x="554" y="1195"/>
                      <a:pt x="560" y="1178"/>
                    </a:cubicBezTo>
                    <a:cubicBezTo>
                      <a:pt x="546" y="1180"/>
                      <a:pt x="563" y="1167"/>
                      <a:pt x="550" y="1166"/>
                    </a:cubicBezTo>
                    <a:close/>
                    <a:moveTo>
                      <a:pt x="536" y="1704"/>
                    </a:moveTo>
                    <a:cubicBezTo>
                      <a:pt x="546" y="1710"/>
                      <a:pt x="549" y="1744"/>
                      <a:pt x="560" y="1735"/>
                    </a:cubicBezTo>
                    <a:cubicBezTo>
                      <a:pt x="551" y="1730"/>
                      <a:pt x="554" y="1710"/>
                      <a:pt x="550" y="1700"/>
                    </a:cubicBezTo>
                    <a:cubicBezTo>
                      <a:pt x="541" y="1705"/>
                      <a:pt x="539" y="1698"/>
                      <a:pt x="536" y="1704"/>
                    </a:cubicBezTo>
                    <a:close/>
                    <a:moveTo>
                      <a:pt x="543" y="1668"/>
                    </a:moveTo>
                    <a:cubicBezTo>
                      <a:pt x="540" y="1674"/>
                      <a:pt x="542" y="1699"/>
                      <a:pt x="557" y="1696"/>
                    </a:cubicBezTo>
                    <a:cubicBezTo>
                      <a:pt x="557" y="1681"/>
                      <a:pt x="551" y="1673"/>
                      <a:pt x="543" y="1668"/>
                    </a:cubicBezTo>
                    <a:close/>
                    <a:moveTo>
                      <a:pt x="520" y="1664"/>
                    </a:moveTo>
                    <a:cubicBezTo>
                      <a:pt x="519" y="1677"/>
                      <a:pt x="529" y="1700"/>
                      <a:pt x="536" y="1692"/>
                    </a:cubicBezTo>
                    <a:cubicBezTo>
                      <a:pt x="528" y="1685"/>
                      <a:pt x="527" y="1671"/>
                      <a:pt x="520" y="1664"/>
                    </a:cubicBezTo>
                    <a:close/>
                    <a:moveTo>
                      <a:pt x="526" y="1114"/>
                    </a:moveTo>
                    <a:cubicBezTo>
                      <a:pt x="514" y="1110"/>
                      <a:pt x="517" y="1124"/>
                      <a:pt x="506" y="1122"/>
                    </a:cubicBezTo>
                    <a:cubicBezTo>
                      <a:pt x="506" y="1117"/>
                      <a:pt x="520" y="1110"/>
                      <a:pt x="509" y="1106"/>
                    </a:cubicBezTo>
                    <a:cubicBezTo>
                      <a:pt x="509" y="1111"/>
                      <a:pt x="505" y="1109"/>
                      <a:pt x="506" y="1102"/>
                    </a:cubicBezTo>
                    <a:cubicBezTo>
                      <a:pt x="501" y="1102"/>
                      <a:pt x="499" y="1104"/>
                      <a:pt x="496" y="1106"/>
                    </a:cubicBezTo>
                    <a:cubicBezTo>
                      <a:pt x="500" y="1101"/>
                      <a:pt x="498" y="1094"/>
                      <a:pt x="493" y="1090"/>
                    </a:cubicBezTo>
                    <a:cubicBezTo>
                      <a:pt x="482" y="1132"/>
                      <a:pt x="510" y="1152"/>
                      <a:pt x="499" y="1182"/>
                    </a:cubicBezTo>
                    <a:cubicBezTo>
                      <a:pt x="514" y="1179"/>
                      <a:pt x="502" y="1160"/>
                      <a:pt x="523" y="1158"/>
                    </a:cubicBezTo>
                    <a:cubicBezTo>
                      <a:pt x="517" y="1156"/>
                      <a:pt x="524" y="1153"/>
                      <a:pt x="523" y="1146"/>
                    </a:cubicBezTo>
                    <a:cubicBezTo>
                      <a:pt x="515" y="1141"/>
                      <a:pt x="507" y="1155"/>
                      <a:pt x="506" y="1146"/>
                    </a:cubicBezTo>
                    <a:cubicBezTo>
                      <a:pt x="510" y="1133"/>
                      <a:pt x="520" y="1125"/>
                      <a:pt x="526" y="1114"/>
                    </a:cubicBezTo>
                    <a:close/>
                    <a:moveTo>
                      <a:pt x="496" y="1831"/>
                    </a:moveTo>
                    <a:cubicBezTo>
                      <a:pt x="503" y="1834"/>
                      <a:pt x="509" y="1857"/>
                      <a:pt x="516" y="1847"/>
                    </a:cubicBezTo>
                    <a:cubicBezTo>
                      <a:pt x="507" y="1847"/>
                      <a:pt x="505" y="1818"/>
                      <a:pt x="496" y="1831"/>
                    </a:cubicBezTo>
                    <a:close/>
                    <a:moveTo>
                      <a:pt x="499" y="1047"/>
                    </a:moveTo>
                    <a:cubicBezTo>
                      <a:pt x="491" y="1058"/>
                      <a:pt x="493" y="1077"/>
                      <a:pt x="496" y="1086"/>
                    </a:cubicBezTo>
                    <a:cubicBezTo>
                      <a:pt x="498" y="1081"/>
                      <a:pt x="501" y="1076"/>
                      <a:pt x="503" y="1071"/>
                    </a:cubicBezTo>
                    <a:cubicBezTo>
                      <a:pt x="485" y="1073"/>
                      <a:pt x="513" y="1052"/>
                      <a:pt x="499" y="1047"/>
                    </a:cubicBezTo>
                    <a:close/>
                    <a:moveTo>
                      <a:pt x="466" y="1719"/>
                    </a:moveTo>
                    <a:cubicBezTo>
                      <a:pt x="472" y="1732"/>
                      <a:pt x="479" y="1744"/>
                      <a:pt x="489" y="1751"/>
                    </a:cubicBezTo>
                    <a:cubicBezTo>
                      <a:pt x="488" y="1735"/>
                      <a:pt x="479" y="1708"/>
                      <a:pt x="466" y="1719"/>
                    </a:cubicBezTo>
                    <a:close/>
                    <a:moveTo>
                      <a:pt x="469" y="1055"/>
                    </a:moveTo>
                    <a:cubicBezTo>
                      <a:pt x="464" y="1054"/>
                      <a:pt x="462" y="1056"/>
                      <a:pt x="459" y="1059"/>
                    </a:cubicBezTo>
                    <a:cubicBezTo>
                      <a:pt x="466" y="1078"/>
                      <a:pt x="463" y="1085"/>
                      <a:pt x="459" y="1106"/>
                    </a:cubicBezTo>
                    <a:cubicBezTo>
                      <a:pt x="481" y="1106"/>
                      <a:pt x="471" y="1072"/>
                      <a:pt x="469" y="1055"/>
                    </a:cubicBezTo>
                    <a:close/>
                    <a:moveTo>
                      <a:pt x="452" y="1680"/>
                    </a:moveTo>
                    <a:cubicBezTo>
                      <a:pt x="454" y="1690"/>
                      <a:pt x="459" y="1698"/>
                      <a:pt x="466" y="1704"/>
                    </a:cubicBezTo>
                    <a:cubicBezTo>
                      <a:pt x="465" y="1691"/>
                      <a:pt x="461" y="1682"/>
                      <a:pt x="452" y="1680"/>
                    </a:cubicBezTo>
                    <a:close/>
                    <a:moveTo>
                      <a:pt x="405" y="1405"/>
                    </a:moveTo>
                    <a:cubicBezTo>
                      <a:pt x="399" y="1427"/>
                      <a:pt x="412" y="1427"/>
                      <a:pt x="425" y="1433"/>
                    </a:cubicBezTo>
                    <a:cubicBezTo>
                      <a:pt x="429" y="1423"/>
                      <a:pt x="431" y="1410"/>
                      <a:pt x="439" y="1405"/>
                    </a:cubicBezTo>
                    <a:cubicBezTo>
                      <a:pt x="431" y="1397"/>
                      <a:pt x="413" y="1401"/>
                      <a:pt x="405" y="1405"/>
                    </a:cubicBezTo>
                    <a:close/>
                    <a:moveTo>
                      <a:pt x="378" y="979"/>
                    </a:moveTo>
                    <a:cubicBezTo>
                      <a:pt x="384" y="979"/>
                      <a:pt x="380" y="990"/>
                      <a:pt x="385" y="991"/>
                    </a:cubicBezTo>
                    <a:cubicBezTo>
                      <a:pt x="392" y="982"/>
                      <a:pt x="402" y="976"/>
                      <a:pt x="402" y="959"/>
                    </a:cubicBezTo>
                    <a:cubicBezTo>
                      <a:pt x="387" y="966"/>
                      <a:pt x="388" y="967"/>
                      <a:pt x="378" y="979"/>
                    </a:cubicBezTo>
                    <a:close/>
                    <a:moveTo>
                      <a:pt x="186" y="983"/>
                    </a:moveTo>
                    <a:cubicBezTo>
                      <a:pt x="191" y="966"/>
                      <a:pt x="204" y="937"/>
                      <a:pt x="193" y="915"/>
                    </a:cubicBezTo>
                    <a:cubicBezTo>
                      <a:pt x="190" y="935"/>
                      <a:pt x="176" y="961"/>
                      <a:pt x="186" y="983"/>
                    </a:cubicBezTo>
                    <a:close/>
                    <a:moveTo>
                      <a:pt x="136" y="903"/>
                    </a:moveTo>
                    <a:cubicBezTo>
                      <a:pt x="148" y="906"/>
                      <a:pt x="146" y="892"/>
                      <a:pt x="146" y="879"/>
                    </a:cubicBezTo>
                    <a:cubicBezTo>
                      <a:pt x="136" y="879"/>
                      <a:pt x="136" y="891"/>
                      <a:pt x="136" y="903"/>
                    </a:cubicBezTo>
                    <a:close/>
                    <a:moveTo>
                      <a:pt x="96" y="967"/>
                    </a:moveTo>
                    <a:cubicBezTo>
                      <a:pt x="96" y="999"/>
                      <a:pt x="89" y="1031"/>
                      <a:pt x="102" y="1055"/>
                    </a:cubicBezTo>
                    <a:cubicBezTo>
                      <a:pt x="116" y="1036"/>
                      <a:pt x="116" y="1016"/>
                      <a:pt x="116" y="987"/>
                    </a:cubicBezTo>
                    <a:cubicBezTo>
                      <a:pt x="104" y="989"/>
                      <a:pt x="103" y="979"/>
                      <a:pt x="96" y="967"/>
                    </a:cubicBezTo>
                    <a:close/>
                    <a:moveTo>
                      <a:pt x="62" y="887"/>
                    </a:moveTo>
                    <a:cubicBezTo>
                      <a:pt x="65" y="920"/>
                      <a:pt x="55" y="926"/>
                      <a:pt x="48" y="939"/>
                    </a:cubicBezTo>
                    <a:cubicBezTo>
                      <a:pt x="51" y="945"/>
                      <a:pt x="57" y="948"/>
                      <a:pt x="65" y="947"/>
                    </a:cubicBezTo>
                    <a:cubicBezTo>
                      <a:pt x="67" y="929"/>
                      <a:pt x="79" y="894"/>
                      <a:pt x="62" y="887"/>
                    </a:cubicBezTo>
                    <a:close/>
                    <a:moveTo>
                      <a:pt x="59" y="1011"/>
                    </a:moveTo>
                    <a:cubicBezTo>
                      <a:pt x="52" y="1022"/>
                      <a:pt x="56" y="1049"/>
                      <a:pt x="65" y="1055"/>
                    </a:cubicBezTo>
                    <a:cubicBezTo>
                      <a:pt x="75" y="1043"/>
                      <a:pt x="74" y="1015"/>
                      <a:pt x="59" y="101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648" y="690"/>
                <a:ext cx="1090" cy="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</a:rPr>
                  <a:t>壹</a:t>
                </a:r>
              </a:p>
            </p:txBody>
          </p:sp>
        </p:grpSp>
        <p:sp>
          <p:nvSpPr>
            <p:cNvPr id="36" name="文本框 35"/>
            <p:cNvSpPr txBox="1"/>
            <p:nvPr>
              <p:custDataLst>
                <p:tags r:id="rId9"/>
              </p:custDataLst>
            </p:nvPr>
          </p:nvSpPr>
          <p:spPr>
            <a:xfrm>
              <a:off x="2303" y="839"/>
              <a:ext cx="805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 b="1">
                  <a:latin typeface="汉仪颜楷简" panose="00020600040101010101" charset="-122"/>
                  <a:ea typeface="汉仪颜楷简" panose="00020600040101010101" charset="-122"/>
                </a:rPr>
                <a:t>元朝疆域和民族交融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802505" y="782955"/>
            <a:ext cx="230251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</a:rPr>
              <a:t>壹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875665" y="3356610"/>
            <a:ext cx="103384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元朝疆域和民族交融</a:t>
            </a:r>
          </a:p>
        </p:txBody>
      </p:sp>
      <p:pic>
        <p:nvPicPr>
          <p:cNvPr id="3" name="Picture 2" descr="E:\备课\初中历史备课\七下\第11课 元朝的统治\img_bTlreUtidXhSZnEwNmgxclpEV09FODAyaE9BU3VjTzA5UC94SjFZZWpjLzlCVVorUWtZUnp3PT0.jpgimg_bTlreUtidXhSZnEwNmgxclpEV09FODAyaE9BU3VjTzA5UC94SjFZZWpjLzlCVVorUWtZUnp3PT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 bwMode="auto">
          <a:xfrm>
            <a:off x="-33655" y="635"/>
            <a:ext cx="12225020" cy="68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1379621" y="1638701"/>
            <a:ext cx="9432759" cy="3580598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56615" y="1036955"/>
            <a:ext cx="10474325" cy="4043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0" y="1178560"/>
            <a:ext cx="5892165" cy="568007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2759075" y="4787265"/>
            <a:ext cx="372110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第一个由少数民族贵族为主建立的全国性的统一政权。</a:t>
            </a:r>
          </a:p>
        </p:txBody>
      </p:sp>
      <p:sp>
        <p:nvSpPr>
          <p:cNvPr id="40" name="文本框 39"/>
          <p:cNvSpPr txBox="1"/>
          <p:nvPr>
            <p:custDataLst>
              <p:tags r:id="rId3"/>
            </p:custDataLst>
          </p:nvPr>
        </p:nvSpPr>
        <p:spPr>
          <a:xfrm>
            <a:off x="1325880" y="1423035"/>
            <a:ext cx="3514725" cy="396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80000"/>
              </a:lnSpc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建立时间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：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marL="457200" indent="-457200">
              <a:lnSpc>
                <a:spcPct val="180000"/>
              </a:lnSpc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民族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：</a:t>
            </a:r>
          </a:p>
          <a:p>
            <a:pPr marL="457200" indent="-457200">
              <a:lnSpc>
                <a:spcPct val="180000"/>
              </a:lnSpc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建立者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：</a:t>
            </a:r>
          </a:p>
          <a:p>
            <a:pPr marL="457200" indent="-457200">
              <a:lnSpc>
                <a:spcPct val="180000"/>
              </a:lnSpc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统一全国时间：</a:t>
            </a:r>
            <a:endParaRPr lang="en-US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marL="457200" indent="-457200">
              <a:lnSpc>
                <a:spcPct val="180000"/>
              </a:lnSpc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地位：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665855" y="1724025"/>
            <a:ext cx="2430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1271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881176" y="2470802"/>
            <a:ext cx="1360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蒙古族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3377895" y="3188724"/>
            <a:ext cx="1720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忽必烈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241800" y="4011295"/>
            <a:ext cx="2045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1279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</a:p>
        </p:txBody>
      </p:sp>
      <p:grpSp>
        <p:nvGrpSpPr>
          <p:cNvPr id="8" name="组合 7"/>
          <p:cNvGrpSpPr/>
          <p:nvPr>
            <p:custDataLst>
              <p:tags r:id="rId8"/>
            </p:custDataLst>
          </p:nvPr>
        </p:nvGrpSpPr>
        <p:grpSpPr>
          <a:xfrm>
            <a:off x="7253669" y="1285012"/>
            <a:ext cx="3846195" cy="4904740"/>
            <a:chOff x="8122096" y="857156"/>
            <a:chExt cx="3846195" cy="4904740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8255446" y="857156"/>
              <a:ext cx="3352800" cy="4324350"/>
            </a:xfrm>
            <a:prstGeom prst="rect">
              <a:avLst/>
            </a:prstGeom>
          </p:spPr>
        </p:pic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8122096" y="5301521"/>
              <a:ext cx="3846195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忽必烈（</a:t>
              </a: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1215</a:t>
              </a:r>
              <a:r>
                <a:rPr lang="zh-CN" alt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</a:t>
              </a: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-1294</a:t>
              </a:r>
              <a:r>
                <a:rPr lang="zh-CN" alt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年）</a:t>
              </a:r>
            </a:p>
          </p:txBody>
        </p:sp>
      </p:grpSp>
      <p:pic>
        <p:nvPicPr>
          <p:cNvPr id="12" name="图片 11" descr="图片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82270" y="352425"/>
            <a:ext cx="6187440" cy="93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/>
          <p:nvPr>
            <p:custDataLst>
              <p:tags r:id="rId1"/>
            </p:custDataLst>
          </p:nvPr>
        </p:nvSpPr>
        <p:spPr>
          <a:xfrm>
            <a:off x="7679690" y="3590290"/>
            <a:ext cx="3965575" cy="255333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AFB59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北逾阴山，西及流沙，东尽辽左，南越海表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汉、唐极盛之际不及焉。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defTabSz="914400">
              <a:buClrTx/>
              <a:buSzTx/>
              <a:buFontTx/>
              <a:buNone/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元史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•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地理志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388" name="TextBox 12"/>
          <p:cNvSpPr/>
          <p:nvPr>
            <p:custDataLst>
              <p:tags r:id="rId2"/>
            </p:custDataLst>
          </p:nvPr>
        </p:nvSpPr>
        <p:spPr>
          <a:xfrm>
            <a:off x="7679690" y="1617345"/>
            <a:ext cx="3964940" cy="156845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AFB59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zh-CN" altLang="en-US" sz="3200">
                <a:latin typeface="宋体" panose="02010600030101010101" pitchFamily="2" charset="-122"/>
                <a:ea typeface="黑体" panose="02010609060101010101" charset="-122"/>
              </a:rPr>
              <a:t>动动手：指出元朝疆域的范围，画出元朝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疆域四至</a:t>
            </a:r>
            <a:r>
              <a:rPr lang="zh-CN" altLang="en-US" sz="3200">
                <a:latin typeface="宋体" panose="02010600030101010101" pitchFamily="2" charset="-122"/>
                <a:ea typeface="黑体" panose="02010609060101010101" charset="-122"/>
              </a:rPr>
              <a:t>示意图。</a:t>
            </a:r>
            <a:endParaRPr lang="en-US" altLang="zh-CN" sz="3200">
              <a:latin typeface="宋体" panose="02010600030101010101" pitchFamily="2" charset="-122"/>
              <a:ea typeface="Arial" panose="020B0604020202020204" pitchFamily="34" charset="0"/>
            </a:endParaRPr>
          </a:p>
        </p:txBody>
      </p:sp>
      <p:pic>
        <p:nvPicPr>
          <p:cNvPr id="5" name="图片 4" descr="C:\Users\86156\Desktop\图片1.png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86715" y="1297305"/>
            <a:ext cx="7045960" cy="5283200"/>
          </a:xfrm>
          <a:prstGeom prst="rect">
            <a:avLst/>
          </a:prstGeom>
        </p:spPr>
      </p:pic>
      <p:pic>
        <p:nvPicPr>
          <p:cNvPr id="6" name="图片 5" descr="202487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82495" y="1834515"/>
            <a:ext cx="3550920" cy="3402330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5"/>
            </p:custDataLst>
          </p:nvPr>
        </p:nvSpPr>
        <p:spPr>
          <a:xfrm>
            <a:off x="3359785" y="1653540"/>
            <a:ext cx="1264920" cy="487045"/>
          </a:xfrm>
          <a:prstGeom prst="roundRect">
            <a:avLst>
              <a:gd name="adj" fmla="val 8105"/>
            </a:avLst>
          </a:prstGeom>
          <a:solidFill>
            <a:srgbClr val="ED7D31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>
                <a:latin typeface="方正粗黑宋简体" panose="02000000000000000000" charset="-122"/>
                <a:ea typeface="方正粗黑宋简体" panose="02000000000000000000" charset="-122"/>
              </a:rPr>
              <a:t>阴山</a:t>
            </a:r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1357630" y="3279140"/>
            <a:ext cx="1264920" cy="487045"/>
          </a:xfrm>
          <a:prstGeom prst="roundRect">
            <a:avLst>
              <a:gd name="adj" fmla="val 8105"/>
            </a:avLst>
          </a:prstGeom>
          <a:solidFill>
            <a:srgbClr val="ED7D31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>
                <a:latin typeface="方正粗黑宋简体" panose="02000000000000000000" charset="-122"/>
                <a:ea typeface="方正粗黑宋简体" panose="02000000000000000000" charset="-122"/>
              </a:rPr>
              <a:t>流沙</a:t>
            </a:r>
          </a:p>
        </p:txBody>
      </p:sp>
      <p:sp>
        <p:nvSpPr>
          <p:cNvPr id="9" name="圆角矩形 8"/>
          <p:cNvSpPr/>
          <p:nvPr>
            <p:custDataLst>
              <p:tags r:id="rId7"/>
            </p:custDataLst>
          </p:nvPr>
        </p:nvSpPr>
        <p:spPr>
          <a:xfrm>
            <a:off x="5382895" y="3279140"/>
            <a:ext cx="1264920" cy="487045"/>
          </a:xfrm>
          <a:prstGeom prst="roundRect">
            <a:avLst>
              <a:gd name="adj" fmla="val 8105"/>
            </a:avLst>
          </a:prstGeom>
          <a:solidFill>
            <a:srgbClr val="ED7D31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>
                <a:latin typeface="方正粗黑宋简体" panose="02000000000000000000" charset="-122"/>
                <a:ea typeface="方正粗黑宋简体" panose="02000000000000000000" charset="-122"/>
              </a:rPr>
              <a:t>辽左</a:t>
            </a:r>
          </a:p>
        </p:txBody>
      </p:sp>
      <p:sp>
        <p:nvSpPr>
          <p:cNvPr id="11" name="圆角矩形 10"/>
          <p:cNvSpPr/>
          <p:nvPr>
            <p:custDataLst>
              <p:tags r:id="rId8"/>
            </p:custDataLst>
          </p:nvPr>
        </p:nvSpPr>
        <p:spPr>
          <a:xfrm>
            <a:off x="3359785" y="5031740"/>
            <a:ext cx="1264920" cy="487045"/>
          </a:xfrm>
          <a:prstGeom prst="roundRect">
            <a:avLst>
              <a:gd name="adj" fmla="val 8105"/>
            </a:avLst>
          </a:prstGeom>
          <a:solidFill>
            <a:srgbClr val="ED7D31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>
                <a:latin typeface="方正粗黑宋简体" panose="02000000000000000000" charset="-122"/>
                <a:ea typeface="方正粗黑宋简体" panose="02000000000000000000" charset="-122"/>
              </a:rPr>
              <a:t>海表</a:t>
            </a: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3091815" y="2805430"/>
            <a:ext cx="1731645" cy="1456055"/>
          </a:xfrm>
          <a:prstGeom prst="ellipse">
            <a:avLst/>
          </a:prstGeom>
          <a:solidFill>
            <a:srgbClr val="ED7D31"/>
          </a:solidFill>
          <a:ln w="4445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chemeClr val="bg1"/>
                </a:solidFill>
                <a:latin typeface="方正粗宋_GBK" panose="03000509000000000000" charset="-122"/>
                <a:ea typeface="方正粗宋_GBK" panose="03000509000000000000" charset="-122"/>
                <a:sym typeface="+mn-ea"/>
              </a:rPr>
              <a:t>元朝</a:t>
            </a:r>
          </a:p>
        </p:txBody>
      </p:sp>
      <p:sp>
        <p:nvSpPr>
          <p:cNvPr id="13" name="TextBox 31"/>
          <p:cNvSpPr/>
          <p:nvPr>
            <p:custDataLst>
              <p:tags r:id="rId10"/>
            </p:custDataLst>
          </p:nvPr>
        </p:nvSpPr>
        <p:spPr>
          <a:xfrm>
            <a:off x="6207760" y="1834515"/>
            <a:ext cx="598805" cy="1134745"/>
          </a:xfrm>
          <a:prstGeom prst="roundRect">
            <a:avLst/>
          </a:prstGeom>
          <a:solidFill>
            <a:srgbClr val="ED7D31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20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库页岛</a:t>
            </a:r>
          </a:p>
        </p:txBody>
      </p:sp>
      <p:sp>
        <p:nvSpPr>
          <p:cNvPr id="18" name="TextBox 30"/>
          <p:cNvSpPr/>
          <p:nvPr>
            <p:custDataLst>
              <p:tags r:id="rId11"/>
            </p:custDataLst>
          </p:nvPr>
        </p:nvSpPr>
        <p:spPr>
          <a:xfrm>
            <a:off x="4973320" y="5103495"/>
            <a:ext cx="760095" cy="1477010"/>
          </a:xfrm>
          <a:prstGeom prst="roundRect">
            <a:avLst/>
          </a:prstGeom>
          <a:solidFill>
            <a:srgbClr val="ED7D31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20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南海诸岛</a:t>
            </a:r>
          </a:p>
        </p:txBody>
      </p:sp>
      <p:sp>
        <p:nvSpPr>
          <p:cNvPr id="19" name="TextBox 32"/>
          <p:cNvSpPr/>
          <p:nvPr>
            <p:custDataLst>
              <p:tags r:id="rId12"/>
            </p:custDataLst>
          </p:nvPr>
        </p:nvSpPr>
        <p:spPr>
          <a:xfrm>
            <a:off x="549910" y="2892425"/>
            <a:ext cx="716280" cy="1473835"/>
          </a:xfrm>
          <a:prstGeom prst="roundRect">
            <a:avLst/>
          </a:prstGeom>
          <a:solidFill>
            <a:srgbClr val="ED7D31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20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新疆</a:t>
            </a:r>
          </a:p>
          <a:p>
            <a:pPr lvl="0" algn="ctr">
              <a:buClrTx/>
              <a:buSzTx/>
              <a:buFontTx/>
            </a:pPr>
            <a:r>
              <a:rPr lang="zh-CN" sz="20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中亚</a:t>
            </a:r>
          </a:p>
        </p:txBody>
      </p:sp>
      <p:grpSp>
        <p:nvGrpSpPr>
          <p:cNvPr id="3" name="组合 2"/>
          <p:cNvGrpSpPr/>
          <p:nvPr>
            <p:custDataLst>
              <p:tags r:id="rId13"/>
            </p:custDataLst>
          </p:nvPr>
        </p:nvGrpSpPr>
        <p:grpSpPr>
          <a:xfrm>
            <a:off x="387350" y="355600"/>
            <a:ext cx="6192520" cy="929640"/>
            <a:chOff x="610" y="560"/>
            <a:chExt cx="9752" cy="1464"/>
          </a:xfrm>
        </p:grpSpPr>
        <p:grpSp>
          <p:nvGrpSpPr>
            <p:cNvPr id="7" name="组合 6"/>
            <p:cNvGrpSpPr/>
            <p:nvPr>
              <p:custDataLst>
                <p:tags r:id="rId14"/>
              </p:custDataLst>
            </p:nvPr>
          </p:nvGrpSpPr>
          <p:grpSpPr>
            <a:xfrm>
              <a:off x="610" y="560"/>
              <a:ext cx="1693" cy="1464"/>
              <a:chOff x="1392" y="560"/>
              <a:chExt cx="1693" cy="1464"/>
            </a:xfrm>
          </p:grpSpPr>
          <p:sp>
            <p:nvSpPr>
              <p:cNvPr id="8" name="Freeform 771"/>
              <p:cNvSpPr>
                <a:spLocks noEditPoint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392" y="560"/>
                <a:ext cx="1693" cy="1464"/>
              </a:xfrm>
              <a:custGeom>
                <a:avLst/>
                <a:gdLst>
                  <a:gd name="T0" fmla="*/ 2037 w 2725"/>
                  <a:gd name="T1" fmla="*/ 1938 h 2364"/>
                  <a:gd name="T2" fmla="*/ 2256 w 2725"/>
                  <a:gd name="T3" fmla="*/ 1692 h 2364"/>
                  <a:gd name="T4" fmla="*/ 2192 w 2725"/>
                  <a:gd name="T5" fmla="*/ 1863 h 2364"/>
                  <a:gd name="T6" fmla="*/ 1896 w 2725"/>
                  <a:gd name="T7" fmla="*/ 2173 h 2364"/>
                  <a:gd name="T8" fmla="*/ 1253 w 2725"/>
                  <a:gd name="T9" fmla="*/ 2245 h 2364"/>
                  <a:gd name="T10" fmla="*/ 1361 w 2725"/>
                  <a:gd name="T11" fmla="*/ 2173 h 2364"/>
                  <a:gd name="T12" fmla="*/ 967 w 2725"/>
                  <a:gd name="T13" fmla="*/ 2185 h 2364"/>
                  <a:gd name="T14" fmla="*/ 755 w 2725"/>
                  <a:gd name="T15" fmla="*/ 2197 h 2364"/>
                  <a:gd name="T16" fmla="*/ 560 w 2725"/>
                  <a:gd name="T17" fmla="*/ 1835 h 2364"/>
                  <a:gd name="T18" fmla="*/ 365 w 2725"/>
                  <a:gd name="T19" fmla="*/ 1934 h 2364"/>
                  <a:gd name="T20" fmla="*/ 415 w 2725"/>
                  <a:gd name="T21" fmla="*/ 1612 h 2364"/>
                  <a:gd name="T22" fmla="*/ 445 w 2725"/>
                  <a:gd name="T23" fmla="*/ 1226 h 2364"/>
                  <a:gd name="T24" fmla="*/ 284 w 2725"/>
                  <a:gd name="T25" fmla="*/ 1019 h 2364"/>
                  <a:gd name="T26" fmla="*/ 129 w 2725"/>
                  <a:gd name="T27" fmla="*/ 979 h 2364"/>
                  <a:gd name="T28" fmla="*/ 345 w 2725"/>
                  <a:gd name="T29" fmla="*/ 565 h 2364"/>
                  <a:gd name="T30" fmla="*/ 419 w 2725"/>
                  <a:gd name="T31" fmla="*/ 537 h 2364"/>
                  <a:gd name="T32" fmla="*/ 681 w 2725"/>
                  <a:gd name="T33" fmla="*/ 410 h 2364"/>
                  <a:gd name="T34" fmla="*/ 832 w 2725"/>
                  <a:gd name="T35" fmla="*/ 234 h 2364"/>
                  <a:gd name="T36" fmla="*/ 1068 w 2725"/>
                  <a:gd name="T37" fmla="*/ 71 h 2364"/>
                  <a:gd name="T38" fmla="*/ 1256 w 2725"/>
                  <a:gd name="T39" fmla="*/ 111 h 2364"/>
                  <a:gd name="T40" fmla="*/ 1421 w 2725"/>
                  <a:gd name="T41" fmla="*/ 23 h 2364"/>
                  <a:gd name="T42" fmla="*/ 1519 w 2725"/>
                  <a:gd name="T43" fmla="*/ 107 h 2364"/>
                  <a:gd name="T44" fmla="*/ 1896 w 2725"/>
                  <a:gd name="T45" fmla="*/ 242 h 2364"/>
                  <a:gd name="T46" fmla="*/ 2135 w 2725"/>
                  <a:gd name="T47" fmla="*/ 294 h 2364"/>
                  <a:gd name="T48" fmla="*/ 2263 w 2725"/>
                  <a:gd name="T49" fmla="*/ 382 h 2364"/>
                  <a:gd name="T50" fmla="*/ 2451 w 2725"/>
                  <a:gd name="T51" fmla="*/ 433 h 2364"/>
                  <a:gd name="T52" fmla="*/ 2438 w 2725"/>
                  <a:gd name="T53" fmla="*/ 569 h 2364"/>
                  <a:gd name="T54" fmla="*/ 2454 w 2725"/>
                  <a:gd name="T55" fmla="*/ 915 h 2364"/>
                  <a:gd name="T56" fmla="*/ 2411 w 2725"/>
                  <a:gd name="T57" fmla="*/ 1345 h 2364"/>
                  <a:gd name="T58" fmla="*/ 2353 w 2725"/>
                  <a:gd name="T59" fmla="*/ 1222 h 2364"/>
                  <a:gd name="T60" fmla="*/ 2296 w 2725"/>
                  <a:gd name="T61" fmla="*/ 1508 h 2364"/>
                  <a:gd name="T62" fmla="*/ 2475 w 2725"/>
                  <a:gd name="T63" fmla="*/ 1421 h 2364"/>
                  <a:gd name="T64" fmla="*/ 2478 w 2725"/>
                  <a:gd name="T65" fmla="*/ 1321 h 2364"/>
                  <a:gd name="T66" fmla="*/ 2572 w 2725"/>
                  <a:gd name="T67" fmla="*/ 1142 h 2364"/>
                  <a:gd name="T68" fmla="*/ 2713 w 2725"/>
                  <a:gd name="T69" fmla="*/ 939 h 2364"/>
                  <a:gd name="T70" fmla="*/ 2582 w 2725"/>
                  <a:gd name="T71" fmla="*/ 1385 h 2364"/>
                  <a:gd name="T72" fmla="*/ 2660 w 2725"/>
                  <a:gd name="T73" fmla="*/ 1202 h 2364"/>
                  <a:gd name="T74" fmla="*/ 2475 w 2725"/>
                  <a:gd name="T75" fmla="*/ 1015 h 2364"/>
                  <a:gd name="T76" fmla="*/ 2357 w 2725"/>
                  <a:gd name="T77" fmla="*/ 844 h 2364"/>
                  <a:gd name="T78" fmla="*/ 2377 w 2725"/>
                  <a:gd name="T79" fmla="*/ 493 h 2364"/>
                  <a:gd name="T80" fmla="*/ 2357 w 2725"/>
                  <a:gd name="T81" fmla="*/ 537 h 2364"/>
                  <a:gd name="T82" fmla="*/ 2273 w 2725"/>
                  <a:gd name="T83" fmla="*/ 557 h 2364"/>
                  <a:gd name="T84" fmla="*/ 2353 w 2725"/>
                  <a:gd name="T85" fmla="*/ 1162 h 2364"/>
                  <a:gd name="T86" fmla="*/ 2296 w 2725"/>
                  <a:gd name="T87" fmla="*/ 732 h 2364"/>
                  <a:gd name="T88" fmla="*/ 2249 w 2725"/>
                  <a:gd name="T89" fmla="*/ 700 h 2364"/>
                  <a:gd name="T90" fmla="*/ 2276 w 2725"/>
                  <a:gd name="T91" fmla="*/ 1182 h 2364"/>
                  <a:gd name="T92" fmla="*/ 2209 w 2725"/>
                  <a:gd name="T93" fmla="*/ 1449 h 2364"/>
                  <a:gd name="T94" fmla="*/ 2222 w 2725"/>
                  <a:gd name="T95" fmla="*/ 525 h 2364"/>
                  <a:gd name="T96" fmla="*/ 2199 w 2725"/>
                  <a:gd name="T97" fmla="*/ 1429 h 2364"/>
                  <a:gd name="T98" fmla="*/ 2088 w 2725"/>
                  <a:gd name="T99" fmla="*/ 406 h 2364"/>
                  <a:gd name="T100" fmla="*/ 2067 w 2725"/>
                  <a:gd name="T101" fmla="*/ 513 h 2364"/>
                  <a:gd name="T102" fmla="*/ 2040 w 2725"/>
                  <a:gd name="T103" fmla="*/ 334 h 2364"/>
                  <a:gd name="T104" fmla="*/ 1997 w 2725"/>
                  <a:gd name="T105" fmla="*/ 1994 h 2364"/>
                  <a:gd name="T106" fmla="*/ 1899 w 2725"/>
                  <a:gd name="T107" fmla="*/ 2114 h 2364"/>
                  <a:gd name="T108" fmla="*/ 1593 w 2725"/>
                  <a:gd name="T109" fmla="*/ 2157 h 2364"/>
                  <a:gd name="T110" fmla="*/ 1253 w 2725"/>
                  <a:gd name="T111" fmla="*/ 2161 h 2364"/>
                  <a:gd name="T112" fmla="*/ 1041 w 2725"/>
                  <a:gd name="T113" fmla="*/ 159 h 2364"/>
                  <a:gd name="T114" fmla="*/ 728 w 2725"/>
                  <a:gd name="T115" fmla="*/ 457 h 2364"/>
                  <a:gd name="T116" fmla="*/ 624 w 2725"/>
                  <a:gd name="T117" fmla="*/ 577 h 2364"/>
                  <a:gd name="T118" fmla="*/ 594 w 2725"/>
                  <a:gd name="T119" fmla="*/ 541 h 2364"/>
                  <a:gd name="T120" fmla="*/ 520 w 2725"/>
                  <a:gd name="T121" fmla="*/ 1664 h 2364"/>
                  <a:gd name="T122" fmla="*/ 489 w 2725"/>
                  <a:gd name="T123" fmla="*/ 1751 h 2364"/>
                  <a:gd name="T124" fmla="*/ 136 w 2725"/>
                  <a:gd name="T125" fmla="*/ 903 h 2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25" h="2364">
                    <a:moveTo>
                      <a:pt x="2545" y="1425"/>
                    </a:moveTo>
                    <a:cubicBezTo>
                      <a:pt x="2545" y="1418"/>
                      <a:pt x="2543" y="1415"/>
                      <a:pt x="2539" y="1413"/>
                    </a:cubicBezTo>
                    <a:cubicBezTo>
                      <a:pt x="2499" y="1426"/>
                      <a:pt x="2508" y="1451"/>
                      <a:pt x="2491" y="1485"/>
                    </a:cubicBezTo>
                    <a:cubicBezTo>
                      <a:pt x="2495" y="1494"/>
                      <a:pt x="2508" y="1478"/>
                      <a:pt x="2508" y="1497"/>
                    </a:cubicBezTo>
                    <a:cubicBezTo>
                      <a:pt x="2496" y="1489"/>
                      <a:pt x="2502" y="1491"/>
                      <a:pt x="2488" y="1497"/>
                    </a:cubicBezTo>
                    <a:cubicBezTo>
                      <a:pt x="2488" y="1487"/>
                      <a:pt x="2489" y="1477"/>
                      <a:pt x="2485" y="1473"/>
                    </a:cubicBezTo>
                    <a:cubicBezTo>
                      <a:pt x="2454" y="1496"/>
                      <a:pt x="2417" y="1512"/>
                      <a:pt x="2387" y="1536"/>
                    </a:cubicBezTo>
                    <a:cubicBezTo>
                      <a:pt x="2389" y="1540"/>
                      <a:pt x="2395" y="1540"/>
                      <a:pt x="2394" y="1548"/>
                    </a:cubicBezTo>
                    <a:cubicBezTo>
                      <a:pt x="2366" y="1551"/>
                      <a:pt x="2321" y="1554"/>
                      <a:pt x="2310" y="1600"/>
                    </a:cubicBezTo>
                    <a:cubicBezTo>
                      <a:pt x="2300" y="1580"/>
                      <a:pt x="2284" y="1607"/>
                      <a:pt x="2273" y="1588"/>
                    </a:cubicBezTo>
                    <a:cubicBezTo>
                      <a:pt x="2238" y="1604"/>
                      <a:pt x="2191" y="1626"/>
                      <a:pt x="2182" y="1668"/>
                    </a:cubicBezTo>
                    <a:cubicBezTo>
                      <a:pt x="2143" y="1671"/>
                      <a:pt x="2119" y="1679"/>
                      <a:pt x="2118" y="1715"/>
                    </a:cubicBezTo>
                    <a:cubicBezTo>
                      <a:pt x="2082" y="1721"/>
                      <a:pt x="2062" y="1775"/>
                      <a:pt x="2037" y="1807"/>
                    </a:cubicBezTo>
                    <a:cubicBezTo>
                      <a:pt x="2056" y="1830"/>
                      <a:pt x="2013" y="1847"/>
                      <a:pt x="2017" y="1867"/>
                    </a:cubicBezTo>
                    <a:cubicBezTo>
                      <a:pt x="1995" y="1864"/>
                      <a:pt x="2001" y="1879"/>
                      <a:pt x="1997" y="1891"/>
                    </a:cubicBezTo>
                    <a:cubicBezTo>
                      <a:pt x="2013" y="1899"/>
                      <a:pt x="2024" y="1867"/>
                      <a:pt x="2044" y="1867"/>
                    </a:cubicBezTo>
                    <a:cubicBezTo>
                      <a:pt x="2035" y="1888"/>
                      <a:pt x="2013" y="1894"/>
                      <a:pt x="2003" y="1915"/>
                    </a:cubicBezTo>
                    <a:cubicBezTo>
                      <a:pt x="2010" y="1924"/>
                      <a:pt x="2028" y="1915"/>
                      <a:pt x="2034" y="1911"/>
                    </a:cubicBezTo>
                    <a:cubicBezTo>
                      <a:pt x="2041" y="1919"/>
                      <a:pt x="2019" y="1925"/>
                      <a:pt x="2017" y="1934"/>
                    </a:cubicBezTo>
                    <a:cubicBezTo>
                      <a:pt x="2020" y="1949"/>
                      <a:pt x="2027" y="1937"/>
                      <a:pt x="2037" y="1938"/>
                    </a:cubicBezTo>
                    <a:cubicBezTo>
                      <a:pt x="2037" y="1952"/>
                      <a:pt x="2017" y="1941"/>
                      <a:pt x="2017" y="1954"/>
                    </a:cubicBezTo>
                    <a:cubicBezTo>
                      <a:pt x="2043" y="1958"/>
                      <a:pt x="2064" y="1920"/>
                      <a:pt x="2084" y="1903"/>
                    </a:cubicBezTo>
                    <a:cubicBezTo>
                      <a:pt x="2084" y="1894"/>
                      <a:pt x="2076" y="1894"/>
                      <a:pt x="2067" y="1895"/>
                    </a:cubicBezTo>
                    <a:cubicBezTo>
                      <a:pt x="2068" y="1882"/>
                      <a:pt x="2087" y="1892"/>
                      <a:pt x="2084" y="1875"/>
                    </a:cubicBezTo>
                    <a:cubicBezTo>
                      <a:pt x="2087" y="1882"/>
                      <a:pt x="2098" y="1883"/>
                      <a:pt x="2091" y="1891"/>
                    </a:cubicBezTo>
                    <a:cubicBezTo>
                      <a:pt x="2107" y="1887"/>
                      <a:pt x="2109" y="1867"/>
                      <a:pt x="2121" y="1859"/>
                    </a:cubicBezTo>
                    <a:cubicBezTo>
                      <a:pt x="2118" y="1850"/>
                      <a:pt x="2111" y="1870"/>
                      <a:pt x="2101" y="1867"/>
                    </a:cubicBezTo>
                    <a:cubicBezTo>
                      <a:pt x="2100" y="1860"/>
                      <a:pt x="2104" y="1860"/>
                      <a:pt x="2104" y="1855"/>
                    </a:cubicBezTo>
                    <a:cubicBezTo>
                      <a:pt x="2085" y="1858"/>
                      <a:pt x="2076" y="1887"/>
                      <a:pt x="2057" y="1879"/>
                    </a:cubicBezTo>
                    <a:cubicBezTo>
                      <a:pt x="2086" y="1851"/>
                      <a:pt x="2131" y="1841"/>
                      <a:pt x="2145" y="1795"/>
                    </a:cubicBezTo>
                    <a:cubicBezTo>
                      <a:pt x="2164" y="1790"/>
                      <a:pt x="2177" y="1798"/>
                      <a:pt x="2182" y="1771"/>
                    </a:cubicBezTo>
                    <a:cubicBezTo>
                      <a:pt x="2176" y="1771"/>
                      <a:pt x="2175" y="1776"/>
                      <a:pt x="2168" y="1775"/>
                    </a:cubicBezTo>
                    <a:cubicBezTo>
                      <a:pt x="2179" y="1785"/>
                      <a:pt x="2171" y="1779"/>
                      <a:pt x="2165" y="1787"/>
                    </a:cubicBezTo>
                    <a:cubicBezTo>
                      <a:pt x="2165" y="1770"/>
                      <a:pt x="2169" y="1721"/>
                      <a:pt x="2205" y="1735"/>
                    </a:cubicBezTo>
                    <a:cubicBezTo>
                      <a:pt x="2210" y="1727"/>
                      <a:pt x="2216" y="1722"/>
                      <a:pt x="2219" y="1712"/>
                    </a:cubicBezTo>
                    <a:cubicBezTo>
                      <a:pt x="2205" y="1710"/>
                      <a:pt x="2212" y="1707"/>
                      <a:pt x="2219" y="1692"/>
                    </a:cubicBezTo>
                    <a:cubicBezTo>
                      <a:pt x="2211" y="1668"/>
                      <a:pt x="2197" y="1700"/>
                      <a:pt x="2192" y="1692"/>
                    </a:cubicBezTo>
                    <a:cubicBezTo>
                      <a:pt x="2201" y="1657"/>
                      <a:pt x="2243" y="1662"/>
                      <a:pt x="2259" y="1636"/>
                    </a:cubicBezTo>
                    <a:cubicBezTo>
                      <a:pt x="2262" y="1650"/>
                      <a:pt x="2243" y="1673"/>
                      <a:pt x="2229" y="1680"/>
                    </a:cubicBezTo>
                    <a:cubicBezTo>
                      <a:pt x="2235" y="1676"/>
                      <a:pt x="2247" y="1679"/>
                      <a:pt x="2256" y="1692"/>
                    </a:cubicBezTo>
                    <a:cubicBezTo>
                      <a:pt x="2276" y="1666"/>
                      <a:pt x="2291" y="1615"/>
                      <a:pt x="2316" y="1608"/>
                    </a:cubicBezTo>
                    <a:cubicBezTo>
                      <a:pt x="2324" y="1610"/>
                      <a:pt x="2304" y="1633"/>
                      <a:pt x="2313" y="1636"/>
                    </a:cubicBezTo>
                    <a:cubicBezTo>
                      <a:pt x="2283" y="1644"/>
                      <a:pt x="2275" y="1699"/>
                      <a:pt x="2249" y="1700"/>
                    </a:cubicBezTo>
                    <a:cubicBezTo>
                      <a:pt x="2251" y="1703"/>
                      <a:pt x="2252" y="1707"/>
                      <a:pt x="2256" y="1708"/>
                    </a:cubicBezTo>
                    <a:cubicBezTo>
                      <a:pt x="2253" y="1710"/>
                      <a:pt x="2242" y="1708"/>
                      <a:pt x="2246" y="1727"/>
                    </a:cubicBezTo>
                    <a:cubicBezTo>
                      <a:pt x="2232" y="1739"/>
                      <a:pt x="2226" y="1732"/>
                      <a:pt x="2226" y="1747"/>
                    </a:cubicBezTo>
                    <a:cubicBezTo>
                      <a:pt x="2202" y="1747"/>
                      <a:pt x="2192" y="1760"/>
                      <a:pt x="2182" y="1775"/>
                    </a:cubicBezTo>
                    <a:cubicBezTo>
                      <a:pt x="2219" y="1784"/>
                      <a:pt x="2228" y="1735"/>
                      <a:pt x="2259" y="1731"/>
                    </a:cubicBezTo>
                    <a:cubicBezTo>
                      <a:pt x="2262" y="1742"/>
                      <a:pt x="2253" y="1739"/>
                      <a:pt x="2252" y="1747"/>
                    </a:cubicBezTo>
                    <a:cubicBezTo>
                      <a:pt x="2258" y="1744"/>
                      <a:pt x="2261" y="1736"/>
                      <a:pt x="2273" y="1739"/>
                    </a:cubicBezTo>
                    <a:cubicBezTo>
                      <a:pt x="2270" y="1753"/>
                      <a:pt x="2278" y="1755"/>
                      <a:pt x="2276" y="1767"/>
                    </a:cubicBezTo>
                    <a:cubicBezTo>
                      <a:pt x="2266" y="1768"/>
                      <a:pt x="2264" y="1776"/>
                      <a:pt x="2259" y="1783"/>
                    </a:cubicBezTo>
                    <a:cubicBezTo>
                      <a:pt x="2251" y="1782"/>
                      <a:pt x="2263" y="1773"/>
                      <a:pt x="2263" y="1767"/>
                    </a:cubicBezTo>
                    <a:cubicBezTo>
                      <a:pt x="2262" y="1763"/>
                      <a:pt x="2256" y="1765"/>
                      <a:pt x="2256" y="1759"/>
                    </a:cubicBezTo>
                    <a:cubicBezTo>
                      <a:pt x="2248" y="1766"/>
                      <a:pt x="2248" y="1782"/>
                      <a:pt x="2239" y="1787"/>
                    </a:cubicBezTo>
                    <a:cubicBezTo>
                      <a:pt x="2234" y="1780"/>
                      <a:pt x="2238" y="1768"/>
                      <a:pt x="2246" y="1759"/>
                    </a:cubicBezTo>
                    <a:cubicBezTo>
                      <a:pt x="2233" y="1766"/>
                      <a:pt x="2219" y="1771"/>
                      <a:pt x="2209" y="1779"/>
                    </a:cubicBezTo>
                    <a:cubicBezTo>
                      <a:pt x="2208" y="1790"/>
                      <a:pt x="2217" y="1791"/>
                      <a:pt x="2226" y="1791"/>
                    </a:cubicBezTo>
                    <a:cubicBezTo>
                      <a:pt x="2226" y="1821"/>
                      <a:pt x="2220" y="1883"/>
                      <a:pt x="2185" y="1879"/>
                    </a:cubicBezTo>
                    <a:cubicBezTo>
                      <a:pt x="2183" y="1868"/>
                      <a:pt x="2192" y="1871"/>
                      <a:pt x="2192" y="1863"/>
                    </a:cubicBezTo>
                    <a:cubicBezTo>
                      <a:pt x="2181" y="1862"/>
                      <a:pt x="2178" y="1870"/>
                      <a:pt x="2165" y="1867"/>
                    </a:cubicBezTo>
                    <a:cubicBezTo>
                      <a:pt x="2149" y="1892"/>
                      <a:pt x="2124" y="1906"/>
                      <a:pt x="2101" y="1923"/>
                    </a:cubicBezTo>
                    <a:cubicBezTo>
                      <a:pt x="2104" y="1926"/>
                      <a:pt x="2107" y="1929"/>
                      <a:pt x="2111" y="1930"/>
                    </a:cubicBezTo>
                    <a:cubicBezTo>
                      <a:pt x="2100" y="1947"/>
                      <a:pt x="2083" y="1934"/>
                      <a:pt x="2074" y="1950"/>
                    </a:cubicBezTo>
                    <a:cubicBezTo>
                      <a:pt x="2066" y="1945"/>
                      <a:pt x="2084" y="1939"/>
                      <a:pt x="2084" y="1930"/>
                    </a:cubicBezTo>
                    <a:cubicBezTo>
                      <a:pt x="2059" y="1944"/>
                      <a:pt x="2035" y="1960"/>
                      <a:pt x="2017" y="1982"/>
                    </a:cubicBezTo>
                    <a:cubicBezTo>
                      <a:pt x="2031" y="1982"/>
                      <a:pt x="2035" y="1969"/>
                      <a:pt x="2047" y="1966"/>
                    </a:cubicBezTo>
                    <a:cubicBezTo>
                      <a:pt x="2055" y="1965"/>
                      <a:pt x="2045" y="1984"/>
                      <a:pt x="2057" y="1978"/>
                    </a:cubicBezTo>
                    <a:cubicBezTo>
                      <a:pt x="2047" y="1993"/>
                      <a:pt x="2026" y="1988"/>
                      <a:pt x="2030" y="2010"/>
                    </a:cubicBezTo>
                    <a:cubicBezTo>
                      <a:pt x="2017" y="2001"/>
                      <a:pt x="1997" y="2003"/>
                      <a:pt x="1997" y="2030"/>
                    </a:cubicBezTo>
                    <a:cubicBezTo>
                      <a:pt x="2036" y="2029"/>
                      <a:pt x="2077" y="1995"/>
                      <a:pt x="2125" y="1982"/>
                    </a:cubicBezTo>
                    <a:cubicBezTo>
                      <a:pt x="2100" y="2008"/>
                      <a:pt x="2044" y="2028"/>
                      <a:pt x="2030" y="2042"/>
                    </a:cubicBezTo>
                    <a:cubicBezTo>
                      <a:pt x="2030" y="2048"/>
                      <a:pt x="2025" y="2059"/>
                      <a:pt x="2024" y="2074"/>
                    </a:cubicBezTo>
                    <a:cubicBezTo>
                      <a:pt x="2005" y="2077"/>
                      <a:pt x="1989" y="2070"/>
                      <a:pt x="1987" y="2098"/>
                    </a:cubicBezTo>
                    <a:cubicBezTo>
                      <a:pt x="2016" y="2078"/>
                      <a:pt x="2062" y="2078"/>
                      <a:pt x="2094" y="2062"/>
                    </a:cubicBezTo>
                    <a:cubicBezTo>
                      <a:pt x="2080" y="2086"/>
                      <a:pt x="2035" y="2074"/>
                      <a:pt x="2027" y="2106"/>
                    </a:cubicBezTo>
                    <a:cubicBezTo>
                      <a:pt x="2022" y="2093"/>
                      <a:pt x="1991" y="2100"/>
                      <a:pt x="1990" y="2118"/>
                    </a:cubicBezTo>
                    <a:cubicBezTo>
                      <a:pt x="1969" y="2115"/>
                      <a:pt x="1959" y="2123"/>
                      <a:pt x="1940" y="2122"/>
                    </a:cubicBezTo>
                    <a:cubicBezTo>
                      <a:pt x="1940" y="2132"/>
                      <a:pt x="1938" y="2145"/>
                      <a:pt x="1946" y="2145"/>
                    </a:cubicBezTo>
                    <a:cubicBezTo>
                      <a:pt x="1935" y="2171"/>
                      <a:pt x="1905" y="2148"/>
                      <a:pt x="1896" y="2173"/>
                    </a:cubicBezTo>
                    <a:cubicBezTo>
                      <a:pt x="1896" y="2178"/>
                      <a:pt x="1899" y="2176"/>
                      <a:pt x="1899" y="2173"/>
                    </a:cubicBezTo>
                    <a:cubicBezTo>
                      <a:pt x="1897" y="2197"/>
                      <a:pt x="1861" y="2186"/>
                      <a:pt x="1842" y="2189"/>
                    </a:cubicBezTo>
                    <a:cubicBezTo>
                      <a:pt x="1815" y="2194"/>
                      <a:pt x="1789" y="2211"/>
                      <a:pt x="1775" y="2209"/>
                    </a:cubicBezTo>
                    <a:cubicBezTo>
                      <a:pt x="1772" y="2205"/>
                      <a:pt x="1762" y="2208"/>
                      <a:pt x="1765" y="2197"/>
                    </a:cubicBezTo>
                    <a:cubicBezTo>
                      <a:pt x="1755" y="2206"/>
                      <a:pt x="1743" y="2199"/>
                      <a:pt x="1738" y="2205"/>
                    </a:cubicBezTo>
                    <a:cubicBezTo>
                      <a:pt x="1740" y="2209"/>
                      <a:pt x="1737" y="2177"/>
                      <a:pt x="1728" y="2193"/>
                    </a:cubicBezTo>
                    <a:cubicBezTo>
                      <a:pt x="1739" y="2174"/>
                      <a:pt x="1786" y="2197"/>
                      <a:pt x="1808" y="2177"/>
                    </a:cubicBezTo>
                    <a:cubicBezTo>
                      <a:pt x="1790" y="2138"/>
                      <a:pt x="1745" y="2177"/>
                      <a:pt x="1701" y="2181"/>
                    </a:cubicBezTo>
                    <a:cubicBezTo>
                      <a:pt x="1704" y="2174"/>
                      <a:pt x="1712" y="2174"/>
                      <a:pt x="1717" y="2169"/>
                    </a:cubicBezTo>
                    <a:cubicBezTo>
                      <a:pt x="1710" y="2158"/>
                      <a:pt x="1693" y="2170"/>
                      <a:pt x="1684" y="2169"/>
                    </a:cubicBezTo>
                    <a:cubicBezTo>
                      <a:pt x="1674" y="2173"/>
                      <a:pt x="1689" y="2180"/>
                      <a:pt x="1680" y="2185"/>
                    </a:cubicBezTo>
                    <a:cubicBezTo>
                      <a:pt x="1627" y="2187"/>
                      <a:pt x="1600" y="2198"/>
                      <a:pt x="1566" y="2225"/>
                    </a:cubicBezTo>
                    <a:cubicBezTo>
                      <a:pt x="1568" y="2233"/>
                      <a:pt x="1576" y="2233"/>
                      <a:pt x="1569" y="2241"/>
                    </a:cubicBezTo>
                    <a:cubicBezTo>
                      <a:pt x="1553" y="2259"/>
                      <a:pt x="1508" y="2243"/>
                      <a:pt x="1499" y="2269"/>
                    </a:cubicBezTo>
                    <a:cubicBezTo>
                      <a:pt x="1504" y="2271"/>
                      <a:pt x="1504" y="2271"/>
                      <a:pt x="1509" y="2281"/>
                    </a:cubicBezTo>
                    <a:cubicBezTo>
                      <a:pt x="1502" y="2297"/>
                      <a:pt x="1487" y="2282"/>
                      <a:pt x="1468" y="2281"/>
                    </a:cubicBezTo>
                    <a:cubicBezTo>
                      <a:pt x="1468" y="2265"/>
                      <a:pt x="1474" y="2282"/>
                      <a:pt x="1479" y="2273"/>
                    </a:cubicBezTo>
                    <a:cubicBezTo>
                      <a:pt x="1475" y="2263"/>
                      <a:pt x="1437" y="2258"/>
                      <a:pt x="1435" y="2273"/>
                    </a:cubicBezTo>
                    <a:cubicBezTo>
                      <a:pt x="1361" y="2257"/>
                      <a:pt x="1287" y="2263"/>
                      <a:pt x="1216" y="2249"/>
                    </a:cubicBezTo>
                    <a:cubicBezTo>
                      <a:pt x="1222" y="2240"/>
                      <a:pt x="1242" y="2248"/>
                      <a:pt x="1253" y="2245"/>
                    </a:cubicBezTo>
                    <a:cubicBezTo>
                      <a:pt x="1219" y="2210"/>
                      <a:pt x="1157" y="2232"/>
                      <a:pt x="1125" y="2193"/>
                    </a:cubicBezTo>
                    <a:cubicBezTo>
                      <a:pt x="1174" y="2214"/>
                      <a:pt x="1209" y="2203"/>
                      <a:pt x="1260" y="2221"/>
                    </a:cubicBezTo>
                    <a:cubicBezTo>
                      <a:pt x="1263" y="2207"/>
                      <a:pt x="1243" y="2219"/>
                      <a:pt x="1250" y="2201"/>
                    </a:cubicBezTo>
                    <a:cubicBezTo>
                      <a:pt x="1349" y="2202"/>
                      <a:pt x="1452" y="2255"/>
                      <a:pt x="1542" y="2213"/>
                    </a:cubicBezTo>
                    <a:cubicBezTo>
                      <a:pt x="1516" y="2208"/>
                      <a:pt x="1510" y="2182"/>
                      <a:pt x="1482" y="2193"/>
                    </a:cubicBezTo>
                    <a:cubicBezTo>
                      <a:pt x="1474" y="2175"/>
                      <a:pt x="1524" y="2191"/>
                      <a:pt x="1526" y="2169"/>
                    </a:cubicBezTo>
                    <a:cubicBezTo>
                      <a:pt x="1542" y="2173"/>
                      <a:pt x="1539" y="2180"/>
                      <a:pt x="1542" y="2193"/>
                    </a:cubicBezTo>
                    <a:cubicBezTo>
                      <a:pt x="1545" y="2191"/>
                      <a:pt x="1548" y="2189"/>
                      <a:pt x="1553" y="2189"/>
                    </a:cubicBezTo>
                    <a:cubicBezTo>
                      <a:pt x="1551" y="2186"/>
                      <a:pt x="1550" y="2182"/>
                      <a:pt x="1546" y="2181"/>
                    </a:cubicBezTo>
                    <a:cubicBezTo>
                      <a:pt x="1555" y="2179"/>
                      <a:pt x="1567" y="2170"/>
                      <a:pt x="1586" y="2169"/>
                    </a:cubicBezTo>
                    <a:cubicBezTo>
                      <a:pt x="1564" y="2158"/>
                      <a:pt x="1548" y="2172"/>
                      <a:pt x="1519" y="2161"/>
                    </a:cubicBezTo>
                    <a:cubicBezTo>
                      <a:pt x="1545" y="2155"/>
                      <a:pt x="1572" y="2152"/>
                      <a:pt x="1590" y="2153"/>
                    </a:cubicBezTo>
                    <a:cubicBezTo>
                      <a:pt x="1587" y="2144"/>
                      <a:pt x="1563" y="2134"/>
                      <a:pt x="1559" y="2149"/>
                    </a:cubicBezTo>
                    <a:cubicBezTo>
                      <a:pt x="1557" y="2143"/>
                      <a:pt x="1549" y="2144"/>
                      <a:pt x="1549" y="2134"/>
                    </a:cubicBezTo>
                    <a:cubicBezTo>
                      <a:pt x="1559" y="2131"/>
                      <a:pt x="1567" y="2128"/>
                      <a:pt x="1576" y="2126"/>
                    </a:cubicBezTo>
                    <a:cubicBezTo>
                      <a:pt x="1507" y="2119"/>
                      <a:pt x="1431" y="2134"/>
                      <a:pt x="1357" y="2126"/>
                    </a:cubicBezTo>
                    <a:cubicBezTo>
                      <a:pt x="1382" y="2135"/>
                      <a:pt x="1409" y="2147"/>
                      <a:pt x="1442" y="2157"/>
                    </a:cubicBezTo>
                    <a:cubicBezTo>
                      <a:pt x="1436" y="2202"/>
                      <a:pt x="1363" y="2200"/>
                      <a:pt x="1341" y="2177"/>
                    </a:cubicBezTo>
                    <a:cubicBezTo>
                      <a:pt x="1348" y="2165"/>
                      <a:pt x="1358" y="2183"/>
                      <a:pt x="1371" y="2177"/>
                    </a:cubicBezTo>
                    <a:cubicBezTo>
                      <a:pt x="1370" y="2173"/>
                      <a:pt x="1365" y="2174"/>
                      <a:pt x="1361" y="2173"/>
                    </a:cubicBezTo>
                    <a:cubicBezTo>
                      <a:pt x="1360" y="2167"/>
                      <a:pt x="1363" y="2166"/>
                      <a:pt x="1367" y="2165"/>
                    </a:cubicBezTo>
                    <a:cubicBezTo>
                      <a:pt x="1339" y="2150"/>
                      <a:pt x="1304" y="2169"/>
                      <a:pt x="1270" y="2177"/>
                    </a:cubicBezTo>
                    <a:cubicBezTo>
                      <a:pt x="1243" y="2161"/>
                      <a:pt x="1200" y="2162"/>
                      <a:pt x="1182" y="2134"/>
                    </a:cubicBezTo>
                    <a:cubicBezTo>
                      <a:pt x="1174" y="2134"/>
                      <a:pt x="1172" y="2141"/>
                      <a:pt x="1166" y="2134"/>
                    </a:cubicBezTo>
                    <a:cubicBezTo>
                      <a:pt x="1179" y="2129"/>
                      <a:pt x="1167" y="2120"/>
                      <a:pt x="1186" y="2122"/>
                    </a:cubicBezTo>
                    <a:cubicBezTo>
                      <a:pt x="1152" y="2095"/>
                      <a:pt x="1108" y="2081"/>
                      <a:pt x="1065" y="2066"/>
                    </a:cubicBezTo>
                    <a:cubicBezTo>
                      <a:pt x="1069" y="2076"/>
                      <a:pt x="1082" y="2077"/>
                      <a:pt x="1092" y="2082"/>
                    </a:cubicBezTo>
                    <a:cubicBezTo>
                      <a:pt x="1076" y="2094"/>
                      <a:pt x="1064" y="2067"/>
                      <a:pt x="1048" y="2078"/>
                    </a:cubicBezTo>
                    <a:cubicBezTo>
                      <a:pt x="1072" y="2104"/>
                      <a:pt x="1118" y="2104"/>
                      <a:pt x="1145" y="2126"/>
                    </a:cubicBezTo>
                    <a:cubicBezTo>
                      <a:pt x="1065" y="2142"/>
                      <a:pt x="1002" y="2070"/>
                      <a:pt x="930" y="2050"/>
                    </a:cubicBezTo>
                    <a:cubicBezTo>
                      <a:pt x="932" y="2071"/>
                      <a:pt x="954" y="2069"/>
                      <a:pt x="954" y="2094"/>
                    </a:cubicBezTo>
                    <a:cubicBezTo>
                      <a:pt x="945" y="2088"/>
                      <a:pt x="938" y="2080"/>
                      <a:pt x="930" y="2074"/>
                    </a:cubicBezTo>
                    <a:cubicBezTo>
                      <a:pt x="927" y="2074"/>
                      <a:pt x="927" y="2079"/>
                      <a:pt x="927" y="2082"/>
                    </a:cubicBezTo>
                    <a:cubicBezTo>
                      <a:pt x="934" y="2080"/>
                      <a:pt x="943" y="2092"/>
                      <a:pt x="954" y="2098"/>
                    </a:cubicBezTo>
                    <a:cubicBezTo>
                      <a:pt x="936" y="2119"/>
                      <a:pt x="975" y="2119"/>
                      <a:pt x="984" y="2134"/>
                    </a:cubicBezTo>
                    <a:cubicBezTo>
                      <a:pt x="971" y="2149"/>
                      <a:pt x="989" y="2147"/>
                      <a:pt x="991" y="2165"/>
                    </a:cubicBezTo>
                    <a:cubicBezTo>
                      <a:pt x="1067" y="2187"/>
                      <a:pt x="1129" y="2225"/>
                      <a:pt x="1203" y="2249"/>
                    </a:cubicBezTo>
                    <a:cubicBezTo>
                      <a:pt x="1125" y="2262"/>
                      <a:pt x="1053" y="2200"/>
                      <a:pt x="977" y="2185"/>
                    </a:cubicBezTo>
                    <a:cubicBezTo>
                      <a:pt x="967" y="2169"/>
                      <a:pt x="949" y="2163"/>
                      <a:pt x="930" y="2157"/>
                    </a:cubicBezTo>
                    <a:cubicBezTo>
                      <a:pt x="942" y="2168"/>
                      <a:pt x="950" y="2181"/>
                      <a:pt x="967" y="2185"/>
                    </a:cubicBezTo>
                    <a:cubicBezTo>
                      <a:pt x="925" y="2201"/>
                      <a:pt x="889" y="2163"/>
                      <a:pt x="849" y="2145"/>
                    </a:cubicBezTo>
                    <a:cubicBezTo>
                      <a:pt x="855" y="2166"/>
                      <a:pt x="889" y="2188"/>
                      <a:pt x="920" y="2193"/>
                    </a:cubicBezTo>
                    <a:cubicBezTo>
                      <a:pt x="926" y="2203"/>
                      <a:pt x="930" y="2216"/>
                      <a:pt x="940" y="2221"/>
                    </a:cubicBezTo>
                    <a:cubicBezTo>
                      <a:pt x="941" y="2204"/>
                      <a:pt x="987" y="2244"/>
                      <a:pt x="994" y="2245"/>
                    </a:cubicBezTo>
                    <a:cubicBezTo>
                      <a:pt x="997" y="2248"/>
                      <a:pt x="999" y="2258"/>
                      <a:pt x="991" y="2261"/>
                    </a:cubicBezTo>
                    <a:cubicBezTo>
                      <a:pt x="1018" y="2281"/>
                      <a:pt x="1051" y="2296"/>
                      <a:pt x="1088" y="2305"/>
                    </a:cubicBezTo>
                    <a:cubicBezTo>
                      <a:pt x="1089" y="2297"/>
                      <a:pt x="1088" y="2292"/>
                      <a:pt x="1081" y="2293"/>
                    </a:cubicBezTo>
                    <a:cubicBezTo>
                      <a:pt x="1091" y="2292"/>
                      <a:pt x="1117" y="2282"/>
                      <a:pt x="1118" y="2301"/>
                    </a:cubicBezTo>
                    <a:cubicBezTo>
                      <a:pt x="1114" y="2295"/>
                      <a:pt x="1101" y="2297"/>
                      <a:pt x="1092" y="2297"/>
                    </a:cubicBezTo>
                    <a:cubicBezTo>
                      <a:pt x="1088" y="2311"/>
                      <a:pt x="1106" y="2301"/>
                      <a:pt x="1108" y="2309"/>
                    </a:cubicBezTo>
                    <a:cubicBezTo>
                      <a:pt x="1101" y="2320"/>
                      <a:pt x="1084" y="2308"/>
                      <a:pt x="1075" y="2309"/>
                    </a:cubicBezTo>
                    <a:cubicBezTo>
                      <a:pt x="1103" y="2333"/>
                      <a:pt x="1151" y="2343"/>
                      <a:pt x="1172" y="2364"/>
                    </a:cubicBezTo>
                    <a:cubicBezTo>
                      <a:pt x="1157" y="2357"/>
                      <a:pt x="1112" y="2353"/>
                      <a:pt x="1102" y="2329"/>
                    </a:cubicBezTo>
                    <a:cubicBezTo>
                      <a:pt x="1059" y="2334"/>
                      <a:pt x="1043" y="2308"/>
                      <a:pt x="1011" y="2301"/>
                    </a:cubicBezTo>
                    <a:cubicBezTo>
                      <a:pt x="1014" y="2287"/>
                      <a:pt x="1017" y="2299"/>
                      <a:pt x="1028" y="2297"/>
                    </a:cubicBezTo>
                    <a:cubicBezTo>
                      <a:pt x="1013" y="2280"/>
                      <a:pt x="985" y="2278"/>
                      <a:pt x="964" y="2269"/>
                    </a:cubicBezTo>
                    <a:cubicBezTo>
                      <a:pt x="960" y="2270"/>
                      <a:pt x="961" y="2276"/>
                      <a:pt x="960" y="2281"/>
                    </a:cubicBezTo>
                    <a:cubicBezTo>
                      <a:pt x="909" y="2268"/>
                      <a:pt x="872" y="2216"/>
                      <a:pt x="826" y="2221"/>
                    </a:cubicBezTo>
                    <a:cubicBezTo>
                      <a:pt x="816" y="2224"/>
                      <a:pt x="829" y="2230"/>
                      <a:pt x="826" y="2237"/>
                    </a:cubicBezTo>
                    <a:cubicBezTo>
                      <a:pt x="809" y="2218"/>
                      <a:pt x="757" y="2220"/>
                      <a:pt x="755" y="2197"/>
                    </a:cubicBezTo>
                    <a:cubicBezTo>
                      <a:pt x="743" y="2205"/>
                      <a:pt x="735" y="2191"/>
                      <a:pt x="721" y="2189"/>
                    </a:cubicBezTo>
                    <a:cubicBezTo>
                      <a:pt x="722" y="2220"/>
                      <a:pt x="790" y="2223"/>
                      <a:pt x="782" y="2265"/>
                    </a:cubicBezTo>
                    <a:cubicBezTo>
                      <a:pt x="771" y="2259"/>
                      <a:pt x="763" y="2251"/>
                      <a:pt x="755" y="2241"/>
                    </a:cubicBezTo>
                    <a:cubicBezTo>
                      <a:pt x="745" y="2238"/>
                      <a:pt x="749" y="2252"/>
                      <a:pt x="738" y="2249"/>
                    </a:cubicBezTo>
                    <a:cubicBezTo>
                      <a:pt x="702" y="2204"/>
                      <a:pt x="665" y="2161"/>
                      <a:pt x="617" y="2130"/>
                    </a:cubicBezTo>
                    <a:cubicBezTo>
                      <a:pt x="619" y="2115"/>
                      <a:pt x="632" y="2128"/>
                      <a:pt x="637" y="2134"/>
                    </a:cubicBezTo>
                    <a:cubicBezTo>
                      <a:pt x="645" y="2133"/>
                      <a:pt x="645" y="2124"/>
                      <a:pt x="644" y="2114"/>
                    </a:cubicBezTo>
                    <a:cubicBezTo>
                      <a:pt x="631" y="2120"/>
                      <a:pt x="641" y="2115"/>
                      <a:pt x="641" y="2114"/>
                    </a:cubicBezTo>
                    <a:cubicBezTo>
                      <a:pt x="640" y="2093"/>
                      <a:pt x="613" y="2055"/>
                      <a:pt x="617" y="2038"/>
                    </a:cubicBezTo>
                    <a:cubicBezTo>
                      <a:pt x="628" y="2034"/>
                      <a:pt x="624" y="2045"/>
                      <a:pt x="627" y="2026"/>
                    </a:cubicBezTo>
                    <a:cubicBezTo>
                      <a:pt x="644" y="2022"/>
                      <a:pt x="639" y="2044"/>
                      <a:pt x="651" y="2046"/>
                    </a:cubicBezTo>
                    <a:cubicBezTo>
                      <a:pt x="656" y="2029"/>
                      <a:pt x="650" y="2030"/>
                      <a:pt x="664" y="2042"/>
                    </a:cubicBezTo>
                    <a:cubicBezTo>
                      <a:pt x="665" y="2020"/>
                      <a:pt x="644" y="2024"/>
                      <a:pt x="634" y="2014"/>
                    </a:cubicBezTo>
                    <a:cubicBezTo>
                      <a:pt x="636" y="2007"/>
                      <a:pt x="640" y="2014"/>
                      <a:pt x="644" y="2014"/>
                    </a:cubicBezTo>
                    <a:cubicBezTo>
                      <a:pt x="644" y="1994"/>
                      <a:pt x="630" y="1991"/>
                      <a:pt x="617" y="1986"/>
                    </a:cubicBezTo>
                    <a:cubicBezTo>
                      <a:pt x="634" y="1988"/>
                      <a:pt x="626" y="1932"/>
                      <a:pt x="600" y="1923"/>
                    </a:cubicBezTo>
                    <a:cubicBezTo>
                      <a:pt x="614" y="1906"/>
                      <a:pt x="588" y="1896"/>
                      <a:pt x="583" y="1879"/>
                    </a:cubicBezTo>
                    <a:cubicBezTo>
                      <a:pt x="584" y="1873"/>
                      <a:pt x="593" y="1877"/>
                      <a:pt x="594" y="1871"/>
                    </a:cubicBezTo>
                    <a:cubicBezTo>
                      <a:pt x="582" y="1862"/>
                      <a:pt x="574" y="1863"/>
                      <a:pt x="563" y="1859"/>
                    </a:cubicBezTo>
                    <a:cubicBezTo>
                      <a:pt x="571" y="1845"/>
                      <a:pt x="567" y="1847"/>
                      <a:pt x="560" y="1835"/>
                    </a:cubicBezTo>
                    <a:cubicBezTo>
                      <a:pt x="544" y="1856"/>
                      <a:pt x="536" y="1811"/>
                      <a:pt x="520" y="1807"/>
                    </a:cubicBezTo>
                    <a:cubicBezTo>
                      <a:pt x="508" y="1833"/>
                      <a:pt x="540" y="1841"/>
                      <a:pt x="540" y="1867"/>
                    </a:cubicBezTo>
                    <a:cubicBezTo>
                      <a:pt x="521" y="1867"/>
                      <a:pt x="533" y="1878"/>
                      <a:pt x="530" y="1883"/>
                    </a:cubicBezTo>
                    <a:cubicBezTo>
                      <a:pt x="510" y="1870"/>
                      <a:pt x="503" y="1843"/>
                      <a:pt x="482" y="1831"/>
                    </a:cubicBezTo>
                    <a:cubicBezTo>
                      <a:pt x="479" y="1834"/>
                      <a:pt x="491" y="1853"/>
                      <a:pt x="496" y="1859"/>
                    </a:cubicBezTo>
                    <a:cubicBezTo>
                      <a:pt x="494" y="1865"/>
                      <a:pt x="493" y="1858"/>
                      <a:pt x="489" y="1859"/>
                    </a:cubicBezTo>
                    <a:cubicBezTo>
                      <a:pt x="494" y="1878"/>
                      <a:pt x="507" y="1888"/>
                      <a:pt x="513" y="1907"/>
                    </a:cubicBezTo>
                    <a:cubicBezTo>
                      <a:pt x="489" y="1895"/>
                      <a:pt x="497" y="1956"/>
                      <a:pt x="472" y="1950"/>
                    </a:cubicBezTo>
                    <a:cubicBezTo>
                      <a:pt x="474" y="1970"/>
                      <a:pt x="491" y="1971"/>
                      <a:pt x="496" y="1986"/>
                    </a:cubicBezTo>
                    <a:cubicBezTo>
                      <a:pt x="504" y="1986"/>
                      <a:pt x="506" y="1979"/>
                      <a:pt x="516" y="1982"/>
                    </a:cubicBezTo>
                    <a:cubicBezTo>
                      <a:pt x="517" y="1997"/>
                      <a:pt x="533" y="1994"/>
                      <a:pt x="533" y="2010"/>
                    </a:cubicBezTo>
                    <a:cubicBezTo>
                      <a:pt x="518" y="2014"/>
                      <a:pt x="522" y="1997"/>
                      <a:pt x="509" y="1998"/>
                    </a:cubicBezTo>
                    <a:cubicBezTo>
                      <a:pt x="502" y="2009"/>
                      <a:pt x="519" y="2016"/>
                      <a:pt x="523" y="2026"/>
                    </a:cubicBezTo>
                    <a:cubicBezTo>
                      <a:pt x="499" y="2024"/>
                      <a:pt x="479" y="1983"/>
                      <a:pt x="456" y="1966"/>
                    </a:cubicBezTo>
                    <a:cubicBezTo>
                      <a:pt x="452" y="1969"/>
                      <a:pt x="452" y="1975"/>
                      <a:pt x="445" y="1974"/>
                    </a:cubicBezTo>
                    <a:cubicBezTo>
                      <a:pt x="447" y="1966"/>
                      <a:pt x="443" y="1964"/>
                      <a:pt x="442" y="1958"/>
                    </a:cubicBezTo>
                    <a:cubicBezTo>
                      <a:pt x="439" y="1960"/>
                      <a:pt x="437" y="1963"/>
                      <a:pt x="432" y="1962"/>
                    </a:cubicBezTo>
                    <a:cubicBezTo>
                      <a:pt x="449" y="2022"/>
                      <a:pt x="505" y="2035"/>
                      <a:pt x="526" y="2090"/>
                    </a:cubicBezTo>
                    <a:cubicBezTo>
                      <a:pt x="467" y="2039"/>
                      <a:pt x="424" y="1969"/>
                      <a:pt x="368" y="1915"/>
                    </a:cubicBezTo>
                    <a:cubicBezTo>
                      <a:pt x="361" y="1914"/>
                      <a:pt x="367" y="1929"/>
                      <a:pt x="365" y="1934"/>
                    </a:cubicBezTo>
                    <a:cubicBezTo>
                      <a:pt x="305" y="1901"/>
                      <a:pt x="304" y="1847"/>
                      <a:pt x="281" y="1775"/>
                    </a:cubicBezTo>
                    <a:cubicBezTo>
                      <a:pt x="294" y="1785"/>
                      <a:pt x="299" y="1806"/>
                      <a:pt x="314" y="1815"/>
                    </a:cubicBezTo>
                    <a:cubicBezTo>
                      <a:pt x="314" y="1802"/>
                      <a:pt x="305" y="1800"/>
                      <a:pt x="308" y="1783"/>
                    </a:cubicBezTo>
                    <a:cubicBezTo>
                      <a:pt x="314" y="1788"/>
                      <a:pt x="319" y="1796"/>
                      <a:pt x="321" y="1807"/>
                    </a:cubicBezTo>
                    <a:cubicBezTo>
                      <a:pt x="331" y="1802"/>
                      <a:pt x="317" y="1793"/>
                      <a:pt x="321" y="1783"/>
                    </a:cubicBezTo>
                    <a:cubicBezTo>
                      <a:pt x="350" y="1806"/>
                      <a:pt x="356" y="1856"/>
                      <a:pt x="382" y="1883"/>
                    </a:cubicBezTo>
                    <a:cubicBezTo>
                      <a:pt x="376" y="1841"/>
                      <a:pt x="354" y="1819"/>
                      <a:pt x="348" y="1779"/>
                    </a:cubicBezTo>
                    <a:cubicBezTo>
                      <a:pt x="354" y="1781"/>
                      <a:pt x="354" y="1776"/>
                      <a:pt x="355" y="1771"/>
                    </a:cubicBezTo>
                    <a:cubicBezTo>
                      <a:pt x="361" y="1774"/>
                      <a:pt x="356" y="1791"/>
                      <a:pt x="368" y="1787"/>
                    </a:cubicBezTo>
                    <a:cubicBezTo>
                      <a:pt x="373" y="1759"/>
                      <a:pt x="351" y="1728"/>
                      <a:pt x="341" y="1704"/>
                    </a:cubicBezTo>
                    <a:cubicBezTo>
                      <a:pt x="360" y="1698"/>
                      <a:pt x="366" y="1693"/>
                      <a:pt x="382" y="1715"/>
                    </a:cubicBezTo>
                    <a:cubicBezTo>
                      <a:pt x="382" y="1704"/>
                      <a:pt x="374" y="1703"/>
                      <a:pt x="375" y="1692"/>
                    </a:cubicBezTo>
                    <a:cubicBezTo>
                      <a:pt x="384" y="1703"/>
                      <a:pt x="393" y="1715"/>
                      <a:pt x="402" y="1727"/>
                    </a:cubicBezTo>
                    <a:cubicBezTo>
                      <a:pt x="409" y="1729"/>
                      <a:pt x="408" y="1722"/>
                      <a:pt x="408" y="1715"/>
                    </a:cubicBezTo>
                    <a:cubicBezTo>
                      <a:pt x="426" y="1754"/>
                      <a:pt x="450" y="1783"/>
                      <a:pt x="472" y="1815"/>
                    </a:cubicBezTo>
                    <a:cubicBezTo>
                      <a:pt x="469" y="1793"/>
                      <a:pt x="451" y="1787"/>
                      <a:pt x="452" y="1759"/>
                    </a:cubicBezTo>
                    <a:cubicBezTo>
                      <a:pt x="458" y="1758"/>
                      <a:pt x="458" y="1763"/>
                      <a:pt x="462" y="1763"/>
                    </a:cubicBezTo>
                    <a:cubicBezTo>
                      <a:pt x="436" y="1717"/>
                      <a:pt x="460" y="1655"/>
                      <a:pt x="425" y="1620"/>
                    </a:cubicBezTo>
                    <a:cubicBezTo>
                      <a:pt x="434" y="1599"/>
                      <a:pt x="416" y="1589"/>
                      <a:pt x="412" y="1572"/>
                    </a:cubicBezTo>
                    <a:cubicBezTo>
                      <a:pt x="404" y="1581"/>
                      <a:pt x="411" y="1605"/>
                      <a:pt x="415" y="1612"/>
                    </a:cubicBezTo>
                    <a:cubicBezTo>
                      <a:pt x="410" y="1618"/>
                      <a:pt x="398" y="1598"/>
                      <a:pt x="398" y="1584"/>
                    </a:cubicBezTo>
                    <a:cubicBezTo>
                      <a:pt x="385" y="1579"/>
                      <a:pt x="392" y="1597"/>
                      <a:pt x="378" y="1592"/>
                    </a:cubicBezTo>
                    <a:cubicBezTo>
                      <a:pt x="380" y="1573"/>
                      <a:pt x="364" y="1543"/>
                      <a:pt x="361" y="1516"/>
                    </a:cubicBezTo>
                    <a:cubicBezTo>
                      <a:pt x="365" y="1516"/>
                      <a:pt x="368" y="1516"/>
                      <a:pt x="371" y="1516"/>
                    </a:cubicBezTo>
                    <a:cubicBezTo>
                      <a:pt x="376" y="1486"/>
                      <a:pt x="343" y="1482"/>
                      <a:pt x="351" y="1461"/>
                    </a:cubicBezTo>
                    <a:cubicBezTo>
                      <a:pt x="356" y="1462"/>
                      <a:pt x="352" y="1473"/>
                      <a:pt x="358" y="1473"/>
                    </a:cubicBezTo>
                    <a:cubicBezTo>
                      <a:pt x="357" y="1458"/>
                      <a:pt x="350" y="1425"/>
                      <a:pt x="368" y="1409"/>
                    </a:cubicBezTo>
                    <a:cubicBezTo>
                      <a:pt x="366" y="1405"/>
                      <a:pt x="362" y="1403"/>
                      <a:pt x="358" y="1401"/>
                    </a:cubicBezTo>
                    <a:cubicBezTo>
                      <a:pt x="359" y="1393"/>
                      <a:pt x="371" y="1397"/>
                      <a:pt x="371" y="1389"/>
                    </a:cubicBezTo>
                    <a:cubicBezTo>
                      <a:pt x="371" y="1384"/>
                      <a:pt x="361" y="1384"/>
                      <a:pt x="361" y="1389"/>
                    </a:cubicBezTo>
                    <a:cubicBezTo>
                      <a:pt x="352" y="1384"/>
                      <a:pt x="370" y="1379"/>
                      <a:pt x="368" y="1369"/>
                    </a:cubicBezTo>
                    <a:cubicBezTo>
                      <a:pt x="358" y="1369"/>
                      <a:pt x="359" y="1360"/>
                      <a:pt x="351" y="1349"/>
                    </a:cubicBezTo>
                    <a:cubicBezTo>
                      <a:pt x="358" y="1339"/>
                      <a:pt x="359" y="1321"/>
                      <a:pt x="378" y="1325"/>
                    </a:cubicBezTo>
                    <a:cubicBezTo>
                      <a:pt x="378" y="1355"/>
                      <a:pt x="388" y="1373"/>
                      <a:pt x="395" y="1393"/>
                    </a:cubicBezTo>
                    <a:cubicBezTo>
                      <a:pt x="438" y="1381"/>
                      <a:pt x="421" y="1344"/>
                      <a:pt x="435" y="1313"/>
                    </a:cubicBezTo>
                    <a:cubicBezTo>
                      <a:pt x="433" y="1315"/>
                      <a:pt x="430" y="1318"/>
                      <a:pt x="425" y="1317"/>
                    </a:cubicBezTo>
                    <a:cubicBezTo>
                      <a:pt x="435" y="1312"/>
                      <a:pt x="431" y="1293"/>
                      <a:pt x="442" y="1289"/>
                    </a:cubicBezTo>
                    <a:cubicBezTo>
                      <a:pt x="443" y="1280"/>
                      <a:pt x="427" y="1292"/>
                      <a:pt x="432" y="1278"/>
                    </a:cubicBezTo>
                    <a:cubicBezTo>
                      <a:pt x="435" y="1278"/>
                      <a:pt x="439" y="1278"/>
                      <a:pt x="442" y="1278"/>
                    </a:cubicBezTo>
                    <a:cubicBezTo>
                      <a:pt x="429" y="1258"/>
                      <a:pt x="440" y="1243"/>
                      <a:pt x="445" y="1226"/>
                    </a:cubicBezTo>
                    <a:cubicBezTo>
                      <a:pt x="436" y="1223"/>
                      <a:pt x="439" y="1234"/>
                      <a:pt x="435" y="1238"/>
                    </a:cubicBezTo>
                    <a:cubicBezTo>
                      <a:pt x="424" y="1187"/>
                      <a:pt x="453" y="1170"/>
                      <a:pt x="439" y="1118"/>
                    </a:cubicBezTo>
                    <a:cubicBezTo>
                      <a:pt x="447" y="1101"/>
                      <a:pt x="442" y="1085"/>
                      <a:pt x="456" y="1071"/>
                    </a:cubicBezTo>
                    <a:cubicBezTo>
                      <a:pt x="453" y="1066"/>
                      <a:pt x="448" y="1066"/>
                      <a:pt x="449" y="1059"/>
                    </a:cubicBezTo>
                    <a:cubicBezTo>
                      <a:pt x="443" y="1057"/>
                      <a:pt x="442" y="1062"/>
                      <a:pt x="442" y="1067"/>
                    </a:cubicBezTo>
                    <a:cubicBezTo>
                      <a:pt x="437" y="1067"/>
                      <a:pt x="437" y="1042"/>
                      <a:pt x="442" y="1043"/>
                    </a:cubicBezTo>
                    <a:cubicBezTo>
                      <a:pt x="442" y="1035"/>
                      <a:pt x="431" y="1040"/>
                      <a:pt x="432" y="1031"/>
                    </a:cubicBezTo>
                    <a:cubicBezTo>
                      <a:pt x="420" y="1048"/>
                      <a:pt x="435" y="1055"/>
                      <a:pt x="429" y="1074"/>
                    </a:cubicBezTo>
                    <a:cubicBezTo>
                      <a:pt x="416" y="1066"/>
                      <a:pt x="418" y="1040"/>
                      <a:pt x="412" y="1023"/>
                    </a:cubicBezTo>
                    <a:cubicBezTo>
                      <a:pt x="398" y="1026"/>
                      <a:pt x="405" y="1055"/>
                      <a:pt x="398" y="1067"/>
                    </a:cubicBezTo>
                    <a:cubicBezTo>
                      <a:pt x="391" y="1065"/>
                      <a:pt x="392" y="1056"/>
                      <a:pt x="388" y="1051"/>
                    </a:cubicBezTo>
                    <a:cubicBezTo>
                      <a:pt x="397" y="1035"/>
                      <a:pt x="393" y="1025"/>
                      <a:pt x="395" y="1007"/>
                    </a:cubicBezTo>
                    <a:cubicBezTo>
                      <a:pt x="387" y="1005"/>
                      <a:pt x="388" y="1014"/>
                      <a:pt x="378" y="1011"/>
                    </a:cubicBezTo>
                    <a:cubicBezTo>
                      <a:pt x="380" y="1034"/>
                      <a:pt x="372" y="1046"/>
                      <a:pt x="375" y="1071"/>
                    </a:cubicBezTo>
                    <a:cubicBezTo>
                      <a:pt x="369" y="1065"/>
                      <a:pt x="368" y="1055"/>
                      <a:pt x="361" y="1051"/>
                    </a:cubicBezTo>
                    <a:cubicBezTo>
                      <a:pt x="356" y="1063"/>
                      <a:pt x="348" y="1072"/>
                      <a:pt x="351" y="1094"/>
                    </a:cubicBezTo>
                    <a:cubicBezTo>
                      <a:pt x="344" y="1083"/>
                      <a:pt x="327" y="1083"/>
                      <a:pt x="328" y="1063"/>
                    </a:cubicBezTo>
                    <a:cubicBezTo>
                      <a:pt x="316" y="1067"/>
                      <a:pt x="317" y="1068"/>
                      <a:pt x="308" y="1071"/>
                    </a:cubicBezTo>
                    <a:cubicBezTo>
                      <a:pt x="310" y="1083"/>
                      <a:pt x="304" y="1085"/>
                      <a:pt x="304" y="1094"/>
                    </a:cubicBezTo>
                    <a:cubicBezTo>
                      <a:pt x="288" y="1081"/>
                      <a:pt x="308" y="1023"/>
                      <a:pt x="284" y="1019"/>
                    </a:cubicBezTo>
                    <a:cubicBezTo>
                      <a:pt x="297" y="1022"/>
                      <a:pt x="299" y="985"/>
                      <a:pt x="301" y="963"/>
                    </a:cubicBezTo>
                    <a:cubicBezTo>
                      <a:pt x="287" y="962"/>
                      <a:pt x="294" y="984"/>
                      <a:pt x="287" y="991"/>
                    </a:cubicBezTo>
                    <a:cubicBezTo>
                      <a:pt x="273" y="977"/>
                      <a:pt x="278" y="960"/>
                      <a:pt x="284" y="939"/>
                    </a:cubicBezTo>
                    <a:cubicBezTo>
                      <a:pt x="282" y="925"/>
                      <a:pt x="270" y="961"/>
                      <a:pt x="271" y="939"/>
                    </a:cubicBezTo>
                    <a:cubicBezTo>
                      <a:pt x="266" y="944"/>
                      <a:pt x="264" y="953"/>
                      <a:pt x="264" y="963"/>
                    </a:cubicBezTo>
                    <a:cubicBezTo>
                      <a:pt x="256" y="964"/>
                      <a:pt x="260" y="952"/>
                      <a:pt x="254" y="951"/>
                    </a:cubicBezTo>
                    <a:cubicBezTo>
                      <a:pt x="256" y="979"/>
                      <a:pt x="237" y="1002"/>
                      <a:pt x="237" y="1039"/>
                    </a:cubicBezTo>
                    <a:cubicBezTo>
                      <a:pt x="226" y="1034"/>
                      <a:pt x="227" y="1036"/>
                      <a:pt x="223" y="1047"/>
                    </a:cubicBezTo>
                    <a:cubicBezTo>
                      <a:pt x="204" y="1032"/>
                      <a:pt x="243" y="995"/>
                      <a:pt x="217" y="983"/>
                    </a:cubicBezTo>
                    <a:cubicBezTo>
                      <a:pt x="214" y="965"/>
                      <a:pt x="228" y="967"/>
                      <a:pt x="230" y="955"/>
                    </a:cubicBezTo>
                    <a:cubicBezTo>
                      <a:pt x="195" y="940"/>
                      <a:pt x="227" y="1033"/>
                      <a:pt x="200" y="1059"/>
                    </a:cubicBezTo>
                    <a:cubicBezTo>
                      <a:pt x="204" y="1020"/>
                      <a:pt x="187" y="1016"/>
                      <a:pt x="190" y="987"/>
                    </a:cubicBezTo>
                    <a:cubicBezTo>
                      <a:pt x="175" y="990"/>
                      <a:pt x="181" y="1019"/>
                      <a:pt x="180" y="1039"/>
                    </a:cubicBezTo>
                    <a:cubicBezTo>
                      <a:pt x="164" y="1027"/>
                      <a:pt x="181" y="981"/>
                      <a:pt x="176" y="963"/>
                    </a:cubicBezTo>
                    <a:cubicBezTo>
                      <a:pt x="169" y="969"/>
                      <a:pt x="172" y="987"/>
                      <a:pt x="166" y="995"/>
                    </a:cubicBezTo>
                    <a:cubicBezTo>
                      <a:pt x="155" y="981"/>
                      <a:pt x="148" y="981"/>
                      <a:pt x="136" y="983"/>
                    </a:cubicBezTo>
                    <a:cubicBezTo>
                      <a:pt x="136" y="971"/>
                      <a:pt x="138" y="949"/>
                      <a:pt x="139" y="927"/>
                    </a:cubicBezTo>
                    <a:cubicBezTo>
                      <a:pt x="134" y="940"/>
                      <a:pt x="130" y="953"/>
                      <a:pt x="129" y="971"/>
                    </a:cubicBezTo>
                    <a:cubicBezTo>
                      <a:pt x="125" y="969"/>
                      <a:pt x="122" y="966"/>
                      <a:pt x="122" y="959"/>
                    </a:cubicBezTo>
                    <a:cubicBezTo>
                      <a:pt x="106" y="961"/>
                      <a:pt x="124" y="991"/>
                      <a:pt x="129" y="979"/>
                    </a:cubicBezTo>
                    <a:cubicBezTo>
                      <a:pt x="136" y="1021"/>
                      <a:pt x="129" y="1055"/>
                      <a:pt x="136" y="1094"/>
                    </a:cubicBezTo>
                    <a:cubicBezTo>
                      <a:pt x="122" y="1102"/>
                      <a:pt x="115" y="1098"/>
                      <a:pt x="109" y="1118"/>
                    </a:cubicBezTo>
                    <a:cubicBezTo>
                      <a:pt x="95" y="1108"/>
                      <a:pt x="77" y="1134"/>
                      <a:pt x="79" y="1166"/>
                    </a:cubicBezTo>
                    <a:cubicBezTo>
                      <a:pt x="74" y="1166"/>
                      <a:pt x="70" y="1166"/>
                      <a:pt x="65" y="1166"/>
                    </a:cubicBezTo>
                    <a:cubicBezTo>
                      <a:pt x="59" y="1161"/>
                      <a:pt x="65" y="1142"/>
                      <a:pt x="55" y="1142"/>
                    </a:cubicBezTo>
                    <a:cubicBezTo>
                      <a:pt x="44" y="1137"/>
                      <a:pt x="53" y="1155"/>
                      <a:pt x="42" y="1150"/>
                    </a:cubicBezTo>
                    <a:cubicBezTo>
                      <a:pt x="0" y="1101"/>
                      <a:pt x="30" y="973"/>
                      <a:pt x="15" y="895"/>
                    </a:cubicBezTo>
                    <a:cubicBezTo>
                      <a:pt x="21" y="894"/>
                      <a:pt x="23" y="887"/>
                      <a:pt x="32" y="887"/>
                    </a:cubicBezTo>
                    <a:cubicBezTo>
                      <a:pt x="29" y="938"/>
                      <a:pt x="18" y="986"/>
                      <a:pt x="28" y="1023"/>
                    </a:cubicBezTo>
                    <a:cubicBezTo>
                      <a:pt x="40" y="962"/>
                      <a:pt x="32" y="890"/>
                      <a:pt x="62" y="844"/>
                    </a:cubicBezTo>
                    <a:cubicBezTo>
                      <a:pt x="83" y="870"/>
                      <a:pt x="85" y="815"/>
                      <a:pt x="102" y="812"/>
                    </a:cubicBezTo>
                    <a:cubicBezTo>
                      <a:pt x="93" y="849"/>
                      <a:pt x="97" y="876"/>
                      <a:pt x="99" y="935"/>
                    </a:cubicBezTo>
                    <a:cubicBezTo>
                      <a:pt x="121" y="922"/>
                      <a:pt x="114" y="876"/>
                      <a:pt x="126" y="852"/>
                    </a:cubicBezTo>
                    <a:cubicBezTo>
                      <a:pt x="133" y="851"/>
                      <a:pt x="127" y="866"/>
                      <a:pt x="129" y="871"/>
                    </a:cubicBezTo>
                    <a:cubicBezTo>
                      <a:pt x="170" y="816"/>
                      <a:pt x="164" y="705"/>
                      <a:pt x="213" y="660"/>
                    </a:cubicBezTo>
                    <a:cubicBezTo>
                      <a:pt x="222" y="661"/>
                      <a:pt x="209" y="667"/>
                      <a:pt x="213" y="676"/>
                    </a:cubicBezTo>
                    <a:cubicBezTo>
                      <a:pt x="217" y="676"/>
                      <a:pt x="219" y="677"/>
                      <a:pt x="220" y="680"/>
                    </a:cubicBezTo>
                    <a:cubicBezTo>
                      <a:pt x="241" y="660"/>
                      <a:pt x="242" y="630"/>
                      <a:pt x="267" y="625"/>
                    </a:cubicBezTo>
                    <a:cubicBezTo>
                      <a:pt x="264" y="643"/>
                      <a:pt x="265" y="652"/>
                      <a:pt x="257" y="672"/>
                    </a:cubicBezTo>
                    <a:cubicBezTo>
                      <a:pt x="285" y="636"/>
                      <a:pt x="312" y="597"/>
                      <a:pt x="345" y="565"/>
                    </a:cubicBezTo>
                    <a:cubicBezTo>
                      <a:pt x="319" y="576"/>
                      <a:pt x="305" y="601"/>
                      <a:pt x="284" y="617"/>
                    </a:cubicBezTo>
                    <a:cubicBezTo>
                      <a:pt x="305" y="578"/>
                      <a:pt x="326" y="551"/>
                      <a:pt x="371" y="525"/>
                    </a:cubicBezTo>
                    <a:cubicBezTo>
                      <a:pt x="368" y="502"/>
                      <a:pt x="380" y="499"/>
                      <a:pt x="388" y="489"/>
                    </a:cubicBezTo>
                    <a:cubicBezTo>
                      <a:pt x="363" y="497"/>
                      <a:pt x="317" y="514"/>
                      <a:pt x="294" y="537"/>
                    </a:cubicBezTo>
                    <a:cubicBezTo>
                      <a:pt x="287" y="524"/>
                      <a:pt x="331" y="497"/>
                      <a:pt x="318" y="489"/>
                    </a:cubicBezTo>
                    <a:cubicBezTo>
                      <a:pt x="318" y="486"/>
                      <a:pt x="321" y="485"/>
                      <a:pt x="321" y="481"/>
                    </a:cubicBezTo>
                    <a:cubicBezTo>
                      <a:pt x="325" y="482"/>
                      <a:pt x="327" y="480"/>
                      <a:pt x="328" y="477"/>
                    </a:cubicBezTo>
                    <a:cubicBezTo>
                      <a:pt x="338" y="480"/>
                      <a:pt x="324" y="486"/>
                      <a:pt x="328" y="493"/>
                    </a:cubicBezTo>
                    <a:cubicBezTo>
                      <a:pt x="348" y="498"/>
                      <a:pt x="376" y="474"/>
                      <a:pt x="392" y="489"/>
                    </a:cubicBezTo>
                    <a:cubicBezTo>
                      <a:pt x="412" y="464"/>
                      <a:pt x="453" y="463"/>
                      <a:pt x="466" y="430"/>
                    </a:cubicBezTo>
                    <a:cubicBezTo>
                      <a:pt x="453" y="427"/>
                      <a:pt x="446" y="442"/>
                      <a:pt x="439" y="433"/>
                    </a:cubicBezTo>
                    <a:cubicBezTo>
                      <a:pt x="438" y="403"/>
                      <a:pt x="465" y="416"/>
                      <a:pt x="482" y="402"/>
                    </a:cubicBezTo>
                    <a:cubicBezTo>
                      <a:pt x="492" y="411"/>
                      <a:pt x="469" y="414"/>
                      <a:pt x="469" y="426"/>
                    </a:cubicBezTo>
                    <a:cubicBezTo>
                      <a:pt x="483" y="426"/>
                      <a:pt x="488" y="416"/>
                      <a:pt x="496" y="410"/>
                    </a:cubicBezTo>
                    <a:cubicBezTo>
                      <a:pt x="514" y="426"/>
                      <a:pt x="480" y="431"/>
                      <a:pt x="479" y="449"/>
                    </a:cubicBezTo>
                    <a:cubicBezTo>
                      <a:pt x="441" y="462"/>
                      <a:pt x="412" y="486"/>
                      <a:pt x="385" y="513"/>
                    </a:cubicBezTo>
                    <a:cubicBezTo>
                      <a:pt x="386" y="516"/>
                      <a:pt x="388" y="517"/>
                      <a:pt x="388" y="521"/>
                    </a:cubicBezTo>
                    <a:cubicBezTo>
                      <a:pt x="399" y="524"/>
                      <a:pt x="395" y="510"/>
                      <a:pt x="405" y="513"/>
                    </a:cubicBezTo>
                    <a:cubicBezTo>
                      <a:pt x="391" y="536"/>
                      <a:pt x="361" y="540"/>
                      <a:pt x="348" y="565"/>
                    </a:cubicBezTo>
                    <a:cubicBezTo>
                      <a:pt x="375" y="559"/>
                      <a:pt x="388" y="538"/>
                      <a:pt x="419" y="537"/>
                    </a:cubicBezTo>
                    <a:cubicBezTo>
                      <a:pt x="416" y="544"/>
                      <a:pt x="410" y="549"/>
                      <a:pt x="408" y="557"/>
                    </a:cubicBezTo>
                    <a:cubicBezTo>
                      <a:pt x="437" y="551"/>
                      <a:pt x="456" y="557"/>
                      <a:pt x="469" y="537"/>
                    </a:cubicBezTo>
                    <a:cubicBezTo>
                      <a:pt x="479" y="541"/>
                      <a:pt x="465" y="548"/>
                      <a:pt x="466" y="553"/>
                    </a:cubicBezTo>
                    <a:cubicBezTo>
                      <a:pt x="479" y="556"/>
                      <a:pt x="485" y="549"/>
                      <a:pt x="496" y="549"/>
                    </a:cubicBezTo>
                    <a:cubicBezTo>
                      <a:pt x="504" y="558"/>
                      <a:pt x="491" y="556"/>
                      <a:pt x="493" y="569"/>
                    </a:cubicBezTo>
                    <a:cubicBezTo>
                      <a:pt x="506" y="574"/>
                      <a:pt x="521" y="554"/>
                      <a:pt x="533" y="557"/>
                    </a:cubicBezTo>
                    <a:cubicBezTo>
                      <a:pt x="521" y="546"/>
                      <a:pt x="539" y="540"/>
                      <a:pt x="526" y="537"/>
                    </a:cubicBezTo>
                    <a:cubicBezTo>
                      <a:pt x="555" y="514"/>
                      <a:pt x="588" y="534"/>
                      <a:pt x="627" y="517"/>
                    </a:cubicBezTo>
                    <a:cubicBezTo>
                      <a:pt x="626" y="524"/>
                      <a:pt x="630" y="525"/>
                      <a:pt x="634" y="525"/>
                    </a:cubicBezTo>
                    <a:cubicBezTo>
                      <a:pt x="633" y="533"/>
                      <a:pt x="619" y="526"/>
                      <a:pt x="620" y="537"/>
                    </a:cubicBezTo>
                    <a:cubicBezTo>
                      <a:pt x="641" y="539"/>
                      <a:pt x="682" y="530"/>
                      <a:pt x="688" y="501"/>
                    </a:cubicBezTo>
                    <a:cubicBezTo>
                      <a:pt x="680" y="502"/>
                      <a:pt x="675" y="507"/>
                      <a:pt x="664" y="505"/>
                    </a:cubicBezTo>
                    <a:cubicBezTo>
                      <a:pt x="666" y="508"/>
                      <a:pt x="668" y="512"/>
                      <a:pt x="668" y="517"/>
                    </a:cubicBezTo>
                    <a:cubicBezTo>
                      <a:pt x="657" y="510"/>
                      <a:pt x="660" y="511"/>
                      <a:pt x="644" y="513"/>
                    </a:cubicBezTo>
                    <a:cubicBezTo>
                      <a:pt x="653" y="503"/>
                      <a:pt x="639" y="510"/>
                      <a:pt x="641" y="497"/>
                    </a:cubicBezTo>
                    <a:cubicBezTo>
                      <a:pt x="645" y="494"/>
                      <a:pt x="650" y="492"/>
                      <a:pt x="657" y="493"/>
                    </a:cubicBezTo>
                    <a:cubicBezTo>
                      <a:pt x="662" y="480"/>
                      <a:pt x="647" y="490"/>
                      <a:pt x="651" y="477"/>
                    </a:cubicBezTo>
                    <a:cubicBezTo>
                      <a:pt x="667" y="479"/>
                      <a:pt x="679" y="463"/>
                      <a:pt x="671" y="437"/>
                    </a:cubicBezTo>
                    <a:cubicBezTo>
                      <a:pt x="677" y="436"/>
                      <a:pt x="679" y="429"/>
                      <a:pt x="688" y="430"/>
                    </a:cubicBezTo>
                    <a:cubicBezTo>
                      <a:pt x="679" y="419"/>
                      <a:pt x="672" y="425"/>
                      <a:pt x="681" y="410"/>
                    </a:cubicBezTo>
                    <a:cubicBezTo>
                      <a:pt x="680" y="406"/>
                      <a:pt x="678" y="406"/>
                      <a:pt x="678" y="402"/>
                    </a:cubicBezTo>
                    <a:cubicBezTo>
                      <a:pt x="667" y="401"/>
                      <a:pt x="663" y="409"/>
                      <a:pt x="651" y="406"/>
                    </a:cubicBezTo>
                    <a:cubicBezTo>
                      <a:pt x="653" y="393"/>
                      <a:pt x="663" y="391"/>
                      <a:pt x="674" y="390"/>
                    </a:cubicBezTo>
                    <a:cubicBezTo>
                      <a:pt x="655" y="379"/>
                      <a:pt x="640" y="388"/>
                      <a:pt x="614" y="386"/>
                    </a:cubicBezTo>
                    <a:cubicBezTo>
                      <a:pt x="616" y="373"/>
                      <a:pt x="607" y="373"/>
                      <a:pt x="614" y="366"/>
                    </a:cubicBezTo>
                    <a:cubicBezTo>
                      <a:pt x="636" y="391"/>
                      <a:pt x="667" y="341"/>
                      <a:pt x="691" y="370"/>
                    </a:cubicBezTo>
                    <a:cubicBezTo>
                      <a:pt x="704" y="366"/>
                      <a:pt x="707" y="351"/>
                      <a:pt x="721" y="350"/>
                    </a:cubicBezTo>
                    <a:cubicBezTo>
                      <a:pt x="717" y="338"/>
                      <a:pt x="720" y="332"/>
                      <a:pt x="732" y="330"/>
                    </a:cubicBezTo>
                    <a:cubicBezTo>
                      <a:pt x="734" y="341"/>
                      <a:pt x="725" y="338"/>
                      <a:pt x="725" y="346"/>
                    </a:cubicBezTo>
                    <a:cubicBezTo>
                      <a:pt x="742" y="347"/>
                      <a:pt x="729" y="327"/>
                      <a:pt x="735" y="322"/>
                    </a:cubicBezTo>
                    <a:cubicBezTo>
                      <a:pt x="749" y="321"/>
                      <a:pt x="752" y="308"/>
                      <a:pt x="765" y="306"/>
                    </a:cubicBezTo>
                    <a:cubicBezTo>
                      <a:pt x="753" y="336"/>
                      <a:pt x="733" y="353"/>
                      <a:pt x="725" y="378"/>
                    </a:cubicBezTo>
                    <a:cubicBezTo>
                      <a:pt x="773" y="381"/>
                      <a:pt x="794" y="351"/>
                      <a:pt x="822" y="310"/>
                    </a:cubicBezTo>
                    <a:cubicBezTo>
                      <a:pt x="805" y="314"/>
                      <a:pt x="800" y="323"/>
                      <a:pt x="782" y="318"/>
                    </a:cubicBezTo>
                    <a:cubicBezTo>
                      <a:pt x="792" y="297"/>
                      <a:pt x="820" y="297"/>
                      <a:pt x="819" y="262"/>
                    </a:cubicBezTo>
                    <a:cubicBezTo>
                      <a:pt x="831" y="265"/>
                      <a:pt x="836" y="258"/>
                      <a:pt x="853" y="250"/>
                    </a:cubicBezTo>
                    <a:cubicBezTo>
                      <a:pt x="854" y="244"/>
                      <a:pt x="834" y="244"/>
                      <a:pt x="836" y="250"/>
                    </a:cubicBezTo>
                    <a:cubicBezTo>
                      <a:pt x="855" y="205"/>
                      <a:pt x="905" y="232"/>
                      <a:pt x="940" y="195"/>
                    </a:cubicBezTo>
                    <a:cubicBezTo>
                      <a:pt x="940" y="183"/>
                      <a:pt x="915" y="200"/>
                      <a:pt x="920" y="183"/>
                    </a:cubicBezTo>
                    <a:cubicBezTo>
                      <a:pt x="890" y="196"/>
                      <a:pt x="845" y="192"/>
                      <a:pt x="832" y="234"/>
                    </a:cubicBezTo>
                    <a:cubicBezTo>
                      <a:pt x="800" y="221"/>
                      <a:pt x="799" y="252"/>
                      <a:pt x="775" y="258"/>
                    </a:cubicBezTo>
                    <a:cubicBezTo>
                      <a:pt x="777" y="272"/>
                      <a:pt x="784" y="263"/>
                      <a:pt x="779" y="278"/>
                    </a:cubicBezTo>
                    <a:cubicBezTo>
                      <a:pt x="770" y="256"/>
                      <a:pt x="762" y="278"/>
                      <a:pt x="748" y="282"/>
                    </a:cubicBezTo>
                    <a:cubicBezTo>
                      <a:pt x="757" y="261"/>
                      <a:pt x="780" y="256"/>
                      <a:pt x="785" y="230"/>
                    </a:cubicBezTo>
                    <a:cubicBezTo>
                      <a:pt x="773" y="211"/>
                      <a:pt x="769" y="245"/>
                      <a:pt x="748" y="238"/>
                    </a:cubicBezTo>
                    <a:cubicBezTo>
                      <a:pt x="767" y="211"/>
                      <a:pt x="801" y="182"/>
                      <a:pt x="819" y="167"/>
                    </a:cubicBezTo>
                    <a:cubicBezTo>
                      <a:pt x="810" y="148"/>
                      <a:pt x="835" y="147"/>
                      <a:pt x="836" y="127"/>
                    </a:cubicBezTo>
                    <a:cubicBezTo>
                      <a:pt x="848" y="146"/>
                      <a:pt x="869" y="120"/>
                      <a:pt x="873" y="103"/>
                    </a:cubicBezTo>
                    <a:cubicBezTo>
                      <a:pt x="883" y="106"/>
                      <a:pt x="870" y="112"/>
                      <a:pt x="873" y="119"/>
                    </a:cubicBezTo>
                    <a:cubicBezTo>
                      <a:pt x="883" y="113"/>
                      <a:pt x="895" y="108"/>
                      <a:pt x="900" y="95"/>
                    </a:cubicBezTo>
                    <a:cubicBezTo>
                      <a:pt x="921" y="111"/>
                      <a:pt x="955" y="84"/>
                      <a:pt x="964" y="59"/>
                    </a:cubicBezTo>
                    <a:cubicBezTo>
                      <a:pt x="979" y="62"/>
                      <a:pt x="984" y="54"/>
                      <a:pt x="997" y="55"/>
                    </a:cubicBezTo>
                    <a:cubicBezTo>
                      <a:pt x="998" y="71"/>
                      <a:pt x="982" y="66"/>
                      <a:pt x="981" y="79"/>
                    </a:cubicBezTo>
                    <a:cubicBezTo>
                      <a:pt x="994" y="81"/>
                      <a:pt x="993" y="65"/>
                      <a:pt x="1004" y="63"/>
                    </a:cubicBezTo>
                    <a:cubicBezTo>
                      <a:pt x="996" y="72"/>
                      <a:pt x="1010" y="76"/>
                      <a:pt x="1021" y="75"/>
                    </a:cubicBezTo>
                    <a:cubicBezTo>
                      <a:pt x="1015" y="80"/>
                      <a:pt x="1012" y="88"/>
                      <a:pt x="1011" y="99"/>
                    </a:cubicBezTo>
                    <a:cubicBezTo>
                      <a:pt x="1028" y="90"/>
                      <a:pt x="1046" y="82"/>
                      <a:pt x="1065" y="75"/>
                    </a:cubicBezTo>
                    <a:cubicBezTo>
                      <a:pt x="1067" y="64"/>
                      <a:pt x="1060" y="65"/>
                      <a:pt x="1061" y="55"/>
                    </a:cubicBezTo>
                    <a:cubicBezTo>
                      <a:pt x="1065" y="52"/>
                      <a:pt x="1070" y="50"/>
                      <a:pt x="1078" y="51"/>
                    </a:cubicBezTo>
                    <a:cubicBezTo>
                      <a:pt x="1075" y="58"/>
                      <a:pt x="1070" y="63"/>
                      <a:pt x="1068" y="71"/>
                    </a:cubicBezTo>
                    <a:cubicBezTo>
                      <a:pt x="1072" y="77"/>
                      <a:pt x="1085" y="60"/>
                      <a:pt x="1092" y="55"/>
                    </a:cubicBezTo>
                    <a:cubicBezTo>
                      <a:pt x="1101" y="60"/>
                      <a:pt x="1086" y="67"/>
                      <a:pt x="1085" y="71"/>
                    </a:cubicBezTo>
                    <a:cubicBezTo>
                      <a:pt x="1111" y="84"/>
                      <a:pt x="1125" y="60"/>
                      <a:pt x="1159" y="63"/>
                    </a:cubicBezTo>
                    <a:cubicBezTo>
                      <a:pt x="1158" y="45"/>
                      <a:pt x="1137" y="61"/>
                      <a:pt x="1129" y="59"/>
                    </a:cubicBezTo>
                    <a:cubicBezTo>
                      <a:pt x="1133" y="40"/>
                      <a:pt x="1173" y="44"/>
                      <a:pt x="1162" y="67"/>
                    </a:cubicBezTo>
                    <a:cubicBezTo>
                      <a:pt x="1164" y="76"/>
                      <a:pt x="1167" y="62"/>
                      <a:pt x="1172" y="71"/>
                    </a:cubicBezTo>
                    <a:cubicBezTo>
                      <a:pt x="1159" y="89"/>
                      <a:pt x="1141" y="66"/>
                      <a:pt x="1122" y="79"/>
                    </a:cubicBezTo>
                    <a:cubicBezTo>
                      <a:pt x="1137" y="86"/>
                      <a:pt x="1109" y="101"/>
                      <a:pt x="1102" y="91"/>
                    </a:cubicBezTo>
                    <a:cubicBezTo>
                      <a:pt x="1092" y="93"/>
                      <a:pt x="1092" y="106"/>
                      <a:pt x="1088" y="115"/>
                    </a:cubicBezTo>
                    <a:cubicBezTo>
                      <a:pt x="1111" y="111"/>
                      <a:pt x="1128" y="98"/>
                      <a:pt x="1152" y="107"/>
                    </a:cubicBezTo>
                    <a:cubicBezTo>
                      <a:pt x="1150" y="92"/>
                      <a:pt x="1142" y="109"/>
                      <a:pt x="1135" y="99"/>
                    </a:cubicBezTo>
                    <a:cubicBezTo>
                      <a:pt x="1140" y="91"/>
                      <a:pt x="1151" y="91"/>
                      <a:pt x="1152" y="79"/>
                    </a:cubicBezTo>
                    <a:cubicBezTo>
                      <a:pt x="1158" y="85"/>
                      <a:pt x="1171" y="83"/>
                      <a:pt x="1176" y="91"/>
                    </a:cubicBezTo>
                    <a:cubicBezTo>
                      <a:pt x="1198" y="67"/>
                      <a:pt x="1237" y="59"/>
                      <a:pt x="1277" y="59"/>
                    </a:cubicBezTo>
                    <a:cubicBezTo>
                      <a:pt x="1264" y="67"/>
                      <a:pt x="1276" y="74"/>
                      <a:pt x="1287" y="67"/>
                    </a:cubicBezTo>
                    <a:cubicBezTo>
                      <a:pt x="1281" y="100"/>
                      <a:pt x="1221" y="79"/>
                      <a:pt x="1193" y="79"/>
                    </a:cubicBezTo>
                    <a:cubicBezTo>
                      <a:pt x="1192" y="86"/>
                      <a:pt x="1197" y="88"/>
                      <a:pt x="1196" y="95"/>
                    </a:cubicBezTo>
                    <a:cubicBezTo>
                      <a:pt x="1204" y="80"/>
                      <a:pt x="1209" y="101"/>
                      <a:pt x="1196" y="103"/>
                    </a:cubicBezTo>
                    <a:cubicBezTo>
                      <a:pt x="1223" y="112"/>
                      <a:pt x="1235" y="96"/>
                      <a:pt x="1263" y="107"/>
                    </a:cubicBezTo>
                    <a:cubicBezTo>
                      <a:pt x="1265" y="108"/>
                      <a:pt x="1257" y="113"/>
                      <a:pt x="1256" y="111"/>
                    </a:cubicBezTo>
                    <a:cubicBezTo>
                      <a:pt x="1258" y="129"/>
                      <a:pt x="1327" y="120"/>
                      <a:pt x="1341" y="103"/>
                    </a:cubicBezTo>
                    <a:cubicBezTo>
                      <a:pt x="1353" y="118"/>
                      <a:pt x="1364" y="110"/>
                      <a:pt x="1374" y="127"/>
                    </a:cubicBezTo>
                    <a:cubicBezTo>
                      <a:pt x="1397" y="114"/>
                      <a:pt x="1413" y="114"/>
                      <a:pt x="1448" y="123"/>
                    </a:cubicBezTo>
                    <a:cubicBezTo>
                      <a:pt x="1434" y="125"/>
                      <a:pt x="1450" y="135"/>
                      <a:pt x="1462" y="139"/>
                    </a:cubicBezTo>
                    <a:cubicBezTo>
                      <a:pt x="1475" y="113"/>
                      <a:pt x="1430" y="111"/>
                      <a:pt x="1415" y="103"/>
                    </a:cubicBezTo>
                    <a:cubicBezTo>
                      <a:pt x="1428" y="114"/>
                      <a:pt x="1413" y="107"/>
                      <a:pt x="1408" y="115"/>
                    </a:cubicBezTo>
                    <a:cubicBezTo>
                      <a:pt x="1403" y="109"/>
                      <a:pt x="1399" y="101"/>
                      <a:pt x="1391" y="99"/>
                    </a:cubicBezTo>
                    <a:cubicBezTo>
                      <a:pt x="1391" y="95"/>
                      <a:pt x="1395" y="96"/>
                      <a:pt x="1398" y="95"/>
                    </a:cubicBezTo>
                    <a:cubicBezTo>
                      <a:pt x="1384" y="77"/>
                      <a:pt x="1373" y="77"/>
                      <a:pt x="1344" y="75"/>
                    </a:cubicBezTo>
                    <a:cubicBezTo>
                      <a:pt x="1347" y="48"/>
                      <a:pt x="1304" y="53"/>
                      <a:pt x="1290" y="59"/>
                    </a:cubicBezTo>
                    <a:cubicBezTo>
                      <a:pt x="1287" y="42"/>
                      <a:pt x="1259" y="53"/>
                      <a:pt x="1256" y="35"/>
                    </a:cubicBezTo>
                    <a:cubicBezTo>
                      <a:pt x="1261" y="24"/>
                      <a:pt x="1274" y="35"/>
                      <a:pt x="1273" y="43"/>
                    </a:cubicBezTo>
                    <a:cubicBezTo>
                      <a:pt x="1281" y="42"/>
                      <a:pt x="1281" y="33"/>
                      <a:pt x="1273" y="31"/>
                    </a:cubicBezTo>
                    <a:cubicBezTo>
                      <a:pt x="1294" y="27"/>
                      <a:pt x="1304" y="25"/>
                      <a:pt x="1334" y="27"/>
                    </a:cubicBezTo>
                    <a:cubicBezTo>
                      <a:pt x="1331" y="32"/>
                      <a:pt x="1329" y="38"/>
                      <a:pt x="1330" y="47"/>
                    </a:cubicBezTo>
                    <a:cubicBezTo>
                      <a:pt x="1352" y="41"/>
                      <a:pt x="1366" y="51"/>
                      <a:pt x="1384" y="43"/>
                    </a:cubicBezTo>
                    <a:cubicBezTo>
                      <a:pt x="1382" y="29"/>
                      <a:pt x="1350" y="24"/>
                      <a:pt x="1367" y="11"/>
                    </a:cubicBezTo>
                    <a:cubicBezTo>
                      <a:pt x="1353" y="14"/>
                      <a:pt x="1361" y="27"/>
                      <a:pt x="1344" y="19"/>
                    </a:cubicBezTo>
                    <a:cubicBezTo>
                      <a:pt x="1341" y="10"/>
                      <a:pt x="1359" y="7"/>
                      <a:pt x="1347" y="0"/>
                    </a:cubicBezTo>
                    <a:cubicBezTo>
                      <a:pt x="1368" y="3"/>
                      <a:pt x="1398" y="30"/>
                      <a:pt x="1421" y="23"/>
                    </a:cubicBezTo>
                    <a:cubicBezTo>
                      <a:pt x="1408" y="37"/>
                      <a:pt x="1429" y="29"/>
                      <a:pt x="1435" y="39"/>
                    </a:cubicBezTo>
                    <a:cubicBezTo>
                      <a:pt x="1425" y="48"/>
                      <a:pt x="1438" y="60"/>
                      <a:pt x="1418" y="59"/>
                    </a:cubicBezTo>
                    <a:cubicBezTo>
                      <a:pt x="1430" y="69"/>
                      <a:pt x="1438" y="70"/>
                      <a:pt x="1455" y="67"/>
                    </a:cubicBezTo>
                    <a:cubicBezTo>
                      <a:pt x="1452" y="75"/>
                      <a:pt x="1442" y="76"/>
                      <a:pt x="1431" y="75"/>
                    </a:cubicBezTo>
                    <a:cubicBezTo>
                      <a:pt x="1450" y="89"/>
                      <a:pt x="1468" y="76"/>
                      <a:pt x="1495" y="87"/>
                    </a:cubicBezTo>
                    <a:cubicBezTo>
                      <a:pt x="1485" y="79"/>
                      <a:pt x="1469" y="70"/>
                      <a:pt x="1465" y="67"/>
                    </a:cubicBezTo>
                    <a:cubicBezTo>
                      <a:pt x="1466" y="53"/>
                      <a:pt x="1495" y="67"/>
                      <a:pt x="1505" y="67"/>
                    </a:cubicBezTo>
                    <a:cubicBezTo>
                      <a:pt x="1505" y="57"/>
                      <a:pt x="1493" y="61"/>
                      <a:pt x="1489" y="55"/>
                    </a:cubicBezTo>
                    <a:cubicBezTo>
                      <a:pt x="1489" y="48"/>
                      <a:pt x="1494" y="46"/>
                      <a:pt x="1502" y="47"/>
                    </a:cubicBezTo>
                    <a:cubicBezTo>
                      <a:pt x="1503" y="37"/>
                      <a:pt x="1495" y="37"/>
                      <a:pt x="1489" y="35"/>
                    </a:cubicBezTo>
                    <a:cubicBezTo>
                      <a:pt x="1498" y="26"/>
                      <a:pt x="1522" y="37"/>
                      <a:pt x="1529" y="51"/>
                    </a:cubicBezTo>
                    <a:cubicBezTo>
                      <a:pt x="1559" y="43"/>
                      <a:pt x="1596" y="48"/>
                      <a:pt x="1593" y="79"/>
                    </a:cubicBezTo>
                    <a:cubicBezTo>
                      <a:pt x="1584" y="75"/>
                      <a:pt x="1575" y="71"/>
                      <a:pt x="1563" y="71"/>
                    </a:cubicBezTo>
                    <a:cubicBezTo>
                      <a:pt x="1561" y="75"/>
                      <a:pt x="1562" y="97"/>
                      <a:pt x="1556" y="107"/>
                    </a:cubicBezTo>
                    <a:cubicBezTo>
                      <a:pt x="1549" y="92"/>
                      <a:pt x="1520" y="91"/>
                      <a:pt x="1512" y="107"/>
                    </a:cubicBezTo>
                    <a:cubicBezTo>
                      <a:pt x="1502" y="106"/>
                      <a:pt x="1498" y="97"/>
                      <a:pt x="1492" y="91"/>
                    </a:cubicBezTo>
                    <a:cubicBezTo>
                      <a:pt x="1491" y="104"/>
                      <a:pt x="1461" y="94"/>
                      <a:pt x="1442" y="95"/>
                    </a:cubicBezTo>
                    <a:cubicBezTo>
                      <a:pt x="1455" y="124"/>
                      <a:pt x="1486" y="115"/>
                      <a:pt x="1509" y="123"/>
                    </a:cubicBezTo>
                    <a:cubicBezTo>
                      <a:pt x="1514" y="121"/>
                      <a:pt x="1507" y="118"/>
                      <a:pt x="1509" y="111"/>
                    </a:cubicBezTo>
                    <a:cubicBezTo>
                      <a:pt x="1516" y="108"/>
                      <a:pt x="1520" y="122"/>
                      <a:pt x="1519" y="107"/>
                    </a:cubicBezTo>
                    <a:cubicBezTo>
                      <a:pt x="1531" y="125"/>
                      <a:pt x="1533" y="131"/>
                      <a:pt x="1563" y="131"/>
                    </a:cubicBezTo>
                    <a:cubicBezTo>
                      <a:pt x="1563" y="117"/>
                      <a:pt x="1545" y="125"/>
                      <a:pt x="1546" y="111"/>
                    </a:cubicBezTo>
                    <a:cubicBezTo>
                      <a:pt x="1550" y="114"/>
                      <a:pt x="1555" y="116"/>
                      <a:pt x="1563" y="115"/>
                    </a:cubicBezTo>
                    <a:cubicBezTo>
                      <a:pt x="1552" y="128"/>
                      <a:pt x="1572" y="124"/>
                      <a:pt x="1576" y="131"/>
                    </a:cubicBezTo>
                    <a:cubicBezTo>
                      <a:pt x="1572" y="103"/>
                      <a:pt x="1597" y="145"/>
                      <a:pt x="1600" y="115"/>
                    </a:cubicBezTo>
                    <a:cubicBezTo>
                      <a:pt x="1608" y="115"/>
                      <a:pt x="1630" y="142"/>
                      <a:pt x="1630" y="115"/>
                    </a:cubicBezTo>
                    <a:cubicBezTo>
                      <a:pt x="1641" y="125"/>
                      <a:pt x="1650" y="147"/>
                      <a:pt x="1670" y="135"/>
                    </a:cubicBezTo>
                    <a:cubicBezTo>
                      <a:pt x="1668" y="138"/>
                      <a:pt x="1666" y="142"/>
                      <a:pt x="1670" y="143"/>
                    </a:cubicBezTo>
                    <a:cubicBezTo>
                      <a:pt x="1672" y="151"/>
                      <a:pt x="1666" y="150"/>
                      <a:pt x="1660" y="151"/>
                    </a:cubicBezTo>
                    <a:cubicBezTo>
                      <a:pt x="1675" y="155"/>
                      <a:pt x="1671" y="152"/>
                      <a:pt x="1684" y="159"/>
                    </a:cubicBezTo>
                    <a:cubicBezTo>
                      <a:pt x="1691" y="155"/>
                      <a:pt x="1676" y="145"/>
                      <a:pt x="1680" y="131"/>
                    </a:cubicBezTo>
                    <a:cubicBezTo>
                      <a:pt x="1694" y="129"/>
                      <a:pt x="1687" y="152"/>
                      <a:pt x="1701" y="151"/>
                    </a:cubicBezTo>
                    <a:cubicBezTo>
                      <a:pt x="1707" y="146"/>
                      <a:pt x="1693" y="147"/>
                      <a:pt x="1701" y="135"/>
                    </a:cubicBezTo>
                    <a:cubicBezTo>
                      <a:pt x="1707" y="144"/>
                      <a:pt x="1724" y="157"/>
                      <a:pt x="1731" y="143"/>
                    </a:cubicBezTo>
                    <a:cubicBezTo>
                      <a:pt x="1750" y="163"/>
                      <a:pt x="1772" y="169"/>
                      <a:pt x="1791" y="163"/>
                    </a:cubicBezTo>
                    <a:cubicBezTo>
                      <a:pt x="1798" y="185"/>
                      <a:pt x="1808" y="205"/>
                      <a:pt x="1828" y="211"/>
                    </a:cubicBezTo>
                    <a:cubicBezTo>
                      <a:pt x="1827" y="195"/>
                      <a:pt x="1815" y="192"/>
                      <a:pt x="1805" y="187"/>
                    </a:cubicBezTo>
                    <a:cubicBezTo>
                      <a:pt x="1811" y="168"/>
                      <a:pt x="1823" y="192"/>
                      <a:pt x="1832" y="195"/>
                    </a:cubicBezTo>
                    <a:cubicBezTo>
                      <a:pt x="1837" y="248"/>
                      <a:pt x="1886" y="250"/>
                      <a:pt x="1919" y="270"/>
                    </a:cubicBezTo>
                    <a:cubicBezTo>
                      <a:pt x="1914" y="258"/>
                      <a:pt x="1895" y="262"/>
                      <a:pt x="1896" y="242"/>
                    </a:cubicBezTo>
                    <a:cubicBezTo>
                      <a:pt x="1915" y="259"/>
                      <a:pt x="1933" y="254"/>
                      <a:pt x="1956" y="266"/>
                    </a:cubicBezTo>
                    <a:cubicBezTo>
                      <a:pt x="1961" y="262"/>
                      <a:pt x="1960" y="253"/>
                      <a:pt x="1950" y="250"/>
                    </a:cubicBezTo>
                    <a:cubicBezTo>
                      <a:pt x="1952" y="241"/>
                      <a:pt x="1969" y="249"/>
                      <a:pt x="1977" y="246"/>
                    </a:cubicBezTo>
                    <a:cubicBezTo>
                      <a:pt x="1974" y="243"/>
                      <a:pt x="1972" y="239"/>
                      <a:pt x="1977" y="238"/>
                    </a:cubicBezTo>
                    <a:cubicBezTo>
                      <a:pt x="1964" y="227"/>
                      <a:pt x="1952" y="214"/>
                      <a:pt x="1936" y="207"/>
                    </a:cubicBezTo>
                    <a:cubicBezTo>
                      <a:pt x="1938" y="203"/>
                      <a:pt x="1976" y="224"/>
                      <a:pt x="1987" y="215"/>
                    </a:cubicBezTo>
                    <a:cubicBezTo>
                      <a:pt x="1975" y="221"/>
                      <a:pt x="1988" y="236"/>
                      <a:pt x="2003" y="242"/>
                    </a:cubicBezTo>
                    <a:cubicBezTo>
                      <a:pt x="2005" y="236"/>
                      <a:pt x="1999" y="232"/>
                      <a:pt x="2007" y="218"/>
                    </a:cubicBezTo>
                    <a:cubicBezTo>
                      <a:pt x="2001" y="213"/>
                      <a:pt x="1998" y="205"/>
                      <a:pt x="1987" y="207"/>
                    </a:cubicBezTo>
                    <a:cubicBezTo>
                      <a:pt x="1999" y="197"/>
                      <a:pt x="2014" y="219"/>
                      <a:pt x="2027" y="222"/>
                    </a:cubicBezTo>
                    <a:cubicBezTo>
                      <a:pt x="2029" y="231"/>
                      <a:pt x="2022" y="230"/>
                      <a:pt x="2017" y="230"/>
                    </a:cubicBezTo>
                    <a:cubicBezTo>
                      <a:pt x="2015" y="243"/>
                      <a:pt x="2029" y="236"/>
                      <a:pt x="2020" y="246"/>
                    </a:cubicBezTo>
                    <a:cubicBezTo>
                      <a:pt x="2041" y="267"/>
                      <a:pt x="2059" y="268"/>
                      <a:pt x="2088" y="282"/>
                    </a:cubicBezTo>
                    <a:cubicBezTo>
                      <a:pt x="2093" y="270"/>
                      <a:pt x="2065" y="261"/>
                      <a:pt x="2071" y="246"/>
                    </a:cubicBezTo>
                    <a:cubicBezTo>
                      <a:pt x="2041" y="250"/>
                      <a:pt x="2042" y="217"/>
                      <a:pt x="2020" y="211"/>
                    </a:cubicBezTo>
                    <a:cubicBezTo>
                      <a:pt x="2022" y="185"/>
                      <a:pt x="2049" y="213"/>
                      <a:pt x="2057" y="195"/>
                    </a:cubicBezTo>
                    <a:cubicBezTo>
                      <a:pt x="2063" y="215"/>
                      <a:pt x="2077" y="227"/>
                      <a:pt x="2098" y="230"/>
                    </a:cubicBezTo>
                    <a:cubicBezTo>
                      <a:pt x="2076" y="243"/>
                      <a:pt x="2102" y="253"/>
                      <a:pt x="2118" y="254"/>
                    </a:cubicBezTo>
                    <a:cubicBezTo>
                      <a:pt x="2116" y="279"/>
                      <a:pt x="2132" y="282"/>
                      <a:pt x="2148" y="286"/>
                    </a:cubicBezTo>
                    <a:cubicBezTo>
                      <a:pt x="2152" y="298"/>
                      <a:pt x="2141" y="293"/>
                      <a:pt x="2135" y="294"/>
                    </a:cubicBezTo>
                    <a:cubicBezTo>
                      <a:pt x="2133" y="322"/>
                      <a:pt x="2165" y="311"/>
                      <a:pt x="2175" y="326"/>
                    </a:cubicBezTo>
                    <a:cubicBezTo>
                      <a:pt x="2173" y="334"/>
                      <a:pt x="2154" y="330"/>
                      <a:pt x="2152" y="326"/>
                    </a:cubicBezTo>
                    <a:cubicBezTo>
                      <a:pt x="2144" y="327"/>
                      <a:pt x="2152" y="341"/>
                      <a:pt x="2155" y="342"/>
                    </a:cubicBezTo>
                    <a:cubicBezTo>
                      <a:pt x="2136" y="352"/>
                      <a:pt x="2121" y="351"/>
                      <a:pt x="2118" y="370"/>
                    </a:cubicBezTo>
                    <a:cubicBezTo>
                      <a:pt x="2122" y="380"/>
                      <a:pt x="2134" y="380"/>
                      <a:pt x="2131" y="398"/>
                    </a:cubicBezTo>
                    <a:cubicBezTo>
                      <a:pt x="2145" y="390"/>
                      <a:pt x="2160" y="397"/>
                      <a:pt x="2168" y="406"/>
                    </a:cubicBezTo>
                    <a:cubicBezTo>
                      <a:pt x="2167" y="391"/>
                      <a:pt x="2153" y="392"/>
                      <a:pt x="2155" y="374"/>
                    </a:cubicBezTo>
                    <a:cubicBezTo>
                      <a:pt x="2163" y="375"/>
                      <a:pt x="2168" y="380"/>
                      <a:pt x="2178" y="378"/>
                    </a:cubicBezTo>
                    <a:cubicBezTo>
                      <a:pt x="2180" y="384"/>
                      <a:pt x="2183" y="388"/>
                      <a:pt x="2185" y="394"/>
                    </a:cubicBezTo>
                    <a:cubicBezTo>
                      <a:pt x="2183" y="406"/>
                      <a:pt x="2178" y="414"/>
                      <a:pt x="2165" y="414"/>
                    </a:cubicBezTo>
                    <a:cubicBezTo>
                      <a:pt x="2169" y="425"/>
                      <a:pt x="2178" y="430"/>
                      <a:pt x="2185" y="437"/>
                    </a:cubicBezTo>
                    <a:cubicBezTo>
                      <a:pt x="2190" y="432"/>
                      <a:pt x="2192" y="425"/>
                      <a:pt x="2199" y="433"/>
                    </a:cubicBezTo>
                    <a:cubicBezTo>
                      <a:pt x="2200" y="422"/>
                      <a:pt x="2191" y="421"/>
                      <a:pt x="2192" y="410"/>
                    </a:cubicBezTo>
                    <a:cubicBezTo>
                      <a:pt x="2204" y="408"/>
                      <a:pt x="2201" y="426"/>
                      <a:pt x="2215" y="422"/>
                    </a:cubicBezTo>
                    <a:cubicBezTo>
                      <a:pt x="2210" y="401"/>
                      <a:pt x="2174" y="397"/>
                      <a:pt x="2185" y="370"/>
                    </a:cubicBezTo>
                    <a:cubicBezTo>
                      <a:pt x="2190" y="376"/>
                      <a:pt x="2195" y="382"/>
                      <a:pt x="2199" y="390"/>
                    </a:cubicBezTo>
                    <a:cubicBezTo>
                      <a:pt x="2210" y="382"/>
                      <a:pt x="2221" y="386"/>
                      <a:pt x="2222" y="402"/>
                    </a:cubicBezTo>
                    <a:cubicBezTo>
                      <a:pt x="2225" y="394"/>
                      <a:pt x="2231" y="391"/>
                      <a:pt x="2232" y="382"/>
                    </a:cubicBezTo>
                    <a:cubicBezTo>
                      <a:pt x="2246" y="383"/>
                      <a:pt x="2253" y="398"/>
                      <a:pt x="2259" y="398"/>
                    </a:cubicBezTo>
                    <a:cubicBezTo>
                      <a:pt x="2264" y="396"/>
                      <a:pt x="2262" y="388"/>
                      <a:pt x="2263" y="382"/>
                    </a:cubicBezTo>
                    <a:cubicBezTo>
                      <a:pt x="2259" y="374"/>
                      <a:pt x="2245" y="379"/>
                      <a:pt x="2249" y="362"/>
                    </a:cubicBezTo>
                    <a:cubicBezTo>
                      <a:pt x="2243" y="394"/>
                      <a:pt x="2212" y="354"/>
                      <a:pt x="2209" y="382"/>
                    </a:cubicBezTo>
                    <a:cubicBezTo>
                      <a:pt x="2206" y="381"/>
                      <a:pt x="2205" y="378"/>
                      <a:pt x="2202" y="378"/>
                    </a:cubicBezTo>
                    <a:cubicBezTo>
                      <a:pt x="2203" y="374"/>
                      <a:pt x="2201" y="374"/>
                      <a:pt x="2199" y="374"/>
                    </a:cubicBezTo>
                    <a:cubicBezTo>
                      <a:pt x="2205" y="365"/>
                      <a:pt x="2229" y="362"/>
                      <a:pt x="2239" y="370"/>
                    </a:cubicBezTo>
                    <a:cubicBezTo>
                      <a:pt x="2240" y="361"/>
                      <a:pt x="2238" y="355"/>
                      <a:pt x="2236" y="350"/>
                    </a:cubicBezTo>
                    <a:cubicBezTo>
                      <a:pt x="2232" y="351"/>
                      <a:pt x="2233" y="357"/>
                      <a:pt x="2232" y="362"/>
                    </a:cubicBezTo>
                    <a:cubicBezTo>
                      <a:pt x="2226" y="357"/>
                      <a:pt x="2216" y="357"/>
                      <a:pt x="2219" y="342"/>
                    </a:cubicBezTo>
                    <a:cubicBezTo>
                      <a:pt x="2227" y="357"/>
                      <a:pt x="2246" y="332"/>
                      <a:pt x="2263" y="346"/>
                    </a:cubicBezTo>
                    <a:cubicBezTo>
                      <a:pt x="2268" y="343"/>
                      <a:pt x="2267" y="333"/>
                      <a:pt x="2269" y="326"/>
                    </a:cubicBezTo>
                    <a:cubicBezTo>
                      <a:pt x="2274" y="330"/>
                      <a:pt x="2285" y="342"/>
                      <a:pt x="2283" y="322"/>
                    </a:cubicBezTo>
                    <a:cubicBezTo>
                      <a:pt x="2297" y="326"/>
                      <a:pt x="2303" y="321"/>
                      <a:pt x="2310" y="338"/>
                    </a:cubicBezTo>
                    <a:cubicBezTo>
                      <a:pt x="2325" y="313"/>
                      <a:pt x="2355" y="346"/>
                      <a:pt x="2370" y="330"/>
                    </a:cubicBezTo>
                    <a:cubicBezTo>
                      <a:pt x="2363" y="345"/>
                      <a:pt x="2386" y="370"/>
                      <a:pt x="2397" y="362"/>
                    </a:cubicBezTo>
                    <a:cubicBezTo>
                      <a:pt x="2399" y="363"/>
                      <a:pt x="2391" y="386"/>
                      <a:pt x="2384" y="390"/>
                    </a:cubicBezTo>
                    <a:cubicBezTo>
                      <a:pt x="2386" y="409"/>
                      <a:pt x="2412" y="401"/>
                      <a:pt x="2411" y="426"/>
                    </a:cubicBezTo>
                    <a:cubicBezTo>
                      <a:pt x="2414" y="423"/>
                      <a:pt x="2417" y="421"/>
                      <a:pt x="2417" y="426"/>
                    </a:cubicBezTo>
                    <a:cubicBezTo>
                      <a:pt x="2422" y="424"/>
                      <a:pt x="2420" y="416"/>
                      <a:pt x="2421" y="410"/>
                    </a:cubicBezTo>
                    <a:cubicBezTo>
                      <a:pt x="2429" y="415"/>
                      <a:pt x="2432" y="426"/>
                      <a:pt x="2448" y="422"/>
                    </a:cubicBezTo>
                    <a:cubicBezTo>
                      <a:pt x="2447" y="427"/>
                      <a:pt x="2447" y="433"/>
                      <a:pt x="2451" y="433"/>
                    </a:cubicBezTo>
                    <a:cubicBezTo>
                      <a:pt x="2446" y="451"/>
                      <a:pt x="2439" y="424"/>
                      <a:pt x="2434" y="441"/>
                    </a:cubicBezTo>
                    <a:cubicBezTo>
                      <a:pt x="2421" y="442"/>
                      <a:pt x="2418" y="429"/>
                      <a:pt x="2404" y="430"/>
                    </a:cubicBezTo>
                    <a:cubicBezTo>
                      <a:pt x="2399" y="443"/>
                      <a:pt x="2384" y="443"/>
                      <a:pt x="2380" y="457"/>
                    </a:cubicBezTo>
                    <a:cubicBezTo>
                      <a:pt x="2381" y="469"/>
                      <a:pt x="2388" y="472"/>
                      <a:pt x="2394" y="477"/>
                    </a:cubicBezTo>
                    <a:cubicBezTo>
                      <a:pt x="2402" y="476"/>
                      <a:pt x="2389" y="470"/>
                      <a:pt x="2394" y="461"/>
                    </a:cubicBezTo>
                    <a:cubicBezTo>
                      <a:pt x="2397" y="464"/>
                      <a:pt x="2409" y="477"/>
                      <a:pt x="2414" y="465"/>
                    </a:cubicBezTo>
                    <a:cubicBezTo>
                      <a:pt x="2420" y="472"/>
                      <a:pt x="2428" y="475"/>
                      <a:pt x="2427" y="489"/>
                    </a:cubicBezTo>
                    <a:cubicBezTo>
                      <a:pt x="2440" y="478"/>
                      <a:pt x="2432" y="473"/>
                      <a:pt x="2451" y="469"/>
                    </a:cubicBezTo>
                    <a:cubicBezTo>
                      <a:pt x="2452" y="460"/>
                      <a:pt x="2450" y="454"/>
                      <a:pt x="2444" y="453"/>
                    </a:cubicBezTo>
                    <a:cubicBezTo>
                      <a:pt x="2463" y="442"/>
                      <a:pt x="2461" y="490"/>
                      <a:pt x="2485" y="485"/>
                    </a:cubicBezTo>
                    <a:cubicBezTo>
                      <a:pt x="2497" y="514"/>
                      <a:pt x="2499" y="510"/>
                      <a:pt x="2518" y="533"/>
                    </a:cubicBezTo>
                    <a:cubicBezTo>
                      <a:pt x="2507" y="544"/>
                      <a:pt x="2493" y="513"/>
                      <a:pt x="2475" y="509"/>
                    </a:cubicBezTo>
                    <a:cubicBezTo>
                      <a:pt x="2472" y="524"/>
                      <a:pt x="2482" y="524"/>
                      <a:pt x="2481" y="537"/>
                    </a:cubicBezTo>
                    <a:cubicBezTo>
                      <a:pt x="2471" y="531"/>
                      <a:pt x="2469" y="536"/>
                      <a:pt x="2458" y="537"/>
                    </a:cubicBezTo>
                    <a:cubicBezTo>
                      <a:pt x="2449" y="515"/>
                      <a:pt x="2440" y="494"/>
                      <a:pt x="2414" y="493"/>
                    </a:cubicBezTo>
                    <a:cubicBezTo>
                      <a:pt x="2418" y="509"/>
                      <a:pt x="2419" y="505"/>
                      <a:pt x="2421" y="521"/>
                    </a:cubicBezTo>
                    <a:cubicBezTo>
                      <a:pt x="2413" y="509"/>
                      <a:pt x="2405" y="498"/>
                      <a:pt x="2397" y="485"/>
                    </a:cubicBezTo>
                    <a:cubicBezTo>
                      <a:pt x="2390" y="495"/>
                      <a:pt x="2406" y="519"/>
                      <a:pt x="2397" y="533"/>
                    </a:cubicBezTo>
                    <a:cubicBezTo>
                      <a:pt x="2420" y="515"/>
                      <a:pt x="2427" y="559"/>
                      <a:pt x="2448" y="545"/>
                    </a:cubicBezTo>
                    <a:cubicBezTo>
                      <a:pt x="2446" y="559"/>
                      <a:pt x="2426" y="549"/>
                      <a:pt x="2438" y="569"/>
                    </a:cubicBezTo>
                    <a:cubicBezTo>
                      <a:pt x="2427" y="572"/>
                      <a:pt x="2425" y="565"/>
                      <a:pt x="2421" y="561"/>
                    </a:cubicBezTo>
                    <a:cubicBezTo>
                      <a:pt x="2432" y="560"/>
                      <a:pt x="2424" y="551"/>
                      <a:pt x="2414" y="545"/>
                    </a:cubicBezTo>
                    <a:cubicBezTo>
                      <a:pt x="2417" y="562"/>
                      <a:pt x="2416" y="578"/>
                      <a:pt x="2431" y="589"/>
                    </a:cubicBezTo>
                    <a:cubicBezTo>
                      <a:pt x="2435" y="588"/>
                      <a:pt x="2434" y="581"/>
                      <a:pt x="2434" y="577"/>
                    </a:cubicBezTo>
                    <a:cubicBezTo>
                      <a:pt x="2440" y="591"/>
                      <a:pt x="2443" y="631"/>
                      <a:pt x="2468" y="621"/>
                    </a:cubicBezTo>
                    <a:cubicBezTo>
                      <a:pt x="2464" y="634"/>
                      <a:pt x="2471" y="653"/>
                      <a:pt x="2478" y="664"/>
                    </a:cubicBezTo>
                    <a:cubicBezTo>
                      <a:pt x="2467" y="659"/>
                      <a:pt x="2442" y="677"/>
                      <a:pt x="2427" y="664"/>
                    </a:cubicBezTo>
                    <a:cubicBezTo>
                      <a:pt x="2425" y="676"/>
                      <a:pt x="2432" y="675"/>
                      <a:pt x="2431" y="684"/>
                    </a:cubicBezTo>
                    <a:cubicBezTo>
                      <a:pt x="2447" y="657"/>
                      <a:pt x="2463" y="739"/>
                      <a:pt x="2478" y="700"/>
                    </a:cubicBezTo>
                    <a:cubicBezTo>
                      <a:pt x="2488" y="726"/>
                      <a:pt x="2489" y="738"/>
                      <a:pt x="2495" y="768"/>
                    </a:cubicBezTo>
                    <a:cubicBezTo>
                      <a:pt x="2491" y="763"/>
                      <a:pt x="2477" y="760"/>
                      <a:pt x="2481" y="776"/>
                    </a:cubicBezTo>
                    <a:cubicBezTo>
                      <a:pt x="2476" y="748"/>
                      <a:pt x="2440" y="732"/>
                      <a:pt x="2434" y="692"/>
                    </a:cubicBezTo>
                    <a:cubicBezTo>
                      <a:pt x="2427" y="729"/>
                      <a:pt x="2434" y="766"/>
                      <a:pt x="2444" y="800"/>
                    </a:cubicBezTo>
                    <a:cubicBezTo>
                      <a:pt x="2441" y="797"/>
                      <a:pt x="2441" y="791"/>
                      <a:pt x="2434" y="792"/>
                    </a:cubicBezTo>
                    <a:cubicBezTo>
                      <a:pt x="2429" y="813"/>
                      <a:pt x="2438" y="829"/>
                      <a:pt x="2441" y="856"/>
                    </a:cubicBezTo>
                    <a:cubicBezTo>
                      <a:pt x="2435" y="857"/>
                      <a:pt x="2435" y="852"/>
                      <a:pt x="2431" y="852"/>
                    </a:cubicBezTo>
                    <a:cubicBezTo>
                      <a:pt x="2433" y="874"/>
                      <a:pt x="2438" y="893"/>
                      <a:pt x="2448" y="907"/>
                    </a:cubicBezTo>
                    <a:cubicBezTo>
                      <a:pt x="2444" y="919"/>
                      <a:pt x="2439" y="903"/>
                      <a:pt x="2434" y="903"/>
                    </a:cubicBezTo>
                    <a:cubicBezTo>
                      <a:pt x="2428" y="922"/>
                      <a:pt x="2451" y="962"/>
                      <a:pt x="2444" y="999"/>
                    </a:cubicBezTo>
                    <a:cubicBezTo>
                      <a:pt x="2463" y="982"/>
                      <a:pt x="2459" y="940"/>
                      <a:pt x="2454" y="915"/>
                    </a:cubicBezTo>
                    <a:cubicBezTo>
                      <a:pt x="2481" y="930"/>
                      <a:pt x="2464" y="974"/>
                      <a:pt x="2471" y="1011"/>
                    </a:cubicBezTo>
                    <a:cubicBezTo>
                      <a:pt x="2490" y="996"/>
                      <a:pt x="2475" y="941"/>
                      <a:pt x="2485" y="915"/>
                    </a:cubicBezTo>
                    <a:cubicBezTo>
                      <a:pt x="2499" y="934"/>
                      <a:pt x="2496" y="974"/>
                      <a:pt x="2508" y="995"/>
                    </a:cubicBezTo>
                    <a:cubicBezTo>
                      <a:pt x="2499" y="995"/>
                      <a:pt x="2501" y="988"/>
                      <a:pt x="2495" y="995"/>
                    </a:cubicBezTo>
                    <a:cubicBezTo>
                      <a:pt x="2493" y="1014"/>
                      <a:pt x="2505" y="1017"/>
                      <a:pt x="2505" y="1035"/>
                    </a:cubicBezTo>
                    <a:cubicBezTo>
                      <a:pt x="2497" y="1019"/>
                      <a:pt x="2499" y="1037"/>
                      <a:pt x="2491" y="1043"/>
                    </a:cubicBezTo>
                    <a:cubicBezTo>
                      <a:pt x="2494" y="1047"/>
                      <a:pt x="2499" y="1047"/>
                      <a:pt x="2498" y="1055"/>
                    </a:cubicBezTo>
                    <a:cubicBezTo>
                      <a:pt x="2494" y="1050"/>
                      <a:pt x="2493" y="1053"/>
                      <a:pt x="2488" y="1055"/>
                    </a:cubicBezTo>
                    <a:cubicBezTo>
                      <a:pt x="2494" y="1068"/>
                      <a:pt x="2483" y="1072"/>
                      <a:pt x="2481" y="1086"/>
                    </a:cubicBezTo>
                    <a:cubicBezTo>
                      <a:pt x="2485" y="1098"/>
                      <a:pt x="2496" y="1085"/>
                      <a:pt x="2501" y="1086"/>
                    </a:cubicBezTo>
                    <a:cubicBezTo>
                      <a:pt x="2500" y="1133"/>
                      <a:pt x="2473" y="1148"/>
                      <a:pt x="2458" y="1178"/>
                    </a:cubicBezTo>
                    <a:cubicBezTo>
                      <a:pt x="2457" y="1156"/>
                      <a:pt x="2482" y="1130"/>
                      <a:pt x="2485" y="1098"/>
                    </a:cubicBezTo>
                    <a:cubicBezTo>
                      <a:pt x="2465" y="1125"/>
                      <a:pt x="2453" y="1161"/>
                      <a:pt x="2438" y="1194"/>
                    </a:cubicBezTo>
                    <a:cubicBezTo>
                      <a:pt x="2442" y="1206"/>
                      <a:pt x="2454" y="1177"/>
                      <a:pt x="2458" y="1198"/>
                    </a:cubicBezTo>
                    <a:cubicBezTo>
                      <a:pt x="2461" y="1212"/>
                      <a:pt x="2443" y="1202"/>
                      <a:pt x="2441" y="1210"/>
                    </a:cubicBezTo>
                    <a:cubicBezTo>
                      <a:pt x="2452" y="1216"/>
                      <a:pt x="2460" y="1235"/>
                      <a:pt x="2471" y="1234"/>
                    </a:cubicBezTo>
                    <a:cubicBezTo>
                      <a:pt x="2475" y="1241"/>
                      <a:pt x="2468" y="1246"/>
                      <a:pt x="2468" y="1258"/>
                    </a:cubicBezTo>
                    <a:cubicBezTo>
                      <a:pt x="2469" y="1266"/>
                      <a:pt x="2486" y="1261"/>
                      <a:pt x="2485" y="1254"/>
                    </a:cubicBezTo>
                    <a:cubicBezTo>
                      <a:pt x="2483" y="1274"/>
                      <a:pt x="2441" y="1299"/>
                      <a:pt x="2444" y="1325"/>
                    </a:cubicBezTo>
                    <a:cubicBezTo>
                      <a:pt x="2430" y="1328"/>
                      <a:pt x="2426" y="1344"/>
                      <a:pt x="2411" y="1345"/>
                    </a:cubicBezTo>
                    <a:cubicBezTo>
                      <a:pt x="2417" y="1340"/>
                      <a:pt x="2423" y="1321"/>
                      <a:pt x="2431" y="1329"/>
                    </a:cubicBezTo>
                    <a:cubicBezTo>
                      <a:pt x="2419" y="1320"/>
                      <a:pt x="2442" y="1312"/>
                      <a:pt x="2431" y="1305"/>
                    </a:cubicBezTo>
                    <a:cubicBezTo>
                      <a:pt x="2431" y="1306"/>
                      <a:pt x="2456" y="1299"/>
                      <a:pt x="2438" y="1293"/>
                    </a:cubicBezTo>
                    <a:cubicBezTo>
                      <a:pt x="2445" y="1290"/>
                      <a:pt x="2457" y="1294"/>
                      <a:pt x="2461" y="1278"/>
                    </a:cubicBezTo>
                    <a:cubicBezTo>
                      <a:pt x="2451" y="1264"/>
                      <a:pt x="2462" y="1237"/>
                      <a:pt x="2441" y="1230"/>
                    </a:cubicBezTo>
                    <a:cubicBezTo>
                      <a:pt x="2436" y="1235"/>
                      <a:pt x="2438" y="1247"/>
                      <a:pt x="2424" y="1242"/>
                    </a:cubicBezTo>
                    <a:cubicBezTo>
                      <a:pt x="2428" y="1231"/>
                      <a:pt x="2428" y="1214"/>
                      <a:pt x="2427" y="1198"/>
                    </a:cubicBezTo>
                    <a:cubicBezTo>
                      <a:pt x="2401" y="1209"/>
                      <a:pt x="2413" y="1229"/>
                      <a:pt x="2404" y="1250"/>
                    </a:cubicBezTo>
                    <a:cubicBezTo>
                      <a:pt x="2390" y="1233"/>
                      <a:pt x="2390" y="1212"/>
                      <a:pt x="2387" y="1190"/>
                    </a:cubicBezTo>
                    <a:cubicBezTo>
                      <a:pt x="2394" y="1185"/>
                      <a:pt x="2407" y="1187"/>
                      <a:pt x="2407" y="1174"/>
                    </a:cubicBezTo>
                    <a:cubicBezTo>
                      <a:pt x="2414" y="1176"/>
                      <a:pt x="2420" y="1180"/>
                      <a:pt x="2417" y="1194"/>
                    </a:cubicBezTo>
                    <a:cubicBezTo>
                      <a:pt x="2427" y="1180"/>
                      <a:pt x="2432" y="1168"/>
                      <a:pt x="2427" y="1146"/>
                    </a:cubicBezTo>
                    <a:cubicBezTo>
                      <a:pt x="2442" y="1134"/>
                      <a:pt x="2460" y="1105"/>
                      <a:pt x="2451" y="1078"/>
                    </a:cubicBezTo>
                    <a:cubicBezTo>
                      <a:pt x="2441" y="1095"/>
                      <a:pt x="2453" y="1115"/>
                      <a:pt x="2427" y="1126"/>
                    </a:cubicBezTo>
                    <a:cubicBezTo>
                      <a:pt x="2428" y="1099"/>
                      <a:pt x="2445" y="1091"/>
                      <a:pt x="2441" y="1059"/>
                    </a:cubicBezTo>
                    <a:cubicBezTo>
                      <a:pt x="2433" y="1080"/>
                      <a:pt x="2422" y="1100"/>
                      <a:pt x="2424" y="1122"/>
                    </a:cubicBezTo>
                    <a:cubicBezTo>
                      <a:pt x="2418" y="1123"/>
                      <a:pt x="2417" y="1117"/>
                      <a:pt x="2411" y="1118"/>
                    </a:cubicBezTo>
                    <a:cubicBezTo>
                      <a:pt x="2412" y="1122"/>
                      <a:pt x="2414" y="1125"/>
                      <a:pt x="2417" y="1126"/>
                    </a:cubicBezTo>
                    <a:cubicBezTo>
                      <a:pt x="2395" y="1140"/>
                      <a:pt x="2383" y="1168"/>
                      <a:pt x="2374" y="1198"/>
                    </a:cubicBezTo>
                    <a:cubicBezTo>
                      <a:pt x="2362" y="1187"/>
                      <a:pt x="2352" y="1205"/>
                      <a:pt x="2353" y="1222"/>
                    </a:cubicBezTo>
                    <a:cubicBezTo>
                      <a:pt x="2336" y="1194"/>
                      <a:pt x="2342" y="1235"/>
                      <a:pt x="2337" y="1254"/>
                    </a:cubicBezTo>
                    <a:cubicBezTo>
                      <a:pt x="2332" y="1232"/>
                      <a:pt x="2314" y="1250"/>
                      <a:pt x="2306" y="1258"/>
                    </a:cubicBezTo>
                    <a:cubicBezTo>
                      <a:pt x="2310" y="1270"/>
                      <a:pt x="2330" y="1263"/>
                      <a:pt x="2320" y="1282"/>
                    </a:cubicBezTo>
                    <a:cubicBezTo>
                      <a:pt x="2327" y="1283"/>
                      <a:pt x="2326" y="1276"/>
                      <a:pt x="2327" y="1270"/>
                    </a:cubicBezTo>
                    <a:cubicBezTo>
                      <a:pt x="2333" y="1285"/>
                      <a:pt x="2344" y="1303"/>
                      <a:pt x="2343" y="1325"/>
                    </a:cubicBezTo>
                    <a:cubicBezTo>
                      <a:pt x="2339" y="1329"/>
                      <a:pt x="2333" y="1318"/>
                      <a:pt x="2327" y="1333"/>
                    </a:cubicBezTo>
                    <a:cubicBezTo>
                      <a:pt x="2318" y="1329"/>
                      <a:pt x="2328" y="1302"/>
                      <a:pt x="2320" y="1297"/>
                    </a:cubicBezTo>
                    <a:cubicBezTo>
                      <a:pt x="2314" y="1313"/>
                      <a:pt x="2317" y="1339"/>
                      <a:pt x="2296" y="1337"/>
                    </a:cubicBezTo>
                    <a:cubicBezTo>
                      <a:pt x="2300" y="1353"/>
                      <a:pt x="2308" y="1338"/>
                      <a:pt x="2320" y="1341"/>
                    </a:cubicBezTo>
                    <a:cubicBezTo>
                      <a:pt x="2308" y="1353"/>
                      <a:pt x="2314" y="1351"/>
                      <a:pt x="2330" y="1349"/>
                    </a:cubicBezTo>
                    <a:cubicBezTo>
                      <a:pt x="2329" y="1356"/>
                      <a:pt x="2334" y="1358"/>
                      <a:pt x="2333" y="1365"/>
                    </a:cubicBezTo>
                    <a:cubicBezTo>
                      <a:pt x="2331" y="1363"/>
                      <a:pt x="2328" y="1361"/>
                      <a:pt x="2323" y="1361"/>
                    </a:cubicBezTo>
                    <a:cubicBezTo>
                      <a:pt x="2331" y="1384"/>
                      <a:pt x="2319" y="1400"/>
                      <a:pt x="2320" y="1425"/>
                    </a:cubicBezTo>
                    <a:cubicBezTo>
                      <a:pt x="2331" y="1428"/>
                      <a:pt x="2333" y="1419"/>
                      <a:pt x="2343" y="1421"/>
                    </a:cubicBezTo>
                    <a:cubicBezTo>
                      <a:pt x="2350" y="1429"/>
                      <a:pt x="2337" y="1437"/>
                      <a:pt x="2337" y="1449"/>
                    </a:cubicBezTo>
                    <a:cubicBezTo>
                      <a:pt x="2325" y="1446"/>
                      <a:pt x="2322" y="1456"/>
                      <a:pt x="2316" y="1449"/>
                    </a:cubicBezTo>
                    <a:cubicBezTo>
                      <a:pt x="2307" y="1461"/>
                      <a:pt x="2305" y="1481"/>
                      <a:pt x="2286" y="1481"/>
                    </a:cubicBezTo>
                    <a:cubicBezTo>
                      <a:pt x="2288" y="1489"/>
                      <a:pt x="2303" y="1482"/>
                      <a:pt x="2310" y="1485"/>
                    </a:cubicBezTo>
                    <a:cubicBezTo>
                      <a:pt x="2310" y="1504"/>
                      <a:pt x="2308" y="1520"/>
                      <a:pt x="2300" y="1528"/>
                    </a:cubicBezTo>
                    <a:cubicBezTo>
                      <a:pt x="2290" y="1525"/>
                      <a:pt x="2306" y="1514"/>
                      <a:pt x="2296" y="1508"/>
                    </a:cubicBezTo>
                    <a:cubicBezTo>
                      <a:pt x="2292" y="1516"/>
                      <a:pt x="2273" y="1507"/>
                      <a:pt x="2273" y="1520"/>
                    </a:cubicBezTo>
                    <a:cubicBezTo>
                      <a:pt x="2274" y="1526"/>
                      <a:pt x="2277" y="1519"/>
                      <a:pt x="2283" y="1520"/>
                    </a:cubicBezTo>
                    <a:cubicBezTo>
                      <a:pt x="2268" y="1526"/>
                      <a:pt x="2255" y="1552"/>
                      <a:pt x="2236" y="1540"/>
                    </a:cubicBezTo>
                    <a:cubicBezTo>
                      <a:pt x="2233" y="1527"/>
                      <a:pt x="2247" y="1535"/>
                      <a:pt x="2249" y="1528"/>
                    </a:cubicBezTo>
                    <a:cubicBezTo>
                      <a:pt x="2224" y="1515"/>
                      <a:pt x="2210" y="1549"/>
                      <a:pt x="2202" y="1572"/>
                    </a:cubicBezTo>
                    <a:cubicBezTo>
                      <a:pt x="2205" y="1584"/>
                      <a:pt x="2213" y="1570"/>
                      <a:pt x="2219" y="1572"/>
                    </a:cubicBezTo>
                    <a:cubicBezTo>
                      <a:pt x="2219" y="1580"/>
                      <a:pt x="2210" y="1577"/>
                      <a:pt x="2212" y="1588"/>
                    </a:cubicBezTo>
                    <a:cubicBezTo>
                      <a:pt x="2227" y="1588"/>
                      <a:pt x="2228" y="1572"/>
                      <a:pt x="2242" y="1572"/>
                    </a:cubicBezTo>
                    <a:cubicBezTo>
                      <a:pt x="2244" y="1563"/>
                      <a:pt x="2227" y="1574"/>
                      <a:pt x="2232" y="1560"/>
                    </a:cubicBezTo>
                    <a:cubicBezTo>
                      <a:pt x="2242" y="1545"/>
                      <a:pt x="2271" y="1578"/>
                      <a:pt x="2293" y="1560"/>
                    </a:cubicBezTo>
                    <a:cubicBezTo>
                      <a:pt x="2295" y="1548"/>
                      <a:pt x="2281" y="1550"/>
                      <a:pt x="2289" y="1540"/>
                    </a:cubicBezTo>
                    <a:cubicBezTo>
                      <a:pt x="2317" y="1539"/>
                      <a:pt x="2327" y="1518"/>
                      <a:pt x="2347" y="1508"/>
                    </a:cubicBezTo>
                    <a:cubicBezTo>
                      <a:pt x="2341" y="1501"/>
                      <a:pt x="2348" y="1486"/>
                      <a:pt x="2350" y="1477"/>
                    </a:cubicBezTo>
                    <a:cubicBezTo>
                      <a:pt x="2356" y="1483"/>
                      <a:pt x="2370" y="1480"/>
                      <a:pt x="2380" y="1481"/>
                    </a:cubicBezTo>
                    <a:cubicBezTo>
                      <a:pt x="2376" y="1486"/>
                      <a:pt x="2376" y="1491"/>
                      <a:pt x="2380" y="1497"/>
                    </a:cubicBezTo>
                    <a:cubicBezTo>
                      <a:pt x="2390" y="1494"/>
                      <a:pt x="2394" y="1487"/>
                      <a:pt x="2404" y="1485"/>
                    </a:cubicBezTo>
                    <a:cubicBezTo>
                      <a:pt x="2405" y="1493"/>
                      <a:pt x="2401" y="1497"/>
                      <a:pt x="2394" y="1497"/>
                    </a:cubicBezTo>
                    <a:cubicBezTo>
                      <a:pt x="2412" y="1507"/>
                      <a:pt x="2429" y="1483"/>
                      <a:pt x="2448" y="1481"/>
                    </a:cubicBezTo>
                    <a:cubicBezTo>
                      <a:pt x="2435" y="1475"/>
                      <a:pt x="2477" y="1448"/>
                      <a:pt x="2488" y="1433"/>
                    </a:cubicBezTo>
                    <a:cubicBezTo>
                      <a:pt x="2485" y="1427"/>
                      <a:pt x="2477" y="1428"/>
                      <a:pt x="2475" y="1421"/>
                    </a:cubicBezTo>
                    <a:cubicBezTo>
                      <a:pt x="2480" y="1406"/>
                      <a:pt x="2496" y="1404"/>
                      <a:pt x="2501" y="1389"/>
                    </a:cubicBezTo>
                    <a:cubicBezTo>
                      <a:pt x="2476" y="1402"/>
                      <a:pt x="2445" y="1444"/>
                      <a:pt x="2407" y="1457"/>
                    </a:cubicBezTo>
                    <a:cubicBezTo>
                      <a:pt x="2438" y="1432"/>
                      <a:pt x="2465" y="1402"/>
                      <a:pt x="2498" y="1381"/>
                    </a:cubicBezTo>
                    <a:cubicBezTo>
                      <a:pt x="2498" y="1374"/>
                      <a:pt x="2498" y="1368"/>
                      <a:pt x="2498" y="1361"/>
                    </a:cubicBezTo>
                    <a:cubicBezTo>
                      <a:pt x="2506" y="1356"/>
                      <a:pt x="2511" y="1347"/>
                      <a:pt x="2525" y="1349"/>
                    </a:cubicBezTo>
                    <a:cubicBezTo>
                      <a:pt x="2521" y="1360"/>
                      <a:pt x="2518" y="1362"/>
                      <a:pt x="2508" y="1357"/>
                    </a:cubicBezTo>
                    <a:cubicBezTo>
                      <a:pt x="2516" y="1363"/>
                      <a:pt x="2515" y="1365"/>
                      <a:pt x="2512" y="1377"/>
                    </a:cubicBezTo>
                    <a:cubicBezTo>
                      <a:pt x="2525" y="1370"/>
                      <a:pt x="2533" y="1357"/>
                      <a:pt x="2549" y="1353"/>
                    </a:cubicBezTo>
                    <a:cubicBezTo>
                      <a:pt x="2542" y="1332"/>
                      <a:pt x="2558" y="1343"/>
                      <a:pt x="2569" y="1329"/>
                    </a:cubicBezTo>
                    <a:cubicBezTo>
                      <a:pt x="2563" y="1304"/>
                      <a:pt x="2586" y="1285"/>
                      <a:pt x="2592" y="1262"/>
                    </a:cubicBezTo>
                    <a:cubicBezTo>
                      <a:pt x="2579" y="1244"/>
                      <a:pt x="2571" y="1281"/>
                      <a:pt x="2555" y="1270"/>
                    </a:cubicBezTo>
                    <a:cubicBezTo>
                      <a:pt x="2547" y="1277"/>
                      <a:pt x="2542" y="1288"/>
                      <a:pt x="2542" y="1305"/>
                    </a:cubicBezTo>
                    <a:cubicBezTo>
                      <a:pt x="2533" y="1304"/>
                      <a:pt x="2527" y="1307"/>
                      <a:pt x="2528" y="1317"/>
                    </a:cubicBezTo>
                    <a:cubicBezTo>
                      <a:pt x="2518" y="1311"/>
                      <a:pt x="2531" y="1300"/>
                      <a:pt x="2528" y="1289"/>
                    </a:cubicBezTo>
                    <a:cubicBezTo>
                      <a:pt x="2511" y="1290"/>
                      <a:pt x="2493" y="1300"/>
                      <a:pt x="2481" y="1321"/>
                    </a:cubicBezTo>
                    <a:cubicBezTo>
                      <a:pt x="2482" y="1330"/>
                      <a:pt x="2490" y="1330"/>
                      <a:pt x="2498" y="1329"/>
                    </a:cubicBezTo>
                    <a:cubicBezTo>
                      <a:pt x="2496" y="1338"/>
                      <a:pt x="2491" y="1342"/>
                      <a:pt x="2488" y="1349"/>
                    </a:cubicBezTo>
                    <a:cubicBezTo>
                      <a:pt x="2502" y="1343"/>
                      <a:pt x="2510" y="1330"/>
                      <a:pt x="2522" y="1321"/>
                    </a:cubicBezTo>
                    <a:cubicBezTo>
                      <a:pt x="2520" y="1335"/>
                      <a:pt x="2497" y="1358"/>
                      <a:pt x="2481" y="1369"/>
                    </a:cubicBezTo>
                    <a:cubicBezTo>
                      <a:pt x="2492" y="1347"/>
                      <a:pt x="2468" y="1346"/>
                      <a:pt x="2478" y="1321"/>
                    </a:cubicBezTo>
                    <a:cubicBezTo>
                      <a:pt x="2465" y="1327"/>
                      <a:pt x="2454" y="1332"/>
                      <a:pt x="2444" y="1349"/>
                    </a:cubicBezTo>
                    <a:cubicBezTo>
                      <a:pt x="2452" y="1304"/>
                      <a:pt x="2508" y="1260"/>
                      <a:pt x="2512" y="1210"/>
                    </a:cubicBezTo>
                    <a:cubicBezTo>
                      <a:pt x="2509" y="1221"/>
                      <a:pt x="2502" y="1228"/>
                      <a:pt x="2498" y="1238"/>
                    </a:cubicBezTo>
                    <a:cubicBezTo>
                      <a:pt x="2485" y="1234"/>
                      <a:pt x="2500" y="1213"/>
                      <a:pt x="2501" y="1202"/>
                    </a:cubicBezTo>
                    <a:cubicBezTo>
                      <a:pt x="2530" y="1211"/>
                      <a:pt x="2543" y="1160"/>
                      <a:pt x="2549" y="1118"/>
                    </a:cubicBezTo>
                    <a:cubicBezTo>
                      <a:pt x="2531" y="1113"/>
                      <a:pt x="2533" y="1132"/>
                      <a:pt x="2518" y="1130"/>
                    </a:cubicBezTo>
                    <a:cubicBezTo>
                      <a:pt x="2521" y="1106"/>
                      <a:pt x="2529" y="1064"/>
                      <a:pt x="2528" y="1027"/>
                    </a:cubicBezTo>
                    <a:cubicBezTo>
                      <a:pt x="2537" y="1033"/>
                      <a:pt x="2537" y="1049"/>
                      <a:pt x="2545" y="1047"/>
                    </a:cubicBezTo>
                    <a:cubicBezTo>
                      <a:pt x="2545" y="1065"/>
                      <a:pt x="2530" y="1065"/>
                      <a:pt x="2532" y="1086"/>
                    </a:cubicBezTo>
                    <a:cubicBezTo>
                      <a:pt x="2538" y="1086"/>
                      <a:pt x="2546" y="1095"/>
                      <a:pt x="2539" y="1110"/>
                    </a:cubicBezTo>
                    <a:cubicBezTo>
                      <a:pt x="2572" y="1111"/>
                      <a:pt x="2548" y="1045"/>
                      <a:pt x="2569" y="1031"/>
                    </a:cubicBezTo>
                    <a:cubicBezTo>
                      <a:pt x="2562" y="1090"/>
                      <a:pt x="2554" y="1139"/>
                      <a:pt x="2542" y="1202"/>
                    </a:cubicBezTo>
                    <a:cubicBezTo>
                      <a:pt x="2543" y="1212"/>
                      <a:pt x="2565" y="1198"/>
                      <a:pt x="2559" y="1218"/>
                    </a:cubicBezTo>
                    <a:cubicBezTo>
                      <a:pt x="2566" y="1213"/>
                      <a:pt x="2568" y="1190"/>
                      <a:pt x="2579" y="1202"/>
                    </a:cubicBezTo>
                    <a:cubicBezTo>
                      <a:pt x="2581" y="1181"/>
                      <a:pt x="2583" y="1162"/>
                      <a:pt x="2592" y="1150"/>
                    </a:cubicBezTo>
                    <a:cubicBezTo>
                      <a:pt x="2600" y="1148"/>
                      <a:pt x="2597" y="1158"/>
                      <a:pt x="2602" y="1158"/>
                    </a:cubicBezTo>
                    <a:cubicBezTo>
                      <a:pt x="2600" y="1177"/>
                      <a:pt x="2591" y="1187"/>
                      <a:pt x="2589" y="1206"/>
                    </a:cubicBezTo>
                    <a:cubicBezTo>
                      <a:pt x="2613" y="1195"/>
                      <a:pt x="2619" y="1136"/>
                      <a:pt x="2609" y="1110"/>
                    </a:cubicBezTo>
                    <a:cubicBezTo>
                      <a:pt x="2595" y="1115"/>
                      <a:pt x="2609" y="1127"/>
                      <a:pt x="2609" y="1138"/>
                    </a:cubicBezTo>
                    <a:cubicBezTo>
                      <a:pt x="2592" y="1135"/>
                      <a:pt x="2589" y="1128"/>
                      <a:pt x="2572" y="1142"/>
                    </a:cubicBezTo>
                    <a:cubicBezTo>
                      <a:pt x="2564" y="1130"/>
                      <a:pt x="2582" y="1103"/>
                      <a:pt x="2569" y="1106"/>
                    </a:cubicBezTo>
                    <a:cubicBezTo>
                      <a:pt x="2570" y="1093"/>
                      <a:pt x="2573" y="1041"/>
                      <a:pt x="2576" y="1027"/>
                    </a:cubicBezTo>
                    <a:cubicBezTo>
                      <a:pt x="2575" y="981"/>
                      <a:pt x="2581" y="1024"/>
                      <a:pt x="2579" y="1047"/>
                    </a:cubicBezTo>
                    <a:cubicBezTo>
                      <a:pt x="2583" y="1052"/>
                      <a:pt x="2586" y="1048"/>
                      <a:pt x="2596" y="1047"/>
                    </a:cubicBezTo>
                    <a:cubicBezTo>
                      <a:pt x="2598" y="1059"/>
                      <a:pt x="2590" y="1058"/>
                      <a:pt x="2592" y="1071"/>
                    </a:cubicBezTo>
                    <a:cubicBezTo>
                      <a:pt x="2599" y="1073"/>
                      <a:pt x="2600" y="1063"/>
                      <a:pt x="2596" y="1063"/>
                    </a:cubicBezTo>
                    <a:cubicBezTo>
                      <a:pt x="2599" y="1049"/>
                      <a:pt x="2603" y="1062"/>
                      <a:pt x="2609" y="1055"/>
                    </a:cubicBezTo>
                    <a:cubicBezTo>
                      <a:pt x="2607" y="1032"/>
                      <a:pt x="2614" y="1021"/>
                      <a:pt x="2613" y="999"/>
                    </a:cubicBezTo>
                    <a:cubicBezTo>
                      <a:pt x="2618" y="998"/>
                      <a:pt x="2621" y="1006"/>
                      <a:pt x="2623" y="999"/>
                    </a:cubicBezTo>
                    <a:cubicBezTo>
                      <a:pt x="2630" y="1000"/>
                      <a:pt x="2624" y="1016"/>
                      <a:pt x="2629" y="1019"/>
                    </a:cubicBezTo>
                    <a:cubicBezTo>
                      <a:pt x="2649" y="1008"/>
                      <a:pt x="2661" y="1001"/>
                      <a:pt x="2676" y="995"/>
                    </a:cubicBezTo>
                    <a:cubicBezTo>
                      <a:pt x="2672" y="990"/>
                      <a:pt x="2673" y="978"/>
                      <a:pt x="2673" y="967"/>
                    </a:cubicBezTo>
                    <a:cubicBezTo>
                      <a:pt x="2670" y="955"/>
                      <a:pt x="2668" y="976"/>
                      <a:pt x="2660" y="971"/>
                    </a:cubicBezTo>
                    <a:cubicBezTo>
                      <a:pt x="2660" y="960"/>
                      <a:pt x="2661" y="948"/>
                      <a:pt x="2656" y="943"/>
                    </a:cubicBezTo>
                    <a:cubicBezTo>
                      <a:pt x="2644" y="946"/>
                      <a:pt x="2657" y="956"/>
                      <a:pt x="2653" y="971"/>
                    </a:cubicBezTo>
                    <a:cubicBezTo>
                      <a:pt x="2645" y="956"/>
                      <a:pt x="2624" y="957"/>
                      <a:pt x="2623" y="935"/>
                    </a:cubicBezTo>
                    <a:cubicBezTo>
                      <a:pt x="2633" y="932"/>
                      <a:pt x="2627" y="948"/>
                      <a:pt x="2636" y="947"/>
                    </a:cubicBezTo>
                    <a:cubicBezTo>
                      <a:pt x="2647" y="900"/>
                      <a:pt x="2630" y="885"/>
                      <a:pt x="2633" y="848"/>
                    </a:cubicBezTo>
                    <a:cubicBezTo>
                      <a:pt x="2642" y="843"/>
                      <a:pt x="2670" y="870"/>
                      <a:pt x="2673" y="844"/>
                    </a:cubicBezTo>
                    <a:cubicBezTo>
                      <a:pt x="2724" y="845"/>
                      <a:pt x="2695" y="915"/>
                      <a:pt x="2713" y="939"/>
                    </a:cubicBezTo>
                    <a:cubicBezTo>
                      <a:pt x="2713" y="957"/>
                      <a:pt x="2709" y="971"/>
                      <a:pt x="2693" y="971"/>
                    </a:cubicBezTo>
                    <a:cubicBezTo>
                      <a:pt x="2694" y="934"/>
                      <a:pt x="2710" y="896"/>
                      <a:pt x="2680" y="883"/>
                    </a:cubicBezTo>
                    <a:cubicBezTo>
                      <a:pt x="2677" y="884"/>
                      <a:pt x="2676" y="887"/>
                      <a:pt x="2673" y="887"/>
                    </a:cubicBezTo>
                    <a:cubicBezTo>
                      <a:pt x="2677" y="908"/>
                      <a:pt x="2677" y="933"/>
                      <a:pt x="2690" y="943"/>
                    </a:cubicBezTo>
                    <a:cubicBezTo>
                      <a:pt x="2676" y="950"/>
                      <a:pt x="2697" y="974"/>
                      <a:pt x="2676" y="975"/>
                    </a:cubicBezTo>
                    <a:cubicBezTo>
                      <a:pt x="2692" y="1001"/>
                      <a:pt x="2679" y="1010"/>
                      <a:pt x="2676" y="1043"/>
                    </a:cubicBezTo>
                    <a:cubicBezTo>
                      <a:pt x="2679" y="1046"/>
                      <a:pt x="2683" y="1049"/>
                      <a:pt x="2687" y="1051"/>
                    </a:cubicBezTo>
                    <a:cubicBezTo>
                      <a:pt x="2694" y="1041"/>
                      <a:pt x="2688" y="1015"/>
                      <a:pt x="2690" y="999"/>
                    </a:cubicBezTo>
                    <a:cubicBezTo>
                      <a:pt x="2725" y="1017"/>
                      <a:pt x="2683" y="1056"/>
                      <a:pt x="2680" y="1078"/>
                    </a:cubicBezTo>
                    <a:cubicBezTo>
                      <a:pt x="2696" y="1064"/>
                      <a:pt x="2707" y="1081"/>
                      <a:pt x="2710" y="1063"/>
                    </a:cubicBezTo>
                    <a:cubicBezTo>
                      <a:pt x="2724" y="1073"/>
                      <a:pt x="2707" y="1133"/>
                      <a:pt x="2683" y="1122"/>
                    </a:cubicBezTo>
                    <a:cubicBezTo>
                      <a:pt x="2681" y="1138"/>
                      <a:pt x="2688" y="1143"/>
                      <a:pt x="2693" y="1150"/>
                    </a:cubicBezTo>
                    <a:cubicBezTo>
                      <a:pt x="2688" y="1160"/>
                      <a:pt x="2688" y="1175"/>
                      <a:pt x="2680" y="1182"/>
                    </a:cubicBezTo>
                    <a:cubicBezTo>
                      <a:pt x="2695" y="1226"/>
                      <a:pt x="2642" y="1243"/>
                      <a:pt x="2653" y="1293"/>
                    </a:cubicBezTo>
                    <a:cubicBezTo>
                      <a:pt x="2638" y="1301"/>
                      <a:pt x="2643" y="1309"/>
                      <a:pt x="2636" y="1325"/>
                    </a:cubicBezTo>
                    <a:cubicBezTo>
                      <a:pt x="2613" y="1327"/>
                      <a:pt x="2597" y="1316"/>
                      <a:pt x="2582" y="1329"/>
                    </a:cubicBezTo>
                    <a:cubicBezTo>
                      <a:pt x="2591" y="1339"/>
                      <a:pt x="2605" y="1342"/>
                      <a:pt x="2616" y="1349"/>
                    </a:cubicBezTo>
                    <a:cubicBezTo>
                      <a:pt x="2619" y="1350"/>
                      <a:pt x="2619" y="1348"/>
                      <a:pt x="2619" y="1345"/>
                    </a:cubicBezTo>
                    <a:cubicBezTo>
                      <a:pt x="2603" y="1366"/>
                      <a:pt x="2576" y="1408"/>
                      <a:pt x="2545" y="1425"/>
                    </a:cubicBezTo>
                    <a:close/>
                    <a:moveTo>
                      <a:pt x="2582" y="1385"/>
                    </a:moveTo>
                    <a:cubicBezTo>
                      <a:pt x="2577" y="1379"/>
                      <a:pt x="2563" y="1384"/>
                      <a:pt x="2565" y="1369"/>
                    </a:cubicBezTo>
                    <a:cubicBezTo>
                      <a:pt x="2548" y="1386"/>
                      <a:pt x="2538" y="1384"/>
                      <a:pt x="2522" y="1401"/>
                    </a:cubicBezTo>
                    <a:cubicBezTo>
                      <a:pt x="2543" y="1412"/>
                      <a:pt x="2569" y="1396"/>
                      <a:pt x="2582" y="1385"/>
                    </a:cubicBezTo>
                    <a:close/>
                    <a:moveTo>
                      <a:pt x="681" y="525"/>
                    </a:moveTo>
                    <a:cubicBezTo>
                      <a:pt x="698" y="527"/>
                      <a:pt x="717" y="511"/>
                      <a:pt x="708" y="497"/>
                    </a:cubicBezTo>
                    <a:cubicBezTo>
                      <a:pt x="708" y="499"/>
                      <a:pt x="705" y="502"/>
                      <a:pt x="705" y="497"/>
                    </a:cubicBezTo>
                    <a:cubicBezTo>
                      <a:pt x="693" y="502"/>
                      <a:pt x="687" y="513"/>
                      <a:pt x="681" y="525"/>
                    </a:cubicBezTo>
                    <a:close/>
                    <a:moveTo>
                      <a:pt x="917" y="159"/>
                    </a:moveTo>
                    <a:cubicBezTo>
                      <a:pt x="922" y="158"/>
                      <a:pt x="929" y="160"/>
                      <a:pt x="930" y="155"/>
                    </a:cubicBezTo>
                    <a:cubicBezTo>
                      <a:pt x="918" y="149"/>
                      <a:pt x="938" y="149"/>
                      <a:pt x="933" y="139"/>
                    </a:cubicBezTo>
                    <a:cubicBezTo>
                      <a:pt x="905" y="161"/>
                      <a:pt x="853" y="163"/>
                      <a:pt x="843" y="199"/>
                    </a:cubicBezTo>
                    <a:cubicBezTo>
                      <a:pt x="865" y="182"/>
                      <a:pt x="898" y="197"/>
                      <a:pt x="917" y="159"/>
                    </a:cubicBezTo>
                    <a:close/>
                    <a:moveTo>
                      <a:pt x="2088" y="378"/>
                    </a:moveTo>
                    <a:cubicBezTo>
                      <a:pt x="2101" y="375"/>
                      <a:pt x="2107" y="382"/>
                      <a:pt x="2118" y="382"/>
                    </a:cubicBezTo>
                    <a:cubicBezTo>
                      <a:pt x="2120" y="358"/>
                      <a:pt x="2090" y="357"/>
                      <a:pt x="2088" y="378"/>
                    </a:cubicBezTo>
                    <a:close/>
                    <a:moveTo>
                      <a:pt x="2673" y="1146"/>
                    </a:moveTo>
                    <a:cubicBezTo>
                      <a:pt x="2679" y="1138"/>
                      <a:pt x="2677" y="1121"/>
                      <a:pt x="2680" y="1110"/>
                    </a:cubicBezTo>
                    <a:cubicBezTo>
                      <a:pt x="2672" y="1112"/>
                      <a:pt x="2658" y="1143"/>
                      <a:pt x="2673" y="1146"/>
                    </a:cubicBezTo>
                    <a:close/>
                    <a:moveTo>
                      <a:pt x="2660" y="1182"/>
                    </a:moveTo>
                    <a:cubicBezTo>
                      <a:pt x="2657" y="1190"/>
                      <a:pt x="2648" y="1199"/>
                      <a:pt x="2660" y="1202"/>
                    </a:cubicBezTo>
                    <a:cubicBezTo>
                      <a:pt x="2662" y="1194"/>
                      <a:pt x="2671" y="1185"/>
                      <a:pt x="2660" y="1182"/>
                    </a:cubicBezTo>
                    <a:close/>
                    <a:moveTo>
                      <a:pt x="2646" y="856"/>
                    </a:moveTo>
                    <a:cubicBezTo>
                      <a:pt x="2650" y="881"/>
                      <a:pt x="2641" y="899"/>
                      <a:pt x="2653" y="911"/>
                    </a:cubicBezTo>
                    <a:cubicBezTo>
                      <a:pt x="2654" y="908"/>
                      <a:pt x="2656" y="907"/>
                      <a:pt x="2660" y="907"/>
                    </a:cubicBezTo>
                    <a:cubicBezTo>
                      <a:pt x="2658" y="882"/>
                      <a:pt x="2663" y="867"/>
                      <a:pt x="2646" y="856"/>
                    </a:cubicBezTo>
                    <a:close/>
                    <a:moveTo>
                      <a:pt x="2646" y="1106"/>
                    </a:moveTo>
                    <a:cubicBezTo>
                      <a:pt x="2633" y="1109"/>
                      <a:pt x="2627" y="1153"/>
                      <a:pt x="2623" y="1178"/>
                    </a:cubicBezTo>
                    <a:cubicBezTo>
                      <a:pt x="2634" y="1161"/>
                      <a:pt x="2649" y="1128"/>
                      <a:pt x="2646" y="1106"/>
                    </a:cubicBezTo>
                    <a:close/>
                    <a:moveTo>
                      <a:pt x="2609" y="1222"/>
                    </a:moveTo>
                    <a:cubicBezTo>
                      <a:pt x="2614" y="1215"/>
                      <a:pt x="2631" y="1187"/>
                      <a:pt x="2619" y="1186"/>
                    </a:cubicBezTo>
                    <a:cubicBezTo>
                      <a:pt x="2619" y="1199"/>
                      <a:pt x="2600" y="1211"/>
                      <a:pt x="2609" y="1222"/>
                    </a:cubicBezTo>
                    <a:close/>
                    <a:moveTo>
                      <a:pt x="2542" y="1242"/>
                    </a:moveTo>
                    <a:cubicBezTo>
                      <a:pt x="2526" y="1240"/>
                      <a:pt x="2528" y="1260"/>
                      <a:pt x="2525" y="1274"/>
                    </a:cubicBezTo>
                    <a:cubicBezTo>
                      <a:pt x="2533" y="1268"/>
                      <a:pt x="2538" y="1284"/>
                      <a:pt x="2539" y="1274"/>
                    </a:cubicBezTo>
                    <a:cubicBezTo>
                      <a:pt x="2538" y="1268"/>
                      <a:pt x="2541" y="1255"/>
                      <a:pt x="2542" y="1242"/>
                    </a:cubicBezTo>
                    <a:close/>
                    <a:moveTo>
                      <a:pt x="2501" y="1266"/>
                    </a:moveTo>
                    <a:cubicBezTo>
                      <a:pt x="2512" y="1255"/>
                      <a:pt x="2527" y="1251"/>
                      <a:pt x="2528" y="1230"/>
                    </a:cubicBezTo>
                    <a:cubicBezTo>
                      <a:pt x="2518" y="1237"/>
                      <a:pt x="2499" y="1256"/>
                      <a:pt x="2501" y="1266"/>
                    </a:cubicBezTo>
                    <a:close/>
                    <a:moveTo>
                      <a:pt x="2461" y="1035"/>
                    </a:moveTo>
                    <a:cubicBezTo>
                      <a:pt x="2472" y="1036"/>
                      <a:pt x="2469" y="1020"/>
                      <a:pt x="2475" y="1015"/>
                    </a:cubicBezTo>
                    <a:cubicBezTo>
                      <a:pt x="2465" y="1016"/>
                      <a:pt x="2455" y="1027"/>
                      <a:pt x="2461" y="1035"/>
                    </a:cubicBezTo>
                    <a:close/>
                    <a:moveTo>
                      <a:pt x="2397" y="720"/>
                    </a:moveTo>
                    <a:cubicBezTo>
                      <a:pt x="2407" y="726"/>
                      <a:pt x="2402" y="748"/>
                      <a:pt x="2417" y="748"/>
                    </a:cubicBezTo>
                    <a:cubicBezTo>
                      <a:pt x="2422" y="743"/>
                      <a:pt x="2421" y="731"/>
                      <a:pt x="2421" y="720"/>
                    </a:cubicBezTo>
                    <a:cubicBezTo>
                      <a:pt x="2411" y="717"/>
                      <a:pt x="2412" y="726"/>
                      <a:pt x="2404" y="724"/>
                    </a:cubicBezTo>
                    <a:cubicBezTo>
                      <a:pt x="2403" y="720"/>
                      <a:pt x="2398" y="715"/>
                      <a:pt x="2397" y="720"/>
                    </a:cubicBezTo>
                    <a:close/>
                    <a:moveTo>
                      <a:pt x="2380" y="788"/>
                    </a:moveTo>
                    <a:cubicBezTo>
                      <a:pt x="2388" y="757"/>
                      <a:pt x="2354" y="733"/>
                      <a:pt x="2350" y="696"/>
                    </a:cubicBezTo>
                    <a:cubicBezTo>
                      <a:pt x="2334" y="695"/>
                      <a:pt x="2332" y="718"/>
                      <a:pt x="2320" y="700"/>
                    </a:cubicBezTo>
                    <a:cubicBezTo>
                      <a:pt x="2311" y="732"/>
                      <a:pt x="2340" y="760"/>
                      <a:pt x="2353" y="764"/>
                    </a:cubicBezTo>
                    <a:cubicBezTo>
                      <a:pt x="2350" y="763"/>
                      <a:pt x="2342" y="749"/>
                      <a:pt x="2350" y="748"/>
                    </a:cubicBezTo>
                    <a:cubicBezTo>
                      <a:pt x="2376" y="774"/>
                      <a:pt x="2385" y="827"/>
                      <a:pt x="2414" y="859"/>
                    </a:cubicBezTo>
                    <a:cubicBezTo>
                      <a:pt x="2406" y="832"/>
                      <a:pt x="2398" y="804"/>
                      <a:pt x="2380" y="788"/>
                    </a:cubicBezTo>
                    <a:close/>
                    <a:moveTo>
                      <a:pt x="2377" y="871"/>
                    </a:moveTo>
                    <a:cubicBezTo>
                      <a:pt x="2381" y="896"/>
                      <a:pt x="2390" y="914"/>
                      <a:pt x="2407" y="923"/>
                    </a:cubicBezTo>
                    <a:cubicBezTo>
                      <a:pt x="2417" y="895"/>
                      <a:pt x="2392" y="884"/>
                      <a:pt x="2384" y="867"/>
                    </a:cubicBezTo>
                    <a:cubicBezTo>
                      <a:pt x="2374" y="849"/>
                      <a:pt x="2378" y="825"/>
                      <a:pt x="2364" y="804"/>
                    </a:cubicBezTo>
                    <a:cubicBezTo>
                      <a:pt x="2362" y="817"/>
                      <a:pt x="2365" y="826"/>
                      <a:pt x="2367" y="836"/>
                    </a:cubicBezTo>
                    <a:cubicBezTo>
                      <a:pt x="2358" y="835"/>
                      <a:pt x="2362" y="820"/>
                      <a:pt x="2353" y="820"/>
                    </a:cubicBezTo>
                    <a:cubicBezTo>
                      <a:pt x="2351" y="832"/>
                      <a:pt x="2359" y="831"/>
                      <a:pt x="2357" y="844"/>
                    </a:cubicBezTo>
                    <a:cubicBezTo>
                      <a:pt x="2364" y="849"/>
                      <a:pt x="2369" y="833"/>
                      <a:pt x="2370" y="844"/>
                    </a:cubicBezTo>
                    <a:cubicBezTo>
                      <a:pt x="2362" y="863"/>
                      <a:pt x="2369" y="899"/>
                      <a:pt x="2377" y="871"/>
                    </a:cubicBezTo>
                    <a:close/>
                    <a:moveTo>
                      <a:pt x="2370" y="887"/>
                    </a:moveTo>
                    <a:cubicBezTo>
                      <a:pt x="2372" y="905"/>
                      <a:pt x="2366" y="912"/>
                      <a:pt x="2360" y="919"/>
                    </a:cubicBezTo>
                    <a:cubicBezTo>
                      <a:pt x="2351" y="907"/>
                      <a:pt x="2361" y="895"/>
                      <a:pt x="2350" y="887"/>
                    </a:cubicBezTo>
                    <a:cubicBezTo>
                      <a:pt x="2350" y="892"/>
                      <a:pt x="2349" y="897"/>
                      <a:pt x="2343" y="895"/>
                    </a:cubicBezTo>
                    <a:cubicBezTo>
                      <a:pt x="2342" y="921"/>
                      <a:pt x="2367" y="936"/>
                      <a:pt x="2364" y="951"/>
                    </a:cubicBezTo>
                    <a:cubicBezTo>
                      <a:pt x="2359" y="951"/>
                      <a:pt x="2360" y="944"/>
                      <a:pt x="2357" y="943"/>
                    </a:cubicBezTo>
                    <a:cubicBezTo>
                      <a:pt x="2355" y="951"/>
                      <a:pt x="2347" y="950"/>
                      <a:pt x="2350" y="963"/>
                    </a:cubicBezTo>
                    <a:cubicBezTo>
                      <a:pt x="2366" y="952"/>
                      <a:pt x="2372" y="958"/>
                      <a:pt x="2377" y="979"/>
                    </a:cubicBezTo>
                    <a:cubicBezTo>
                      <a:pt x="2385" y="973"/>
                      <a:pt x="2390" y="989"/>
                      <a:pt x="2390" y="979"/>
                    </a:cubicBezTo>
                    <a:cubicBezTo>
                      <a:pt x="2381" y="957"/>
                      <a:pt x="2392" y="908"/>
                      <a:pt x="2370" y="887"/>
                    </a:cubicBezTo>
                    <a:close/>
                    <a:moveTo>
                      <a:pt x="2384" y="676"/>
                    </a:moveTo>
                    <a:cubicBezTo>
                      <a:pt x="2385" y="692"/>
                      <a:pt x="2387" y="707"/>
                      <a:pt x="2401" y="708"/>
                    </a:cubicBezTo>
                    <a:cubicBezTo>
                      <a:pt x="2399" y="692"/>
                      <a:pt x="2394" y="681"/>
                      <a:pt x="2384" y="676"/>
                    </a:cubicBezTo>
                    <a:close/>
                    <a:moveTo>
                      <a:pt x="2390" y="844"/>
                    </a:moveTo>
                    <a:cubicBezTo>
                      <a:pt x="2389" y="856"/>
                      <a:pt x="2395" y="860"/>
                      <a:pt x="2401" y="863"/>
                    </a:cubicBezTo>
                    <a:cubicBezTo>
                      <a:pt x="2400" y="853"/>
                      <a:pt x="2400" y="843"/>
                      <a:pt x="2390" y="844"/>
                    </a:cubicBezTo>
                    <a:close/>
                    <a:moveTo>
                      <a:pt x="2377" y="473"/>
                    </a:moveTo>
                    <a:cubicBezTo>
                      <a:pt x="2377" y="480"/>
                      <a:pt x="2377" y="487"/>
                      <a:pt x="2377" y="493"/>
                    </a:cubicBezTo>
                    <a:cubicBezTo>
                      <a:pt x="2383" y="492"/>
                      <a:pt x="2384" y="498"/>
                      <a:pt x="2390" y="497"/>
                    </a:cubicBezTo>
                    <a:cubicBezTo>
                      <a:pt x="2389" y="485"/>
                      <a:pt x="2385" y="478"/>
                      <a:pt x="2377" y="473"/>
                    </a:cubicBezTo>
                    <a:close/>
                    <a:moveTo>
                      <a:pt x="2364" y="1520"/>
                    </a:moveTo>
                    <a:cubicBezTo>
                      <a:pt x="2376" y="1519"/>
                      <a:pt x="2387" y="1516"/>
                      <a:pt x="2390" y="1504"/>
                    </a:cubicBezTo>
                    <a:cubicBezTo>
                      <a:pt x="2378" y="1505"/>
                      <a:pt x="2369" y="1511"/>
                      <a:pt x="2364" y="1520"/>
                    </a:cubicBezTo>
                    <a:close/>
                    <a:moveTo>
                      <a:pt x="2377" y="569"/>
                    </a:moveTo>
                    <a:cubicBezTo>
                      <a:pt x="2370" y="568"/>
                      <a:pt x="2370" y="574"/>
                      <a:pt x="2367" y="577"/>
                    </a:cubicBezTo>
                    <a:cubicBezTo>
                      <a:pt x="2363" y="576"/>
                      <a:pt x="2359" y="570"/>
                      <a:pt x="2357" y="577"/>
                    </a:cubicBezTo>
                    <a:cubicBezTo>
                      <a:pt x="2366" y="582"/>
                      <a:pt x="2369" y="595"/>
                      <a:pt x="2384" y="593"/>
                    </a:cubicBezTo>
                    <a:cubicBezTo>
                      <a:pt x="2387" y="578"/>
                      <a:pt x="2375" y="581"/>
                      <a:pt x="2377" y="569"/>
                    </a:cubicBezTo>
                    <a:close/>
                    <a:moveTo>
                      <a:pt x="2370" y="517"/>
                    </a:moveTo>
                    <a:cubicBezTo>
                      <a:pt x="2371" y="512"/>
                      <a:pt x="2376" y="513"/>
                      <a:pt x="2380" y="513"/>
                    </a:cubicBezTo>
                    <a:cubicBezTo>
                      <a:pt x="2382" y="499"/>
                      <a:pt x="2363" y="490"/>
                      <a:pt x="2360" y="505"/>
                    </a:cubicBezTo>
                    <a:cubicBezTo>
                      <a:pt x="2364" y="507"/>
                      <a:pt x="2368" y="509"/>
                      <a:pt x="2370" y="513"/>
                    </a:cubicBezTo>
                    <a:cubicBezTo>
                      <a:pt x="2365" y="513"/>
                      <a:pt x="2368" y="525"/>
                      <a:pt x="2370" y="517"/>
                    </a:cubicBezTo>
                    <a:close/>
                    <a:moveTo>
                      <a:pt x="2347" y="621"/>
                    </a:moveTo>
                    <a:cubicBezTo>
                      <a:pt x="2362" y="621"/>
                      <a:pt x="2361" y="641"/>
                      <a:pt x="2374" y="645"/>
                    </a:cubicBezTo>
                    <a:cubicBezTo>
                      <a:pt x="2377" y="626"/>
                      <a:pt x="2370" y="620"/>
                      <a:pt x="2377" y="605"/>
                    </a:cubicBezTo>
                    <a:cubicBezTo>
                      <a:pt x="2368" y="589"/>
                      <a:pt x="2345" y="589"/>
                      <a:pt x="2343" y="565"/>
                    </a:cubicBezTo>
                    <a:cubicBezTo>
                      <a:pt x="2350" y="558"/>
                      <a:pt x="2358" y="553"/>
                      <a:pt x="2357" y="537"/>
                    </a:cubicBezTo>
                    <a:cubicBezTo>
                      <a:pt x="2349" y="535"/>
                      <a:pt x="2339" y="534"/>
                      <a:pt x="2340" y="521"/>
                    </a:cubicBezTo>
                    <a:cubicBezTo>
                      <a:pt x="2347" y="530"/>
                      <a:pt x="2350" y="519"/>
                      <a:pt x="2360" y="521"/>
                    </a:cubicBezTo>
                    <a:cubicBezTo>
                      <a:pt x="2351" y="497"/>
                      <a:pt x="2352" y="483"/>
                      <a:pt x="2337" y="465"/>
                    </a:cubicBezTo>
                    <a:cubicBezTo>
                      <a:pt x="2338" y="474"/>
                      <a:pt x="2344" y="487"/>
                      <a:pt x="2333" y="489"/>
                    </a:cubicBezTo>
                    <a:cubicBezTo>
                      <a:pt x="2321" y="477"/>
                      <a:pt x="2301" y="474"/>
                      <a:pt x="2289" y="461"/>
                    </a:cubicBezTo>
                    <a:cubicBezTo>
                      <a:pt x="2285" y="476"/>
                      <a:pt x="2299" y="469"/>
                      <a:pt x="2296" y="481"/>
                    </a:cubicBezTo>
                    <a:cubicBezTo>
                      <a:pt x="2287" y="471"/>
                      <a:pt x="2280" y="483"/>
                      <a:pt x="2273" y="485"/>
                    </a:cubicBezTo>
                    <a:cubicBezTo>
                      <a:pt x="2269" y="483"/>
                      <a:pt x="2265" y="481"/>
                      <a:pt x="2263" y="477"/>
                    </a:cubicBezTo>
                    <a:cubicBezTo>
                      <a:pt x="2268" y="477"/>
                      <a:pt x="2274" y="478"/>
                      <a:pt x="2273" y="469"/>
                    </a:cubicBezTo>
                    <a:cubicBezTo>
                      <a:pt x="2257" y="455"/>
                      <a:pt x="2228" y="434"/>
                      <a:pt x="2215" y="430"/>
                    </a:cubicBezTo>
                    <a:cubicBezTo>
                      <a:pt x="2227" y="447"/>
                      <a:pt x="2245" y="455"/>
                      <a:pt x="2256" y="473"/>
                    </a:cubicBezTo>
                    <a:cubicBezTo>
                      <a:pt x="2251" y="468"/>
                      <a:pt x="2243" y="465"/>
                      <a:pt x="2236" y="461"/>
                    </a:cubicBezTo>
                    <a:cubicBezTo>
                      <a:pt x="2237" y="482"/>
                      <a:pt x="2250" y="490"/>
                      <a:pt x="2256" y="505"/>
                    </a:cubicBezTo>
                    <a:cubicBezTo>
                      <a:pt x="2236" y="491"/>
                      <a:pt x="2224" y="445"/>
                      <a:pt x="2202" y="445"/>
                    </a:cubicBezTo>
                    <a:cubicBezTo>
                      <a:pt x="2220" y="475"/>
                      <a:pt x="2232" y="510"/>
                      <a:pt x="2252" y="537"/>
                    </a:cubicBezTo>
                    <a:cubicBezTo>
                      <a:pt x="2279" y="522"/>
                      <a:pt x="2306" y="582"/>
                      <a:pt x="2333" y="581"/>
                    </a:cubicBezTo>
                    <a:cubicBezTo>
                      <a:pt x="2320" y="577"/>
                      <a:pt x="2323" y="592"/>
                      <a:pt x="2320" y="601"/>
                    </a:cubicBezTo>
                    <a:cubicBezTo>
                      <a:pt x="2324" y="612"/>
                      <a:pt x="2336" y="616"/>
                      <a:pt x="2340" y="629"/>
                    </a:cubicBezTo>
                    <a:cubicBezTo>
                      <a:pt x="2325" y="618"/>
                      <a:pt x="2309" y="607"/>
                      <a:pt x="2296" y="593"/>
                    </a:cubicBezTo>
                    <a:cubicBezTo>
                      <a:pt x="2296" y="572"/>
                      <a:pt x="2288" y="560"/>
                      <a:pt x="2273" y="557"/>
                    </a:cubicBezTo>
                    <a:cubicBezTo>
                      <a:pt x="2273" y="569"/>
                      <a:pt x="2290" y="582"/>
                      <a:pt x="2283" y="589"/>
                    </a:cubicBezTo>
                    <a:cubicBezTo>
                      <a:pt x="2275" y="588"/>
                      <a:pt x="2277" y="575"/>
                      <a:pt x="2266" y="577"/>
                    </a:cubicBezTo>
                    <a:cubicBezTo>
                      <a:pt x="2266" y="594"/>
                      <a:pt x="2273" y="603"/>
                      <a:pt x="2276" y="617"/>
                    </a:cubicBezTo>
                    <a:cubicBezTo>
                      <a:pt x="2282" y="611"/>
                      <a:pt x="2281" y="596"/>
                      <a:pt x="2293" y="597"/>
                    </a:cubicBezTo>
                    <a:cubicBezTo>
                      <a:pt x="2294" y="614"/>
                      <a:pt x="2307" y="617"/>
                      <a:pt x="2310" y="633"/>
                    </a:cubicBezTo>
                    <a:cubicBezTo>
                      <a:pt x="2303" y="631"/>
                      <a:pt x="2301" y="624"/>
                      <a:pt x="2293" y="625"/>
                    </a:cubicBezTo>
                    <a:cubicBezTo>
                      <a:pt x="2306" y="649"/>
                      <a:pt x="2323" y="669"/>
                      <a:pt x="2333" y="696"/>
                    </a:cubicBezTo>
                    <a:cubicBezTo>
                      <a:pt x="2338" y="684"/>
                      <a:pt x="2332" y="682"/>
                      <a:pt x="2333" y="664"/>
                    </a:cubicBezTo>
                    <a:cubicBezTo>
                      <a:pt x="2338" y="664"/>
                      <a:pt x="2343" y="681"/>
                      <a:pt x="2347" y="668"/>
                    </a:cubicBezTo>
                    <a:cubicBezTo>
                      <a:pt x="2340" y="654"/>
                      <a:pt x="2310" y="649"/>
                      <a:pt x="2316" y="633"/>
                    </a:cubicBezTo>
                    <a:cubicBezTo>
                      <a:pt x="2329" y="642"/>
                      <a:pt x="2333" y="638"/>
                      <a:pt x="2347" y="648"/>
                    </a:cubicBezTo>
                    <a:cubicBezTo>
                      <a:pt x="2357" y="641"/>
                      <a:pt x="2339" y="624"/>
                      <a:pt x="2347" y="621"/>
                    </a:cubicBezTo>
                    <a:close/>
                    <a:moveTo>
                      <a:pt x="2343" y="1182"/>
                    </a:moveTo>
                    <a:cubicBezTo>
                      <a:pt x="2359" y="1177"/>
                      <a:pt x="2366" y="1161"/>
                      <a:pt x="2370" y="1142"/>
                    </a:cubicBezTo>
                    <a:cubicBezTo>
                      <a:pt x="2349" y="1147"/>
                      <a:pt x="2371" y="1127"/>
                      <a:pt x="2360" y="1122"/>
                    </a:cubicBezTo>
                    <a:cubicBezTo>
                      <a:pt x="2359" y="1145"/>
                      <a:pt x="2348" y="1155"/>
                      <a:pt x="2333" y="1162"/>
                    </a:cubicBezTo>
                    <a:cubicBezTo>
                      <a:pt x="2332" y="1150"/>
                      <a:pt x="2316" y="1155"/>
                      <a:pt x="2306" y="1154"/>
                    </a:cubicBezTo>
                    <a:cubicBezTo>
                      <a:pt x="2312" y="1173"/>
                      <a:pt x="2301" y="1176"/>
                      <a:pt x="2306" y="1186"/>
                    </a:cubicBezTo>
                    <a:cubicBezTo>
                      <a:pt x="2311" y="1182"/>
                      <a:pt x="2326" y="1200"/>
                      <a:pt x="2333" y="1206"/>
                    </a:cubicBezTo>
                    <a:cubicBezTo>
                      <a:pt x="2347" y="1192"/>
                      <a:pt x="2334" y="1170"/>
                      <a:pt x="2353" y="1162"/>
                    </a:cubicBezTo>
                    <a:cubicBezTo>
                      <a:pt x="2353" y="1173"/>
                      <a:pt x="2343" y="1171"/>
                      <a:pt x="2343" y="1182"/>
                    </a:cubicBezTo>
                    <a:close/>
                    <a:moveTo>
                      <a:pt x="2323" y="422"/>
                    </a:moveTo>
                    <a:cubicBezTo>
                      <a:pt x="2324" y="414"/>
                      <a:pt x="2319" y="414"/>
                      <a:pt x="2316" y="410"/>
                    </a:cubicBezTo>
                    <a:cubicBezTo>
                      <a:pt x="2327" y="399"/>
                      <a:pt x="2337" y="414"/>
                      <a:pt x="2347" y="418"/>
                    </a:cubicBezTo>
                    <a:cubicBezTo>
                      <a:pt x="2351" y="408"/>
                      <a:pt x="2339" y="398"/>
                      <a:pt x="2347" y="398"/>
                    </a:cubicBezTo>
                    <a:cubicBezTo>
                      <a:pt x="2350" y="403"/>
                      <a:pt x="2352" y="410"/>
                      <a:pt x="2360" y="410"/>
                    </a:cubicBezTo>
                    <a:cubicBezTo>
                      <a:pt x="2363" y="392"/>
                      <a:pt x="2350" y="392"/>
                      <a:pt x="2350" y="378"/>
                    </a:cubicBezTo>
                    <a:cubicBezTo>
                      <a:pt x="2357" y="377"/>
                      <a:pt x="2357" y="383"/>
                      <a:pt x="2360" y="386"/>
                    </a:cubicBezTo>
                    <a:cubicBezTo>
                      <a:pt x="2363" y="373"/>
                      <a:pt x="2355" y="373"/>
                      <a:pt x="2353" y="366"/>
                    </a:cubicBezTo>
                    <a:cubicBezTo>
                      <a:pt x="2333" y="379"/>
                      <a:pt x="2314" y="365"/>
                      <a:pt x="2296" y="366"/>
                    </a:cubicBezTo>
                    <a:cubicBezTo>
                      <a:pt x="2290" y="368"/>
                      <a:pt x="2296" y="385"/>
                      <a:pt x="2289" y="386"/>
                    </a:cubicBezTo>
                    <a:cubicBezTo>
                      <a:pt x="2283" y="377"/>
                      <a:pt x="2280" y="365"/>
                      <a:pt x="2266" y="366"/>
                    </a:cubicBezTo>
                    <a:cubicBezTo>
                      <a:pt x="2264" y="373"/>
                      <a:pt x="2270" y="399"/>
                      <a:pt x="2279" y="406"/>
                    </a:cubicBezTo>
                    <a:cubicBezTo>
                      <a:pt x="2281" y="386"/>
                      <a:pt x="2281" y="410"/>
                      <a:pt x="2289" y="406"/>
                    </a:cubicBezTo>
                    <a:cubicBezTo>
                      <a:pt x="2296" y="405"/>
                      <a:pt x="2292" y="392"/>
                      <a:pt x="2300" y="394"/>
                    </a:cubicBezTo>
                    <a:cubicBezTo>
                      <a:pt x="2297" y="399"/>
                      <a:pt x="2310" y="436"/>
                      <a:pt x="2316" y="430"/>
                    </a:cubicBezTo>
                    <a:cubicBezTo>
                      <a:pt x="2306" y="425"/>
                      <a:pt x="2318" y="411"/>
                      <a:pt x="2323" y="422"/>
                    </a:cubicBezTo>
                    <a:close/>
                    <a:moveTo>
                      <a:pt x="2300" y="720"/>
                    </a:moveTo>
                    <a:cubicBezTo>
                      <a:pt x="2300" y="723"/>
                      <a:pt x="2300" y="725"/>
                      <a:pt x="2300" y="728"/>
                    </a:cubicBezTo>
                    <a:cubicBezTo>
                      <a:pt x="2298" y="728"/>
                      <a:pt x="2296" y="729"/>
                      <a:pt x="2296" y="732"/>
                    </a:cubicBezTo>
                    <a:cubicBezTo>
                      <a:pt x="2318" y="737"/>
                      <a:pt x="2314" y="772"/>
                      <a:pt x="2333" y="788"/>
                    </a:cubicBezTo>
                    <a:cubicBezTo>
                      <a:pt x="2332" y="764"/>
                      <a:pt x="2324" y="729"/>
                      <a:pt x="2300" y="720"/>
                    </a:cubicBezTo>
                    <a:close/>
                    <a:moveTo>
                      <a:pt x="2286" y="1409"/>
                    </a:moveTo>
                    <a:cubicBezTo>
                      <a:pt x="2298" y="1410"/>
                      <a:pt x="2306" y="1406"/>
                      <a:pt x="2310" y="1397"/>
                    </a:cubicBezTo>
                    <a:cubicBezTo>
                      <a:pt x="2299" y="1391"/>
                      <a:pt x="2291" y="1398"/>
                      <a:pt x="2286" y="1409"/>
                    </a:cubicBezTo>
                    <a:close/>
                    <a:moveTo>
                      <a:pt x="2269" y="645"/>
                    </a:moveTo>
                    <a:cubicBezTo>
                      <a:pt x="2276" y="652"/>
                      <a:pt x="2281" y="684"/>
                      <a:pt x="2296" y="668"/>
                    </a:cubicBezTo>
                    <a:cubicBezTo>
                      <a:pt x="2286" y="666"/>
                      <a:pt x="2267" y="636"/>
                      <a:pt x="2269" y="645"/>
                    </a:cubicBezTo>
                    <a:close/>
                    <a:moveTo>
                      <a:pt x="2259" y="716"/>
                    </a:moveTo>
                    <a:cubicBezTo>
                      <a:pt x="2255" y="732"/>
                      <a:pt x="2269" y="726"/>
                      <a:pt x="2269" y="736"/>
                    </a:cubicBezTo>
                    <a:cubicBezTo>
                      <a:pt x="2263" y="740"/>
                      <a:pt x="2258" y="724"/>
                      <a:pt x="2256" y="736"/>
                    </a:cubicBezTo>
                    <a:cubicBezTo>
                      <a:pt x="2265" y="740"/>
                      <a:pt x="2272" y="746"/>
                      <a:pt x="2279" y="752"/>
                    </a:cubicBezTo>
                    <a:cubicBezTo>
                      <a:pt x="2280" y="755"/>
                      <a:pt x="2279" y="760"/>
                      <a:pt x="2283" y="760"/>
                    </a:cubicBezTo>
                    <a:cubicBezTo>
                      <a:pt x="2283" y="754"/>
                      <a:pt x="2282" y="746"/>
                      <a:pt x="2289" y="748"/>
                    </a:cubicBezTo>
                    <a:cubicBezTo>
                      <a:pt x="2286" y="733"/>
                      <a:pt x="2288" y="713"/>
                      <a:pt x="2273" y="712"/>
                    </a:cubicBezTo>
                    <a:cubicBezTo>
                      <a:pt x="2283" y="706"/>
                      <a:pt x="2284" y="715"/>
                      <a:pt x="2293" y="708"/>
                    </a:cubicBezTo>
                    <a:cubicBezTo>
                      <a:pt x="2295" y="694"/>
                      <a:pt x="2277" y="695"/>
                      <a:pt x="2286" y="684"/>
                    </a:cubicBezTo>
                    <a:cubicBezTo>
                      <a:pt x="2272" y="678"/>
                      <a:pt x="2286" y="705"/>
                      <a:pt x="2276" y="704"/>
                    </a:cubicBezTo>
                    <a:cubicBezTo>
                      <a:pt x="2275" y="688"/>
                      <a:pt x="2253" y="676"/>
                      <a:pt x="2246" y="680"/>
                    </a:cubicBezTo>
                    <a:cubicBezTo>
                      <a:pt x="2250" y="683"/>
                      <a:pt x="2244" y="691"/>
                      <a:pt x="2249" y="700"/>
                    </a:cubicBezTo>
                    <a:cubicBezTo>
                      <a:pt x="2244" y="711"/>
                      <a:pt x="2235" y="693"/>
                      <a:pt x="2232" y="704"/>
                    </a:cubicBezTo>
                    <a:cubicBezTo>
                      <a:pt x="2240" y="707"/>
                      <a:pt x="2241" y="717"/>
                      <a:pt x="2249" y="720"/>
                    </a:cubicBezTo>
                    <a:cubicBezTo>
                      <a:pt x="2248" y="714"/>
                      <a:pt x="2254" y="709"/>
                      <a:pt x="2256" y="716"/>
                    </a:cubicBezTo>
                    <a:cubicBezTo>
                      <a:pt x="2251" y="718"/>
                      <a:pt x="2255" y="721"/>
                      <a:pt x="2259" y="716"/>
                    </a:cubicBezTo>
                    <a:close/>
                    <a:moveTo>
                      <a:pt x="2289" y="1365"/>
                    </a:moveTo>
                    <a:cubicBezTo>
                      <a:pt x="2287" y="1354"/>
                      <a:pt x="2294" y="1355"/>
                      <a:pt x="2293" y="1345"/>
                    </a:cubicBezTo>
                    <a:cubicBezTo>
                      <a:pt x="2280" y="1344"/>
                      <a:pt x="2275" y="1364"/>
                      <a:pt x="2289" y="1365"/>
                    </a:cubicBezTo>
                    <a:close/>
                    <a:moveTo>
                      <a:pt x="2236" y="430"/>
                    </a:moveTo>
                    <a:cubicBezTo>
                      <a:pt x="2241" y="434"/>
                      <a:pt x="2244" y="441"/>
                      <a:pt x="2249" y="445"/>
                    </a:cubicBezTo>
                    <a:cubicBezTo>
                      <a:pt x="2258" y="435"/>
                      <a:pt x="2280" y="465"/>
                      <a:pt x="2289" y="453"/>
                    </a:cubicBezTo>
                    <a:cubicBezTo>
                      <a:pt x="2272" y="443"/>
                      <a:pt x="2246" y="426"/>
                      <a:pt x="2236" y="430"/>
                    </a:cubicBezTo>
                    <a:close/>
                    <a:moveTo>
                      <a:pt x="2269" y="808"/>
                    </a:moveTo>
                    <a:cubicBezTo>
                      <a:pt x="2280" y="806"/>
                      <a:pt x="2283" y="817"/>
                      <a:pt x="2286" y="804"/>
                    </a:cubicBezTo>
                    <a:cubicBezTo>
                      <a:pt x="2280" y="793"/>
                      <a:pt x="2275" y="803"/>
                      <a:pt x="2269" y="796"/>
                    </a:cubicBezTo>
                    <a:cubicBezTo>
                      <a:pt x="2278" y="784"/>
                      <a:pt x="2261" y="776"/>
                      <a:pt x="2263" y="760"/>
                    </a:cubicBezTo>
                    <a:cubicBezTo>
                      <a:pt x="2236" y="761"/>
                      <a:pt x="2254" y="733"/>
                      <a:pt x="2229" y="732"/>
                    </a:cubicBezTo>
                    <a:cubicBezTo>
                      <a:pt x="2228" y="745"/>
                      <a:pt x="2238" y="745"/>
                      <a:pt x="2236" y="760"/>
                    </a:cubicBezTo>
                    <a:cubicBezTo>
                      <a:pt x="2280" y="774"/>
                      <a:pt x="2252" y="848"/>
                      <a:pt x="2286" y="875"/>
                    </a:cubicBezTo>
                    <a:cubicBezTo>
                      <a:pt x="2289" y="844"/>
                      <a:pt x="2276" y="823"/>
                      <a:pt x="2269" y="808"/>
                    </a:cubicBezTo>
                    <a:close/>
                    <a:moveTo>
                      <a:pt x="2276" y="1182"/>
                    </a:moveTo>
                    <a:cubicBezTo>
                      <a:pt x="2276" y="1187"/>
                      <a:pt x="2277" y="1193"/>
                      <a:pt x="2273" y="1194"/>
                    </a:cubicBezTo>
                    <a:cubicBezTo>
                      <a:pt x="2265" y="1193"/>
                      <a:pt x="2262" y="1197"/>
                      <a:pt x="2263" y="1206"/>
                    </a:cubicBezTo>
                    <a:cubicBezTo>
                      <a:pt x="2280" y="1215"/>
                      <a:pt x="2275" y="1204"/>
                      <a:pt x="2289" y="1214"/>
                    </a:cubicBezTo>
                    <a:cubicBezTo>
                      <a:pt x="2284" y="1200"/>
                      <a:pt x="2295" y="1184"/>
                      <a:pt x="2276" y="1182"/>
                    </a:cubicBezTo>
                    <a:close/>
                    <a:moveTo>
                      <a:pt x="2259" y="1504"/>
                    </a:moveTo>
                    <a:cubicBezTo>
                      <a:pt x="2271" y="1503"/>
                      <a:pt x="2274" y="1490"/>
                      <a:pt x="2283" y="1485"/>
                    </a:cubicBezTo>
                    <a:cubicBezTo>
                      <a:pt x="2271" y="1486"/>
                      <a:pt x="2264" y="1495"/>
                      <a:pt x="2259" y="1504"/>
                    </a:cubicBezTo>
                    <a:close/>
                    <a:moveTo>
                      <a:pt x="2252" y="1457"/>
                    </a:moveTo>
                    <a:cubicBezTo>
                      <a:pt x="2257" y="1445"/>
                      <a:pt x="2264" y="1436"/>
                      <a:pt x="2269" y="1425"/>
                    </a:cubicBezTo>
                    <a:cubicBezTo>
                      <a:pt x="2265" y="1425"/>
                      <a:pt x="2260" y="1425"/>
                      <a:pt x="2256" y="1425"/>
                    </a:cubicBezTo>
                    <a:cubicBezTo>
                      <a:pt x="2252" y="1437"/>
                      <a:pt x="2250" y="1452"/>
                      <a:pt x="2242" y="1461"/>
                    </a:cubicBezTo>
                    <a:cubicBezTo>
                      <a:pt x="2250" y="1460"/>
                      <a:pt x="2255" y="1462"/>
                      <a:pt x="2256" y="1469"/>
                    </a:cubicBezTo>
                    <a:cubicBezTo>
                      <a:pt x="2247" y="1458"/>
                      <a:pt x="2240" y="1470"/>
                      <a:pt x="2236" y="1477"/>
                    </a:cubicBezTo>
                    <a:cubicBezTo>
                      <a:pt x="2237" y="1451"/>
                      <a:pt x="2226" y="1440"/>
                      <a:pt x="2242" y="1429"/>
                    </a:cubicBezTo>
                    <a:cubicBezTo>
                      <a:pt x="2241" y="1410"/>
                      <a:pt x="2236" y="1404"/>
                      <a:pt x="2236" y="1393"/>
                    </a:cubicBezTo>
                    <a:cubicBezTo>
                      <a:pt x="2230" y="1401"/>
                      <a:pt x="2228" y="1413"/>
                      <a:pt x="2219" y="1417"/>
                    </a:cubicBezTo>
                    <a:cubicBezTo>
                      <a:pt x="2217" y="1404"/>
                      <a:pt x="2226" y="1401"/>
                      <a:pt x="2219" y="1393"/>
                    </a:cubicBezTo>
                    <a:cubicBezTo>
                      <a:pt x="2207" y="1392"/>
                      <a:pt x="2208" y="1407"/>
                      <a:pt x="2202" y="1413"/>
                    </a:cubicBezTo>
                    <a:cubicBezTo>
                      <a:pt x="2206" y="1415"/>
                      <a:pt x="2210" y="1417"/>
                      <a:pt x="2212" y="1421"/>
                    </a:cubicBezTo>
                    <a:cubicBezTo>
                      <a:pt x="2205" y="1427"/>
                      <a:pt x="2195" y="1441"/>
                      <a:pt x="2209" y="1449"/>
                    </a:cubicBezTo>
                    <a:cubicBezTo>
                      <a:pt x="2202" y="1450"/>
                      <a:pt x="2201" y="1444"/>
                      <a:pt x="2195" y="1445"/>
                    </a:cubicBezTo>
                    <a:cubicBezTo>
                      <a:pt x="2194" y="1465"/>
                      <a:pt x="2186" y="1474"/>
                      <a:pt x="2182" y="1481"/>
                    </a:cubicBezTo>
                    <a:cubicBezTo>
                      <a:pt x="2195" y="1479"/>
                      <a:pt x="2205" y="1473"/>
                      <a:pt x="2212" y="1465"/>
                    </a:cubicBezTo>
                    <a:cubicBezTo>
                      <a:pt x="2209" y="1486"/>
                      <a:pt x="2234" y="1473"/>
                      <a:pt x="2239" y="1485"/>
                    </a:cubicBezTo>
                    <a:cubicBezTo>
                      <a:pt x="2229" y="1481"/>
                      <a:pt x="2233" y="1493"/>
                      <a:pt x="2232" y="1500"/>
                    </a:cubicBezTo>
                    <a:cubicBezTo>
                      <a:pt x="2251" y="1497"/>
                      <a:pt x="2256" y="1478"/>
                      <a:pt x="2269" y="1469"/>
                    </a:cubicBezTo>
                    <a:cubicBezTo>
                      <a:pt x="2265" y="1463"/>
                      <a:pt x="2253" y="1467"/>
                      <a:pt x="2252" y="1457"/>
                    </a:cubicBezTo>
                    <a:close/>
                    <a:moveTo>
                      <a:pt x="2246" y="1393"/>
                    </a:moveTo>
                    <a:cubicBezTo>
                      <a:pt x="2248" y="1384"/>
                      <a:pt x="2253" y="1377"/>
                      <a:pt x="2252" y="1365"/>
                    </a:cubicBezTo>
                    <a:cubicBezTo>
                      <a:pt x="2244" y="1364"/>
                      <a:pt x="2240" y="1390"/>
                      <a:pt x="2246" y="1393"/>
                    </a:cubicBezTo>
                    <a:close/>
                    <a:moveTo>
                      <a:pt x="2246" y="597"/>
                    </a:moveTo>
                    <a:cubicBezTo>
                      <a:pt x="2234" y="593"/>
                      <a:pt x="2241" y="609"/>
                      <a:pt x="2239" y="617"/>
                    </a:cubicBezTo>
                    <a:cubicBezTo>
                      <a:pt x="2251" y="615"/>
                      <a:pt x="2248" y="606"/>
                      <a:pt x="2246" y="597"/>
                    </a:cubicBezTo>
                    <a:close/>
                    <a:moveTo>
                      <a:pt x="2239" y="537"/>
                    </a:moveTo>
                    <a:cubicBezTo>
                      <a:pt x="2232" y="510"/>
                      <a:pt x="2200" y="512"/>
                      <a:pt x="2199" y="477"/>
                    </a:cubicBezTo>
                    <a:cubicBezTo>
                      <a:pt x="2179" y="472"/>
                      <a:pt x="2166" y="457"/>
                      <a:pt x="2148" y="449"/>
                    </a:cubicBezTo>
                    <a:cubicBezTo>
                      <a:pt x="2141" y="479"/>
                      <a:pt x="2166" y="482"/>
                      <a:pt x="2178" y="497"/>
                    </a:cubicBezTo>
                    <a:cubicBezTo>
                      <a:pt x="2185" y="496"/>
                      <a:pt x="2177" y="491"/>
                      <a:pt x="2182" y="489"/>
                    </a:cubicBezTo>
                    <a:cubicBezTo>
                      <a:pt x="2186" y="493"/>
                      <a:pt x="2191" y="494"/>
                      <a:pt x="2199" y="493"/>
                    </a:cubicBezTo>
                    <a:cubicBezTo>
                      <a:pt x="2197" y="516"/>
                      <a:pt x="2218" y="510"/>
                      <a:pt x="2222" y="525"/>
                    </a:cubicBezTo>
                    <a:cubicBezTo>
                      <a:pt x="2212" y="530"/>
                      <a:pt x="2214" y="519"/>
                      <a:pt x="2209" y="517"/>
                    </a:cubicBezTo>
                    <a:cubicBezTo>
                      <a:pt x="2215" y="528"/>
                      <a:pt x="2222" y="560"/>
                      <a:pt x="2236" y="549"/>
                    </a:cubicBezTo>
                    <a:cubicBezTo>
                      <a:pt x="2232" y="546"/>
                      <a:pt x="2223" y="530"/>
                      <a:pt x="2229" y="529"/>
                    </a:cubicBezTo>
                    <a:cubicBezTo>
                      <a:pt x="2230" y="534"/>
                      <a:pt x="2233" y="537"/>
                      <a:pt x="2239" y="537"/>
                    </a:cubicBezTo>
                    <a:close/>
                    <a:moveTo>
                      <a:pt x="2202" y="577"/>
                    </a:moveTo>
                    <a:cubicBezTo>
                      <a:pt x="2212" y="585"/>
                      <a:pt x="2211" y="606"/>
                      <a:pt x="2232" y="601"/>
                    </a:cubicBezTo>
                    <a:cubicBezTo>
                      <a:pt x="2233" y="591"/>
                      <a:pt x="2227" y="588"/>
                      <a:pt x="2226" y="581"/>
                    </a:cubicBezTo>
                    <a:cubicBezTo>
                      <a:pt x="2213" y="588"/>
                      <a:pt x="2205" y="569"/>
                      <a:pt x="2202" y="577"/>
                    </a:cubicBezTo>
                    <a:close/>
                    <a:moveTo>
                      <a:pt x="2178" y="1811"/>
                    </a:moveTo>
                    <a:cubicBezTo>
                      <a:pt x="2189" y="1806"/>
                      <a:pt x="2201" y="1801"/>
                      <a:pt x="2205" y="1787"/>
                    </a:cubicBezTo>
                    <a:cubicBezTo>
                      <a:pt x="2190" y="1787"/>
                      <a:pt x="2189" y="1805"/>
                      <a:pt x="2178" y="1811"/>
                    </a:cubicBezTo>
                    <a:close/>
                    <a:moveTo>
                      <a:pt x="2175" y="577"/>
                    </a:moveTo>
                    <a:cubicBezTo>
                      <a:pt x="2182" y="598"/>
                      <a:pt x="2179" y="620"/>
                      <a:pt x="2202" y="629"/>
                    </a:cubicBezTo>
                    <a:cubicBezTo>
                      <a:pt x="2201" y="602"/>
                      <a:pt x="2189" y="588"/>
                      <a:pt x="2175" y="577"/>
                    </a:cubicBezTo>
                    <a:close/>
                    <a:moveTo>
                      <a:pt x="2178" y="1425"/>
                    </a:moveTo>
                    <a:cubicBezTo>
                      <a:pt x="2175" y="1421"/>
                      <a:pt x="2159" y="1413"/>
                      <a:pt x="2158" y="1421"/>
                    </a:cubicBezTo>
                    <a:cubicBezTo>
                      <a:pt x="2163" y="1429"/>
                      <a:pt x="2122" y="1482"/>
                      <a:pt x="2138" y="1445"/>
                    </a:cubicBezTo>
                    <a:cubicBezTo>
                      <a:pt x="2128" y="1447"/>
                      <a:pt x="2119" y="1451"/>
                      <a:pt x="2118" y="1465"/>
                    </a:cubicBezTo>
                    <a:cubicBezTo>
                      <a:pt x="2142" y="1466"/>
                      <a:pt x="2110" y="1481"/>
                      <a:pt x="2121" y="1489"/>
                    </a:cubicBezTo>
                    <a:cubicBezTo>
                      <a:pt x="2152" y="1467"/>
                      <a:pt x="2169" y="1444"/>
                      <a:pt x="2199" y="1429"/>
                    </a:cubicBezTo>
                    <a:cubicBezTo>
                      <a:pt x="2197" y="1421"/>
                      <a:pt x="2203" y="1403"/>
                      <a:pt x="2195" y="1401"/>
                    </a:cubicBezTo>
                    <a:cubicBezTo>
                      <a:pt x="2191" y="1418"/>
                      <a:pt x="2188" y="1413"/>
                      <a:pt x="2178" y="1425"/>
                    </a:cubicBezTo>
                    <a:close/>
                    <a:moveTo>
                      <a:pt x="2162" y="1493"/>
                    </a:moveTo>
                    <a:cubicBezTo>
                      <a:pt x="2171" y="1492"/>
                      <a:pt x="2176" y="1486"/>
                      <a:pt x="2175" y="1473"/>
                    </a:cubicBezTo>
                    <a:cubicBezTo>
                      <a:pt x="2166" y="1474"/>
                      <a:pt x="2164" y="1483"/>
                      <a:pt x="2162" y="1493"/>
                    </a:cubicBezTo>
                    <a:close/>
                    <a:moveTo>
                      <a:pt x="2128" y="541"/>
                    </a:moveTo>
                    <a:cubicBezTo>
                      <a:pt x="2120" y="544"/>
                      <a:pt x="2114" y="548"/>
                      <a:pt x="2115" y="561"/>
                    </a:cubicBezTo>
                    <a:cubicBezTo>
                      <a:pt x="2127" y="570"/>
                      <a:pt x="2146" y="593"/>
                      <a:pt x="2162" y="585"/>
                    </a:cubicBezTo>
                    <a:cubicBezTo>
                      <a:pt x="2152" y="569"/>
                      <a:pt x="2115" y="571"/>
                      <a:pt x="2128" y="541"/>
                    </a:cubicBezTo>
                    <a:close/>
                    <a:moveTo>
                      <a:pt x="2108" y="1883"/>
                    </a:moveTo>
                    <a:cubicBezTo>
                      <a:pt x="2112" y="1893"/>
                      <a:pt x="2106" y="1895"/>
                      <a:pt x="2111" y="1899"/>
                    </a:cubicBezTo>
                    <a:cubicBezTo>
                      <a:pt x="2128" y="1883"/>
                      <a:pt x="2128" y="1869"/>
                      <a:pt x="2141" y="1855"/>
                    </a:cubicBezTo>
                    <a:cubicBezTo>
                      <a:pt x="2127" y="1860"/>
                      <a:pt x="2120" y="1875"/>
                      <a:pt x="2108" y="1883"/>
                    </a:cubicBezTo>
                    <a:close/>
                    <a:moveTo>
                      <a:pt x="2104" y="477"/>
                    </a:moveTo>
                    <a:cubicBezTo>
                      <a:pt x="2100" y="441"/>
                      <a:pt x="2085" y="415"/>
                      <a:pt x="2057" y="406"/>
                    </a:cubicBezTo>
                    <a:cubicBezTo>
                      <a:pt x="2064" y="419"/>
                      <a:pt x="2045" y="422"/>
                      <a:pt x="2044" y="414"/>
                    </a:cubicBezTo>
                    <a:cubicBezTo>
                      <a:pt x="2046" y="414"/>
                      <a:pt x="2048" y="410"/>
                      <a:pt x="2044" y="410"/>
                    </a:cubicBezTo>
                    <a:cubicBezTo>
                      <a:pt x="2028" y="458"/>
                      <a:pt x="2089" y="457"/>
                      <a:pt x="2104" y="477"/>
                    </a:cubicBezTo>
                    <a:close/>
                    <a:moveTo>
                      <a:pt x="2118" y="461"/>
                    </a:moveTo>
                    <a:cubicBezTo>
                      <a:pt x="2122" y="437"/>
                      <a:pt x="2110" y="410"/>
                      <a:pt x="2088" y="406"/>
                    </a:cubicBezTo>
                    <a:cubicBezTo>
                      <a:pt x="2101" y="420"/>
                      <a:pt x="2095" y="458"/>
                      <a:pt x="2118" y="461"/>
                    </a:cubicBezTo>
                    <a:close/>
                    <a:moveTo>
                      <a:pt x="2067" y="310"/>
                    </a:moveTo>
                    <a:cubicBezTo>
                      <a:pt x="2077" y="326"/>
                      <a:pt x="2097" y="324"/>
                      <a:pt x="2111" y="334"/>
                    </a:cubicBezTo>
                    <a:cubicBezTo>
                      <a:pt x="2109" y="322"/>
                      <a:pt x="2123" y="329"/>
                      <a:pt x="2118" y="314"/>
                    </a:cubicBezTo>
                    <a:cubicBezTo>
                      <a:pt x="2101" y="314"/>
                      <a:pt x="2090" y="307"/>
                      <a:pt x="2081" y="298"/>
                    </a:cubicBezTo>
                    <a:cubicBezTo>
                      <a:pt x="2086" y="298"/>
                      <a:pt x="2083" y="287"/>
                      <a:pt x="2081" y="294"/>
                    </a:cubicBezTo>
                    <a:cubicBezTo>
                      <a:pt x="2078" y="301"/>
                      <a:pt x="2068" y="301"/>
                      <a:pt x="2067" y="310"/>
                    </a:cubicBezTo>
                    <a:close/>
                    <a:moveTo>
                      <a:pt x="2091" y="525"/>
                    </a:moveTo>
                    <a:cubicBezTo>
                      <a:pt x="2101" y="521"/>
                      <a:pt x="2097" y="534"/>
                      <a:pt x="2098" y="541"/>
                    </a:cubicBezTo>
                    <a:cubicBezTo>
                      <a:pt x="2106" y="541"/>
                      <a:pt x="2111" y="535"/>
                      <a:pt x="2111" y="525"/>
                    </a:cubicBezTo>
                    <a:cubicBezTo>
                      <a:pt x="2109" y="522"/>
                      <a:pt x="2092" y="516"/>
                      <a:pt x="2091" y="525"/>
                    </a:cubicBezTo>
                    <a:close/>
                    <a:moveTo>
                      <a:pt x="2081" y="1927"/>
                    </a:moveTo>
                    <a:cubicBezTo>
                      <a:pt x="2083" y="1927"/>
                      <a:pt x="2085" y="1927"/>
                      <a:pt x="2088" y="1927"/>
                    </a:cubicBezTo>
                    <a:cubicBezTo>
                      <a:pt x="2088" y="1929"/>
                      <a:pt x="2088" y="1931"/>
                      <a:pt x="2091" y="1930"/>
                    </a:cubicBezTo>
                    <a:cubicBezTo>
                      <a:pt x="2089" y="1914"/>
                      <a:pt x="2105" y="1921"/>
                      <a:pt x="2104" y="1907"/>
                    </a:cubicBezTo>
                    <a:cubicBezTo>
                      <a:pt x="2096" y="1913"/>
                      <a:pt x="2082" y="1911"/>
                      <a:pt x="2081" y="1927"/>
                    </a:cubicBezTo>
                    <a:close/>
                    <a:moveTo>
                      <a:pt x="2057" y="1759"/>
                    </a:moveTo>
                    <a:cubicBezTo>
                      <a:pt x="2059" y="1749"/>
                      <a:pt x="2079" y="1740"/>
                      <a:pt x="2071" y="1731"/>
                    </a:cubicBezTo>
                    <a:cubicBezTo>
                      <a:pt x="2066" y="1738"/>
                      <a:pt x="2045" y="1745"/>
                      <a:pt x="2057" y="1759"/>
                    </a:cubicBezTo>
                    <a:close/>
                    <a:moveTo>
                      <a:pt x="2067" y="513"/>
                    </a:moveTo>
                    <a:cubicBezTo>
                      <a:pt x="2061" y="512"/>
                      <a:pt x="2061" y="518"/>
                      <a:pt x="2057" y="521"/>
                    </a:cubicBezTo>
                    <a:cubicBezTo>
                      <a:pt x="2052" y="511"/>
                      <a:pt x="2038" y="510"/>
                      <a:pt x="2047" y="493"/>
                    </a:cubicBezTo>
                    <a:cubicBezTo>
                      <a:pt x="2038" y="489"/>
                      <a:pt x="2033" y="489"/>
                      <a:pt x="2024" y="493"/>
                    </a:cubicBezTo>
                    <a:cubicBezTo>
                      <a:pt x="2024" y="488"/>
                      <a:pt x="2029" y="485"/>
                      <a:pt x="2020" y="485"/>
                    </a:cubicBezTo>
                    <a:cubicBezTo>
                      <a:pt x="2019" y="515"/>
                      <a:pt x="2036" y="523"/>
                      <a:pt x="2040" y="545"/>
                    </a:cubicBezTo>
                    <a:cubicBezTo>
                      <a:pt x="2052" y="540"/>
                      <a:pt x="2053" y="536"/>
                      <a:pt x="2067" y="541"/>
                    </a:cubicBezTo>
                    <a:cubicBezTo>
                      <a:pt x="2055" y="523"/>
                      <a:pt x="2073" y="527"/>
                      <a:pt x="2067" y="513"/>
                    </a:cubicBezTo>
                    <a:close/>
                    <a:moveTo>
                      <a:pt x="2027" y="441"/>
                    </a:moveTo>
                    <a:cubicBezTo>
                      <a:pt x="2035" y="427"/>
                      <a:pt x="2026" y="411"/>
                      <a:pt x="2010" y="406"/>
                    </a:cubicBezTo>
                    <a:cubicBezTo>
                      <a:pt x="2011" y="425"/>
                      <a:pt x="2022" y="407"/>
                      <a:pt x="2024" y="426"/>
                    </a:cubicBezTo>
                    <a:cubicBezTo>
                      <a:pt x="2003" y="443"/>
                      <a:pt x="2020" y="475"/>
                      <a:pt x="2040" y="477"/>
                    </a:cubicBezTo>
                    <a:cubicBezTo>
                      <a:pt x="2045" y="468"/>
                      <a:pt x="2032" y="462"/>
                      <a:pt x="2040" y="461"/>
                    </a:cubicBezTo>
                    <a:cubicBezTo>
                      <a:pt x="2050" y="470"/>
                      <a:pt x="2055" y="484"/>
                      <a:pt x="2067" y="489"/>
                    </a:cubicBezTo>
                    <a:cubicBezTo>
                      <a:pt x="2056" y="472"/>
                      <a:pt x="2040" y="444"/>
                      <a:pt x="2027" y="441"/>
                    </a:cubicBezTo>
                    <a:close/>
                    <a:moveTo>
                      <a:pt x="2040" y="306"/>
                    </a:moveTo>
                    <a:cubicBezTo>
                      <a:pt x="2038" y="322"/>
                      <a:pt x="2057" y="331"/>
                      <a:pt x="2061" y="326"/>
                    </a:cubicBezTo>
                    <a:cubicBezTo>
                      <a:pt x="2050" y="324"/>
                      <a:pt x="2058" y="300"/>
                      <a:pt x="2040" y="306"/>
                    </a:cubicBezTo>
                    <a:close/>
                    <a:moveTo>
                      <a:pt x="2040" y="334"/>
                    </a:moveTo>
                    <a:cubicBezTo>
                      <a:pt x="2039" y="346"/>
                      <a:pt x="2043" y="352"/>
                      <a:pt x="2054" y="350"/>
                    </a:cubicBezTo>
                    <a:cubicBezTo>
                      <a:pt x="2056" y="337"/>
                      <a:pt x="2045" y="339"/>
                      <a:pt x="2040" y="334"/>
                    </a:cubicBezTo>
                    <a:close/>
                    <a:moveTo>
                      <a:pt x="2024" y="266"/>
                    </a:moveTo>
                    <a:cubicBezTo>
                      <a:pt x="2021" y="265"/>
                      <a:pt x="2020" y="263"/>
                      <a:pt x="2020" y="258"/>
                    </a:cubicBezTo>
                    <a:cubicBezTo>
                      <a:pt x="1999" y="254"/>
                      <a:pt x="1995" y="257"/>
                      <a:pt x="1980" y="266"/>
                    </a:cubicBezTo>
                    <a:cubicBezTo>
                      <a:pt x="1989" y="294"/>
                      <a:pt x="2017" y="268"/>
                      <a:pt x="2030" y="298"/>
                    </a:cubicBezTo>
                    <a:cubicBezTo>
                      <a:pt x="2030" y="283"/>
                      <a:pt x="2009" y="275"/>
                      <a:pt x="2024" y="266"/>
                    </a:cubicBezTo>
                    <a:close/>
                    <a:moveTo>
                      <a:pt x="1970" y="1879"/>
                    </a:moveTo>
                    <a:cubicBezTo>
                      <a:pt x="1980" y="1860"/>
                      <a:pt x="2020" y="1855"/>
                      <a:pt x="2017" y="1835"/>
                    </a:cubicBezTo>
                    <a:cubicBezTo>
                      <a:pt x="2007" y="1838"/>
                      <a:pt x="1960" y="1849"/>
                      <a:pt x="1970" y="1879"/>
                    </a:cubicBezTo>
                    <a:close/>
                    <a:moveTo>
                      <a:pt x="2010" y="1807"/>
                    </a:moveTo>
                    <a:cubicBezTo>
                      <a:pt x="2000" y="1809"/>
                      <a:pt x="1994" y="1814"/>
                      <a:pt x="1990" y="1823"/>
                    </a:cubicBezTo>
                    <a:cubicBezTo>
                      <a:pt x="2001" y="1823"/>
                      <a:pt x="2008" y="1818"/>
                      <a:pt x="2010" y="1807"/>
                    </a:cubicBezTo>
                    <a:close/>
                    <a:moveTo>
                      <a:pt x="1956" y="310"/>
                    </a:moveTo>
                    <a:cubicBezTo>
                      <a:pt x="1965" y="305"/>
                      <a:pt x="1974" y="334"/>
                      <a:pt x="1997" y="326"/>
                    </a:cubicBezTo>
                    <a:cubicBezTo>
                      <a:pt x="1987" y="307"/>
                      <a:pt x="1973" y="293"/>
                      <a:pt x="1960" y="278"/>
                    </a:cubicBezTo>
                    <a:cubicBezTo>
                      <a:pt x="1957" y="292"/>
                      <a:pt x="1951" y="279"/>
                      <a:pt x="1940" y="282"/>
                    </a:cubicBezTo>
                    <a:cubicBezTo>
                      <a:pt x="1937" y="300"/>
                      <a:pt x="1957" y="291"/>
                      <a:pt x="1960" y="302"/>
                    </a:cubicBezTo>
                    <a:cubicBezTo>
                      <a:pt x="1956" y="303"/>
                      <a:pt x="1952" y="309"/>
                      <a:pt x="1956" y="310"/>
                    </a:cubicBezTo>
                    <a:close/>
                    <a:moveTo>
                      <a:pt x="1970" y="2002"/>
                    </a:moveTo>
                    <a:cubicBezTo>
                      <a:pt x="1972" y="2003"/>
                      <a:pt x="1974" y="2006"/>
                      <a:pt x="1973" y="2010"/>
                    </a:cubicBezTo>
                    <a:cubicBezTo>
                      <a:pt x="1978" y="2001"/>
                      <a:pt x="1995" y="2007"/>
                      <a:pt x="1997" y="1994"/>
                    </a:cubicBezTo>
                    <a:cubicBezTo>
                      <a:pt x="1987" y="1999"/>
                      <a:pt x="1974" y="2000"/>
                      <a:pt x="1970" y="2002"/>
                    </a:cubicBezTo>
                    <a:close/>
                    <a:moveTo>
                      <a:pt x="1980" y="1891"/>
                    </a:moveTo>
                    <a:cubicBezTo>
                      <a:pt x="1960" y="1897"/>
                      <a:pt x="1976" y="1892"/>
                      <a:pt x="1970" y="1883"/>
                    </a:cubicBezTo>
                    <a:cubicBezTo>
                      <a:pt x="1969" y="1887"/>
                      <a:pt x="1965" y="1887"/>
                      <a:pt x="1960" y="1887"/>
                    </a:cubicBezTo>
                    <a:cubicBezTo>
                      <a:pt x="1957" y="1915"/>
                      <a:pt x="1918" y="1901"/>
                      <a:pt x="1913" y="1927"/>
                    </a:cubicBezTo>
                    <a:cubicBezTo>
                      <a:pt x="1932" y="1911"/>
                      <a:pt x="1972" y="1919"/>
                      <a:pt x="1980" y="1891"/>
                    </a:cubicBezTo>
                    <a:close/>
                    <a:moveTo>
                      <a:pt x="1990" y="1895"/>
                    </a:moveTo>
                    <a:cubicBezTo>
                      <a:pt x="1977" y="1902"/>
                      <a:pt x="1967" y="1912"/>
                      <a:pt x="1956" y="1923"/>
                    </a:cubicBezTo>
                    <a:cubicBezTo>
                      <a:pt x="1972" y="1918"/>
                      <a:pt x="1982" y="1908"/>
                      <a:pt x="1990" y="1895"/>
                    </a:cubicBezTo>
                    <a:close/>
                    <a:moveTo>
                      <a:pt x="1919" y="2102"/>
                    </a:moveTo>
                    <a:cubicBezTo>
                      <a:pt x="1925" y="2126"/>
                      <a:pt x="1962" y="2117"/>
                      <a:pt x="1963" y="2094"/>
                    </a:cubicBezTo>
                    <a:cubicBezTo>
                      <a:pt x="1949" y="2097"/>
                      <a:pt x="1934" y="2099"/>
                      <a:pt x="1919" y="2102"/>
                    </a:cubicBezTo>
                    <a:close/>
                    <a:moveTo>
                      <a:pt x="1903" y="1978"/>
                    </a:moveTo>
                    <a:cubicBezTo>
                      <a:pt x="1902" y="1993"/>
                      <a:pt x="1919" y="1992"/>
                      <a:pt x="1923" y="1982"/>
                    </a:cubicBezTo>
                    <a:cubicBezTo>
                      <a:pt x="1919" y="1978"/>
                      <a:pt x="1911" y="1978"/>
                      <a:pt x="1903" y="1978"/>
                    </a:cubicBezTo>
                    <a:close/>
                    <a:moveTo>
                      <a:pt x="1899" y="2114"/>
                    </a:moveTo>
                    <a:cubicBezTo>
                      <a:pt x="1883" y="2113"/>
                      <a:pt x="1865" y="2131"/>
                      <a:pt x="1852" y="2122"/>
                    </a:cubicBezTo>
                    <a:cubicBezTo>
                      <a:pt x="1858" y="2123"/>
                      <a:pt x="1861" y="2116"/>
                      <a:pt x="1855" y="2114"/>
                    </a:cubicBezTo>
                    <a:cubicBezTo>
                      <a:pt x="1834" y="2133"/>
                      <a:pt x="1804" y="2117"/>
                      <a:pt x="1788" y="2141"/>
                    </a:cubicBezTo>
                    <a:cubicBezTo>
                      <a:pt x="1822" y="2125"/>
                      <a:pt x="1864" y="2145"/>
                      <a:pt x="1899" y="2114"/>
                    </a:cubicBezTo>
                    <a:close/>
                    <a:moveTo>
                      <a:pt x="1818" y="2169"/>
                    </a:moveTo>
                    <a:cubicBezTo>
                      <a:pt x="1824" y="2182"/>
                      <a:pt x="1827" y="2178"/>
                      <a:pt x="1828" y="2189"/>
                    </a:cubicBezTo>
                    <a:cubicBezTo>
                      <a:pt x="1864" y="2183"/>
                      <a:pt x="1888" y="2165"/>
                      <a:pt x="1906" y="2138"/>
                    </a:cubicBezTo>
                    <a:cubicBezTo>
                      <a:pt x="1901" y="2138"/>
                      <a:pt x="1898" y="2136"/>
                      <a:pt x="1896" y="2134"/>
                    </a:cubicBezTo>
                    <a:cubicBezTo>
                      <a:pt x="1891" y="2136"/>
                      <a:pt x="1895" y="2149"/>
                      <a:pt x="1889" y="2149"/>
                    </a:cubicBezTo>
                    <a:cubicBezTo>
                      <a:pt x="1871" y="2144"/>
                      <a:pt x="1852" y="2143"/>
                      <a:pt x="1842" y="2138"/>
                    </a:cubicBezTo>
                    <a:cubicBezTo>
                      <a:pt x="1840" y="2161"/>
                      <a:pt x="1874" y="2150"/>
                      <a:pt x="1876" y="2157"/>
                    </a:cubicBezTo>
                    <a:cubicBezTo>
                      <a:pt x="1857" y="2171"/>
                      <a:pt x="1839" y="2170"/>
                      <a:pt x="1818" y="2169"/>
                    </a:cubicBezTo>
                    <a:close/>
                    <a:moveTo>
                      <a:pt x="1704" y="215"/>
                    </a:moveTo>
                    <a:cubicBezTo>
                      <a:pt x="1704" y="209"/>
                      <a:pt x="1708" y="209"/>
                      <a:pt x="1707" y="203"/>
                    </a:cubicBezTo>
                    <a:cubicBezTo>
                      <a:pt x="1690" y="199"/>
                      <a:pt x="1678" y="188"/>
                      <a:pt x="1680" y="171"/>
                    </a:cubicBezTo>
                    <a:cubicBezTo>
                      <a:pt x="1668" y="171"/>
                      <a:pt x="1654" y="168"/>
                      <a:pt x="1650" y="179"/>
                    </a:cubicBezTo>
                    <a:cubicBezTo>
                      <a:pt x="1660" y="187"/>
                      <a:pt x="1680" y="183"/>
                      <a:pt x="1680" y="203"/>
                    </a:cubicBezTo>
                    <a:cubicBezTo>
                      <a:pt x="1676" y="203"/>
                      <a:pt x="1671" y="202"/>
                      <a:pt x="1670" y="207"/>
                    </a:cubicBezTo>
                    <a:cubicBezTo>
                      <a:pt x="1674" y="214"/>
                      <a:pt x="1672" y="228"/>
                      <a:pt x="1684" y="234"/>
                    </a:cubicBezTo>
                    <a:cubicBezTo>
                      <a:pt x="1684" y="230"/>
                      <a:pt x="1683" y="223"/>
                      <a:pt x="1687" y="222"/>
                    </a:cubicBezTo>
                    <a:cubicBezTo>
                      <a:pt x="1691" y="232"/>
                      <a:pt x="1698" y="239"/>
                      <a:pt x="1711" y="238"/>
                    </a:cubicBezTo>
                    <a:cubicBezTo>
                      <a:pt x="1711" y="223"/>
                      <a:pt x="1694" y="229"/>
                      <a:pt x="1691" y="218"/>
                    </a:cubicBezTo>
                    <a:cubicBezTo>
                      <a:pt x="1704" y="217"/>
                      <a:pt x="1687" y="208"/>
                      <a:pt x="1704" y="215"/>
                    </a:cubicBezTo>
                    <a:close/>
                    <a:moveTo>
                      <a:pt x="1593" y="2157"/>
                    </a:moveTo>
                    <a:cubicBezTo>
                      <a:pt x="1618" y="2157"/>
                      <a:pt x="1659" y="2158"/>
                      <a:pt x="1674" y="2134"/>
                    </a:cubicBezTo>
                    <a:cubicBezTo>
                      <a:pt x="1654" y="2123"/>
                      <a:pt x="1612" y="2127"/>
                      <a:pt x="1593" y="2157"/>
                    </a:cubicBezTo>
                    <a:close/>
                    <a:moveTo>
                      <a:pt x="1415" y="59"/>
                    </a:moveTo>
                    <a:cubicBezTo>
                      <a:pt x="1410" y="59"/>
                      <a:pt x="1407" y="61"/>
                      <a:pt x="1405" y="63"/>
                    </a:cubicBezTo>
                    <a:cubicBezTo>
                      <a:pt x="1405" y="66"/>
                      <a:pt x="1405" y="69"/>
                      <a:pt x="1405" y="71"/>
                    </a:cubicBezTo>
                    <a:cubicBezTo>
                      <a:pt x="1414" y="72"/>
                      <a:pt x="1419" y="78"/>
                      <a:pt x="1428" y="79"/>
                    </a:cubicBezTo>
                    <a:cubicBezTo>
                      <a:pt x="1430" y="64"/>
                      <a:pt x="1402" y="75"/>
                      <a:pt x="1415" y="59"/>
                    </a:cubicBezTo>
                    <a:close/>
                    <a:moveTo>
                      <a:pt x="1341" y="2145"/>
                    </a:moveTo>
                    <a:cubicBezTo>
                      <a:pt x="1346" y="2150"/>
                      <a:pt x="1370" y="2153"/>
                      <a:pt x="1374" y="2145"/>
                    </a:cubicBezTo>
                    <a:cubicBezTo>
                      <a:pt x="1365" y="2146"/>
                      <a:pt x="1348" y="2134"/>
                      <a:pt x="1341" y="2145"/>
                    </a:cubicBezTo>
                    <a:close/>
                    <a:moveTo>
                      <a:pt x="1287" y="2149"/>
                    </a:moveTo>
                    <a:cubicBezTo>
                      <a:pt x="1300" y="2152"/>
                      <a:pt x="1324" y="2166"/>
                      <a:pt x="1334" y="2149"/>
                    </a:cubicBezTo>
                    <a:cubicBezTo>
                      <a:pt x="1315" y="2155"/>
                      <a:pt x="1298" y="2139"/>
                      <a:pt x="1287" y="2149"/>
                    </a:cubicBezTo>
                    <a:close/>
                    <a:moveTo>
                      <a:pt x="1196" y="2118"/>
                    </a:moveTo>
                    <a:cubicBezTo>
                      <a:pt x="1220" y="2127"/>
                      <a:pt x="1253" y="2144"/>
                      <a:pt x="1280" y="2138"/>
                    </a:cubicBezTo>
                    <a:cubicBezTo>
                      <a:pt x="1280" y="2132"/>
                      <a:pt x="1284" y="2132"/>
                      <a:pt x="1283" y="2126"/>
                    </a:cubicBezTo>
                    <a:cubicBezTo>
                      <a:pt x="1249" y="2131"/>
                      <a:pt x="1223" y="2107"/>
                      <a:pt x="1196" y="2118"/>
                    </a:cubicBezTo>
                    <a:close/>
                    <a:moveTo>
                      <a:pt x="1253" y="2161"/>
                    </a:moveTo>
                    <a:cubicBezTo>
                      <a:pt x="1259" y="2161"/>
                      <a:pt x="1278" y="2174"/>
                      <a:pt x="1277" y="2157"/>
                    </a:cubicBezTo>
                    <a:cubicBezTo>
                      <a:pt x="1270" y="2160"/>
                      <a:pt x="1255" y="2153"/>
                      <a:pt x="1253" y="2161"/>
                    </a:cubicBezTo>
                    <a:close/>
                    <a:moveTo>
                      <a:pt x="1172" y="163"/>
                    </a:moveTo>
                    <a:cubicBezTo>
                      <a:pt x="1184" y="155"/>
                      <a:pt x="1183" y="181"/>
                      <a:pt x="1189" y="167"/>
                    </a:cubicBezTo>
                    <a:cubicBezTo>
                      <a:pt x="1187" y="167"/>
                      <a:pt x="1185" y="166"/>
                      <a:pt x="1186" y="163"/>
                    </a:cubicBezTo>
                    <a:cubicBezTo>
                      <a:pt x="1188" y="162"/>
                      <a:pt x="1192" y="163"/>
                      <a:pt x="1193" y="159"/>
                    </a:cubicBezTo>
                    <a:cubicBezTo>
                      <a:pt x="1187" y="152"/>
                      <a:pt x="1175" y="155"/>
                      <a:pt x="1172" y="163"/>
                    </a:cubicBezTo>
                    <a:close/>
                    <a:moveTo>
                      <a:pt x="1166" y="107"/>
                    </a:moveTo>
                    <a:cubicBezTo>
                      <a:pt x="1171" y="102"/>
                      <a:pt x="1177" y="106"/>
                      <a:pt x="1189" y="107"/>
                    </a:cubicBezTo>
                    <a:cubicBezTo>
                      <a:pt x="1194" y="92"/>
                      <a:pt x="1150" y="98"/>
                      <a:pt x="1166" y="107"/>
                    </a:cubicBezTo>
                    <a:close/>
                    <a:moveTo>
                      <a:pt x="1007" y="1927"/>
                    </a:moveTo>
                    <a:cubicBezTo>
                      <a:pt x="1044" y="1955"/>
                      <a:pt x="1085" y="1978"/>
                      <a:pt x="1132" y="1994"/>
                    </a:cubicBezTo>
                    <a:cubicBezTo>
                      <a:pt x="1127" y="1980"/>
                      <a:pt x="1143" y="1992"/>
                      <a:pt x="1142" y="1982"/>
                    </a:cubicBezTo>
                    <a:cubicBezTo>
                      <a:pt x="1089" y="1979"/>
                      <a:pt x="1058" y="1929"/>
                      <a:pt x="1007" y="1927"/>
                    </a:cubicBezTo>
                    <a:close/>
                    <a:moveTo>
                      <a:pt x="1058" y="167"/>
                    </a:moveTo>
                    <a:cubicBezTo>
                      <a:pt x="1057" y="172"/>
                      <a:pt x="1053" y="174"/>
                      <a:pt x="1055" y="183"/>
                    </a:cubicBezTo>
                    <a:cubicBezTo>
                      <a:pt x="1082" y="167"/>
                      <a:pt x="1110" y="177"/>
                      <a:pt x="1132" y="155"/>
                    </a:cubicBezTo>
                    <a:cubicBezTo>
                      <a:pt x="1112" y="151"/>
                      <a:pt x="1104" y="156"/>
                      <a:pt x="1088" y="151"/>
                    </a:cubicBezTo>
                    <a:cubicBezTo>
                      <a:pt x="1084" y="167"/>
                      <a:pt x="1068" y="179"/>
                      <a:pt x="1058" y="167"/>
                    </a:cubicBezTo>
                    <a:close/>
                    <a:moveTo>
                      <a:pt x="1014" y="159"/>
                    </a:moveTo>
                    <a:cubicBezTo>
                      <a:pt x="1011" y="163"/>
                      <a:pt x="1010" y="169"/>
                      <a:pt x="1011" y="179"/>
                    </a:cubicBezTo>
                    <a:cubicBezTo>
                      <a:pt x="1024" y="176"/>
                      <a:pt x="1037" y="173"/>
                      <a:pt x="1041" y="159"/>
                    </a:cubicBezTo>
                    <a:cubicBezTo>
                      <a:pt x="1029" y="160"/>
                      <a:pt x="1025" y="165"/>
                      <a:pt x="1014" y="159"/>
                    </a:cubicBezTo>
                    <a:close/>
                    <a:moveTo>
                      <a:pt x="984" y="222"/>
                    </a:moveTo>
                    <a:cubicBezTo>
                      <a:pt x="992" y="219"/>
                      <a:pt x="1003" y="219"/>
                      <a:pt x="1004" y="207"/>
                    </a:cubicBezTo>
                    <a:cubicBezTo>
                      <a:pt x="992" y="205"/>
                      <a:pt x="984" y="210"/>
                      <a:pt x="984" y="222"/>
                    </a:cubicBezTo>
                    <a:close/>
                    <a:moveTo>
                      <a:pt x="900" y="2225"/>
                    </a:moveTo>
                    <a:cubicBezTo>
                      <a:pt x="928" y="2229"/>
                      <a:pt x="966" y="2263"/>
                      <a:pt x="981" y="2257"/>
                    </a:cubicBezTo>
                    <a:cubicBezTo>
                      <a:pt x="954" y="2248"/>
                      <a:pt x="933" y="2212"/>
                      <a:pt x="900" y="2225"/>
                    </a:cubicBezTo>
                    <a:close/>
                    <a:moveTo>
                      <a:pt x="927" y="2130"/>
                    </a:moveTo>
                    <a:cubicBezTo>
                      <a:pt x="943" y="2140"/>
                      <a:pt x="957" y="2153"/>
                      <a:pt x="977" y="2157"/>
                    </a:cubicBezTo>
                    <a:cubicBezTo>
                      <a:pt x="972" y="2137"/>
                      <a:pt x="939" y="2128"/>
                      <a:pt x="927" y="2130"/>
                    </a:cubicBezTo>
                    <a:close/>
                    <a:moveTo>
                      <a:pt x="944" y="282"/>
                    </a:moveTo>
                    <a:cubicBezTo>
                      <a:pt x="955" y="283"/>
                      <a:pt x="964" y="280"/>
                      <a:pt x="967" y="270"/>
                    </a:cubicBezTo>
                    <a:cubicBezTo>
                      <a:pt x="958" y="273"/>
                      <a:pt x="948" y="274"/>
                      <a:pt x="944" y="282"/>
                    </a:cubicBezTo>
                    <a:close/>
                    <a:moveTo>
                      <a:pt x="923" y="246"/>
                    </a:moveTo>
                    <a:cubicBezTo>
                      <a:pt x="926" y="257"/>
                      <a:pt x="917" y="254"/>
                      <a:pt x="917" y="262"/>
                    </a:cubicBezTo>
                    <a:cubicBezTo>
                      <a:pt x="940" y="272"/>
                      <a:pt x="938" y="236"/>
                      <a:pt x="954" y="250"/>
                    </a:cubicBezTo>
                    <a:cubicBezTo>
                      <a:pt x="949" y="222"/>
                      <a:pt x="934" y="259"/>
                      <a:pt x="923" y="246"/>
                    </a:cubicBezTo>
                    <a:close/>
                    <a:moveTo>
                      <a:pt x="728" y="493"/>
                    </a:moveTo>
                    <a:cubicBezTo>
                      <a:pt x="722" y="488"/>
                      <a:pt x="718" y="471"/>
                      <a:pt x="735" y="477"/>
                    </a:cubicBezTo>
                    <a:cubicBezTo>
                      <a:pt x="737" y="465"/>
                      <a:pt x="723" y="472"/>
                      <a:pt x="728" y="457"/>
                    </a:cubicBezTo>
                    <a:cubicBezTo>
                      <a:pt x="739" y="470"/>
                      <a:pt x="758" y="460"/>
                      <a:pt x="752" y="445"/>
                    </a:cubicBezTo>
                    <a:cubicBezTo>
                      <a:pt x="740" y="442"/>
                      <a:pt x="747" y="462"/>
                      <a:pt x="735" y="457"/>
                    </a:cubicBezTo>
                    <a:cubicBezTo>
                      <a:pt x="737" y="437"/>
                      <a:pt x="717" y="467"/>
                      <a:pt x="715" y="453"/>
                    </a:cubicBezTo>
                    <a:cubicBezTo>
                      <a:pt x="730" y="432"/>
                      <a:pt x="757" y="446"/>
                      <a:pt x="769" y="426"/>
                    </a:cubicBezTo>
                    <a:cubicBezTo>
                      <a:pt x="764" y="421"/>
                      <a:pt x="753" y="422"/>
                      <a:pt x="755" y="410"/>
                    </a:cubicBezTo>
                    <a:cubicBezTo>
                      <a:pt x="759" y="409"/>
                      <a:pt x="765" y="410"/>
                      <a:pt x="765" y="406"/>
                    </a:cubicBezTo>
                    <a:cubicBezTo>
                      <a:pt x="757" y="405"/>
                      <a:pt x="757" y="395"/>
                      <a:pt x="762" y="390"/>
                    </a:cubicBezTo>
                    <a:cubicBezTo>
                      <a:pt x="739" y="401"/>
                      <a:pt x="705" y="437"/>
                      <a:pt x="715" y="461"/>
                    </a:cubicBezTo>
                    <a:cubicBezTo>
                      <a:pt x="713" y="474"/>
                      <a:pt x="686" y="477"/>
                      <a:pt x="698" y="493"/>
                    </a:cubicBezTo>
                    <a:cubicBezTo>
                      <a:pt x="707" y="487"/>
                      <a:pt x="716" y="490"/>
                      <a:pt x="728" y="493"/>
                    </a:cubicBezTo>
                    <a:close/>
                    <a:moveTo>
                      <a:pt x="624" y="593"/>
                    </a:moveTo>
                    <a:cubicBezTo>
                      <a:pt x="651" y="566"/>
                      <a:pt x="707" y="581"/>
                      <a:pt x="725" y="529"/>
                    </a:cubicBezTo>
                    <a:cubicBezTo>
                      <a:pt x="700" y="520"/>
                      <a:pt x="655" y="540"/>
                      <a:pt x="651" y="565"/>
                    </a:cubicBezTo>
                    <a:cubicBezTo>
                      <a:pt x="651" y="562"/>
                      <a:pt x="662" y="553"/>
                      <a:pt x="661" y="561"/>
                    </a:cubicBezTo>
                    <a:cubicBezTo>
                      <a:pt x="655" y="577"/>
                      <a:pt x="621" y="580"/>
                      <a:pt x="624" y="593"/>
                    </a:cubicBezTo>
                    <a:close/>
                    <a:moveTo>
                      <a:pt x="678" y="378"/>
                    </a:moveTo>
                    <a:cubicBezTo>
                      <a:pt x="688" y="373"/>
                      <a:pt x="686" y="384"/>
                      <a:pt x="691" y="386"/>
                    </a:cubicBezTo>
                    <a:cubicBezTo>
                      <a:pt x="691" y="379"/>
                      <a:pt x="700" y="383"/>
                      <a:pt x="698" y="374"/>
                    </a:cubicBezTo>
                    <a:cubicBezTo>
                      <a:pt x="692" y="376"/>
                      <a:pt x="678" y="369"/>
                      <a:pt x="678" y="378"/>
                    </a:cubicBezTo>
                    <a:close/>
                    <a:moveTo>
                      <a:pt x="624" y="577"/>
                    </a:moveTo>
                    <a:cubicBezTo>
                      <a:pt x="624" y="572"/>
                      <a:pt x="624" y="566"/>
                      <a:pt x="624" y="561"/>
                    </a:cubicBezTo>
                    <a:cubicBezTo>
                      <a:pt x="611" y="574"/>
                      <a:pt x="611" y="556"/>
                      <a:pt x="600" y="565"/>
                    </a:cubicBezTo>
                    <a:cubicBezTo>
                      <a:pt x="613" y="562"/>
                      <a:pt x="605" y="581"/>
                      <a:pt x="597" y="577"/>
                    </a:cubicBezTo>
                    <a:cubicBezTo>
                      <a:pt x="597" y="573"/>
                      <a:pt x="597" y="569"/>
                      <a:pt x="597" y="565"/>
                    </a:cubicBezTo>
                    <a:cubicBezTo>
                      <a:pt x="585" y="566"/>
                      <a:pt x="580" y="577"/>
                      <a:pt x="577" y="589"/>
                    </a:cubicBezTo>
                    <a:cubicBezTo>
                      <a:pt x="590" y="575"/>
                      <a:pt x="601" y="584"/>
                      <a:pt x="617" y="577"/>
                    </a:cubicBezTo>
                    <a:cubicBezTo>
                      <a:pt x="615" y="577"/>
                      <a:pt x="613" y="574"/>
                      <a:pt x="617" y="573"/>
                    </a:cubicBezTo>
                    <a:cubicBezTo>
                      <a:pt x="618" y="576"/>
                      <a:pt x="620" y="577"/>
                      <a:pt x="624" y="577"/>
                    </a:cubicBezTo>
                    <a:close/>
                    <a:moveTo>
                      <a:pt x="597" y="541"/>
                    </a:moveTo>
                    <a:cubicBezTo>
                      <a:pt x="601" y="549"/>
                      <a:pt x="623" y="532"/>
                      <a:pt x="614" y="525"/>
                    </a:cubicBezTo>
                    <a:cubicBezTo>
                      <a:pt x="614" y="537"/>
                      <a:pt x="597" y="529"/>
                      <a:pt x="597" y="541"/>
                    </a:cubicBezTo>
                    <a:close/>
                    <a:moveTo>
                      <a:pt x="617" y="1763"/>
                    </a:moveTo>
                    <a:cubicBezTo>
                      <a:pt x="611" y="1764"/>
                      <a:pt x="610" y="1759"/>
                      <a:pt x="604" y="1759"/>
                    </a:cubicBezTo>
                    <a:cubicBezTo>
                      <a:pt x="603" y="1771"/>
                      <a:pt x="613" y="1790"/>
                      <a:pt x="617" y="1783"/>
                    </a:cubicBezTo>
                    <a:cubicBezTo>
                      <a:pt x="607" y="1780"/>
                      <a:pt x="619" y="1770"/>
                      <a:pt x="617" y="1763"/>
                    </a:cubicBezTo>
                    <a:close/>
                    <a:moveTo>
                      <a:pt x="590" y="609"/>
                    </a:moveTo>
                    <a:cubicBezTo>
                      <a:pt x="605" y="612"/>
                      <a:pt x="604" y="595"/>
                      <a:pt x="610" y="589"/>
                    </a:cubicBezTo>
                    <a:cubicBezTo>
                      <a:pt x="603" y="594"/>
                      <a:pt x="589" y="592"/>
                      <a:pt x="590" y="609"/>
                    </a:cubicBezTo>
                    <a:close/>
                    <a:moveTo>
                      <a:pt x="570" y="553"/>
                    </a:moveTo>
                    <a:cubicBezTo>
                      <a:pt x="582" y="554"/>
                      <a:pt x="590" y="550"/>
                      <a:pt x="594" y="541"/>
                    </a:cubicBezTo>
                    <a:cubicBezTo>
                      <a:pt x="585" y="544"/>
                      <a:pt x="570" y="540"/>
                      <a:pt x="570" y="553"/>
                    </a:cubicBezTo>
                    <a:close/>
                    <a:moveTo>
                      <a:pt x="560" y="1696"/>
                    </a:moveTo>
                    <a:cubicBezTo>
                      <a:pt x="563" y="1717"/>
                      <a:pt x="579" y="1744"/>
                      <a:pt x="590" y="1743"/>
                    </a:cubicBezTo>
                    <a:cubicBezTo>
                      <a:pt x="576" y="1732"/>
                      <a:pt x="573" y="1708"/>
                      <a:pt x="560" y="1696"/>
                    </a:cubicBezTo>
                    <a:close/>
                    <a:moveTo>
                      <a:pt x="550" y="1166"/>
                    </a:moveTo>
                    <a:cubicBezTo>
                      <a:pt x="548" y="1171"/>
                      <a:pt x="543" y="1173"/>
                      <a:pt x="536" y="1174"/>
                    </a:cubicBezTo>
                    <a:cubicBezTo>
                      <a:pt x="537" y="1169"/>
                      <a:pt x="541" y="1168"/>
                      <a:pt x="540" y="1162"/>
                    </a:cubicBezTo>
                    <a:cubicBezTo>
                      <a:pt x="513" y="1171"/>
                      <a:pt x="528" y="1204"/>
                      <a:pt x="536" y="1222"/>
                    </a:cubicBezTo>
                    <a:cubicBezTo>
                      <a:pt x="546" y="1209"/>
                      <a:pt x="554" y="1195"/>
                      <a:pt x="560" y="1178"/>
                    </a:cubicBezTo>
                    <a:cubicBezTo>
                      <a:pt x="546" y="1180"/>
                      <a:pt x="563" y="1167"/>
                      <a:pt x="550" y="1166"/>
                    </a:cubicBezTo>
                    <a:close/>
                    <a:moveTo>
                      <a:pt x="536" y="1704"/>
                    </a:moveTo>
                    <a:cubicBezTo>
                      <a:pt x="546" y="1710"/>
                      <a:pt x="549" y="1744"/>
                      <a:pt x="560" y="1735"/>
                    </a:cubicBezTo>
                    <a:cubicBezTo>
                      <a:pt x="551" y="1730"/>
                      <a:pt x="554" y="1710"/>
                      <a:pt x="550" y="1700"/>
                    </a:cubicBezTo>
                    <a:cubicBezTo>
                      <a:pt x="541" y="1705"/>
                      <a:pt x="539" y="1698"/>
                      <a:pt x="536" y="1704"/>
                    </a:cubicBezTo>
                    <a:close/>
                    <a:moveTo>
                      <a:pt x="543" y="1668"/>
                    </a:moveTo>
                    <a:cubicBezTo>
                      <a:pt x="540" y="1674"/>
                      <a:pt x="542" y="1699"/>
                      <a:pt x="557" y="1696"/>
                    </a:cubicBezTo>
                    <a:cubicBezTo>
                      <a:pt x="557" y="1681"/>
                      <a:pt x="551" y="1673"/>
                      <a:pt x="543" y="1668"/>
                    </a:cubicBezTo>
                    <a:close/>
                    <a:moveTo>
                      <a:pt x="520" y="1664"/>
                    </a:moveTo>
                    <a:cubicBezTo>
                      <a:pt x="519" y="1677"/>
                      <a:pt x="529" y="1700"/>
                      <a:pt x="536" y="1692"/>
                    </a:cubicBezTo>
                    <a:cubicBezTo>
                      <a:pt x="528" y="1685"/>
                      <a:pt x="527" y="1671"/>
                      <a:pt x="520" y="1664"/>
                    </a:cubicBezTo>
                    <a:close/>
                    <a:moveTo>
                      <a:pt x="526" y="1114"/>
                    </a:moveTo>
                    <a:cubicBezTo>
                      <a:pt x="514" y="1110"/>
                      <a:pt x="517" y="1124"/>
                      <a:pt x="506" y="1122"/>
                    </a:cubicBezTo>
                    <a:cubicBezTo>
                      <a:pt x="506" y="1117"/>
                      <a:pt x="520" y="1110"/>
                      <a:pt x="509" y="1106"/>
                    </a:cubicBezTo>
                    <a:cubicBezTo>
                      <a:pt x="509" y="1111"/>
                      <a:pt x="505" y="1109"/>
                      <a:pt x="506" y="1102"/>
                    </a:cubicBezTo>
                    <a:cubicBezTo>
                      <a:pt x="501" y="1102"/>
                      <a:pt x="499" y="1104"/>
                      <a:pt x="496" y="1106"/>
                    </a:cubicBezTo>
                    <a:cubicBezTo>
                      <a:pt x="500" y="1101"/>
                      <a:pt x="498" y="1094"/>
                      <a:pt x="493" y="1090"/>
                    </a:cubicBezTo>
                    <a:cubicBezTo>
                      <a:pt x="482" y="1132"/>
                      <a:pt x="510" y="1152"/>
                      <a:pt x="499" y="1182"/>
                    </a:cubicBezTo>
                    <a:cubicBezTo>
                      <a:pt x="514" y="1179"/>
                      <a:pt x="502" y="1160"/>
                      <a:pt x="523" y="1158"/>
                    </a:cubicBezTo>
                    <a:cubicBezTo>
                      <a:pt x="517" y="1156"/>
                      <a:pt x="524" y="1153"/>
                      <a:pt x="523" y="1146"/>
                    </a:cubicBezTo>
                    <a:cubicBezTo>
                      <a:pt x="515" y="1141"/>
                      <a:pt x="507" y="1155"/>
                      <a:pt x="506" y="1146"/>
                    </a:cubicBezTo>
                    <a:cubicBezTo>
                      <a:pt x="510" y="1133"/>
                      <a:pt x="520" y="1125"/>
                      <a:pt x="526" y="1114"/>
                    </a:cubicBezTo>
                    <a:close/>
                    <a:moveTo>
                      <a:pt x="496" y="1831"/>
                    </a:moveTo>
                    <a:cubicBezTo>
                      <a:pt x="503" y="1834"/>
                      <a:pt x="509" y="1857"/>
                      <a:pt x="516" y="1847"/>
                    </a:cubicBezTo>
                    <a:cubicBezTo>
                      <a:pt x="507" y="1847"/>
                      <a:pt x="505" y="1818"/>
                      <a:pt x="496" y="1831"/>
                    </a:cubicBezTo>
                    <a:close/>
                    <a:moveTo>
                      <a:pt x="499" y="1047"/>
                    </a:moveTo>
                    <a:cubicBezTo>
                      <a:pt x="491" y="1058"/>
                      <a:pt x="493" y="1077"/>
                      <a:pt x="496" y="1086"/>
                    </a:cubicBezTo>
                    <a:cubicBezTo>
                      <a:pt x="498" y="1081"/>
                      <a:pt x="501" y="1076"/>
                      <a:pt x="503" y="1071"/>
                    </a:cubicBezTo>
                    <a:cubicBezTo>
                      <a:pt x="485" y="1073"/>
                      <a:pt x="513" y="1052"/>
                      <a:pt x="499" y="1047"/>
                    </a:cubicBezTo>
                    <a:close/>
                    <a:moveTo>
                      <a:pt x="466" y="1719"/>
                    </a:moveTo>
                    <a:cubicBezTo>
                      <a:pt x="472" y="1732"/>
                      <a:pt x="479" y="1744"/>
                      <a:pt x="489" y="1751"/>
                    </a:cubicBezTo>
                    <a:cubicBezTo>
                      <a:pt x="488" y="1735"/>
                      <a:pt x="479" y="1708"/>
                      <a:pt x="466" y="1719"/>
                    </a:cubicBezTo>
                    <a:close/>
                    <a:moveTo>
                      <a:pt x="469" y="1055"/>
                    </a:moveTo>
                    <a:cubicBezTo>
                      <a:pt x="464" y="1054"/>
                      <a:pt x="462" y="1056"/>
                      <a:pt x="459" y="1059"/>
                    </a:cubicBezTo>
                    <a:cubicBezTo>
                      <a:pt x="466" y="1078"/>
                      <a:pt x="463" y="1085"/>
                      <a:pt x="459" y="1106"/>
                    </a:cubicBezTo>
                    <a:cubicBezTo>
                      <a:pt x="481" y="1106"/>
                      <a:pt x="471" y="1072"/>
                      <a:pt x="469" y="1055"/>
                    </a:cubicBezTo>
                    <a:close/>
                    <a:moveTo>
                      <a:pt x="452" y="1680"/>
                    </a:moveTo>
                    <a:cubicBezTo>
                      <a:pt x="454" y="1690"/>
                      <a:pt x="459" y="1698"/>
                      <a:pt x="466" y="1704"/>
                    </a:cubicBezTo>
                    <a:cubicBezTo>
                      <a:pt x="465" y="1691"/>
                      <a:pt x="461" y="1682"/>
                      <a:pt x="452" y="1680"/>
                    </a:cubicBezTo>
                    <a:close/>
                    <a:moveTo>
                      <a:pt x="405" y="1405"/>
                    </a:moveTo>
                    <a:cubicBezTo>
                      <a:pt x="399" y="1427"/>
                      <a:pt x="412" y="1427"/>
                      <a:pt x="425" y="1433"/>
                    </a:cubicBezTo>
                    <a:cubicBezTo>
                      <a:pt x="429" y="1423"/>
                      <a:pt x="431" y="1410"/>
                      <a:pt x="439" y="1405"/>
                    </a:cubicBezTo>
                    <a:cubicBezTo>
                      <a:pt x="431" y="1397"/>
                      <a:pt x="413" y="1401"/>
                      <a:pt x="405" y="1405"/>
                    </a:cubicBezTo>
                    <a:close/>
                    <a:moveTo>
                      <a:pt x="378" y="979"/>
                    </a:moveTo>
                    <a:cubicBezTo>
                      <a:pt x="384" y="979"/>
                      <a:pt x="380" y="990"/>
                      <a:pt x="385" y="991"/>
                    </a:cubicBezTo>
                    <a:cubicBezTo>
                      <a:pt x="392" y="982"/>
                      <a:pt x="402" y="976"/>
                      <a:pt x="402" y="959"/>
                    </a:cubicBezTo>
                    <a:cubicBezTo>
                      <a:pt x="387" y="966"/>
                      <a:pt x="388" y="967"/>
                      <a:pt x="378" y="979"/>
                    </a:cubicBezTo>
                    <a:close/>
                    <a:moveTo>
                      <a:pt x="186" y="983"/>
                    </a:moveTo>
                    <a:cubicBezTo>
                      <a:pt x="191" y="966"/>
                      <a:pt x="204" y="937"/>
                      <a:pt x="193" y="915"/>
                    </a:cubicBezTo>
                    <a:cubicBezTo>
                      <a:pt x="190" y="935"/>
                      <a:pt x="176" y="961"/>
                      <a:pt x="186" y="983"/>
                    </a:cubicBezTo>
                    <a:close/>
                    <a:moveTo>
                      <a:pt x="136" y="903"/>
                    </a:moveTo>
                    <a:cubicBezTo>
                      <a:pt x="148" y="906"/>
                      <a:pt x="146" y="892"/>
                      <a:pt x="146" y="879"/>
                    </a:cubicBezTo>
                    <a:cubicBezTo>
                      <a:pt x="136" y="879"/>
                      <a:pt x="136" y="891"/>
                      <a:pt x="136" y="903"/>
                    </a:cubicBezTo>
                    <a:close/>
                    <a:moveTo>
                      <a:pt x="96" y="967"/>
                    </a:moveTo>
                    <a:cubicBezTo>
                      <a:pt x="96" y="999"/>
                      <a:pt x="89" y="1031"/>
                      <a:pt x="102" y="1055"/>
                    </a:cubicBezTo>
                    <a:cubicBezTo>
                      <a:pt x="116" y="1036"/>
                      <a:pt x="116" y="1016"/>
                      <a:pt x="116" y="987"/>
                    </a:cubicBezTo>
                    <a:cubicBezTo>
                      <a:pt x="104" y="989"/>
                      <a:pt x="103" y="979"/>
                      <a:pt x="96" y="967"/>
                    </a:cubicBezTo>
                    <a:close/>
                    <a:moveTo>
                      <a:pt x="62" y="887"/>
                    </a:moveTo>
                    <a:cubicBezTo>
                      <a:pt x="65" y="920"/>
                      <a:pt x="55" y="926"/>
                      <a:pt x="48" y="939"/>
                    </a:cubicBezTo>
                    <a:cubicBezTo>
                      <a:pt x="51" y="945"/>
                      <a:pt x="57" y="948"/>
                      <a:pt x="65" y="947"/>
                    </a:cubicBezTo>
                    <a:cubicBezTo>
                      <a:pt x="67" y="929"/>
                      <a:pt x="79" y="894"/>
                      <a:pt x="62" y="887"/>
                    </a:cubicBezTo>
                    <a:close/>
                    <a:moveTo>
                      <a:pt x="59" y="1011"/>
                    </a:moveTo>
                    <a:cubicBezTo>
                      <a:pt x="52" y="1022"/>
                      <a:pt x="56" y="1049"/>
                      <a:pt x="65" y="1055"/>
                    </a:cubicBezTo>
                    <a:cubicBezTo>
                      <a:pt x="75" y="1043"/>
                      <a:pt x="74" y="1015"/>
                      <a:pt x="59" y="101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648" y="690"/>
                <a:ext cx="1090" cy="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</a:rPr>
                  <a:t>壹</a:t>
                </a: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2303" y="839"/>
              <a:ext cx="805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 b="1">
                  <a:latin typeface="汉仪颜楷简" panose="00020600040101010101" charset="-122"/>
                  <a:ea typeface="汉仪颜楷简" panose="00020600040101010101" charset="-122"/>
                </a:rPr>
                <a:t>元朝疆域和民族交融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2" grpId="0" animBg="1"/>
      <p:bldP spid="4" grpId="0" animBg="1"/>
      <p:bldP spid="9" grpId="0" animBg="1"/>
      <p:bldP spid="11" grpId="0" animBg="1"/>
      <p:bldP spid="12" grpId="0" animBg="1"/>
      <p:bldP spid="13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表格 2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9910" y="1311275"/>
          <a:ext cx="10973435" cy="3600090"/>
        </p:xfrm>
        <a:graphic>
          <a:graphicData uri="http://schemas.openxmlformats.org/drawingml/2006/table">
            <a:tbl>
              <a:tblPr firstRow="1" bandRow="1"/>
              <a:tblGrid>
                <a:gridCol w="174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9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94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000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中国历代疆域面积数据表</a:t>
                      </a:r>
                      <a:r>
                        <a:rPr lang="zh-CN" altLang="en-US"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单位：</a:t>
                      </a:r>
                      <a:r>
                        <a:rPr lang="en-US" altLang="zh-CN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KM</a:t>
                      </a:r>
                      <a:r>
                        <a:rPr lang="en-US" altLang="zh-CN" sz="2000" b="1" baseline="300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</a:p>
                  </a:txBody>
                  <a:tcPr marL="91408" marR="91408" marT="45703" marB="45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夏朝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50万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商朝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100万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周朝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250万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秦朝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330万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西汉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550万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东汉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540万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隋朝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511.40万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唐朝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1251.19万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北宋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286.3万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元朝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2122.74万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明朝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1030万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清朝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1400万</a:t>
                      </a:r>
                    </a:p>
                  </a:txBody>
                  <a:tcPr marL="91408" marR="9140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圆角矩形 11"/>
          <p:cNvSpPr/>
          <p:nvPr>
            <p:custDataLst>
              <p:tags r:id="rId2"/>
            </p:custDataLst>
          </p:nvPr>
        </p:nvSpPr>
        <p:spPr>
          <a:xfrm>
            <a:off x="2597785" y="5015865"/>
            <a:ext cx="7118985" cy="793115"/>
          </a:xfrm>
          <a:prstGeom prst="roundRect">
            <a:avLst>
              <a:gd name="adj" fmla="val 8105"/>
            </a:avLst>
          </a:prstGeom>
          <a:solidFill>
            <a:srgbClr val="000000">
              <a:alpha val="0"/>
            </a:srgbClr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36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元朝的版图是我国历史上最大的</a:t>
            </a:r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201295" y="5782945"/>
            <a:ext cx="11793855" cy="784860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61" tIns="45631" rIns="91261" bIns="45631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3200">
                <a:solidFill>
                  <a:srgbClr val="FFFF00"/>
                </a:solidFill>
                <a:latin typeface="方正粗宋简体" panose="02000000000000000000" charset="-122"/>
                <a:ea typeface="方正粗宋简体" panose="02000000000000000000" charset="-122"/>
                <a:cs typeface="腾祥铁山楷书简" panose="01010104010101010101" charset="-122"/>
              </a:rPr>
              <a:t>包括今新疆、西藏、云南，东北广大地区，台湾及南海诸岛。</a:t>
            </a: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87350" y="355600"/>
            <a:ext cx="6192520" cy="929640"/>
            <a:chOff x="610" y="560"/>
            <a:chExt cx="9752" cy="1464"/>
          </a:xfrm>
        </p:grpSpPr>
        <p:grpSp>
          <p:nvGrpSpPr>
            <p:cNvPr id="3" name="组合 2"/>
            <p:cNvGrpSpPr/>
            <p:nvPr>
              <p:custDataLst>
                <p:tags r:id="rId5"/>
              </p:custDataLst>
            </p:nvPr>
          </p:nvGrpSpPr>
          <p:grpSpPr>
            <a:xfrm>
              <a:off x="610" y="560"/>
              <a:ext cx="1693" cy="1464"/>
              <a:chOff x="1392" y="560"/>
              <a:chExt cx="1693" cy="1464"/>
            </a:xfrm>
          </p:grpSpPr>
          <p:sp>
            <p:nvSpPr>
              <p:cNvPr id="4" name="Freeform 771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392" y="560"/>
                <a:ext cx="1693" cy="1464"/>
              </a:xfrm>
              <a:custGeom>
                <a:avLst/>
                <a:gdLst>
                  <a:gd name="T0" fmla="*/ 2037 w 2725"/>
                  <a:gd name="T1" fmla="*/ 1938 h 2364"/>
                  <a:gd name="T2" fmla="*/ 2256 w 2725"/>
                  <a:gd name="T3" fmla="*/ 1692 h 2364"/>
                  <a:gd name="T4" fmla="*/ 2192 w 2725"/>
                  <a:gd name="T5" fmla="*/ 1863 h 2364"/>
                  <a:gd name="T6" fmla="*/ 1896 w 2725"/>
                  <a:gd name="T7" fmla="*/ 2173 h 2364"/>
                  <a:gd name="T8" fmla="*/ 1253 w 2725"/>
                  <a:gd name="T9" fmla="*/ 2245 h 2364"/>
                  <a:gd name="T10" fmla="*/ 1361 w 2725"/>
                  <a:gd name="T11" fmla="*/ 2173 h 2364"/>
                  <a:gd name="T12" fmla="*/ 967 w 2725"/>
                  <a:gd name="T13" fmla="*/ 2185 h 2364"/>
                  <a:gd name="T14" fmla="*/ 755 w 2725"/>
                  <a:gd name="T15" fmla="*/ 2197 h 2364"/>
                  <a:gd name="T16" fmla="*/ 560 w 2725"/>
                  <a:gd name="T17" fmla="*/ 1835 h 2364"/>
                  <a:gd name="T18" fmla="*/ 365 w 2725"/>
                  <a:gd name="T19" fmla="*/ 1934 h 2364"/>
                  <a:gd name="T20" fmla="*/ 415 w 2725"/>
                  <a:gd name="T21" fmla="*/ 1612 h 2364"/>
                  <a:gd name="T22" fmla="*/ 445 w 2725"/>
                  <a:gd name="T23" fmla="*/ 1226 h 2364"/>
                  <a:gd name="T24" fmla="*/ 284 w 2725"/>
                  <a:gd name="T25" fmla="*/ 1019 h 2364"/>
                  <a:gd name="T26" fmla="*/ 129 w 2725"/>
                  <a:gd name="T27" fmla="*/ 979 h 2364"/>
                  <a:gd name="T28" fmla="*/ 345 w 2725"/>
                  <a:gd name="T29" fmla="*/ 565 h 2364"/>
                  <a:gd name="T30" fmla="*/ 419 w 2725"/>
                  <a:gd name="T31" fmla="*/ 537 h 2364"/>
                  <a:gd name="T32" fmla="*/ 681 w 2725"/>
                  <a:gd name="T33" fmla="*/ 410 h 2364"/>
                  <a:gd name="T34" fmla="*/ 832 w 2725"/>
                  <a:gd name="T35" fmla="*/ 234 h 2364"/>
                  <a:gd name="T36" fmla="*/ 1068 w 2725"/>
                  <a:gd name="T37" fmla="*/ 71 h 2364"/>
                  <a:gd name="T38" fmla="*/ 1256 w 2725"/>
                  <a:gd name="T39" fmla="*/ 111 h 2364"/>
                  <a:gd name="T40" fmla="*/ 1421 w 2725"/>
                  <a:gd name="T41" fmla="*/ 23 h 2364"/>
                  <a:gd name="T42" fmla="*/ 1519 w 2725"/>
                  <a:gd name="T43" fmla="*/ 107 h 2364"/>
                  <a:gd name="T44" fmla="*/ 1896 w 2725"/>
                  <a:gd name="T45" fmla="*/ 242 h 2364"/>
                  <a:gd name="T46" fmla="*/ 2135 w 2725"/>
                  <a:gd name="T47" fmla="*/ 294 h 2364"/>
                  <a:gd name="T48" fmla="*/ 2263 w 2725"/>
                  <a:gd name="T49" fmla="*/ 382 h 2364"/>
                  <a:gd name="T50" fmla="*/ 2451 w 2725"/>
                  <a:gd name="T51" fmla="*/ 433 h 2364"/>
                  <a:gd name="T52" fmla="*/ 2438 w 2725"/>
                  <a:gd name="T53" fmla="*/ 569 h 2364"/>
                  <a:gd name="T54" fmla="*/ 2454 w 2725"/>
                  <a:gd name="T55" fmla="*/ 915 h 2364"/>
                  <a:gd name="T56" fmla="*/ 2411 w 2725"/>
                  <a:gd name="T57" fmla="*/ 1345 h 2364"/>
                  <a:gd name="T58" fmla="*/ 2353 w 2725"/>
                  <a:gd name="T59" fmla="*/ 1222 h 2364"/>
                  <a:gd name="T60" fmla="*/ 2296 w 2725"/>
                  <a:gd name="T61" fmla="*/ 1508 h 2364"/>
                  <a:gd name="T62" fmla="*/ 2475 w 2725"/>
                  <a:gd name="T63" fmla="*/ 1421 h 2364"/>
                  <a:gd name="T64" fmla="*/ 2478 w 2725"/>
                  <a:gd name="T65" fmla="*/ 1321 h 2364"/>
                  <a:gd name="T66" fmla="*/ 2572 w 2725"/>
                  <a:gd name="T67" fmla="*/ 1142 h 2364"/>
                  <a:gd name="T68" fmla="*/ 2713 w 2725"/>
                  <a:gd name="T69" fmla="*/ 939 h 2364"/>
                  <a:gd name="T70" fmla="*/ 2582 w 2725"/>
                  <a:gd name="T71" fmla="*/ 1385 h 2364"/>
                  <a:gd name="T72" fmla="*/ 2660 w 2725"/>
                  <a:gd name="T73" fmla="*/ 1202 h 2364"/>
                  <a:gd name="T74" fmla="*/ 2475 w 2725"/>
                  <a:gd name="T75" fmla="*/ 1015 h 2364"/>
                  <a:gd name="T76" fmla="*/ 2357 w 2725"/>
                  <a:gd name="T77" fmla="*/ 844 h 2364"/>
                  <a:gd name="T78" fmla="*/ 2377 w 2725"/>
                  <a:gd name="T79" fmla="*/ 493 h 2364"/>
                  <a:gd name="T80" fmla="*/ 2357 w 2725"/>
                  <a:gd name="T81" fmla="*/ 537 h 2364"/>
                  <a:gd name="T82" fmla="*/ 2273 w 2725"/>
                  <a:gd name="T83" fmla="*/ 557 h 2364"/>
                  <a:gd name="T84" fmla="*/ 2353 w 2725"/>
                  <a:gd name="T85" fmla="*/ 1162 h 2364"/>
                  <a:gd name="T86" fmla="*/ 2296 w 2725"/>
                  <a:gd name="T87" fmla="*/ 732 h 2364"/>
                  <a:gd name="T88" fmla="*/ 2249 w 2725"/>
                  <a:gd name="T89" fmla="*/ 700 h 2364"/>
                  <a:gd name="T90" fmla="*/ 2276 w 2725"/>
                  <a:gd name="T91" fmla="*/ 1182 h 2364"/>
                  <a:gd name="T92" fmla="*/ 2209 w 2725"/>
                  <a:gd name="T93" fmla="*/ 1449 h 2364"/>
                  <a:gd name="T94" fmla="*/ 2222 w 2725"/>
                  <a:gd name="T95" fmla="*/ 525 h 2364"/>
                  <a:gd name="T96" fmla="*/ 2199 w 2725"/>
                  <a:gd name="T97" fmla="*/ 1429 h 2364"/>
                  <a:gd name="T98" fmla="*/ 2088 w 2725"/>
                  <a:gd name="T99" fmla="*/ 406 h 2364"/>
                  <a:gd name="T100" fmla="*/ 2067 w 2725"/>
                  <a:gd name="T101" fmla="*/ 513 h 2364"/>
                  <a:gd name="T102" fmla="*/ 2040 w 2725"/>
                  <a:gd name="T103" fmla="*/ 334 h 2364"/>
                  <a:gd name="T104" fmla="*/ 1997 w 2725"/>
                  <a:gd name="T105" fmla="*/ 1994 h 2364"/>
                  <a:gd name="T106" fmla="*/ 1899 w 2725"/>
                  <a:gd name="T107" fmla="*/ 2114 h 2364"/>
                  <a:gd name="T108" fmla="*/ 1593 w 2725"/>
                  <a:gd name="T109" fmla="*/ 2157 h 2364"/>
                  <a:gd name="T110" fmla="*/ 1253 w 2725"/>
                  <a:gd name="T111" fmla="*/ 2161 h 2364"/>
                  <a:gd name="T112" fmla="*/ 1041 w 2725"/>
                  <a:gd name="T113" fmla="*/ 159 h 2364"/>
                  <a:gd name="T114" fmla="*/ 728 w 2725"/>
                  <a:gd name="T115" fmla="*/ 457 h 2364"/>
                  <a:gd name="T116" fmla="*/ 624 w 2725"/>
                  <a:gd name="T117" fmla="*/ 577 h 2364"/>
                  <a:gd name="T118" fmla="*/ 594 w 2725"/>
                  <a:gd name="T119" fmla="*/ 541 h 2364"/>
                  <a:gd name="T120" fmla="*/ 520 w 2725"/>
                  <a:gd name="T121" fmla="*/ 1664 h 2364"/>
                  <a:gd name="T122" fmla="*/ 489 w 2725"/>
                  <a:gd name="T123" fmla="*/ 1751 h 2364"/>
                  <a:gd name="T124" fmla="*/ 136 w 2725"/>
                  <a:gd name="T125" fmla="*/ 903 h 2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25" h="2364">
                    <a:moveTo>
                      <a:pt x="2545" y="1425"/>
                    </a:moveTo>
                    <a:cubicBezTo>
                      <a:pt x="2545" y="1418"/>
                      <a:pt x="2543" y="1415"/>
                      <a:pt x="2539" y="1413"/>
                    </a:cubicBezTo>
                    <a:cubicBezTo>
                      <a:pt x="2499" y="1426"/>
                      <a:pt x="2508" y="1451"/>
                      <a:pt x="2491" y="1485"/>
                    </a:cubicBezTo>
                    <a:cubicBezTo>
                      <a:pt x="2495" y="1494"/>
                      <a:pt x="2508" y="1478"/>
                      <a:pt x="2508" y="1497"/>
                    </a:cubicBezTo>
                    <a:cubicBezTo>
                      <a:pt x="2496" y="1489"/>
                      <a:pt x="2502" y="1491"/>
                      <a:pt x="2488" y="1497"/>
                    </a:cubicBezTo>
                    <a:cubicBezTo>
                      <a:pt x="2488" y="1487"/>
                      <a:pt x="2489" y="1477"/>
                      <a:pt x="2485" y="1473"/>
                    </a:cubicBezTo>
                    <a:cubicBezTo>
                      <a:pt x="2454" y="1496"/>
                      <a:pt x="2417" y="1512"/>
                      <a:pt x="2387" y="1536"/>
                    </a:cubicBezTo>
                    <a:cubicBezTo>
                      <a:pt x="2389" y="1540"/>
                      <a:pt x="2395" y="1540"/>
                      <a:pt x="2394" y="1548"/>
                    </a:cubicBezTo>
                    <a:cubicBezTo>
                      <a:pt x="2366" y="1551"/>
                      <a:pt x="2321" y="1554"/>
                      <a:pt x="2310" y="1600"/>
                    </a:cubicBezTo>
                    <a:cubicBezTo>
                      <a:pt x="2300" y="1580"/>
                      <a:pt x="2284" y="1607"/>
                      <a:pt x="2273" y="1588"/>
                    </a:cubicBezTo>
                    <a:cubicBezTo>
                      <a:pt x="2238" y="1604"/>
                      <a:pt x="2191" y="1626"/>
                      <a:pt x="2182" y="1668"/>
                    </a:cubicBezTo>
                    <a:cubicBezTo>
                      <a:pt x="2143" y="1671"/>
                      <a:pt x="2119" y="1679"/>
                      <a:pt x="2118" y="1715"/>
                    </a:cubicBezTo>
                    <a:cubicBezTo>
                      <a:pt x="2082" y="1721"/>
                      <a:pt x="2062" y="1775"/>
                      <a:pt x="2037" y="1807"/>
                    </a:cubicBezTo>
                    <a:cubicBezTo>
                      <a:pt x="2056" y="1830"/>
                      <a:pt x="2013" y="1847"/>
                      <a:pt x="2017" y="1867"/>
                    </a:cubicBezTo>
                    <a:cubicBezTo>
                      <a:pt x="1995" y="1864"/>
                      <a:pt x="2001" y="1879"/>
                      <a:pt x="1997" y="1891"/>
                    </a:cubicBezTo>
                    <a:cubicBezTo>
                      <a:pt x="2013" y="1899"/>
                      <a:pt x="2024" y="1867"/>
                      <a:pt x="2044" y="1867"/>
                    </a:cubicBezTo>
                    <a:cubicBezTo>
                      <a:pt x="2035" y="1888"/>
                      <a:pt x="2013" y="1894"/>
                      <a:pt x="2003" y="1915"/>
                    </a:cubicBezTo>
                    <a:cubicBezTo>
                      <a:pt x="2010" y="1924"/>
                      <a:pt x="2028" y="1915"/>
                      <a:pt x="2034" y="1911"/>
                    </a:cubicBezTo>
                    <a:cubicBezTo>
                      <a:pt x="2041" y="1919"/>
                      <a:pt x="2019" y="1925"/>
                      <a:pt x="2017" y="1934"/>
                    </a:cubicBezTo>
                    <a:cubicBezTo>
                      <a:pt x="2020" y="1949"/>
                      <a:pt x="2027" y="1937"/>
                      <a:pt x="2037" y="1938"/>
                    </a:cubicBezTo>
                    <a:cubicBezTo>
                      <a:pt x="2037" y="1952"/>
                      <a:pt x="2017" y="1941"/>
                      <a:pt x="2017" y="1954"/>
                    </a:cubicBezTo>
                    <a:cubicBezTo>
                      <a:pt x="2043" y="1958"/>
                      <a:pt x="2064" y="1920"/>
                      <a:pt x="2084" y="1903"/>
                    </a:cubicBezTo>
                    <a:cubicBezTo>
                      <a:pt x="2084" y="1894"/>
                      <a:pt x="2076" y="1894"/>
                      <a:pt x="2067" y="1895"/>
                    </a:cubicBezTo>
                    <a:cubicBezTo>
                      <a:pt x="2068" y="1882"/>
                      <a:pt x="2087" y="1892"/>
                      <a:pt x="2084" y="1875"/>
                    </a:cubicBezTo>
                    <a:cubicBezTo>
                      <a:pt x="2087" y="1882"/>
                      <a:pt x="2098" y="1883"/>
                      <a:pt x="2091" y="1891"/>
                    </a:cubicBezTo>
                    <a:cubicBezTo>
                      <a:pt x="2107" y="1887"/>
                      <a:pt x="2109" y="1867"/>
                      <a:pt x="2121" y="1859"/>
                    </a:cubicBezTo>
                    <a:cubicBezTo>
                      <a:pt x="2118" y="1850"/>
                      <a:pt x="2111" y="1870"/>
                      <a:pt x="2101" y="1867"/>
                    </a:cubicBezTo>
                    <a:cubicBezTo>
                      <a:pt x="2100" y="1860"/>
                      <a:pt x="2104" y="1860"/>
                      <a:pt x="2104" y="1855"/>
                    </a:cubicBezTo>
                    <a:cubicBezTo>
                      <a:pt x="2085" y="1858"/>
                      <a:pt x="2076" y="1887"/>
                      <a:pt x="2057" y="1879"/>
                    </a:cubicBezTo>
                    <a:cubicBezTo>
                      <a:pt x="2086" y="1851"/>
                      <a:pt x="2131" y="1841"/>
                      <a:pt x="2145" y="1795"/>
                    </a:cubicBezTo>
                    <a:cubicBezTo>
                      <a:pt x="2164" y="1790"/>
                      <a:pt x="2177" y="1798"/>
                      <a:pt x="2182" y="1771"/>
                    </a:cubicBezTo>
                    <a:cubicBezTo>
                      <a:pt x="2176" y="1771"/>
                      <a:pt x="2175" y="1776"/>
                      <a:pt x="2168" y="1775"/>
                    </a:cubicBezTo>
                    <a:cubicBezTo>
                      <a:pt x="2179" y="1785"/>
                      <a:pt x="2171" y="1779"/>
                      <a:pt x="2165" y="1787"/>
                    </a:cubicBezTo>
                    <a:cubicBezTo>
                      <a:pt x="2165" y="1770"/>
                      <a:pt x="2169" y="1721"/>
                      <a:pt x="2205" y="1735"/>
                    </a:cubicBezTo>
                    <a:cubicBezTo>
                      <a:pt x="2210" y="1727"/>
                      <a:pt x="2216" y="1722"/>
                      <a:pt x="2219" y="1712"/>
                    </a:cubicBezTo>
                    <a:cubicBezTo>
                      <a:pt x="2205" y="1710"/>
                      <a:pt x="2212" y="1707"/>
                      <a:pt x="2219" y="1692"/>
                    </a:cubicBezTo>
                    <a:cubicBezTo>
                      <a:pt x="2211" y="1668"/>
                      <a:pt x="2197" y="1700"/>
                      <a:pt x="2192" y="1692"/>
                    </a:cubicBezTo>
                    <a:cubicBezTo>
                      <a:pt x="2201" y="1657"/>
                      <a:pt x="2243" y="1662"/>
                      <a:pt x="2259" y="1636"/>
                    </a:cubicBezTo>
                    <a:cubicBezTo>
                      <a:pt x="2262" y="1650"/>
                      <a:pt x="2243" y="1673"/>
                      <a:pt x="2229" y="1680"/>
                    </a:cubicBezTo>
                    <a:cubicBezTo>
                      <a:pt x="2235" y="1676"/>
                      <a:pt x="2247" y="1679"/>
                      <a:pt x="2256" y="1692"/>
                    </a:cubicBezTo>
                    <a:cubicBezTo>
                      <a:pt x="2276" y="1666"/>
                      <a:pt x="2291" y="1615"/>
                      <a:pt x="2316" y="1608"/>
                    </a:cubicBezTo>
                    <a:cubicBezTo>
                      <a:pt x="2324" y="1610"/>
                      <a:pt x="2304" y="1633"/>
                      <a:pt x="2313" y="1636"/>
                    </a:cubicBezTo>
                    <a:cubicBezTo>
                      <a:pt x="2283" y="1644"/>
                      <a:pt x="2275" y="1699"/>
                      <a:pt x="2249" y="1700"/>
                    </a:cubicBezTo>
                    <a:cubicBezTo>
                      <a:pt x="2251" y="1703"/>
                      <a:pt x="2252" y="1707"/>
                      <a:pt x="2256" y="1708"/>
                    </a:cubicBezTo>
                    <a:cubicBezTo>
                      <a:pt x="2253" y="1710"/>
                      <a:pt x="2242" y="1708"/>
                      <a:pt x="2246" y="1727"/>
                    </a:cubicBezTo>
                    <a:cubicBezTo>
                      <a:pt x="2232" y="1739"/>
                      <a:pt x="2226" y="1732"/>
                      <a:pt x="2226" y="1747"/>
                    </a:cubicBezTo>
                    <a:cubicBezTo>
                      <a:pt x="2202" y="1747"/>
                      <a:pt x="2192" y="1760"/>
                      <a:pt x="2182" y="1775"/>
                    </a:cubicBezTo>
                    <a:cubicBezTo>
                      <a:pt x="2219" y="1784"/>
                      <a:pt x="2228" y="1735"/>
                      <a:pt x="2259" y="1731"/>
                    </a:cubicBezTo>
                    <a:cubicBezTo>
                      <a:pt x="2262" y="1742"/>
                      <a:pt x="2253" y="1739"/>
                      <a:pt x="2252" y="1747"/>
                    </a:cubicBezTo>
                    <a:cubicBezTo>
                      <a:pt x="2258" y="1744"/>
                      <a:pt x="2261" y="1736"/>
                      <a:pt x="2273" y="1739"/>
                    </a:cubicBezTo>
                    <a:cubicBezTo>
                      <a:pt x="2270" y="1753"/>
                      <a:pt x="2278" y="1755"/>
                      <a:pt x="2276" y="1767"/>
                    </a:cubicBezTo>
                    <a:cubicBezTo>
                      <a:pt x="2266" y="1768"/>
                      <a:pt x="2264" y="1776"/>
                      <a:pt x="2259" y="1783"/>
                    </a:cubicBezTo>
                    <a:cubicBezTo>
                      <a:pt x="2251" y="1782"/>
                      <a:pt x="2263" y="1773"/>
                      <a:pt x="2263" y="1767"/>
                    </a:cubicBezTo>
                    <a:cubicBezTo>
                      <a:pt x="2262" y="1763"/>
                      <a:pt x="2256" y="1765"/>
                      <a:pt x="2256" y="1759"/>
                    </a:cubicBezTo>
                    <a:cubicBezTo>
                      <a:pt x="2248" y="1766"/>
                      <a:pt x="2248" y="1782"/>
                      <a:pt x="2239" y="1787"/>
                    </a:cubicBezTo>
                    <a:cubicBezTo>
                      <a:pt x="2234" y="1780"/>
                      <a:pt x="2238" y="1768"/>
                      <a:pt x="2246" y="1759"/>
                    </a:cubicBezTo>
                    <a:cubicBezTo>
                      <a:pt x="2233" y="1766"/>
                      <a:pt x="2219" y="1771"/>
                      <a:pt x="2209" y="1779"/>
                    </a:cubicBezTo>
                    <a:cubicBezTo>
                      <a:pt x="2208" y="1790"/>
                      <a:pt x="2217" y="1791"/>
                      <a:pt x="2226" y="1791"/>
                    </a:cubicBezTo>
                    <a:cubicBezTo>
                      <a:pt x="2226" y="1821"/>
                      <a:pt x="2220" y="1883"/>
                      <a:pt x="2185" y="1879"/>
                    </a:cubicBezTo>
                    <a:cubicBezTo>
                      <a:pt x="2183" y="1868"/>
                      <a:pt x="2192" y="1871"/>
                      <a:pt x="2192" y="1863"/>
                    </a:cubicBezTo>
                    <a:cubicBezTo>
                      <a:pt x="2181" y="1862"/>
                      <a:pt x="2178" y="1870"/>
                      <a:pt x="2165" y="1867"/>
                    </a:cubicBezTo>
                    <a:cubicBezTo>
                      <a:pt x="2149" y="1892"/>
                      <a:pt x="2124" y="1906"/>
                      <a:pt x="2101" y="1923"/>
                    </a:cubicBezTo>
                    <a:cubicBezTo>
                      <a:pt x="2104" y="1926"/>
                      <a:pt x="2107" y="1929"/>
                      <a:pt x="2111" y="1930"/>
                    </a:cubicBezTo>
                    <a:cubicBezTo>
                      <a:pt x="2100" y="1947"/>
                      <a:pt x="2083" y="1934"/>
                      <a:pt x="2074" y="1950"/>
                    </a:cubicBezTo>
                    <a:cubicBezTo>
                      <a:pt x="2066" y="1945"/>
                      <a:pt x="2084" y="1939"/>
                      <a:pt x="2084" y="1930"/>
                    </a:cubicBezTo>
                    <a:cubicBezTo>
                      <a:pt x="2059" y="1944"/>
                      <a:pt x="2035" y="1960"/>
                      <a:pt x="2017" y="1982"/>
                    </a:cubicBezTo>
                    <a:cubicBezTo>
                      <a:pt x="2031" y="1982"/>
                      <a:pt x="2035" y="1969"/>
                      <a:pt x="2047" y="1966"/>
                    </a:cubicBezTo>
                    <a:cubicBezTo>
                      <a:pt x="2055" y="1965"/>
                      <a:pt x="2045" y="1984"/>
                      <a:pt x="2057" y="1978"/>
                    </a:cubicBezTo>
                    <a:cubicBezTo>
                      <a:pt x="2047" y="1993"/>
                      <a:pt x="2026" y="1988"/>
                      <a:pt x="2030" y="2010"/>
                    </a:cubicBezTo>
                    <a:cubicBezTo>
                      <a:pt x="2017" y="2001"/>
                      <a:pt x="1997" y="2003"/>
                      <a:pt x="1997" y="2030"/>
                    </a:cubicBezTo>
                    <a:cubicBezTo>
                      <a:pt x="2036" y="2029"/>
                      <a:pt x="2077" y="1995"/>
                      <a:pt x="2125" y="1982"/>
                    </a:cubicBezTo>
                    <a:cubicBezTo>
                      <a:pt x="2100" y="2008"/>
                      <a:pt x="2044" y="2028"/>
                      <a:pt x="2030" y="2042"/>
                    </a:cubicBezTo>
                    <a:cubicBezTo>
                      <a:pt x="2030" y="2048"/>
                      <a:pt x="2025" y="2059"/>
                      <a:pt x="2024" y="2074"/>
                    </a:cubicBezTo>
                    <a:cubicBezTo>
                      <a:pt x="2005" y="2077"/>
                      <a:pt x="1989" y="2070"/>
                      <a:pt x="1987" y="2098"/>
                    </a:cubicBezTo>
                    <a:cubicBezTo>
                      <a:pt x="2016" y="2078"/>
                      <a:pt x="2062" y="2078"/>
                      <a:pt x="2094" y="2062"/>
                    </a:cubicBezTo>
                    <a:cubicBezTo>
                      <a:pt x="2080" y="2086"/>
                      <a:pt x="2035" y="2074"/>
                      <a:pt x="2027" y="2106"/>
                    </a:cubicBezTo>
                    <a:cubicBezTo>
                      <a:pt x="2022" y="2093"/>
                      <a:pt x="1991" y="2100"/>
                      <a:pt x="1990" y="2118"/>
                    </a:cubicBezTo>
                    <a:cubicBezTo>
                      <a:pt x="1969" y="2115"/>
                      <a:pt x="1959" y="2123"/>
                      <a:pt x="1940" y="2122"/>
                    </a:cubicBezTo>
                    <a:cubicBezTo>
                      <a:pt x="1940" y="2132"/>
                      <a:pt x="1938" y="2145"/>
                      <a:pt x="1946" y="2145"/>
                    </a:cubicBezTo>
                    <a:cubicBezTo>
                      <a:pt x="1935" y="2171"/>
                      <a:pt x="1905" y="2148"/>
                      <a:pt x="1896" y="2173"/>
                    </a:cubicBezTo>
                    <a:cubicBezTo>
                      <a:pt x="1896" y="2178"/>
                      <a:pt x="1899" y="2176"/>
                      <a:pt x="1899" y="2173"/>
                    </a:cubicBezTo>
                    <a:cubicBezTo>
                      <a:pt x="1897" y="2197"/>
                      <a:pt x="1861" y="2186"/>
                      <a:pt x="1842" y="2189"/>
                    </a:cubicBezTo>
                    <a:cubicBezTo>
                      <a:pt x="1815" y="2194"/>
                      <a:pt x="1789" y="2211"/>
                      <a:pt x="1775" y="2209"/>
                    </a:cubicBezTo>
                    <a:cubicBezTo>
                      <a:pt x="1772" y="2205"/>
                      <a:pt x="1762" y="2208"/>
                      <a:pt x="1765" y="2197"/>
                    </a:cubicBezTo>
                    <a:cubicBezTo>
                      <a:pt x="1755" y="2206"/>
                      <a:pt x="1743" y="2199"/>
                      <a:pt x="1738" y="2205"/>
                    </a:cubicBezTo>
                    <a:cubicBezTo>
                      <a:pt x="1740" y="2209"/>
                      <a:pt x="1737" y="2177"/>
                      <a:pt x="1728" y="2193"/>
                    </a:cubicBezTo>
                    <a:cubicBezTo>
                      <a:pt x="1739" y="2174"/>
                      <a:pt x="1786" y="2197"/>
                      <a:pt x="1808" y="2177"/>
                    </a:cubicBezTo>
                    <a:cubicBezTo>
                      <a:pt x="1790" y="2138"/>
                      <a:pt x="1745" y="2177"/>
                      <a:pt x="1701" y="2181"/>
                    </a:cubicBezTo>
                    <a:cubicBezTo>
                      <a:pt x="1704" y="2174"/>
                      <a:pt x="1712" y="2174"/>
                      <a:pt x="1717" y="2169"/>
                    </a:cubicBezTo>
                    <a:cubicBezTo>
                      <a:pt x="1710" y="2158"/>
                      <a:pt x="1693" y="2170"/>
                      <a:pt x="1684" y="2169"/>
                    </a:cubicBezTo>
                    <a:cubicBezTo>
                      <a:pt x="1674" y="2173"/>
                      <a:pt x="1689" y="2180"/>
                      <a:pt x="1680" y="2185"/>
                    </a:cubicBezTo>
                    <a:cubicBezTo>
                      <a:pt x="1627" y="2187"/>
                      <a:pt x="1600" y="2198"/>
                      <a:pt x="1566" y="2225"/>
                    </a:cubicBezTo>
                    <a:cubicBezTo>
                      <a:pt x="1568" y="2233"/>
                      <a:pt x="1576" y="2233"/>
                      <a:pt x="1569" y="2241"/>
                    </a:cubicBezTo>
                    <a:cubicBezTo>
                      <a:pt x="1553" y="2259"/>
                      <a:pt x="1508" y="2243"/>
                      <a:pt x="1499" y="2269"/>
                    </a:cubicBezTo>
                    <a:cubicBezTo>
                      <a:pt x="1504" y="2271"/>
                      <a:pt x="1504" y="2271"/>
                      <a:pt x="1509" y="2281"/>
                    </a:cubicBezTo>
                    <a:cubicBezTo>
                      <a:pt x="1502" y="2297"/>
                      <a:pt x="1487" y="2282"/>
                      <a:pt x="1468" y="2281"/>
                    </a:cubicBezTo>
                    <a:cubicBezTo>
                      <a:pt x="1468" y="2265"/>
                      <a:pt x="1474" y="2282"/>
                      <a:pt x="1479" y="2273"/>
                    </a:cubicBezTo>
                    <a:cubicBezTo>
                      <a:pt x="1475" y="2263"/>
                      <a:pt x="1437" y="2258"/>
                      <a:pt x="1435" y="2273"/>
                    </a:cubicBezTo>
                    <a:cubicBezTo>
                      <a:pt x="1361" y="2257"/>
                      <a:pt x="1287" y="2263"/>
                      <a:pt x="1216" y="2249"/>
                    </a:cubicBezTo>
                    <a:cubicBezTo>
                      <a:pt x="1222" y="2240"/>
                      <a:pt x="1242" y="2248"/>
                      <a:pt x="1253" y="2245"/>
                    </a:cubicBezTo>
                    <a:cubicBezTo>
                      <a:pt x="1219" y="2210"/>
                      <a:pt x="1157" y="2232"/>
                      <a:pt x="1125" y="2193"/>
                    </a:cubicBezTo>
                    <a:cubicBezTo>
                      <a:pt x="1174" y="2214"/>
                      <a:pt x="1209" y="2203"/>
                      <a:pt x="1260" y="2221"/>
                    </a:cubicBezTo>
                    <a:cubicBezTo>
                      <a:pt x="1263" y="2207"/>
                      <a:pt x="1243" y="2219"/>
                      <a:pt x="1250" y="2201"/>
                    </a:cubicBezTo>
                    <a:cubicBezTo>
                      <a:pt x="1349" y="2202"/>
                      <a:pt x="1452" y="2255"/>
                      <a:pt x="1542" y="2213"/>
                    </a:cubicBezTo>
                    <a:cubicBezTo>
                      <a:pt x="1516" y="2208"/>
                      <a:pt x="1510" y="2182"/>
                      <a:pt x="1482" y="2193"/>
                    </a:cubicBezTo>
                    <a:cubicBezTo>
                      <a:pt x="1474" y="2175"/>
                      <a:pt x="1524" y="2191"/>
                      <a:pt x="1526" y="2169"/>
                    </a:cubicBezTo>
                    <a:cubicBezTo>
                      <a:pt x="1542" y="2173"/>
                      <a:pt x="1539" y="2180"/>
                      <a:pt x="1542" y="2193"/>
                    </a:cubicBezTo>
                    <a:cubicBezTo>
                      <a:pt x="1545" y="2191"/>
                      <a:pt x="1548" y="2189"/>
                      <a:pt x="1553" y="2189"/>
                    </a:cubicBezTo>
                    <a:cubicBezTo>
                      <a:pt x="1551" y="2186"/>
                      <a:pt x="1550" y="2182"/>
                      <a:pt x="1546" y="2181"/>
                    </a:cubicBezTo>
                    <a:cubicBezTo>
                      <a:pt x="1555" y="2179"/>
                      <a:pt x="1567" y="2170"/>
                      <a:pt x="1586" y="2169"/>
                    </a:cubicBezTo>
                    <a:cubicBezTo>
                      <a:pt x="1564" y="2158"/>
                      <a:pt x="1548" y="2172"/>
                      <a:pt x="1519" y="2161"/>
                    </a:cubicBezTo>
                    <a:cubicBezTo>
                      <a:pt x="1545" y="2155"/>
                      <a:pt x="1572" y="2152"/>
                      <a:pt x="1590" y="2153"/>
                    </a:cubicBezTo>
                    <a:cubicBezTo>
                      <a:pt x="1587" y="2144"/>
                      <a:pt x="1563" y="2134"/>
                      <a:pt x="1559" y="2149"/>
                    </a:cubicBezTo>
                    <a:cubicBezTo>
                      <a:pt x="1557" y="2143"/>
                      <a:pt x="1549" y="2144"/>
                      <a:pt x="1549" y="2134"/>
                    </a:cubicBezTo>
                    <a:cubicBezTo>
                      <a:pt x="1559" y="2131"/>
                      <a:pt x="1567" y="2128"/>
                      <a:pt x="1576" y="2126"/>
                    </a:cubicBezTo>
                    <a:cubicBezTo>
                      <a:pt x="1507" y="2119"/>
                      <a:pt x="1431" y="2134"/>
                      <a:pt x="1357" y="2126"/>
                    </a:cubicBezTo>
                    <a:cubicBezTo>
                      <a:pt x="1382" y="2135"/>
                      <a:pt x="1409" y="2147"/>
                      <a:pt x="1442" y="2157"/>
                    </a:cubicBezTo>
                    <a:cubicBezTo>
                      <a:pt x="1436" y="2202"/>
                      <a:pt x="1363" y="2200"/>
                      <a:pt x="1341" y="2177"/>
                    </a:cubicBezTo>
                    <a:cubicBezTo>
                      <a:pt x="1348" y="2165"/>
                      <a:pt x="1358" y="2183"/>
                      <a:pt x="1371" y="2177"/>
                    </a:cubicBezTo>
                    <a:cubicBezTo>
                      <a:pt x="1370" y="2173"/>
                      <a:pt x="1365" y="2174"/>
                      <a:pt x="1361" y="2173"/>
                    </a:cubicBezTo>
                    <a:cubicBezTo>
                      <a:pt x="1360" y="2167"/>
                      <a:pt x="1363" y="2166"/>
                      <a:pt x="1367" y="2165"/>
                    </a:cubicBezTo>
                    <a:cubicBezTo>
                      <a:pt x="1339" y="2150"/>
                      <a:pt x="1304" y="2169"/>
                      <a:pt x="1270" y="2177"/>
                    </a:cubicBezTo>
                    <a:cubicBezTo>
                      <a:pt x="1243" y="2161"/>
                      <a:pt x="1200" y="2162"/>
                      <a:pt x="1182" y="2134"/>
                    </a:cubicBezTo>
                    <a:cubicBezTo>
                      <a:pt x="1174" y="2134"/>
                      <a:pt x="1172" y="2141"/>
                      <a:pt x="1166" y="2134"/>
                    </a:cubicBezTo>
                    <a:cubicBezTo>
                      <a:pt x="1179" y="2129"/>
                      <a:pt x="1167" y="2120"/>
                      <a:pt x="1186" y="2122"/>
                    </a:cubicBezTo>
                    <a:cubicBezTo>
                      <a:pt x="1152" y="2095"/>
                      <a:pt x="1108" y="2081"/>
                      <a:pt x="1065" y="2066"/>
                    </a:cubicBezTo>
                    <a:cubicBezTo>
                      <a:pt x="1069" y="2076"/>
                      <a:pt x="1082" y="2077"/>
                      <a:pt x="1092" y="2082"/>
                    </a:cubicBezTo>
                    <a:cubicBezTo>
                      <a:pt x="1076" y="2094"/>
                      <a:pt x="1064" y="2067"/>
                      <a:pt x="1048" y="2078"/>
                    </a:cubicBezTo>
                    <a:cubicBezTo>
                      <a:pt x="1072" y="2104"/>
                      <a:pt x="1118" y="2104"/>
                      <a:pt x="1145" y="2126"/>
                    </a:cubicBezTo>
                    <a:cubicBezTo>
                      <a:pt x="1065" y="2142"/>
                      <a:pt x="1002" y="2070"/>
                      <a:pt x="930" y="2050"/>
                    </a:cubicBezTo>
                    <a:cubicBezTo>
                      <a:pt x="932" y="2071"/>
                      <a:pt x="954" y="2069"/>
                      <a:pt x="954" y="2094"/>
                    </a:cubicBezTo>
                    <a:cubicBezTo>
                      <a:pt x="945" y="2088"/>
                      <a:pt x="938" y="2080"/>
                      <a:pt x="930" y="2074"/>
                    </a:cubicBezTo>
                    <a:cubicBezTo>
                      <a:pt x="927" y="2074"/>
                      <a:pt x="927" y="2079"/>
                      <a:pt x="927" y="2082"/>
                    </a:cubicBezTo>
                    <a:cubicBezTo>
                      <a:pt x="934" y="2080"/>
                      <a:pt x="943" y="2092"/>
                      <a:pt x="954" y="2098"/>
                    </a:cubicBezTo>
                    <a:cubicBezTo>
                      <a:pt x="936" y="2119"/>
                      <a:pt x="975" y="2119"/>
                      <a:pt x="984" y="2134"/>
                    </a:cubicBezTo>
                    <a:cubicBezTo>
                      <a:pt x="971" y="2149"/>
                      <a:pt x="989" y="2147"/>
                      <a:pt x="991" y="2165"/>
                    </a:cubicBezTo>
                    <a:cubicBezTo>
                      <a:pt x="1067" y="2187"/>
                      <a:pt x="1129" y="2225"/>
                      <a:pt x="1203" y="2249"/>
                    </a:cubicBezTo>
                    <a:cubicBezTo>
                      <a:pt x="1125" y="2262"/>
                      <a:pt x="1053" y="2200"/>
                      <a:pt x="977" y="2185"/>
                    </a:cubicBezTo>
                    <a:cubicBezTo>
                      <a:pt x="967" y="2169"/>
                      <a:pt x="949" y="2163"/>
                      <a:pt x="930" y="2157"/>
                    </a:cubicBezTo>
                    <a:cubicBezTo>
                      <a:pt x="942" y="2168"/>
                      <a:pt x="950" y="2181"/>
                      <a:pt x="967" y="2185"/>
                    </a:cubicBezTo>
                    <a:cubicBezTo>
                      <a:pt x="925" y="2201"/>
                      <a:pt x="889" y="2163"/>
                      <a:pt x="849" y="2145"/>
                    </a:cubicBezTo>
                    <a:cubicBezTo>
                      <a:pt x="855" y="2166"/>
                      <a:pt x="889" y="2188"/>
                      <a:pt x="920" y="2193"/>
                    </a:cubicBezTo>
                    <a:cubicBezTo>
                      <a:pt x="926" y="2203"/>
                      <a:pt x="930" y="2216"/>
                      <a:pt x="940" y="2221"/>
                    </a:cubicBezTo>
                    <a:cubicBezTo>
                      <a:pt x="941" y="2204"/>
                      <a:pt x="987" y="2244"/>
                      <a:pt x="994" y="2245"/>
                    </a:cubicBezTo>
                    <a:cubicBezTo>
                      <a:pt x="997" y="2248"/>
                      <a:pt x="999" y="2258"/>
                      <a:pt x="991" y="2261"/>
                    </a:cubicBezTo>
                    <a:cubicBezTo>
                      <a:pt x="1018" y="2281"/>
                      <a:pt x="1051" y="2296"/>
                      <a:pt x="1088" y="2305"/>
                    </a:cubicBezTo>
                    <a:cubicBezTo>
                      <a:pt x="1089" y="2297"/>
                      <a:pt x="1088" y="2292"/>
                      <a:pt x="1081" y="2293"/>
                    </a:cubicBezTo>
                    <a:cubicBezTo>
                      <a:pt x="1091" y="2292"/>
                      <a:pt x="1117" y="2282"/>
                      <a:pt x="1118" y="2301"/>
                    </a:cubicBezTo>
                    <a:cubicBezTo>
                      <a:pt x="1114" y="2295"/>
                      <a:pt x="1101" y="2297"/>
                      <a:pt x="1092" y="2297"/>
                    </a:cubicBezTo>
                    <a:cubicBezTo>
                      <a:pt x="1088" y="2311"/>
                      <a:pt x="1106" y="2301"/>
                      <a:pt x="1108" y="2309"/>
                    </a:cubicBezTo>
                    <a:cubicBezTo>
                      <a:pt x="1101" y="2320"/>
                      <a:pt x="1084" y="2308"/>
                      <a:pt x="1075" y="2309"/>
                    </a:cubicBezTo>
                    <a:cubicBezTo>
                      <a:pt x="1103" y="2333"/>
                      <a:pt x="1151" y="2343"/>
                      <a:pt x="1172" y="2364"/>
                    </a:cubicBezTo>
                    <a:cubicBezTo>
                      <a:pt x="1157" y="2357"/>
                      <a:pt x="1112" y="2353"/>
                      <a:pt x="1102" y="2329"/>
                    </a:cubicBezTo>
                    <a:cubicBezTo>
                      <a:pt x="1059" y="2334"/>
                      <a:pt x="1043" y="2308"/>
                      <a:pt x="1011" y="2301"/>
                    </a:cubicBezTo>
                    <a:cubicBezTo>
                      <a:pt x="1014" y="2287"/>
                      <a:pt x="1017" y="2299"/>
                      <a:pt x="1028" y="2297"/>
                    </a:cubicBezTo>
                    <a:cubicBezTo>
                      <a:pt x="1013" y="2280"/>
                      <a:pt x="985" y="2278"/>
                      <a:pt x="964" y="2269"/>
                    </a:cubicBezTo>
                    <a:cubicBezTo>
                      <a:pt x="960" y="2270"/>
                      <a:pt x="961" y="2276"/>
                      <a:pt x="960" y="2281"/>
                    </a:cubicBezTo>
                    <a:cubicBezTo>
                      <a:pt x="909" y="2268"/>
                      <a:pt x="872" y="2216"/>
                      <a:pt x="826" y="2221"/>
                    </a:cubicBezTo>
                    <a:cubicBezTo>
                      <a:pt x="816" y="2224"/>
                      <a:pt x="829" y="2230"/>
                      <a:pt x="826" y="2237"/>
                    </a:cubicBezTo>
                    <a:cubicBezTo>
                      <a:pt x="809" y="2218"/>
                      <a:pt x="757" y="2220"/>
                      <a:pt x="755" y="2197"/>
                    </a:cubicBezTo>
                    <a:cubicBezTo>
                      <a:pt x="743" y="2205"/>
                      <a:pt x="735" y="2191"/>
                      <a:pt x="721" y="2189"/>
                    </a:cubicBezTo>
                    <a:cubicBezTo>
                      <a:pt x="722" y="2220"/>
                      <a:pt x="790" y="2223"/>
                      <a:pt x="782" y="2265"/>
                    </a:cubicBezTo>
                    <a:cubicBezTo>
                      <a:pt x="771" y="2259"/>
                      <a:pt x="763" y="2251"/>
                      <a:pt x="755" y="2241"/>
                    </a:cubicBezTo>
                    <a:cubicBezTo>
                      <a:pt x="745" y="2238"/>
                      <a:pt x="749" y="2252"/>
                      <a:pt x="738" y="2249"/>
                    </a:cubicBezTo>
                    <a:cubicBezTo>
                      <a:pt x="702" y="2204"/>
                      <a:pt x="665" y="2161"/>
                      <a:pt x="617" y="2130"/>
                    </a:cubicBezTo>
                    <a:cubicBezTo>
                      <a:pt x="619" y="2115"/>
                      <a:pt x="632" y="2128"/>
                      <a:pt x="637" y="2134"/>
                    </a:cubicBezTo>
                    <a:cubicBezTo>
                      <a:pt x="645" y="2133"/>
                      <a:pt x="645" y="2124"/>
                      <a:pt x="644" y="2114"/>
                    </a:cubicBezTo>
                    <a:cubicBezTo>
                      <a:pt x="631" y="2120"/>
                      <a:pt x="641" y="2115"/>
                      <a:pt x="641" y="2114"/>
                    </a:cubicBezTo>
                    <a:cubicBezTo>
                      <a:pt x="640" y="2093"/>
                      <a:pt x="613" y="2055"/>
                      <a:pt x="617" y="2038"/>
                    </a:cubicBezTo>
                    <a:cubicBezTo>
                      <a:pt x="628" y="2034"/>
                      <a:pt x="624" y="2045"/>
                      <a:pt x="627" y="2026"/>
                    </a:cubicBezTo>
                    <a:cubicBezTo>
                      <a:pt x="644" y="2022"/>
                      <a:pt x="639" y="2044"/>
                      <a:pt x="651" y="2046"/>
                    </a:cubicBezTo>
                    <a:cubicBezTo>
                      <a:pt x="656" y="2029"/>
                      <a:pt x="650" y="2030"/>
                      <a:pt x="664" y="2042"/>
                    </a:cubicBezTo>
                    <a:cubicBezTo>
                      <a:pt x="665" y="2020"/>
                      <a:pt x="644" y="2024"/>
                      <a:pt x="634" y="2014"/>
                    </a:cubicBezTo>
                    <a:cubicBezTo>
                      <a:pt x="636" y="2007"/>
                      <a:pt x="640" y="2014"/>
                      <a:pt x="644" y="2014"/>
                    </a:cubicBezTo>
                    <a:cubicBezTo>
                      <a:pt x="644" y="1994"/>
                      <a:pt x="630" y="1991"/>
                      <a:pt x="617" y="1986"/>
                    </a:cubicBezTo>
                    <a:cubicBezTo>
                      <a:pt x="634" y="1988"/>
                      <a:pt x="626" y="1932"/>
                      <a:pt x="600" y="1923"/>
                    </a:cubicBezTo>
                    <a:cubicBezTo>
                      <a:pt x="614" y="1906"/>
                      <a:pt x="588" y="1896"/>
                      <a:pt x="583" y="1879"/>
                    </a:cubicBezTo>
                    <a:cubicBezTo>
                      <a:pt x="584" y="1873"/>
                      <a:pt x="593" y="1877"/>
                      <a:pt x="594" y="1871"/>
                    </a:cubicBezTo>
                    <a:cubicBezTo>
                      <a:pt x="582" y="1862"/>
                      <a:pt x="574" y="1863"/>
                      <a:pt x="563" y="1859"/>
                    </a:cubicBezTo>
                    <a:cubicBezTo>
                      <a:pt x="571" y="1845"/>
                      <a:pt x="567" y="1847"/>
                      <a:pt x="560" y="1835"/>
                    </a:cubicBezTo>
                    <a:cubicBezTo>
                      <a:pt x="544" y="1856"/>
                      <a:pt x="536" y="1811"/>
                      <a:pt x="520" y="1807"/>
                    </a:cubicBezTo>
                    <a:cubicBezTo>
                      <a:pt x="508" y="1833"/>
                      <a:pt x="540" y="1841"/>
                      <a:pt x="540" y="1867"/>
                    </a:cubicBezTo>
                    <a:cubicBezTo>
                      <a:pt x="521" y="1867"/>
                      <a:pt x="533" y="1878"/>
                      <a:pt x="530" y="1883"/>
                    </a:cubicBezTo>
                    <a:cubicBezTo>
                      <a:pt x="510" y="1870"/>
                      <a:pt x="503" y="1843"/>
                      <a:pt x="482" y="1831"/>
                    </a:cubicBezTo>
                    <a:cubicBezTo>
                      <a:pt x="479" y="1834"/>
                      <a:pt x="491" y="1853"/>
                      <a:pt x="496" y="1859"/>
                    </a:cubicBezTo>
                    <a:cubicBezTo>
                      <a:pt x="494" y="1865"/>
                      <a:pt x="493" y="1858"/>
                      <a:pt x="489" y="1859"/>
                    </a:cubicBezTo>
                    <a:cubicBezTo>
                      <a:pt x="494" y="1878"/>
                      <a:pt x="507" y="1888"/>
                      <a:pt x="513" y="1907"/>
                    </a:cubicBezTo>
                    <a:cubicBezTo>
                      <a:pt x="489" y="1895"/>
                      <a:pt x="497" y="1956"/>
                      <a:pt x="472" y="1950"/>
                    </a:cubicBezTo>
                    <a:cubicBezTo>
                      <a:pt x="474" y="1970"/>
                      <a:pt x="491" y="1971"/>
                      <a:pt x="496" y="1986"/>
                    </a:cubicBezTo>
                    <a:cubicBezTo>
                      <a:pt x="504" y="1986"/>
                      <a:pt x="506" y="1979"/>
                      <a:pt x="516" y="1982"/>
                    </a:cubicBezTo>
                    <a:cubicBezTo>
                      <a:pt x="517" y="1997"/>
                      <a:pt x="533" y="1994"/>
                      <a:pt x="533" y="2010"/>
                    </a:cubicBezTo>
                    <a:cubicBezTo>
                      <a:pt x="518" y="2014"/>
                      <a:pt x="522" y="1997"/>
                      <a:pt x="509" y="1998"/>
                    </a:cubicBezTo>
                    <a:cubicBezTo>
                      <a:pt x="502" y="2009"/>
                      <a:pt x="519" y="2016"/>
                      <a:pt x="523" y="2026"/>
                    </a:cubicBezTo>
                    <a:cubicBezTo>
                      <a:pt x="499" y="2024"/>
                      <a:pt x="479" y="1983"/>
                      <a:pt x="456" y="1966"/>
                    </a:cubicBezTo>
                    <a:cubicBezTo>
                      <a:pt x="452" y="1969"/>
                      <a:pt x="452" y="1975"/>
                      <a:pt x="445" y="1974"/>
                    </a:cubicBezTo>
                    <a:cubicBezTo>
                      <a:pt x="447" y="1966"/>
                      <a:pt x="443" y="1964"/>
                      <a:pt x="442" y="1958"/>
                    </a:cubicBezTo>
                    <a:cubicBezTo>
                      <a:pt x="439" y="1960"/>
                      <a:pt x="437" y="1963"/>
                      <a:pt x="432" y="1962"/>
                    </a:cubicBezTo>
                    <a:cubicBezTo>
                      <a:pt x="449" y="2022"/>
                      <a:pt x="505" y="2035"/>
                      <a:pt x="526" y="2090"/>
                    </a:cubicBezTo>
                    <a:cubicBezTo>
                      <a:pt x="467" y="2039"/>
                      <a:pt x="424" y="1969"/>
                      <a:pt x="368" y="1915"/>
                    </a:cubicBezTo>
                    <a:cubicBezTo>
                      <a:pt x="361" y="1914"/>
                      <a:pt x="367" y="1929"/>
                      <a:pt x="365" y="1934"/>
                    </a:cubicBezTo>
                    <a:cubicBezTo>
                      <a:pt x="305" y="1901"/>
                      <a:pt x="304" y="1847"/>
                      <a:pt x="281" y="1775"/>
                    </a:cubicBezTo>
                    <a:cubicBezTo>
                      <a:pt x="294" y="1785"/>
                      <a:pt x="299" y="1806"/>
                      <a:pt x="314" y="1815"/>
                    </a:cubicBezTo>
                    <a:cubicBezTo>
                      <a:pt x="314" y="1802"/>
                      <a:pt x="305" y="1800"/>
                      <a:pt x="308" y="1783"/>
                    </a:cubicBezTo>
                    <a:cubicBezTo>
                      <a:pt x="314" y="1788"/>
                      <a:pt x="319" y="1796"/>
                      <a:pt x="321" y="1807"/>
                    </a:cubicBezTo>
                    <a:cubicBezTo>
                      <a:pt x="331" y="1802"/>
                      <a:pt x="317" y="1793"/>
                      <a:pt x="321" y="1783"/>
                    </a:cubicBezTo>
                    <a:cubicBezTo>
                      <a:pt x="350" y="1806"/>
                      <a:pt x="356" y="1856"/>
                      <a:pt x="382" y="1883"/>
                    </a:cubicBezTo>
                    <a:cubicBezTo>
                      <a:pt x="376" y="1841"/>
                      <a:pt x="354" y="1819"/>
                      <a:pt x="348" y="1779"/>
                    </a:cubicBezTo>
                    <a:cubicBezTo>
                      <a:pt x="354" y="1781"/>
                      <a:pt x="354" y="1776"/>
                      <a:pt x="355" y="1771"/>
                    </a:cubicBezTo>
                    <a:cubicBezTo>
                      <a:pt x="361" y="1774"/>
                      <a:pt x="356" y="1791"/>
                      <a:pt x="368" y="1787"/>
                    </a:cubicBezTo>
                    <a:cubicBezTo>
                      <a:pt x="373" y="1759"/>
                      <a:pt x="351" y="1728"/>
                      <a:pt x="341" y="1704"/>
                    </a:cubicBezTo>
                    <a:cubicBezTo>
                      <a:pt x="360" y="1698"/>
                      <a:pt x="366" y="1693"/>
                      <a:pt x="382" y="1715"/>
                    </a:cubicBezTo>
                    <a:cubicBezTo>
                      <a:pt x="382" y="1704"/>
                      <a:pt x="374" y="1703"/>
                      <a:pt x="375" y="1692"/>
                    </a:cubicBezTo>
                    <a:cubicBezTo>
                      <a:pt x="384" y="1703"/>
                      <a:pt x="393" y="1715"/>
                      <a:pt x="402" y="1727"/>
                    </a:cubicBezTo>
                    <a:cubicBezTo>
                      <a:pt x="409" y="1729"/>
                      <a:pt x="408" y="1722"/>
                      <a:pt x="408" y="1715"/>
                    </a:cubicBezTo>
                    <a:cubicBezTo>
                      <a:pt x="426" y="1754"/>
                      <a:pt x="450" y="1783"/>
                      <a:pt x="472" y="1815"/>
                    </a:cubicBezTo>
                    <a:cubicBezTo>
                      <a:pt x="469" y="1793"/>
                      <a:pt x="451" y="1787"/>
                      <a:pt x="452" y="1759"/>
                    </a:cubicBezTo>
                    <a:cubicBezTo>
                      <a:pt x="458" y="1758"/>
                      <a:pt x="458" y="1763"/>
                      <a:pt x="462" y="1763"/>
                    </a:cubicBezTo>
                    <a:cubicBezTo>
                      <a:pt x="436" y="1717"/>
                      <a:pt x="460" y="1655"/>
                      <a:pt x="425" y="1620"/>
                    </a:cubicBezTo>
                    <a:cubicBezTo>
                      <a:pt x="434" y="1599"/>
                      <a:pt x="416" y="1589"/>
                      <a:pt x="412" y="1572"/>
                    </a:cubicBezTo>
                    <a:cubicBezTo>
                      <a:pt x="404" y="1581"/>
                      <a:pt x="411" y="1605"/>
                      <a:pt x="415" y="1612"/>
                    </a:cubicBezTo>
                    <a:cubicBezTo>
                      <a:pt x="410" y="1618"/>
                      <a:pt x="398" y="1598"/>
                      <a:pt x="398" y="1584"/>
                    </a:cubicBezTo>
                    <a:cubicBezTo>
                      <a:pt x="385" y="1579"/>
                      <a:pt x="392" y="1597"/>
                      <a:pt x="378" y="1592"/>
                    </a:cubicBezTo>
                    <a:cubicBezTo>
                      <a:pt x="380" y="1573"/>
                      <a:pt x="364" y="1543"/>
                      <a:pt x="361" y="1516"/>
                    </a:cubicBezTo>
                    <a:cubicBezTo>
                      <a:pt x="365" y="1516"/>
                      <a:pt x="368" y="1516"/>
                      <a:pt x="371" y="1516"/>
                    </a:cubicBezTo>
                    <a:cubicBezTo>
                      <a:pt x="376" y="1486"/>
                      <a:pt x="343" y="1482"/>
                      <a:pt x="351" y="1461"/>
                    </a:cubicBezTo>
                    <a:cubicBezTo>
                      <a:pt x="356" y="1462"/>
                      <a:pt x="352" y="1473"/>
                      <a:pt x="358" y="1473"/>
                    </a:cubicBezTo>
                    <a:cubicBezTo>
                      <a:pt x="357" y="1458"/>
                      <a:pt x="350" y="1425"/>
                      <a:pt x="368" y="1409"/>
                    </a:cubicBezTo>
                    <a:cubicBezTo>
                      <a:pt x="366" y="1405"/>
                      <a:pt x="362" y="1403"/>
                      <a:pt x="358" y="1401"/>
                    </a:cubicBezTo>
                    <a:cubicBezTo>
                      <a:pt x="359" y="1393"/>
                      <a:pt x="371" y="1397"/>
                      <a:pt x="371" y="1389"/>
                    </a:cubicBezTo>
                    <a:cubicBezTo>
                      <a:pt x="371" y="1384"/>
                      <a:pt x="361" y="1384"/>
                      <a:pt x="361" y="1389"/>
                    </a:cubicBezTo>
                    <a:cubicBezTo>
                      <a:pt x="352" y="1384"/>
                      <a:pt x="370" y="1379"/>
                      <a:pt x="368" y="1369"/>
                    </a:cubicBezTo>
                    <a:cubicBezTo>
                      <a:pt x="358" y="1369"/>
                      <a:pt x="359" y="1360"/>
                      <a:pt x="351" y="1349"/>
                    </a:cubicBezTo>
                    <a:cubicBezTo>
                      <a:pt x="358" y="1339"/>
                      <a:pt x="359" y="1321"/>
                      <a:pt x="378" y="1325"/>
                    </a:cubicBezTo>
                    <a:cubicBezTo>
                      <a:pt x="378" y="1355"/>
                      <a:pt x="388" y="1373"/>
                      <a:pt x="395" y="1393"/>
                    </a:cubicBezTo>
                    <a:cubicBezTo>
                      <a:pt x="438" y="1381"/>
                      <a:pt x="421" y="1344"/>
                      <a:pt x="435" y="1313"/>
                    </a:cubicBezTo>
                    <a:cubicBezTo>
                      <a:pt x="433" y="1315"/>
                      <a:pt x="430" y="1318"/>
                      <a:pt x="425" y="1317"/>
                    </a:cubicBezTo>
                    <a:cubicBezTo>
                      <a:pt x="435" y="1312"/>
                      <a:pt x="431" y="1293"/>
                      <a:pt x="442" y="1289"/>
                    </a:cubicBezTo>
                    <a:cubicBezTo>
                      <a:pt x="443" y="1280"/>
                      <a:pt x="427" y="1292"/>
                      <a:pt x="432" y="1278"/>
                    </a:cubicBezTo>
                    <a:cubicBezTo>
                      <a:pt x="435" y="1278"/>
                      <a:pt x="439" y="1278"/>
                      <a:pt x="442" y="1278"/>
                    </a:cubicBezTo>
                    <a:cubicBezTo>
                      <a:pt x="429" y="1258"/>
                      <a:pt x="440" y="1243"/>
                      <a:pt x="445" y="1226"/>
                    </a:cubicBezTo>
                    <a:cubicBezTo>
                      <a:pt x="436" y="1223"/>
                      <a:pt x="439" y="1234"/>
                      <a:pt x="435" y="1238"/>
                    </a:cubicBezTo>
                    <a:cubicBezTo>
                      <a:pt x="424" y="1187"/>
                      <a:pt x="453" y="1170"/>
                      <a:pt x="439" y="1118"/>
                    </a:cubicBezTo>
                    <a:cubicBezTo>
                      <a:pt x="447" y="1101"/>
                      <a:pt x="442" y="1085"/>
                      <a:pt x="456" y="1071"/>
                    </a:cubicBezTo>
                    <a:cubicBezTo>
                      <a:pt x="453" y="1066"/>
                      <a:pt x="448" y="1066"/>
                      <a:pt x="449" y="1059"/>
                    </a:cubicBezTo>
                    <a:cubicBezTo>
                      <a:pt x="443" y="1057"/>
                      <a:pt x="442" y="1062"/>
                      <a:pt x="442" y="1067"/>
                    </a:cubicBezTo>
                    <a:cubicBezTo>
                      <a:pt x="437" y="1067"/>
                      <a:pt x="437" y="1042"/>
                      <a:pt x="442" y="1043"/>
                    </a:cubicBezTo>
                    <a:cubicBezTo>
                      <a:pt x="442" y="1035"/>
                      <a:pt x="431" y="1040"/>
                      <a:pt x="432" y="1031"/>
                    </a:cubicBezTo>
                    <a:cubicBezTo>
                      <a:pt x="420" y="1048"/>
                      <a:pt x="435" y="1055"/>
                      <a:pt x="429" y="1074"/>
                    </a:cubicBezTo>
                    <a:cubicBezTo>
                      <a:pt x="416" y="1066"/>
                      <a:pt x="418" y="1040"/>
                      <a:pt x="412" y="1023"/>
                    </a:cubicBezTo>
                    <a:cubicBezTo>
                      <a:pt x="398" y="1026"/>
                      <a:pt x="405" y="1055"/>
                      <a:pt x="398" y="1067"/>
                    </a:cubicBezTo>
                    <a:cubicBezTo>
                      <a:pt x="391" y="1065"/>
                      <a:pt x="392" y="1056"/>
                      <a:pt x="388" y="1051"/>
                    </a:cubicBezTo>
                    <a:cubicBezTo>
                      <a:pt x="397" y="1035"/>
                      <a:pt x="393" y="1025"/>
                      <a:pt x="395" y="1007"/>
                    </a:cubicBezTo>
                    <a:cubicBezTo>
                      <a:pt x="387" y="1005"/>
                      <a:pt x="388" y="1014"/>
                      <a:pt x="378" y="1011"/>
                    </a:cubicBezTo>
                    <a:cubicBezTo>
                      <a:pt x="380" y="1034"/>
                      <a:pt x="372" y="1046"/>
                      <a:pt x="375" y="1071"/>
                    </a:cubicBezTo>
                    <a:cubicBezTo>
                      <a:pt x="369" y="1065"/>
                      <a:pt x="368" y="1055"/>
                      <a:pt x="361" y="1051"/>
                    </a:cubicBezTo>
                    <a:cubicBezTo>
                      <a:pt x="356" y="1063"/>
                      <a:pt x="348" y="1072"/>
                      <a:pt x="351" y="1094"/>
                    </a:cubicBezTo>
                    <a:cubicBezTo>
                      <a:pt x="344" y="1083"/>
                      <a:pt x="327" y="1083"/>
                      <a:pt x="328" y="1063"/>
                    </a:cubicBezTo>
                    <a:cubicBezTo>
                      <a:pt x="316" y="1067"/>
                      <a:pt x="317" y="1068"/>
                      <a:pt x="308" y="1071"/>
                    </a:cubicBezTo>
                    <a:cubicBezTo>
                      <a:pt x="310" y="1083"/>
                      <a:pt x="304" y="1085"/>
                      <a:pt x="304" y="1094"/>
                    </a:cubicBezTo>
                    <a:cubicBezTo>
                      <a:pt x="288" y="1081"/>
                      <a:pt x="308" y="1023"/>
                      <a:pt x="284" y="1019"/>
                    </a:cubicBezTo>
                    <a:cubicBezTo>
                      <a:pt x="297" y="1022"/>
                      <a:pt x="299" y="985"/>
                      <a:pt x="301" y="963"/>
                    </a:cubicBezTo>
                    <a:cubicBezTo>
                      <a:pt x="287" y="962"/>
                      <a:pt x="294" y="984"/>
                      <a:pt x="287" y="991"/>
                    </a:cubicBezTo>
                    <a:cubicBezTo>
                      <a:pt x="273" y="977"/>
                      <a:pt x="278" y="960"/>
                      <a:pt x="284" y="939"/>
                    </a:cubicBezTo>
                    <a:cubicBezTo>
                      <a:pt x="282" y="925"/>
                      <a:pt x="270" y="961"/>
                      <a:pt x="271" y="939"/>
                    </a:cubicBezTo>
                    <a:cubicBezTo>
                      <a:pt x="266" y="944"/>
                      <a:pt x="264" y="953"/>
                      <a:pt x="264" y="963"/>
                    </a:cubicBezTo>
                    <a:cubicBezTo>
                      <a:pt x="256" y="964"/>
                      <a:pt x="260" y="952"/>
                      <a:pt x="254" y="951"/>
                    </a:cubicBezTo>
                    <a:cubicBezTo>
                      <a:pt x="256" y="979"/>
                      <a:pt x="237" y="1002"/>
                      <a:pt x="237" y="1039"/>
                    </a:cubicBezTo>
                    <a:cubicBezTo>
                      <a:pt x="226" y="1034"/>
                      <a:pt x="227" y="1036"/>
                      <a:pt x="223" y="1047"/>
                    </a:cubicBezTo>
                    <a:cubicBezTo>
                      <a:pt x="204" y="1032"/>
                      <a:pt x="243" y="995"/>
                      <a:pt x="217" y="983"/>
                    </a:cubicBezTo>
                    <a:cubicBezTo>
                      <a:pt x="214" y="965"/>
                      <a:pt x="228" y="967"/>
                      <a:pt x="230" y="955"/>
                    </a:cubicBezTo>
                    <a:cubicBezTo>
                      <a:pt x="195" y="940"/>
                      <a:pt x="227" y="1033"/>
                      <a:pt x="200" y="1059"/>
                    </a:cubicBezTo>
                    <a:cubicBezTo>
                      <a:pt x="204" y="1020"/>
                      <a:pt x="187" y="1016"/>
                      <a:pt x="190" y="987"/>
                    </a:cubicBezTo>
                    <a:cubicBezTo>
                      <a:pt x="175" y="990"/>
                      <a:pt x="181" y="1019"/>
                      <a:pt x="180" y="1039"/>
                    </a:cubicBezTo>
                    <a:cubicBezTo>
                      <a:pt x="164" y="1027"/>
                      <a:pt x="181" y="981"/>
                      <a:pt x="176" y="963"/>
                    </a:cubicBezTo>
                    <a:cubicBezTo>
                      <a:pt x="169" y="969"/>
                      <a:pt x="172" y="987"/>
                      <a:pt x="166" y="995"/>
                    </a:cubicBezTo>
                    <a:cubicBezTo>
                      <a:pt x="155" y="981"/>
                      <a:pt x="148" y="981"/>
                      <a:pt x="136" y="983"/>
                    </a:cubicBezTo>
                    <a:cubicBezTo>
                      <a:pt x="136" y="971"/>
                      <a:pt x="138" y="949"/>
                      <a:pt x="139" y="927"/>
                    </a:cubicBezTo>
                    <a:cubicBezTo>
                      <a:pt x="134" y="940"/>
                      <a:pt x="130" y="953"/>
                      <a:pt x="129" y="971"/>
                    </a:cubicBezTo>
                    <a:cubicBezTo>
                      <a:pt x="125" y="969"/>
                      <a:pt x="122" y="966"/>
                      <a:pt x="122" y="959"/>
                    </a:cubicBezTo>
                    <a:cubicBezTo>
                      <a:pt x="106" y="961"/>
                      <a:pt x="124" y="991"/>
                      <a:pt x="129" y="979"/>
                    </a:cubicBezTo>
                    <a:cubicBezTo>
                      <a:pt x="136" y="1021"/>
                      <a:pt x="129" y="1055"/>
                      <a:pt x="136" y="1094"/>
                    </a:cubicBezTo>
                    <a:cubicBezTo>
                      <a:pt x="122" y="1102"/>
                      <a:pt x="115" y="1098"/>
                      <a:pt x="109" y="1118"/>
                    </a:cubicBezTo>
                    <a:cubicBezTo>
                      <a:pt x="95" y="1108"/>
                      <a:pt x="77" y="1134"/>
                      <a:pt x="79" y="1166"/>
                    </a:cubicBezTo>
                    <a:cubicBezTo>
                      <a:pt x="74" y="1166"/>
                      <a:pt x="70" y="1166"/>
                      <a:pt x="65" y="1166"/>
                    </a:cubicBezTo>
                    <a:cubicBezTo>
                      <a:pt x="59" y="1161"/>
                      <a:pt x="65" y="1142"/>
                      <a:pt x="55" y="1142"/>
                    </a:cubicBezTo>
                    <a:cubicBezTo>
                      <a:pt x="44" y="1137"/>
                      <a:pt x="53" y="1155"/>
                      <a:pt x="42" y="1150"/>
                    </a:cubicBezTo>
                    <a:cubicBezTo>
                      <a:pt x="0" y="1101"/>
                      <a:pt x="30" y="973"/>
                      <a:pt x="15" y="895"/>
                    </a:cubicBezTo>
                    <a:cubicBezTo>
                      <a:pt x="21" y="894"/>
                      <a:pt x="23" y="887"/>
                      <a:pt x="32" y="887"/>
                    </a:cubicBezTo>
                    <a:cubicBezTo>
                      <a:pt x="29" y="938"/>
                      <a:pt x="18" y="986"/>
                      <a:pt x="28" y="1023"/>
                    </a:cubicBezTo>
                    <a:cubicBezTo>
                      <a:pt x="40" y="962"/>
                      <a:pt x="32" y="890"/>
                      <a:pt x="62" y="844"/>
                    </a:cubicBezTo>
                    <a:cubicBezTo>
                      <a:pt x="83" y="870"/>
                      <a:pt x="85" y="815"/>
                      <a:pt x="102" y="812"/>
                    </a:cubicBezTo>
                    <a:cubicBezTo>
                      <a:pt x="93" y="849"/>
                      <a:pt x="97" y="876"/>
                      <a:pt x="99" y="935"/>
                    </a:cubicBezTo>
                    <a:cubicBezTo>
                      <a:pt x="121" y="922"/>
                      <a:pt x="114" y="876"/>
                      <a:pt x="126" y="852"/>
                    </a:cubicBezTo>
                    <a:cubicBezTo>
                      <a:pt x="133" y="851"/>
                      <a:pt x="127" y="866"/>
                      <a:pt x="129" y="871"/>
                    </a:cubicBezTo>
                    <a:cubicBezTo>
                      <a:pt x="170" y="816"/>
                      <a:pt x="164" y="705"/>
                      <a:pt x="213" y="660"/>
                    </a:cubicBezTo>
                    <a:cubicBezTo>
                      <a:pt x="222" y="661"/>
                      <a:pt x="209" y="667"/>
                      <a:pt x="213" y="676"/>
                    </a:cubicBezTo>
                    <a:cubicBezTo>
                      <a:pt x="217" y="676"/>
                      <a:pt x="219" y="677"/>
                      <a:pt x="220" y="680"/>
                    </a:cubicBezTo>
                    <a:cubicBezTo>
                      <a:pt x="241" y="660"/>
                      <a:pt x="242" y="630"/>
                      <a:pt x="267" y="625"/>
                    </a:cubicBezTo>
                    <a:cubicBezTo>
                      <a:pt x="264" y="643"/>
                      <a:pt x="265" y="652"/>
                      <a:pt x="257" y="672"/>
                    </a:cubicBezTo>
                    <a:cubicBezTo>
                      <a:pt x="285" y="636"/>
                      <a:pt x="312" y="597"/>
                      <a:pt x="345" y="565"/>
                    </a:cubicBezTo>
                    <a:cubicBezTo>
                      <a:pt x="319" y="576"/>
                      <a:pt x="305" y="601"/>
                      <a:pt x="284" y="617"/>
                    </a:cubicBezTo>
                    <a:cubicBezTo>
                      <a:pt x="305" y="578"/>
                      <a:pt x="326" y="551"/>
                      <a:pt x="371" y="525"/>
                    </a:cubicBezTo>
                    <a:cubicBezTo>
                      <a:pt x="368" y="502"/>
                      <a:pt x="380" y="499"/>
                      <a:pt x="388" y="489"/>
                    </a:cubicBezTo>
                    <a:cubicBezTo>
                      <a:pt x="363" y="497"/>
                      <a:pt x="317" y="514"/>
                      <a:pt x="294" y="537"/>
                    </a:cubicBezTo>
                    <a:cubicBezTo>
                      <a:pt x="287" y="524"/>
                      <a:pt x="331" y="497"/>
                      <a:pt x="318" y="489"/>
                    </a:cubicBezTo>
                    <a:cubicBezTo>
                      <a:pt x="318" y="486"/>
                      <a:pt x="321" y="485"/>
                      <a:pt x="321" y="481"/>
                    </a:cubicBezTo>
                    <a:cubicBezTo>
                      <a:pt x="325" y="482"/>
                      <a:pt x="327" y="480"/>
                      <a:pt x="328" y="477"/>
                    </a:cubicBezTo>
                    <a:cubicBezTo>
                      <a:pt x="338" y="480"/>
                      <a:pt x="324" y="486"/>
                      <a:pt x="328" y="493"/>
                    </a:cubicBezTo>
                    <a:cubicBezTo>
                      <a:pt x="348" y="498"/>
                      <a:pt x="376" y="474"/>
                      <a:pt x="392" y="489"/>
                    </a:cubicBezTo>
                    <a:cubicBezTo>
                      <a:pt x="412" y="464"/>
                      <a:pt x="453" y="463"/>
                      <a:pt x="466" y="430"/>
                    </a:cubicBezTo>
                    <a:cubicBezTo>
                      <a:pt x="453" y="427"/>
                      <a:pt x="446" y="442"/>
                      <a:pt x="439" y="433"/>
                    </a:cubicBezTo>
                    <a:cubicBezTo>
                      <a:pt x="438" y="403"/>
                      <a:pt x="465" y="416"/>
                      <a:pt x="482" y="402"/>
                    </a:cubicBezTo>
                    <a:cubicBezTo>
                      <a:pt x="492" y="411"/>
                      <a:pt x="469" y="414"/>
                      <a:pt x="469" y="426"/>
                    </a:cubicBezTo>
                    <a:cubicBezTo>
                      <a:pt x="483" y="426"/>
                      <a:pt x="488" y="416"/>
                      <a:pt x="496" y="410"/>
                    </a:cubicBezTo>
                    <a:cubicBezTo>
                      <a:pt x="514" y="426"/>
                      <a:pt x="480" y="431"/>
                      <a:pt x="479" y="449"/>
                    </a:cubicBezTo>
                    <a:cubicBezTo>
                      <a:pt x="441" y="462"/>
                      <a:pt x="412" y="486"/>
                      <a:pt x="385" y="513"/>
                    </a:cubicBezTo>
                    <a:cubicBezTo>
                      <a:pt x="386" y="516"/>
                      <a:pt x="388" y="517"/>
                      <a:pt x="388" y="521"/>
                    </a:cubicBezTo>
                    <a:cubicBezTo>
                      <a:pt x="399" y="524"/>
                      <a:pt x="395" y="510"/>
                      <a:pt x="405" y="513"/>
                    </a:cubicBezTo>
                    <a:cubicBezTo>
                      <a:pt x="391" y="536"/>
                      <a:pt x="361" y="540"/>
                      <a:pt x="348" y="565"/>
                    </a:cubicBezTo>
                    <a:cubicBezTo>
                      <a:pt x="375" y="559"/>
                      <a:pt x="388" y="538"/>
                      <a:pt x="419" y="537"/>
                    </a:cubicBezTo>
                    <a:cubicBezTo>
                      <a:pt x="416" y="544"/>
                      <a:pt x="410" y="549"/>
                      <a:pt x="408" y="557"/>
                    </a:cubicBezTo>
                    <a:cubicBezTo>
                      <a:pt x="437" y="551"/>
                      <a:pt x="456" y="557"/>
                      <a:pt x="469" y="537"/>
                    </a:cubicBezTo>
                    <a:cubicBezTo>
                      <a:pt x="479" y="541"/>
                      <a:pt x="465" y="548"/>
                      <a:pt x="466" y="553"/>
                    </a:cubicBezTo>
                    <a:cubicBezTo>
                      <a:pt x="479" y="556"/>
                      <a:pt x="485" y="549"/>
                      <a:pt x="496" y="549"/>
                    </a:cubicBezTo>
                    <a:cubicBezTo>
                      <a:pt x="504" y="558"/>
                      <a:pt x="491" y="556"/>
                      <a:pt x="493" y="569"/>
                    </a:cubicBezTo>
                    <a:cubicBezTo>
                      <a:pt x="506" y="574"/>
                      <a:pt x="521" y="554"/>
                      <a:pt x="533" y="557"/>
                    </a:cubicBezTo>
                    <a:cubicBezTo>
                      <a:pt x="521" y="546"/>
                      <a:pt x="539" y="540"/>
                      <a:pt x="526" y="537"/>
                    </a:cubicBezTo>
                    <a:cubicBezTo>
                      <a:pt x="555" y="514"/>
                      <a:pt x="588" y="534"/>
                      <a:pt x="627" y="517"/>
                    </a:cubicBezTo>
                    <a:cubicBezTo>
                      <a:pt x="626" y="524"/>
                      <a:pt x="630" y="525"/>
                      <a:pt x="634" y="525"/>
                    </a:cubicBezTo>
                    <a:cubicBezTo>
                      <a:pt x="633" y="533"/>
                      <a:pt x="619" y="526"/>
                      <a:pt x="620" y="537"/>
                    </a:cubicBezTo>
                    <a:cubicBezTo>
                      <a:pt x="641" y="539"/>
                      <a:pt x="682" y="530"/>
                      <a:pt x="688" y="501"/>
                    </a:cubicBezTo>
                    <a:cubicBezTo>
                      <a:pt x="680" y="502"/>
                      <a:pt x="675" y="507"/>
                      <a:pt x="664" y="505"/>
                    </a:cubicBezTo>
                    <a:cubicBezTo>
                      <a:pt x="666" y="508"/>
                      <a:pt x="668" y="512"/>
                      <a:pt x="668" y="517"/>
                    </a:cubicBezTo>
                    <a:cubicBezTo>
                      <a:pt x="657" y="510"/>
                      <a:pt x="660" y="511"/>
                      <a:pt x="644" y="513"/>
                    </a:cubicBezTo>
                    <a:cubicBezTo>
                      <a:pt x="653" y="503"/>
                      <a:pt x="639" y="510"/>
                      <a:pt x="641" y="497"/>
                    </a:cubicBezTo>
                    <a:cubicBezTo>
                      <a:pt x="645" y="494"/>
                      <a:pt x="650" y="492"/>
                      <a:pt x="657" y="493"/>
                    </a:cubicBezTo>
                    <a:cubicBezTo>
                      <a:pt x="662" y="480"/>
                      <a:pt x="647" y="490"/>
                      <a:pt x="651" y="477"/>
                    </a:cubicBezTo>
                    <a:cubicBezTo>
                      <a:pt x="667" y="479"/>
                      <a:pt x="679" y="463"/>
                      <a:pt x="671" y="437"/>
                    </a:cubicBezTo>
                    <a:cubicBezTo>
                      <a:pt x="677" y="436"/>
                      <a:pt x="679" y="429"/>
                      <a:pt x="688" y="430"/>
                    </a:cubicBezTo>
                    <a:cubicBezTo>
                      <a:pt x="679" y="419"/>
                      <a:pt x="672" y="425"/>
                      <a:pt x="681" y="410"/>
                    </a:cubicBezTo>
                    <a:cubicBezTo>
                      <a:pt x="680" y="406"/>
                      <a:pt x="678" y="406"/>
                      <a:pt x="678" y="402"/>
                    </a:cubicBezTo>
                    <a:cubicBezTo>
                      <a:pt x="667" y="401"/>
                      <a:pt x="663" y="409"/>
                      <a:pt x="651" y="406"/>
                    </a:cubicBezTo>
                    <a:cubicBezTo>
                      <a:pt x="653" y="393"/>
                      <a:pt x="663" y="391"/>
                      <a:pt x="674" y="390"/>
                    </a:cubicBezTo>
                    <a:cubicBezTo>
                      <a:pt x="655" y="379"/>
                      <a:pt x="640" y="388"/>
                      <a:pt x="614" y="386"/>
                    </a:cubicBezTo>
                    <a:cubicBezTo>
                      <a:pt x="616" y="373"/>
                      <a:pt x="607" y="373"/>
                      <a:pt x="614" y="366"/>
                    </a:cubicBezTo>
                    <a:cubicBezTo>
                      <a:pt x="636" y="391"/>
                      <a:pt x="667" y="341"/>
                      <a:pt x="691" y="370"/>
                    </a:cubicBezTo>
                    <a:cubicBezTo>
                      <a:pt x="704" y="366"/>
                      <a:pt x="707" y="351"/>
                      <a:pt x="721" y="350"/>
                    </a:cubicBezTo>
                    <a:cubicBezTo>
                      <a:pt x="717" y="338"/>
                      <a:pt x="720" y="332"/>
                      <a:pt x="732" y="330"/>
                    </a:cubicBezTo>
                    <a:cubicBezTo>
                      <a:pt x="734" y="341"/>
                      <a:pt x="725" y="338"/>
                      <a:pt x="725" y="346"/>
                    </a:cubicBezTo>
                    <a:cubicBezTo>
                      <a:pt x="742" y="347"/>
                      <a:pt x="729" y="327"/>
                      <a:pt x="735" y="322"/>
                    </a:cubicBezTo>
                    <a:cubicBezTo>
                      <a:pt x="749" y="321"/>
                      <a:pt x="752" y="308"/>
                      <a:pt x="765" y="306"/>
                    </a:cubicBezTo>
                    <a:cubicBezTo>
                      <a:pt x="753" y="336"/>
                      <a:pt x="733" y="353"/>
                      <a:pt x="725" y="378"/>
                    </a:cubicBezTo>
                    <a:cubicBezTo>
                      <a:pt x="773" y="381"/>
                      <a:pt x="794" y="351"/>
                      <a:pt x="822" y="310"/>
                    </a:cubicBezTo>
                    <a:cubicBezTo>
                      <a:pt x="805" y="314"/>
                      <a:pt x="800" y="323"/>
                      <a:pt x="782" y="318"/>
                    </a:cubicBezTo>
                    <a:cubicBezTo>
                      <a:pt x="792" y="297"/>
                      <a:pt x="820" y="297"/>
                      <a:pt x="819" y="262"/>
                    </a:cubicBezTo>
                    <a:cubicBezTo>
                      <a:pt x="831" y="265"/>
                      <a:pt x="836" y="258"/>
                      <a:pt x="853" y="250"/>
                    </a:cubicBezTo>
                    <a:cubicBezTo>
                      <a:pt x="854" y="244"/>
                      <a:pt x="834" y="244"/>
                      <a:pt x="836" y="250"/>
                    </a:cubicBezTo>
                    <a:cubicBezTo>
                      <a:pt x="855" y="205"/>
                      <a:pt x="905" y="232"/>
                      <a:pt x="940" y="195"/>
                    </a:cubicBezTo>
                    <a:cubicBezTo>
                      <a:pt x="940" y="183"/>
                      <a:pt x="915" y="200"/>
                      <a:pt x="920" y="183"/>
                    </a:cubicBezTo>
                    <a:cubicBezTo>
                      <a:pt x="890" y="196"/>
                      <a:pt x="845" y="192"/>
                      <a:pt x="832" y="234"/>
                    </a:cubicBezTo>
                    <a:cubicBezTo>
                      <a:pt x="800" y="221"/>
                      <a:pt x="799" y="252"/>
                      <a:pt x="775" y="258"/>
                    </a:cubicBezTo>
                    <a:cubicBezTo>
                      <a:pt x="777" y="272"/>
                      <a:pt x="784" y="263"/>
                      <a:pt x="779" y="278"/>
                    </a:cubicBezTo>
                    <a:cubicBezTo>
                      <a:pt x="770" y="256"/>
                      <a:pt x="762" y="278"/>
                      <a:pt x="748" y="282"/>
                    </a:cubicBezTo>
                    <a:cubicBezTo>
                      <a:pt x="757" y="261"/>
                      <a:pt x="780" y="256"/>
                      <a:pt x="785" y="230"/>
                    </a:cubicBezTo>
                    <a:cubicBezTo>
                      <a:pt x="773" y="211"/>
                      <a:pt x="769" y="245"/>
                      <a:pt x="748" y="238"/>
                    </a:cubicBezTo>
                    <a:cubicBezTo>
                      <a:pt x="767" y="211"/>
                      <a:pt x="801" y="182"/>
                      <a:pt x="819" y="167"/>
                    </a:cubicBezTo>
                    <a:cubicBezTo>
                      <a:pt x="810" y="148"/>
                      <a:pt x="835" y="147"/>
                      <a:pt x="836" y="127"/>
                    </a:cubicBezTo>
                    <a:cubicBezTo>
                      <a:pt x="848" y="146"/>
                      <a:pt x="869" y="120"/>
                      <a:pt x="873" y="103"/>
                    </a:cubicBezTo>
                    <a:cubicBezTo>
                      <a:pt x="883" y="106"/>
                      <a:pt x="870" y="112"/>
                      <a:pt x="873" y="119"/>
                    </a:cubicBezTo>
                    <a:cubicBezTo>
                      <a:pt x="883" y="113"/>
                      <a:pt x="895" y="108"/>
                      <a:pt x="900" y="95"/>
                    </a:cubicBezTo>
                    <a:cubicBezTo>
                      <a:pt x="921" y="111"/>
                      <a:pt x="955" y="84"/>
                      <a:pt x="964" y="59"/>
                    </a:cubicBezTo>
                    <a:cubicBezTo>
                      <a:pt x="979" y="62"/>
                      <a:pt x="984" y="54"/>
                      <a:pt x="997" y="55"/>
                    </a:cubicBezTo>
                    <a:cubicBezTo>
                      <a:pt x="998" y="71"/>
                      <a:pt x="982" y="66"/>
                      <a:pt x="981" y="79"/>
                    </a:cubicBezTo>
                    <a:cubicBezTo>
                      <a:pt x="994" y="81"/>
                      <a:pt x="993" y="65"/>
                      <a:pt x="1004" y="63"/>
                    </a:cubicBezTo>
                    <a:cubicBezTo>
                      <a:pt x="996" y="72"/>
                      <a:pt x="1010" y="76"/>
                      <a:pt x="1021" y="75"/>
                    </a:cubicBezTo>
                    <a:cubicBezTo>
                      <a:pt x="1015" y="80"/>
                      <a:pt x="1012" y="88"/>
                      <a:pt x="1011" y="99"/>
                    </a:cubicBezTo>
                    <a:cubicBezTo>
                      <a:pt x="1028" y="90"/>
                      <a:pt x="1046" y="82"/>
                      <a:pt x="1065" y="75"/>
                    </a:cubicBezTo>
                    <a:cubicBezTo>
                      <a:pt x="1067" y="64"/>
                      <a:pt x="1060" y="65"/>
                      <a:pt x="1061" y="55"/>
                    </a:cubicBezTo>
                    <a:cubicBezTo>
                      <a:pt x="1065" y="52"/>
                      <a:pt x="1070" y="50"/>
                      <a:pt x="1078" y="51"/>
                    </a:cubicBezTo>
                    <a:cubicBezTo>
                      <a:pt x="1075" y="58"/>
                      <a:pt x="1070" y="63"/>
                      <a:pt x="1068" y="71"/>
                    </a:cubicBezTo>
                    <a:cubicBezTo>
                      <a:pt x="1072" y="77"/>
                      <a:pt x="1085" y="60"/>
                      <a:pt x="1092" y="55"/>
                    </a:cubicBezTo>
                    <a:cubicBezTo>
                      <a:pt x="1101" y="60"/>
                      <a:pt x="1086" y="67"/>
                      <a:pt x="1085" y="71"/>
                    </a:cubicBezTo>
                    <a:cubicBezTo>
                      <a:pt x="1111" y="84"/>
                      <a:pt x="1125" y="60"/>
                      <a:pt x="1159" y="63"/>
                    </a:cubicBezTo>
                    <a:cubicBezTo>
                      <a:pt x="1158" y="45"/>
                      <a:pt x="1137" y="61"/>
                      <a:pt x="1129" y="59"/>
                    </a:cubicBezTo>
                    <a:cubicBezTo>
                      <a:pt x="1133" y="40"/>
                      <a:pt x="1173" y="44"/>
                      <a:pt x="1162" y="67"/>
                    </a:cubicBezTo>
                    <a:cubicBezTo>
                      <a:pt x="1164" y="76"/>
                      <a:pt x="1167" y="62"/>
                      <a:pt x="1172" y="71"/>
                    </a:cubicBezTo>
                    <a:cubicBezTo>
                      <a:pt x="1159" y="89"/>
                      <a:pt x="1141" y="66"/>
                      <a:pt x="1122" y="79"/>
                    </a:cubicBezTo>
                    <a:cubicBezTo>
                      <a:pt x="1137" y="86"/>
                      <a:pt x="1109" y="101"/>
                      <a:pt x="1102" y="91"/>
                    </a:cubicBezTo>
                    <a:cubicBezTo>
                      <a:pt x="1092" y="93"/>
                      <a:pt x="1092" y="106"/>
                      <a:pt x="1088" y="115"/>
                    </a:cubicBezTo>
                    <a:cubicBezTo>
                      <a:pt x="1111" y="111"/>
                      <a:pt x="1128" y="98"/>
                      <a:pt x="1152" y="107"/>
                    </a:cubicBezTo>
                    <a:cubicBezTo>
                      <a:pt x="1150" y="92"/>
                      <a:pt x="1142" y="109"/>
                      <a:pt x="1135" y="99"/>
                    </a:cubicBezTo>
                    <a:cubicBezTo>
                      <a:pt x="1140" y="91"/>
                      <a:pt x="1151" y="91"/>
                      <a:pt x="1152" y="79"/>
                    </a:cubicBezTo>
                    <a:cubicBezTo>
                      <a:pt x="1158" y="85"/>
                      <a:pt x="1171" y="83"/>
                      <a:pt x="1176" y="91"/>
                    </a:cubicBezTo>
                    <a:cubicBezTo>
                      <a:pt x="1198" y="67"/>
                      <a:pt x="1237" y="59"/>
                      <a:pt x="1277" y="59"/>
                    </a:cubicBezTo>
                    <a:cubicBezTo>
                      <a:pt x="1264" y="67"/>
                      <a:pt x="1276" y="74"/>
                      <a:pt x="1287" y="67"/>
                    </a:cubicBezTo>
                    <a:cubicBezTo>
                      <a:pt x="1281" y="100"/>
                      <a:pt x="1221" y="79"/>
                      <a:pt x="1193" y="79"/>
                    </a:cubicBezTo>
                    <a:cubicBezTo>
                      <a:pt x="1192" y="86"/>
                      <a:pt x="1197" y="88"/>
                      <a:pt x="1196" y="95"/>
                    </a:cubicBezTo>
                    <a:cubicBezTo>
                      <a:pt x="1204" y="80"/>
                      <a:pt x="1209" y="101"/>
                      <a:pt x="1196" y="103"/>
                    </a:cubicBezTo>
                    <a:cubicBezTo>
                      <a:pt x="1223" y="112"/>
                      <a:pt x="1235" y="96"/>
                      <a:pt x="1263" y="107"/>
                    </a:cubicBezTo>
                    <a:cubicBezTo>
                      <a:pt x="1265" y="108"/>
                      <a:pt x="1257" y="113"/>
                      <a:pt x="1256" y="111"/>
                    </a:cubicBezTo>
                    <a:cubicBezTo>
                      <a:pt x="1258" y="129"/>
                      <a:pt x="1327" y="120"/>
                      <a:pt x="1341" y="103"/>
                    </a:cubicBezTo>
                    <a:cubicBezTo>
                      <a:pt x="1353" y="118"/>
                      <a:pt x="1364" y="110"/>
                      <a:pt x="1374" y="127"/>
                    </a:cubicBezTo>
                    <a:cubicBezTo>
                      <a:pt x="1397" y="114"/>
                      <a:pt x="1413" y="114"/>
                      <a:pt x="1448" y="123"/>
                    </a:cubicBezTo>
                    <a:cubicBezTo>
                      <a:pt x="1434" y="125"/>
                      <a:pt x="1450" y="135"/>
                      <a:pt x="1462" y="139"/>
                    </a:cubicBezTo>
                    <a:cubicBezTo>
                      <a:pt x="1475" y="113"/>
                      <a:pt x="1430" y="111"/>
                      <a:pt x="1415" y="103"/>
                    </a:cubicBezTo>
                    <a:cubicBezTo>
                      <a:pt x="1428" y="114"/>
                      <a:pt x="1413" y="107"/>
                      <a:pt x="1408" y="115"/>
                    </a:cubicBezTo>
                    <a:cubicBezTo>
                      <a:pt x="1403" y="109"/>
                      <a:pt x="1399" y="101"/>
                      <a:pt x="1391" y="99"/>
                    </a:cubicBezTo>
                    <a:cubicBezTo>
                      <a:pt x="1391" y="95"/>
                      <a:pt x="1395" y="96"/>
                      <a:pt x="1398" y="95"/>
                    </a:cubicBezTo>
                    <a:cubicBezTo>
                      <a:pt x="1384" y="77"/>
                      <a:pt x="1373" y="77"/>
                      <a:pt x="1344" y="75"/>
                    </a:cubicBezTo>
                    <a:cubicBezTo>
                      <a:pt x="1347" y="48"/>
                      <a:pt x="1304" y="53"/>
                      <a:pt x="1290" y="59"/>
                    </a:cubicBezTo>
                    <a:cubicBezTo>
                      <a:pt x="1287" y="42"/>
                      <a:pt x="1259" y="53"/>
                      <a:pt x="1256" y="35"/>
                    </a:cubicBezTo>
                    <a:cubicBezTo>
                      <a:pt x="1261" y="24"/>
                      <a:pt x="1274" y="35"/>
                      <a:pt x="1273" y="43"/>
                    </a:cubicBezTo>
                    <a:cubicBezTo>
                      <a:pt x="1281" y="42"/>
                      <a:pt x="1281" y="33"/>
                      <a:pt x="1273" y="31"/>
                    </a:cubicBezTo>
                    <a:cubicBezTo>
                      <a:pt x="1294" y="27"/>
                      <a:pt x="1304" y="25"/>
                      <a:pt x="1334" y="27"/>
                    </a:cubicBezTo>
                    <a:cubicBezTo>
                      <a:pt x="1331" y="32"/>
                      <a:pt x="1329" y="38"/>
                      <a:pt x="1330" y="47"/>
                    </a:cubicBezTo>
                    <a:cubicBezTo>
                      <a:pt x="1352" y="41"/>
                      <a:pt x="1366" y="51"/>
                      <a:pt x="1384" y="43"/>
                    </a:cubicBezTo>
                    <a:cubicBezTo>
                      <a:pt x="1382" y="29"/>
                      <a:pt x="1350" y="24"/>
                      <a:pt x="1367" y="11"/>
                    </a:cubicBezTo>
                    <a:cubicBezTo>
                      <a:pt x="1353" y="14"/>
                      <a:pt x="1361" y="27"/>
                      <a:pt x="1344" y="19"/>
                    </a:cubicBezTo>
                    <a:cubicBezTo>
                      <a:pt x="1341" y="10"/>
                      <a:pt x="1359" y="7"/>
                      <a:pt x="1347" y="0"/>
                    </a:cubicBezTo>
                    <a:cubicBezTo>
                      <a:pt x="1368" y="3"/>
                      <a:pt x="1398" y="30"/>
                      <a:pt x="1421" y="23"/>
                    </a:cubicBezTo>
                    <a:cubicBezTo>
                      <a:pt x="1408" y="37"/>
                      <a:pt x="1429" y="29"/>
                      <a:pt x="1435" y="39"/>
                    </a:cubicBezTo>
                    <a:cubicBezTo>
                      <a:pt x="1425" y="48"/>
                      <a:pt x="1438" y="60"/>
                      <a:pt x="1418" y="59"/>
                    </a:cubicBezTo>
                    <a:cubicBezTo>
                      <a:pt x="1430" y="69"/>
                      <a:pt x="1438" y="70"/>
                      <a:pt x="1455" y="67"/>
                    </a:cubicBezTo>
                    <a:cubicBezTo>
                      <a:pt x="1452" y="75"/>
                      <a:pt x="1442" y="76"/>
                      <a:pt x="1431" y="75"/>
                    </a:cubicBezTo>
                    <a:cubicBezTo>
                      <a:pt x="1450" y="89"/>
                      <a:pt x="1468" y="76"/>
                      <a:pt x="1495" y="87"/>
                    </a:cubicBezTo>
                    <a:cubicBezTo>
                      <a:pt x="1485" y="79"/>
                      <a:pt x="1469" y="70"/>
                      <a:pt x="1465" y="67"/>
                    </a:cubicBezTo>
                    <a:cubicBezTo>
                      <a:pt x="1466" y="53"/>
                      <a:pt x="1495" y="67"/>
                      <a:pt x="1505" y="67"/>
                    </a:cubicBezTo>
                    <a:cubicBezTo>
                      <a:pt x="1505" y="57"/>
                      <a:pt x="1493" y="61"/>
                      <a:pt x="1489" y="55"/>
                    </a:cubicBezTo>
                    <a:cubicBezTo>
                      <a:pt x="1489" y="48"/>
                      <a:pt x="1494" y="46"/>
                      <a:pt x="1502" y="47"/>
                    </a:cubicBezTo>
                    <a:cubicBezTo>
                      <a:pt x="1503" y="37"/>
                      <a:pt x="1495" y="37"/>
                      <a:pt x="1489" y="35"/>
                    </a:cubicBezTo>
                    <a:cubicBezTo>
                      <a:pt x="1498" y="26"/>
                      <a:pt x="1522" y="37"/>
                      <a:pt x="1529" y="51"/>
                    </a:cubicBezTo>
                    <a:cubicBezTo>
                      <a:pt x="1559" y="43"/>
                      <a:pt x="1596" y="48"/>
                      <a:pt x="1593" y="79"/>
                    </a:cubicBezTo>
                    <a:cubicBezTo>
                      <a:pt x="1584" y="75"/>
                      <a:pt x="1575" y="71"/>
                      <a:pt x="1563" y="71"/>
                    </a:cubicBezTo>
                    <a:cubicBezTo>
                      <a:pt x="1561" y="75"/>
                      <a:pt x="1562" y="97"/>
                      <a:pt x="1556" y="107"/>
                    </a:cubicBezTo>
                    <a:cubicBezTo>
                      <a:pt x="1549" y="92"/>
                      <a:pt x="1520" y="91"/>
                      <a:pt x="1512" y="107"/>
                    </a:cubicBezTo>
                    <a:cubicBezTo>
                      <a:pt x="1502" y="106"/>
                      <a:pt x="1498" y="97"/>
                      <a:pt x="1492" y="91"/>
                    </a:cubicBezTo>
                    <a:cubicBezTo>
                      <a:pt x="1491" y="104"/>
                      <a:pt x="1461" y="94"/>
                      <a:pt x="1442" y="95"/>
                    </a:cubicBezTo>
                    <a:cubicBezTo>
                      <a:pt x="1455" y="124"/>
                      <a:pt x="1486" y="115"/>
                      <a:pt x="1509" y="123"/>
                    </a:cubicBezTo>
                    <a:cubicBezTo>
                      <a:pt x="1514" y="121"/>
                      <a:pt x="1507" y="118"/>
                      <a:pt x="1509" y="111"/>
                    </a:cubicBezTo>
                    <a:cubicBezTo>
                      <a:pt x="1516" y="108"/>
                      <a:pt x="1520" y="122"/>
                      <a:pt x="1519" y="107"/>
                    </a:cubicBezTo>
                    <a:cubicBezTo>
                      <a:pt x="1531" y="125"/>
                      <a:pt x="1533" y="131"/>
                      <a:pt x="1563" y="131"/>
                    </a:cubicBezTo>
                    <a:cubicBezTo>
                      <a:pt x="1563" y="117"/>
                      <a:pt x="1545" y="125"/>
                      <a:pt x="1546" y="111"/>
                    </a:cubicBezTo>
                    <a:cubicBezTo>
                      <a:pt x="1550" y="114"/>
                      <a:pt x="1555" y="116"/>
                      <a:pt x="1563" y="115"/>
                    </a:cubicBezTo>
                    <a:cubicBezTo>
                      <a:pt x="1552" y="128"/>
                      <a:pt x="1572" y="124"/>
                      <a:pt x="1576" y="131"/>
                    </a:cubicBezTo>
                    <a:cubicBezTo>
                      <a:pt x="1572" y="103"/>
                      <a:pt x="1597" y="145"/>
                      <a:pt x="1600" y="115"/>
                    </a:cubicBezTo>
                    <a:cubicBezTo>
                      <a:pt x="1608" y="115"/>
                      <a:pt x="1630" y="142"/>
                      <a:pt x="1630" y="115"/>
                    </a:cubicBezTo>
                    <a:cubicBezTo>
                      <a:pt x="1641" y="125"/>
                      <a:pt x="1650" y="147"/>
                      <a:pt x="1670" y="135"/>
                    </a:cubicBezTo>
                    <a:cubicBezTo>
                      <a:pt x="1668" y="138"/>
                      <a:pt x="1666" y="142"/>
                      <a:pt x="1670" y="143"/>
                    </a:cubicBezTo>
                    <a:cubicBezTo>
                      <a:pt x="1672" y="151"/>
                      <a:pt x="1666" y="150"/>
                      <a:pt x="1660" y="151"/>
                    </a:cubicBezTo>
                    <a:cubicBezTo>
                      <a:pt x="1675" y="155"/>
                      <a:pt x="1671" y="152"/>
                      <a:pt x="1684" y="159"/>
                    </a:cubicBezTo>
                    <a:cubicBezTo>
                      <a:pt x="1691" y="155"/>
                      <a:pt x="1676" y="145"/>
                      <a:pt x="1680" y="131"/>
                    </a:cubicBezTo>
                    <a:cubicBezTo>
                      <a:pt x="1694" y="129"/>
                      <a:pt x="1687" y="152"/>
                      <a:pt x="1701" y="151"/>
                    </a:cubicBezTo>
                    <a:cubicBezTo>
                      <a:pt x="1707" y="146"/>
                      <a:pt x="1693" y="147"/>
                      <a:pt x="1701" y="135"/>
                    </a:cubicBezTo>
                    <a:cubicBezTo>
                      <a:pt x="1707" y="144"/>
                      <a:pt x="1724" y="157"/>
                      <a:pt x="1731" y="143"/>
                    </a:cubicBezTo>
                    <a:cubicBezTo>
                      <a:pt x="1750" y="163"/>
                      <a:pt x="1772" y="169"/>
                      <a:pt x="1791" y="163"/>
                    </a:cubicBezTo>
                    <a:cubicBezTo>
                      <a:pt x="1798" y="185"/>
                      <a:pt x="1808" y="205"/>
                      <a:pt x="1828" y="211"/>
                    </a:cubicBezTo>
                    <a:cubicBezTo>
                      <a:pt x="1827" y="195"/>
                      <a:pt x="1815" y="192"/>
                      <a:pt x="1805" y="187"/>
                    </a:cubicBezTo>
                    <a:cubicBezTo>
                      <a:pt x="1811" y="168"/>
                      <a:pt x="1823" y="192"/>
                      <a:pt x="1832" y="195"/>
                    </a:cubicBezTo>
                    <a:cubicBezTo>
                      <a:pt x="1837" y="248"/>
                      <a:pt x="1886" y="250"/>
                      <a:pt x="1919" y="270"/>
                    </a:cubicBezTo>
                    <a:cubicBezTo>
                      <a:pt x="1914" y="258"/>
                      <a:pt x="1895" y="262"/>
                      <a:pt x="1896" y="242"/>
                    </a:cubicBezTo>
                    <a:cubicBezTo>
                      <a:pt x="1915" y="259"/>
                      <a:pt x="1933" y="254"/>
                      <a:pt x="1956" y="266"/>
                    </a:cubicBezTo>
                    <a:cubicBezTo>
                      <a:pt x="1961" y="262"/>
                      <a:pt x="1960" y="253"/>
                      <a:pt x="1950" y="250"/>
                    </a:cubicBezTo>
                    <a:cubicBezTo>
                      <a:pt x="1952" y="241"/>
                      <a:pt x="1969" y="249"/>
                      <a:pt x="1977" y="246"/>
                    </a:cubicBezTo>
                    <a:cubicBezTo>
                      <a:pt x="1974" y="243"/>
                      <a:pt x="1972" y="239"/>
                      <a:pt x="1977" y="238"/>
                    </a:cubicBezTo>
                    <a:cubicBezTo>
                      <a:pt x="1964" y="227"/>
                      <a:pt x="1952" y="214"/>
                      <a:pt x="1936" y="207"/>
                    </a:cubicBezTo>
                    <a:cubicBezTo>
                      <a:pt x="1938" y="203"/>
                      <a:pt x="1976" y="224"/>
                      <a:pt x="1987" y="215"/>
                    </a:cubicBezTo>
                    <a:cubicBezTo>
                      <a:pt x="1975" y="221"/>
                      <a:pt x="1988" y="236"/>
                      <a:pt x="2003" y="242"/>
                    </a:cubicBezTo>
                    <a:cubicBezTo>
                      <a:pt x="2005" y="236"/>
                      <a:pt x="1999" y="232"/>
                      <a:pt x="2007" y="218"/>
                    </a:cubicBezTo>
                    <a:cubicBezTo>
                      <a:pt x="2001" y="213"/>
                      <a:pt x="1998" y="205"/>
                      <a:pt x="1987" y="207"/>
                    </a:cubicBezTo>
                    <a:cubicBezTo>
                      <a:pt x="1999" y="197"/>
                      <a:pt x="2014" y="219"/>
                      <a:pt x="2027" y="222"/>
                    </a:cubicBezTo>
                    <a:cubicBezTo>
                      <a:pt x="2029" y="231"/>
                      <a:pt x="2022" y="230"/>
                      <a:pt x="2017" y="230"/>
                    </a:cubicBezTo>
                    <a:cubicBezTo>
                      <a:pt x="2015" y="243"/>
                      <a:pt x="2029" y="236"/>
                      <a:pt x="2020" y="246"/>
                    </a:cubicBezTo>
                    <a:cubicBezTo>
                      <a:pt x="2041" y="267"/>
                      <a:pt x="2059" y="268"/>
                      <a:pt x="2088" y="282"/>
                    </a:cubicBezTo>
                    <a:cubicBezTo>
                      <a:pt x="2093" y="270"/>
                      <a:pt x="2065" y="261"/>
                      <a:pt x="2071" y="246"/>
                    </a:cubicBezTo>
                    <a:cubicBezTo>
                      <a:pt x="2041" y="250"/>
                      <a:pt x="2042" y="217"/>
                      <a:pt x="2020" y="211"/>
                    </a:cubicBezTo>
                    <a:cubicBezTo>
                      <a:pt x="2022" y="185"/>
                      <a:pt x="2049" y="213"/>
                      <a:pt x="2057" y="195"/>
                    </a:cubicBezTo>
                    <a:cubicBezTo>
                      <a:pt x="2063" y="215"/>
                      <a:pt x="2077" y="227"/>
                      <a:pt x="2098" y="230"/>
                    </a:cubicBezTo>
                    <a:cubicBezTo>
                      <a:pt x="2076" y="243"/>
                      <a:pt x="2102" y="253"/>
                      <a:pt x="2118" y="254"/>
                    </a:cubicBezTo>
                    <a:cubicBezTo>
                      <a:pt x="2116" y="279"/>
                      <a:pt x="2132" y="282"/>
                      <a:pt x="2148" y="286"/>
                    </a:cubicBezTo>
                    <a:cubicBezTo>
                      <a:pt x="2152" y="298"/>
                      <a:pt x="2141" y="293"/>
                      <a:pt x="2135" y="294"/>
                    </a:cubicBezTo>
                    <a:cubicBezTo>
                      <a:pt x="2133" y="322"/>
                      <a:pt x="2165" y="311"/>
                      <a:pt x="2175" y="326"/>
                    </a:cubicBezTo>
                    <a:cubicBezTo>
                      <a:pt x="2173" y="334"/>
                      <a:pt x="2154" y="330"/>
                      <a:pt x="2152" y="326"/>
                    </a:cubicBezTo>
                    <a:cubicBezTo>
                      <a:pt x="2144" y="327"/>
                      <a:pt x="2152" y="341"/>
                      <a:pt x="2155" y="342"/>
                    </a:cubicBezTo>
                    <a:cubicBezTo>
                      <a:pt x="2136" y="352"/>
                      <a:pt x="2121" y="351"/>
                      <a:pt x="2118" y="370"/>
                    </a:cubicBezTo>
                    <a:cubicBezTo>
                      <a:pt x="2122" y="380"/>
                      <a:pt x="2134" y="380"/>
                      <a:pt x="2131" y="398"/>
                    </a:cubicBezTo>
                    <a:cubicBezTo>
                      <a:pt x="2145" y="390"/>
                      <a:pt x="2160" y="397"/>
                      <a:pt x="2168" y="406"/>
                    </a:cubicBezTo>
                    <a:cubicBezTo>
                      <a:pt x="2167" y="391"/>
                      <a:pt x="2153" y="392"/>
                      <a:pt x="2155" y="374"/>
                    </a:cubicBezTo>
                    <a:cubicBezTo>
                      <a:pt x="2163" y="375"/>
                      <a:pt x="2168" y="380"/>
                      <a:pt x="2178" y="378"/>
                    </a:cubicBezTo>
                    <a:cubicBezTo>
                      <a:pt x="2180" y="384"/>
                      <a:pt x="2183" y="388"/>
                      <a:pt x="2185" y="394"/>
                    </a:cubicBezTo>
                    <a:cubicBezTo>
                      <a:pt x="2183" y="406"/>
                      <a:pt x="2178" y="414"/>
                      <a:pt x="2165" y="414"/>
                    </a:cubicBezTo>
                    <a:cubicBezTo>
                      <a:pt x="2169" y="425"/>
                      <a:pt x="2178" y="430"/>
                      <a:pt x="2185" y="437"/>
                    </a:cubicBezTo>
                    <a:cubicBezTo>
                      <a:pt x="2190" y="432"/>
                      <a:pt x="2192" y="425"/>
                      <a:pt x="2199" y="433"/>
                    </a:cubicBezTo>
                    <a:cubicBezTo>
                      <a:pt x="2200" y="422"/>
                      <a:pt x="2191" y="421"/>
                      <a:pt x="2192" y="410"/>
                    </a:cubicBezTo>
                    <a:cubicBezTo>
                      <a:pt x="2204" y="408"/>
                      <a:pt x="2201" y="426"/>
                      <a:pt x="2215" y="422"/>
                    </a:cubicBezTo>
                    <a:cubicBezTo>
                      <a:pt x="2210" y="401"/>
                      <a:pt x="2174" y="397"/>
                      <a:pt x="2185" y="370"/>
                    </a:cubicBezTo>
                    <a:cubicBezTo>
                      <a:pt x="2190" y="376"/>
                      <a:pt x="2195" y="382"/>
                      <a:pt x="2199" y="390"/>
                    </a:cubicBezTo>
                    <a:cubicBezTo>
                      <a:pt x="2210" y="382"/>
                      <a:pt x="2221" y="386"/>
                      <a:pt x="2222" y="402"/>
                    </a:cubicBezTo>
                    <a:cubicBezTo>
                      <a:pt x="2225" y="394"/>
                      <a:pt x="2231" y="391"/>
                      <a:pt x="2232" y="382"/>
                    </a:cubicBezTo>
                    <a:cubicBezTo>
                      <a:pt x="2246" y="383"/>
                      <a:pt x="2253" y="398"/>
                      <a:pt x="2259" y="398"/>
                    </a:cubicBezTo>
                    <a:cubicBezTo>
                      <a:pt x="2264" y="396"/>
                      <a:pt x="2262" y="388"/>
                      <a:pt x="2263" y="382"/>
                    </a:cubicBezTo>
                    <a:cubicBezTo>
                      <a:pt x="2259" y="374"/>
                      <a:pt x="2245" y="379"/>
                      <a:pt x="2249" y="362"/>
                    </a:cubicBezTo>
                    <a:cubicBezTo>
                      <a:pt x="2243" y="394"/>
                      <a:pt x="2212" y="354"/>
                      <a:pt x="2209" y="382"/>
                    </a:cubicBezTo>
                    <a:cubicBezTo>
                      <a:pt x="2206" y="381"/>
                      <a:pt x="2205" y="378"/>
                      <a:pt x="2202" y="378"/>
                    </a:cubicBezTo>
                    <a:cubicBezTo>
                      <a:pt x="2203" y="374"/>
                      <a:pt x="2201" y="374"/>
                      <a:pt x="2199" y="374"/>
                    </a:cubicBezTo>
                    <a:cubicBezTo>
                      <a:pt x="2205" y="365"/>
                      <a:pt x="2229" y="362"/>
                      <a:pt x="2239" y="370"/>
                    </a:cubicBezTo>
                    <a:cubicBezTo>
                      <a:pt x="2240" y="361"/>
                      <a:pt x="2238" y="355"/>
                      <a:pt x="2236" y="350"/>
                    </a:cubicBezTo>
                    <a:cubicBezTo>
                      <a:pt x="2232" y="351"/>
                      <a:pt x="2233" y="357"/>
                      <a:pt x="2232" y="362"/>
                    </a:cubicBezTo>
                    <a:cubicBezTo>
                      <a:pt x="2226" y="357"/>
                      <a:pt x="2216" y="357"/>
                      <a:pt x="2219" y="342"/>
                    </a:cubicBezTo>
                    <a:cubicBezTo>
                      <a:pt x="2227" y="357"/>
                      <a:pt x="2246" y="332"/>
                      <a:pt x="2263" y="346"/>
                    </a:cubicBezTo>
                    <a:cubicBezTo>
                      <a:pt x="2268" y="343"/>
                      <a:pt x="2267" y="333"/>
                      <a:pt x="2269" y="326"/>
                    </a:cubicBezTo>
                    <a:cubicBezTo>
                      <a:pt x="2274" y="330"/>
                      <a:pt x="2285" y="342"/>
                      <a:pt x="2283" y="322"/>
                    </a:cubicBezTo>
                    <a:cubicBezTo>
                      <a:pt x="2297" y="326"/>
                      <a:pt x="2303" y="321"/>
                      <a:pt x="2310" y="338"/>
                    </a:cubicBezTo>
                    <a:cubicBezTo>
                      <a:pt x="2325" y="313"/>
                      <a:pt x="2355" y="346"/>
                      <a:pt x="2370" y="330"/>
                    </a:cubicBezTo>
                    <a:cubicBezTo>
                      <a:pt x="2363" y="345"/>
                      <a:pt x="2386" y="370"/>
                      <a:pt x="2397" y="362"/>
                    </a:cubicBezTo>
                    <a:cubicBezTo>
                      <a:pt x="2399" y="363"/>
                      <a:pt x="2391" y="386"/>
                      <a:pt x="2384" y="390"/>
                    </a:cubicBezTo>
                    <a:cubicBezTo>
                      <a:pt x="2386" y="409"/>
                      <a:pt x="2412" y="401"/>
                      <a:pt x="2411" y="426"/>
                    </a:cubicBezTo>
                    <a:cubicBezTo>
                      <a:pt x="2414" y="423"/>
                      <a:pt x="2417" y="421"/>
                      <a:pt x="2417" y="426"/>
                    </a:cubicBezTo>
                    <a:cubicBezTo>
                      <a:pt x="2422" y="424"/>
                      <a:pt x="2420" y="416"/>
                      <a:pt x="2421" y="410"/>
                    </a:cubicBezTo>
                    <a:cubicBezTo>
                      <a:pt x="2429" y="415"/>
                      <a:pt x="2432" y="426"/>
                      <a:pt x="2448" y="422"/>
                    </a:cubicBezTo>
                    <a:cubicBezTo>
                      <a:pt x="2447" y="427"/>
                      <a:pt x="2447" y="433"/>
                      <a:pt x="2451" y="433"/>
                    </a:cubicBezTo>
                    <a:cubicBezTo>
                      <a:pt x="2446" y="451"/>
                      <a:pt x="2439" y="424"/>
                      <a:pt x="2434" y="441"/>
                    </a:cubicBezTo>
                    <a:cubicBezTo>
                      <a:pt x="2421" y="442"/>
                      <a:pt x="2418" y="429"/>
                      <a:pt x="2404" y="430"/>
                    </a:cubicBezTo>
                    <a:cubicBezTo>
                      <a:pt x="2399" y="443"/>
                      <a:pt x="2384" y="443"/>
                      <a:pt x="2380" y="457"/>
                    </a:cubicBezTo>
                    <a:cubicBezTo>
                      <a:pt x="2381" y="469"/>
                      <a:pt x="2388" y="472"/>
                      <a:pt x="2394" y="477"/>
                    </a:cubicBezTo>
                    <a:cubicBezTo>
                      <a:pt x="2402" y="476"/>
                      <a:pt x="2389" y="470"/>
                      <a:pt x="2394" y="461"/>
                    </a:cubicBezTo>
                    <a:cubicBezTo>
                      <a:pt x="2397" y="464"/>
                      <a:pt x="2409" y="477"/>
                      <a:pt x="2414" y="465"/>
                    </a:cubicBezTo>
                    <a:cubicBezTo>
                      <a:pt x="2420" y="472"/>
                      <a:pt x="2428" y="475"/>
                      <a:pt x="2427" y="489"/>
                    </a:cubicBezTo>
                    <a:cubicBezTo>
                      <a:pt x="2440" y="478"/>
                      <a:pt x="2432" y="473"/>
                      <a:pt x="2451" y="469"/>
                    </a:cubicBezTo>
                    <a:cubicBezTo>
                      <a:pt x="2452" y="460"/>
                      <a:pt x="2450" y="454"/>
                      <a:pt x="2444" y="453"/>
                    </a:cubicBezTo>
                    <a:cubicBezTo>
                      <a:pt x="2463" y="442"/>
                      <a:pt x="2461" y="490"/>
                      <a:pt x="2485" y="485"/>
                    </a:cubicBezTo>
                    <a:cubicBezTo>
                      <a:pt x="2497" y="514"/>
                      <a:pt x="2499" y="510"/>
                      <a:pt x="2518" y="533"/>
                    </a:cubicBezTo>
                    <a:cubicBezTo>
                      <a:pt x="2507" y="544"/>
                      <a:pt x="2493" y="513"/>
                      <a:pt x="2475" y="509"/>
                    </a:cubicBezTo>
                    <a:cubicBezTo>
                      <a:pt x="2472" y="524"/>
                      <a:pt x="2482" y="524"/>
                      <a:pt x="2481" y="537"/>
                    </a:cubicBezTo>
                    <a:cubicBezTo>
                      <a:pt x="2471" y="531"/>
                      <a:pt x="2469" y="536"/>
                      <a:pt x="2458" y="537"/>
                    </a:cubicBezTo>
                    <a:cubicBezTo>
                      <a:pt x="2449" y="515"/>
                      <a:pt x="2440" y="494"/>
                      <a:pt x="2414" y="493"/>
                    </a:cubicBezTo>
                    <a:cubicBezTo>
                      <a:pt x="2418" y="509"/>
                      <a:pt x="2419" y="505"/>
                      <a:pt x="2421" y="521"/>
                    </a:cubicBezTo>
                    <a:cubicBezTo>
                      <a:pt x="2413" y="509"/>
                      <a:pt x="2405" y="498"/>
                      <a:pt x="2397" y="485"/>
                    </a:cubicBezTo>
                    <a:cubicBezTo>
                      <a:pt x="2390" y="495"/>
                      <a:pt x="2406" y="519"/>
                      <a:pt x="2397" y="533"/>
                    </a:cubicBezTo>
                    <a:cubicBezTo>
                      <a:pt x="2420" y="515"/>
                      <a:pt x="2427" y="559"/>
                      <a:pt x="2448" y="545"/>
                    </a:cubicBezTo>
                    <a:cubicBezTo>
                      <a:pt x="2446" y="559"/>
                      <a:pt x="2426" y="549"/>
                      <a:pt x="2438" y="569"/>
                    </a:cubicBezTo>
                    <a:cubicBezTo>
                      <a:pt x="2427" y="572"/>
                      <a:pt x="2425" y="565"/>
                      <a:pt x="2421" y="561"/>
                    </a:cubicBezTo>
                    <a:cubicBezTo>
                      <a:pt x="2432" y="560"/>
                      <a:pt x="2424" y="551"/>
                      <a:pt x="2414" y="545"/>
                    </a:cubicBezTo>
                    <a:cubicBezTo>
                      <a:pt x="2417" y="562"/>
                      <a:pt x="2416" y="578"/>
                      <a:pt x="2431" y="589"/>
                    </a:cubicBezTo>
                    <a:cubicBezTo>
                      <a:pt x="2435" y="588"/>
                      <a:pt x="2434" y="581"/>
                      <a:pt x="2434" y="577"/>
                    </a:cubicBezTo>
                    <a:cubicBezTo>
                      <a:pt x="2440" y="591"/>
                      <a:pt x="2443" y="631"/>
                      <a:pt x="2468" y="621"/>
                    </a:cubicBezTo>
                    <a:cubicBezTo>
                      <a:pt x="2464" y="634"/>
                      <a:pt x="2471" y="653"/>
                      <a:pt x="2478" y="664"/>
                    </a:cubicBezTo>
                    <a:cubicBezTo>
                      <a:pt x="2467" y="659"/>
                      <a:pt x="2442" y="677"/>
                      <a:pt x="2427" y="664"/>
                    </a:cubicBezTo>
                    <a:cubicBezTo>
                      <a:pt x="2425" y="676"/>
                      <a:pt x="2432" y="675"/>
                      <a:pt x="2431" y="684"/>
                    </a:cubicBezTo>
                    <a:cubicBezTo>
                      <a:pt x="2447" y="657"/>
                      <a:pt x="2463" y="739"/>
                      <a:pt x="2478" y="700"/>
                    </a:cubicBezTo>
                    <a:cubicBezTo>
                      <a:pt x="2488" y="726"/>
                      <a:pt x="2489" y="738"/>
                      <a:pt x="2495" y="768"/>
                    </a:cubicBezTo>
                    <a:cubicBezTo>
                      <a:pt x="2491" y="763"/>
                      <a:pt x="2477" y="760"/>
                      <a:pt x="2481" y="776"/>
                    </a:cubicBezTo>
                    <a:cubicBezTo>
                      <a:pt x="2476" y="748"/>
                      <a:pt x="2440" y="732"/>
                      <a:pt x="2434" y="692"/>
                    </a:cubicBezTo>
                    <a:cubicBezTo>
                      <a:pt x="2427" y="729"/>
                      <a:pt x="2434" y="766"/>
                      <a:pt x="2444" y="800"/>
                    </a:cubicBezTo>
                    <a:cubicBezTo>
                      <a:pt x="2441" y="797"/>
                      <a:pt x="2441" y="791"/>
                      <a:pt x="2434" y="792"/>
                    </a:cubicBezTo>
                    <a:cubicBezTo>
                      <a:pt x="2429" y="813"/>
                      <a:pt x="2438" y="829"/>
                      <a:pt x="2441" y="856"/>
                    </a:cubicBezTo>
                    <a:cubicBezTo>
                      <a:pt x="2435" y="857"/>
                      <a:pt x="2435" y="852"/>
                      <a:pt x="2431" y="852"/>
                    </a:cubicBezTo>
                    <a:cubicBezTo>
                      <a:pt x="2433" y="874"/>
                      <a:pt x="2438" y="893"/>
                      <a:pt x="2448" y="907"/>
                    </a:cubicBezTo>
                    <a:cubicBezTo>
                      <a:pt x="2444" y="919"/>
                      <a:pt x="2439" y="903"/>
                      <a:pt x="2434" y="903"/>
                    </a:cubicBezTo>
                    <a:cubicBezTo>
                      <a:pt x="2428" y="922"/>
                      <a:pt x="2451" y="962"/>
                      <a:pt x="2444" y="999"/>
                    </a:cubicBezTo>
                    <a:cubicBezTo>
                      <a:pt x="2463" y="982"/>
                      <a:pt x="2459" y="940"/>
                      <a:pt x="2454" y="915"/>
                    </a:cubicBezTo>
                    <a:cubicBezTo>
                      <a:pt x="2481" y="930"/>
                      <a:pt x="2464" y="974"/>
                      <a:pt x="2471" y="1011"/>
                    </a:cubicBezTo>
                    <a:cubicBezTo>
                      <a:pt x="2490" y="996"/>
                      <a:pt x="2475" y="941"/>
                      <a:pt x="2485" y="915"/>
                    </a:cubicBezTo>
                    <a:cubicBezTo>
                      <a:pt x="2499" y="934"/>
                      <a:pt x="2496" y="974"/>
                      <a:pt x="2508" y="995"/>
                    </a:cubicBezTo>
                    <a:cubicBezTo>
                      <a:pt x="2499" y="995"/>
                      <a:pt x="2501" y="988"/>
                      <a:pt x="2495" y="995"/>
                    </a:cubicBezTo>
                    <a:cubicBezTo>
                      <a:pt x="2493" y="1014"/>
                      <a:pt x="2505" y="1017"/>
                      <a:pt x="2505" y="1035"/>
                    </a:cubicBezTo>
                    <a:cubicBezTo>
                      <a:pt x="2497" y="1019"/>
                      <a:pt x="2499" y="1037"/>
                      <a:pt x="2491" y="1043"/>
                    </a:cubicBezTo>
                    <a:cubicBezTo>
                      <a:pt x="2494" y="1047"/>
                      <a:pt x="2499" y="1047"/>
                      <a:pt x="2498" y="1055"/>
                    </a:cubicBezTo>
                    <a:cubicBezTo>
                      <a:pt x="2494" y="1050"/>
                      <a:pt x="2493" y="1053"/>
                      <a:pt x="2488" y="1055"/>
                    </a:cubicBezTo>
                    <a:cubicBezTo>
                      <a:pt x="2494" y="1068"/>
                      <a:pt x="2483" y="1072"/>
                      <a:pt x="2481" y="1086"/>
                    </a:cubicBezTo>
                    <a:cubicBezTo>
                      <a:pt x="2485" y="1098"/>
                      <a:pt x="2496" y="1085"/>
                      <a:pt x="2501" y="1086"/>
                    </a:cubicBezTo>
                    <a:cubicBezTo>
                      <a:pt x="2500" y="1133"/>
                      <a:pt x="2473" y="1148"/>
                      <a:pt x="2458" y="1178"/>
                    </a:cubicBezTo>
                    <a:cubicBezTo>
                      <a:pt x="2457" y="1156"/>
                      <a:pt x="2482" y="1130"/>
                      <a:pt x="2485" y="1098"/>
                    </a:cubicBezTo>
                    <a:cubicBezTo>
                      <a:pt x="2465" y="1125"/>
                      <a:pt x="2453" y="1161"/>
                      <a:pt x="2438" y="1194"/>
                    </a:cubicBezTo>
                    <a:cubicBezTo>
                      <a:pt x="2442" y="1206"/>
                      <a:pt x="2454" y="1177"/>
                      <a:pt x="2458" y="1198"/>
                    </a:cubicBezTo>
                    <a:cubicBezTo>
                      <a:pt x="2461" y="1212"/>
                      <a:pt x="2443" y="1202"/>
                      <a:pt x="2441" y="1210"/>
                    </a:cubicBezTo>
                    <a:cubicBezTo>
                      <a:pt x="2452" y="1216"/>
                      <a:pt x="2460" y="1235"/>
                      <a:pt x="2471" y="1234"/>
                    </a:cubicBezTo>
                    <a:cubicBezTo>
                      <a:pt x="2475" y="1241"/>
                      <a:pt x="2468" y="1246"/>
                      <a:pt x="2468" y="1258"/>
                    </a:cubicBezTo>
                    <a:cubicBezTo>
                      <a:pt x="2469" y="1266"/>
                      <a:pt x="2486" y="1261"/>
                      <a:pt x="2485" y="1254"/>
                    </a:cubicBezTo>
                    <a:cubicBezTo>
                      <a:pt x="2483" y="1274"/>
                      <a:pt x="2441" y="1299"/>
                      <a:pt x="2444" y="1325"/>
                    </a:cubicBezTo>
                    <a:cubicBezTo>
                      <a:pt x="2430" y="1328"/>
                      <a:pt x="2426" y="1344"/>
                      <a:pt x="2411" y="1345"/>
                    </a:cubicBezTo>
                    <a:cubicBezTo>
                      <a:pt x="2417" y="1340"/>
                      <a:pt x="2423" y="1321"/>
                      <a:pt x="2431" y="1329"/>
                    </a:cubicBezTo>
                    <a:cubicBezTo>
                      <a:pt x="2419" y="1320"/>
                      <a:pt x="2442" y="1312"/>
                      <a:pt x="2431" y="1305"/>
                    </a:cubicBezTo>
                    <a:cubicBezTo>
                      <a:pt x="2431" y="1306"/>
                      <a:pt x="2456" y="1299"/>
                      <a:pt x="2438" y="1293"/>
                    </a:cubicBezTo>
                    <a:cubicBezTo>
                      <a:pt x="2445" y="1290"/>
                      <a:pt x="2457" y="1294"/>
                      <a:pt x="2461" y="1278"/>
                    </a:cubicBezTo>
                    <a:cubicBezTo>
                      <a:pt x="2451" y="1264"/>
                      <a:pt x="2462" y="1237"/>
                      <a:pt x="2441" y="1230"/>
                    </a:cubicBezTo>
                    <a:cubicBezTo>
                      <a:pt x="2436" y="1235"/>
                      <a:pt x="2438" y="1247"/>
                      <a:pt x="2424" y="1242"/>
                    </a:cubicBezTo>
                    <a:cubicBezTo>
                      <a:pt x="2428" y="1231"/>
                      <a:pt x="2428" y="1214"/>
                      <a:pt x="2427" y="1198"/>
                    </a:cubicBezTo>
                    <a:cubicBezTo>
                      <a:pt x="2401" y="1209"/>
                      <a:pt x="2413" y="1229"/>
                      <a:pt x="2404" y="1250"/>
                    </a:cubicBezTo>
                    <a:cubicBezTo>
                      <a:pt x="2390" y="1233"/>
                      <a:pt x="2390" y="1212"/>
                      <a:pt x="2387" y="1190"/>
                    </a:cubicBezTo>
                    <a:cubicBezTo>
                      <a:pt x="2394" y="1185"/>
                      <a:pt x="2407" y="1187"/>
                      <a:pt x="2407" y="1174"/>
                    </a:cubicBezTo>
                    <a:cubicBezTo>
                      <a:pt x="2414" y="1176"/>
                      <a:pt x="2420" y="1180"/>
                      <a:pt x="2417" y="1194"/>
                    </a:cubicBezTo>
                    <a:cubicBezTo>
                      <a:pt x="2427" y="1180"/>
                      <a:pt x="2432" y="1168"/>
                      <a:pt x="2427" y="1146"/>
                    </a:cubicBezTo>
                    <a:cubicBezTo>
                      <a:pt x="2442" y="1134"/>
                      <a:pt x="2460" y="1105"/>
                      <a:pt x="2451" y="1078"/>
                    </a:cubicBezTo>
                    <a:cubicBezTo>
                      <a:pt x="2441" y="1095"/>
                      <a:pt x="2453" y="1115"/>
                      <a:pt x="2427" y="1126"/>
                    </a:cubicBezTo>
                    <a:cubicBezTo>
                      <a:pt x="2428" y="1099"/>
                      <a:pt x="2445" y="1091"/>
                      <a:pt x="2441" y="1059"/>
                    </a:cubicBezTo>
                    <a:cubicBezTo>
                      <a:pt x="2433" y="1080"/>
                      <a:pt x="2422" y="1100"/>
                      <a:pt x="2424" y="1122"/>
                    </a:cubicBezTo>
                    <a:cubicBezTo>
                      <a:pt x="2418" y="1123"/>
                      <a:pt x="2417" y="1117"/>
                      <a:pt x="2411" y="1118"/>
                    </a:cubicBezTo>
                    <a:cubicBezTo>
                      <a:pt x="2412" y="1122"/>
                      <a:pt x="2414" y="1125"/>
                      <a:pt x="2417" y="1126"/>
                    </a:cubicBezTo>
                    <a:cubicBezTo>
                      <a:pt x="2395" y="1140"/>
                      <a:pt x="2383" y="1168"/>
                      <a:pt x="2374" y="1198"/>
                    </a:cubicBezTo>
                    <a:cubicBezTo>
                      <a:pt x="2362" y="1187"/>
                      <a:pt x="2352" y="1205"/>
                      <a:pt x="2353" y="1222"/>
                    </a:cubicBezTo>
                    <a:cubicBezTo>
                      <a:pt x="2336" y="1194"/>
                      <a:pt x="2342" y="1235"/>
                      <a:pt x="2337" y="1254"/>
                    </a:cubicBezTo>
                    <a:cubicBezTo>
                      <a:pt x="2332" y="1232"/>
                      <a:pt x="2314" y="1250"/>
                      <a:pt x="2306" y="1258"/>
                    </a:cubicBezTo>
                    <a:cubicBezTo>
                      <a:pt x="2310" y="1270"/>
                      <a:pt x="2330" y="1263"/>
                      <a:pt x="2320" y="1282"/>
                    </a:cubicBezTo>
                    <a:cubicBezTo>
                      <a:pt x="2327" y="1283"/>
                      <a:pt x="2326" y="1276"/>
                      <a:pt x="2327" y="1270"/>
                    </a:cubicBezTo>
                    <a:cubicBezTo>
                      <a:pt x="2333" y="1285"/>
                      <a:pt x="2344" y="1303"/>
                      <a:pt x="2343" y="1325"/>
                    </a:cubicBezTo>
                    <a:cubicBezTo>
                      <a:pt x="2339" y="1329"/>
                      <a:pt x="2333" y="1318"/>
                      <a:pt x="2327" y="1333"/>
                    </a:cubicBezTo>
                    <a:cubicBezTo>
                      <a:pt x="2318" y="1329"/>
                      <a:pt x="2328" y="1302"/>
                      <a:pt x="2320" y="1297"/>
                    </a:cubicBezTo>
                    <a:cubicBezTo>
                      <a:pt x="2314" y="1313"/>
                      <a:pt x="2317" y="1339"/>
                      <a:pt x="2296" y="1337"/>
                    </a:cubicBezTo>
                    <a:cubicBezTo>
                      <a:pt x="2300" y="1353"/>
                      <a:pt x="2308" y="1338"/>
                      <a:pt x="2320" y="1341"/>
                    </a:cubicBezTo>
                    <a:cubicBezTo>
                      <a:pt x="2308" y="1353"/>
                      <a:pt x="2314" y="1351"/>
                      <a:pt x="2330" y="1349"/>
                    </a:cubicBezTo>
                    <a:cubicBezTo>
                      <a:pt x="2329" y="1356"/>
                      <a:pt x="2334" y="1358"/>
                      <a:pt x="2333" y="1365"/>
                    </a:cubicBezTo>
                    <a:cubicBezTo>
                      <a:pt x="2331" y="1363"/>
                      <a:pt x="2328" y="1361"/>
                      <a:pt x="2323" y="1361"/>
                    </a:cubicBezTo>
                    <a:cubicBezTo>
                      <a:pt x="2331" y="1384"/>
                      <a:pt x="2319" y="1400"/>
                      <a:pt x="2320" y="1425"/>
                    </a:cubicBezTo>
                    <a:cubicBezTo>
                      <a:pt x="2331" y="1428"/>
                      <a:pt x="2333" y="1419"/>
                      <a:pt x="2343" y="1421"/>
                    </a:cubicBezTo>
                    <a:cubicBezTo>
                      <a:pt x="2350" y="1429"/>
                      <a:pt x="2337" y="1437"/>
                      <a:pt x="2337" y="1449"/>
                    </a:cubicBezTo>
                    <a:cubicBezTo>
                      <a:pt x="2325" y="1446"/>
                      <a:pt x="2322" y="1456"/>
                      <a:pt x="2316" y="1449"/>
                    </a:cubicBezTo>
                    <a:cubicBezTo>
                      <a:pt x="2307" y="1461"/>
                      <a:pt x="2305" y="1481"/>
                      <a:pt x="2286" y="1481"/>
                    </a:cubicBezTo>
                    <a:cubicBezTo>
                      <a:pt x="2288" y="1489"/>
                      <a:pt x="2303" y="1482"/>
                      <a:pt x="2310" y="1485"/>
                    </a:cubicBezTo>
                    <a:cubicBezTo>
                      <a:pt x="2310" y="1504"/>
                      <a:pt x="2308" y="1520"/>
                      <a:pt x="2300" y="1528"/>
                    </a:cubicBezTo>
                    <a:cubicBezTo>
                      <a:pt x="2290" y="1525"/>
                      <a:pt x="2306" y="1514"/>
                      <a:pt x="2296" y="1508"/>
                    </a:cubicBezTo>
                    <a:cubicBezTo>
                      <a:pt x="2292" y="1516"/>
                      <a:pt x="2273" y="1507"/>
                      <a:pt x="2273" y="1520"/>
                    </a:cubicBezTo>
                    <a:cubicBezTo>
                      <a:pt x="2274" y="1526"/>
                      <a:pt x="2277" y="1519"/>
                      <a:pt x="2283" y="1520"/>
                    </a:cubicBezTo>
                    <a:cubicBezTo>
                      <a:pt x="2268" y="1526"/>
                      <a:pt x="2255" y="1552"/>
                      <a:pt x="2236" y="1540"/>
                    </a:cubicBezTo>
                    <a:cubicBezTo>
                      <a:pt x="2233" y="1527"/>
                      <a:pt x="2247" y="1535"/>
                      <a:pt x="2249" y="1528"/>
                    </a:cubicBezTo>
                    <a:cubicBezTo>
                      <a:pt x="2224" y="1515"/>
                      <a:pt x="2210" y="1549"/>
                      <a:pt x="2202" y="1572"/>
                    </a:cubicBezTo>
                    <a:cubicBezTo>
                      <a:pt x="2205" y="1584"/>
                      <a:pt x="2213" y="1570"/>
                      <a:pt x="2219" y="1572"/>
                    </a:cubicBezTo>
                    <a:cubicBezTo>
                      <a:pt x="2219" y="1580"/>
                      <a:pt x="2210" y="1577"/>
                      <a:pt x="2212" y="1588"/>
                    </a:cubicBezTo>
                    <a:cubicBezTo>
                      <a:pt x="2227" y="1588"/>
                      <a:pt x="2228" y="1572"/>
                      <a:pt x="2242" y="1572"/>
                    </a:cubicBezTo>
                    <a:cubicBezTo>
                      <a:pt x="2244" y="1563"/>
                      <a:pt x="2227" y="1574"/>
                      <a:pt x="2232" y="1560"/>
                    </a:cubicBezTo>
                    <a:cubicBezTo>
                      <a:pt x="2242" y="1545"/>
                      <a:pt x="2271" y="1578"/>
                      <a:pt x="2293" y="1560"/>
                    </a:cubicBezTo>
                    <a:cubicBezTo>
                      <a:pt x="2295" y="1548"/>
                      <a:pt x="2281" y="1550"/>
                      <a:pt x="2289" y="1540"/>
                    </a:cubicBezTo>
                    <a:cubicBezTo>
                      <a:pt x="2317" y="1539"/>
                      <a:pt x="2327" y="1518"/>
                      <a:pt x="2347" y="1508"/>
                    </a:cubicBezTo>
                    <a:cubicBezTo>
                      <a:pt x="2341" y="1501"/>
                      <a:pt x="2348" y="1486"/>
                      <a:pt x="2350" y="1477"/>
                    </a:cubicBezTo>
                    <a:cubicBezTo>
                      <a:pt x="2356" y="1483"/>
                      <a:pt x="2370" y="1480"/>
                      <a:pt x="2380" y="1481"/>
                    </a:cubicBezTo>
                    <a:cubicBezTo>
                      <a:pt x="2376" y="1486"/>
                      <a:pt x="2376" y="1491"/>
                      <a:pt x="2380" y="1497"/>
                    </a:cubicBezTo>
                    <a:cubicBezTo>
                      <a:pt x="2390" y="1494"/>
                      <a:pt x="2394" y="1487"/>
                      <a:pt x="2404" y="1485"/>
                    </a:cubicBezTo>
                    <a:cubicBezTo>
                      <a:pt x="2405" y="1493"/>
                      <a:pt x="2401" y="1497"/>
                      <a:pt x="2394" y="1497"/>
                    </a:cubicBezTo>
                    <a:cubicBezTo>
                      <a:pt x="2412" y="1507"/>
                      <a:pt x="2429" y="1483"/>
                      <a:pt x="2448" y="1481"/>
                    </a:cubicBezTo>
                    <a:cubicBezTo>
                      <a:pt x="2435" y="1475"/>
                      <a:pt x="2477" y="1448"/>
                      <a:pt x="2488" y="1433"/>
                    </a:cubicBezTo>
                    <a:cubicBezTo>
                      <a:pt x="2485" y="1427"/>
                      <a:pt x="2477" y="1428"/>
                      <a:pt x="2475" y="1421"/>
                    </a:cubicBezTo>
                    <a:cubicBezTo>
                      <a:pt x="2480" y="1406"/>
                      <a:pt x="2496" y="1404"/>
                      <a:pt x="2501" y="1389"/>
                    </a:cubicBezTo>
                    <a:cubicBezTo>
                      <a:pt x="2476" y="1402"/>
                      <a:pt x="2445" y="1444"/>
                      <a:pt x="2407" y="1457"/>
                    </a:cubicBezTo>
                    <a:cubicBezTo>
                      <a:pt x="2438" y="1432"/>
                      <a:pt x="2465" y="1402"/>
                      <a:pt x="2498" y="1381"/>
                    </a:cubicBezTo>
                    <a:cubicBezTo>
                      <a:pt x="2498" y="1374"/>
                      <a:pt x="2498" y="1368"/>
                      <a:pt x="2498" y="1361"/>
                    </a:cubicBezTo>
                    <a:cubicBezTo>
                      <a:pt x="2506" y="1356"/>
                      <a:pt x="2511" y="1347"/>
                      <a:pt x="2525" y="1349"/>
                    </a:cubicBezTo>
                    <a:cubicBezTo>
                      <a:pt x="2521" y="1360"/>
                      <a:pt x="2518" y="1362"/>
                      <a:pt x="2508" y="1357"/>
                    </a:cubicBezTo>
                    <a:cubicBezTo>
                      <a:pt x="2516" y="1363"/>
                      <a:pt x="2515" y="1365"/>
                      <a:pt x="2512" y="1377"/>
                    </a:cubicBezTo>
                    <a:cubicBezTo>
                      <a:pt x="2525" y="1370"/>
                      <a:pt x="2533" y="1357"/>
                      <a:pt x="2549" y="1353"/>
                    </a:cubicBezTo>
                    <a:cubicBezTo>
                      <a:pt x="2542" y="1332"/>
                      <a:pt x="2558" y="1343"/>
                      <a:pt x="2569" y="1329"/>
                    </a:cubicBezTo>
                    <a:cubicBezTo>
                      <a:pt x="2563" y="1304"/>
                      <a:pt x="2586" y="1285"/>
                      <a:pt x="2592" y="1262"/>
                    </a:cubicBezTo>
                    <a:cubicBezTo>
                      <a:pt x="2579" y="1244"/>
                      <a:pt x="2571" y="1281"/>
                      <a:pt x="2555" y="1270"/>
                    </a:cubicBezTo>
                    <a:cubicBezTo>
                      <a:pt x="2547" y="1277"/>
                      <a:pt x="2542" y="1288"/>
                      <a:pt x="2542" y="1305"/>
                    </a:cubicBezTo>
                    <a:cubicBezTo>
                      <a:pt x="2533" y="1304"/>
                      <a:pt x="2527" y="1307"/>
                      <a:pt x="2528" y="1317"/>
                    </a:cubicBezTo>
                    <a:cubicBezTo>
                      <a:pt x="2518" y="1311"/>
                      <a:pt x="2531" y="1300"/>
                      <a:pt x="2528" y="1289"/>
                    </a:cubicBezTo>
                    <a:cubicBezTo>
                      <a:pt x="2511" y="1290"/>
                      <a:pt x="2493" y="1300"/>
                      <a:pt x="2481" y="1321"/>
                    </a:cubicBezTo>
                    <a:cubicBezTo>
                      <a:pt x="2482" y="1330"/>
                      <a:pt x="2490" y="1330"/>
                      <a:pt x="2498" y="1329"/>
                    </a:cubicBezTo>
                    <a:cubicBezTo>
                      <a:pt x="2496" y="1338"/>
                      <a:pt x="2491" y="1342"/>
                      <a:pt x="2488" y="1349"/>
                    </a:cubicBezTo>
                    <a:cubicBezTo>
                      <a:pt x="2502" y="1343"/>
                      <a:pt x="2510" y="1330"/>
                      <a:pt x="2522" y="1321"/>
                    </a:cubicBezTo>
                    <a:cubicBezTo>
                      <a:pt x="2520" y="1335"/>
                      <a:pt x="2497" y="1358"/>
                      <a:pt x="2481" y="1369"/>
                    </a:cubicBezTo>
                    <a:cubicBezTo>
                      <a:pt x="2492" y="1347"/>
                      <a:pt x="2468" y="1346"/>
                      <a:pt x="2478" y="1321"/>
                    </a:cubicBezTo>
                    <a:cubicBezTo>
                      <a:pt x="2465" y="1327"/>
                      <a:pt x="2454" y="1332"/>
                      <a:pt x="2444" y="1349"/>
                    </a:cubicBezTo>
                    <a:cubicBezTo>
                      <a:pt x="2452" y="1304"/>
                      <a:pt x="2508" y="1260"/>
                      <a:pt x="2512" y="1210"/>
                    </a:cubicBezTo>
                    <a:cubicBezTo>
                      <a:pt x="2509" y="1221"/>
                      <a:pt x="2502" y="1228"/>
                      <a:pt x="2498" y="1238"/>
                    </a:cubicBezTo>
                    <a:cubicBezTo>
                      <a:pt x="2485" y="1234"/>
                      <a:pt x="2500" y="1213"/>
                      <a:pt x="2501" y="1202"/>
                    </a:cubicBezTo>
                    <a:cubicBezTo>
                      <a:pt x="2530" y="1211"/>
                      <a:pt x="2543" y="1160"/>
                      <a:pt x="2549" y="1118"/>
                    </a:cubicBezTo>
                    <a:cubicBezTo>
                      <a:pt x="2531" y="1113"/>
                      <a:pt x="2533" y="1132"/>
                      <a:pt x="2518" y="1130"/>
                    </a:cubicBezTo>
                    <a:cubicBezTo>
                      <a:pt x="2521" y="1106"/>
                      <a:pt x="2529" y="1064"/>
                      <a:pt x="2528" y="1027"/>
                    </a:cubicBezTo>
                    <a:cubicBezTo>
                      <a:pt x="2537" y="1033"/>
                      <a:pt x="2537" y="1049"/>
                      <a:pt x="2545" y="1047"/>
                    </a:cubicBezTo>
                    <a:cubicBezTo>
                      <a:pt x="2545" y="1065"/>
                      <a:pt x="2530" y="1065"/>
                      <a:pt x="2532" y="1086"/>
                    </a:cubicBezTo>
                    <a:cubicBezTo>
                      <a:pt x="2538" y="1086"/>
                      <a:pt x="2546" y="1095"/>
                      <a:pt x="2539" y="1110"/>
                    </a:cubicBezTo>
                    <a:cubicBezTo>
                      <a:pt x="2572" y="1111"/>
                      <a:pt x="2548" y="1045"/>
                      <a:pt x="2569" y="1031"/>
                    </a:cubicBezTo>
                    <a:cubicBezTo>
                      <a:pt x="2562" y="1090"/>
                      <a:pt x="2554" y="1139"/>
                      <a:pt x="2542" y="1202"/>
                    </a:cubicBezTo>
                    <a:cubicBezTo>
                      <a:pt x="2543" y="1212"/>
                      <a:pt x="2565" y="1198"/>
                      <a:pt x="2559" y="1218"/>
                    </a:cubicBezTo>
                    <a:cubicBezTo>
                      <a:pt x="2566" y="1213"/>
                      <a:pt x="2568" y="1190"/>
                      <a:pt x="2579" y="1202"/>
                    </a:cubicBezTo>
                    <a:cubicBezTo>
                      <a:pt x="2581" y="1181"/>
                      <a:pt x="2583" y="1162"/>
                      <a:pt x="2592" y="1150"/>
                    </a:cubicBezTo>
                    <a:cubicBezTo>
                      <a:pt x="2600" y="1148"/>
                      <a:pt x="2597" y="1158"/>
                      <a:pt x="2602" y="1158"/>
                    </a:cubicBezTo>
                    <a:cubicBezTo>
                      <a:pt x="2600" y="1177"/>
                      <a:pt x="2591" y="1187"/>
                      <a:pt x="2589" y="1206"/>
                    </a:cubicBezTo>
                    <a:cubicBezTo>
                      <a:pt x="2613" y="1195"/>
                      <a:pt x="2619" y="1136"/>
                      <a:pt x="2609" y="1110"/>
                    </a:cubicBezTo>
                    <a:cubicBezTo>
                      <a:pt x="2595" y="1115"/>
                      <a:pt x="2609" y="1127"/>
                      <a:pt x="2609" y="1138"/>
                    </a:cubicBezTo>
                    <a:cubicBezTo>
                      <a:pt x="2592" y="1135"/>
                      <a:pt x="2589" y="1128"/>
                      <a:pt x="2572" y="1142"/>
                    </a:cubicBezTo>
                    <a:cubicBezTo>
                      <a:pt x="2564" y="1130"/>
                      <a:pt x="2582" y="1103"/>
                      <a:pt x="2569" y="1106"/>
                    </a:cubicBezTo>
                    <a:cubicBezTo>
                      <a:pt x="2570" y="1093"/>
                      <a:pt x="2573" y="1041"/>
                      <a:pt x="2576" y="1027"/>
                    </a:cubicBezTo>
                    <a:cubicBezTo>
                      <a:pt x="2575" y="981"/>
                      <a:pt x="2581" y="1024"/>
                      <a:pt x="2579" y="1047"/>
                    </a:cubicBezTo>
                    <a:cubicBezTo>
                      <a:pt x="2583" y="1052"/>
                      <a:pt x="2586" y="1048"/>
                      <a:pt x="2596" y="1047"/>
                    </a:cubicBezTo>
                    <a:cubicBezTo>
                      <a:pt x="2598" y="1059"/>
                      <a:pt x="2590" y="1058"/>
                      <a:pt x="2592" y="1071"/>
                    </a:cubicBezTo>
                    <a:cubicBezTo>
                      <a:pt x="2599" y="1073"/>
                      <a:pt x="2600" y="1063"/>
                      <a:pt x="2596" y="1063"/>
                    </a:cubicBezTo>
                    <a:cubicBezTo>
                      <a:pt x="2599" y="1049"/>
                      <a:pt x="2603" y="1062"/>
                      <a:pt x="2609" y="1055"/>
                    </a:cubicBezTo>
                    <a:cubicBezTo>
                      <a:pt x="2607" y="1032"/>
                      <a:pt x="2614" y="1021"/>
                      <a:pt x="2613" y="999"/>
                    </a:cubicBezTo>
                    <a:cubicBezTo>
                      <a:pt x="2618" y="998"/>
                      <a:pt x="2621" y="1006"/>
                      <a:pt x="2623" y="999"/>
                    </a:cubicBezTo>
                    <a:cubicBezTo>
                      <a:pt x="2630" y="1000"/>
                      <a:pt x="2624" y="1016"/>
                      <a:pt x="2629" y="1019"/>
                    </a:cubicBezTo>
                    <a:cubicBezTo>
                      <a:pt x="2649" y="1008"/>
                      <a:pt x="2661" y="1001"/>
                      <a:pt x="2676" y="995"/>
                    </a:cubicBezTo>
                    <a:cubicBezTo>
                      <a:pt x="2672" y="990"/>
                      <a:pt x="2673" y="978"/>
                      <a:pt x="2673" y="967"/>
                    </a:cubicBezTo>
                    <a:cubicBezTo>
                      <a:pt x="2670" y="955"/>
                      <a:pt x="2668" y="976"/>
                      <a:pt x="2660" y="971"/>
                    </a:cubicBezTo>
                    <a:cubicBezTo>
                      <a:pt x="2660" y="960"/>
                      <a:pt x="2661" y="948"/>
                      <a:pt x="2656" y="943"/>
                    </a:cubicBezTo>
                    <a:cubicBezTo>
                      <a:pt x="2644" y="946"/>
                      <a:pt x="2657" y="956"/>
                      <a:pt x="2653" y="971"/>
                    </a:cubicBezTo>
                    <a:cubicBezTo>
                      <a:pt x="2645" y="956"/>
                      <a:pt x="2624" y="957"/>
                      <a:pt x="2623" y="935"/>
                    </a:cubicBezTo>
                    <a:cubicBezTo>
                      <a:pt x="2633" y="932"/>
                      <a:pt x="2627" y="948"/>
                      <a:pt x="2636" y="947"/>
                    </a:cubicBezTo>
                    <a:cubicBezTo>
                      <a:pt x="2647" y="900"/>
                      <a:pt x="2630" y="885"/>
                      <a:pt x="2633" y="848"/>
                    </a:cubicBezTo>
                    <a:cubicBezTo>
                      <a:pt x="2642" y="843"/>
                      <a:pt x="2670" y="870"/>
                      <a:pt x="2673" y="844"/>
                    </a:cubicBezTo>
                    <a:cubicBezTo>
                      <a:pt x="2724" y="845"/>
                      <a:pt x="2695" y="915"/>
                      <a:pt x="2713" y="939"/>
                    </a:cubicBezTo>
                    <a:cubicBezTo>
                      <a:pt x="2713" y="957"/>
                      <a:pt x="2709" y="971"/>
                      <a:pt x="2693" y="971"/>
                    </a:cubicBezTo>
                    <a:cubicBezTo>
                      <a:pt x="2694" y="934"/>
                      <a:pt x="2710" y="896"/>
                      <a:pt x="2680" y="883"/>
                    </a:cubicBezTo>
                    <a:cubicBezTo>
                      <a:pt x="2677" y="884"/>
                      <a:pt x="2676" y="887"/>
                      <a:pt x="2673" y="887"/>
                    </a:cubicBezTo>
                    <a:cubicBezTo>
                      <a:pt x="2677" y="908"/>
                      <a:pt x="2677" y="933"/>
                      <a:pt x="2690" y="943"/>
                    </a:cubicBezTo>
                    <a:cubicBezTo>
                      <a:pt x="2676" y="950"/>
                      <a:pt x="2697" y="974"/>
                      <a:pt x="2676" y="975"/>
                    </a:cubicBezTo>
                    <a:cubicBezTo>
                      <a:pt x="2692" y="1001"/>
                      <a:pt x="2679" y="1010"/>
                      <a:pt x="2676" y="1043"/>
                    </a:cubicBezTo>
                    <a:cubicBezTo>
                      <a:pt x="2679" y="1046"/>
                      <a:pt x="2683" y="1049"/>
                      <a:pt x="2687" y="1051"/>
                    </a:cubicBezTo>
                    <a:cubicBezTo>
                      <a:pt x="2694" y="1041"/>
                      <a:pt x="2688" y="1015"/>
                      <a:pt x="2690" y="999"/>
                    </a:cubicBezTo>
                    <a:cubicBezTo>
                      <a:pt x="2725" y="1017"/>
                      <a:pt x="2683" y="1056"/>
                      <a:pt x="2680" y="1078"/>
                    </a:cubicBezTo>
                    <a:cubicBezTo>
                      <a:pt x="2696" y="1064"/>
                      <a:pt x="2707" y="1081"/>
                      <a:pt x="2710" y="1063"/>
                    </a:cubicBezTo>
                    <a:cubicBezTo>
                      <a:pt x="2724" y="1073"/>
                      <a:pt x="2707" y="1133"/>
                      <a:pt x="2683" y="1122"/>
                    </a:cubicBezTo>
                    <a:cubicBezTo>
                      <a:pt x="2681" y="1138"/>
                      <a:pt x="2688" y="1143"/>
                      <a:pt x="2693" y="1150"/>
                    </a:cubicBezTo>
                    <a:cubicBezTo>
                      <a:pt x="2688" y="1160"/>
                      <a:pt x="2688" y="1175"/>
                      <a:pt x="2680" y="1182"/>
                    </a:cubicBezTo>
                    <a:cubicBezTo>
                      <a:pt x="2695" y="1226"/>
                      <a:pt x="2642" y="1243"/>
                      <a:pt x="2653" y="1293"/>
                    </a:cubicBezTo>
                    <a:cubicBezTo>
                      <a:pt x="2638" y="1301"/>
                      <a:pt x="2643" y="1309"/>
                      <a:pt x="2636" y="1325"/>
                    </a:cubicBezTo>
                    <a:cubicBezTo>
                      <a:pt x="2613" y="1327"/>
                      <a:pt x="2597" y="1316"/>
                      <a:pt x="2582" y="1329"/>
                    </a:cubicBezTo>
                    <a:cubicBezTo>
                      <a:pt x="2591" y="1339"/>
                      <a:pt x="2605" y="1342"/>
                      <a:pt x="2616" y="1349"/>
                    </a:cubicBezTo>
                    <a:cubicBezTo>
                      <a:pt x="2619" y="1350"/>
                      <a:pt x="2619" y="1348"/>
                      <a:pt x="2619" y="1345"/>
                    </a:cubicBezTo>
                    <a:cubicBezTo>
                      <a:pt x="2603" y="1366"/>
                      <a:pt x="2576" y="1408"/>
                      <a:pt x="2545" y="1425"/>
                    </a:cubicBezTo>
                    <a:close/>
                    <a:moveTo>
                      <a:pt x="2582" y="1385"/>
                    </a:moveTo>
                    <a:cubicBezTo>
                      <a:pt x="2577" y="1379"/>
                      <a:pt x="2563" y="1384"/>
                      <a:pt x="2565" y="1369"/>
                    </a:cubicBezTo>
                    <a:cubicBezTo>
                      <a:pt x="2548" y="1386"/>
                      <a:pt x="2538" y="1384"/>
                      <a:pt x="2522" y="1401"/>
                    </a:cubicBezTo>
                    <a:cubicBezTo>
                      <a:pt x="2543" y="1412"/>
                      <a:pt x="2569" y="1396"/>
                      <a:pt x="2582" y="1385"/>
                    </a:cubicBezTo>
                    <a:close/>
                    <a:moveTo>
                      <a:pt x="681" y="525"/>
                    </a:moveTo>
                    <a:cubicBezTo>
                      <a:pt x="698" y="527"/>
                      <a:pt x="717" y="511"/>
                      <a:pt x="708" y="497"/>
                    </a:cubicBezTo>
                    <a:cubicBezTo>
                      <a:pt x="708" y="499"/>
                      <a:pt x="705" y="502"/>
                      <a:pt x="705" y="497"/>
                    </a:cubicBezTo>
                    <a:cubicBezTo>
                      <a:pt x="693" y="502"/>
                      <a:pt x="687" y="513"/>
                      <a:pt x="681" y="525"/>
                    </a:cubicBezTo>
                    <a:close/>
                    <a:moveTo>
                      <a:pt x="917" y="159"/>
                    </a:moveTo>
                    <a:cubicBezTo>
                      <a:pt x="922" y="158"/>
                      <a:pt x="929" y="160"/>
                      <a:pt x="930" y="155"/>
                    </a:cubicBezTo>
                    <a:cubicBezTo>
                      <a:pt x="918" y="149"/>
                      <a:pt x="938" y="149"/>
                      <a:pt x="933" y="139"/>
                    </a:cubicBezTo>
                    <a:cubicBezTo>
                      <a:pt x="905" y="161"/>
                      <a:pt x="853" y="163"/>
                      <a:pt x="843" y="199"/>
                    </a:cubicBezTo>
                    <a:cubicBezTo>
                      <a:pt x="865" y="182"/>
                      <a:pt x="898" y="197"/>
                      <a:pt x="917" y="159"/>
                    </a:cubicBezTo>
                    <a:close/>
                    <a:moveTo>
                      <a:pt x="2088" y="378"/>
                    </a:moveTo>
                    <a:cubicBezTo>
                      <a:pt x="2101" y="375"/>
                      <a:pt x="2107" y="382"/>
                      <a:pt x="2118" y="382"/>
                    </a:cubicBezTo>
                    <a:cubicBezTo>
                      <a:pt x="2120" y="358"/>
                      <a:pt x="2090" y="357"/>
                      <a:pt x="2088" y="378"/>
                    </a:cubicBezTo>
                    <a:close/>
                    <a:moveTo>
                      <a:pt x="2673" y="1146"/>
                    </a:moveTo>
                    <a:cubicBezTo>
                      <a:pt x="2679" y="1138"/>
                      <a:pt x="2677" y="1121"/>
                      <a:pt x="2680" y="1110"/>
                    </a:cubicBezTo>
                    <a:cubicBezTo>
                      <a:pt x="2672" y="1112"/>
                      <a:pt x="2658" y="1143"/>
                      <a:pt x="2673" y="1146"/>
                    </a:cubicBezTo>
                    <a:close/>
                    <a:moveTo>
                      <a:pt x="2660" y="1182"/>
                    </a:moveTo>
                    <a:cubicBezTo>
                      <a:pt x="2657" y="1190"/>
                      <a:pt x="2648" y="1199"/>
                      <a:pt x="2660" y="1202"/>
                    </a:cubicBezTo>
                    <a:cubicBezTo>
                      <a:pt x="2662" y="1194"/>
                      <a:pt x="2671" y="1185"/>
                      <a:pt x="2660" y="1182"/>
                    </a:cubicBezTo>
                    <a:close/>
                    <a:moveTo>
                      <a:pt x="2646" y="856"/>
                    </a:moveTo>
                    <a:cubicBezTo>
                      <a:pt x="2650" y="881"/>
                      <a:pt x="2641" y="899"/>
                      <a:pt x="2653" y="911"/>
                    </a:cubicBezTo>
                    <a:cubicBezTo>
                      <a:pt x="2654" y="908"/>
                      <a:pt x="2656" y="907"/>
                      <a:pt x="2660" y="907"/>
                    </a:cubicBezTo>
                    <a:cubicBezTo>
                      <a:pt x="2658" y="882"/>
                      <a:pt x="2663" y="867"/>
                      <a:pt x="2646" y="856"/>
                    </a:cubicBezTo>
                    <a:close/>
                    <a:moveTo>
                      <a:pt x="2646" y="1106"/>
                    </a:moveTo>
                    <a:cubicBezTo>
                      <a:pt x="2633" y="1109"/>
                      <a:pt x="2627" y="1153"/>
                      <a:pt x="2623" y="1178"/>
                    </a:cubicBezTo>
                    <a:cubicBezTo>
                      <a:pt x="2634" y="1161"/>
                      <a:pt x="2649" y="1128"/>
                      <a:pt x="2646" y="1106"/>
                    </a:cubicBezTo>
                    <a:close/>
                    <a:moveTo>
                      <a:pt x="2609" y="1222"/>
                    </a:moveTo>
                    <a:cubicBezTo>
                      <a:pt x="2614" y="1215"/>
                      <a:pt x="2631" y="1187"/>
                      <a:pt x="2619" y="1186"/>
                    </a:cubicBezTo>
                    <a:cubicBezTo>
                      <a:pt x="2619" y="1199"/>
                      <a:pt x="2600" y="1211"/>
                      <a:pt x="2609" y="1222"/>
                    </a:cubicBezTo>
                    <a:close/>
                    <a:moveTo>
                      <a:pt x="2542" y="1242"/>
                    </a:moveTo>
                    <a:cubicBezTo>
                      <a:pt x="2526" y="1240"/>
                      <a:pt x="2528" y="1260"/>
                      <a:pt x="2525" y="1274"/>
                    </a:cubicBezTo>
                    <a:cubicBezTo>
                      <a:pt x="2533" y="1268"/>
                      <a:pt x="2538" y="1284"/>
                      <a:pt x="2539" y="1274"/>
                    </a:cubicBezTo>
                    <a:cubicBezTo>
                      <a:pt x="2538" y="1268"/>
                      <a:pt x="2541" y="1255"/>
                      <a:pt x="2542" y="1242"/>
                    </a:cubicBezTo>
                    <a:close/>
                    <a:moveTo>
                      <a:pt x="2501" y="1266"/>
                    </a:moveTo>
                    <a:cubicBezTo>
                      <a:pt x="2512" y="1255"/>
                      <a:pt x="2527" y="1251"/>
                      <a:pt x="2528" y="1230"/>
                    </a:cubicBezTo>
                    <a:cubicBezTo>
                      <a:pt x="2518" y="1237"/>
                      <a:pt x="2499" y="1256"/>
                      <a:pt x="2501" y="1266"/>
                    </a:cubicBezTo>
                    <a:close/>
                    <a:moveTo>
                      <a:pt x="2461" y="1035"/>
                    </a:moveTo>
                    <a:cubicBezTo>
                      <a:pt x="2472" y="1036"/>
                      <a:pt x="2469" y="1020"/>
                      <a:pt x="2475" y="1015"/>
                    </a:cubicBezTo>
                    <a:cubicBezTo>
                      <a:pt x="2465" y="1016"/>
                      <a:pt x="2455" y="1027"/>
                      <a:pt x="2461" y="1035"/>
                    </a:cubicBezTo>
                    <a:close/>
                    <a:moveTo>
                      <a:pt x="2397" y="720"/>
                    </a:moveTo>
                    <a:cubicBezTo>
                      <a:pt x="2407" y="726"/>
                      <a:pt x="2402" y="748"/>
                      <a:pt x="2417" y="748"/>
                    </a:cubicBezTo>
                    <a:cubicBezTo>
                      <a:pt x="2422" y="743"/>
                      <a:pt x="2421" y="731"/>
                      <a:pt x="2421" y="720"/>
                    </a:cubicBezTo>
                    <a:cubicBezTo>
                      <a:pt x="2411" y="717"/>
                      <a:pt x="2412" y="726"/>
                      <a:pt x="2404" y="724"/>
                    </a:cubicBezTo>
                    <a:cubicBezTo>
                      <a:pt x="2403" y="720"/>
                      <a:pt x="2398" y="715"/>
                      <a:pt x="2397" y="720"/>
                    </a:cubicBezTo>
                    <a:close/>
                    <a:moveTo>
                      <a:pt x="2380" y="788"/>
                    </a:moveTo>
                    <a:cubicBezTo>
                      <a:pt x="2388" y="757"/>
                      <a:pt x="2354" y="733"/>
                      <a:pt x="2350" y="696"/>
                    </a:cubicBezTo>
                    <a:cubicBezTo>
                      <a:pt x="2334" y="695"/>
                      <a:pt x="2332" y="718"/>
                      <a:pt x="2320" y="700"/>
                    </a:cubicBezTo>
                    <a:cubicBezTo>
                      <a:pt x="2311" y="732"/>
                      <a:pt x="2340" y="760"/>
                      <a:pt x="2353" y="764"/>
                    </a:cubicBezTo>
                    <a:cubicBezTo>
                      <a:pt x="2350" y="763"/>
                      <a:pt x="2342" y="749"/>
                      <a:pt x="2350" y="748"/>
                    </a:cubicBezTo>
                    <a:cubicBezTo>
                      <a:pt x="2376" y="774"/>
                      <a:pt x="2385" y="827"/>
                      <a:pt x="2414" y="859"/>
                    </a:cubicBezTo>
                    <a:cubicBezTo>
                      <a:pt x="2406" y="832"/>
                      <a:pt x="2398" y="804"/>
                      <a:pt x="2380" y="788"/>
                    </a:cubicBezTo>
                    <a:close/>
                    <a:moveTo>
                      <a:pt x="2377" y="871"/>
                    </a:moveTo>
                    <a:cubicBezTo>
                      <a:pt x="2381" y="896"/>
                      <a:pt x="2390" y="914"/>
                      <a:pt x="2407" y="923"/>
                    </a:cubicBezTo>
                    <a:cubicBezTo>
                      <a:pt x="2417" y="895"/>
                      <a:pt x="2392" y="884"/>
                      <a:pt x="2384" y="867"/>
                    </a:cubicBezTo>
                    <a:cubicBezTo>
                      <a:pt x="2374" y="849"/>
                      <a:pt x="2378" y="825"/>
                      <a:pt x="2364" y="804"/>
                    </a:cubicBezTo>
                    <a:cubicBezTo>
                      <a:pt x="2362" y="817"/>
                      <a:pt x="2365" y="826"/>
                      <a:pt x="2367" y="836"/>
                    </a:cubicBezTo>
                    <a:cubicBezTo>
                      <a:pt x="2358" y="835"/>
                      <a:pt x="2362" y="820"/>
                      <a:pt x="2353" y="820"/>
                    </a:cubicBezTo>
                    <a:cubicBezTo>
                      <a:pt x="2351" y="832"/>
                      <a:pt x="2359" y="831"/>
                      <a:pt x="2357" y="844"/>
                    </a:cubicBezTo>
                    <a:cubicBezTo>
                      <a:pt x="2364" y="849"/>
                      <a:pt x="2369" y="833"/>
                      <a:pt x="2370" y="844"/>
                    </a:cubicBezTo>
                    <a:cubicBezTo>
                      <a:pt x="2362" y="863"/>
                      <a:pt x="2369" y="899"/>
                      <a:pt x="2377" y="871"/>
                    </a:cubicBezTo>
                    <a:close/>
                    <a:moveTo>
                      <a:pt x="2370" y="887"/>
                    </a:moveTo>
                    <a:cubicBezTo>
                      <a:pt x="2372" y="905"/>
                      <a:pt x="2366" y="912"/>
                      <a:pt x="2360" y="919"/>
                    </a:cubicBezTo>
                    <a:cubicBezTo>
                      <a:pt x="2351" y="907"/>
                      <a:pt x="2361" y="895"/>
                      <a:pt x="2350" y="887"/>
                    </a:cubicBezTo>
                    <a:cubicBezTo>
                      <a:pt x="2350" y="892"/>
                      <a:pt x="2349" y="897"/>
                      <a:pt x="2343" y="895"/>
                    </a:cubicBezTo>
                    <a:cubicBezTo>
                      <a:pt x="2342" y="921"/>
                      <a:pt x="2367" y="936"/>
                      <a:pt x="2364" y="951"/>
                    </a:cubicBezTo>
                    <a:cubicBezTo>
                      <a:pt x="2359" y="951"/>
                      <a:pt x="2360" y="944"/>
                      <a:pt x="2357" y="943"/>
                    </a:cubicBezTo>
                    <a:cubicBezTo>
                      <a:pt x="2355" y="951"/>
                      <a:pt x="2347" y="950"/>
                      <a:pt x="2350" y="963"/>
                    </a:cubicBezTo>
                    <a:cubicBezTo>
                      <a:pt x="2366" y="952"/>
                      <a:pt x="2372" y="958"/>
                      <a:pt x="2377" y="979"/>
                    </a:cubicBezTo>
                    <a:cubicBezTo>
                      <a:pt x="2385" y="973"/>
                      <a:pt x="2390" y="989"/>
                      <a:pt x="2390" y="979"/>
                    </a:cubicBezTo>
                    <a:cubicBezTo>
                      <a:pt x="2381" y="957"/>
                      <a:pt x="2392" y="908"/>
                      <a:pt x="2370" y="887"/>
                    </a:cubicBezTo>
                    <a:close/>
                    <a:moveTo>
                      <a:pt x="2384" y="676"/>
                    </a:moveTo>
                    <a:cubicBezTo>
                      <a:pt x="2385" y="692"/>
                      <a:pt x="2387" y="707"/>
                      <a:pt x="2401" y="708"/>
                    </a:cubicBezTo>
                    <a:cubicBezTo>
                      <a:pt x="2399" y="692"/>
                      <a:pt x="2394" y="681"/>
                      <a:pt x="2384" y="676"/>
                    </a:cubicBezTo>
                    <a:close/>
                    <a:moveTo>
                      <a:pt x="2390" y="844"/>
                    </a:moveTo>
                    <a:cubicBezTo>
                      <a:pt x="2389" y="856"/>
                      <a:pt x="2395" y="860"/>
                      <a:pt x="2401" y="863"/>
                    </a:cubicBezTo>
                    <a:cubicBezTo>
                      <a:pt x="2400" y="853"/>
                      <a:pt x="2400" y="843"/>
                      <a:pt x="2390" y="844"/>
                    </a:cubicBezTo>
                    <a:close/>
                    <a:moveTo>
                      <a:pt x="2377" y="473"/>
                    </a:moveTo>
                    <a:cubicBezTo>
                      <a:pt x="2377" y="480"/>
                      <a:pt x="2377" y="487"/>
                      <a:pt x="2377" y="493"/>
                    </a:cubicBezTo>
                    <a:cubicBezTo>
                      <a:pt x="2383" y="492"/>
                      <a:pt x="2384" y="498"/>
                      <a:pt x="2390" y="497"/>
                    </a:cubicBezTo>
                    <a:cubicBezTo>
                      <a:pt x="2389" y="485"/>
                      <a:pt x="2385" y="478"/>
                      <a:pt x="2377" y="473"/>
                    </a:cubicBezTo>
                    <a:close/>
                    <a:moveTo>
                      <a:pt x="2364" y="1520"/>
                    </a:moveTo>
                    <a:cubicBezTo>
                      <a:pt x="2376" y="1519"/>
                      <a:pt x="2387" y="1516"/>
                      <a:pt x="2390" y="1504"/>
                    </a:cubicBezTo>
                    <a:cubicBezTo>
                      <a:pt x="2378" y="1505"/>
                      <a:pt x="2369" y="1511"/>
                      <a:pt x="2364" y="1520"/>
                    </a:cubicBezTo>
                    <a:close/>
                    <a:moveTo>
                      <a:pt x="2377" y="569"/>
                    </a:moveTo>
                    <a:cubicBezTo>
                      <a:pt x="2370" y="568"/>
                      <a:pt x="2370" y="574"/>
                      <a:pt x="2367" y="577"/>
                    </a:cubicBezTo>
                    <a:cubicBezTo>
                      <a:pt x="2363" y="576"/>
                      <a:pt x="2359" y="570"/>
                      <a:pt x="2357" y="577"/>
                    </a:cubicBezTo>
                    <a:cubicBezTo>
                      <a:pt x="2366" y="582"/>
                      <a:pt x="2369" y="595"/>
                      <a:pt x="2384" y="593"/>
                    </a:cubicBezTo>
                    <a:cubicBezTo>
                      <a:pt x="2387" y="578"/>
                      <a:pt x="2375" y="581"/>
                      <a:pt x="2377" y="569"/>
                    </a:cubicBezTo>
                    <a:close/>
                    <a:moveTo>
                      <a:pt x="2370" y="517"/>
                    </a:moveTo>
                    <a:cubicBezTo>
                      <a:pt x="2371" y="512"/>
                      <a:pt x="2376" y="513"/>
                      <a:pt x="2380" y="513"/>
                    </a:cubicBezTo>
                    <a:cubicBezTo>
                      <a:pt x="2382" y="499"/>
                      <a:pt x="2363" y="490"/>
                      <a:pt x="2360" y="505"/>
                    </a:cubicBezTo>
                    <a:cubicBezTo>
                      <a:pt x="2364" y="507"/>
                      <a:pt x="2368" y="509"/>
                      <a:pt x="2370" y="513"/>
                    </a:cubicBezTo>
                    <a:cubicBezTo>
                      <a:pt x="2365" y="513"/>
                      <a:pt x="2368" y="525"/>
                      <a:pt x="2370" y="517"/>
                    </a:cubicBezTo>
                    <a:close/>
                    <a:moveTo>
                      <a:pt x="2347" y="621"/>
                    </a:moveTo>
                    <a:cubicBezTo>
                      <a:pt x="2362" y="621"/>
                      <a:pt x="2361" y="641"/>
                      <a:pt x="2374" y="645"/>
                    </a:cubicBezTo>
                    <a:cubicBezTo>
                      <a:pt x="2377" y="626"/>
                      <a:pt x="2370" y="620"/>
                      <a:pt x="2377" y="605"/>
                    </a:cubicBezTo>
                    <a:cubicBezTo>
                      <a:pt x="2368" y="589"/>
                      <a:pt x="2345" y="589"/>
                      <a:pt x="2343" y="565"/>
                    </a:cubicBezTo>
                    <a:cubicBezTo>
                      <a:pt x="2350" y="558"/>
                      <a:pt x="2358" y="553"/>
                      <a:pt x="2357" y="537"/>
                    </a:cubicBezTo>
                    <a:cubicBezTo>
                      <a:pt x="2349" y="535"/>
                      <a:pt x="2339" y="534"/>
                      <a:pt x="2340" y="521"/>
                    </a:cubicBezTo>
                    <a:cubicBezTo>
                      <a:pt x="2347" y="530"/>
                      <a:pt x="2350" y="519"/>
                      <a:pt x="2360" y="521"/>
                    </a:cubicBezTo>
                    <a:cubicBezTo>
                      <a:pt x="2351" y="497"/>
                      <a:pt x="2352" y="483"/>
                      <a:pt x="2337" y="465"/>
                    </a:cubicBezTo>
                    <a:cubicBezTo>
                      <a:pt x="2338" y="474"/>
                      <a:pt x="2344" y="487"/>
                      <a:pt x="2333" y="489"/>
                    </a:cubicBezTo>
                    <a:cubicBezTo>
                      <a:pt x="2321" y="477"/>
                      <a:pt x="2301" y="474"/>
                      <a:pt x="2289" y="461"/>
                    </a:cubicBezTo>
                    <a:cubicBezTo>
                      <a:pt x="2285" y="476"/>
                      <a:pt x="2299" y="469"/>
                      <a:pt x="2296" y="481"/>
                    </a:cubicBezTo>
                    <a:cubicBezTo>
                      <a:pt x="2287" y="471"/>
                      <a:pt x="2280" y="483"/>
                      <a:pt x="2273" y="485"/>
                    </a:cubicBezTo>
                    <a:cubicBezTo>
                      <a:pt x="2269" y="483"/>
                      <a:pt x="2265" y="481"/>
                      <a:pt x="2263" y="477"/>
                    </a:cubicBezTo>
                    <a:cubicBezTo>
                      <a:pt x="2268" y="477"/>
                      <a:pt x="2274" y="478"/>
                      <a:pt x="2273" y="469"/>
                    </a:cubicBezTo>
                    <a:cubicBezTo>
                      <a:pt x="2257" y="455"/>
                      <a:pt x="2228" y="434"/>
                      <a:pt x="2215" y="430"/>
                    </a:cubicBezTo>
                    <a:cubicBezTo>
                      <a:pt x="2227" y="447"/>
                      <a:pt x="2245" y="455"/>
                      <a:pt x="2256" y="473"/>
                    </a:cubicBezTo>
                    <a:cubicBezTo>
                      <a:pt x="2251" y="468"/>
                      <a:pt x="2243" y="465"/>
                      <a:pt x="2236" y="461"/>
                    </a:cubicBezTo>
                    <a:cubicBezTo>
                      <a:pt x="2237" y="482"/>
                      <a:pt x="2250" y="490"/>
                      <a:pt x="2256" y="505"/>
                    </a:cubicBezTo>
                    <a:cubicBezTo>
                      <a:pt x="2236" y="491"/>
                      <a:pt x="2224" y="445"/>
                      <a:pt x="2202" y="445"/>
                    </a:cubicBezTo>
                    <a:cubicBezTo>
                      <a:pt x="2220" y="475"/>
                      <a:pt x="2232" y="510"/>
                      <a:pt x="2252" y="537"/>
                    </a:cubicBezTo>
                    <a:cubicBezTo>
                      <a:pt x="2279" y="522"/>
                      <a:pt x="2306" y="582"/>
                      <a:pt x="2333" y="581"/>
                    </a:cubicBezTo>
                    <a:cubicBezTo>
                      <a:pt x="2320" y="577"/>
                      <a:pt x="2323" y="592"/>
                      <a:pt x="2320" y="601"/>
                    </a:cubicBezTo>
                    <a:cubicBezTo>
                      <a:pt x="2324" y="612"/>
                      <a:pt x="2336" y="616"/>
                      <a:pt x="2340" y="629"/>
                    </a:cubicBezTo>
                    <a:cubicBezTo>
                      <a:pt x="2325" y="618"/>
                      <a:pt x="2309" y="607"/>
                      <a:pt x="2296" y="593"/>
                    </a:cubicBezTo>
                    <a:cubicBezTo>
                      <a:pt x="2296" y="572"/>
                      <a:pt x="2288" y="560"/>
                      <a:pt x="2273" y="557"/>
                    </a:cubicBezTo>
                    <a:cubicBezTo>
                      <a:pt x="2273" y="569"/>
                      <a:pt x="2290" y="582"/>
                      <a:pt x="2283" y="589"/>
                    </a:cubicBezTo>
                    <a:cubicBezTo>
                      <a:pt x="2275" y="588"/>
                      <a:pt x="2277" y="575"/>
                      <a:pt x="2266" y="577"/>
                    </a:cubicBezTo>
                    <a:cubicBezTo>
                      <a:pt x="2266" y="594"/>
                      <a:pt x="2273" y="603"/>
                      <a:pt x="2276" y="617"/>
                    </a:cubicBezTo>
                    <a:cubicBezTo>
                      <a:pt x="2282" y="611"/>
                      <a:pt x="2281" y="596"/>
                      <a:pt x="2293" y="597"/>
                    </a:cubicBezTo>
                    <a:cubicBezTo>
                      <a:pt x="2294" y="614"/>
                      <a:pt x="2307" y="617"/>
                      <a:pt x="2310" y="633"/>
                    </a:cubicBezTo>
                    <a:cubicBezTo>
                      <a:pt x="2303" y="631"/>
                      <a:pt x="2301" y="624"/>
                      <a:pt x="2293" y="625"/>
                    </a:cubicBezTo>
                    <a:cubicBezTo>
                      <a:pt x="2306" y="649"/>
                      <a:pt x="2323" y="669"/>
                      <a:pt x="2333" y="696"/>
                    </a:cubicBezTo>
                    <a:cubicBezTo>
                      <a:pt x="2338" y="684"/>
                      <a:pt x="2332" y="682"/>
                      <a:pt x="2333" y="664"/>
                    </a:cubicBezTo>
                    <a:cubicBezTo>
                      <a:pt x="2338" y="664"/>
                      <a:pt x="2343" y="681"/>
                      <a:pt x="2347" y="668"/>
                    </a:cubicBezTo>
                    <a:cubicBezTo>
                      <a:pt x="2340" y="654"/>
                      <a:pt x="2310" y="649"/>
                      <a:pt x="2316" y="633"/>
                    </a:cubicBezTo>
                    <a:cubicBezTo>
                      <a:pt x="2329" y="642"/>
                      <a:pt x="2333" y="638"/>
                      <a:pt x="2347" y="648"/>
                    </a:cubicBezTo>
                    <a:cubicBezTo>
                      <a:pt x="2357" y="641"/>
                      <a:pt x="2339" y="624"/>
                      <a:pt x="2347" y="621"/>
                    </a:cubicBezTo>
                    <a:close/>
                    <a:moveTo>
                      <a:pt x="2343" y="1182"/>
                    </a:moveTo>
                    <a:cubicBezTo>
                      <a:pt x="2359" y="1177"/>
                      <a:pt x="2366" y="1161"/>
                      <a:pt x="2370" y="1142"/>
                    </a:cubicBezTo>
                    <a:cubicBezTo>
                      <a:pt x="2349" y="1147"/>
                      <a:pt x="2371" y="1127"/>
                      <a:pt x="2360" y="1122"/>
                    </a:cubicBezTo>
                    <a:cubicBezTo>
                      <a:pt x="2359" y="1145"/>
                      <a:pt x="2348" y="1155"/>
                      <a:pt x="2333" y="1162"/>
                    </a:cubicBezTo>
                    <a:cubicBezTo>
                      <a:pt x="2332" y="1150"/>
                      <a:pt x="2316" y="1155"/>
                      <a:pt x="2306" y="1154"/>
                    </a:cubicBezTo>
                    <a:cubicBezTo>
                      <a:pt x="2312" y="1173"/>
                      <a:pt x="2301" y="1176"/>
                      <a:pt x="2306" y="1186"/>
                    </a:cubicBezTo>
                    <a:cubicBezTo>
                      <a:pt x="2311" y="1182"/>
                      <a:pt x="2326" y="1200"/>
                      <a:pt x="2333" y="1206"/>
                    </a:cubicBezTo>
                    <a:cubicBezTo>
                      <a:pt x="2347" y="1192"/>
                      <a:pt x="2334" y="1170"/>
                      <a:pt x="2353" y="1162"/>
                    </a:cubicBezTo>
                    <a:cubicBezTo>
                      <a:pt x="2353" y="1173"/>
                      <a:pt x="2343" y="1171"/>
                      <a:pt x="2343" y="1182"/>
                    </a:cubicBezTo>
                    <a:close/>
                    <a:moveTo>
                      <a:pt x="2323" y="422"/>
                    </a:moveTo>
                    <a:cubicBezTo>
                      <a:pt x="2324" y="414"/>
                      <a:pt x="2319" y="414"/>
                      <a:pt x="2316" y="410"/>
                    </a:cubicBezTo>
                    <a:cubicBezTo>
                      <a:pt x="2327" y="399"/>
                      <a:pt x="2337" y="414"/>
                      <a:pt x="2347" y="418"/>
                    </a:cubicBezTo>
                    <a:cubicBezTo>
                      <a:pt x="2351" y="408"/>
                      <a:pt x="2339" y="398"/>
                      <a:pt x="2347" y="398"/>
                    </a:cubicBezTo>
                    <a:cubicBezTo>
                      <a:pt x="2350" y="403"/>
                      <a:pt x="2352" y="410"/>
                      <a:pt x="2360" y="410"/>
                    </a:cubicBezTo>
                    <a:cubicBezTo>
                      <a:pt x="2363" y="392"/>
                      <a:pt x="2350" y="392"/>
                      <a:pt x="2350" y="378"/>
                    </a:cubicBezTo>
                    <a:cubicBezTo>
                      <a:pt x="2357" y="377"/>
                      <a:pt x="2357" y="383"/>
                      <a:pt x="2360" y="386"/>
                    </a:cubicBezTo>
                    <a:cubicBezTo>
                      <a:pt x="2363" y="373"/>
                      <a:pt x="2355" y="373"/>
                      <a:pt x="2353" y="366"/>
                    </a:cubicBezTo>
                    <a:cubicBezTo>
                      <a:pt x="2333" y="379"/>
                      <a:pt x="2314" y="365"/>
                      <a:pt x="2296" y="366"/>
                    </a:cubicBezTo>
                    <a:cubicBezTo>
                      <a:pt x="2290" y="368"/>
                      <a:pt x="2296" y="385"/>
                      <a:pt x="2289" y="386"/>
                    </a:cubicBezTo>
                    <a:cubicBezTo>
                      <a:pt x="2283" y="377"/>
                      <a:pt x="2280" y="365"/>
                      <a:pt x="2266" y="366"/>
                    </a:cubicBezTo>
                    <a:cubicBezTo>
                      <a:pt x="2264" y="373"/>
                      <a:pt x="2270" y="399"/>
                      <a:pt x="2279" y="406"/>
                    </a:cubicBezTo>
                    <a:cubicBezTo>
                      <a:pt x="2281" y="386"/>
                      <a:pt x="2281" y="410"/>
                      <a:pt x="2289" y="406"/>
                    </a:cubicBezTo>
                    <a:cubicBezTo>
                      <a:pt x="2296" y="405"/>
                      <a:pt x="2292" y="392"/>
                      <a:pt x="2300" y="394"/>
                    </a:cubicBezTo>
                    <a:cubicBezTo>
                      <a:pt x="2297" y="399"/>
                      <a:pt x="2310" y="436"/>
                      <a:pt x="2316" y="430"/>
                    </a:cubicBezTo>
                    <a:cubicBezTo>
                      <a:pt x="2306" y="425"/>
                      <a:pt x="2318" y="411"/>
                      <a:pt x="2323" y="422"/>
                    </a:cubicBezTo>
                    <a:close/>
                    <a:moveTo>
                      <a:pt x="2300" y="720"/>
                    </a:moveTo>
                    <a:cubicBezTo>
                      <a:pt x="2300" y="723"/>
                      <a:pt x="2300" y="725"/>
                      <a:pt x="2300" y="728"/>
                    </a:cubicBezTo>
                    <a:cubicBezTo>
                      <a:pt x="2298" y="728"/>
                      <a:pt x="2296" y="729"/>
                      <a:pt x="2296" y="732"/>
                    </a:cubicBezTo>
                    <a:cubicBezTo>
                      <a:pt x="2318" y="737"/>
                      <a:pt x="2314" y="772"/>
                      <a:pt x="2333" y="788"/>
                    </a:cubicBezTo>
                    <a:cubicBezTo>
                      <a:pt x="2332" y="764"/>
                      <a:pt x="2324" y="729"/>
                      <a:pt x="2300" y="720"/>
                    </a:cubicBezTo>
                    <a:close/>
                    <a:moveTo>
                      <a:pt x="2286" y="1409"/>
                    </a:moveTo>
                    <a:cubicBezTo>
                      <a:pt x="2298" y="1410"/>
                      <a:pt x="2306" y="1406"/>
                      <a:pt x="2310" y="1397"/>
                    </a:cubicBezTo>
                    <a:cubicBezTo>
                      <a:pt x="2299" y="1391"/>
                      <a:pt x="2291" y="1398"/>
                      <a:pt x="2286" y="1409"/>
                    </a:cubicBezTo>
                    <a:close/>
                    <a:moveTo>
                      <a:pt x="2269" y="645"/>
                    </a:moveTo>
                    <a:cubicBezTo>
                      <a:pt x="2276" y="652"/>
                      <a:pt x="2281" y="684"/>
                      <a:pt x="2296" y="668"/>
                    </a:cubicBezTo>
                    <a:cubicBezTo>
                      <a:pt x="2286" y="666"/>
                      <a:pt x="2267" y="636"/>
                      <a:pt x="2269" y="645"/>
                    </a:cubicBezTo>
                    <a:close/>
                    <a:moveTo>
                      <a:pt x="2259" y="716"/>
                    </a:moveTo>
                    <a:cubicBezTo>
                      <a:pt x="2255" y="732"/>
                      <a:pt x="2269" y="726"/>
                      <a:pt x="2269" y="736"/>
                    </a:cubicBezTo>
                    <a:cubicBezTo>
                      <a:pt x="2263" y="740"/>
                      <a:pt x="2258" y="724"/>
                      <a:pt x="2256" y="736"/>
                    </a:cubicBezTo>
                    <a:cubicBezTo>
                      <a:pt x="2265" y="740"/>
                      <a:pt x="2272" y="746"/>
                      <a:pt x="2279" y="752"/>
                    </a:cubicBezTo>
                    <a:cubicBezTo>
                      <a:pt x="2280" y="755"/>
                      <a:pt x="2279" y="760"/>
                      <a:pt x="2283" y="760"/>
                    </a:cubicBezTo>
                    <a:cubicBezTo>
                      <a:pt x="2283" y="754"/>
                      <a:pt x="2282" y="746"/>
                      <a:pt x="2289" y="748"/>
                    </a:cubicBezTo>
                    <a:cubicBezTo>
                      <a:pt x="2286" y="733"/>
                      <a:pt x="2288" y="713"/>
                      <a:pt x="2273" y="712"/>
                    </a:cubicBezTo>
                    <a:cubicBezTo>
                      <a:pt x="2283" y="706"/>
                      <a:pt x="2284" y="715"/>
                      <a:pt x="2293" y="708"/>
                    </a:cubicBezTo>
                    <a:cubicBezTo>
                      <a:pt x="2295" y="694"/>
                      <a:pt x="2277" y="695"/>
                      <a:pt x="2286" y="684"/>
                    </a:cubicBezTo>
                    <a:cubicBezTo>
                      <a:pt x="2272" y="678"/>
                      <a:pt x="2286" y="705"/>
                      <a:pt x="2276" y="704"/>
                    </a:cubicBezTo>
                    <a:cubicBezTo>
                      <a:pt x="2275" y="688"/>
                      <a:pt x="2253" y="676"/>
                      <a:pt x="2246" y="680"/>
                    </a:cubicBezTo>
                    <a:cubicBezTo>
                      <a:pt x="2250" y="683"/>
                      <a:pt x="2244" y="691"/>
                      <a:pt x="2249" y="700"/>
                    </a:cubicBezTo>
                    <a:cubicBezTo>
                      <a:pt x="2244" y="711"/>
                      <a:pt x="2235" y="693"/>
                      <a:pt x="2232" y="704"/>
                    </a:cubicBezTo>
                    <a:cubicBezTo>
                      <a:pt x="2240" y="707"/>
                      <a:pt x="2241" y="717"/>
                      <a:pt x="2249" y="720"/>
                    </a:cubicBezTo>
                    <a:cubicBezTo>
                      <a:pt x="2248" y="714"/>
                      <a:pt x="2254" y="709"/>
                      <a:pt x="2256" y="716"/>
                    </a:cubicBezTo>
                    <a:cubicBezTo>
                      <a:pt x="2251" y="718"/>
                      <a:pt x="2255" y="721"/>
                      <a:pt x="2259" y="716"/>
                    </a:cubicBezTo>
                    <a:close/>
                    <a:moveTo>
                      <a:pt x="2289" y="1365"/>
                    </a:moveTo>
                    <a:cubicBezTo>
                      <a:pt x="2287" y="1354"/>
                      <a:pt x="2294" y="1355"/>
                      <a:pt x="2293" y="1345"/>
                    </a:cubicBezTo>
                    <a:cubicBezTo>
                      <a:pt x="2280" y="1344"/>
                      <a:pt x="2275" y="1364"/>
                      <a:pt x="2289" y="1365"/>
                    </a:cubicBezTo>
                    <a:close/>
                    <a:moveTo>
                      <a:pt x="2236" y="430"/>
                    </a:moveTo>
                    <a:cubicBezTo>
                      <a:pt x="2241" y="434"/>
                      <a:pt x="2244" y="441"/>
                      <a:pt x="2249" y="445"/>
                    </a:cubicBezTo>
                    <a:cubicBezTo>
                      <a:pt x="2258" y="435"/>
                      <a:pt x="2280" y="465"/>
                      <a:pt x="2289" y="453"/>
                    </a:cubicBezTo>
                    <a:cubicBezTo>
                      <a:pt x="2272" y="443"/>
                      <a:pt x="2246" y="426"/>
                      <a:pt x="2236" y="430"/>
                    </a:cubicBezTo>
                    <a:close/>
                    <a:moveTo>
                      <a:pt x="2269" y="808"/>
                    </a:moveTo>
                    <a:cubicBezTo>
                      <a:pt x="2280" y="806"/>
                      <a:pt x="2283" y="817"/>
                      <a:pt x="2286" y="804"/>
                    </a:cubicBezTo>
                    <a:cubicBezTo>
                      <a:pt x="2280" y="793"/>
                      <a:pt x="2275" y="803"/>
                      <a:pt x="2269" y="796"/>
                    </a:cubicBezTo>
                    <a:cubicBezTo>
                      <a:pt x="2278" y="784"/>
                      <a:pt x="2261" y="776"/>
                      <a:pt x="2263" y="760"/>
                    </a:cubicBezTo>
                    <a:cubicBezTo>
                      <a:pt x="2236" y="761"/>
                      <a:pt x="2254" y="733"/>
                      <a:pt x="2229" y="732"/>
                    </a:cubicBezTo>
                    <a:cubicBezTo>
                      <a:pt x="2228" y="745"/>
                      <a:pt x="2238" y="745"/>
                      <a:pt x="2236" y="760"/>
                    </a:cubicBezTo>
                    <a:cubicBezTo>
                      <a:pt x="2280" y="774"/>
                      <a:pt x="2252" y="848"/>
                      <a:pt x="2286" y="875"/>
                    </a:cubicBezTo>
                    <a:cubicBezTo>
                      <a:pt x="2289" y="844"/>
                      <a:pt x="2276" y="823"/>
                      <a:pt x="2269" y="808"/>
                    </a:cubicBezTo>
                    <a:close/>
                    <a:moveTo>
                      <a:pt x="2276" y="1182"/>
                    </a:moveTo>
                    <a:cubicBezTo>
                      <a:pt x="2276" y="1187"/>
                      <a:pt x="2277" y="1193"/>
                      <a:pt x="2273" y="1194"/>
                    </a:cubicBezTo>
                    <a:cubicBezTo>
                      <a:pt x="2265" y="1193"/>
                      <a:pt x="2262" y="1197"/>
                      <a:pt x="2263" y="1206"/>
                    </a:cubicBezTo>
                    <a:cubicBezTo>
                      <a:pt x="2280" y="1215"/>
                      <a:pt x="2275" y="1204"/>
                      <a:pt x="2289" y="1214"/>
                    </a:cubicBezTo>
                    <a:cubicBezTo>
                      <a:pt x="2284" y="1200"/>
                      <a:pt x="2295" y="1184"/>
                      <a:pt x="2276" y="1182"/>
                    </a:cubicBezTo>
                    <a:close/>
                    <a:moveTo>
                      <a:pt x="2259" y="1504"/>
                    </a:moveTo>
                    <a:cubicBezTo>
                      <a:pt x="2271" y="1503"/>
                      <a:pt x="2274" y="1490"/>
                      <a:pt x="2283" y="1485"/>
                    </a:cubicBezTo>
                    <a:cubicBezTo>
                      <a:pt x="2271" y="1486"/>
                      <a:pt x="2264" y="1495"/>
                      <a:pt x="2259" y="1504"/>
                    </a:cubicBezTo>
                    <a:close/>
                    <a:moveTo>
                      <a:pt x="2252" y="1457"/>
                    </a:moveTo>
                    <a:cubicBezTo>
                      <a:pt x="2257" y="1445"/>
                      <a:pt x="2264" y="1436"/>
                      <a:pt x="2269" y="1425"/>
                    </a:cubicBezTo>
                    <a:cubicBezTo>
                      <a:pt x="2265" y="1425"/>
                      <a:pt x="2260" y="1425"/>
                      <a:pt x="2256" y="1425"/>
                    </a:cubicBezTo>
                    <a:cubicBezTo>
                      <a:pt x="2252" y="1437"/>
                      <a:pt x="2250" y="1452"/>
                      <a:pt x="2242" y="1461"/>
                    </a:cubicBezTo>
                    <a:cubicBezTo>
                      <a:pt x="2250" y="1460"/>
                      <a:pt x="2255" y="1462"/>
                      <a:pt x="2256" y="1469"/>
                    </a:cubicBezTo>
                    <a:cubicBezTo>
                      <a:pt x="2247" y="1458"/>
                      <a:pt x="2240" y="1470"/>
                      <a:pt x="2236" y="1477"/>
                    </a:cubicBezTo>
                    <a:cubicBezTo>
                      <a:pt x="2237" y="1451"/>
                      <a:pt x="2226" y="1440"/>
                      <a:pt x="2242" y="1429"/>
                    </a:cubicBezTo>
                    <a:cubicBezTo>
                      <a:pt x="2241" y="1410"/>
                      <a:pt x="2236" y="1404"/>
                      <a:pt x="2236" y="1393"/>
                    </a:cubicBezTo>
                    <a:cubicBezTo>
                      <a:pt x="2230" y="1401"/>
                      <a:pt x="2228" y="1413"/>
                      <a:pt x="2219" y="1417"/>
                    </a:cubicBezTo>
                    <a:cubicBezTo>
                      <a:pt x="2217" y="1404"/>
                      <a:pt x="2226" y="1401"/>
                      <a:pt x="2219" y="1393"/>
                    </a:cubicBezTo>
                    <a:cubicBezTo>
                      <a:pt x="2207" y="1392"/>
                      <a:pt x="2208" y="1407"/>
                      <a:pt x="2202" y="1413"/>
                    </a:cubicBezTo>
                    <a:cubicBezTo>
                      <a:pt x="2206" y="1415"/>
                      <a:pt x="2210" y="1417"/>
                      <a:pt x="2212" y="1421"/>
                    </a:cubicBezTo>
                    <a:cubicBezTo>
                      <a:pt x="2205" y="1427"/>
                      <a:pt x="2195" y="1441"/>
                      <a:pt x="2209" y="1449"/>
                    </a:cubicBezTo>
                    <a:cubicBezTo>
                      <a:pt x="2202" y="1450"/>
                      <a:pt x="2201" y="1444"/>
                      <a:pt x="2195" y="1445"/>
                    </a:cubicBezTo>
                    <a:cubicBezTo>
                      <a:pt x="2194" y="1465"/>
                      <a:pt x="2186" y="1474"/>
                      <a:pt x="2182" y="1481"/>
                    </a:cubicBezTo>
                    <a:cubicBezTo>
                      <a:pt x="2195" y="1479"/>
                      <a:pt x="2205" y="1473"/>
                      <a:pt x="2212" y="1465"/>
                    </a:cubicBezTo>
                    <a:cubicBezTo>
                      <a:pt x="2209" y="1486"/>
                      <a:pt x="2234" y="1473"/>
                      <a:pt x="2239" y="1485"/>
                    </a:cubicBezTo>
                    <a:cubicBezTo>
                      <a:pt x="2229" y="1481"/>
                      <a:pt x="2233" y="1493"/>
                      <a:pt x="2232" y="1500"/>
                    </a:cubicBezTo>
                    <a:cubicBezTo>
                      <a:pt x="2251" y="1497"/>
                      <a:pt x="2256" y="1478"/>
                      <a:pt x="2269" y="1469"/>
                    </a:cubicBezTo>
                    <a:cubicBezTo>
                      <a:pt x="2265" y="1463"/>
                      <a:pt x="2253" y="1467"/>
                      <a:pt x="2252" y="1457"/>
                    </a:cubicBezTo>
                    <a:close/>
                    <a:moveTo>
                      <a:pt x="2246" y="1393"/>
                    </a:moveTo>
                    <a:cubicBezTo>
                      <a:pt x="2248" y="1384"/>
                      <a:pt x="2253" y="1377"/>
                      <a:pt x="2252" y="1365"/>
                    </a:cubicBezTo>
                    <a:cubicBezTo>
                      <a:pt x="2244" y="1364"/>
                      <a:pt x="2240" y="1390"/>
                      <a:pt x="2246" y="1393"/>
                    </a:cubicBezTo>
                    <a:close/>
                    <a:moveTo>
                      <a:pt x="2246" y="597"/>
                    </a:moveTo>
                    <a:cubicBezTo>
                      <a:pt x="2234" y="593"/>
                      <a:pt x="2241" y="609"/>
                      <a:pt x="2239" y="617"/>
                    </a:cubicBezTo>
                    <a:cubicBezTo>
                      <a:pt x="2251" y="615"/>
                      <a:pt x="2248" y="606"/>
                      <a:pt x="2246" y="597"/>
                    </a:cubicBezTo>
                    <a:close/>
                    <a:moveTo>
                      <a:pt x="2239" y="537"/>
                    </a:moveTo>
                    <a:cubicBezTo>
                      <a:pt x="2232" y="510"/>
                      <a:pt x="2200" y="512"/>
                      <a:pt x="2199" y="477"/>
                    </a:cubicBezTo>
                    <a:cubicBezTo>
                      <a:pt x="2179" y="472"/>
                      <a:pt x="2166" y="457"/>
                      <a:pt x="2148" y="449"/>
                    </a:cubicBezTo>
                    <a:cubicBezTo>
                      <a:pt x="2141" y="479"/>
                      <a:pt x="2166" y="482"/>
                      <a:pt x="2178" y="497"/>
                    </a:cubicBezTo>
                    <a:cubicBezTo>
                      <a:pt x="2185" y="496"/>
                      <a:pt x="2177" y="491"/>
                      <a:pt x="2182" y="489"/>
                    </a:cubicBezTo>
                    <a:cubicBezTo>
                      <a:pt x="2186" y="493"/>
                      <a:pt x="2191" y="494"/>
                      <a:pt x="2199" y="493"/>
                    </a:cubicBezTo>
                    <a:cubicBezTo>
                      <a:pt x="2197" y="516"/>
                      <a:pt x="2218" y="510"/>
                      <a:pt x="2222" y="525"/>
                    </a:cubicBezTo>
                    <a:cubicBezTo>
                      <a:pt x="2212" y="530"/>
                      <a:pt x="2214" y="519"/>
                      <a:pt x="2209" y="517"/>
                    </a:cubicBezTo>
                    <a:cubicBezTo>
                      <a:pt x="2215" y="528"/>
                      <a:pt x="2222" y="560"/>
                      <a:pt x="2236" y="549"/>
                    </a:cubicBezTo>
                    <a:cubicBezTo>
                      <a:pt x="2232" y="546"/>
                      <a:pt x="2223" y="530"/>
                      <a:pt x="2229" y="529"/>
                    </a:cubicBezTo>
                    <a:cubicBezTo>
                      <a:pt x="2230" y="534"/>
                      <a:pt x="2233" y="537"/>
                      <a:pt x="2239" y="537"/>
                    </a:cubicBezTo>
                    <a:close/>
                    <a:moveTo>
                      <a:pt x="2202" y="577"/>
                    </a:moveTo>
                    <a:cubicBezTo>
                      <a:pt x="2212" y="585"/>
                      <a:pt x="2211" y="606"/>
                      <a:pt x="2232" y="601"/>
                    </a:cubicBezTo>
                    <a:cubicBezTo>
                      <a:pt x="2233" y="591"/>
                      <a:pt x="2227" y="588"/>
                      <a:pt x="2226" y="581"/>
                    </a:cubicBezTo>
                    <a:cubicBezTo>
                      <a:pt x="2213" y="588"/>
                      <a:pt x="2205" y="569"/>
                      <a:pt x="2202" y="577"/>
                    </a:cubicBezTo>
                    <a:close/>
                    <a:moveTo>
                      <a:pt x="2178" y="1811"/>
                    </a:moveTo>
                    <a:cubicBezTo>
                      <a:pt x="2189" y="1806"/>
                      <a:pt x="2201" y="1801"/>
                      <a:pt x="2205" y="1787"/>
                    </a:cubicBezTo>
                    <a:cubicBezTo>
                      <a:pt x="2190" y="1787"/>
                      <a:pt x="2189" y="1805"/>
                      <a:pt x="2178" y="1811"/>
                    </a:cubicBezTo>
                    <a:close/>
                    <a:moveTo>
                      <a:pt x="2175" y="577"/>
                    </a:moveTo>
                    <a:cubicBezTo>
                      <a:pt x="2182" y="598"/>
                      <a:pt x="2179" y="620"/>
                      <a:pt x="2202" y="629"/>
                    </a:cubicBezTo>
                    <a:cubicBezTo>
                      <a:pt x="2201" y="602"/>
                      <a:pt x="2189" y="588"/>
                      <a:pt x="2175" y="577"/>
                    </a:cubicBezTo>
                    <a:close/>
                    <a:moveTo>
                      <a:pt x="2178" y="1425"/>
                    </a:moveTo>
                    <a:cubicBezTo>
                      <a:pt x="2175" y="1421"/>
                      <a:pt x="2159" y="1413"/>
                      <a:pt x="2158" y="1421"/>
                    </a:cubicBezTo>
                    <a:cubicBezTo>
                      <a:pt x="2163" y="1429"/>
                      <a:pt x="2122" y="1482"/>
                      <a:pt x="2138" y="1445"/>
                    </a:cubicBezTo>
                    <a:cubicBezTo>
                      <a:pt x="2128" y="1447"/>
                      <a:pt x="2119" y="1451"/>
                      <a:pt x="2118" y="1465"/>
                    </a:cubicBezTo>
                    <a:cubicBezTo>
                      <a:pt x="2142" y="1466"/>
                      <a:pt x="2110" y="1481"/>
                      <a:pt x="2121" y="1489"/>
                    </a:cubicBezTo>
                    <a:cubicBezTo>
                      <a:pt x="2152" y="1467"/>
                      <a:pt x="2169" y="1444"/>
                      <a:pt x="2199" y="1429"/>
                    </a:cubicBezTo>
                    <a:cubicBezTo>
                      <a:pt x="2197" y="1421"/>
                      <a:pt x="2203" y="1403"/>
                      <a:pt x="2195" y="1401"/>
                    </a:cubicBezTo>
                    <a:cubicBezTo>
                      <a:pt x="2191" y="1418"/>
                      <a:pt x="2188" y="1413"/>
                      <a:pt x="2178" y="1425"/>
                    </a:cubicBezTo>
                    <a:close/>
                    <a:moveTo>
                      <a:pt x="2162" y="1493"/>
                    </a:moveTo>
                    <a:cubicBezTo>
                      <a:pt x="2171" y="1492"/>
                      <a:pt x="2176" y="1486"/>
                      <a:pt x="2175" y="1473"/>
                    </a:cubicBezTo>
                    <a:cubicBezTo>
                      <a:pt x="2166" y="1474"/>
                      <a:pt x="2164" y="1483"/>
                      <a:pt x="2162" y="1493"/>
                    </a:cubicBezTo>
                    <a:close/>
                    <a:moveTo>
                      <a:pt x="2128" y="541"/>
                    </a:moveTo>
                    <a:cubicBezTo>
                      <a:pt x="2120" y="544"/>
                      <a:pt x="2114" y="548"/>
                      <a:pt x="2115" y="561"/>
                    </a:cubicBezTo>
                    <a:cubicBezTo>
                      <a:pt x="2127" y="570"/>
                      <a:pt x="2146" y="593"/>
                      <a:pt x="2162" y="585"/>
                    </a:cubicBezTo>
                    <a:cubicBezTo>
                      <a:pt x="2152" y="569"/>
                      <a:pt x="2115" y="571"/>
                      <a:pt x="2128" y="541"/>
                    </a:cubicBezTo>
                    <a:close/>
                    <a:moveTo>
                      <a:pt x="2108" y="1883"/>
                    </a:moveTo>
                    <a:cubicBezTo>
                      <a:pt x="2112" y="1893"/>
                      <a:pt x="2106" y="1895"/>
                      <a:pt x="2111" y="1899"/>
                    </a:cubicBezTo>
                    <a:cubicBezTo>
                      <a:pt x="2128" y="1883"/>
                      <a:pt x="2128" y="1869"/>
                      <a:pt x="2141" y="1855"/>
                    </a:cubicBezTo>
                    <a:cubicBezTo>
                      <a:pt x="2127" y="1860"/>
                      <a:pt x="2120" y="1875"/>
                      <a:pt x="2108" y="1883"/>
                    </a:cubicBezTo>
                    <a:close/>
                    <a:moveTo>
                      <a:pt x="2104" y="477"/>
                    </a:moveTo>
                    <a:cubicBezTo>
                      <a:pt x="2100" y="441"/>
                      <a:pt x="2085" y="415"/>
                      <a:pt x="2057" y="406"/>
                    </a:cubicBezTo>
                    <a:cubicBezTo>
                      <a:pt x="2064" y="419"/>
                      <a:pt x="2045" y="422"/>
                      <a:pt x="2044" y="414"/>
                    </a:cubicBezTo>
                    <a:cubicBezTo>
                      <a:pt x="2046" y="414"/>
                      <a:pt x="2048" y="410"/>
                      <a:pt x="2044" y="410"/>
                    </a:cubicBezTo>
                    <a:cubicBezTo>
                      <a:pt x="2028" y="458"/>
                      <a:pt x="2089" y="457"/>
                      <a:pt x="2104" y="477"/>
                    </a:cubicBezTo>
                    <a:close/>
                    <a:moveTo>
                      <a:pt x="2118" y="461"/>
                    </a:moveTo>
                    <a:cubicBezTo>
                      <a:pt x="2122" y="437"/>
                      <a:pt x="2110" y="410"/>
                      <a:pt x="2088" y="406"/>
                    </a:cubicBezTo>
                    <a:cubicBezTo>
                      <a:pt x="2101" y="420"/>
                      <a:pt x="2095" y="458"/>
                      <a:pt x="2118" y="461"/>
                    </a:cubicBezTo>
                    <a:close/>
                    <a:moveTo>
                      <a:pt x="2067" y="310"/>
                    </a:moveTo>
                    <a:cubicBezTo>
                      <a:pt x="2077" y="326"/>
                      <a:pt x="2097" y="324"/>
                      <a:pt x="2111" y="334"/>
                    </a:cubicBezTo>
                    <a:cubicBezTo>
                      <a:pt x="2109" y="322"/>
                      <a:pt x="2123" y="329"/>
                      <a:pt x="2118" y="314"/>
                    </a:cubicBezTo>
                    <a:cubicBezTo>
                      <a:pt x="2101" y="314"/>
                      <a:pt x="2090" y="307"/>
                      <a:pt x="2081" y="298"/>
                    </a:cubicBezTo>
                    <a:cubicBezTo>
                      <a:pt x="2086" y="298"/>
                      <a:pt x="2083" y="287"/>
                      <a:pt x="2081" y="294"/>
                    </a:cubicBezTo>
                    <a:cubicBezTo>
                      <a:pt x="2078" y="301"/>
                      <a:pt x="2068" y="301"/>
                      <a:pt x="2067" y="310"/>
                    </a:cubicBezTo>
                    <a:close/>
                    <a:moveTo>
                      <a:pt x="2091" y="525"/>
                    </a:moveTo>
                    <a:cubicBezTo>
                      <a:pt x="2101" y="521"/>
                      <a:pt x="2097" y="534"/>
                      <a:pt x="2098" y="541"/>
                    </a:cubicBezTo>
                    <a:cubicBezTo>
                      <a:pt x="2106" y="541"/>
                      <a:pt x="2111" y="535"/>
                      <a:pt x="2111" y="525"/>
                    </a:cubicBezTo>
                    <a:cubicBezTo>
                      <a:pt x="2109" y="522"/>
                      <a:pt x="2092" y="516"/>
                      <a:pt x="2091" y="525"/>
                    </a:cubicBezTo>
                    <a:close/>
                    <a:moveTo>
                      <a:pt x="2081" y="1927"/>
                    </a:moveTo>
                    <a:cubicBezTo>
                      <a:pt x="2083" y="1927"/>
                      <a:pt x="2085" y="1927"/>
                      <a:pt x="2088" y="1927"/>
                    </a:cubicBezTo>
                    <a:cubicBezTo>
                      <a:pt x="2088" y="1929"/>
                      <a:pt x="2088" y="1931"/>
                      <a:pt x="2091" y="1930"/>
                    </a:cubicBezTo>
                    <a:cubicBezTo>
                      <a:pt x="2089" y="1914"/>
                      <a:pt x="2105" y="1921"/>
                      <a:pt x="2104" y="1907"/>
                    </a:cubicBezTo>
                    <a:cubicBezTo>
                      <a:pt x="2096" y="1913"/>
                      <a:pt x="2082" y="1911"/>
                      <a:pt x="2081" y="1927"/>
                    </a:cubicBezTo>
                    <a:close/>
                    <a:moveTo>
                      <a:pt x="2057" y="1759"/>
                    </a:moveTo>
                    <a:cubicBezTo>
                      <a:pt x="2059" y="1749"/>
                      <a:pt x="2079" y="1740"/>
                      <a:pt x="2071" y="1731"/>
                    </a:cubicBezTo>
                    <a:cubicBezTo>
                      <a:pt x="2066" y="1738"/>
                      <a:pt x="2045" y="1745"/>
                      <a:pt x="2057" y="1759"/>
                    </a:cubicBezTo>
                    <a:close/>
                    <a:moveTo>
                      <a:pt x="2067" y="513"/>
                    </a:moveTo>
                    <a:cubicBezTo>
                      <a:pt x="2061" y="512"/>
                      <a:pt x="2061" y="518"/>
                      <a:pt x="2057" y="521"/>
                    </a:cubicBezTo>
                    <a:cubicBezTo>
                      <a:pt x="2052" y="511"/>
                      <a:pt x="2038" y="510"/>
                      <a:pt x="2047" y="493"/>
                    </a:cubicBezTo>
                    <a:cubicBezTo>
                      <a:pt x="2038" y="489"/>
                      <a:pt x="2033" y="489"/>
                      <a:pt x="2024" y="493"/>
                    </a:cubicBezTo>
                    <a:cubicBezTo>
                      <a:pt x="2024" y="488"/>
                      <a:pt x="2029" y="485"/>
                      <a:pt x="2020" y="485"/>
                    </a:cubicBezTo>
                    <a:cubicBezTo>
                      <a:pt x="2019" y="515"/>
                      <a:pt x="2036" y="523"/>
                      <a:pt x="2040" y="545"/>
                    </a:cubicBezTo>
                    <a:cubicBezTo>
                      <a:pt x="2052" y="540"/>
                      <a:pt x="2053" y="536"/>
                      <a:pt x="2067" y="541"/>
                    </a:cubicBezTo>
                    <a:cubicBezTo>
                      <a:pt x="2055" y="523"/>
                      <a:pt x="2073" y="527"/>
                      <a:pt x="2067" y="513"/>
                    </a:cubicBezTo>
                    <a:close/>
                    <a:moveTo>
                      <a:pt x="2027" y="441"/>
                    </a:moveTo>
                    <a:cubicBezTo>
                      <a:pt x="2035" y="427"/>
                      <a:pt x="2026" y="411"/>
                      <a:pt x="2010" y="406"/>
                    </a:cubicBezTo>
                    <a:cubicBezTo>
                      <a:pt x="2011" y="425"/>
                      <a:pt x="2022" y="407"/>
                      <a:pt x="2024" y="426"/>
                    </a:cubicBezTo>
                    <a:cubicBezTo>
                      <a:pt x="2003" y="443"/>
                      <a:pt x="2020" y="475"/>
                      <a:pt x="2040" y="477"/>
                    </a:cubicBezTo>
                    <a:cubicBezTo>
                      <a:pt x="2045" y="468"/>
                      <a:pt x="2032" y="462"/>
                      <a:pt x="2040" y="461"/>
                    </a:cubicBezTo>
                    <a:cubicBezTo>
                      <a:pt x="2050" y="470"/>
                      <a:pt x="2055" y="484"/>
                      <a:pt x="2067" y="489"/>
                    </a:cubicBezTo>
                    <a:cubicBezTo>
                      <a:pt x="2056" y="472"/>
                      <a:pt x="2040" y="444"/>
                      <a:pt x="2027" y="441"/>
                    </a:cubicBezTo>
                    <a:close/>
                    <a:moveTo>
                      <a:pt x="2040" y="306"/>
                    </a:moveTo>
                    <a:cubicBezTo>
                      <a:pt x="2038" y="322"/>
                      <a:pt x="2057" y="331"/>
                      <a:pt x="2061" y="326"/>
                    </a:cubicBezTo>
                    <a:cubicBezTo>
                      <a:pt x="2050" y="324"/>
                      <a:pt x="2058" y="300"/>
                      <a:pt x="2040" y="306"/>
                    </a:cubicBezTo>
                    <a:close/>
                    <a:moveTo>
                      <a:pt x="2040" y="334"/>
                    </a:moveTo>
                    <a:cubicBezTo>
                      <a:pt x="2039" y="346"/>
                      <a:pt x="2043" y="352"/>
                      <a:pt x="2054" y="350"/>
                    </a:cubicBezTo>
                    <a:cubicBezTo>
                      <a:pt x="2056" y="337"/>
                      <a:pt x="2045" y="339"/>
                      <a:pt x="2040" y="334"/>
                    </a:cubicBezTo>
                    <a:close/>
                    <a:moveTo>
                      <a:pt x="2024" y="266"/>
                    </a:moveTo>
                    <a:cubicBezTo>
                      <a:pt x="2021" y="265"/>
                      <a:pt x="2020" y="263"/>
                      <a:pt x="2020" y="258"/>
                    </a:cubicBezTo>
                    <a:cubicBezTo>
                      <a:pt x="1999" y="254"/>
                      <a:pt x="1995" y="257"/>
                      <a:pt x="1980" y="266"/>
                    </a:cubicBezTo>
                    <a:cubicBezTo>
                      <a:pt x="1989" y="294"/>
                      <a:pt x="2017" y="268"/>
                      <a:pt x="2030" y="298"/>
                    </a:cubicBezTo>
                    <a:cubicBezTo>
                      <a:pt x="2030" y="283"/>
                      <a:pt x="2009" y="275"/>
                      <a:pt x="2024" y="266"/>
                    </a:cubicBezTo>
                    <a:close/>
                    <a:moveTo>
                      <a:pt x="1970" y="1879"/>
                    </a:moveTo>
                    <a:cubicBezTo>
                      <a:pt x="1980" y="1860"/>
                      <a:pt x="2020" y="1855"/>
                      <a:pt x="2017" y="1835"/>
                    </a:cubicBezTo>
                    <a:cubicBezTo>
                      <a:pt x="2007" y="1838"/>
                      <a:pt x="1960" y="1849"/>
                      <a:pt x="1970" y="1879"/>
                    </a:cubicBezTo>
                    <a:close/>
                    <a:moveTo>
                      <a:pt x="2010" y="1807"/>
                    </a:moveTo>
                    <a:cubicBezTo>
                      <a:pt x="2000" y="1809"/>
                      <a:pt x="1994" y="1814"/>
                      <a:pt x="1990" y="1823"/>
                    </a:cubicBezTo>
                    <a:cubicBezTo>
                      <a:pt x="2001" y="1823"/>
                      <a:pt x="2008" y="1818"/>
                      <a:pt x="2010" y="1807"/>
                    </a:cubicBezTo>
                    <a:close/>
                    <a:moveTo>
                      <a:pt x="1956" y="310"/>
                    </a:moveTo>
                    <a:cubicBezTo>
                      <a:pt x="1965" y="305"/>
                      <a:pt x="1974" y="334"/>
                      <a:pt x="1997" y="326"/>
                    </a:cubicBezTo>
                    <a:cubicBezTo>
                      <a:pt x="1987" y="307"/>
                      <a:pt x="1973" y="293"/>
                      <a:pt x="1960" y="278"/>
                    </a:cubicBezTo>
                    <a:cubicBezTo>
                      <a:pt x="1957" y="292"/>
                      <a:pt x="1951" y="279"/>
                      <a:pt x="1940" y="282"/>
                    </a:cubicBezTo>
                    <a:cubicBezTo>
                      <a:pt x="1937" y="300"/>
                      <a:pt x="1957" y="291"/>
                      <a:pt x="1960" y="302"/>
                    </a:cubicBezTo>
                    <a:cubicBezTo>
                      <a:pt x="1956" y="303"/>
                      <a:pt x="1952" y="309"/>
                      <a:pt x="1956" y="310"/>
                    </a:cubicBezTo>
                    <a:close/>
                    <a:moveTo>
                      <a:pt x="1970" y="2002"/>
                    </a:moveTo>
                    <a:cubicBezTo>
                      <a:pt x="1972" y="2003"/>
                      <a:pt x="1974" y="2006"/>
                      <a:pt x="1973" y="2010"/>
                    </a:cubicBezTo>
                    <a:cubicBezTo>
                      <a:pt x="1978" y="2001"/>
                      <a:pt x="1995" y="2007"/>
                      <a:pt x="1997" y="1994"/>
                    </a:cubicBezTo>
                    <a:cubicBezTo>
                      <a:pt x="1987" y="1999"/>
                      <a:pt x="1974" y="2000"/>
                      <a:pt x="1970" y="2002"/>
                    </a:cubicBezTo>
                    <a:close/>
                    <a:moveTo>
                      <a:pt x="1980" y="1891"/>
                    </a:moveTo>
                    <a:cubicBezTo>
                      <a:pt x="1960" y="1897"/>
                      <a:pt x="1976" y="1892"/>
                      <a:pt x="1970" y="1883"/>
                    </a:cubicBezTo>
                    <a:cubicBezTo>
                      <a:pt x="1969" y="1887"/>
                      <a:pt x="1965" y="1887"/>
                      <a:pt x="1960" y="1887"/>
                    </a:cubicBezTo>
                    <a:cubicBezTo>
                      <a:pt x="1957" y="1915"/>
                      <a:pt x="1918" y="1901"/>
                      <a:pt x="1913" y="1927"/>
                    </a:cubicBezTo>
                    <a:cubicBezTo>
                      <a:pt x="1932" y="1911"/>
                      <a:pt x="1972" y="1919"/>
                      <a:pt x="1980" y="1891"/>
                    </a:cubicBezTo>
                    <a:close/>
                    <a:moveTo>
                      <a:pt x="1990" y="1895"/>
                    </a:moveTo>
                    <a:cubicBezTo>
                      <a:pt x="1977" y="1902"/>
                      <a:pt x="1967" y="1912"/>
                      <a:pt x="1956" y="1923"/>
                    </a:cubicBezTo>
                    <a:cubicBezTo>
                      <a:pt x="1972" y="1918"/>
                      <a:pt x="1982" y="1908"/>
                      <a:pt x="1990" y="1895"/>
                    </a:cubicBezTo>
                    <a:close/>
                    <a:moveTo>
                      <a:pt x="1919" y="2102"/>
                    </a:moveTo>
                    <a:cubicBezTo>
                      <a:pt x="1925" y="2126"/>
                      <a:pt x="1962" y="2117"/>
                      <a:pt x="1963" y="2094"/>
                    </a:cubicBezTo>
                    <a:cubicBezTo>
                      <a:pt x="1949" y="2097"/>
                      <a:pt x="1934" y="2099"/>
                      <a:pt x="1919" y="2102"/>
                    </a:cubicBezTo>
                    <a:close/>
                    <a:moveTo>
                      <a:pt x="1903" y="1978"/>
                    </a:moveTo>
                    <a:cubicBezTo>
                      <a:pt x="1902" y="1993"/>
                      <a:pt x="1919" y="1992"/>
                      <a:pt x="1923" y="1982"/>
                    </a:cubicBezTo>
                    <a:cubicBezTo>
                      <a:pt x="1919" y="1978"/>
                      <a:pt x="1911" y="1978"/>
                      <a:pt x="1903" y="1978"/>
                    </a:cubicBezTo>
                    <a:close/>
                    <a:moveTo>
                      <a:pt x="1899" y="2114"/>
                    </a:moveTo>
                    <a:cubicBezTo>
                      <a:pt x="1883" y="2113"/>
                      <a:pt x="1865" y="2131"/>
                      <a:pt x="1852" y="2122"/>
                    </a:cubicBezTo>
                    <a:cubicBezTo>
                      <a:pt x="1858" y="2123"/>
                      <a:pt x="1861" y="2116"/>
                      <a:pt x="1855" y="2114"/>
                    </a:cubicBezTo>
                    <a:cubicBezTo>
                      <a:pt x="1834" y="2133"/>
                      <a:pt x="1804" y="2117"/>
                      <a:pt x="1788" y="2141"/>
                    </a:cubicBezTo>
                    <a:cubicBezTo>
                      <a:pt x="1822" y="2125"/>
                      <a:pt x="1864" y="2145"/>
                      <a:pt x="1899" y="2114"/>
                    </a:cubicBezTo>
                    <a:close/>
                    <a:moveTo>
                      <a:pt x="1818" y="2169"/>
                    </a:moveTo>
                    <a:cubicBezTo>
                      <a:pt x="1824" y="2182"/>
                      <a:pt x="1827" y="2178"/>
                      <a:pt x="1828" y="2189"/>
                    </a:cubicBezTo>
                    <a:cubicBezTo>
                      <a:pt x="1864" y="2183"/>
                      <a:pt x="1888" y="2165"/>
                      <a:pt x="1906" y="2138"/>
                    </a:cubicBezTo>
                    <a:cubicBezTo>
                      <a:pt x="1901" y="2138"/>
                      <a:pt x="1898" y="2136"/>
                      <a:pt x="1896" y="2134"/>
                    </a:cubicBezTo>
                    <a:cubicBezTo>
                      <a:pt x="1891" y="2136"/>
                      <a:pt x="1895" y="2149"/>
                      <a:pt x="1889" y="2149"/>
                    </a:cubicBezTo>
                    <a:cubicBezTo>
                      <a:pt x="1871" y="2144"/>
                      <a:pt x="1852" y="2143"/>
                      <a:pt x="1842" y="2138"/>
                    </a:cubicBezTo>
                    <a:cubicBezTo>
                      <a:pt x="1840" y="2161"/>
                      <a:pt x="1874" y="2150"/>
                      <a:pt x="1876" y="2157"/>
                    </a:cubicBezTo>
                    <a:cubicBezTo>
                      <a:pt x="1857" y="2171"/>
                      <a:pt x="1839" y="2170"/>
                      <a:pt x="1818" y="2169"/>
                    </a:cubicBezTo>
                    <a:close/>
                    <a:moveTo>
                      <a:pt x="1704" y="215"/>
                    </a:moveTo>
                    <a:cubicBezTo>
                      <a:pt x="1704" y="209"/>
                      <a:pt x="1708" y="209"/>
                      <a:pt x="1707" y="203"/>
                    </a:cubicBezTo>
                    <a:cubicBezTo>
                      <a:pt x="1690" y="199"/>
                      <a:pt x="1678" y="188"/>
                      <a:pt x="1680" y="171"/>
                    </a:cubicBezTo>
                    <a:cubicBezTo>
                      <a:pt x="1668" y="171"/>
                      <a:pt x="1654" y="168"/>
                      <a:pt x="1650" y="179"/>
                    </a:cubicBezTo>
                    <a:cubicBezTo>
                      <a:pt x="1660" y="187"/>
                      <a:pt x="1680" y="183"/>
                      <a:pt x="1680" y="203"/>
                    </a:cubicBezTo>
                    <a:cubicBezTo>
                      <a:pt x="1676" y="203"/>
                      <a:pt x="1671" y="202"/>
                      <a:pt x="1670" y="207"/>
                    </a:cubicBezTo>
                    <a:cubicBezTo>
                      <a:pt x="1674" y="214"/>
                      <a:pt x="1672" y="228"/>
                      <a:pt x="1684" y="234"/>
                    </a:cubicBezTo>
                    <a:cubicBezTo>
                      <a:pt x="1684" y="230"/>
                      <a:pt x="1683" y="223"/>
                      <a:pt x="1687" y="222"/>
                    </a:cubicBezTo>
                    <a:cubicBezTo>
                      <a:pt x="1691" y="232"/>
                      <a:pt x="1698" y="239"/>
                      <a:pt x="1711" y="238"/>
                    </a:cubicBezTo>
                    <a:cubicBezTo>
                      <a:pt x="1711" y="223"/>
                      <a:pt x="1694" y="229"/>
                      <a:pt x="1691" y="218"/>
                    </a:cubicBezTo>
                    <a:cubicBezTo>
                      <a:pt x="1704" y="217"/>
                      <a:pt x="1687" y="208"/>
                      <a:pt x="1704" y="215"/>
                    </a:cubicBezTo>
                    <a:close/>
                    <a:moveTo>
                      <a:pt x="1593" y="2157"/>
                    </a:moveTo>
                    <a:cubicBezTo>
                      <a:pt x="1618" y="2157"/>
                      <a:pt x="1659" y="2158"/>
                      <a:pt x="1674" y="2134"/>
                    </a:cubicBezTo>
                    <a:cubicBezTo>
                      <a:pt x="1654" y="2123"/>
                      <a:pt x="1612" y="2127"/>
                      <a:pt x="1593" y="2157"/>
                    </a:cubicBezTo>
                    <a:close/>
                    <a:moveTo>
                      <a:pt x="1415" y="59"/>
                    </a:moveTo>
                    <a:cubicBezTo>
                      <a:pt x="1410" y="59"/>
                      <a:pt x="1407" y="61"/>
                      <a:pt x="1405" y="63"/>
                    </a:cubicBezTo>
                    <a:cubicBezTo>
                      <a:pt x="1405" y="66"/>
                      <a:pt x="1405" y="69"/>
                      <a:pt x="1405" y="71"/>
                    </a:cubicBezTo>
                    <a:cubicBezTo>
                      <a:pt x="1414" y="72"/>
                      <a:pt x="1419" y="78"/>
                      <a:pt x="1428" y="79"/>
                    </a:cubicBezTo>
                    <a:cubicBezTo>
                      <a:pt x="1430" y="64"/>
                      <a:pt x="1402" y="75"/>
                      <a:pt x="1415" y="59"/>
                    </a:cubicBezTo>
                    <a:close/>
                    <a:moveTo>
                      <a:pt x="1341" y="2145"/>
                    </a:moveTo>
                    <a:cubicBezTo>
                      <a:pt x="1346" y="2150"/>
                      <a:pt x="1370" y="2153"/>
                      <a:pt x="1374" y="2145"/>
                    </a:cubicBezTo>
                    <a:cubicBezTo>
                      <a:pt x="1365" y="2146"/>
                      <a:pt x="1348" y="2134"/>
                      <a:pt x="1341" y="2145"/>
                    </a:cubicBezTo>
                    <a:close/>
                    <a:moveTo>
                      <a:pt x="1287" y="2149"/>
                    </a:moveTo>
                    <a:cubicBezTo>
                      <a:pt x="1300" y="2152"/>
                      <a:pt x="1324" y="2166"/>
                      <a:pt x="1334" y="2149"/>
                    </a:cubicBezTo>
                    <a:cubicBezTo>
                      <a:pt x="1315" y="2155"/>
                      <a:pt x="1298" y="2139"/>
                      <a:pt x="1287" y="2149"/>
                    </a:cubicBezTo>
                    <a:close/>
                    <a:moveTo>
                      <a:pt x="1196" y="2118"/>
                    </a:moveTo>
                    <a:cubicBezTo>
                      <a:pt x="1220" y="2127"/>
                      <a:pt x="1253" y="2144"/>
                      <a:pt x="1280" y="2138"/>
                    </a:cubicBezTo>
                    <a:cubicBezTo>
                      <a:pt x="1280" y="2132"/>
                      <a:pt x="1284" y="2132"/>
                      <a:pt x="1283" y="2126"/>
                    </a:cubicBezTo>
                    <a:cubicBezTo>
                      <a:pt x="1249" y="2131"/>
                      <a:pt x="1223" y="2107"/>
                      <a:pt x="1196" y="2118"/>
                    </a:cubicBezTo>
                    <a:close/>
                    <a:moveTo>
                      <a:pt x="1253" y="2161"/>
                    </a:moveTo>
                    <a:cubicBezTo>
                      <a:pt x="1259" y="2161"/>
                      <a:pt x="1278" y="2174"/>
                      <a:pt x="1277" y="2157"/>
                    </a:cubicBezTo>
                    <a:cubicBezTo>
                      <a:pt x="1270" y="2160"/>
                      <a:pt x="1255" y="2153"/>
                      <a:pt x="1253" y="2161"/>
                    </a:cubicBezTo>
                    <a:close/>
                    <a:moveTo>
                      <a:pt x="1172" y="163"/>
                    </a:moveTo>
                    <a:cubicBezTo>
                      <a:pt x="1184" y="155"/>
                      <a:pt x="1183" y="181"/>
                      <a:pt x="1189" y="167"/>
                    </a:cubicBezTo>
                    <a:cubicBezTo>
                      <a:pt x="1187" y="167"/>
                      <a:pt x="1185" y="166"/>
                      <a:pt x="1186" y="163"/>
                    </a:cubicBezTo>
                    <a:cubicBezTo>
                      <a:pt x="1188" y="162"/>
                      <a:pt x="1192" y="163"/>
                      <a:pt x="1193" y="159"/>
                    </a:cubicBezTo>
                    <a:cubicBezTo>
                      <a:pt x="1187" y="152"/>
                      <a:pt x="1175" y="155"/>
                      <a:pt x="1172" y="163"/>
                    </a:cubicBezTo>
                    <a:close/>
                    <a:moveTo>
                      <a:pt x="1166" y="107"/>
                    </a:moveTo>
                    <a:cubicBezTo>
                      <a:pt x="1171" y="102"/>
                      <a:pt x="1177" y="106"/>
                      <a:pt x="1189" y="107"/>
                    </a:cubicBezTo>
                    <a:cubicBezTo>
                      <a:pt x="1194" y="92"/>
                      <a:pt x="1150" y="98"/>
                      <a:pt x="1166" y="107"/>
                    </a:cubicBezTo>
                    <a:close/>
                    <a:moveTo>
                      <a:pt x="1007" y="1927"/>
                    </a:moveTo>
                    <a:cubicBezTo>
                      <a:pt x="1044" y="1955"/>
                      <a:pt x="1085" y="1978"/>
                      <a:pt x="1132" y="1994"/>
                    </a:cubicBezTo>
                    <a:cubicBezTo>
                      <a:pt x="1127" y="1980"/>
                      <a:pt x="1143" y="1992"/>
                      <a:pt x="1142" y="1982"/>
                    </a:cubicBezTo>
                    <a:cubicBezTo>
                      <a:pt x="1089" y="1979"/>
                      <a:pt x="1058" y="1929"/>
                      <a:pt x="1007" y="1927"/>
                    </a:cubicBezTo>
                    <a:close/>
                    <a:moveTo>
                      <a:pt x="1058" y="167"/>
                    </a:moveTo>
                    <a:cubicBezTo>
                      <a:pt x="1057" y="172"/>
                      <a:pt x="1053" y="174"/>
                      <a:pt x="1055" y="183"/>
                    </a:cubicBezTo>
                    <a:cubicBezTo>
                      <a:pt x="1082" y="167"/>
                      <a:pt x="1110" y="177"/>
                      <a:pt x="1132" y="155"/>
                    </a:cubicBezTo>
                    <a:cubicBezTo>
                      <a:pt x="1112" y="151"/>
                      <a:pt x="1104" y="156"/>
                      <a:pt x="1088" y="151"/>
                    </a:cubicBezTo>
                    <a:cubicBezTo>
                      <a:pt x="1084" y="167"/>
                      <a:pt x="1068" y="179"/>
                      <a:pt x="1058" y="167"/>
                    </a:cubicBezTo>
                    <a:close/>
                    <a:moveTo>
                      <a:pt x="1014" y="159"/>
                    </a:moveTo>
                    <a:cubicBezTo>
                      <a:pt x="1011" y="163"/>
                      <a:pt x="1010" y="169"/>
                      <a:pt x="1011" y="179"/>
                    </a:cubicBezTo>
                    <a:cubicBezTo>
                      <a:pt x="1024" y="176"/>
                      <a:pt x="1037" y="173"/>
                      <a:pt x="1041" y="159"/>
                    </a:cubicBezTo>
                    <a:cubicBezTo>
                      <a:pt x="1029" y="160"/>
                      <a:pt x="1025" y="165"/>
                      <a:pt x="1014" y="159"/>
                    </a:cubicBezTo>
                    <a:close/>
                    <a:moveTo>
                      <a:pt x="984" y="222"/>
                    </a:moveTo>
                    <a:cubicBezTo>
                      <a:pt x="992" y="219"/>
                      <a:pt x="1003" y="219"/>
                      <a:pt x="1004" y="207"/>
                    </a:cubicBezTo>
                    <a:cubicBezTo>
                      <a:pt x="992" y="205"/>
                      <a:pt x="984" y="210"/>
                      <a:pt x="984" y="222"/>
                    </a:cubicBezTo>
                    <a:close/>
                    <a:moveTo>
                      <a:pt x="900" y="2225"/>
                    </a:moveTo>
                    <a:cubicBezTo>
                      <a:pt x="928" y="2229"/>
                      <a:pt x="966" y="2263"/>
                      <a:pt x="981" y="2257"/>
                    </a:cubicBezTo>
                    <a:cubicBezTo>
                      <a:pt x="954" y="2248"/>
                      <a:pt x="933" y="2212"/>
                      <a:pt x="900" y="2225"/>
                    </a:cubicBezTo>
                    <a:close/>
                    <a:moveTo>
                      <a:pt x="927" y="2130"/>
                    </a:moveTo>
                    <a:cubicBezTo>
                      <a:pt x="943" y="2140"/>
                      <a:pt x="957" y="2153"/>
                      <a:pt x="977" y="2157"/>
                    </a:cubicBezTo>
                    <a:cubicBezTo>
                      <a:pt x="972" y="2137"/>
                      <a:pt x="939" y="2128"/>
                      <a:pt x="927" y="2130"/>
                    </a:cubicBezTo>
                    <a:close/>
                    <a:moveTo>
                      <a:pt x="944" y="282"/>
                    </a:moveTo>
                    <a:cubicBezTo>
                      <a:pt x="955" y="283"/>
                      <a:pt x="964" y="280"/>
                      <a:pt x="967" y="270"/>
                    </a:cubicBezTo>
                    <a:cubicBezTo>
                      <a:pt x="958" y="273"/>
                      <a:pt x="948" y="274"/>
                      <a:pt x="944" y="282"/>
                    </a:cubicBezTo>
                    <a:close/>
                    <a:moveTo>
                      <a:pt x="923" y="246"/>
                    </a:moveTo>
                    <a:cubicBezTo>
                      <a:pt x="926" y="257"/>
                      <a:pt x="917" y="254"/>
                      <a:pt x="917" y="262"/>
                    </a:cubicBezTo>
                    <a:cubicBezTo>
                      <a:pt x="940" y="272"/>
                      <a:pt x="938" y="236"/>
                      <a:pt x="954" y="250"/>
                    </a:cubicBezTo>
                    <a:cubicBezTo>
                      <a:pt x="949" y="222"/>
                      <a:pt x="934" y="259"/>
                      <a:pt x="923" y="246"/>
                    </a:cubicBezTo>
                    <a:close/>
                    <a:moveTo>
                      <a:pt x="728" y="493"/>
                    </a:moveTo>
                    <a:cubicBezTo>
                      <a:pt x="722" y="488"/>
                      <a:pt x="718" y="471"/>
                      <a:pt x="735" y="477"/>
                    </a:cubicBezTo>
                    <a:cubicBezTo>
                      <a:pt x="737" y="465"/>
                      <a:pt x="723" y="472"/>
                      <a:pt x="728" y="457"/>
                    </a:cubicBezTo>
                    <a:cubicBezTo>
                      <a:pt x="739" y="470"/>
                      <a:pt x="758" y="460"/>
                      <a:pt x="752" y="445"/>
                    </a:cubicBezTo>
                    <a:cubicBezTo>
                      <a:pt x="740" y="442"/>
                      <a:pt x="747" y="462"/>
                      <a:pt x="735" y="457"/>
                    </a:cubicBezTo>
                    <a:cubicBezTo>
                      <a:pt x="737" y="437"/>
                      <a:pt x="717" y="467"/>
                      <a:pt x="715" y="453"/>
                    </a:cubicBezTo>
                    <a:cubicBezTo>
                      <a:pt x="730" y="432"/>
                      <a:pt x="757" y="446"/>
                      <a:pt x="769" y="426"/>
                    </a:cubicBezTo>
                    <a:cubicBezTo>
                      <a:pt x="764" y="421"/>
                      <a:pt x="753" y="422"/>
                      <a:pt x="755" y="410"/>
                    </a:cubicBezTo>
                    <a:cubicBezTo>
                      <a:pt x="759" y="409"/>
                      <a:pt x="765" y="410"/>
                      <a:pt x="765" y="406"/>
                    </a:cubicBezTo>
                    <a:cubicBezTo>
                      <a:pt x="757" y="405"/>
                      <a:pt x="757" y="395"/>
                      <a:pt x="762" y="390"/>
                    </a:cubicBezTo>
                    <a:cubicBezTo>
                      <a:pt x="739" y="401"/>
                      <a:pt x="705" y="437"/>
                      <a:pt x="715" y="461"/>
                    </a:cubicBezTo>
                    <a:cubicBezTo>
                      <a:pt x="713" y="474"/>
                      <a:pt x="686" y="477"/>
                      <a:pt x="698" y="493"/>
                    </a:cubicBezTo>
                    <a:cubicBezTo>
                      <a:pt x="707" y="487"/>
                      <a:pt x="716" y="490"/>
                      <a:pt x="728" y="493"/>
                    </a:cubicBezTo>
                    <a:close/>
                    <a:moveTo>
                      <a:pt x="624" y="593"/>
                    </a:moveTo>
                    <a:cubicBezTo>
                      <a:pt x="651" y="566"/>
                      <a:pt x="707" y="581"/>
                      <a:pt x="725" y="529"/>
                    </a:cubicBezTo>
                    <a:cubicBezTo>
                      <a:pt x="700" y="520"/>
                      <a:pt x="655" y="540"/>
                      <a:pt x="651" y="565"/>
                    </a:cubicBezTo>
                    <a:cubicBezTo>
                      <a:pt x="651" y="562"/>
                      <a:pt x="662" y="553"/>
                      <a:pt x="661" y="561"/>
                    </a:cubicBezTo>
                    <a:cubicBezTo>
                      <a:pt x="655" y="577"/>
                      <a:pt x="621" y="580"/>
                      <a:pt x="624" y="593"/>
                    </a:cubicBezTo>
                    <a:close/>
                    <a:moveTo>
                      <a:pt x="678" y="378"/>
                    </a:moveTo>
                    <a:cubicBezTo>
                      <a:pt x="688" y="373"/>
                      <a:pt x="686" y="384"/>
                      <a:pt x="691" y="386"/>
                    </a:cubicBezTo>
                    <a:cubicBezTo>
                      <a:pt x="691" y="379"/>
                      <a:pt x="700" y="383"/>
                      <a:pt x="698" y="374"/>
                    </a:cubicBezTo>
                    <a:cubicBezTo>
                      <a:pt x="692" y="376"/>
                      <a:pt x="678" y="369"/>
                      <a:pt x="678" y="378"/>
                    </a:cubicBezTo>
                    <a:close/>
                    <a:moveTo>
                      <a:pt x="624" y="577"/>
                    </a:moveTo>
                    <a:cubicBezTo>
                      <a:pt x="624" y="572"/>
                      <a:pt x="624" y="566"/>
                      <a:pt x="624" y="561"/>
                    </a:cubicBezTo>
                    <a:cubicBezTo>
                      <a:pt x="611" y="574"/>
                      <a:pt x="611" y="556"/>
                      <a:pt x="600" y="565"/>
                    </a:cubicBezTo>
                    <a:cubicBezTo>
                      <a:pt x="613" y="562"/>
                      <a:pt x="605" y="581"/>
                      <a:pt x="597" y="577"/>
                    </a:cubicBezTo>
                    <a:cubicBezTo>
                      <a:pt x="597" y="573"/>
                      <a:pt x="597" y="569"/>
                      <a:pt x="597" y="565"/>
                    </a:cubicBezTo>
                    <a:cubicBezTo>
                      <a:pt x="585" y="566"/>
                      <a:pt x="580" y="577"/>
                      <a:pt x="577" y="589"/>
                    </a:cubicBezTo>
                    <a:cubicBezTo>
                      <a:pt x="590" y="575"/>
                      <a:pt x="601" y="584"/>
                      <a:pt x="617" y="577"/>
                    </a:cubicBezTo>
                    <a:cubicBezTo>
                      <a:pt x="615" y="577"/>
                      <a:pt x="613" y="574"/>
                      <a:pt x="617" y="573"/>
                    </a:cubicBezTo>
                    <a:cubicBezTo>
                      <a:pt x="618" y="576"/>
                      <a:pt x="620" y="577"/>
                      <a:pt x="624" y="577"/>
                    </a:cubicBezTo>
                    <a:close/>
                    <a:moveTo>
                      <a:pt x="597" y="541"/>
                    </a:moveTo>
                    <a:cubicBezTo>
                      <a:pt x="601" y="549"/>
                      <a:pt x="623" y="532"/>
                      <a:pt x="614" y="525"/>
                    </a:cubicBezTo>
                    <a:cubicBezTo>
                      <a:pt x="614" y="537"/>
                      <a:pt x="597" y="529"/>
                      <a:pt x="597" y="541"/>
                    </a:cubicBezTo>
                    <a:close/>
                    <a:moveTo>
                      <a:pt x="617" y="1763"/>
                    </a:moveTo>
                    <a:cubicBezTo>
                      <a:pt x="611" y="1764"/>
                      <a:pt x="610" y="1759"/>
                      <a:pt x="604" y="1759"/>
                    </a:cubicBezTo>
                    <a:cubicBezTo>
                      <a:pt x="603" y="1771"/>
                      <a:pt x="613" y="1790"/>
                      <a:pt x="617" y="1783"/>
                    </a:cubicBezTo>
                    <a:cubicBezTo>
                      <a:pt x="607" y="1780"/>
                      <a:pt x="619" y="1770"/>
                      <a:pt x="617" y="1763"/>
                    </a:cubicBezTo>
                    <a:close/>
                    <a:moveTo>
                      <a:pt x="590" y="609"/>
                    </a:moveTo>
                    <a:cubicBezTo>
                      <a:pt x="605" y="612"/>
                      <a:pt x="604" y="595"/>
                      <a:pt x="610" y="589"/>
                    </a:cubicBezTo>
                    <a:cubicBezTo>
                      <a:pt x="603" y="594"/>
                      <a:pt x="589" y="592"/>
                      <a:pt x="590" y="609"/>
                    </a:cubicBezTo>
                    <a:close/>
                    <a:moveTo>
                      <a:pt x="570" y="553"/>
                    </a:moveTo>
                    <a:cubicBezTo>
                      <a:pt x="582" y="554"/>
                      <a:pt x="590" y="550"/>
                      <a:pt x="594" y="541"/>
                    </a:cubicBezTo>
                    <a:cubicBezTo>
                      <a:pt x="585" y="544"/>
                      <a:pt x="570" y="540"/>
                      <a:pt x="570" y="553"/>
                    </a:cubicBezTo>
                    <a:close/>
                    <a:moveTo>
                      <a:pt x="560" y="1696"/>
                    </a:moveTo>
                    <a:cubicBezTo>
                      <a:pt x="563" y="1717"/>
                      <a:pt x="579" y="1744"/>
                      <a:pt x="590" y="1743"/>
                    </a:cubicBezTo>
                    <a:cubicBezTo>
                      <a:pt x="576" y="1732"/>
                      <a:pt x="573" y="1708"/>
                      <a:pt x="560" y="1696"/>
                    </a:cubicBezTo>
                    <a:close/>
                    <a:moveTo>
                      <a:pt x="550" y="1166"/>
                    </a:moveTo>
                    <a:cubicBezTo>
                      <a:pt x="548" y="1171"/>
                      <a:pt x="543" y="1173"/>
                      <a:pt x="536" y="1174"/>
                    </a:cubicBezTo>
                    <a:cubicBezTo>
                      <a:pt x="537" y="1169"/>
                      <a:pt x="541" y="1168"/>
                      <a:pt x="540" y="1162"/>
                    </a:cubicBezTo>
                    <a:cubicBezTo>
                      <a:pt x="513" y="1171"/>
                      <a:pt x="528" y="1204"/>
                      <a:pt x="536" y="1222"/>
                    </a:cubicBezTo>
                    <a:cubicBezTo>
                      <a:pt x="546" y="1209"/>
                      <a:pt x="554" y="1195"/>
                      <a:pt x="560" y="1178"/>
                    </a:cubicBezTo>
                    <a:cubicBezTo>
                      <a:pt x="546" y="1180"/>
                      <a:pt x="563" y="1167"/>
                      <a:pt x="550" y="1166"/>
                    </a:cubicBezTo>
                    <a:close/>
                    <a:moveTo>
                      <a:pt x="536" y="1704"/>
                    </a:moveTo>
                    <a:cubicBezTo>
                      <a:pt x="546" y="1710"/>
                      <a:pt x="549" y="1744"/>
                      <a:pt x="560" y="1735"/>
                    </a:cubicBezTo>
                    <a:cubicBezTo>
                      <a:pt x="551" y="1730"/>
                      <a:pt x="554" y="1710"/>
                      <a:pt x="550" y="1700"/>
                    </a:cubicBezTo>
                    <a:cubicBezTo>
                      <a:pt x="541" y="1705"/>
                      <a:pt x="539" y="1698"/>
                      <a:pt x="536" y="1704"/>
                    </a:cubicBezTo>
                    <a:close/>
                    <a:moveTo>
                      <a:pt x="543" y="1668"/>
                    </a:moveTo>
                    <a:cubicBezTo>
                      <a:pt x="540" y="1674"/>
                      <a:pt x="542" y="1699"/>
                      <a:pt x="557" y="1696"/>
                    </a:cubicBezTo>
                    <a:cubicBezTo>
                      <a:pt x="557" y="1681"/>
                      <a:pt x="551" y="1673"/>
                      <a:pt x="543" y="1668"/>
                    </a:cubicBezTo>
                    <a:close/>
                    <a:moveTo>
                      <a:pt x="520" y="1664"/>
                    </a:moveTo>
                    <a:cubicBezTo>
                      <a:pt x="519" y="1677"/>
                      <a:pt x="529" y="1700"/>
                      <a:pt x="536" y="1692"/>
                    </a:cubicBezTo>
                    <a:cubicBezTo>
                      <a:pt x="528" y="1685"/>
                      <a:pt x="527" y="1671"/>
                      <a:pt x="520" y="1664"/>
                    </a:cubicBezTo>
                    <a:close/>
                    <a:moveTo>
                      <a:pt x="526" y="1114"/>
                    </a:moveTo>
                    <a:cubicBezTo>
                      <a:pt x="514" y="1110"/>
                      <a:pt x="517" y="1124"/>
                      <a:pt x="506" y="1122"/>
                    </a:cubicBezTo>
                    <a:cubicBezTo>
                      <a:pt x="506" y="1117"/>
                      <a:pt x="520" y="1110"/>
                      <a:pt x="509" y="1106"/>
                    </a:cubicBezTo>
                    <a:cubicBezTo>
                      <a:pt x="509" y="1111"/>
                      <a:pt x="505" y="1109"/>
                      <a:pt x="506" y="1102"/>
                    </a:cubicBezTo>
                    <a:cubicBezTo>
                      <a:pt x="501" y="1102"/>
                      <a:pt x="499" y="1104"/>
                      <a:pt x="496" y="1106"/>
                    </a:cubicBezTo>
                    <a:cubicBezTo>
                      <a:pt x="500" y="1101"/>
                      <a:pt x="498" y="1094"/>
                      <a:pt x="493" y="1090"/>
                    </a:cubicBezTo>
                    <a:cubicBezTo>
                      <a:pt x="482" y="1132"/>
                      <a:pt x="510" y="1152"/>
                      <a:pt x="499" y="1182"/>
                    </a:cubicBezTo>
                    <a:cubicBezTo>
                      <a:pt x="514" y="1179"/>
                      <a:pt x="502" y="1160"/>
                      <a:pt x="523" y="1158"/>
                    </a:cubicBezTo>
                    <a:cubicBezTo>
                      <a:pt x="517" y="1156"/>
                      <a:pt x="524" y="1153"/>
                      <a:pt x="523" y="1146"/>
                    </a:cubicBezTo>
                    <a:cubicBezTo>
                      <a:pt x="515" y="1141"/>
                      <a:pt x="507" y="1155"/>
                      <a:pt x="506" y="1146"/>
                    </a:cubicBezTo>
                    <a:cubicBezTo>
                      <a:pt x="510" y="1133"/>
                      <a:pt x="520" y="1125"/>
                      <a:pt x="526" y="1114"/>
                    </a:cubicBezTo>
                    <a:close/>
                    <a:moveTo>
                      <a:pt x="496" y="1831"/>
                    </a:moveTo>
                    <a:cubicBezTo>
                      <a:pt x="503" y="1834"/>
                      <a:pt x="509" y="1857"/>
                      <a:pt x="516" y="1847"/>
                    </a:cubicBezTo>
                    <a:cubicBezTo>
                      <a:pt x="507" y="1847"/>
                      <a:pt x="505" y="1818"/>
                      <a:pt x="496" y="1831"/>
                    </a:cubicBezTo>
                    <a:close/>
                    <a:moveTo>
                      <a:pt x="499" y="1047"/>
                    </a:moveTo>
                    <a:cubicBezTo>
                      <a:pt x="491" y="1058"/>
                      <a:pt x="493" y="1077"/>
                      <a:pt x="496" y="1086"/>
                    </a:cubicBezTo>
                    <a:cubicBezTo>
                      <a:pt x="498" y="1081"/>
                      <a:pt x="501" y="1076"/>
                      <a:pt x="503" y="1071"/>
                    </a:cubicBezTo>
                    <a:cubicBezTo>
                      <a:pt x="485" y="1073"/>
                      <a:pt x="513" y="1052"/>
                      <a:pt x="499" y="1047"/>
                    </a:cubicBezTo>
                    <a:close/>
                    <a:moveTo>
                      <a:pt x="466" y="1719"/>
                    </a:moveTo>
                    <a:cubicBezTo>
                      <a:pt x="472" y="1732"/>
                      <a:pt x="479" y="1744"/>
                      <a:pt x="489" y="1751"/>
                    </a:cubicBezTo>
                    <a:cubicBezTo>
                      <a:pt x="488" y="1735"/>
                      <a:pt x="479" y="1708"/>
                      <a:pt x="466" y="1719"/>
                    </a:cubicBezTo>
                    <a:close/>
                    <a:moveTo>
                      <a:pt x="469" y="1055"/>
                    </a:moveTo>
                    <a:cubicBezTo>
                      <a:pt x="464" y="1054"/>
                      <a:pt x="462" y="1056"/>
                      <a:pt x="459" y="1059"/>
                    </a:cubicBezTo>
                    <a:cubicBezTo>
                      <a:pt x="466" y="1078"/>
                      <a:pt x="463" y="1085"/>
                      <a:pt x="459" y="1106"/>
                    </a:cubicBezTo>
                    <a:cubicBezTo>
                      <a:pt x="481" y="1106"/>
                      <a:pt x="471" y="1072"/>
                      <a:pt x="469" y="1055"/>
                    </a:cubicBezTo>
                    <a:close/>
                    <a:moveTo>
                      <a:pt x="452" y="1680"/>
                    </a:moveTo>
                    <a:cubicBezTo>
                      <a:pt x="454" y="1690"/>
                      <a:pt x="459" y="1698"/>
                      <a:pt x="466" y="1704"/>
                    </a:cubicBezTo>
                    <a:cubicBezTo>
                      <a:pt x="465" y="1691"/>
                      <a:pt x="461" y="1682"/>
                      <a:pt x="452" y="1680"/>
                    </a:cubicBezTo>
                    <a:close/>
                    <a:moveTo>
                      <a:pt x="405" y="1405"/>
                    </a:moveTo>
                    <a:cubicBezTo>
                      <a:pt x="399" y="1427"/>
                      <a:pt x="412" y="1427"/>
                      <a:pt x="425" y="1433"/>
                    </a:cubicBezTo>
                    <a:cubicBezTo>
                      <a:pt x="429" y="1423"/>
                      <a:pt x="431" y="1410"/>
                      <a:pt x="439" y="1405"/>
                    </a:cubicBezTo>
                    <a:cubicBezTo>
                      <a:pt x="431" y="1397"/>
                      <a:pt x="413" y="1401"/>
                      <a:pt x="405" y="1405"/>
                    </a:cubicBezTo>
                    <a:close/>
                    <a:moveTo>
                      <a:pt x="378" y="979"/>
                    </a:moveTo>
                    <a:cubicBezTo>
                      <a:pt x="384" y="979"/>
                      <a:pt x="380" y="990"/>
                      <a:pt x="385" y="991"/>
                    </a:cubicBezTo>
                    <a:cubicBezTo>
                      <a:pt x="392" y="982"/>
                      <a:pt x="402" y="976"/>
                      <a:pt x="402" y="959"/>
                    </a:cubicBezTo>
                    <a:cubicBezTo>
                      <a:pt x="387" y="966"/>
                      <a:pt x="388" y="967"/>
                      <a:pt x="378" y="979"/>
                    </a:cubicBezTo>
                    <a:close/>
                    <a:moveTo>
                      <a:pt x="186" y="983"/>
                    </a:moveTo>
                    <a:cubicBezTo>
                      <a:pt x="191" y="966"/>
                      <a:pt x="204" y="937"/>
                      <a:pt x="193" y="915"/>
                    </a:cubicBezTo>
                    <a:cubicBezTo>
                      <a:pt x="190" y="935"/>
                      <a:pt x="176" y="961"/>
                      <a:pt x="186" y="983"/>
                    </a:cubicBezTo>
                    <a:close/>
                    <a:moveTo>
                      <a:pt x="136" y="903"/>
                    </a:moveTo>
                    <a:cubicBezTo>
                      <a:pt x="148" y="906"/>
                      <a:pt x="146" y="892"/>
                      <a:pt x="146" y="879"/>
                    </a:cubicBezTo>
                    <a:cubicBezTo>
                      <a:pt x="136" y="879"/>
                      <a:pt x="136" y="891"/>
                      <a:pt x="136" y="903"/>
                    </a:cubicBezTo>
                    <a:close/>
                    <a:moveTo>
                      <a:pt x="96" y="967"/>
                    </a:moveTo>
                    <a:cubicBezTo>
                      <a:pt x="96" y="999"/>
                      <a:pt x="89" y="1031"/>
                      <a:pt x="102" y="1055"/>
                    </a:cubicBezTo>
                    <a:cubicBezTo>
                      <a:pt x="116" y="1036"/>
                      <a:pt x="116" y="1016"/>
                      <a:pt x="116" y="987"/>
                    </a:cubicBezTo>
                    <a:cubicBezTo>
                      <a:pt x="104" y="989"/>
                      <a:pt x="103" y="979"/>
                      <a:pt x="96" y="967"/>
                    </a:cubicBezTo>
                    <a:close/>
                    <a:moveTo>
                      <a:pt x="62" y="887"/>
                    </a:moveTo>
                    <a:cubicBezTo>
                      <a:pt x="65" y="920"/>
                      <a:pt x="55" y="926"/>
                      <a:pt x="48" y="939"/>
                    </a:cubicBezTo>
                    <a:cubicBezTo>
                      <a:pt x="51" y="945"/>
                      <a:pt x="57" y="948"/>
                      <a:pt x="65" y="947"/>
                    </a:cubicBezTo>
                    <a:cubicBezTo>
                      <a:pt x="67" y="929"/>
                      <a:pt x="79" y="894"/>
                      <a:pt x="62" y="887"/>
                    </a:cubicBezTo>
                    <a:close/>
                    <a:moveTo>
                      <a:pt x="59" y="1011"/>
                    </a:moveTo>
                    <a:cubicBezTo>
                      <a:pt x="52" y="1022"/>
                      <a:pt x="56" y="1049"/>
                      <a:pt x="65" y="1055"/>
                    </a:cubicBezTo>
                    <a:cubicBezTo>
                      <a:pt x="75" y="1043"/>
                      <a:pt x="74" y="1015"/>
                      <a:pt x="59" y="101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648" y="690"/>
                <a:ext cx="1090" cy="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</a:rPr>
                  <a:t>壹</a:t>
                </a:r>
              </a:p>
            </p:txBody>
          </p:sp>
        </p:grp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2303" y="839"/>
              <a:ext cx="805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 b="1">
                  <a:latin typeface="汉仪颜楷简" panose="00020600040101010101" charset="-122"/>
                  <a:ea typeface="汉仪颜楷简" panose="00020600040101010101" charset="-122"/>
                </a:rPr>
                <a:t>元朝疆域和民族交融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3265" y="1633220"/>
            <a:ext cx="5491480" cy="4361815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sp>
        <p:nvSpPr>
          <p:cNvPr id="19" name="TextBox 2"/>
          <p:cNvSpPr/>
          <p:nvPr>
            <p:custDataLst>
              <p:tags r:id="rId2"/>
            </p:custDataLst>
          </p:nvPr>
        </p:nvSpPr>
        <p:spPr>
          <a:xfrm>
            <a:off x="6499860" y="1682750"/>
            <a:ext cx="5205730" cy="2676525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白塔寺，是妙应寺的俗称，始建于元朝，位于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北京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市西城区阜成门内大街，是一座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藏传佛教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格鲁派寺院。寺内建于元朝的白塔，是中国现存年代最早、规模最大的藏传佛塔。</a:t>
            </a:r>
          </a:p>
        </p:txBody>
      </p:sp>
      <p:sp>
        <p:nvSpPr>
          <p:cNvPr id="21" name="TextBox 12"/>
          <p:cNvSpPr/>
          <p:nvPr>
            <p:custDataLst>
              <p:tags r:id="rId3"/>
            </p:custDataLst>
          </p:nvPr>
        </p:nvSpPr>
        <p:spPr>
          <a:xfrm>
            <a:off x="6519545" y="4594860"/>
            <a:ext cx="5205730" cy="138366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5B5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自主学习：阅读课本，元朝是一个什么样的朝代？其民族融合的典型代表是什么？</a:t>
            </a:r>
          </a:p>
        </p:txBody>
      </p:sp>
      <p:grpSp>
        <p:nvGrpSpPr>
          <p:cNvPr id="32" name="组合 31"/>
          <p:cNvGrpSpPr/>
          <p:nvPr>
            <p:custDataLst>
              <p:tags r:id="rId4"/>
            </p:custDataLst>
          </p:nvPr>
        </p:nvGrpSpPr>
        <p:grpSpPr>
          <a:xfrm>
            <a:off x="387350" y="355600"/>
            <a:ext cx="6192520" cy="929640"/>
            <a:chOff x="610" y="560"/>
            <a:chExt cx="9752" cy="1464"/>
          </a:xfrm>
        </p:grpSpPr>
        <p:grpSp>
          <p:nvGrpSpPr>
            <p:cNvPr id="2" name="组合 1"/>
            <p:cNvGrpSpPr/>
            <p:nvPr>
              <p:custDataLst>
                <p:tags r:id="rId5"/>
              </p:custDataLst>
            </p:nvPr>
          </p:nvGrpSpPr>
          <p:grpSpPr>
            <a:xfrm>
              <a:off x="610" y="560"/>
              <a:ext cx="1693" cy="1464"/>
              <a:chOff x="1392" y="560"/>
              <a:chExt cx="1693" cy="1464"/>
            </a:xfrm>
          </p:grpSpPr>
          <p:sp>
            <p:nvSpPr>
              <p:cNvPr id="3" name="Freeform 771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392" y="560"/>
                <a:ext cx="1693" cy="1464"/>
              </a:xfrm>
              <a:custGeom>
                <a:avLst/>
                <a:gdLst>
                  <a:gd name="T0" fmla="*/ 2037 w 2725"/>
                  <a:gd name="T1" fmla="*/ 1938 h 2364"/>
                  <a:gd name="T2" fmla="*/ 2256 w 2725"/>
                  <a:gd name="T3" fmla="*/ 1692 h 2364"/>
                  <a:gd name="T4" fmla="*/ 2192 w 2725"/>
                  <a:gd name="T5" fmla="*/ 1863 h 2364"/>
                  <a:gd name="T6" fmla="*/ 1896 w 2725"/>
                  <a:gd name="T7" fmla="*/ 2173 h 2364"/>
                  <a:gd name="T8" fmla="*/ 1253 w 2725"/>
                  <a:gd name="T9" fmla="*/ 2245 h 2364"/>
                  <a:gd name="T10" fmla="*/ 1361 w 2725"/>
                  <a:gd name="T11" fmla="*/ 2173 h 2364"/>
                  <a:gd name="T12" fmla="*/ 967 w 2725"/>
                  <a:gd name="T13" fmla="*/ 2185 h 2364"/>
                  <a:gd name="T14" fmla="*/ 755 w 2725"/>
                  <a:gd name="T15" fmla="*/ 2197 h 2364"/>
                  <a:gd name="T16" fmla="*/ 560 w 2725"/>
                  <a:gd name="T17" fmla="*/ 1835 h 2364"/>
                  <a:gd name="T18" fmla="*/ 365 w 2725"/>
                  <a:gd name="T19" fmla="*/ 1934 h 2364"/>
                  <a:gd name="T20" fmla="*/ 415 w 2725"/>
                  <a:gd name="T21" fmla="*/ 1612 h 2364"/>
                  <a:gd name="T22" fmla="*/ 445 w 2725"/>
                  <a:gd name="T23" fmla="*/ 1226 h 2364"/>
                  <a:gd name="T24" fmla="*/ 284 w 2725"/>
                  <a:gd name="T25" fmla="*/ 1019 h 2364"/>
                  <a:gd name="T26" fmla="*/ 129 w 2725"/>
                  <a:gd name="T27" fmla="*/ 979 h 2364"/>
                  <a:gd name="T28" fmla="*/ 345 w 2725"/>
                  <a:gd name="T29" fmla="*/ 565 h 2364"/>
                  <a:gd name="T30" fmla="*/ 419 w 2725"/>
                  <a:gd name="T31" fmla="*/ 537 h 2364"/>
                  <a:gd name="T32" fmla="*/ 681 w 2725"/>
                  <a:gd name="T33" fmla="*/ 410 h 2364"/>
                  <a:gd name="T34" fmla="*/ 832 w 2725"/>
                  <a:gd name="T35" fmla="*/ 234 h 2364"/>
                  <a:gd name="T36" fmla="*/ 1068 w 2725"/>
                  <a:gd name="T37" fmla="*/ 71 h 2364"/>
                  <a:gd name="T38" fmla="*/ 1256 w 2725"/>
                  <a:gd name="T39" fmla="*/ 111 h 2364"/>
                  <a:gd name="T40" fmla="*/ 1421 w 2725"/>
                  <a:gd name="T41" fmla="*/ 23 h 2364"/>
                  <a:gd name="T42" fmla="*/ 1519 w 2725"/>
                  <a:gd name="T43" fmla="*/ 107 h 2364"/>
                  <a:gd name="T44" fmla="*/ 1896 w 2725"/>
                  <a:gd name="T45" fmla="*/ 242 h 2364"/>
                  <a:gd name="T46" fmla="*/ 2135 w 2725"/>
                  <a:gd name="T47" fmla="*/ 294 h 2364"/>
                  <a:gd name="T48" fmla="*/ 2263 w 2725"/>
                  <a:gd name="T49" fmla="*/ 382 h 2364"/>
                  <a:gd name="T50" fmla="*/ 2451 w 2725"/>
                  <a:gd name="T51" fmla="*/ 433 h 2364"/>
                  <a:gd name="T52" fmla="*/ 2438 w 2725"/>
                  <a:gd name="T53" fmla="*/ 569 h 2364"/>
                  <a:gd name="T54" fmla="*/ 2454 w 2725"/>
                  <a:gd name="T55" fmla="*/ 915 h 2364"/>
                  <a:gd name="T56" fmla="*/ 2411 w 2725"/>
                  <a:gd name="T57" fmla="*/ 1345 h 2364"/>
                  <a:gd name="T58" fmla="*/ 2353 w 2725"/>
                  <a:gd name="T59" fmla="*/ 1222 h 2364"/>
                  <a:gd name="T60" fmla="*/ 2296 w 2725"/>
                  <a:gd name="T61" fmla="*/ 1508 h 2364"/>
                  <a:gd name="T62" fmla="*/ 2475 w 2725"/>
                  <a:gd name="T63" fmla="*/ 1421 h 2364"/>
                  <a:gd name="T64" fmla="*/ 2478 w 2725"/>
                  <a:gd name="T65" fmla="*/ 1321 h 2364"/>
                  <a:gd name="T66" fmla="*/ 2572 w 2725"/>
                  <a:gd name="T67" fmla="*/ 1142 h 2364"/>
                  <a:gd name="T68" fmla="*/ 2713 w 2725"/>
                  <a:gd name="T69" fmla="*/ 939 h 2364"/>
                  <a:gd name="T70" fmla="*/ 2582 w 2725"/>
                  <a:gd name="T71" fmla="*/ 1385 h 2364"/>
                  <a:gd name="T72" fmla="*/ 2660 w 2725"/>
                  <a:gd name="T73" fmla="*/ 1202 h 2364"/>
                  <a:gd name="T74" fmla="*/ 2475 w 2725"/>
                  <a:gd name="T75" fmla="*/ 1015 h 2364"/>
                  <a:gd name="T76" fmla="*/ 2357 w 2725"/>
                  <a:gd name="T77" fmla="*/ 844 h 2364"/>
                  <a:gd name="T78" fmla="*/ 2377 w 2725"/>
                  <a:gd name="T79" fmla="*/ 493 h 2364"/>
                  <a:gd name="T80" fmla="*/ 2357 w 2725"/>
                  <a:gd name="T81" fmla="*/ 537 h 2364"/>
                  <a:gd name="T82" fmla="*/ 2273 w 2725"/>
                  <a:gd name="T83" fmla="*/ 557 h 2364"/>
                  <a:gd name="T84" fmla="*/ 2353 w 2725"/>
                  <a:gd name="T85" fmla="*/ 1162 h 2364"/>
                  <a:gd name="T86" fmla="*/ 2296 w 2725"/>
                  <a:gd name="T87" fmla="*/ 732 h 2364"/>
                  <a:gd name="T88" fmla="*/ 2249 w 2725"/>
                  <a:gd name="T89" fmla="*/ 700 h 2364"/>
                  <a:gd name="T90" fmla="*/ 2276 w 2725"/>
                  <a:gd name="T91" fmla="*/ 1182 h 2364"/>
                  <a:gd name="T92" fmla="*/ 2209 w 2725"/>
                  <a:gd name="T93" fmla="*/ 1449 h 2364"/>
                  <a:gd name="T94" fmla="*/ 2222 w 2725"/>
                  <a:gd name="T95" fmla="*/ 525 h 2364"/>
                  <a:gd name="T96" fmla="*/ 2199 w 2725"/>
                  <a:gd name="T97" fmla="*/ 1429 h 2364"/>
                  <a:gd name="T98" fmla="*/ 2088 w 2725"/>
                  <a:gd name="T99" fmla="*/ 406 h 2364"/>
                  <a:gd name="T100" fmla="*/ 2067 w 2725"/>
                  <a:gd name="T101" fmla="*/ 513 h 2364"/>
                  <a:gd name="T102" fmla="*/ 2040 w 2725"/>
                  <a:gd name="T103" fmla="*/ 334 h 2364"/>
                  <a:gd name="T104" fmla="*/ 1997 w 2725"/>
                  <a:gd name="T105" fmla="*/ 1994 h 2364"/>
                  <a:gd name="T106" fmla="*/ 1899 w 2725"/>
                  <a:gd name="T107" fmla="*/ 2114 h 2364"/>
                  <a:gd name="T108" fmla="*/ 1593 w 2725"/>
                  <a:gd name="T109" fmla="*/ 2157 h 2364"/>
                  <a:gd name="T110" fmla="*/ 1253 w 2725"/>
                  <a:gd name="T111" fmla="*/ 2161 h 2364"/>
                  <a:gd name="T112" fmla="*/ 1041 w 2725"/>
                  <a:gd name="T113" fmla="*/ 159 h 2364"/>
                  <a:gd name="T114" fmla="*/ 728 w 2725"/>
                  <a:gd name="T115" fmla="*/ 457 h 2364"/>
                  <a:gd name="T116" fmla="*/ 624 w 2725"/>
                  <a:gd name="T117" fmla="*/ 577 h 2364"/>
                  <a:gd name="T118" fmla="*/ 594 w 2725"/>
                  <a:gd name="T119" fmla="*/ 541 h 2364"/>
                  <a:gd name="T120" fmla="*/ 520 w 2725"/>
                  <a:gd name="T121" fmla="*/ 1664 h 2364"/>
                  <a:gd name="T122" fmla="*/ 489 w 2725"/>
                  <a:gd name="T123" fmla="*/ 1751 h 2364"/>
                  <a:gd name="T124" fmla="*/ 136 w 2725"/>
                  <a:gd name="T125" fmla="*/ 903 h 2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25" h="2364">
                    <a:moveTo>
                      <a:pt x="2545" y="1425"/>
                    </a:moveTo>
                    <a:cubicBezTo>
                      <a:pt x="2545" y="1418"/>
                      <a:pt x="2543" y="1415"/>
                      <a:pt x="2539" y="1413"/>
                    </a:cubicBezTo>
                    <a:cubicBezTo>
                      <a:pt x="2499" y="1426"/>
                      <a:pt x="2508" y="1451"/>
                      <a:pt x="2491" y="1485"/>
                    </a:cubicBezTo>
                    <a:cubicBezTo>
                      <a:pt x="2495" y="1494"/>
                      <a:pt x="2508" y="1478"/>
                      <a:pt x="2508" y="1497"/>
                    </a:cubicBezTo>
                    <a:cubicBezTo>
                      <a:pt x="2496" y="1489"/>
                      <a:pt x="2502" y="1491"/>
                      <a:pt x="2488" y="1497"/>
                    </a:cubicBezTo>
                    <a:cubicBezTo>
                      <a:pt x="2488" y="1487"/>
                      <a:pt x="2489" y="1477"/>
                      <a:pt x="2485" y="1473"/>
                    </a:cubicBezTo>
                    <a:cubicBezTo>
                      <a:pt x="2454" y="1496"/>
                      <a:pt x="2417" y="1512"/>
                      <a:pt x="2387" y="1536"/>
                    </a:cubicBezTo>
                    <a:cubicBezTo>
                      <a:pt x="2389" y="1540"/>
                      <a:pt x="2395" y="1540"/>
                      <a:pt x="2394" y="1548"/>
                    </a:cubicBezTo>
                    <a:cubicBezTo>
                      <a:pt x="2366" y="1551"/>
                      <a:pt x="2321" y="1554"/>
                      <a:pt x="2310" y="1600"/>
                    </a:cubicBezTo>
                    <a:cubicBezTo>
                      <a:pt x="2300" y="1580"/>
                      <a:pt x="2284" y="1607"/>
                      <a:pt x="2273" y="1588"/>
                    </a:cubicBezTo>
                    <a:cubicBezTo>
                      <a:pt x="2238" y="1604"/>
                      <a:pt x="2191" y="1626"/>
                      <a:pt x="2182" y="1668"/>
                    </a:cubicBezTo>
                    <a:cubicBezTo>
                      <a:pt x="2143" y="1671"/>
                      <a:pt x="2119" y="1679"/>
                      <a:pt x="2118" y="1715"/>
                    </a:cubicBezTo>
                    <a:cubicBezTo>
                      <a:pt x="2082" y="1721"/>
                      <a:pt x="2062" y="1775"/>
                      <a:pt x="2037" y="1807"/>
                    </a:cubicBezTo>
                    <a:cubicBezTo>
                      <a:pt x="2056" y="1830"/>
                      <a:pt x="2013" y="1847"/>
                      <a:pt x="2017" y="1867"/>
                    </a:cubicBezTo>
                    <a:cubicBezTo>
                      <a:pt x="1995" y="1864"/>
                      <a:pt x="2001" y="1879"/>
                      <a:pt x="1997" y="1891"/>
                    </a:cubicBezTo>
                    <a:cubicBezTo>
                      <a:pt x="2013" y="1899"/>
                      <a:pt x="2024" y="1867"/>
                      <a:pt x="2044" y="1867"/>
                    </a:cubicBezTo>
                    <a:cubicBezTo>
                      <a:pt x="2035" y="1888"/>
                      <a:pt x="2013" y="1894"/>
                      <a:pt x="2003" y="1915"/>
                    </a:cubicBezTo>
                    <a:cubicBezTo>
                      <a:pt x="2010" y="1924"/>
                      <a:pt x="2028" y="1915"/>
                      <a:pt x="2034" y="1911"/>
                    </a:cubicBezTo>
                    <a:cubicBezTo>
                      <a:pt x="2041" y="1919"/>
                      <a:pt x="2019" y="1925"/>
                      <a:pt x="2017" y="1934"/>
                    </a:cubicBezTo>
                    <a:cubicBezTo>
                      <a:pt x="2020" y="1949"/>
                      <a:pt x="2027" y="1937"/>
                      <a:pt x="2037" y="1938"/>
                    </a:cubicBezTo>
                    <a:cubicBezTo>
                      <a:pt x="2037" y="1952"/>
                      <a:pt x="2017" y="1941"/>
                      <a:pt x="2017" y="1954"/>
                    </a:cubicBezTo>
                    <a:cubicBezTo>
                      <a:pt x="2043" y="1958"/>
                      <a:pt x="2064" y="1920"/>
                      <a:pt x="2084" y="1903"/>
                    </a:cubicBezTo>
                    <a:cubicBezTo>
                      <a:pt x="2084" y="1894"/>
                      <a:pt x="2076" y="1894"/>
                      <a:pt x="2067" y="1895"/>
                    </a:cubicBezTo>
                    <a:cubicBezTo>
                      <a:pt x="2068" y="1882"/>
                      <a:pt x="2087" y="1892"/>
                      <a:pt x="2084" y="1875"/>
                    </a:cubicBezTo>
                    <a:cubicBezTo>
                      <a:pt x="2087" y="1882"/>
                      <a:pt x="2098" y="1883"/>
                      <a:pt x="2091" y="1891"/>
                    </a:cubicBezTo>
                    <a:cubicBezTo>
                      <a:pt x="2107" y="1887"/>
                      <a:pt x="2109" y="1867"/>
                      <a:pt x="2121" y="1859"/>
                    </a:cubicBezTo>
                    <a:cubicBezTo>
                      <a:pt x="2118" y="1850"/>
                      <a:pt x="2111" y="1870"/>
                      <a:pt x="2101" y="1867"/>
                    </a:cubicBezTo>
                    <a:cubicBezTo>
                      <a:pt x="2100" y="1860"/>
                      <a:pt x="2104" y="1860"/>
                      <a:pt x="2104" y="1855"/>
                    </a:cubicBezTo>
                    <a:cubicBezTo>
                      <a:pt x="2085" y="1858"/>
                      <a:pt x="2076" y="1887"/>
                      <a:pt x="2057" y="1879"/>
                    </a:cubicBezTo>
                    <a:cubicBezTo>
                      <a:pt x="2086" y="1851"/>
                      <a:pt x="2131" y="1841"/>
                      <a:pt x="2145" y="1795"/>
                    </a:cubicBezTo>
                    <a:cubicBezTo>
                      <a:pt x="2164" y="1790"/>
                      <a:pt x="2177" y="1798"/>
                      <a:pt x="2182" y="1771"/>
                    </a:cubicBezTo>
                    <a:cubicBezTo>
                      <a:pt x="2176" y="1771"/>
                      <a:pt x="2175" y="1776"/>
                      <a:pt x="2168" y="1775"/>
                    </a:cubicBezTo>
                    <a:cubicBezTo>
                      <a:pt x="2179" y="1785"/>
                      <a:pt x="2171" y="1779"/>
                      <a:pt x="2165" y="1787"/>
                    </a:cubicBezTo>
                    <a:cubicBezTo>
                      <a:pt x="2165" y="1770"/>
                      <a:pt x="2169" y="1721"/>
                      <a:pt x="2205" y="1735"/>
                    </a:cubicBezTo>
                    <a:cubicBezTo>
                      <a:pt x="2210" y="1727"/>
                      <a:pt x="2216" y="1722"/>
                      <a:pt x="2219" y="1712"/>
                    </a:cubicBezTo>
                    <a:cubicBezTo>
                      <a:pt x="2205" y="1710"/>
                      <a:pt x="2212" y="1707"/>
                      <a:pt x="2219" y="1692"/>
                    </a:cubicBezTo>
                    <a:cubicBezTo>
                      <a:pt x="2211" y="1668"/>
                      <a:pt x="2197" y="1700"/>
                      <a:pt x="2192" y="1692"/>
                    </a:cubicBezTo>
                    <a:cubicBezTo>
                      <a:pt x="2201" y="1657"/>
                      <a:pt x="2243" y="1662"/>
                      <a:pt x="2259" y="1636"/>
                    </a:cubicBezTo>
                    <a:cubicBezTo>
                      <a:pt x="2262" y="1650"/>
                      <a:pt x="2243" y="1673"/>
                      <a:pt x="2229" y="1680"/>
                    </a:cubicBezTo>
                    <a:cubicBezTo>
                      <a:pt x="2235" y="1676"/>
                      <a:pt x="2247" y="1679"/>
                      <a:pt x="2256" y="1692"/>
                    </a:cubicBezTo>
                    <a:cubicBezTo>
                      <a:pt x="2276" y="1666"/>
                      <a:pt x="2291" y="1615"/>
                      <a:pt x="2316" y="1608"/>
                    </a:cubicBezTo>
                    <a:cubicBezTo>
                      <a:pt x="2324" y="1610"/>
                      <a:pt x="2304" y="1633"/>
                      <a:pt x="2313" y="1636"/>
                    </a:cubicBezTo>
                    <a:cubicBezTo>
                      <a:pt x="2283" y="1644"/>
                      <a:pt x="2275" y="1699"/>
                      <a:pt x="2249" y="1700"/>
                    </a:cubicBezTo>
                    <a:cubicBezTo>
                      <a:pt x="2251" y="1703"/>
                      <a:pt x="2252" y="1707"/>
                      <a:pt x="2256" y="1708"/>
                    </a:cubicBezTo>
                    <a:cubicBezTo>
                      <a:pt x="2253" y="1710"/>
                      <a:pt x="2242" y="1708"/>
                      <a:pt x="2246" y="1727"/>
                    </a:cubicBezTo>
                    <a:cubicBezTo>
                      <a:pt x="2232" y="1739"/>
                      <a:pt x="2226" y="1732"/>
                      <a:pt x="2226" y="1747"/>
                    </a:cubicBezTo>
                    <a:cubicBezTo>
                      <a:pt x="2202" y="1747"/>
                      <a:pt x="2192" y="1760"/>
                      <a:pt x="2182" y="1775"/>
                    </a:cubicBezTo>
                    <a:cubicBezTo>
                      <a:pt x="2219" y="1784"/>
                      <a:pt x="2228" y="1735"/>
                      <a:pt x="2259" y="1731"/>
                    </a:cubicBezTo>
                    <a:cubicBezTo>
                      <a:pt x="2262" y="1742"/>
                      <a:pt x="2253" y="1739"/>
                      <a:pt x="2252" y="1747"/>
                    </a:cubicBezTo>
                    <a:cubicBezTo>
                      <a:pt x="2258" y="1744"/>
                      <a:pt x="2261" y="1736"/>
                      <a:pt x="2273" y="1739"/>
                    </a:cubicBezTo>
                    <a:cubicBezTo>
                      <a:pt x="2270" y="1753"/>
                      <a:pt x="2278" y="1755"/>
                      <a:pt x="2276" y="1767"/>
                    </a:cubicBezTo>
                    <a:cubicBezTo>
                      <a:pt x="2266" y="1768"/>
                      <a:pt x="2264" y="1776"/>
                      <a:pt x="2259" y="1783"/>
                    </a:cubicBezTo>
                    <a:cubicBezTo>
                      <a:pt x="2251" y="1782"/>
                      <a:pt x="2263" y="1773"/>
                      <a:pt x="2263" y="1767"/>
                    </a:cubicBezTo>
                    <a:cubicBezTo>
                      <a:pt x="2262" y="1763"/>
                      <a:pt x="2256" y="1765"/>
                      <a:pt x="2256" y="1759"/>
                    </a:cubicBezTo>
                    <a:cubicBezTo>
                      <a:pt x="2248" y="1766"/>
                      <a:pt x="2248" y="1782"/>
                      <a:pt x="2239" y="1787"/>
                    </a:cubicBezTo>
                    <a:cubicBezTo>
                      <a:pt x="2234" y="1780"/>
                      <a:pt x="2238" y="1768"/>
                      <a:pt x="2246" y="1759"/>
                    </a:cubicBezTo>
                    <a:cubicBezTo>
                      <a:pt x="2233" y="1766"/>
                      <a:pt x="2219" y="1771"/>
                      <a:pt x="2209" y="1779"/>
                    </a:cubicBezTo>
                    <a:cubicBezTo>
                      <a:pt x="2208" y="1790"/>
                      <a:pt x="2217" y="1791"/>
                      <a:pt x="2226" y="1791"/>
                    </a:cubicBezTo>
                    <a:cubicBezTo>
                      <a:pt x="2226" y="1821"/>
                      <a:pt x="2220" y="1883"/>
                      <a:pt x="2185" y="1879"/>
                    </a:cubicBezTo>
                    <a:cubicBezTo>
                      <a:pt x="2183" y="1868"/>
                      <a:pt x="2192" y="1871"/>
                      <a:pt x="2192" y="1863"/>
                    </a:cubicBezTo>
                    <a:cubicBezTo>
                      <a:pt x="2181" y="1862"/>
                      <a:pt x="2178" y="1870"/>
                      <a:pt x="2165" y="1867"/>
                    </a:cubicBezTo>
                    <a:cubicBezTo>
                      <a:pt x="2149" y="1892"/>
                      <a:pt x="2124" y="1906"/>
                      <a:pt x="2101" y="1923"/>
                    </a:cubicBezTo>
                    <a:cubicBezTo>
                      <a:pt x="2104" y="1926"/>
                      <a:pt x="2107" y="1929"/>
                      <a:pt x="2111" y="1930"/>
                    </a:cubicBezTo>
                    <a:cubicBezTo>
                      <a:pt x="2100" y="1947"/>
                      <a:pt x="2083" y="1934"/>
                      <a:pt x="2074" y="1950"/>
                    </a:cubicBezTo>
                    <a:cubicBezTo>
                      <a:pt x="2066" y="1945"/>
                      <a:pt x="2084" y="1939"/>
                      <a:pt x="2084" y="1930"/>
                    </a:cubicBezTo>
                    <a:cubicBezTo>
                      <a:pt x="2059" y="1944"/>
                      <a:pt x="2035" y="1960"/>
                      <a:pt x="2017" y="1982"/>
                    </a:cubicBezTo>
                    <a:cubicBezTo>
                      <a:pt x="2031" y="1982"/>
                      <a:pt x="2035" y="1969"/>
                      <a:pt x="2047" y="1966"/>
                    </a:cubicBezTo>
                    <a:cubicBezTo>
                      <a:pt x="2055" y="1965"/>
                      <a:pt x="2045" y="1984"/>
                      <a:pt x="2057" y="1978"/>
                    </a:cubicBezTo>
                    <a:cubicBezTo>
                      <a:pt x="2047" y="1993"/>
                      <a:pt x="2026" y="1988"/>
                      <a:pt x="2030" y="2010"/>
                    </a:cubicBezTo>
                    <a:cubicBezTo>
                      <a:pt x="2017" y="2001"/>
                      <a:pt x="1997" y="2003"/>
                      <a:pt x="1997" y="2030"/>
                    </a:cubicBezTo>
                    <a:cubicBezTo>
                      <a:pt x="2036" y="2029"/>
                      <a:pt x="2077" y="1995"/>
                      <a:pt x="2125" y="1982"/>
                    </a:cubicBezTo>
                    <a:cubicBezTo>
                      <a:pt x="2100" y="2008"/>
                      <a:pt x="2044" y="2028"/>
                      <a:pt x="2030" y="2042"/>
                    </a:cubicBezTo>
                    <a:cubicBezTo>
                      <a:pt x="2030" y="2048"/>
                      <a:pt x="2025" y="2059"/>
                      <a:pt x="2024" y="2074"/>
                    </a:cubicBezTo>
                    <a:cubicBezTo>
                      <a:pt x="2005" y="2077"/>
                      <a:pt x="1989" y="2070"/>
                      <a:pt x="1987" y="2098"/>
                    </a:cubicBezTo>
                    <a:cubicBezTo>
                      <a:pt x="2016" y="2078"/>
                      <a:pt x="2062" y="2078"/>
                      <a:pt x="2094" y="2062"/>
                    </a:cubicBezTo>
                    <a:cubicBezTo>
                      <a:pt x="2080" y="2086"/>
                      <a:pt x="2035" y="2074"/>
                      <a:pt x="2027" y="2106"/>
                    </a:cubicBezTo>
                    <a:cubicBezTo>
                      <a:pt x="2022" y="2093"/>
                      <a:pt x="1991" y="2100"/>
                      <a:pt x="1990" y="2118"/>
                    </a:cubicBezTo>
                    <a:cubicBezTo>
                      <a:pt x="1969" y="2115"/>
                      <a:pt x="1959" y="2123"/>
                      <a:pt x="1940" y="2122"/>
                    </a:cubicBezTo>
                    <a:cubicBezTo>
                      <a:pt x="1940" y="2132"/>
                      <a:pt x="1938" y="2145"/>
                      <a:pt x="1946" y="2145"/>
                    </a:cubicBezTo>
                    <a:cubicBezTo>
                      <a:pt x="1935" y="2171"/>
                      <a:pt x="1905" y="2148"/>
                      <a:pt x="1896" y="2173"/>
                    </a:cubicBezTo>
                    <a:cubicBezTo>
                      <a:pt x="1896" y="2178"/>
                      <a:pt x="1899" y="2176"/>
                      <a:pt x="1899" y="2173"/>
                    </a:cubicBezTo>
                    <a:cubicBezTo>
                      <a:pt x="1897" y="2197"/>
                      <a:pt x="1861" y="2186"/>
                      <a:pt x="1842" y="2189"/>
                    </a:cubicBezTo>
                    <a:cubicBezTo>
                      <a:pt x="1815" y="2194"/>
                      <a:pt x="1789" y="2211"/>
                      <a:pt x="1775" y="2209"/>
                    </a:cubicBezTo>
                    <a:cubicBezTo>
                      <a:pt x="1772" y="2205"/>
                      <a:pt x="1762" y="2208"/>
                      <a:pt x="1765" y="2197"/>
                    </a:cubicBezTo>
                    <a:cubicBezTo>
                      <a:pt x="1755" y="2206"/>
                      <a:pt x="1743" y="2199"/>
                      <a:pt x="1738" y="2205"/>
                    </a:cubicBezTo>
                    <a:cubicBezTo>
                      <a:pt x="1740" y="2209"/>
                      <a:pt x="1737" y="2177"/>
                      <a:pt x="1728" y="2193"/>
                    </a:cubicBezTo>
                    <a:cubicBezTo>
                      <a:pt x="1739" y="2174"/>
                      <a:pt x="1786" y="2197"/>
                      <a:pt x="1808" y="2177"/>
                    </a:cubicBezTo>
                    <a:cubicBezTo>
                      <a:pt x="1790" y="2138"/>
                      <a:pt x="1745" y="2177"/>
                      <a:pt x="1701" y="2181"/>
                    </a:cubicBezTo>
                    <a:cubicBezTo>
                      <a:pt x="1704" y="2174"/>
                      <a:pt x="1712" y="2174"/>
                      <a:pt x="1717" y="2169"/>
                    </a:cubicBezTo>
                    <a:cubicBezTo>
                      <a:pt x="1710" y="2158"/>
                      <a:pt x="1693" y="2170"/>
                      <a:pt x="1684" y="2169"/>
                    </a:cubicBezTo>
                    <a:cubicBezTo>
                      <a:pt x="1674" y="2173"/>
                      <a:pt x="1689" y="2180"/>
                      <a:pt x="1680" y="2185"/>
                    </a:cubicBezTo>
                    <a:cubicBezTo>
                      <a:pt x="1627" y="2187"/>
                      <a:pt x="1600" y="2198"/>
                      <a:pt x="1566" y="2225"/>
                    </a:cubicBezTo>
                    <a:cubicBezTo>
                      <a:pt x="1568" y="2233"/>
                      <a:pt x="1576" y="2233"/>
                      <a:pt x="1569" y="2241"/>
                    </a:cubicBezTo>
                    <a:cubicBezTo>
                      <a:pt x="1553" y="2259"/>
                      <a:pt x="1508" y="2243"/>
                      <a:pt x="1499" y="2269"/>
                    </a:cubicBezTo>
                    <a:cubicBezTo>
                      <a:pt x="1504" y="2271"/>
                      <a:pt x="1504" y="2271"/>
                      <a:pt x="1509" y="2281"/>
                    </a:cubicBezTo>
                    <a:cubicBezTo>
                      <a:pt x="1502" y="2297"/>
                      <a:pt x="1487" y="2282"/>
                      <a:pt x="1468" y="2281"/>
                    </a:cubicBezTo>
                    <a:cubicBezTo>
                      <a:pt x="1468" y="2265"/>
                      <a:pt x="1474" y="2282"/>
                      <a:pt x="1479" y="2273"/>
                    </a:cubicBezTo>
                    <a:cubicBezTo>
                      <a:pt x="1475" y="2263"/>
                      <a:pt x="1437" y="2258"/>
                      <a:pt x="1435" y="2273"/>
                    </a:cubicBezTo>
                    <a:cubicBezTo>
                      <a:pt x="1361" y="2257"/>
                      <a:pt x="1287" y="2263"/>
                      <a:pt x="1216" y="2249"/>
                    </a:cubicBezTo>
                    <a:cubicBezTo>
                      <a:pt x="1222" y="2240"/>
                      <a:pt x="1242" y="2248"/>
                      <a:pt x="1253" y="2245"/>
                    </a:cubicBezTo>
                    <a:cubicBezTo>
                      <a:pt x="1219" y="2210"/>
                      <a:pt x="1157" y="2232"/>
                      <a:pt x="1125" y="2193"/>
                    </a:cubicBezTo>
                    <a:cubicBezTo>
                      <a:pt x="1174" y="2214"/>
                      <a:pt x="1209" y="2203"/>
                      <a:pt x="1260" y="2221"/>
                    </a:cubicBezTo>
                    <a:cubicBezTo>
                      <a:pt x="1263" y="2207"/>
                      <a:pt x="1243" y="2219"/>
                      <a:pt x="1250" y="2201"/>
                    </a:cubicBezTo>
                    <a:cubicBezTo>
                      <a:pt x="1349" y="2202"/>
                      <a:pt x="1452" y="2255"/>
                      <a:pt x="1542" y="2213"/>
                    </a:cubicBezTo>
                    <a:cubicBezTo>
                      <a:pt x="1516" y="2208"/>
                      <a:pt x="1510" y="2182"/>
                      <a:pt x="1482" y="2193"/>
                    </a:cubicBezTo>
                    <a:cubicBezTo>
                      <a:pt x="1474" y="2175"/>
                      <a:pt x="1524" y="2191"/>
                      <a:pt x="1526" y="2169"/>
                    </a:cubicBezTo>
                    <a:cubicBezTo>
                      <a:pt x="1542" y="2173"/>
                      <a:pt x="1539" y="2180"/>
                      <a:pt x="1542" y="2193"/>
                    </a:cubicBezTo>
                    <a:cubicBezTo>
                      <a:pt x="1545" y="2191"/>
                      <a:pt x="1548" y="2189"/>
                      <a:pt x="1553" y="2189"/>
                    </a:cubicBezTo>
                    <a:cubicBezTo>
                      <a:pt x="1551" y="2186"/>
                      <a:pt x="1550" y="2182"/>
                      <a:pt x="1546" y="2181"/>
                    </a:cubicBezTo>
                    <a:cubicBezTo>
                      <a:pt x="1555" y="2179"/>
                      <a:pt x="1567" y="2170"/>
                      <a:pt x="1586" y="2169"/>
                    </a:cubicBezTo>
                    <a:cubicBezTo>
                      <a:pt x="1564" y="2158"/>
                      <a:pt x="1548" y="2172"/>
                      <a:pt x="1519" y="2161"/>
                    </a:cubicBezTo>
                    <a:cubicBezTo>
                      <a:pt x="1545" y="2155"/>
                      <a:pt x="1572" y="2152"/>
                      <a:pt x="1590" y="2153"/>
                    </a:cubicBezTo>
                    <a:cubicBezTo>
                      <a:pt x="1587" y="2144"/>
                      <a:pt x="1563" y="2134"/>
                      <a:pt x="1559" y="2149"/>
                    </a:cubicBezTo>
                    <a:cubicBezTo>
                      <a:pt x="1557" y="2143"/>
                      <a:pt x="1549" y="2144"/>
                      <a:pt x="1549" y="2134"/>
                    </a:cubicBezTo>
                    <a:cubicBezTo>
                      <a:pt x="1559" y="2131"/>
                      <a:pt x="1567" y="2128"/>
                      <a:pt x="1576" y="2126"/>
                    </a:cubicBezTo>
                    <a:cubicBezTo>
                      <a:pt x="1507" y="2119"/>
                      <a:pt x="1431" y="2134"/>
                      <a:pt x="1357" y="2126"/>
                    </a:cubicBezTo>
                    <a:cubicBezTo>
                      <a:pt x="1382" y="2135"/>
                      <a:pt x="1409" y="2147"/>
                      <a:pt x="1442" y="2157"/>
                    </a:cubicBezTo>
                    <a:cubicBezTo>
                      <a:pt x="1436" y="2202"/>
                      <a:pt x="1363" y="2200"/>
                      <a:pt x="1341" y="2177"/>
                    </a:cubicBezTo>
                    <a:cubicBezTo>
                      <a:pt x="1348" y="2165"/>
                      <a:pt x="1358" y="2183"/>
                      <a:pt x="1371" y="2177"/>
                    </a:cubicBezTo>
                    <a:cubicBezTo>
                      <a:pt x="1370" y="2173"/>
                      <a:pt x="1365" y="2174"/>
                      <a:pt x="1361" y="2173"/>
                    </a:cubicBezTo>
                    <a:cubicBezTo>
                      <a:pt x="1360" y="2167"/>
                      <a:pt x="1363" y="2166"/>
                      <a:pt x="1367" y="2165"/>
                    </a:cubicBezTo>
                    <a:cubicBezTo>
                      <a:pt x="1339" y="2150"/>
                      <a:pt x="1304" y="2169"/>
                      <a:pt x="1270" y="2177"/>
                    </a:cubicBezTo>
                    <a:cubicBezTo>
                      <a:pt x="1243" y="2161"/>
                      <a:pt x="1200" y="2162"/>
                      <a:pt x="1182" y="2134"/>
                    </a:cubicBezTo>
                    <a:cubicBezTo>
                      <a:pt x="1174" y="2134"/>
                      <a:pt x="1172" y="2141"/>
                      <a:pt x="1166" y="2134"/>
                    </a:cubicBezTo>
                    <a:cubicBezTo>
                      <a:pt x="1179" y="2129"/>
                      <a:pt x="1167" y="2120"/>
                      <a:pt x="1186" y="2122"/>
                    </a:cubicBezTo>
                    <a:cubicBezTo>
                      <a:pt x="1152" y="2095"/>
                      <a:pt x="1108" y="2081"/>
                      <a:pt x="1065" y="2066"/>
                    </a:cubicBezTo>
                    <a:cubicBezTo>
                      <a:pt x="1069" y="2076"/>
                      <a:pt x="1082" y="2077"/>
                      <a:pt x="1092" y="2082"/>
                    </a:cubicBezTo>
                    <a:cubicBezTo>
                      <a:pt x="1076" y="2094"/>
                      <a:pt x="1064" y="2067"/>
                      <a:pt x="1048" y="2078"/>
                    </a:cubicBezTo>
                    <a:cubicBezTo>
                      <a:pt x="1072" y="2104"/>
                      <a:pt x="1118" y="2104"/>
                      <a:pt x="1145" y="2126"/>
                    </a:cubicBezTo>
                    <a:cubicBezTo>
                      <a:pt x="1065" y="2142"/>
                      <a:pt x="1002" y="2070"/>
                      <a:pt x="930" y="2050"/>
                    </a:cubicBezTo>
                    <a:cubicBezTo>
                      <a:pt x="932" y="2071"/>
                      <a:pt x="954" y="2069"/>
                      <a:pt x="954" y="2094"/>
                    </a:cubicBezTo>
                    <a:cubicBezTo>
                      <a:pt x="945" y="2088"/>
                      <a:pt x="938" y="2080"/>
                      <a:pt x="930" y="2074"/>
                    </a:cubicBezTo>
                    <a:cubicBezTo>
                      <a:pt x="927" y="2074"/>
                      <a:pt x="927" y="2079"/>
                      <a:pt x="927" y="2082"/>
                    </a:cubicBezTo>
                    <a:cubicBezTo>
                      <a:pt x="934" y="2080"/>
                      <a:pt x="943" y="2092"/>
                      <a:pt x="954" y="2098"/>
                    </a:cubicBezTo>
                    <a:cubicBezTo>
                      <a:pt x="936" y="2119"/>
                      <a:pt x="975" y="2119"/>
                      <a:pt x="984" y="2134"/>
                    </a:cubicBezTo>
                    <a:cubicBezTo>
                      <a:pt x="971" y="2149"/>
                      <a:pt x="989" y="2147"/>
                      <a:pt x="991" y="2165"/>
                    </a:cubicBezTo>
                    <a:cubicBezTo>
                      <a:pt x="1067" y="2187"/>
                      <a:pt x="1129" y="2225"/>
                      <a:pt x="1203" y="2249"/>
                    </a:cubicBezTo>
                    <a:cubicBezTo>
                      <a:pt x="1125" y="2262"/>
                      <a:pt x="1053" y="2200"/>
                      <a:pt x="977" y="2185"/>
                    </a:cubicBezTo>
                    <a:cubicBezTo>
                      <a:pt x="967" y="2169"/>
                      <a:pt x="949" y="2163"/>
                      <a:pt x="930" y="2157"/>
                    </a:cubicBezTo>
                    <a:cubicBezTo>
                      <a:pt x="942" y="2168"/>
                      <a:pt x="950" y="2181"/>
                      <a:pt x="967" y="2185"/>
                    </a:cubicBezTo>
                    <a:cubicBezTo>
                      <a:pt x="925" y="2201"/>
                      <a:pt x="889" y="2163"/>
                      <a:pt x="849" y="2145"/>
                    </a:cubicBezTo>
                    <a:cubicBezTo>
                      <a:pt x="855" y="2166"/>
                      <a:pt x="889" y="2188"/>
                      <a:pt x="920" y="2193"/>
                    </a:cubicBezTo>
                    <a:cubicBezTo>
                      <a:pt x="926" y="2203"/>
                      <a:pt x="930" y="2216"/>
                      <a:pt x="940" y="2221"/>
                    </a:cubicBezTo>
                    <a:cubicBezTo>
                      <a:pt x="941" y="2204"/>
                      <a:pt x="987" y="2244"/>
                      <a:pt x="994" y="2245"/>
                    </a:cubicBezTo>
                    <a:cubicBezTo>
                      <a:pt x="997" y="2248"/>
                      <a:pt x="999" y="2258"/>
                      <a:pt x="991" y="2261"/>
                    </a:cubicBezTo>
                    <a:cubicBezTo>
                      <a:pt x="1018" y="2281"/>
                      <a:pt x="1051" y="2296"/>
                      <a:pt x="1088" y="2305"/>
                    </a:cubicBezTo>
                    <a:cubicBezTo>
                      <a:pt x="1089" y="2297"/>
                      <a:pt x="1088" y="2292"/>
                      <a:pt x="1081" y="2293"/>
                    </a:cubicBezTo>
                    <a:cubicBezTo>
                      <a:pt x="1091" y="2292"/>
                      <a:pt x="1117" y="2282"/>
                      <a:pt x="1118" y="2301"/>
                    </a:cubicBezTo>
                    <a:cubicBezTo>
                      <a:pt x="1114" y="2295"/>
                      <a:pt x="1101" y="2297"/>
                      <a:pt x="1092" y="2297"/>
                    </a:cubicBezTo>
                    <a:cubicBezTo>
                      <a:pt x="1088" y="2311"/>
                      <a:pt x="1106" y="2301"/>
                      <a:pt x="1108" y="2309"/>
                    </a:cubicBezTo>
                    <a:cubicBezTo>
                      <a:pt x="1101" y="2320"/>
                      <a:pt x="1084" y="2308"/>
                      <a:pt x="1075" y="2309"/>
                    </a:cubicBezTo>
                    <a:cubicBezTo>
                      <a:pt x="1103" y="2333"/>
                      <a:pt x="1151" y="2343"/>
                      <a:pt x="1172" y="2364"/>
                    </a:cubicBezTo>
                    <a:cubicBezTo>
                      <a:pt x="1157" y="2357"/>
                      <a:pt x="1112" y="2353"/>
                      <a:pt x="1102" y="2329"/>
                    </a:cubicBezTo>
                    <a:cubicBezTo>
                      <a:pt x="1059" y="2334"/>
                      <a:pt x="1043" y="2308"/>
                      <a:pt x="1011" y="2301"/>
                    </a:cubicBezTo>
                    <a:cubicBezTo>
                      <a:pt x="1014" y="2287"/>
                      <a:pt x="1017" y="2299"/>
                      <a:pt x="1028" y="2297"/>
                    </a:cubicBezTo>
                    <a:cubicBezTo>
                      <a:pt x="1013" y="2280"/>
                      <a:pt x="985" y="2278"/>
                      <a:pt x="964" y="2269"/>
                    </a:cubicBezTo>
                    <a:cubicBezTo>
                      <a:pt x="960" y="2270"/>
                      <a:pt x="961" y="2276"/>
                      <a:pt x="960" y="2281"/>
                    </a:cubicBezTo>
                    <a:cubicBezTo>
                      <a:pt x="909" y="2268"/>
                      <a:pt x="872" y="2216"/>
                      <a:pt x="826" y="2221"/>
                    </a:cubicBezTo>
                    <a:cubicBezTo>
                      <a:pt x="816" y="2224"/>
                      <a:pt x="829" y="2230"/>
                      <a:pt x="826" y="2237"/>
                    </a:cubicBezTo>
                    <a:cubicBezTo>
                      <a:pt x="809" y="2218"/>
                      <a:pt x="757" y="2220"/>
                      <a:pt x="755" y="2197"/>
                    </a:cubicBezTo>
                    <a:cubicBezTo>
                      <a:pt x="743" y="2205"/>
                      <a:pt x="735" y="2191"/>
                      <a:pt x="721" y="2189"/>
                    </a:cubicBezTo>
                    <a:cubicBezTo>
                      <a:pt x="722" y="2220"/>
                      <a:pt x="790" y="2223"/>
                      <a:pt x="782" y="2265"/>
                    </a:cubicBezTo>
                    <a:cubicBezTo>
                      <a:pt x="771" y="2259"/>
                      <a:pt x="763" y="2251"/>
                      <a:pt x="755" y="2241"/>
                    </a:cubicBezTo>
                    <a:cubicBezTo>
                      <a:pt x="745" y="2238"/>
                      <a:pt x="749" y="2252"/>
                      <a:pt x="738" y="2249"/>
                    </a:cubicBezTo>
                    <a:cubicBezTo>
                      <a:pt x="702" y="2204"/>
                      <a:pt x="665" y="2161"/>
                      <a:pt x="617" y="2130"/>
                    </a:cubicBezTo>
                    <a:cubicBezTo>
                      <a:pt x="619" y="2115"/>
                      <a:pt x="632" y="2128"/>
                      <a:pt x="637" y="2134"/>
                    </a:cubicBezTo>
                    <a:cubicBezTo>
                      <a:pt x="645" y="2133"/>
                      <a:pt x="645" y="2124"/>
                      <a:pt x="644" y="2114"/>
                    </a:cubicBezTo>
                    <a:cubicBezTo>
                      <a:pt x="631" y="2120"/>
                      <a:pt x="641" y="2115"/>
                      <a:pt x="641" y="2114"/>
                    </a:cubicBezTo>
                    <a:cubicBezTo>
                      <a:pt x="640" y="2093"/>
                      <a:pt x="613" y="2055"/>
                      <a:pt x="617" y="2038"/>
                    </a:cubicBezTo>
                    <a:cubicBezTo>
                      <a:pt x="628" y="2034"/>
                      <a:pt x="624" y="2045"/>
                      <a:pt x="627" y="2026"/>
                    </a:cubicBezTo>
                    <a:cubicBezTo>
                      <a:pt x="644" y="2022"/>
                      <a:pt x="639" y="2044"/>
                      <a:pt x="651" y="2046"/>
                    </a:cubicBezTo>
                    <a:cubicBezTo>
                      <a:pt x="656" y="2029"/>
                      <a:pt x="650" y="2030"/>
                      <a:pt x="664" y="2042"/>
                    </a:cubicBezTo>
                    <a:cubicBezTo>
                      <a:pt x="665" y="2020"/>
                      <a:pt x="644" y="2024"/>
                      <a:pt x="634" y="2014"/>
                    </a:cubicBezTo>
                    <a:cubicBezTo>
                      <a:pt x="636" y="2007"/>
                      <a:pt x="640" y="2014"/>
                      <a:pt x="644" y="2014"/>
                    </a:cubicBezTo>
                    <a:cubicBezTo>
                      <a:pt x="644" y="1994"/>
                      <a:pt x="630" y="1991"/>
                      <a:pt x="617" y="1986"/>
                    </a:cubicBezTo>
                    <a:cubicBezTo>
                      <a:pt x="634" y="1988"/>
                      <a:pt x="626" y="1932"/>
                      <a:pt x="600" y="1923"/>
                    </a:cubicBezTo>
                    <a:cubicBezTo>
                      <a:pt x="614" y="1906"/>
                      <a:pt x="588" y="1896"/>
                      <a:pt x="583" y="1879"/>
                    </a:cubicBezTo>
                    <a:cubicBezTo>
                      <a:pt x="584" y="1873"/>
                      <a:pt x="593" y="1877"/>
                      <a:pt x="594" y="1871"/>
                    </a:cubicBezTo>
                    <a:cubicBezTo>
                      <a:pt x="582" y="1862"/>
                      <a:pt x="574" y="1863"/>
                      <a:pt x="563" y="1859"/>
                    </a:cubicBezTo>
                    <a:cubicBezTo>
                      <a:pt x="571" y="1845"/>
                      <a:pt x="567" y="1847"/>
                      <a:pt x="560" y="1835"/>
                    </a:cubicBezTo>
                    <a:cubicBezTo>
                      <a:pt x="544" y="1856"/>
                      <a:pt x="536" y="1811"/>
                      <a:pt x="520" y="1807"/>
                    </a:cubicBezTo>
                    <a:cubicBezTo>
                      <a:pt x="508" y="1833"/>
                      <a:pt x="540" y="1841"/>
                      <a:pt x="540" y="1867"/>
                    </a:cubicBezTo>
                    <a:cubicBezTo>
                      <a:pt x="521" y="1867"/>
                      <a:pt x="533" y="1878"/>
                      <a:pt x="530" y="1883"/>
                    </a:cubicBezTo>
                    <a:cubicBezTo>
                      <a:pt x="510" y="1870"/>
                      <a:pt x="503" y="1843"/>
                      <a:pt x="482" y="1831"/>
                    </a:cubicBezTo>
                    <a:cubicBezTo>
                      <a:pt x="479" y="1834"/>
                      <a:pt x="491" y="1853"/>
                      <a:pt x="496" y="1859"/>
                    </a:cubicBezTo>
                    <a:cubicBezTo>
                      <a:pt x="494" y="1865"/>
                      <a:pt x="493" y="1858"/>
                      <a:pt x="489" y="1859"/>
                    </a:cubicBezTo>
                    <a:cubicBezTo>
                      <a:pt x="494" y="1878"/>
                      <a:pt x="507" y="1888"/>
                      <a:pt x="513" y="1907"/>
                    </a:cubicBezTo>
                    <a:cubicBezTo>
                      <a:pt x="489" y="1895"/>
                      <a:pt x="497" y="1956"/>
                      <a:pt x="472" y="1950"/>
                    </a:cubicBezTo>
                    <a:cubicBezTo>
                      <a:pt x="474" y="1970"/>
                      <a:pt x="491" y="1971"/>
                      <a:pt x="496" y="1986"/>
                    </a:cubicBezTo>
                    <a:cubicBezTo>
                      <a:pt x="504" y="1986"/>
                      <a:pt x="506" y="1979"/>
                      <a:pt x="516" y="1982"/>
                    </a:cubicBezTo>
                    <a:cubicBezTo>
                      <a:pt x="517" y="1997"/>
                      <a:pt x="533" y="1994"/>
                      <a:pt x="533" y="2010"/>
                    </a:cubicBezTo>
                    <a:cubicBezTo>
                      <a:pt x="518" y="2014"/>
                      <a:pt x="522" y="1997"/>
                      <a:pt x="509" y="1998"/>
                    </a:cubicBezTo>
                    <a:cubicBezTo>
                      <a:pt x="502" y="2009"/>
                      <a:pt x="519" y="2016"/>
                      <a:pt x="523" y="2026"/>
                    </a:cubicBezTo>
                    <a:cubicBezTo>
                      <a:pt x="499" y="2024"/>
                      <a:pt x="479" y="1983"/>
                      <a:pt x="456" y="1966"/>
                    </a:cubicBezTo>
                    <a:cubicBezTo>
                      <a:pt x="452" y="1969"/>
                      <a:pt x="452" y="1975"/>
                      <a:pt x="445" y="1974"/>
                    </a:cubicBezTo>
                    <a:cubicBezTo>
                      <a:pt x="447" y="1966"/>
                      <a:pt x="443" y="1964"/>
                      <a:pt x="442" y="1958"/>
                    </a:cubicBezTo>
                    <a:cubicBezTo>
                      <a:pt x="439" y="1960"/>
                      <a:pt x="437" y="1963"/>
                      <a:pt x="432" y="1962"/>
                    </a:cubicBezTo>
                    <a:cubicBezTo>
                      <a:pt x="449" y="2022"/>
                      <a:pt x="505" y="2035"/>
                      <a:pt x="526" y="2090"/>
                    </a:cubicBezTo>
                    <a:cubicBezTo>
                      <a:pt x="467" y="2039"/>
                      <a:pt x="424" y="1969"/>
                      <a:pt x="368" y="1915"/>
                    </a:cubicBezTo>
                    <a:cubicBezTo>
                      <a:pt x="361" y="1914"/>
                      <a:pt x="367" y="1929"/>
                      <a:pt x="365" y="1934"/>
                    </a:cubicBezTo>
                    <a:cubicBezTo>
                      <a:pt x="305" y="1901"/>
                      <a:pt x="304" y="1847"/>
                      <a:pt x="281" y="1775"/>
                    </a:cubicBezTo>
                    <a:cubicBezTo>
                      <a:pt x="294" y="1785"/>
                      <a:pt x="299" y="1806"/>
                      <a:pt x="314" y="1815"/>
                    </a:cubicBezTo>
                    <a:cubicBezTo>
                      <a:pt x="314" y="1802"/>
                      <a:pt x="305" y="1800"/>
                      <a:pt x="308" y="1783"/>
                    </a:cubicBezTo>
                    <a:cubicBezTo>
                      <a:pt x="314" y="1788"/>
                      <a:pt x="319" y="1796"/>
                      <a:pt x="321" y="1807"/>
                    </a:cubicBezTo>
                    <a:cubicBezTo>
                      <a:pt x="331" y="1802"/>
                      <a:pt x="317" y="1793"/>
                      <a:pt x="321" y="1783"/>
                    </a:cubicBezTo>
                    <a:cubicBezTo>
                      <a:pt x="350" y="1806"/>
                      <a:pt x="356" y="1856"/>
                      <a:pt x="382" y="1883"/>
                    </a:cubicBezTo>
                    <a:cubicBezTo>
                      <a:pt x="376" y="1841"/>
                      <a:pt x="354" y="1819"/>
                      <a:pt x="348" y="1779"/>
                    </a:cubicBezTo>
                    <a:cubicBezTo>
                      <a:pt x="354" y="1781"/>
                      <a:pt x="354" y="1776"/>
                      <a:pt x="355" y="1771"/>
                    </a:cubicBezTo>
                    <a:cubicBezTo>
                      <a:pt x="361" y="1774"/>
                      <a:pt x="356" y="1791"/>
                      <a:pt x="368" y="1787"/>
                    </a:cubicBezTo>
                    <a:cubicBezTo>
                      <a:pt x="373" y="1759"/>
                      <a:pt x="351" y="1728"/>
                      <a:pt x="341" y="1704"/>
                    </a:cubicBezTo>
                    <a:cubicBezTo>
                      <a:pt x="360" y="1698"/>
                      <a:pt x="366" y="1693"/>
                      <a:pt x="382" y="1715"/>
                    </a:cubicBezTo>
                    <a:cubicBezTo>
                      <a:pt x="382" y="1704"/>
                      <a:pt x="374" y="1703"/>
                      <a:pt x="375" y="1692"/>
                    </a:cubicBezTo>
                    <a:cubicBezTo>
                      <a:pt x="384" y="1703"/>
                      <a:pt x="393" y="1715"/>
                      <a:pt x="402" y="1727"/>
                    </a:cubicBezTo>
                    <a:cubicBezTo>
                      <a:pt x="409" y="1729"/>
                      <a:pt x="408" y="1722"/>
                      <a:pt x="408" y="1715"/>
                    </a:cubicBezTo>
                    <a:cubicBezTo>
                      <a:pt x="426" y="1754"/>
                      <a:pt x="450" y="1783"/>
                      <a:pt x="472" y="1815"/>
                    </a:cubicBezTo>
                    <a:cubicBezTo>
                      <a:pt x="469" y="1793"/>
                      <a:pt x="451" y="1787"/>
                      <a:pt x="452" y="1759"/>
                    </a:cubicBezTo>
                    <a:cubicBezTo>
                      <a:pt x="458" y="1758"/>
                      <a:pt x="458" y="1763"/>
                      <a:pt x="462" y="1763"/>
                    </a:cubicBezTo>
                    <a:cubicBezTo>
                      <a:pt x="436" y="1717"/>
                      <a:pt x="460" y="1655"/>
                      <a:pt x="425" y="1620"/>
                    </a:cubicBezTo>
                    <a:cubicBezTo>
                      <a:pt x="434" y="1599"/>
                      <a:pt x="416" y="1589"/>
                      <a:pt x="412" y="1572"/>
                    </a:cubicBezTo>
                    <a:cubicBezTo>
                      <a:pt x="404" y="1581"/>
                      <a:pt x="411" y="1605"/>
                      <a:pt x="415" y="1612"/>
                    </a:cubicBezTo>
                    <a:cubicBezTo>
                      <a:pt x="410" y="1618"/>
                      <a:pt x="398" y="1598"/>
                      <a:pt x="398" y="1584"/>
                    </a:cubicBezTo>
                    <a:cubicBezTo>
                      <a:pt x="385" y="1579"/>
                      <a:pt x="392" y="1597"/>
                      <a:pt x="378" y="1592"/>
                    </a:cubicBezTo>
                    <a:cubicBezTo>
                      <a:pt x="380" y="1573"/>
                      <a:pt x="364" y="1543"/>
                      <a:pt x="361" y="1516"/>
                    </a:cubicBezTo>
                    <a:cubicBezTo>
                      <a:pt x="365" y="1516"/>
                      <a:pt x="368" y="1516"/>
                      <a:pt x="371" y="1516"/>
                    </a:cubicBezTo>
                    <a:cubicBezTo>
                      <a:pt x="376" y="1486"/>
                      <a:pt x="343" y="1482"/>
                      <a:pt x="351" y="1461"/>
                    </a:cubicBezTo>
                    <a:cubicBezTo>
                      <a:pt x="356" y="1462"/>
                      <a:pt x="352" y="1473"/>
                      <a:pt x="358" y="1473"/>
                    </a:cubicBezTo>
                    <a:cubicBezTo>
                      <a:pt x="357" y="1458"/>
                      <a:pt x="350" y="1425"/>
                      <a:pt x="368" y="1409"/>
                    </a:cubicBezTo>
                    <a:cubicBezTo>
                      <a:pt x="366" y="1405"/>
                      <a:pt x="362" y="1403"/>
                      <a:pt x="358" y="1401"/>
                    </a:cubicBezTo>
                    <a:cubicBezTo>
                      <a:pt x="359" y="1393"/>
                      <a:pt x="371" y="1397"/>
                      <a:pt x="371" y="1389"/>
                    </a:cubicBezTo>
                    <a:cubicBezTo>
                      <a:pt x="371" y="1384"/>
                      <a:pt x="361" y="1384"/>
                      <a:pt x="361" y="1389"/>
                    </a:cubicBezTo>
                    <a:cubicBezTo>
                      <a:pt x="352" y="1384"/>
                      <a:pt x="370" y="1379"/>
                      <a:pt x="368" y="1369"/>
                    </a:cubicBezTo>
                    <a:cubicBezTo>
                      <a:pt x="358" y="1369"/>
                      <a:pt x="359" y="1360"/>
                      <a:pt x="351" y="1349"/>
                    </a:cubicBezTo>
                    <a:cubicBezTo>
                      <a:pt x="358" y="1339"/>
                      <a:pt x="359" y="1321"/>
                      <a:pt x="378" y="1325"/>
                    </a:cubicBezTo>
                    <a:cubicBezTo>
                      <a:pt x="378" y="1355"/>
                      <a:pt x="388" y="1373"/>
                      <a:pt x="395" y="1393"/>
                    </a:cubicBezTo>
                    <a:cubicBezTo>
                      <a:pt x="438" y="1381"/>
                      <a:pt x="421" y="1344"/>
                      <a:pt x="435" y="1313"/>
                    </a:cubicBezTo>
                    <a:cubicBezTo>
                      <a:pt x="433" y="1315"/>
                      <a:pt x="430" y="1318"/>
                      <a:pt x="425" y="1317"/>
                    </a:cubicBezTo>
                    <a:cubicBezTo>
                      <a:pt x="435" y="1312"/>
                      <a:pt x="431" y="1293"/>
                      <a:pt x="442" y="1289"/>
                    </a:cubicBezTo>
                    <a:cubicBezTo>
                      <a:pt x="443" y="1280"/>
                      <a:pt x="427" y="1292"/>
                      <a:pt x="432" y="1278"/>
                    </a:cubicBezTo>
                    <a:cubicBezTo>
                      <a:pt x="435" y="1278"/>
                      <a:pt x="439" y="1278"/>
                      <a:pt x="442" y="1278"/>
                    </a:cubicBezTo>
                    <a:cubicBezTo>
                      <a:pt x="429" y="1258"/>
                      <a:pt x="440" y="1243"/>
                      <a:pt x="445" y="1226"/>
                    </a:cubicBezTo>
                    <a:cubicBezTo>
                      <a:pt x="436" y="1223"/>
                      <a:pt x="439" y="1234"/>
                      <a:pt x="435" y="1238"/>
                    </a:cubicBezTo>
                    <a:cubicBezTo>
                      <a:pt x="424" y="1187"/>
                      <a:pt x="453" y="1170"/>
                      <a:pt x="439" y="1118"/>
                    </a:cubicBezTo>
                    <a:cubicBezTo>
                      <a:pt x="447" y="1101"/>
                      <a:pt x="442" y="1085"/>
                      <a:pt x="456" y="1071"/>
                    </a:cubicBezTo>
                    <a:cubicBezTo>
                      <a:pt x="453" y="1066"/>
                      <a:pt x="448" y="1066"/>
                      <a:pt x="449" y="1059"/>
                    </a:cubicBezTo>
                    <a:cubicBezTo>
                      <a:pt x="443" y="1057"/>
                      <a:pt x="442" y="1062"/>
                      <a:pt x="442" y="1067"/>
                    </a:cubicBezTo>
                    <a:cubicBezTo>
                      <a:pt x="437" y="1067"/>
                      <a:pt x="437" y="1042"/>
                      <a:pt x="442" y="1043"/>
                    </a:cubicBezTo>
                    <a:cubicBezTo>
                      <a:pt x="442" y="1035"/>
                      <a:pt x="431" y="1040"/>
                      <a:pt x="432" y="1031"/>
                    </a:cubicBezTo>
                    <a:cubicBezTo>
                      <a:pt x="420" y="1048"/>
                      <a:pt x="435" y="1055"/>
                      <a:pt x="429" y="1074"/>
                    </a:cubicBezTo>
                    <a:cubicBezTo>
                      <a:pt x="416" y="1066"/>
                      <a:pt x="418" y="1040"/>
                      <a:pt x="412" y="1023"/>
                    </a:cubicBezTo>
                    <a:cubicBezTo>
                      <a:pt x="398" y="1026"/>
                      <a:pt x="405" y="1055"/>
                      <a:pt x="398" y="1067"/>
                    </a:cubicBezTo>
                    <a:cubicBezTo>
                      <a:pt x="391" y="1065"/>
                      <a:pt x="392" y="1056"/>
                      <a:pt x="388" y="1051"/>
                    </a:cubicBezTo>
                    <a:cubicBezTo>
                      <a:pt x="397" y="1035"/>
                      <a:pt x="393" y="1025"/>
                      <a:pt x="395" y="1007"/>
                    </a:cubicBezTo>
                    <a:cubicBezTo>
                      <a:pt x="387" y="1005"/>
                      <a:pt x="388" y="1014"/>
                      <a:pt x="378" y="1011"/>
                    </a:cubicBezTo>
                    <a:cubicBezTo>
                      <a:pt x="380" y="1034"/>
                      <a:pt x="372" y="1046"/>
                      <a:pt x="375" y="1071"/>
                    </a:cubicBezTo>
                    <a:cubicBezTo>
                      <a:pt x="369" y="1065"/>
                      <a:pt x="368" y="1055"/>
                      <a:pt x="361" y="1051"/>
                    </a:cubicBezTo>
                    <a:cubicBezTo>
                      <a:pt x="356" y="1063"/>
                      <a:pt x="348" y="1072"/>
                      <a:pt x="351" y="1094"/>
                    </a:cubicBezTo>
                    <a:cubicBezTo>
                      <a:pt x="344" y="1083"/>
                      <a:pt x="327" y="1083"/>
                      <a:pt x="328" y="1063"/>
                    </a:cubicBezTo>
                    <a:cubicBezTo>
                      <a:pt x="316" y="1067"/>
                      <a:pt x="317" y="1068"/>
                      <a:pt x="308" y="1071"/>
                    </a:cubicBezTo>
                    <a:cubicBezTo>
                      <a:pt x="310" y="1083"/>
                      <a:pt x="304" y="1085"/>
                      <a:pt x="304" y="1094"/>
                    </a:cubicBezTo>
                    <a:cubicBezTo>
                      <a:pt x="288" y="1081"/>
                      <a:pt x="308" y="1023"/>
                      <a:pt x="284" y="1019"/>
                    </a:cubicBezTo>
                    <a:cubicBezTo>
                      <a:pt x="297" y="1022"/>
                      <a:pt x="299" y="985"/>
                      <a:pt x="301" y="963"/>
                    </a:cubicBezTo>
                    <a:cubicBezTo>
                      <a:pt x="287" y="962"/>
                      <a:pt x="294" y="984"/>
                      <a:pt x="287" y="991"/>
                    </a:cubicBezTo>
                    <a:cubicBezTo>
                      <a:pt x="273" y="977"/>
                      <a:pt x="278" y="960"/>
                      <a:pt x="284" y="939"/>
                    </a:cubicBezTo>
                    <a:cubicBezTo>
                      <a:pt x="282" y="925"/>
                      <a:pt x="270" y="961"/>
                      <a:pt x="271" y="939"/>
                    </a:cubicBezTo>
                    <a:cubicBezTo>
                      <a:pt x="266" y="944"/>
                      <a:pt x="264" y="953"/>
                      <a:pt x="264" y="963"/>
                    </a:cubicBezTo>
                    <a:cubicBezTo>
                      <a:pt x="256" y="964"/>
                      <a:pt x="260" y="952"/>
                      <a:pt x="254" y="951"/>
                    </a:cubicBezTo>
                    <a:cubicBezTo>
                      <a:pt x="256" y="979"/>
                      <a:pt x="237" y="1002"/>
                      <a:pt x="237" y="1039"/>
                    </a:cubicBezTo>
                    <a:cubicBezTo>
                      <a:pt x="226" y="1034"/>
                      <a:pt x="227" y="1036"/>
                      <a:pt x="223" y="1047"/>
                    </a:cubicBezTo>
                    <a:cubicBezTo>
                      <a:pt x="204" y="1032"/>
                      <a:pt x="243" y="995"/>
                      <a:pt x="217" y="983"/>
                    </a:cubicBezTo>
                    <a:cubicBezTo>
                      <a:pt x="214" y="965"/>
                      <a:pt x="228" y="967"/>
                      <a:pt x="230" y="955"/>
                    </a:cubicBezTo>
                    <a:cubicBezTo>
                      <a:pt x="195" y="940"/>
                      <a:pt x="227" y="1033"/>
                      <a:pt x="200" y="1059"/>
                    </a:cubicBezTo>
                    <a:cubicBezTo>
                      <a:pt x="204" y="1020"/>
                      <a:pt x="187" y="1016"/>
                      <a:pt x="190" y="987"/>
                    </a:cubicBezTo>
                    <a:cubicBezTo>
                      <a:pt x="175" y="990"/>
                      <a:pt x="181" y="1019"/>
                      <a:pt x="180" y="1039"/>
                    </a:cubicBezTo>
                    <a:cubicBezTo>
                      <a:pt x="164" y="1027"/>
                      <a:pt x="181" y="981"/>
                      <a:pt x="176" y="963"/>
                    </a:cubicBezTo>
                    <a:cubicBezTo>
                      <a:pt x="169" y="969"/>
                      <a:pt x="172" y="987"/>
                      <a:pt x="166" y="995"/>
                    </a:cubicBezTo>
                    <a:cubicBezTo>
                      <a:pt x="155" y="981"/>
                      <a:pt x="148" y="981"/>
                      <a:pt x="136" y="983"/>
                    </a:cubicBezTo>
                    <a:cubicBezTo>
                      <a:pt x="136" y="971"/>
                      <a:pt x="138" y="949"/>
                      <a:pt x="139" y="927"/>
                    </a:cubicBezTo>
                    <a:cubicBezTo>
                      <a:pt x="134" y="940"/>
                      <a:pt x="130" y="953"/>
                      <a:pt x="129" y="971"/>
                    </a:cubicBezTo>
                    <a:cubicBezTo>
                      <a:pt x="125" y="969"/>
                      <a:pt x="122" y="966"/>
                      <a:pt x="122" y="959"/>
                    </a:cubicBezTo>
                    <a:cubicBezTo>
                      <a:pt x="106" y="961"/>
                      <a:pt x="124" y="991"/>
                      <a:pt x="129" y="979"/>
                    </a:cubicBezTo>
                    <a:cubicBezTo>
                      <a:pt x="136" y="1021"/>
                      <a:pt x="129" y="1055"/>
                      <a:pt x="136" y="1094"/>
                    </a:cubicBezTo>
                    <a:cubicBezTo>
                      <a:pt x="122" y="1102"/>
                      <a:pt x="115" y="1098"/>
                      <a:pt x="109" y="1118"/>
                    </a:cubicBezTo>
                    <a:cubicBezTo>
                      <a:pt x="95" y="1108"/>
                      <a:pt x="77" y="1134"/>
                      <a:pt x="79" y="1166"/>
                    </a:cubicBezTo>
                    <a:cubicBezTo>
                      <a:pt x="74" y="1166"/>
                      <a:pt x="70" y="1166"/>
                      <a:pt x="65" y="1166"/>
                    </a:cubicBezTo>
                    <a:cubicBezTo>
                      <a:pt x="59" y="1161"/>
                      <a:pt x="65" y="1142"/>
                      <a:pt x="55" y="1142"/>
                    </a:cubicBezTo>
                    <a:cubicBezTo>
                      <a:pt x="44" y="1137"/>
                      <a:pt x="53" y="1155"/>
                      <a:pt x="42" y="1150"/>
                    </a:cubicBezTo>
                    <a:cubicBezTo>
                      <a:pt x="0" y="1101"/>
                      <a:pt x="30" y="973"/>
                      <a:pt x="15" y="895"/>
                    </a:cubicBezTo>
                    <a:cubicBezTo>
                      <a:pt x="21" y="894"/>
                      <a:pt x="23" y="887"/>
                      <a:pt x="32" y="887"/>
                    </a:cubicBezTo>
                    <a:cubicBezTo>
                      <a:pt x="29" y="938"/>
                      <a:pt x="18" y="986"/>
                      <a:pt x="28" y="1023"/>
                    </a:cubicBezTo>
                    <a:cubicBezTo>
                      <a:pt x="40" y="962"/>
                      <a:pt x="32" y="890"/>
                      <a:pt x="62" y="844"/>
                    </a:cubicBezTo>
                    <a:cubicBezTo>
                      <a:pt x="83" y="870"/>
                      <a:pt x="85" y="815"/>
                      <a:pt x="102" y="812"/>
                    </a:cubicBezTo>
                    <a:cubicBezTo>
                      <a:pt x="93" y="849"/>
                      <a:pt x="97" y="876"/>
                      <a:pt x="99" y="935"/>
                    </a:cubicBezTo>
                    <a:cubicBezTo>
                      <a:pt x="121" y="922"/>
                      <a:pt x="114" y="876"/>
                      <a:pt x="126" y="852"/>
                    </a:cubicBezTo>
                    <a:cubicBezTo>
                      <a:pt x="133" y="851"/>
                      <a:pt x="127" y="866"/>
                      <a:pt x="129" y="871"/>
                    </a:cubicBezTo>
                    <a:cubicBezTo>
                      <a:pt x="170" y="816"/>
                      <a:pt x="164" y="705"/>
                      <a:pt x="213" y="660"/>
                    </a:cubicBezTo>
                    <a:cubicBezTo>
                      <a:pt x="222" y="661"/>
                      <a:pt x="209" y="667"/>
                      <a:pt x="213" y="676"/>
                    </a:cubicBezTo>
                    <a:cubicBezTo>
                      <a:pt x="217" y="676"/>
                      <a:pt x="219" y="677"/>
                      <a:pt x="220" y="680"/>
                    </a:cubicBezTo>
                    <a:cubicBezTo>
                      <a:pt x="241" y="660"/>
                      <a:pt x="242" y="630"/>
                      <a:pt x="267" y="625"/>
                    </a:cubicBezTo>
                    <a:cubicBezTo>
                      <a:pt x="264" y="643"/>
                      <a:pt x="265" y="652"/>
                      <a:pt x="257" y="672"/>
                    </a:cubicBezTo>
                    <a:cubicBezTo>
                      <a:pt x="285" y="636"/>
                      <a:pt x="312" y="597"/>
                      <a:pt x="345" y="565"/>
                    </a:cubicBezTo>
                    <a:cubicBezTo>
                      <a:pt x="319" y="576"/>
                      <a:pt x="305" y="601"/>
                      <a:pt x="284" y="617"/>
                    </a:cubicBezTo>
                    <a:cubicBezTo>
                      <a:pt x="305" y="578"/>
                      <a:pt x="326" y="551"/>
                      <a:pt x="371" y="525"/>
                    </a:cubicBezTo>
                    <a:cubicBezTo>
                      <a:pt x="368" y="502"/>
                      <a:pt x="380" y="499"/>
                      <a:pt x="388" y="489"/>
                    </a:cubicBezTo>
                    <a:cubicBezTo>
                      <a:pt x="363" y="497"/>
                      <a:pt x="317" y="514"/>
                      <a:pt x="294" y="537"/>
                    </a:cubicBezTo>
                    <a:cubicBezTo>
                      <a:pt x="287" y="524"/>
                      <a:pt x="331" y="497"/>
                      <a:pt x="318" y="489"/>
                    </a:cubicBezTo>
                    <a:cubicBezTo>
                      <a:pt x="318" y="486"/>
                      <a:pt x="321" y="485"/>
                      <a:pt x="321" y="481"/>
                    </a:cubicBezTo>
                    <a:cubicBezTo>
                      <a:pt x="325" y="482"/>
                      <a:pt x="327" y="480"/>
                      <a:pt x="328" y="477"/>
                    </a:cubicBezTo>
                    <a:cubicBezTo>
                      <a:pt x="338" y="480"/>
                      <a:pt x="324" y="486"/>
                      <a:pt x="328" y="493"/>
                    </a:cubicBezTo>
                    <a:cubicBezTo>
                      <a:pt x="348" y="498"/>
                      <a:pt x="376" y="474"/>
                      <a:pt x="392" y="489"/>
                    </a:cubicBezTo>
                    <a:cubicBezTo>
                      <a:pt x="412" y="464"/>
                      <a:pt x="453" y="463"/>
                      <a:pt x="466" y="430"/>
                    </a:cubicBezTo>
                    <a:cubicBezTo>
                      <a:pt x="453" y="427"/>
                      <a:pt x="446" y="442"/>
                      <a:pt x="439" y="433"/>
                    </a:cubicBezTo>
                    <a:cubicBezTo>
                      <a:pt x="438" y="403"/>
                      <a:pt x="465" y="416"/>
                      <a:pt x="482" y="402"/>
                    </a:cubicBezTo>
                    <a:cubicBezTo>
                      <a:pt x="492" y="411"/>
                      <a:pt x="469" y="414"/>
                      <a:pt x="469" y="426"/>
                    </a:cubicBezTo>
                    <a:cubicBezTo>
                      <a:pt x="483" y="426"/>
                      <a:pt x="488" y="416"/>
                      <a:pt x="496" y="410"/>
                    </a:cubicBezTo>
                    <a:cubicBezTo>
                      <a:pt x="514" y="426"/>
                      <a:pt x="480" y="431"/>
                      <a:pt x="479" y="449"/>
                    </a:cubicBezTo>
                    <a:cubicBezTo>
                      <a:pt x="441" y="462"/>
                      <a:pt x="412" y="486"/>
                      <a:pt x="385" y="513"/>
                    </a:cubicBezTo>
                    <a:cubicBezTo>
                      <a:pt x="386" y="516"/>
                      <a:pt x="388" y="517"/>
                      <a:pt x="388" y="521"/>
                    </a:cubicBezTo>
                    <a:cubicBezTo>
                      <a:pt x="399" y="524"/>
                      <a:pt x="395" y="510"/>
                      <a:pt x="405" y="513"/>
                    </a:cubicBezTo>
                    <a:cubicBezTo>
                      <a:pt x="391" y="536"/>
                      <a:pt x="361" y="540"/>
                      <a:pt x="348" y="565"/>
                    </a:cubicBezTo>
                    <a:cubicBezTo>
                      <a:pt x="375" y="559"/>
                      <a:pt x="388" y="538"/>
                      <a:pt x="419" y="537"/>
                    </a:cubicBezTo>
                    <a:cubicBezTo>
                      <a:pt x="416" y="544"/>
                      <a:pt x="410" y="549"/>
                      <a:pt x="408" y="557"/>
                    </a:cubicBezTo>
                    <a:cubicBezTo>
                      <a:pt x="437" y="551"/>
                      <a:pt x="456" y="557"/>
                      <a:pt x="469" y="537"/>
                    </a:cubicBezTo>
                    <a:cubicBezTo>
                      <a:pt x="479" y="541"/>
                      <a:pt x="465" y="548"/>
                      <a:pt x="466" y="553"/>
                    </a:cubicBezTo>
                    <a:cubicBezTo>
                      <a:pt x="479" y="556"/>
                      <a:pt x="485" y="549"/>
                      <a:pt x="496" y="549"/>
                    </a:cubicBezTo>
                    <a:cubicBezTo>
                      <a:pt x="504" y="558"/>
                      <a:pt x="491" y="556"/>
                      <a:pt x="493" y="569"/>
                    </a:cubicBezTo>
                    <a:cubicBezTo>
                      <a:pt x="506" y="574"/>
                      <a:pt x="521" y="554"/>
                      <a:pt x="533" y="557"/>
                    </a:cubicBezTo>
                    <a:cubicBezTo>
                      <a:pt x="521" y="546"/>
                      <a:pt x="539" y="540"/>
                      <a:pt x="526" y="537"/>
                    </a:cubicBezTo>
                    <a:cubicBezTo>
                      <a:pt x="555" y="514"/>
                      <a:pt x="588" y="534"/>
                      <a:pt x="627" y="517"/>
                    </a:cubicBezTo>
                    <a:cubicBezTo>
                      <a:pt x="626" y="524"/>
                      <a:pt x="630" y="525"/>
                      <a:pt x="634" y="525"/>
                    </a:cubicBezTo>
                    <a:cubicBezTo>
                      <a:pt x="633" y="533"/>
                      <a:pt x="619" y="526"/>
                      <a:pt x="620" y="537"/>
                    </a:cubicBezTo>
                    <a:cubicBezTo>
                      <a:pt x="641" y="539"/>
                      <a:pt x="682" y="530"/>
                      <a:pt x="688" y="501"/>
                    </a:cubicBezTo>
                    <a:cubicBezTo>
                      <a:pt x="680" y="502"/>
                      <a:pt x="675" y="507"/>
                      <a:pt x="664" y="505"/>
                    </a:cubicBezTo>
                    <a:cubicBezTo>
                      <a:pt x="666" y="508"/>
                      <a:pt x="668" y="512"/>
                      <a:pt x="668" y="517"/>
                    </a:cubicBezTo>
                    <a:cubicBezTo>
                      <a:pt x="657" y="510"/>
                      <a:pt x="660" y="511"/>
                      <a:pt x="644" y="513"/>
                    </a:cubicBezTo>
                    <a:cubicBezTo>
                      <a:pt x="653" y="503"/>
                      <a:pt x="639" y="510"/>
                      <a:pt x="641" y="497"/>
                    </a:cubicBezTo>
                    <a:cubicBezTo>
                      <a:pt x="645" y="494"/>
                      <a:pt x="650" y="492"/>
                      <a:pt x="657" y="493"/>
                    </a:cubicBezTo>
                    <a:cubicBezTo>
                      <a:pt x="662" y="480"/>
                      <a:pt x="647" y="490"/>
                      <a:pt x="651" y="477"/>
                    </a:cubicBezTo>
                    <a:cubicBezTo>
                      <a:pt x="667" y="479"/>
                      <a:pt x="679" y="463"/>
                      <a:pt x="671" y="437"/>
                    </a:cubicBezTo>
                    <a:cubicBezTo>
                      <a:pt x="677" y="436"/>
                      <a:pt x="679" y="429"/>
                      <a:pt x="688" y="430"/>
                    </a:cubicBezTo>
                    <a:cubicBezTo>
                      <a:pt x="679" y="419"/>
                      <a:pt x="672" y="425"/>
                      <a:pt x="681" y="410"/>
                    </a:cubicBezTo>
                    <a:cubicBezTo>
                      <a:pt x="680" y="406"/>
                      <a:pt x="678" y="406"/>
                      <a:pt x="678" y="402"/>
                    </a:cubicBezTo>
                    <a:cubicBezTo>
                      <a:pt x="667" y="401"/>
                      <a:pt x="663" y="409"/>
                      <a:pt x="651" y="406"/>
                    </a:cubicBezTo>
                    <a:cubicBezTo>
                      <a:pt x="653" y="393"/>
                      <a:pt x="663" y="391"/>
                      <a:pt x="674" y="390"/>
                    </a:cubicBezTo>
                    <a:cubicBezTo>
                      <a:pt x="655" y="379"/>
                      <a:pt x="640" y="388"/>
                      <a:pt x="614" y="386"/>
                    </a:cubicBezTo>
                    <a:cubicBezTo>
                      <a:pt x="616" y="373"/>
                      <a:pt x="607" y="373"/>
                      <a:pt x="614" y="366"/>
                    </a:cubicBezTo>
                    <a:cubicBezTo>
                      <a:pt x="636" y="391"/>
                      <a:pt x="667" y="341"/>
                      <a:pt x="691" y="370"/>
                    </a:cubicBezTo>
                    <a:cubicBezTo>
                      <a:pt x="704" y="366"/>
                      <a:pt x="707" y="351"/>
                      <a:pt x="721" y="350"/>
                    </a:cubicBezTo>
                    <a:cubicBezTo>
                      <a:pt x="717" y="338"/>
                      <a:pt x="720" y="332"/>
                      <a:pt x="732" y="330"/>
                    </a:cubicBezTo>
                    <a:cubicBezTo>
                      <a:pt x="734" y="341"/>
                      <a:pt x="725" y="338"/>
                      <a:pt x="725" y="346"/>
                    </a:cubicBezTo>
                    <a:cubicBezTo>
                      <a:pt x="742" y="347"/>
                      <a:pt x="729" y="327"/>
                      <a:pt x="735" y="322"/>
                    </a:cubicBezTo>
                    <a:cubicBezTo>
                      <a:pt x="749" y="321"/>
                      <a:pt x="752" y="308"/>
                      <a:pt x="765" y="306"/>
                    </a:cubicBezTo>
                    <a:cubicBezTo>
                      <a:pt x="753" y="336"/>
                      <a:pt x="733" y="353"/>
                      <a:pt x="725" y="378"/>
                    </a:cubicBezTo>
                    <a:cubicBezTo>
                      <a:pt x="773" y="381"/>
                      <a:pt x="794" y="351"/>
                      <a:pt x="822" y="310"/>
                    </a:cubicBezTo>
                    <a:cubicBezTo>
                      <a:pt x="805" y="314"/>
                      <a:pt x="800" y="323"/>
                      <a:pt x="782" y="318"/>
                    </a:cubicBezTo>
                    <a:cubicBezTo>
                      <a:pt x="792" y="297"/>
                      <a:pt x="820" y="297"/>
                      <a:pt x="819" y="262"/>
                    </a:cubicBezTo>
                    <a:cubicBezTo>
                      <a:pt x="831" y="265"/>
                      <a:pt x="836" y="258"/>
                      <a:pt x="853" y="250"/>
                    </a:cubicBezTo>
                    <a:cubicBezTo>
                      <a:pt x="854" y="244"/>
                      <a:pt x="834" y="244"/>
                      <a:pt x="836" y="250"/>
                    </a:cubicBezTo>
                    <a:cubicBezTo>
                      <a:pt x="855" y="205"/>
                      <a:pt x="905" y="232"/>
                      <a:pt x="940" y="195"/>
                    </a:cubicBezTo>
                    <a:cubicBezTo>
                      <a:pt x="940" y="183"/>
                      <a:pt x="915" y="200"/>
                      <a:pt x="920" y="183"/>
                    </a:cubicBezTo>
                    <a:cubicBezTo>
                      <a:pt x="890" y="196"/>
                      <a:pt x="845" y="192"/>
                      <a:pt x="832" y="234"/>
                    </a:cubicBezTo>
                    <a:cubicBezTo>
                      <a:pt x="800" y="221"/>
                      <a:pt x="799" y="252"/>
                      <a:pt x="775" y="258"/>
                    </a:cubicBezTo>
                    <a:cubicBezTo>
                      <a:pt x="777" y="272"/>
                      <a:pt x="784" y="263"/>
                      <a:pt x="779" y="278"/>
                    </a:cubicBezTo>
                    <a:cubicBezTo>
                      <a:pt x="770" y="256"/>
                      <a:pt x="762" y="278"/>
                      <a:pt x="748" y="282"/>
                    </a:cubicBezTo>
                    <a:cubicBezTo>
                      <a:pt x="757" y="261"/>
                      <a:pt x="780" y="256"/>
                      <a:pt x="785" y="230"/>
                    </a:cubicBezTo>
                    <a:cubicBezTo>
                      <a:pt x="773" y="211"/>
                      <a:pt x="769" y="245"/>
                      <a:pt x="748" y="238"/>
                    </a:cubicBezTo>
                    <a:cubicBezTo>
                      <a:pt x="767" y="211"/>
                      <a:pt x="801" y="182"/>
                      <a:pt x="819" y="167"/>
                    </a:cubicBezTo>
                    <a:cubicBezTo>
                      <a:pt x="810" y="148"/>
                      <a:pt x="835" y="147"/>
                      <a:pt x="836" y="127"/>
                    </a:cubicBezTo>
                    <a:cubicBezTo>
                      <a:pt x="848" y="146"/>
                      <a:pt x="869" y="120"/>
                      <a:pt x="873" y="103"/>
                    </a:cubicBezTo>
                    <a:cubicBezTo>
                      <a:pt x="883" y="106"/>
                      <a:pt x="870" y="112"/>
                      <a:pt x="873" y="119"/>
                    </a:cubicBezTo>
                    <a:cubicBezTo>
                      <a:pt x="883" y="113"/>
                      <a:pt x="895" y="108"/>
                      <a:pt x="900" y="95"/>
                    </a:cubicBezTo>
                    <a:cubicBezTo>
                      <a:pt x="921" y="111"/>
                      <a:pt x="955" y="84"/>
                      <a:pt x="964" y="59"/>
                    </a:cubicBezTo>
                    <a:cubicBezTo>
                      <a:pt x="979" y="62"/>
                      <a:pt x="984" y="54"/>
                      <a:pt x="997" y="55"/>
                    </a:cubicBezTo>
                    <a:cubicBezTo>
                      <a:pt x="998" y="71"/>
                      <a:pt x="982" y="66"/>
                      <a:pt x="981" y="79"/>
                    </a:cubicBezTo>
                    <a:cubicBezTo>
                      <a:pt x="994" y="81"/>
                      <a:pt x="993" y="65"/>
                      <a:pt x="1004" y="63"/>
                    </a:cubicBezTo>
                    <a:cubicBezTo>
                      <a:pt x="996" y="72"/>
                      <a:pt x="1010" y="76"/>
                      <a:pt x="1021" y="75"/>
                    </a:cubicBezTo>
                    <a:cubicBezTo>
                      <a:pt x="1015" y="80"/>
                      <a:pt x="1012" y="88"/>
                      <a:pt x="1011" y="99"/>
                    </a:cubicBezTo>
                    <a:cubicBezTo>
                      <a:pt x="1028" y="90"/>
                      <a:pt x="1046" y="82"/>
                      <a:pt x="1065" y="75"/>
                    </a:cubicBezTo>
                    <a:cubicBezTo>
                      <a:pt x="1067" y="64"/>
                      <a:pt x="1060" y="65"/>
                      <a:pt x="1061" y="55"/>
                    </a:cubicBezTo>
                    <a:cubicBezTo>
                      <a:pt x="1065" y="52"/>
                      <a:pt x="1070" y="50"/>
                      <a:pt x="1078" y="51"/>
                    </a:cubicBezTo>
                    <a:cubicBezTo>
                      <a:pt x="1075" y="58"/>
                      <a:pt x="1070" y="63"/>
                      <a:pt x="1068" y="71"/>
                    </a:cubicBezTo>
                    <a:cubicBezTo>
                      <a:pt x="1072" y="77"/>
                      <a:pt x="1085" y="60"/>
                      <a:pt x="1092" y="55"/>
                    </a:cubicBezTo>
                    <a:cubicBezTo>
                      <a:pt x="1101" y="60"/>
                      <a:pt x="1086" y="67"/>
                      <a:pt x="1085" y="71"/>
                    </a:cubicBezTo>
                    <a:cubicBezTo>
                      <a:pt x="1111" y="84"/>
                      <a:pt x="1125" y="60"/>
                      <a:pt x="1159" y="63"/>
                    </a:cubicBezTo>
                    <a:cubicBezTo>
                      <a:pt x="1158" y="45"/>
                      <a:pt x="1137" y="61"/>
                      <a:pt x="1129" y="59"/>
                    </a:cubicBezTo>
                    <a:cubicBezTo>
                      <a:pt x="1133" y="40"/>
                      <a:pt x="1173" y="44"/>
                      <a:pt x="1162" y="67"/>
                    </a:cubicBezTo>
                    <a:cubicBezTo>
                      <a:pt x="1164" y="76"/>
                      <a:pt x="1167" y="62"/>
                      <a:pt x="1172" y="71"/>
                    </a:cubicBezTo>
                    <a:cubicBezTo>
                      <a:pt x="1159" y="89"/>
                      <a:pt x="1141" y="66"/>
                      <a:pt x="1122" y="79"/>
                    </a:cubicBezTo>
                    <a:cubicBezTo>
                      <a:pt x="1137" y="86"/>
                      <a:pt x="1109" y="101"/>
                      <a:pt x="1102" y="91"/>
                    </a:cubicBezTo>
                    <a:cubicBezTo>
                      <a:pt x="1092" y="93"/>
                      <a:pt x="1092" y="106"/>
                      <a:pt x="1088" y="115"/>
                    </a:cubicBezTo>
                    <a:cubicBezTo>
                      <a:pt x="1111" y="111"/>
                      <a:pt x="1128" y="98"/>
                      <a:pt x="1152" y="107"/>
                    </a:cubicBezTo>
                    <a:cubicBezTo>
                      <a:pt x="1150" y="92"/>
                      <a:pt x="1142" y="109"/>
                      <a:pt x="1135" y="99"/>
                    </a:cubicBezTo>
                    <a:cubicBezTo>
                      <a:pt x="1140" y="91"/>
                      <a:pt x="1151" y="91"/>
                      <a:pt x="1152" y="79"/>
                    </a:cubicBezTo>
                    <a:cubicBezTo>
                      <a:pt x="1158" y="85"/>
                      <a:pt x="1171" y="83"/>
                      <a:pt x="1176" y="91"/>
                    </a:cubicBezTo>
                    <a:cubicBezTo>
                      <a:pt x="1198" y="67"/>
                      <a:pt x="1237" y="59"/>
                      <a:pt x="1277" y="59"/>
                    </a:cubicBezTo>
                    <a:cubicBezTo>
                      <a:pt x="1264" y="67"/>
                      <a:pt x="1276" y="74"/>
                      <a:pt x="1287" y="67"/>
                    </a:cubicBezTo>
                    <a:cubicBezTo>
                      <a:pt x="1281" y="100"/>
                      <a:pt x="1221" y="79"/>
                      <a:pt x="1193" y="79"/>
                    </a:cubicBezTo>
                    <a:cubicBezTo>
                      <a:pt x="1192" y="86"/>
                      <a:pt x="1197" y="88"/>
                      <a:pt x="1196" y="95"/>
                    </a:cubicBezTo>
                    <a:cubicBezTo>
                      <a:pt x="1204" y="80"/>
                      <a:pt x="1209" y="101"/>
                      <a:pt x="1196" y="103"/>
                    </a:cubicBezTo>
                    <a:cubicBezTo>
                      <a:pt x="1223" y="112"/>
                      <a:pt x="1235" y="96"/>
                      <a:pt x="1263" y="107"/>
                    </a:cubicBezTo>
                    <a:cubicBezTo>
                      <a:pt x="1265" y="108"/>
                      <a:pt x="1257" y="113"/>
                      <a:pt x="1256" y="111"/>
                    </a:cubicBezTo>
                    <a:cubicBezTo>
                      <a:pt x="1258" y="129"/>
                      <a:pt x="1327" y="120"/>
                      <a:pt x="1341" y="103"/>
                    </a:cubicBezTo>
                    <a:cubicBezTo>
                      <a:pt x="1353" y="118"/>
                      <a:pt x="1364" y="110"/>
                      <a:pt x="1374" y="127"/>
                    </a:cubicBezTo>
                    <a:cubicBezTo>
                      <a:pt x="1397" y="114"/>
                      <a:pt x="1413" y="114"/>
                      <a:pt x="1448" y="123"/>
                    </a:cubicBezTo>
                    <a:cubicBezTo>
                      <a:pt x="1434" y="125"/>
                      <a:pt x="1450" y="135"/>
                      <a:pt x="1462" y="139"/>
                    </a:cubicBezTo>
                    <a:cubicBezTo>
                      <a:pt x="1475" y="113"/>
                      <a:pt x="1430" y="111"/>
                      <a:pt x="1415" y="103"/>
                    </a:cubicBezTo>
                    <a:cubicBezTo>
                      <a:pt x="1428" y="114"/>
                      <a:pt x="1413" y="107"/>
                      <a:pt x="1408" y="115"/>
                    </a:cubicBezTo>
                    <a:cubicBezTo>
                      <a:pt x="1403" y="109"/>
                      <a:pt x="1399" y="101"/>
                      <a:pt x="1391" y="99"/>
                    </a:cubicBezTo>
                    <a:cubicBezTo>
                      <a:pt x="1391" y="95"/>
                      <a:pt x="1395" y="96"/>
                      <a:pt x="1398" y="95"/>
                    </a:cubicBezTo>
                    <a:cubicBezTo>
                      <a:pt x="1384" y="77"/>
                      <a:pt x="1373" y="77"/>
                      <a:pt x="1344" y="75"/>
                    </a:cubicBezTo>
                    <a:cubicBezTo>
                      <a:pt x="1347" y="48"/>
                      <a:pt x="1304" y="53"/>
                      <a:pt x="1290" y="59"/>
                    </a:cubicBezTo>
                    <a:cubicBezTo>
                      <a:pt x="1287" y="42"/>
                      <a:pt x="1259" y="53"/>
                      <a:pt x="1256" y="35"/>
                    </a:cubicBezTo>
                    <a:cubicBezTo>
                      <a:pt x="1261" y="24"/>
                      <a:pt x="1274" y="35"/>
                      <a:pt x="1273" y="43"/>
                    </a:cubicBezTo>
                    <a:cubicBezTo>
                      <a:pt x="1281" y="42"/>
                      <a:pt x="1281" y="33"/>
                      <a:pt x="1273" y="31"/>
                    </a:cubicBezTo>
                    <a:cubicBezTo>
                      <a:pt x="1294" y="27"/>
                      <a:pt x="1304" y="25"/>
                      <a:pt x="1334" y="27"/>
                    </a:cubicBezTo>
                    <a:cubicBezTo>
                      <a:pt x="1331" y="32"/>
                      <a:pt x="1329" y="38"/>
                      <a:pt x="1330" y="47"/>
                    </a:cubicBezTo>
                    <a:cubicBezTo>
                      <a:pt x="1352" y="41"/>
                      <a:pt x="1366" y="51"/>
                      <a:pt x="1384" y="43"/>
                    </a:cubicBezTo>
                    <a:cubicBezTo>
                      <a:pt x="1382" y="29"/>
                      <a:pt x="1350" y="24"/>
                      <a:pt x="1367" y="11"/>
                    </a:cubicBezTo>
                    <a:cubicBezTo>
                      <a:pt x="1353" y="14"/>
                      <a:pt x="1361" y="27"/>
                      <a:pt x="1344" y="19"/>
                    </a:cubicBezTo>
                    <a:cubicBezTo>
                      <a:pt x="1341" y="10"/>
                      <a:pt x="1359" y="7"/>
                      <a:pt x="1347" y="0"/>
                    </a:cubicBezTo>
                    <a:cubicBezTo>
                      <a:pt x="1368" y="3"/>
                      <a:pt x="1398" y="30"/>
                      <a:pt x="1421" y="23"/>
                    </a:cubicBezTo>
                    <a:cubicBezTo>
                      <a:pt x="1408" y="37"/>
                      <a:pt x="1429" y="29"/>
                      <a:pt x="1435" y="39"/>
                    </a:cubicBezTo>
                    <a:cubicBezTo>
                      <a:pt x="1425" y="48"/>
                      <a:pt x="1438" y="60"/>
                      <a:pt x="1418" y="59"/>
                    </a:cubicBezTo>
                    <a:cubicBezTo>
                      <a:pt x="1430" y="69"/>
                      <a:pt x="1438" y="70"/>
                      <a:pt x="1455" y="67"/>
                    </a:cubicBezTo>
                    <a:cubicBezTo>
                      <a:pt x="1452" y="75"/>
                      <a:pt x="1442" y="76"/>
                      <a:pt x="1431" y="75"/>
                    </a:cubicBezTo>
                    <a:cubicBezTo>
                      <a:pt x="1450" y="89"/>
                      <a:pt x="1468" y="76"/>
                      <a:pt x="1495" y="87"/>
                    </a:cubicBezTo>
                    <a:cubicBezTo>
                      <a:pt x="1485" y="79"/>
                      <a:pt x="1469" y="70"/>
                      <a:pt x="1465" y="67"/>
                    </a:cubicBezTo>
                    <a:cubicBezTo>
                      <a:pt x="1466" y="53"/>
                      <a:pt x="1495" y="67"/>
                      <a:pt x="1505" y="67"/>
                    </a:cubicBezTo>
                    <a:cubicBezTo>
                      <a:pt x="1505" y="57"/>
                      <a:pt x="1493" y="61"/>
                      <a:pt x="1489" y="55"/>
                    </a:cubicBezTo>
                    <a:cubicBezTo>
                      <a:pt x="1489" y="48"/>
                      <a:pt x="1494" y="46"/>
                      <a:pt x="1502" y="47"/>
                    </a:cubicBezTo>
                    <a:cubicBezTo>
                      <a:pt x="1503" y="37"/>
                      <a:pt x="1495" y="37"/>
                      <a:pt x="1489" y="35"/>
                    </a:cubicBezTo>
                    <a:cubicBezTo>
                      <a:pt x="1498" y="26"/>
                      <a:pt x="1522" y="37"/>
                      <a:pt x="1529" y="51"/>
                    </a:cubicBezTo>
                    <a:cubicBezTo>
                      <a:pt x="1559" y="43"/>
                      <a:pt x="1596" y="48"/>
                      <a:pt x="1593" y="79"/>
                    </a:cubicBezTo>
                    <a:cubicBezTo>
                      <a:pt x="1584" y="75"/>
                      <a:pt x="1575" y="71"/>
                      <a:pt x="1563" y="71"/>
                    </a:cubicBezTo>
                    <a:cubicBezTo>
                      <a:pt x="1561" y="75"/>
                      <a:pt x="1562" y="97"/>
                      <a:pt x="1556" y="107"/>
                    </a:cubicBezTo>
                    <a:cubicBezTo>
                      <a:pt x="1549" y="92"/>
                      <a:pt x="1520" y="91"/>
                      <a:pt x="1512" y="107"/>
                    </a:cubicBezTo>
                    <a:cubicBezTo>
                      <a:pt x="1502" y="106"/>
                      <a:pt x="1498" y="97"/>
                      <a:pt x="1492" y="91"/>
                    </a:cubicBezTo>
                    <a:cubicBezTo>
                      <a:pt x="1491" y="104"/>
                      <a:pt x="1461" y="94"/>
                      <a:pt x="1442" y="95"/>
                    </a:cubicBezTo>
                    <a:cubicBezTo>
                      <a:pt x="1455" y="124"/>
                      <a:pt x="1486" y="115"/>
                      <a:pt x="1509" y="123"/>
                    </a:cubicBezTo>
                    <a:cubicBezTo>
                      <a:pt x="1514" y="121"/>
                      <a:pt x="1507" y="118"/>
                      <a:pt x="1509" y="111"/>
                    </a:cubicBezTo>
                    <a:cubicBezTo>
                      <a:pt x="1516" y="108"/>
                      <a:pt x="1520" y="122"/>
                      <a:pt x="1519" y="107"/>
                    </a:cubicBezTo>
                    <a:cubicBezTo>
                      <a:pt x="1531" y="125"/>
                      <a:pt x="1533" y="131"/>
                      <a:pt x="1563" y="131"/>
                    </a:cubicBezTo>
                    <a:cubicBezTo>
                      <a:pt x="1563" y="117"/>
                      <a:pt x="1545" y="125"/>
                      <a:pt x="1546" y="111"/>
                    </a:cubicBezTo>
                    <a:cubicBezTo>
                      <a:pt x="1550" y="114"/>
                      <a:pt x="1555" y="116"/>
                      <a:pt x="1563" y="115"/>
                    </a:cubicBezTo>
                    <a:cubicBezTo>
                      <a:pt x="1552" y="128"/>
                      <a:pt x="1572" y="124"/>
                      <a:pt x="1576" y="131"/>
                    </a:cubicBezTo>
                    <a:cubicBezTo>
                      <a:pt x="1572" y="103"/>
                      <a:pt x="1597" y="145"/>
                      <a:pt x="1600" y="115"/>
                    </a:cubicBezTo>
                    <a:cubicBezTo>
                      <a:pt x="1608" y="115"/>
                      <a:pt x="1630" y="142"/>
                      <a:pt x="1630" y="115"/>
                    </a:cubicBezTo>
                    <a:cubicBezTo>
                      <a:pt x="1641" y="125"/>
                      <a:pt x="1650" y="147"/>
                      <a:pt x="1670" y="135"/>
                    </a:cubicBezTo>
                    <a:cubicBezTo>
                      <a:pt x="1668" y="138"/>
                      <a:pt x="1666" y="142"/>
                      <a:pt x="1670" y="143"/>
                    </a:cubicBezTo>
                    <a:cubicBezTo>
                      <a:pt x="1672" y="151"/>
                      <a:pt x="1666" y="150"/>
                      <a:pt x="1660" y="151"/>
                    </a:cubicBezTo>
                    <a:cubicBezTo>
                      <a:pt x="1675" y="155"/>
                      <a:pt x="1671" y="152"/>
                      <a:pt x="1684" y="159"/>
                    </a:cubicBezTo>
                    <a:cubicBezTo>
                      <a:pt x="1691" y="155"/>
                      <a:pt x="1676" y="145"/>
                      <a:pt x="1680" y="131"/>
                    </a:cubicBezTo>
                    <a:cubicBezTo>
                      <a:pt x="1694" y="129"/>
                      <a:pt x="1687" y="152"/>
                      <a:pt x="1701" y="151"/>
                    </a:cubicBezTo>
                    <a:cubicBezTo>
                      <a:pt x="1707" y="146"/>
                      <a:pt x="1693" y="147"/>
                      <a:pt x="1701" y="135"/>
                    </a:cubicBezTo>
                    <a:cubicBezTo>
                      <a:pt x="1707" y="144"/>
                      <a:pt x="1724" y="157"/>
                      <a:pt x="1731" y="143"/>
                    </a:cubicBezTo>
                    <a:cubicBezTo>
                      <a:pt x="1750" y="163"/>
                      <a:pt x="1772" y="169"/>
                      <a:pt x="1791" y="163"/>
                    </a:cubicBezTo>
                    <a:cubicBezTo>
                      <a:pt x="1798" y="185"/>
                      <a:pt x="1808" y="205"/>
                      <a:pt x="1828" y="211"/>
                    </a:cubicBezTo>
                    <a:cubicBezTo>
                      <a:pt x="1827" y="195"/>
                      <a:pt x="1815" y="192"/>
                      <a:pt x="1805" y="187"/>
                    </a:cubicBezTo>
                    <a:cubicBezTo>
                      <a:pt x="1811" y="168"/>
                      <a:pt x="1823" y="192"/>
                      <a:pt x="1832" y="195"/>
                    </a:cubicBezTo>
                    <a:cubicBezTo>
                      <a:pt x="1837" y="248"/>
                      <a:pt x="1886" y="250"/>
                      <a:pt x="1919" y="270"/>
                    </a:cubicBezTo>
                    <a:cubicBezTo>
                      <a:pt x="1914" y="258"/>
                      <a:pt x="1895" y="262"/>
                      <a:pt x="1896" y="242"/>
                    </a:cubicBezTo>
                    <a:cubicBezTo>
                      <a:pt x="1915" y="259"/>
                      <a:pt x="1933" y="254"/>
                      <a:pt x="1956" y="266"/>
                    </a:cubicBezTo>
                    <a:cubicBezTo>
                      <a:pt x="1961" y="262"/>
                      <a:pt x="1960" y="253"/>
                      <a:pt x="1950" y="250"/>
                    </a:cubicBezTo>
                    <a:cubicBezTo>
                      <a:pt x="1952" y="241"/>
                      <a:pt x="1969" y="249"/>
                      <a:pt x="1977" y="246"/>
                    </a:cubicBezTo>
                    <a:cubicBezTo>
                      <a:pt x="1974" y="243"/>
                      <a:pt x="1972" y="239"/>
                      <a:pt x="1977" y="238"/>
                    </a:cubicBezTo>
                    <a:cubicBezTo>
                      <a:pt x="1964" y="227"/>
                      <a:pt x="1952" y="214"/>
                      <a:pt x="1936" y="207"/>
                    </a:cubicBezTo>
                    <a:cubicBezTo>
                      <a:pt x="1938" y="203"/>
                      <a:pt x="1976" y="224"/>
                      <a:pt x="1987" y="215"/>
                    </a:cubicBezTo>
                    <a:cubicBezTo>
                      <a:pt x="1975" y="221"/>
                      <a:pt x="1988" y="236"/>
                      <a:pt x="2003" y="242"/>
                    </a:cubicBezTo>
                    <a:cubicBezTo>
                      <a:pt x="2005" y="236"/>
                      <a:pt x="1999" y="232"/>
                      <a:pt x="2007" y="218"/>
                    </a:cubicBezTo>
                    <a:cubicBezTo>
                      <a:pt x="2001" y="213"/>
                      <a:pt x="1998" y="205"/>
                      <a:pt x="1987" y="207"/>
                    </a:cubicBezTo>
                    <a:cubicBezTo>
                      <a:pt x="1999" y="197"/>
                      <a:pt x="2014" y="219"/>
                      <a:pt x="2027" y="222"/>
                    </a:cubicBezTo>
                    <a:cubicBezTo>
                      <a:pt x="2029" y="231"/>
                      <a:pt x="2022" y="230"/>
                      <a:pt x="2017" y="230"/>
                    </a:cubicBezTo>
                    <a:cubicBezTo>
                      <a:pt x="2015" y="243"/>
                      <a:pt x="2029" y="236"/>
                      <a:pt x="2020" y="246"/>
                    </a:cubicBezTo>
                    <a:cubicBezTo>
                      <a:pt x="2041" y="267"/>
                      <a:pt x="2059" y="268"/>
                      <a:pt x="2088" y="282"/>
                    </a:cubicBezTo>
                    <a:cubicBezTo>
                      <a:pt x="2093" y="270"/>
                      <a:pt x="2065" y="261"/>
                      <a:pt x="2071" y="246"/>
                    </a:cubicBezTo>
                    <a:cubicBezTo>
                      <a:pt x="2041" y="250"/>
                      <a:pt x="2042" y="217"/>
                      <a:pt x="2020" y="211"/>
                    </a:cubicBezTo>
                    <a:cubicBezTo>
                      <a:pt x="2022" y="185"/>
                      <a:pt x="2049" y="213"/>
                      <a:pt x="2057" y="195"/>
                    </a:cubicBezTo>
                    <a:cubicBezTo>
                      <a:pt x="2063" y="215"/>
                      <a:pt x="2077" y="227"/>
                      <a:pt x="2098" y="230"/>
                    </a:cubicBezTo>
                    <a:cubicBezTo>
                      <a:pt x="2076" y="243"/>
                      <a:pt x="2102" y="253"/>
                      <a:pt x="2118" y="254"/>
                    </a:cubicBezTo>
                    <a:cubicBezTo>
                      <a:pt x="2116" y="279"/>
                      <a:pt x="2132" y="282"/>
                      <a:pt x="2148" y="286"/>
                    </a:cubicBezTo>
                    <a:cubicBezTo>
                      <a:pt x="2152" y="298"/>
                      <a:pt x="2141" y="293"/>
                      <a:pt x="2135" y="294"/>
                    </a:cubicBezTo>
                    <a:cubicBezTo>
                      <a:pt x="2133" y="322"/>
                      <a:pt x="2165" y="311"/>
                      <a:pt x="2175" y="326"/>
                    </a:cubicBezTo>
                    <a:cubicBezTo>
                      <a:pt x="2173" y="334"/>
                      <a:pt x="2154" y="330"/>
                      <a:pt x="2152" y="326"/>
                    </a:cubicBezTo>
                    <a:cubicBezTo>
                      <a:pt x="2144" y="327"/>
                      <a:pt x="2152" y="341"/>
                      <a:pt x="2155" y="342"/>
                    </a:cubicBezTo>
                    <a:cubicBezTo>
                      <a:pt x="2136" y="352"/>
                      <a:pt x="2121" y="351"/>
                      <a:pt x="2118" y="370"/>
                    </a:cubicBezTo>
                    <a:cubicBezTo>
                      <a:pt x="2122" y="380"/>
                      <a:pt x="2134" y="380"/>
                      <a:pt x="2131" y="398"/>
                    </a:cubicBezTo>
                    <a:cubicBezTo>
                      <a:pt x="2145" y="390"/>
                      <a:pt x="2160" y="397"/>
                      <a:pt x="2168" y="406"/>
                    </a:cubicBezTo>
                    <a:cubicBezTo>
                      <a:pt x="2167" y="391"/>
                      <a:pt x="2153" y="392"/>
                      <a:pt x="2155" y="374"/>
                    </a:cubicBezTo>
                    <a:cubicBezTo>
                      <a:pt x="2163" y="375"/>
                      <a:pt x="2168" y="380"/>
                      <a:pt x="2178" y="378"/>
                    </a:cubicBezTo>
                    <a:cubicBezTo>
                      <a:pt x="2180" y="384"/>
                      <a:pt x="2183" y="388"/>
                      <a:pt x="2185" y="394"/>
                    </a:cubicBezTo>
                    <a:cubicBezTo>
                      <a:pt x="2183" y="406"/>
                      <a:pt x="2178" y="414"/>
                      <a:pt x="2165" y="414"/>
                    </a:cubicBezTo>
                    <a:cubicBezTo>
                      <a:pt x="2169" y="425"/>
                      <a:pt x="2178" y="430"/>
                      <a:pt x="2185" y="437"/>
                    </a:cubicBezTo>
                    <a:cubicBezTo>
                      <a:pt x="2190" y="432"/>
                      <a:pt x="2192" y="425"/>
                      <a:pt x="2199" y="433"/>
                    </a:cubicBezTo>
                    <a:cubicBezTo>
                      <a:pt x="2200" y="422"/>
                      <a:pt x="2191" y="421"/>
                      <a:pt x="2192" y="410"/>
                    </a:cubicBezTo>
                    <a:cubicBezTo>
                      <a:pt x="2204" y="408"/>
                      <a:pt x="2201" y="426"/>
                      <a:pt x="2215" y="422"/>
                    </a:cubicBezTo>
                    <a:cubicBezTo>
                      <a:pt x="2210" y="401"/>
                      <a:pt x="2174" y="397"/>
                      <a:pt x="2185" y="370"/>
                    </a:cubicBezTo>
                    <a:cubicBezTo>
                      <a:pt x="2190" y="376"/>
                      <a:pt x="2195" y="382"/>
                      <a:pt x="2199" y="390"/>
                    </a:cubicBezTo>
                    <a:cubicBezTo>
                      <a:pt x="2210" y="382"/>
                      <a:pt x="2221" y="386"/>
                      <a:pt x="2222" y="402"/>
                    </a:cubicBezTo>
                    <a:cubicBezTo>
                      <a:pt x="2225" y="394"/>
                      <a:pt x="2231" y="391"/>
                      <a:pt x="2232" y="382"/>
                    </a:cubicBezTo>
                    <a:cubicBezTo>
                      <a:pt x="2246" y="383"/>
                      <a:pt x="2253" y="398"/>
                      <a:pt x="2259" y="398"/>
                    </a:cubicBezTo>
                    <a:cubicBezTo>
                      <a:pt x="2264" y="396"/>
                      <a:pt x="2262" y="388"/>
                      <a:pt x="2263" y="382"/>
                    </a:cubicBezTo>
                    <a:cubicBezTo>
                      <a:pt x="2259" y="374"/>
                      <a:pt x="2245" y="379"/>
                      <a:pt x="2249" y="362"/>
                    </a:cubicBezTo>
                    <a:cubicBezTo>
                      <a:pt x="2243" y="394"/>
                      <a:pt x="2212" y="354"/>
                      <a:pt x="2209" y="382"/>
                    </a:cubicBezTo>
                    <a:cubicBezTo>
                      <a:pt x="2206" y="381"/>
                      <a:pt x="2205" y="378"/>
                      <a:pt x="2202" y="378"/>
                    </a:cubicBezTo>
                    <a:cubicBezTo>
                      <a:pt x="2203" y="374"/>
                      <a:pt x="2201" y="374"/>
                      <a:pt x="2199" y="374"/>
                    </a:cubicBezTo>
                    <a:cubicBezTo>
                      <a:pt x="2205" y="365"/>
                      <a:pt x="2229" y="362"/>
                      <a:pt x="2239" y="370"/>
                    </a:cubicBezTo>
                    <a:cubicBezTo>
                      <a:pt x="2240" y="361"/>
                      <a:pt x="2238" y="355"/>
                      <a:pt x="2236" y="350"/>
                    </a:cubicBezTo>
                    <a:cubicBezTo>
                      <a:pt x="2232" y="351"/>
                      <a:pt x="2233" y="357"/>
                      <a:pt x="2232" y="362"/>
                    </a:cubicBezTo>
                    <a:cubicBezTo>
                      <a:pt x="2226" y="357"/>
                      <a:pt x="2216" y="357"/>
                      <a:pt x="2219" y="342"/>
                    </a:cubicBezTo>
                    <a:cubicBezTo>
                      <a:pt x="2227" y="357"/>
                      <a:pt x="2246" y="332"/>
                      <a:pt x="2263" y="346"/>
                    </a:cubicBezTo>
                    <a:cubicBezTo>
                      <a:pt x="2268" y="343"/>
                      <a:pt x="2267" y="333"/>
                      <a:pt x="2269" y="326"/>
                    </a:cubicBezTo>
                    <a:cubicBezTo>
                      <a:pt x="2274" y="330"/>
                      <a:pt x="2285" y="342"/>
                      <a:pt x="2283" y="322"/>
                    </a:cubicBezTo>
                    <a:cubicBezTo>
                      <a:pt x="2297" y="326"/>
                      <a:pt x="2303" y="321"/>
                      <a:pt x="2310" y="338"/>
                    </a:cubicBezTo>
                    <a:cubicBezTo>
                      <a:pt x="2325" y="313"/>
                      <a:pt x="2355" y="346"/>
                      <a:pt x="2370" y="330"/>
                    </a:cubicBezTo>
                    <a:cubicBezTo>
                      <a:pt x="2363" y="345"/>
                      <a:pt x="2386" y="370"/>
                      <a:pt x="2397" y="362"/>
                    </a:cubicBezTo>
                    <a:cubicBezTo>
                      <a:pt x="2399" y="363"/>
                      <a:pt x="2391" y="386"/>
                      <a:pt x="2384" y="390"/>
                    </a:cubicBezTo>
                    <a:cubicBezTo>
                      <a:pt x="2386" y="409"/>
                      <a:pt x="2412" y="401"/>
                      <a:pt x="2411" y="426"/>
                    </a:cubicBezTo>
                    <a:cubicBezTo>
                      <a:pt x="2414" y="423"/>
                      <a:pt x="2417" y="421"/>
                      <a:pt x="2417" y="426"/>
                    </a:cubicBezTo>
                    <a:cubicBezTo>
                      <a:pt x="2422" y="424"/>
                      <a:pt x="2420" y="416"/>
                      <a:pt x="2421" y="410"/>
                    </a:cubicBezTo>
                    <a:cubicBezTo>
                      <a:pt x="2429" y="415"/>
                      <a:pt x="2432" y="426"/>
                      <a:pt x="2448" y="422"/>
                    </a:cubicBezTo>
                    <a:cubicBezTo>
                      <a:pt x="2447" y="427"/>
                      <a:pt x="2447" y="433"/>
                      <a:pt x="2451" y="433"/>
                    </a:cubicBezTo>
                    <a:cubicBezTo>
                      <a:pt x="2446" y="451"/>
                      <a:pt x="2439" y="424"/>
                      <a:pt x="2434" y="441"/>
                    </a:cubicBezTo>
                    <a:cubicBezTo>
                      <a:pt x="2421" y="442"/>
                      <a:pt x="2418" y="429"/>
                      <a:pt x="2404" y="430"/>
                    </a:cubicBezTo>
                    <a:cubicBezTo>
                      <a:pt x="2399" y="443"/>
                      <a:pt x="2384" y="443"/>
                      <a:pt x="2380" y="457"/>
                    </a:cubicBezTo>
                    <a:cubicBezTo>
                      <a:pt x="2381" y="469"/>
                      <a:pt x="2388" y="472"/>
                      <a:pt x="2394" y="477"/>
                    </a:cubicBezTo>
                    <a:cubicBezTo>
                      <a:pt x="2402" y="476"/>
                      <a:pt x="2389" y="470"/>
                      <a:pt x="2394" y="461"/>
                    </a:cubicBezTo>
                    <a:cubicBezTo>
                      <a:pt x="2397" y="464"/>
                      <a:pt x="2409" y="477"/>
                      <a:pt x="2414" y="465"/>
                    </a:cubicBezTo>
                    <a:cubicBezTo>
                      <a:pt x="2420" y="472"/>
                      <a:pt x="2428" y="475"/>
                      <a:pt x="2427" y="489"/>
                    </a:cubicBezTo>
                    <a:cubicBezTo>
                      <a:pt x="2440" y="478"/>
                      <a:pt x="2432" y="473"/>
                      <a:pt x="2451" y="469"/>
                    </a:cubicBezTo>
                    <a:cubicBezTo>
                      <a:pt x="2452" y="460"/>
                      <a:pt x="2450" y="454"/>
                      <a:pt x="2444" y="453"/>
                    </a:cubicBezTo>
                    <a:cubicBezTo>
                      <a:pt x="2463" y="442"/>
                      <a:pt x="2461" y="490"/>
                      <a:pt x="2485" y="485"/>
                    </a:cubicBezTo>
                    <a:cubicBezTo>
                      <a:pt x="2497" y="514"/>
                      <a:pt x="2499" y="510"/>
                      <a:pt x="2518" y="533"/>
                    </a:cubicBezTo>
                    <a:cubicBezTo>
                      <a:pt x="2507" y="544"/>
                      <a:pt x="2493" y="513"/>
                      <a:pt x="2475" y="509"/>
                    </a:cubicBezTo>
                    <a:cubicBezTo>
                      <a:pt x="2472" y="524"/>
                      <a:pt x="2482" y="524"/>
                      <a:pt x="2481" y="537"/>
                    </a:cubicBezTo>
                    <a:cubicBezTo>
                      <a:pt x="2471" y="531"/>
                      <a:pt x="2469" y="536"/>
                      <a:pt x="2458" y="537"/>
                    </a:cubicBezTo>
                    <a:cubicBezTo>
                      <a:pt x="2449" y="515"/>
                      <a:pt x="2440" y="494"/>
                      <a:pt x="2414" y="493"/>
                    </a:cubicBezTo>
                    <a:cubicBezTo>
                      <a:pt x="2418" y="509"/>
                      <a:pt x="2419" y="505"/>
                      <a:pt x="2421" y="521"/>
                    </a:cubicBezTo>
                    <a:cubicBezTo>
                      <a:pt x="2413" y="509"/>
                      <a:pt x="2405" y="498"/>
                      <a:pt x="2397" y="485"/>
                    </a:cubicBezTo>
                    <a:cubicBezTo>
                      <a:pt x="2390" y="495"/>
                      <a:pt x="2406" y="519"/>
                      <a:pt x="2397" y="533"/>
                    </a:cubicBezTo>
                    <a:cubicBezTo>
                      <a:pt x="2420" y="515"/>
                      <a:pt x="2427" y="559"/>
                      <a:pt x="2448" y="545"/>
                    </a:cubicBezTo>
                    <a:cubicBezTo>
                      <a:pt x="2446" y="559"/>
                      <a:pt x="2426" y="549"/>
                      <a:pt x="2438" y="569"/>
                    </a:cubicBezTo>
                    <a:cubicBezTo>
                      <a:pt x="2427" y="572"/>
                      <a:pt x="2425" y="565"/>
                      <a:pt x="2421" y="561"/>
                    </a:cubicBezTo>
                    <a:cubicBezTo>
                      <a:pt x="2432" y="560"/>
                      <a:pt x="2424" y="551"/>
                      <a:pt x="2414" y="545"/>
                    </a:cubicBezTo>
                    <a:cubicBezTo>
                      <a:pt x="2417" y="562"/>
                      <a:pt x="2416" y="578"/>
                      <a:pt x="2431" y="589"/>
                    </a:cubicBezTo>
                    <a:cubicBezTo>
                      <a:pt x="2435" y="588"/>
                      <a:pt x="2434" y="581"/>
                      <a:pt x="2434" y="577"/>
                    </a:cubicBezTo>
                    <a:cubicBezTo>
                      <a:pt x="2440" y="591"/>
                      <a:pt x="2443" y="631"/>
                      <a:pt x="2468" y="621"/>
                    </a:cubicBezTo>
                    <a:cubicBezTo>
                      <a:pt x="2464" y="634"/>
                      <a:pt x="2471" y="653"/>
                      <a:pt x="2478" y="664"/>
                    </a:cubicBezTo>
                    <a:cubicBezTo>
                      <a:pt x="2467" y="659"/>
                      <a:pt x="2442" y="677"/>
                      <a:pt x="2427" y="664"/>
                    </a:cubicBezTo>
                    <a:cubicBezTo>
                      <a:pt x="2425" y="676"/>
                      <a:pt x="2432" y="675"/>
                      <a:pt x="2431" y="684"/>
                    </a:cubicBezTo>
                    <a:cubicBezTo>
                      <a:pt x="2447" y="657"/>
                      <a:pt x="2463" y="739"/>
                      <a:pt x="2478" y="700"/>
                    </a:cubicBezTo>
                    <a:cubicBezTo>
                      <a:pt x="2488" y="726"/>
                      <a:pt x="2489" y="738"/>
                      <a:pt x="2495" y="768"/>
                    </a:cubicBezTo>
                    <a:cubicBezTo>
                      <a:pt x="2491" y="763"/>
                      <a:pt x="2477" y="760"/>
                      <a:pt x="2481" y="776"/>
                    </a:cubicBezTo>
                    <a:cubicBezTo>
                      <a:pt x="2476" y="748"/>
                      <a:pt x="2440" y="732"/>
                      <a:pt x="2434" y="692"/>
                    </a:cubicBezTo>
                    <a:cubicBezTo>
                      <a:pt x="2427" y="729"/>
                      <a:pt x="2434" y="766"/>
                      <a:pt x="2444" y="800"/>
                    </a:cubicBezTo>
                    <a:cubicBezTo>
                      <a:pt x="2441" y="797"/>
                      <a:pt x="2441" y="791"/>
                      <a:pt x="2434" y="792"/>
                    </a:cubicBezTo>
                    <a:cubicBezTo>
                      <a:pt x="2429" y="813"/>
                      <a:pt x="2438" y="829"/>
                      <a:pt x="2441" y="856"/>
                    </a:cubicBezTo>
                    <a:cubicBezTo>
                      <a:pt x="2435" y="857"/>
                      <a:pt x="2435" y="852"/>
                      <a:pt x="2431" y="852"/>
                    </a:cubicBezTo>
                    <a:cubicBezTo>
                      <a:pt x="2433" y="874"/>
                      <a:pt x="2438" y="893"/>
                      <a:pt x="2448" y="907"/>
                    </a:cubicBezTo>
                    <a:cubicBezTo>
                      <a:pt x="2444" y="919"/>
                      <a:pt x="2439" y="903"/>
                      <a:pt x="2434" y="903"/>
                    </a:cubicBezTo>
                    <a:cubicBezTo>
                      <a:pt x="2428" y="922"/>
                      <a:pt x="2451" y="962"/>
                      <a:pt x="2444" y="999"/>
                    </a:cubicBezTo>
                    <a:cubicBezTo>
                      <a:pt x="2463" y="982"/>
                      <a:pt x="2459" y="940"/>
                      <a:pt x="2454" y="915"/>
                    </a:cubicBezTo>
                    <a:cubicBezTo>
                      <a:pt x="2481" y="930"/>
                      <a:pt x="2464" y="974"/>
                      <a:pt x="2471" y="1011"/>
                    </a:cubicBezTo>
                    <a:cubicBezTo>
                      <a:pt x="2490" y="996"/>
                      <a:pt x="2475" y="941"/>
                      <a:pt x="2485" y="915"/>
                    </a:cubicBezTo>
                    <a:cubicBezTo>
                      <a:pt x="2499" y="934"/>
                      <a:pt x="2496" y="974"/>
                      <a:pt x="2508" y="995"/>
                    </a:cubicBezTo>
                    <a:cubicBezTo>
                      <a:pt x="2499" y="995"/>
                      <a:pt x="2501" y="988"/>
                      <a:pt x="2495" y="995"/>
                    </a:cubicBezTo>
                    <a:cubicBezTo>
                      <a:pt x="2493" y="1014"/>
                      <a:pt x="2505" y="1017"/>
                      <a:pt x="2505" y="1035"/>
                    </a:cubicBezTo>
                    <a:cubicBezTo>
                      <a:pt x="2497" y="1019"/>
                      <a:pt x="2499" y="1037"/>
                      <a:pt x="2491" y="1043"/>
                    </a:cubicBezTo>
                    <a:cubicBezTo>
                      <a:pt x="2494" y="1047"/>
                      <a:pt x="2499" y="1047"/>
                      <a:pt x="2498" y="1055"/>
                    </a:cubicBezTo>
                    <a:cubicBezTo>
                      <a:pt x="2494" y="1050"/>
                      <a:pt x="2493" y="1053"/>
                      <a:pt x="2488" y="1055"/>
                    </a:cubicBezTo>
                    <a:cubicBezTo>
                      <a:pt x="2494" y="1068"/>
                      <a:pt x="2483" y="1072"/>
                      <a:pt x="2481" y="1086"/>
                    </a:cubicBezTo>
                    <a:cubicBezTo>
                      <a:pt x="2485" y="1098"/>
                      <a:pt x="2496" y="1085"/>
                      <a:pt x="2501" y="1086"/>
                    </a:cubicBezTo>
                    <a:cubicBezTo>
                      <a:pt x="2500" y="1133"/>
                      <a:pt x="2473" y="1148"/>
                      <a:pt x="2458" y="1178"/>
                    </a:cubicBezTo>
                    <a:cubicBezTo>
                      <a:pt x="2457" y="1156"/>
                      <a:pt x="2482" y="1130"/>
                      <a:pt x="2485" y="1098"/>
                    </a:cubicBezTo>
                    <a:cubicBezTo>
                      <a:pt x="2465" y="1125"/>
                      <a:pt x="2453" y="1161"/>
                      <a:pt x="2438" y="1194"/>
                    </a:cubicBezTo>
                    <a:cubicBezTo>
                      <a:pt x="2442" y="1206"/>
                      <a:pt x="2454" y="1177"/>
                      <a:pt x="2458" y="1198"/>
                    </a:cubicBezTo>
                    <a:cubicBezTo>
                      <a:pt x="2461" y="1212"/>
                      <a:pt x="2443" y="1202"/>
                      <a:pt x="2441" y="1210"/>
                    </a:cubicBezTo>
                    <a:cubicBezTo>
                      <a:pt x="2452" y="1216"/>
                      <a:pt x="2460" y="1235"/>
                      <a:pt x="2471" y="1234"/>
                    </a:cubicBezTo>
                    <a:cubicBezTo>
                      <a:pt x="2475" y="1241"/>
                      <a:pt x="2468" y="1246"/>
                      <a:pt x="2468" y="1258"/>
                    </a:cubicBezTo>
                    <a:cubicBezTo>
                      <a:pt x="2469" y="1266"/>
                      <a:pt x="2486" y="1261"/>
                      <a:pt x="2485" y="1254"/>
                    </a:cubicBezTo>
                    <a:cubicBezTo>
                      <a:pt x="2483" y="1274"/>
                      <a:pt x="2441" y="1299"/>
                      <a:pt x="2444" y="1325"/>
                    </a:cubicBezTo>
                    <a:cubicBezTo>
                      <a:pt x="2430" y="1328"/>
                      <a:pt x="2426" y="1344"/>
                      <a:pt x="2411" y="1345"/>
                    </a:cubicBezTo>
                    <a:cubicBezTo>
                      <a:pt x="2417" y="1340"/>
                      <a:pt x="2423" y="1321"/>
                      <a:pt x="2431" y="1329"/>
                    </a:cubicBezTo>
                    <a:cubicBezTo>
                      <a:pt x="2419" y="1320"/>
                      <a:pt x="2442" y="1312"/>
                      <a:pt x="2431" y="1305"/>
                    </a:cubicBezTo>
                    <a:cubicBezTo>
                      <a:pt x="2431" y="1306"/>
                      <a:pt x="2456" y="1299"/>
                      <a:pt x="2438" y="1293"/>
                    </a:cubicBezTo>
                    <a:cubicBezTo>
                      <a:pt x="2445" y="1290"/>
                      <a:pt x="2457" y="1294"/>
                      <a:pt x="2461" y="1278"/>
                    </a:cubicBezTo>
                    <a:cubicBezTo>
                      <a:pt x="2451" y="1264"/>
                      <a:pt x="2462" y="1237"/>
                      <a:pt x="2441" y="1230"/>
                    </a:cubicBezTo>
                    <a:cubicBezTo>
                      <a:pt x="2436" y="1235"/>
                      <a:pt x="2438" y="1247"/>
                      <a:pt x="2424" y="1242"/>
                    </a:cubicBezTo>
                    <a:cubicBezTo>
                      <a:pt x="2428" y="1231"/>
                      <a:pt x="2428" y="1214"/>
                      <a:pt x="2427" y="1198"/>
                    </a:cubicBezTo>
                    <a:cubicBezTo>
                      <a:pt x="2401" y="1209"/>
                      <a:pt x="2413" y="1229"/>
                      <a:pt x="2404" y="1250"/>
                    </a:cubicBezTo>
                    <a:cubicBezTo>
                      <a:pt x="2390" y="1233"/>
                      <a:pt x="2390" y="1212"/>
                      <a:pt x="2387" y="1190"/>
                    </a:cubicBezTo>
                    <a:cubicBezTo>
                      <a:pt x="2394" y="1185"/>
                      <a:pt x="2407" y="1187"/>
                      <a:pt x="2407" y="1174"/>
                    </a:cubicBezTo>
                    <a:cubicBezTo>
                      <a:pt x="2414" y="1176"/>
                      <a:pt x="2420" y="1180"/>
                      <a:pt x="2417" y="1194"/>
                    </a:cubicBezTo>
                    <a:cubicBezTo>
                      <a:pt x="2427" y="1180"/>
                      <a:pt x="2432" y="1168"/>
                      <a:pt x="2427" y="1146"/>
                    </a:cubicBezTo>
                    <a:cubicBezTo>
                      <a:pt x="2442" y="1134"/>
                      <a:pt x="2460" y="1105"/>
                      <a:pt x="2451" y="1078"/>
                    </a:cubicBezTo>
                    <a:cubicBezTo>
                      <a:pt x="2441" y="1095"/>
                      <a:pt x="2453" y="1115"/>
                      <a:pt x="2427" y="1126"/>
                    </a:cubicBezTo>
                    <a:cubicBezTo>
                      <a:pt x="2428" y="1099"/>
                      <a:pt x="2445" y="1091"/>
                      <a:pt x="2441" y="1059"/>
                    </a:cubicBezTo>
                    <a:cubicBezTo>
                      <a:pt x="2433" y="1080"/>
                      <a:pt x="2422" y="1100"/>
                      <a:pt x="2424" y="1122"/>
                    </a:cubicBezTo>
                    <a:cubicBezTo>
                      <a:pt x="2418" y="1123"/>
                      <a:pt x="2417" y="1117"/>
                      <a:pt x="2411" y="1118"/>
                    </a:cubicBezTo>
                    <a:cubicBezTo>
                      <a:pt x="2412" y="1122"/>
                      <a:pt x="2414" y="1125"/>
                      <a:pt x="2417" y="1126"/>
                    </a:cubicBezTo>
                    <a:cubicBezTo>
                      <a:pt x="2395" y="1140"/>
                      <a:pt x="2383" y="1168"/>
                      <a:pt x="2374" y="1198"/>
                    </a:cubicBezTo>
                    <a:cubicBezTo>
                      <a:pt x="2362" y="1187"/>
                      <a:pt x="2352" y="1205"/>
                      <a:pt x="2353" y="1222"/>
                    </a:cubicBezTo>
                    <a:cubicBezTo>
                      <a:pt x="2336" y="1194"/>
                      <a:pt x="2342" y="1235"/>
                      <a:pt x="2337" y="1254"/>
                    </a:cubicBezTo>
                    <a:cubicBezTo>
                      <a:pt x="2332" y="1232"/>
                      <a:pt x="2314" y="1250"/>
                      <a:pt x="2306" y="1258"/>
                    </a:cubicBezTo>
                    <a:cubicBezTo>
                      <a:pt x="2310" y="1270"/>
                      <a:pt x="2330" y="1263"/>
                      <a:pt x="2320" y="1282"/>
                    </a:cubicBezTo>
                    <a:cubicBezTo>
                      <a:pt x="2327" y="1283"/>
                      <a:pt x="2326" y="1276"/>
                      <a:pt x="2327" y="1270"/>
                    </a:cubicBezTo>
                    <a:cubicBezTo>
                      <a:pt x="2333" y="1285"/>
                      <a:pt x="2344" y="1303"/>
                      <a:pt x="2343" y="1325"/>
                    </a:cubicBezTo>
                    <a:cubicBezTo>
                      <a:pt x="2339" y="1329"/>
                      <a:pt x="2333" y="1318"/>
                      <a:pt x="2327" y="1333"/>
                    </a:cubicBezTo>
                    <a:cubicBezTo>
                      <a:pt x="2318" y="1329"/>
                      <a:pt x="2328" y="1302"/>
                      <a:pt x="2320" y="1297"/>
                    </a:cubicBezTo>
                    <a:cubicBezTo>
                      <a:pt x="2314" y="1313"/>
                      <a:pt x="2317" y="1339"/>
                      <a:pt x="2296" y="1337"/>
                    </a:cubicBezTo>
                    <a:cubicBezTo>
                      <a:pt x="2300" y="1353"/>
                      <a:pt x="2308" y="1338"/>
                      <a:pt x="2320" y="1341"/>
                    </a:cubicBezTo>
                    <a:cubicBezTo>
                      <a:pt x="2308" y="1353"/>
                      <a:pt x="2314" y="1351"/>
                      <a:pt x="2330" y="1349"/>
                    </a:cubicBezTo>
                    <a:cubicBezTo>
                      <a:pt x="2329" y="1356"/>
                      <a:pt x="2334" y="1358"/>
                      <a:pt x="2333" y="1365"/>
                    </a:cubicBezTo>
                    <a:cubicBezTo>
                      <a:pt x="2331" y="1363"/>
                      <a:pt x="2328" y="1361"/>
                      <a:pt x="2323" y="1361"/>
                    </a:cubicBezTo>
                    <a:cubicBezTo>
                      <a:pt x="2331" y="1384"/>
                      <a:pt x="2319" y="1400"/>
                      <a:pt x="2320" y="1425"/>
                    </a:cubicBezTo>
                    <a:cubicBezTo>
                      <a:pt x="2331" y="1428"/>
                      <a:pt x="2333" y="1419"/>
                      <a:pt x="2343" y="1421"/>
                    </a:cubicBezTo>
                    <a:cubicBezTo>
                      <a:pt x="2350" y="1429"/>
                      <a:pt x="2337" y="1437"/>
                      <a:pt x="2337" y="1449"/>
                    </a:cubicBezTo>
                    <a:cubicBezTo>
                      <a:pt x="2325" y="1446"/>
                      <a:pt x="2322" y="1456"/>
                      <a:pt x="2316" y="1449"/>
                    </a:cubicBezTo>
                    <a:cubicBezTo>
                      <a:pt x="2307" y="1461"/>
                      <a:pt x="2305" y="1481"/>
                      <a:pt x="2286" y="1481"/>
                    </a:cubicBezTo>
                    <a:cubicBezTo>
                      <a:pt x="2288" y="1489"/>
                      <a:pt x="2303" y="1482"/>
                      <a:pt x="2310" y="1485"/>
                    </a:cubicBezTo>
                    <a:cubicBezTo>
                      <a:pt x="2310" y="1504"/>
                      <a:pt x="2308" y="1520"/>
                      <a:pt x="2300" y="1528"/>
                    </a:cubicBezTo>
                    <a:cubicBezTo>
                      <a:pt x="2290" y="1525"/>
                      <a:pt x="2306" y="1514"/>
                      <a:pt x="2296" y="1508"/>
                    </a:cubicBezTo>
                    <a:cubicBezTo>
                      <a:pt x="2292" y="1516"/>
                      <a:pt x="2273" y="1507"/>
                      <a:pt x="2273" y="1520"/>
                    </a:cubicBezTo>
                    <a:cubicBezTo>
                      <a:pt x="2274" y="1526"/>
                      <a:pt x="2277" y="1519"/>
                      <a:pt x="2283" y="1520"/>
                    </a:cubicBezTo>
                    <a:cubicBezTo>
                      <a:pt x="2268" y="1526"/>
                      <a:pt x="2255" y="1552"/>
                      <a:pt x="2236" y="1540"/>
                    </a:cubicBezTo>
                    <a:cubicBezTo>
                      <a:pt x="2233" y="1527"/>
                      <a:pt x="2247" y="1535"/>
                      <a:pt x="2249" y="1528"/>
                    </a:cubicBezTo>
                    <a:cubicBezTo>
                      <a:pt x="2224" y="1515"/>
                      <a:pt x="2210" y="1549"/>
                      <a:pt x="2202" y="1572"/>
                    </a:cubicBezTo>
                    <a:cubicBezTo>
                      <a:pt x="2205" y="1584"/>
                      <a:pt x="2213" y="1570"/>
                      <a:pt x="2219" y="1572"/>
                    </a:cubicBezTo>
                    <a:cubicBezTo>
                      <a:pt x="2219" y="1580"/>
                      <a:pt x="2210" y="1577"/>
                      <a:pt x="2212" y="1588"/>
                    </a:cubicBezTo>
                    <a:cubicBezTo>
                      <a:pt x="2227" y="1588"/>
                      <a:pt x="2228" y="1572"/>
                      <a:pt x="2242" y="1572"/>
                    </a:cubicBezTo>
                    <a:cubicBezTo>
                      <a:pt x="2244" y="1563"/>
                      <a:pt x="2227" y="1574"/>
                      <a:pt x="2232" y="1560"/>
                    </a:cubicBezTo>
                    <a:cubicBezTo>
                      <a:pt x="2242" y="1545"/>
                      <a:pt x="2271" y="1578"/>
                      <a:pt x="2293" y="1560"/>
                    </a:cubicBezTo>
                    <a:cubicBezTo>
                      <a:pt x="2295" y="1548"/>
                      <a:pt x="2281" y="1550"/>
                      <a:pt x="2289" y="1540"/>
                    </a:cubicBezTo>
                    <a:cubicBezTo>
                      <a:pt x="2317" y="1539"/>
                      <a:pt x="2327" y="1518"/>
                      <a:pt x="2347" y="1508"/>
                    </a:cubicBezTo>
                    <a:cubicBezTo>
                      <a:pt x="2341" y="1501"/>
                      <a:pt x="2348" y="1486"/>
                      <a:pt x="2350" y="1477"/>
                    </a:cubicBezTo>
                    <a:cubicBezTo>
                      <a:pt x="2356" y="1483"/>
                      <a:pt x="2370" y="1480"/>
                      <a:pt x="2380" y="1481"/>
                    </a:cubicBezTo>
                    <a:cubicBezTo>
                      <a:pt x="2376" y="1486"/>
                      <a:pt x="2376" y="1491"/>
                      <a:pt x="2380" y="1497"/>
                    </a:cubicBezTo>
                    <a:cubicBezTo>
                      <a:pt x="2390" y="1494"/>
                      <a:pt x="2394" y="1487"/>
                      <a:pt x="2404" y="1485"/>
                    </a:cubicBezTo>
                    <a:cubicBezTo>
                      <a:pt x="2405" y="1493"/>
                      <a:pt x="2401" y="1497"/>
                      <a:pt x="2394" y="1497"/>
                    </a:cubicBezTo>
                    <a:cubicBezTo>
                      <a:pt x="2412" y="1507"/>
                      <a:pt x="2429" y="1483"/>
                      <a:pt x="2448" y="1481"/>
                    </a:cubicBezTo>
                    <a:cubicBezTo>
                      <a:pt x="2435" y="1475"/>
                      <a:pt x="2477" y="1448"/>
                      <a:pt x="2488" y="1433"/>
                    </a:cubicBezTo>
                    <a:cubicBezTo>
                      <a:pt x="2485" y="1427"/>
                      <a:pt x="2477" y="1428"/>
                      <a:pt x="2475" y="1421"/>
                    </a:cubicBezTo>
                    <a:cubicBezTo>
                      <a:pt x="2480" y="1406"/>
                      <a:pt x="2496" y="1404"/>
                      <a:pt x="2501" y="1389"/>
                    </a:cubicBezTo>
                    <a:cubicBezTo>
                      <a:pt x="2476" y="1402"/>
                      <a:pt x="2445" y="1444"/>
                      <a:pt x="2407" y="1457"/>
                    </a:cubicBezTo>
                    <a:cubicBezTo>
                      <a:pt x="2438" y="1432"/>
                      <a:pt x="2465" y="1402"/>
                      <a:pt x="2498" y="1381"/>
                    </a:cubicBezTo>
                    <a:cubicBezTo>
                      <a:pt x="2498" y="1374"/>
                      <a:pt x="2498" y="1368"/>
                      <a:pt x="2498" y="1361"/>
                    </a:cubicBezTo>
                    <a:cubicBezTo>
                      <a:pt x="2506" y="1356"/>
                      <a:pt x="2511" y="1347"/>
                      <a:pt x="2525" y="1349"/>
                    </a:cubicBezTo>
                    <a:cubicBezTo>
                      <a:pt x="2521" y="1360"/>
                      <a:pt x="2518" y="1362"/>
                      <a:pt x="2508" y="1357"/>
                    </a:cubicBezTo>
                    <a:cubicBezTo>
                      <a:pt x="2516" y="1363"/>
                      <a:pt x="2515" y="1365"/>
                      <a:pt x="2512" y="1377"/>
                    </a:cubicBezTo>
                    <a:cubicBezTo>
                      <a:pt x="2525" y="1370"/>
                      <a:pt x="2533" y="1357"/>
                      <a:pt x="2549" y="1353"/>
                    </a:cubicBezTo>
                    <a:cubicBezTo>
                      <a:pt x="2542" y="1332"/>
                      <a:pt x="2558" y="1343"/>
                      <a:pt x="2569" y="1329"/>
                    </a:cubicBezTo>
                    <a:cubicBezTo>
                      <a:pt x="2563" y="1304"/>
                      <a:pt x="2586" y="1285"/>
                      <a:pt x="2592" y="1262"/>
                    </a:cubicBezTo>
                    <a:cubicBezTo>
                      <a:pt x="2579" y="1244"/>
                      <a:pt x="2571" y="1281"/>
                      <a:pt x="2555" y="1270"/>
                    </a:cubicBezTo>
                    <a:cubicBezTo>
                      <a:pt x="2547" y="1277"/>
                      <a:pt x="2542" y="1288"/>
                      <a:pt x="2542" y="1305"/>
                    </a:cubicBezTo>
                    <a:cubicBezTo>
                      <a:pt x="2533" y="1304"/>
                      <a:pt x="2527" y="1307"/>
                      <a:pt x="2528" y="1317"/>
                    </a:cubicBezTo>
                    <a:cubicBezTo>
                      <a:pt x="2518" y="1311"/>
                      <a:pt x="2531" y="1300"/>
                      <a:pt x="2528" y="1289"/>
                    </a:cubicBezTo>
                    <a:cubicBezTo>
                      <a:pt x="2511" y="1290"/>
                      <a:pt x="2493" y="1300"/>
                      <a:pt x="2481" y="1321"/>
                    </a:cubicBezTo>
                    <a:cubicBezTo>
                      <a:pt x="2482" y="1330"/>
                      <a:pt x="2490" y="1330"/>
                      <a:pt x="2498" y="1329"/>
                    </a:cubicBezTo>
                    <a:cubicBezTo>
                      <a:pt x="2496" y="1338"/>
                      <a:pt x="2491" y="1342"/>
                      <a:pt x="2488" y="1349"/>
                    </a:cubicBezTo>
                    <a:cubicBezTo>
                      <a:pt x="2502" y="1343"/>
                      <a:pt x="2510" y="1330"/>
                      <a:pt x="2522" y="1321"/>
                    </a:cubicBezTo>
                    <a:cubicBezTo>
                      <a:pt x="2520" y="1335"/>
                      <a:pt x="2497" y="1358"/>
                      <a:pt x="2481" y="1369"/>
                    </a:cubicBezTo>
                    <a:cubicBezTo>
                      <a:pt x="2492" y="1347"/>
                      <a:pt x="2468" y="1346"/>
                      <a:pt x="2478" y="1321"/>
                    </a:cubicBezTo>
                    <a:cubicBezTo>
                      <a:pt x="2465" y="1327"/>
                      <a:pt x="2454" y="1332"/>
                      <a:pt x="2444" y="1349"/>
                    </a:cubicBezTo>
                    <a:cubicBezTo>
                      <a:pt x="2452" y="1304"/>
                      <a:pt x="2508" y="1260"/>
                      <a:pt x="2512" y="1210"/>
                    </a:cubicBezTo>
                    <a:cubicBezTo>
                      <a:pt x="2509" y="1221"/>
                      <a:pt x="2502" y="1228"/>
                      <a:pt x="2498" y="1238"/>
                    </a:cubicBezTo>
                    <a:cubicBezTo>
                      <a:pt x="2485" y="1234"/>
                      <a:pt x="2500" y="1213"/>
                      <a:pt x="2501" y="1202"/>
                    </a:cubicBezTo>
                    <a:cubicBezTo>
                      <a:pt x="2530" y="1211"/>
                      <a:pt x="2543" y="1160"/>
                      <a:pt x="2549" y="1118"/>
                    </a:cubicBezTo>
                    <a:cubicBezTo>
                      <a:pt x="2531" y="1113"/>
                      <a:pt x="2533" y="1132"/>
                      <a:pt x="2518" y="1130"/>
                    </a:cubicBezTo>
                    <a:cubicBezTo>
                      <a:pt x="2521" y="1106"/>
                      <a:pt x="2529" y="1064"/>
                      <a:pt x="2528" y="1027"/>
                    </a:cubicBezTo>
                    <a:cubicBezTo>
                      <a:pt x="2537" y="1033"/>
                      <a:pt x="2537" y="1049"/>
                      <a:pt x="2545" y="1047"/>
                    </a:cubicBezTo>
                    <a:cubicBezTo>
                      <a:pt x="2545" y="1065"/>
                      <a:pt x="2530" y="1065"/>
                      <a:pt x="2532" y="1086"/>
                    </a:cubicBezTo>
                    <a:cubicBezTo>
                      <a:pt x="2538" y="1086"/>
                      <a:pt x="2546" y="1095"/>
                      <a:pt x="2539" y="1110"/>
                    </a:cubicBezTo>
                    <a:cubicBezTo>
                      <a:pt x="2572" y="1111"/>
                      <a:pt x="2548" y="1045"/>
                      <a:pt x="2569" y="1031"/>
                    </a:cubicBezTo>
                    <a:cubicBezTo>
                      <a:pt x="2562" y="1090"/>
                      <a:pt x="2554" y="1139"/>
                      <a:pt x="2542" y="1202"/>
                    </a:cubicBezTo>
                    <a:cubicBezTo>
                      <a:pt x="2543" y="1212"/>
                      <a:pt x="2565" y="1198"/>
                      <a:pt x="2559" y="1218"/>
                    </a:cubicBezTo>
                    <a:cubicBezTo>
                      <a:pt x="2566" y="1213"/>
                      <a:pt x="2568" y="1190"/>
                      <a:pt x="2579" y="1202"/>
                    </a:cubicBezTo>
                    <a:cubicBezTo>
                      <a:pt x="2581" y="1181"/>
                      <a:pt x="2583" y="1162"/>
                      <a:pt x="2592" y="1150"/>
                    </a:cubicBezTo>
                    <a:cubicBezTo>
                      <a:pt x="2600" y="1148"/>
                      <a:pt x="2597" y="1158"/>
                      <a:pt x="2602" y="1158"/>
                    </a:cubicBezTo>
                    <a:cubicBezTo>
                      <a:pt x="2600" y="1177"/>
                      <a:pt x="2591" y="1187"/>
                      <a:pt x="2589" y="1206"/>
                    </a:cubicBezTo>
                    <a:cubicBezTo>
                      <a:pt x="2613" y="1195"/>
                      <a:pt x="2619" y="1136"/>
                      <a:pt x="2609" y="1110"/>
                    </a:cubicBezTo>
                    <a:cubicBezTo>
                      <a:pt x="2595" y="1115"/>
                      <a:pt x="2609" y="1127"/>
                      <a:pt x="2609" y="1138"/>
                    </a:cubicBezTo>
                    <a:cubicBezTo>
                      <a:pt x="2592" y="1135"/>
                      <a:pt x="2589" y="1128"/>
                      <a:pt x="2572" y="1142"/>
                    </a:cubicBezTo>
                    <a:cubicBezTo>
                      <a:pt x="2564" y="1130"/>
                      <a:pt x="2582" y="1103"/>
                      <a:pt x="2569" y="1106"/>
                    </a:cubicBezTo>
                    <a:cubicBezTo>
                      <a:pt x="2570" y="1093"/>
                      <a:pt x="2573" y="1041"/>
                      <a:pt x="2576" y="1027"/>
                    </a:cubicBezTo>
                    <a:cubicBezTo>
                      <a:pt x="2575" y="981"/>
                      <a:pt x="2581" y="1024"/>
                      <a:pt x="2579" y="1047"/>
                    </a:cubicBezTo>
                    <a:cubicBezTo>
                      <a:pt x="2583" y="1052"/>
                      <a:pt x="2586" y="1048"/>
                      <a:pt x="2596" y="1047"/>
                    </a:cubicBezTo>
                    <a:cubicBezTo>
                      <a:pt x="2598" y="1059"/>
                      <a:pt x="2590" y="1058"/>
                      <a:pt x="2592" y="1071"/>
                    </a:cubicBezTo>
                    <a:cubicBezTo>
                      <a:pt x="2599" y="1073"/>
                      <a:pt x="2600" y="1063"/>
                      <a:pt x="2596" y="1063"/>
                    </a:cubicBezTo>
                    <a:cubicBezTo>
                      <a:pt x="2599" y="1049"/>
                      <a:pt x="2603" y="1062"/>
                      <a:pt x="2609" y="1055"/>
                    </a:cubicBezTo>
                    <a:cubicBezTo>
                      <a:pt x="2607" y="1032"/>
                      <a:pt x="2614" y="1021"/>
                      <a:pt x="2613" y="999"/>
                    </a:cubicBezTo>
                    <a:cubicBezTo>
                      <a:pt x="2618" y="998"/>
                      <a:pt x="2621" y="1006"/>
                      <a:pt x="2623" y="999"/>
                    </a:cubicBezTo>
                    <a:cubicBezTo>
                      <a:pt x="2630" y="1000"/>
                      <a:pt x="2624" y="1016"/>
                      <a:pt x="2629" y="1019"/>
                    </a:cubicBezTo>
                    <a:cubicBezTo>
                      <a:pt x="2649" y="1008"/>
                      <a:pt x="2661" y="1001"/>
                      <a:pt x="2676" y="995"/>
                    </a:cubicBezTo>
                    <a:cubicBezTo>
                      <a:pt x="2672" y="990"/>
                      <a:pt x="2673" y="978"/>
                      <a:pt x="2673" y="967"/>
                    </a:cubicBezTo>
                    <a:cubicBezTo>
                      <a:pt x="2670" y="955"/>
                      <a:pt x="2668" y="976"/>
                      <a:pt x="2660" y="971"/>
                    </a:cubicBezTo>
                    <a:cubicBezTo>
                      <a:pt x="2660" y="960"/>
                      <a:pt x="2661" y="948"/>
                      <a:pt x="2656" y="943"/>
                    </a:cubicBezTo>
                    <a:cubicBezTo>
                      <a:pt x="2644" y="946"/>
                      <a:pt x="2657" y="956"/>
                      <a:pt x="2653" y="971"/>
                    </a:cubicBezTo>
                    <a:cubicBezTo>
                      <a:pt x="2645" y="956"/>
                      <a:pt x="2624" y="957"/>
                      <a:pt x="2623" y="935"/>
                    </a:cubicBezTo>
                    <a:cubicBezTo>
                      <a:pt x="2633" y="932"/>
                      <a:pt x="2627" y="948"/>
                      <a:pt x="2636" y="947"/>
                    </a:cubicBezTo>
                    <a:cubicBezTo>
                      <a:pt x="2647" y="900"/>
                      <a:pt x="2630" y="885"/>
                      <a:pt x="2633" y="848"/>
                    </a:cubicBezTo>
                    <a:cubicBezTo>
                      <a:pt x="2642" y="843"/>
                      <a:pt x="2670" y="870"/>
                      <a:pt x="2673" y="844"/>
                    </a:cubicBezTo>
                    <a:cubicBezTo>
                      <a:pt x="2724" y="845"/>
                      <a:pt x="2695" y="915"/>
                      <a:pt x="2713" y="939"/>
                    </a:cubicBezTo>
                    <a:cubicBezTo>
                      <a:pt x="2713" y="957"/>
                      <a:pt x="2709" y="971"/>
                      <a:pt x="2693" y="971"/>
                    </a:cubicBezTo>
                    <a:cubicBezTo>
                      <a:pt x="2694" y="934"/>
                      <a:pt x="2710" y="896"/>
                      <a:pt x="2680" y="883"/>
                    </a:cubicBezTo>
                    <a:cubicBezTo>
                      <a:pt x="2677" y="884"/>
                      <a:pt x="2676" y="887"/>
                      <a:pt x="2673" y="887"/>
                    </a:cubicBezTo>
                    <a:cubicBezTo>
                      <a:pt x="2677" y="908"/>
                      <a:pt x="2677" y="933"/>
                      <a:pt x="2690" y="943"/>
                    </a:cubicBezTo>
                    <a:cubicBezTo>
                      <a:pt x="2676" y="950"/>
                      <a:pt x="2697" y="974"/>
                      <a:pt x="2676" y="975"/>
                    </a:cubicBezTo>
                    <a:cubicBezTo>
                      <a:pt x="2692" y="1001"/>
                      <a:pt x="2679" y="1010"/>
                      <a:pt x="2676" y="1043"/>
                    </a:cubicBezTo>
                    <a:cubicBezTo>
                      <a:pt x="2679" y="1046"/>
                      <a:pt x="2683" y="1049"/>
                      <a:pt x="2687" y="1051"/>
                    </a:cubicBezTo>
                    <a:cubicBezTo>
                      <a:pt x="2694" y="1041"/>
                      <a:pt x="2688" y="1015"/>
                      <a:pt x="2690" y="999"/>
                    </a:cubicBezTo>
                    <a:cubicBezTo>
                      <a:pt x="2725" y="1017"/>
                      <a:pt x="2683" y="1056"/>
                      <a:pt x="2680" y="1078"/>
                    </a:cubicBezTo>
                    <a:cubicBezTo>
                      <a:pt x="2696" y="1064"/>
                      <a:pt x="2707" y="1081"/>
                      <a:pt x="2710" y="1063"/>
                    </a:cubicBezTo>
                    <a:cubicBezTo>
                      <a:pt x="2724" y="1073"/>
                      <a:pt x="2707" y="1133"/>
                      <a:pt x="2683" y="1122"/>
                    </a:cubicBezTo>
                    <a:cubicBezTo>
                      <a:pt x="2681" y="1138"/>
                      <a:pt x="2688" y="1143"/>
                      <a:pt x="2693" y="1150"/>
                    </a:cubicBezTo>
                    <a:cubicBezTo>
                      <a:pt x="2688" y="1160"/>
                      <a:pt x="2688" y="1175"/>
                      <a:pt x="2680" y="1182"/>
                    </a:cubicBezTo>
                    <a:cubicBezTo>
                      <a:pt x="2695" y="1226"/>
                      <a:pt x="2642" y="1243"/>
                      <a:pt x="2653" y="1293"/>
                    </a:cubicBezTo>
                    <a:cubicBezTo>
                      <a:pt x="2638" y="1301"/>
                      <a:pt x="2643" y="1309"/>
                      <a:pt x="2636" y="1325"/>
                    </a:cubicBezTo>
                    <a:cubicBezTo>
                      <a:pt x="2613" y="1327"/>
                      <a:pt x="2597" y="1316"/>
                      <a:pt x="2582" y="1329"/>
                    </a:cubicBezTo>
                    <a:cubicBezTo>
                      <a:pt x="2591" y="1339"/>
                      <a:pt x="2605" y="1342"/>
                      <a:pt x="2616" y="1349"/>
                    </a:cubicBezTo>
                    <a:cubicBezTo>
                      <a:pt x="2619" y="1350"/>
                      <a:pt x="2619" y="1348"/>
                      <a:pt x="2619" y="1345"/>
                    </a:cubicBezTo>
                    <a:cubicBezTo>
                      <a:pt x="2603" y="1366"/>
                      <a:pt x="2576" y="1408"/>
                      <a:pt x="2545" y="1425"/>
                    </a:cubicBezTo>
                    <a:close/>
                    <a:moveTo>
                      <a:pt x="2582" y="1385"/>
                    </a:moveTo>
                    <a:cubicBezTo>
                      <a:pt x="2577" y="1379"/>
                      <a:pt x="2563" y="1384"/>
                      <a:pt x="2565" y="1369"/>
                    </a:cubicBezTo>
                    <a:cubicBezTo>
                      <a:pt x="2548" y="1386"/>
                      <a:pt x="2538" y="1384"/>
                      <a:pt x="2522" y="1401"/>
                    </a:cubicBezTo>
                    <a:cubicBezTo>
                      <a:pt x="2543" y="1412"/>
                      <a:pt x="2569" y="1396"/>
                      <a:pt x="2582" y="1385"/>
                    </a:cubicBezTo>
                    <a:close/>
                    <a:moveTo>
                      <a:pt x="681" y="525"/>
                    </a:moveTo>
                    <a:cubicBezTo>
                      <a:pt x="698" y="527"/>
                      <a:pt x="717" y="511"/>
                      <a:pt x="708" y="497"/>
                    </a:cubicBezTo>
                    <a:cubicBezTo>
                      <a:pt x="708" y="499"/>
                      <a:pt x="705" y="502"/>
                      <a:pt x="705" y="497"/>
                    </a:cubicBezTo>
                    <a:cubicBezTo>
                      <a:pt x="693" y="502"/>
                      <a:pt x="687" y="513"/>
                      <a:pt x="681" y="525"/>
                    </a:cubicBezTo>
                    <a:close/>
                    <a:moveTo>
                      <a:pt x="917" y="159"/>
                    </a:moveTo>
                    <a:cubicBezTo>
                      <a:pt x="922" y="158"/>
                      <a:pt x="929" y="160"/>
                      <a:pt x="930" y="155"/>
                    </a:cubicBezTo>
                    <a:cubicBezTo>
                      <a:pt x="918" y="149"/>
                      <a:pt x="938" y="149"/>
                      <a:pt x="933" y="139"/>
                    </a:cubicBezTo>
                    <a:cubicBezTo>
                      <a:pt x="905" y="161"/>
                      <a:pt x="853" y="163"/>
                      <a:pt x="843" y="199"/>
                    </a:cubicBezTo>
                    <a:cubicBezTo>
                      <a:pt x="865" y="182"/>
                      <a:pt x="898" y="197"/>
                      <a:pt x="917" y="159"/>
                    </a:cubicBezTo>
                    <a:close/>
                    <a:moveTo>
                      <a:pt x="2088" y="378"/>
                    </a:moveTo>
                    <a:cubicBezTo>
                      <a:pt x="2101" y="375"/>
                      <a:pt x="2107" y="382"/>
                      <a:pt x="2118" y="382"/>
                    </a:cubicBezTo>
                    <a:cubicBezTo>
                      <a:pt x="2120" y="358"/>
                      <a:pt x="2090" y="357"/>
                      <a:pt x="2088" y="378"/>
                    </a:cubicBezTo>
                    <a:close/>
                    <a:moveTo>
                      <a:pt x="2673" y="1146"/>
                    </a:moveTo>
                    <a:cubicBezTo>
                      <a:pt x="2679" y="1138"/>
                      <a:pt x="2677" y="1121"/>
                      <a:pt x="2680" y="1110"/>
                    </a:cubicBezTo>
                    <a:cubicBezTo>
                      <a:pt x="2672" y="1112"/>
                      <a:pt x="2658" y="1143"/>
                      <a:pt x="2673" y="1146"/>
                    </a:cubicBezTo>
                    <a:close/>
                    <a:moveTo>
                      <a:pt x="2660" y="1182"/>
                    </a:moveTo>
                    <a:cubicBezTo>
                      <a:pt x="2657" y="1190"/>
                      <a:pt x="2648" y="1199"/>
                      <a:pt x="2660" y="1202"/>
                    </a:cubicBezTo>
                    <a:cubicBezTo>
                      <a:pt x="2662" y="1194"/>
                      <a:pt x="2671" y="1185"/>
                      <a:pt x="2660" y="1182"/>
                    </a:cubicBezTo>
                    <a:close/>
                    <a:moveTo>
                      <a:pt x="2646" y="856"/>
                    </a:moveTo>
                    <a:cubicBezTo>
                      <a:pt x="2650" y="881"/>
                      <a:pt x="2641" y="899"/>
                      <a:pt x="2653" y="911"/>
                    </a:cubicBezTo>
                    <a:cubicBezTo>
                      <a:pt x="2654" y="908"/>
                      <a:pt x="2656" y="907"/>
                      <a:pt x="2660" y="907"/>
                    </a:cubicBezTo>
                    <a:cubicBezTo>
                      <a:pt x="2658" y="882"/>
                      <a:pt x="2663" y="867"/>
                      <a:pt x="2646" y="856"/>
                    </a:cubicBezTo>
                    <a:close/>
                    <a:moveTo>
                      <a:pt x="2646" y="1106"/>
                    </a:moveTo>
                    <a:cubicBezTo>
                      <a:pt x="2633" y="1109"/>
                      <a:pt x="2627" y="1153"/>
                      <a:pt x="2623" y="1178"/>
                    </a:cubicBezTo>
                    <a:cubicBezTo>
                      <a:pt x="2634" y="1161"/>
                      <a:pt x="2649" y="1128"/>
                      <a:pt x="2646" y="1106"/>
                    </a:cubicBezTo>
                    <a:close/>
                    <a:moveTo>
                      <a:pt x="2609" y="1222"/>
                    </a:moveTo>
                    <a:cubicBezTo>
                      <a:pt x="2614" y="1215"/>
                      <a:pt x="2631" y="1187"/>
                      <a:pt x="2619" y="1186"/>
                    </a:cubicBezTo>
                    <a:cubicBezTo>
                      <a:pt x="2619" y="1199"/>
                      <a:pt x="2600" y="1211"/>
                      <a:pt x="2609" y="1222"/>
                    </a:cubicBezTo>
                    <a:close/>
                    <a:moveTo>
                      <a:pt x="2542" y="1242"/>
                    </a:moveTo>
                    <a:cubicBezTo>
                      <a:pt x="2526" y="1240"/>
                      <a:pt x="2528" y="1260"/>
                      <a:pt x="2525" y="1274"/>
                    </a:cubicBezTo>
                    <a:cubicBezTo>
                      <a:pt x="2533" y="1268"/>
                      <a:pt x="2538" y="1284"/>
                      <a:pt x="2539" y="1274"/>
                    </a:cubicBezTo>
                    <a:cubicBezTo>
                      <a:pt x="2538" y="1268"/>
                      <a:pt x="2541" y="1255"/>
                      <a:pt x="2542" y="1242"/>
                    </a:cubicBezTo>
                    <a:close/>
                    <a:moveTo>
                      <a:pt x="2501" y="1266"/>
                    </a:moveTo>
                    <a:cubicBezTo>
                      <a:pt x="2512" y="1255"/>
                      <a:pt x="2527" y="1251"/>
                      <a:pt x="2528" y="1230"/>
                    </a:cubicBezTo>
                    <a:cubicBezTo>
                      <a:pt x="2518" y="1237"/>
                      <a:pt x="2499" y="1256"/>
                      <a:pt x="2501" y="1266"/>
                    </a:cubicBezTo>
                    <a:close/>
                    <a:moveTo>
                      <a:pt x="2461" y="1035"/>
                    </a:moveTo>
                    <a:cubicBezTo>
                      <a:pt x="2472" y="1036"/>
                      <a:pt x="2469" y="1020"/>
                      <a:pt x="2475" y="1015"/>
                    </a:cubicBezTo>
                    <a:cubicBezTo>
                      <a:pt x="2465" y="1016"/>
                      <a:pt x="2455" y="1027"/>
                      <a:pt x="2461" y="1035"/>
                    </a:cubicBezTo>
                    <a:close/>
                    <a:moveTo>
                      <a:pt x="2397" y="720"/>
                    </a:moveTo>
                    <a:cubicBezTo>
                      <a:pt x="2407" y="726"/>
                      <a:pt x="2402" y="748"/>
                      <a:pt x="2417" y="748"/>
                    </a:cubicBezTo>
                    <a:cubicBezTo>
                      <a:pt x="2422" y="743"/>
                      <a:pt x="2421" y="731"/>
                      <a:pt x="2421" y="720"/>
                    </a:cubicBezTo>
                    <a:cubicBezTo>
                      <a:pt x="2411" y="717"/>
                      <a:pt x="2412" y="726"/>
                      <a:pt x="2404" y="724"/>
                    </a:cubicBezTo>
                    <a:cubicBezTo>
                      <a:pt x="2403" y="720"/>
                      <a:pt x="2398" y="715"/>
                      <a:pt x="2397" y="720"/>
                    </a:cubicBezTo>
                    <a:close/>
                    <a:moveTo>
                      <a:pt x="2380" y="788"/>
                    </a:moveTo>
                    <a:cubicBezTo>
                      <a:pt x="2388" y="757"/>
                      <a:pt x="2354" y="733"/>
                      <a:pt x="2350" y="696"/>
                    </a:cubicBezTo>
                    <a:cubicBezTo>
                      <a:pt x="2334" y="695"/>
                      <a:pt x="2332" y="718"/>
                      <a:pt x="2320" y="700"/>
                    </a:cubicBezTo>
                    <a:cubicBezTo>
                      <a:pt x="2311" y="732"/>
                      <a:pt x="2340" y="760"/>
                      <a:pt x="2353" y="764"/>
                    </a:cubicBezTo>
                    <a:cubicBezTo>
                      <a:pt x="2350" y="763"/>
                      <a:pt x="2342" y="749"/>
                      <a:pt x="2350" y="748"/>
                    </a:cubicBezTo>
                    <a:cubicBezTo>
                      <a:pt x="2376" y="774"/>
                      <a:pt x="2385" y="827"/>
                      <a:pt x="2414" y="859"/>
                    </a:cubicBezTo>
                    <a:cubicBezTo>
                      <a:pt x="2406" y="832"/>
                      <a:pt x="2398" y="804"/>
                      <a:pt x="2380" y="788"/>
                    </a:cubicBezTo>
                    <a:close/>
                    <a:moveTo>
                      <a:pt x="2377" y="871"/>
                    </a:moveTo>
                    <a:cubicBezTo>
                      <a:pt x="2381" y="896"/>
                      <a:pt x="2390" y="914"/>
                      <a:pt x="2407" y="923"/>
                    </a:cubicBezTo>
                    <a:cubicBezTo>
                      <a:pt x="2417" y="895"/>
                      <a:pt x="2392" y="884"/>
                      <a:pt x="2384" y="867"/>
                    </a:cubicBezTo>
                    <a:cubicBezTo>
                      <a:pt x="2374" y="849"/>
                      <a:pt x="2378" y="825"/>
                      <a:pt x="2364" y="804"/>
                    </a:cubicBezTo>
                    <a:cubicBezTo>
                      <a:pt x="2362" y="817"/>
                      <a:pt x="2365" y="826"/>
                      <a:pt x="2367" y="836"/>
                    </a:cubicBezTo>
                    <a:cubicBezTo>
                      <a:pt x="2358" y="835"/>
                      <a:pt x="2362" y="820"/>
                      <a:pt x="2353" y="820"/>
                    </a:cubicBezTo>
                    <a:cubicBezTo>
                      <a:pt x="2351" y="832"/>
                      <a:pt x="2359" y="831"/>
                      <a:pt x="2357" y="844"/>
                    </a:cubicBezTo>
                    <a:cubicBezTo>
                      <a:pt x="2364" y="849"/>
                      <a:pt x="2369" y="833"/>
                      <a:pt x="2370" y="844"/>
                    </a:cubicBezTo>
                    <a:cubicBezTo>
                      <a:pt x="2362" y="863"/>
                      <a:pt x="2369" y="899"/>
                      <a:pt x="2377" y="871"/>
                    </a:cubicBezTo>
                    <a:close/>
                    <a:moveTo>
                      <a:pt x="2370" y="887"/>
                    </a:moveTo>
                    <a:cubicBezTo>
                      <a:pt x="2372" y="905"/>
                      <a:pt x="2366" y="912"/>
                      <a:pt x="2360" y="919"/>
                    </a:cubicBezTo>
                    <a:cubicBezTo>
                      <a:pt x="2351" y="907"/>
                      <a:pt x="2361" y="895"/>
                      <a:pt x="2350" y="887"/>
                    </a:cubicBezTo>
                    <a:cubicBezTo>
                      <a:pt x="2350" y="892"/>
                      <a:pt x="2349" y="897"/>
                      <a:pt x="2343" y="895"/>
                    </a:cubicBezTo>
                    <a:cubicBezTo>
                      <a:pt x="2342" y="921"/>
                      <a:pt x="2367" y="936"/>
                      <a:pt x="2364" y="951"/>
                    </a:cubicBezTo>
                    <a:cubicBezTo>
                      <a:pt x="2359" y="951"/>
                      <a:pt x="2360" y="944"/>
                      <a:pt x="2357" y="943"/>
                    </a:cubicBezTo>
                    <a:cubicBezTo>
                      <a:pt x="2355" y="951"/>
                      <a:pt x="2347" y="950"/>
                      <a:pt x="2350" y="963"/>
                    </a:cubicBezTo>
                    <a:cubicBezTo>
                      <a:pt x="2366" y="952"/>
                      <a:pt x="2372" y="958"/>
                      <a:pt x="2377" y="979"/>
                    </a:cubicBezTo>
                    <a:cubicBezTo>
                      <a:pt x="2385" y="973"/>
                      <a:pt x="2390" y="989"/>
                      <a:pt x="2390" y="979"/>
                    </a:cubicBezTo>
                    <a:cubicBezTo>
                      <a:pt x="2381" y="957"/>
                      <a:pt x="2392" y="908"/>
                      <a:pt x="2370" y="887"/>
                    </a:cubicBezTo>
                    <a:close/>
                    <a:moveTo>
                      <a:pt x="2384" y="676"/>
                    </a:moveTo>
                    <a:cubicBezTo>
                      <a:pt x="2385" y="692"/>
                      <a:pt x="2387" y="707"/>
                      <a:pt x="2401" y="708"/>
                    </a:cubicBezTo>
                    <a:cubicBezTo>
                      <a:pt x="2399" y="692"/>
                      <a:pt x="2394" y="681"/>
                      <a:pt x="2384" y="676"/>
                    </a:cubicBezTo>
                    <a:close/>
                    <a:moveTo>
                      <a:pt x="2390" y="844"/>
                    </a:moveTo>
                    <a:cubicBezTo>
                      <a:pt x="2389" y="856"/>
                      <a:pt x="2395" y="860"/>
                      <a:pt x="2401" y="863"/>
                    </a:cubicBezTo>
                    <a:cubicBezTo>
                      <a:pt x="2400" y="853"/>
                      <a:pt x="2400" y="843"/>
                      <a:pt x="2390" y="844"/>
                    </a:cubicBezTo>
                    <a:close/>
                    <a:moveTo>
                      <a:pt x="2377" y="473"/>
                    </a:moveTo>
                    <a:cubicBezTo>
                      <a:pt x="2377" y="480"/>
                      <a:pt x="2377" y="487"/>
                      <a:pt x="2377" y="493"/>
                    </a:cubicBezTo>
                    <a:cubicBezTo>
                      <a:pt x="2383" y="492"/>
                      <a:pt x="2384" y="498"/>
                      <a:pt x="2390" y="497"/>
                    </a:cubicBezTo>
                    <a:cubicBezTo>
                      <a:pt x="2389" y="485"/>
                      <a:pt x="2385" y="478"/>
                      <a:pt x="2377" y="473"/>
                    </a:cubicBezTo>
                    <a:close/>
                    <a:moveTo>
                      <a:pt x="2364" y="1520"/>
                    </a:moveTo>
                    <a:cubicBezTo>
                      <a:pt x="2376" y="1519"/>
                      <a:pt x="2387" y="1516"/>
                      <a:pt x="2390" y="1504"/>
                    </a:cubicBezTo>
                    <a:cubicBezTo>
                      <a:pt x="2378" y="1505"/>
                      <a:pt x="2369" y="1511"/>
                      <a:pt x="2364" y="1520"/>
                    </a:cubicBezTo>
                    <a:close/>
                    <a:moveTo>
                      <a:pt x="2377" y="569"/>
                    </a:moveTo>
                    <a:cubicBezTo>
                      <a:pt x="2370" y="568"/>
                      <a:pt x="2370" y="574"/>
                      <a:pt x="2367" y="577"/>
                    </a:cubicBezTo>
                    <a:cubicBezTo>
                      <a:pt x="2363" y="576"/>
                      <a:pt x="2359" y="570"/>
                      <a:pt x="2357" y="577"/>
                    </a:cubicBezTo>
                    <a:cubicBezTo>
                      <a:pt x="2366" y="582"/>
                      <a:pt x="2369" y="595"/>
                      <a:pt x="2384" y="593"/>
                    </a:cubicBezTo>
                    <a:cubicBezTo>
                      <a:pt x="2387" y="578"/>
                      <a:pt x="2375" y="581"/>
                      <a:pt x="2377" y="569"/>
                    </a:cubicBezTo>
                    <a:close/>
                    <a:moveTo>
                      <a:pt x="2370" y="517"/>
                    </a:moveTo>
                    <a:cubicBezTo>
                      <a:pt x="2371" y="512"/>
                      <a:pt x="2376" y="513"/>
                      <a:pt x="2380" y="513"/>
                    </a:cubicBezTo>
                    <a:cubicBezTo>
                      <a:pt x="2382" y="499"/>
                      <a:pt x="2363" y="490"/>
                      <a:pt x="2360" y="505"/>
                    </a:cubicBezTo>
                    <a:cubicBezTo>
                      <a:pt x="2364" y="507"/>
                      <a:pt x="2368" y="509"/>
                      <a:pt x="2370" y="513"/>
                    </a:cubicBezTo>
                    <a:cubicBezTo>
                      <a:pt x="2365" y="513"/>
                      <a:pt x="2368" y="525"/>
                      <a:pt x="2370" y="517"/>
                    </a:cubicBezTo>
                    <a:close/>
                    <a:moveTo>
                      <a:pt x="2347" y="621"/>
                    </a:moveTo>
                    <a:cubicBezTo>
                      <a:pt x="2362" y="621"/>
                      <a:pt x="2361" y="641"/>
                      <a:pt x="2374" y="645"/>
                    </a:cubicBezTo>
                    <a:cubicBezTo>
                      <a:pt x="2377" y="626"/>
                      <a:pt x="2370" y="620"/>
                      <a:pt x="2377" y="605"/>
                    </a:cubicBezTo>
                    <a:cubicBezTo>
                      <a:pt x="2368" y="589"/>
                      <a:pt x="2345" y="589"/>
                      <a:pt x="2343" y="565"/>
                    </a:cubicBezTo>
                    <a:cubicBezTo>
                      <a:pt x="2350" y="558"/>
                      <a:pt x="2358" y="553"/>
                      <a:pt x="2357" y="537"/>
                    </a:cubicBezTo>
                    <a:cubicBezTo>
                      <a:pt x="2349" y="535"/>
                      <a:pt x="2339" y="534"/>
                      <a:pt x="2340" y="521"/>
                    </a:cubicBezTo>
                    <a:cubicBezTo>
                      <a:pt x="2347" y="530"/>
                      <a:pt x="2350" y="519"/>
                      <a:pt x="2360" y="521"/>
                    </a:cubicBezTo>
                    <a:cubicBezTo>
                      <a:pt x="2351" y="497"/>
                      <a:pt x="2352" y="483"/>
                      <a:pt x="2337" y="465"/>
                    </a:cubicBezTo>
                    <a:cubicBezTo>
                      <a:pt x="2338" y="474"/>
                      <a:pt x="2344" y="487"/>
                      <a:pt x="2333" y="489"/>
                    </a:cubicBezTo>
                    <a:cubicBezTo>
                      <a:pt x="2321" y="477"/>
                      <a:pt x="2301" y="474"/>
                      <a:pt x="2289" y="461"/>
                    </a:cubicBezTo>
                    <a:cubicBezTo>
                      <a:pt x="2285" y="476"/>
                      <a:pt x="2299" y="469"/>
                      <a:pt x="2296" y="481"/>
                    </a:cubicBezTo>
                    <a:cubicBezTo>
                      <a:pt x="2287" y="471"/>
                      <a:pt x="2280" y="483"/>
                      <a:pt x="2273" y="485"/>
                    </a:cubicBezTo>
                    <a:cubicBezTo>
                      <a:pt x="2269" y="483"/>
                      <a:pt x="2265" y="481"/>
                      <a:pt x="2263" y="477"/>
                    </a:cubicBezTo>
                    <a:cubicBezTo>
                      <a:pt x="2268" y="477"/>
                      <a:pt x="2274" y="478"/>
                      <a:pt x="2273" y="469"/>
                    </a:cubicBezTo>
                    <a:cubicBezTo>
                      <a:pt x="2257" y="455"/>
                      <a:pt x="2228" y="434"/>
                      <a:pt x="2215" y="430"/>
                    </a:cubicBezTo>
                    <a:cubicBezTo>
                      <a:pt x="2227" y="447"/>
                      <a:pt x="2245" y="455"/>
                      <a:pt x="2256" y="473"/>
                    </a:cubicBezTo>
                    <a:cubicBezTo>
                      <a:pt x="2251" y="468"/>
                      <a:pt x="2243" y="465"/>
                      <a:pt x="2236" y="461"/>
                    </a:cubicBezTo>
                    <a:cubicBezTo>
                      <a:pt x="2237" y="482"/>
                      <a:pt x="2250" y="490"/>
                      <a:pt x="2256" y="505"/>
                    </a:cubicBezTo>
                    <a:cubicBezTo>
                      <a:pt x="2236" y="491"/>
                      <a:pt x="2224" y="445"/>
                      <a:pt x="2202" y="445"/>
                    </a:cubicBezTo>
                    <a:cubicBezTo>
                      <a:pt x="2220" y="475"/>
                      <a:pt x="2232" y="510"/>
                      <a:pt x="2252" y="537"/>
                    </a:cubicBezTo>
                    <a:cubicBezTo>
                      <a:pt x="2279" y="522"/>
                      <a:pt x="2306" y="582"/>
                      <a:pt x="2333" y="581"/>
                    </a:cubicBezTo>
                    <a:cubicBezTo>
                      <a:pt x="2320" y="577"/>
                      <a:pt x="2323" y="592"/>
                      <a:pt x="2320" y="601"/>
                    </a:cubicBezTo>
                    <a:cubicBezTo>
                      <a:pt x="2324" y="612"/>
                      <a:pt x="2336" y="616"/>
                      <a:pt x="2340" y="629"/>
                    </a:cubicBezTo>
                    <a:cubicBezTo>
                      <a:pt x="2325" y="618"/>
                      <a:pt x="2309" y="607"/>
                      <a:pt x="2296" y="593"/>
                    </a:cubicBezTo>
                    <a:cubicBezTo>
                      <a:pt x="2296" y="572"/>
                      <a:pt x="2288" y="560"/>
                      <a:pt x="2273" y="557"/>
                    </a:cubicBezTo>
                    <a:cubicBezTo>
                      <a:pt x="2273" y="569"/>
                      <a:pt x="2290" y="582"/>
                      <a:pt x="2283" y="589"/>
                    </a:cubicBezTo>
                    <a:cubicBezTo>
                      <a:pt x="2275" y="588"/>
                      <a:pt x="2277" y="575"/>
                      <a:pt x="2266" y="577"/>
                    </a:cubicBezTo>
                    <a:cubicBezTo>
                      <a:pt x="2266" y="594"/>
                      <a:pt x="2273" y="603"/>
                      <a:pt x="2276" y="617"/>
                    </a:cubicBezTo>
                    <a:cubicBezTo>
                      <a:pt x="2282" y="611"/>
                      <a:pt x="2281" y="596"/>
                      <a:pt x="2293" y="597"/>
                    </a:cubicBezTo>
                    <a:cubicBezTo>
                      <a:pt x="2294" y="614"/>
                      <a:pt x="2307" y="617"/>
                      <a:pt x="2310" y="633"/>
                    </a:cubicBezTo>
                    <a:cubicBezTo>
                      <a:pt x="2303" y="631"/>
                      <a:pt x="2301" y="624"/>
                      <a:pt x="2293" y="625"/>
                    </a:cubicBezTo>
                    <a:cubicBezTo>
                      <a:pt x="2306" y="649"/>
                      <a:pt x="2323" y="669"/>
                      <a:pt x="2333" y="696"/>
                    </a:cubicBezTo>
                    <a:cubicBezTo>
                      <a:pt x="2338" y="684"/>
                      <a:pt x="2332" y="682"/>
                      <a:pt x="2333" y="664"/>
                    </a:cubicBezTo>
                    <a:cubicBezTo>
                      <a:pt x="2338" y="664"/>
                      <a:pt x="2343" y="681"/>
                      <a:pt x="2347" y="668"/>
                    </a:cubicBezTo>
                    <a:cubicBezTo>
                      <a:pt x="2340" y="654"/>
                      <a:pt x="2310" y="649"/>
                      <a:pt x="2316" y="633"/>
                    </a:cubicBezTo>
                    <a:cubicBezTo>
                      <a:pt x="2329" y="642"/>
                      <a:pt x="2333" y="638"/>
                      <a:pt x="2347" y="648"/>
                    </a:cubicBezTo>
                    <a:cubicBezTo>
                      <a:pt x="2357" y="641"/>
                      <a:pt x="2339" y="624"/>
                      <a:pt x="2347" y="621"/>
                    </a:cubicBezTo>
                    <a:close/>
                    <a:moveTo>
                      <a:pt x="2343" y="1182"/>
                    </a:moveTo>
                    <a:cubicBezTo>
                      <a:pt x="2359" y="1177"/>
                      <a:pt x="2366" y="1161"/>
                      <a:pt x="2370" y="1142"/>
                    </a:cubicBezTo>
                    <a:cubicBezTo>
                      <a:pt x="2349" y="1147"/>
                      <a:pt x="2371" y="1127"/>
                      <a:pt x="2360" y="1122"/>
                    </a:cubicBezTo>
                    <a:cubicBezTo>
                      <a:pt x="2359" y="1145"/>
                      <a:pt x="2348" y="1155"/>
                      <a:pt x="2333" y="1162"/>
                    </a:cubicBezTo>
                    <a:cubicBezTo>
                      <a:pt x="2332" y="1150"/>
                      <a:pt x="2316" y="1155"/>
                      <a:pt x="2306" y="1154"/>
                    </a:cubicBezTo>
                    <a:cubicBezTo>
                      <a:pt x="2312" y="1173"/>
                      <a:pt x="2301" y="1176"/>
                      <a:pt x="2306" y="1186"/>
                    </a:cubicBezTo>
                    <a:cubicBezTo>
                      <a:pt x="2311" y="1182"/>
                      <a:pt x="2326" y="1200"/>
                      <a:pt x="2333" y="1206"/>
                    </a:cubicBezTo>
                    <a:cubicBezTo>
                      <a:pt x="2347" y="1192"/>
                      <a:pt x="2334" y="1170"/>
                      <a:pt x="2353" y="1162"/>
                    </a:cubicBezTo>
                    <a:cubicBezTo>
                      <a:pt x="2353" y="1173"/>
                      <a:pt x="2343" y="1171"/>
                      <a:pt x="2343" y="1182"/>
                    </a:cubicBezTo>
                    <a:close/>
                    <a:moveTo>
                      <a:pt x="2323" y="422"/>
                    </a:moveTo>
                    <a:cubicBezTo>
                      <a:pt x="2324" y="414"/>
                      <a:pt x="2319" y="414"/>
                      <a:pt x="2316" y="410"/>
                    </a:cubicBezTo>
                    <a:cubicBezTo>
                      <a:pt x="2327" y="399"/>
                      <a:pt x="2337" y="414"/>
                      <a:pt x="2347" y="418"/>
                    </a:cubicBezTo>
                    <a:cubicBezTo>
                      <a:pt x="2351" y="408"/>
                      <a:pt x="2339" y="398"/>
                      <a:pt x="2347" y="398"/>
                    </a:cubicBezTo>
                    <a:cubicBezTo>
                      <a:pt x="2350" y="403"/>
                      <a:pt x="2352" y="410"/>
                      <a:pt x="2360" y="410"/>
                    </a:cubicBezTo>
                    <a:cubicBezTo>
                      <a:pt x="2363" y="392"/>
                      <a:pt x="2350" y="392"/>
                      <a:pt x="2350" y="378"/>
                    </a:cubicBezTo>
                    <a:cubicBezTo>
                      <a:pt x="2357" y="377"/>
                      <a:pt x="2357" y="383"/>
                      <a:pt x="2360" y="386"/>
                    </a:cubicBezTo>
                    <a:cubicBezTo>
                      <a:pt x="2363" y="373"/>
                      <a:pt x="2355" y="373"/>
                      <a:pt x="2353" y="366"/>
                    </a:cubicBezTo>
                    <a:cubicBezTo>
                      <a:pt x="2333" y="379"/>
                      <a:pt x="2314" y="365"/>
                      <a:pt x="2296" y="366"/>
                    </a:cubicBezTo>
                    <a:cubicBezTo>
                      <a:pt x="2290" y="368"/>
                      <a:pt x="2296" y="385"/>
                      <a:pt x="2289" y="386"/>
                    </a:cubicBezTo>
                    <a:cubicBezTo>
                      <a:pt x="2283" y="377"/>
                      <a:pt x="2280" y="365"/>
                      <a:pt x="2266" y="366"/>
                    </a:cubicBezTo>
                    <a:cubicBezTo>
                      <a:pt x="2264" y="373"/>
                      <a:pt x="2270" y="399"/>
                      <a:pt x="2279" y="406"/>
                    </a:cubicBezTo>
                    <a:cubicBezTo>
                      <a:pt x="2281" y="386"/>
                      <a:pt x="2281" y="410"/>
                      <a:pt x="2289" y="406"/>
                    </a:cubicBezTo>
                    <a:cubicBezTo>
                      <a:pt x="2296" y="405"/>
                      <a:pt x="2292" y="392"/>
                      <a:pt x="2300" y="394"/>
                    </a:cubicBezTo>
                    <a:cubicBezTo>
                      <a:pt x="2297" y="399"/>
                      <a:pt x="2310" y="436"/>
                      <a:pt x="2316" y="430"/>
                    </a:cubicBezTo>
                    <a:cubicBezTo>
                      <a:pt x="2306" y="425"/>
                      <a:pt x="2318" y="411"/>
                      <a:pt x="2323" y="422"/>
                    </a:cubicBezTo>
                    <a:close/>
                    <a:moveTo>
                      <a:pt x="2300" y="720"/>
                    </a:moveTo>
                    <a:cubicBezTo>
                      <a:pt x="2300" y="723"/>
                      <a:pt x="2300" y="725"/>
                      <a:pt x="2300" y="728"/>
                    </a:cubicBezTo>
                    <a:cubicBezTo>
                      <a:pt x="2298" y="728"/>
                      <a:pt x="2296" y="729"/>
                      <a:pt x="2296" y="732"/>
                    </a:cubicBezTo>
                    <a:cubicBezTo>
                      <a:pt x="2318" y="737"/>
                      <a:pt x="2314" y="772"/>
                      <a:pt x="2333" y="788"/>
                    </a:cubicBezTo>
                    <a:cubicBezTo>
                      <a:pt x="2332" y="764"/>
                      <a:pt x="2324" y="729"/>
                      <a:pt x="2300" y="720"/>
                    </a:cubicBezTo>
                    <a:close/>
                    <a:moveTo>
                      <a:pt x="2286" y="1409"/>
                    </a:moveTo>
                    <a:cubicBezTo>
                      <a:pt x="2298" y="1410"/>
                      <a:pt x="2306" y="1406"/>
                      <a:pt x="2310" y="1397"/>
                    </a:cubicBezTo>
                    <a:cubicBezTo>
                      <a:pt x="2299" y="1391"/>
                      <a:pt x="2291" y="1398"/>
                      <a:pt x="2286" y="1409"/>
                    </a:cubicBezTo>
                    <a:close/>
                    <a:moveTo>
                      <a:pt x="2269" y="645"/>
                    </a:moveTo>
                    <a:cubicBezTo>
                      <a:pt x="2276" y="652"/>
                      <a:pt x="2281" y="684"/>
                      <a:pt x="2296" y="668"/>
                    </a:cubicBezTo>
                    <a:cubicBezTo>
                      <a:pt x="2286" y="666"/>
                      <a:pt x="2267" y="636"/>
                      <a:pt x="2269" y="645"/>
                    </a:cubicBezTo>
                    <a:close/>
                    <a:moveTo>
                      <a:pt x="2259" y="716"/>
                    </a:moveTo>
                    <a:cubicBezTo>
                      <a:pt x="2255" y="732"/>
                      <a:pt x="2269" y="726"/>
                      <a:pt x="2269" y="736"/>
                    </a:cubicBezTo>
                    <a:cubicBezTo>
                      <a:pt x="2263" y="740"/>
                      <a:pt x="2258" y="724"/>
                      <a:pt x="2256" y="736"/>
                    </a:cubicBezTo>
                    <a:cubicBezTo>
                      <a:pt x="2265" y="740"/>
                      <a:pt x="2272" y="746"/>
                      <a:pt x="2279" y="752"/>
                    </a:cubicBezTo>
                    <a:cubicBezTo>
                      <a:pt x="2280" y="755"/>
                      <a:pt x="2279" y="760"/>
                      <a:pt x="2283" y="760"/>
                    </a:cubicBezTo>
                    <a:cubicBezTo>
                      <a:pt x="2283" y="754"/>
                      <a:pt x="2282" y="746"/>
                      <a:pt x="2289" y="748"/>
                    </a:cubicBezTo>
                    <a:cubicBezTo>
                      <a:pt x="2286" y="733"/>
                      <a:pt x="2288" y="713"/>
                      <a:pt x="2273" y="712"/>
                    </a:cubicBezTo>
                    <a:cubicBezTo>
                      <a:pt x="2283" y="706"/>
                      <a:pt x="2284" y="715"/>
                      <a:pt x="2293" y="708"/>
                    </a:cubicBezTo>
                    <a:cubicBezTo>
                      <a:pt x="2295" y="694"/>
                      <a:pt x="2277" y="695"/>
                      <a:pt x="2286" y="684"/>
                    </a:cubicBezTo>
                    <a:cubicBezTo>
                      <a:pt x="2272" y="678"/>
                      <a:pt x="2286" y="705"/>
                      <a:pt x="2276" y="704"/>
                    </a:cubicBezTo>
                    <a:cubicBezTo>
                      <a:pt x="2275" y="688"/>
                      <a:pt x="2253" y="676"/>
                      <a:pt x="2246" y="680"/>
                    </a:cubicBezTo>
                    <a:cubicBezTo>
                      <a:pt x="2250" y="683"/>
                      <a:pt x="2244" y="691"/>
                      <a:pt x="2249" y="700"/>
                    </a:cubicBezTo>
                    <a:cubicBezTo>
                      <a:pt x="2244" y="711"/>
                      <a:pt x="2235" y="693"/>
                      <a:pt x="2232" y="704"/>
                    </a:cubicBezTo>
                    <a:cubicBezTo>
                      <a:pt x="2240" y="707"/>
                      <a:pt x="2241" y="717"/>
                      <a:pt x="2249" y="720"/>
                    </a:cubicBezTo>
                    <a:cubicBezTo>
                      <a:pt x="2248" y="714"/>
                      <a:pt x="2254" y="709"/>
                      <a:pt x="2256" y="716"/>
                    </a:cubicBezTo>
                    <a:cubicBezTo>
                      <a:pt x="2251" y="718"/>
                      <a:pt x="2255" y="721"/>
                      <a:pt x="2259" y="716"/>
                    </a:cubicBezTo>
                    <a:close/>
                    <a:moveTo>
                      <a:pt x="2289" y="1365"/>
                    </a:moveTo>
                    <a:cubicBezTo>
                      <a:pt x="2287" y="1354"/>
                      <a:pt x="2294" y="1355"/>
                      <a:pt x="2293" y="1345"/>
                    </a:cubicBezTo>
                    <a:cubicBezTo>
                      <a:pt x="2280" y="1344"/>
                      <a:pt x="2275" y="1364"/>
                      <a:pt x="2289" y="1365"/>
                    </a:cubicBezTo>
                    <a:close/>
                    <a:moveTo>
                      <a:pt x="2236" y="430"/>
                    </a:moveTo>
                    <a:cubicBezTo>
                      <a:pt x="2241" y="434"/>
                      <a:pt x="2244" y="441"/>
                      <a:pt x="2249" y="445"/>
                    </a:cubicBezTo>
                    <a:cubicBezTo>
                      <a:pt x="2258" y="435"/>
                      <a:pt x="2280" y="465"/>
                      <a:pt x="2289" y="453"/>
                    </a:cubicBezTo>
                    <a:cubicBezTo>
                      <a:pt x="2272" y="443"/>
                      <a:pt x="2246" y="426"/>
                      <a:pt x="2236" y="430"/>
                    </a:cubicBezTo>
                    <a:close/>
                    <a:moveTo>
                      <a:pt x="2269" y="808"/>
                    </a:moveTo>
                    <a:cubicBezTo>
                      <a:pt x="2280" y="806"/>
                      <a:pt x="2283" y="817"/>
                      <a:pt x="2286" y="804"/>
                    </a:cubicBezTo>
                    <a:cubicBezTo>
                      <a:pt x="2280" y="793"/>
                      <a:pt x="2275" y="803"/>
                      <a:pt x="2269" y="796"/>
                    </a:cubicBezTo>
                    <a:cubicBezTo>
                      <a:pt x="2278" y="784"/>
                      <a:pt x="2261" y="776"/>
                      <a:pt x="2263" y="760"/>
                    </a:cubicBezTo>
                    <a:cubicBezTo>
                      <a:pt x="2236" y="761"/>
                      <a:pt x="2254" y="733"/>
                      <a:pt x="2229" y="732"/>
                    </a:cubicBezTo>
                    <a:cubicBezTo>
                      <a:pt x="2228" y="745"/>
                      <a:pt x="2238" y="745"/>
                      <a:pt x="2236" y="760"/>
                    </a:cubicBezTo>
                    <a:cubicBezTo>
                      <a:pt x="2280" y="774"/>
                      <a:pt x="2252" y="848"/>
                      <a:pt x="2286" y="875"/>
                    </a:cubicBezTo>
                    <a:cubicBezTo>
                      <a:pt x="2289" y="844"/>
                      <a:pt x="2276" y="823"/>
                      <a:pt x="2269" y="808"/>
                    </a:cubicBezTo>
                    <a:close/>
                    <a:moveTo>
                      <a:pt x="2276" y="1182"/>
                    </a:moveTo>
                    <a:cubicBezTo>
                      <a:pt x="2276" y="1187"/>
                      <a:pt x="2277" y="1193"/>
                      <a:pt x="2273" y="1194"/>
                    </a:cubicBezTo>
                    <a:cubicBezTo>
                      <a:pt x="2265" y="1193"/>
                      <a:pt x="2262" y="1197"/>
                      <a:pt x="2263" y="1206"/>
                    </a:cubicBezTo>
                    <a:cubicBezTo>
                      <a:pt x="2280" y="1215"/>
                      <a:pt x="2275" y="1204"/>
                      <a:pt x="2289" y="1214"/>
                    </a:cubicBezTo>
                    <a:cubicBezTo>
                      <a:pt x="2284" y="1200"/>
                      <a:pt x="2295" y="1184"/>
                      <a:pt x="2276" y="1182"/>
                    </a:cubicBezTo>
                    <a:close/>
                    <a:moveTo>
                      <a:pt x="2259" y="1504"/>
                    </a:moveTo>
                    <a:cubicBezTo>
                      <a:pt x="2271" y="1503"/>
                      <a:pt x="2274" y="1490"/>
                      <a:pt x="2283" y="1485"/>
                    </a:cubicBezTo>
                    <a:cubicBezTo>
                      <a:pt x="2271" y="1486"/>
                      <a:pt x="2264" y="1495"/>
                      <a:pt x="2259" y="1504"/>
                    </a:cubicBezTo>
                    <a:close/>
                    <a:moveTo>
                      <a:pt x="2252" y="1457"/>
                    </a:moveTo>
                    <a:cubicBezTo>
                      <a:pt x="2257" y="1445"/>
                      <a:pt x="2264" y="1436"/>
                      <a:pt x="2269" y="1425"/>
                    </a:cubicBezTo>
                    <a:cubicBezTo>
                      <a:pt x="2265" y="1425"/>
                      <a:pt x="2260" y="1425"/>
                      <a:pt x="2256" y="1425"/>
                    </a:cubicBezTo>
                    <a:cubicBezTo>
                      <a:pt x="2252" y="1437"/>
                      <a:pt x="2250" y="1452"/>
                      <a:pt x="2242" y="1461"/>
                    </a:cubicBezTo>
                    <a:cubicBezTo>
                      <a:pt x="2250" y="1460"/>
                      <a:pt x="2255" y="1462"/>
                      <a:pt x="2256" y="1469"/>
                    </a:cubicBezTo>
                    <a:cubicBezTo>
                      <a:pt x="2247" y="1458"/>
                      <a:pt x="2240" y="1470"/>
                      <a:pt x="2236" y="1477"/>
                    </a:cubicBezTo>
                    <a:cubicBezTo>
                      <a:pt x="2237" y="1451"/>
                      <a:pt x="2226" y="1440"/>
                      <a:pt x="2242" y="1429"/>
                    </a:cubicBezTo>
                    <a:cubicBezTo>
                      <a:pt x="2241" y="1410"/>
                      <a:pt x="2236" y="1404"/>
                      <a:pt x="2236" y="1393"/>
                    </a:cubicBezTo>
                    <a:cubicBezTo>
                      <a:pt x="2230" y="1401"/>
                      <a:pt x="2228" y="1413"/>
                      <a:pt x="2219" y="1417"/>
                    </a:cubicBezTo>
                    <a:cubicBezTo>
                      <a:pt x="2217" y="1404"/>
                      <a:pt x="2226" y="1401"/>
                      <a:pt x="2219" y="1393"/>
                    </a:cubicBezTo>
                    <a:cubicBezTo>
                      <a:pt x="2207" y="1392"/>
                      <a:pt x="2208" y="1407"/>
                      <a:pt x="2202" y="1413"/>
                    </a:cubicBezTo>
                    <a:cubicBezTo>
                      <a:pt x="2206" y="1415"/>
                      <a:pt x="2210" y="1417"/>
                      <a:pt x="2212" y="1421"/>
                    </a:cubicBezTo>
                    <a:cubicBezTo>
                      <a:pt x="2205" y="1427"/>
                      <a:pt x="2195" y="1441"/>
                      <a:pt x="2209" y="1449"/>
                    </a:cubicBezTo>
                    <a:cubicBezTo>
                      <a:pt x="2202" y="1450"/>
                      <a:pt x="2201" y="1444"/>
                      <a:pt x="2195" y="1445"/>
                    </a:cubicBezTo>
                    <a:cubicBezTo>
                      <a:pt x="2194" y="1465"/>
                      <a:pt x="2186" y="1474"/>
                      <a:pt x="2182" y="1481"/>
                    </a:cubicBezTo>
                    <a:cubicBezTo>
                      <a:pt x="2195" y="1479"/>
                      <a:pt x="2205" y="1473"/>
                      <a:pt x="2212" y="1465"/>
                    </a:cubicBezTo>
                    <a:cubicBezTo>
                      <a:pt x="2209" y="1486"/>
                      <a:pt x="2234" y="1473"/>
                      <a:pt x="2239" y="1485"/>
                    </a:cubicBezTo>
                    <a:cubicBezTo>
                      <a:pt x="2229" y="1481"/>
                      <a:pt x="2233" y="1493"/>
                      <a:pt x="2232" y="1500"/>
                    </a:cubicBezTo>
                    <a:cubicBezTo>
                      <a:pt x="2251" y="1497"/>
                      <a:pt x="2256" y="1478"/>
                      <a:pt x="2269" y="1469"/>
                    </a:cubicBezTo>
                    <a:cubicBezTo>
                      <a:pt x="2265" y="1463"/>
                      <a:pt x="2253" y="1467"/>
                      <a:pt x="2252" y="1457"/>
                    </a:cubicBezTo>
                    <a:close/>
                    <a:moveTo>
                      <a:pt x="2246" y="1393"/>
                    </a:moveTo>
                    <a:cubicBezTo>
                      <a:pt x="2248" y="1384"/>
                      <a:pt x="2253" y="1377"/>
                      <a:pt x="2252" y="1365"/>
                    </a:cubicBezTo>
                    <a:cubicBezTo>
                      <a:pt x="2244" y="1364"/>
                      <a:pt x="2240" y="1390"/>
                      <a:pt x="2246" y="1393"/>
                    </a:cubicBezTo>
                    <a:close/>
                    <a:moveTo>
                      <a:pt x="2246" y="597"/>
                    </a:moveTo>
                    <a:cubicBezTo>
                      <a:pt x="2234" y="593"/>
                      <a:pt x="2241" y="609"/>
                      <a:pt x="2239" y="617"/>
                    </a:cubicBezTo>
                    <a:cubicBezTo>
                      <a:pt x="2251" y="615"/>
                      <a:pt x="2248" y="606"/>
                      <a:pt x="2246" y="597"/>
                    </a:cubicBezTo>
                    <a:close/>
                    <a:moveTo>
                      <a:pt x="2239" y="537"/>
                    </a:moveTo>
                    <a:cubicBezTo>
                      <a:pt x="2232" y="510"/>
                      <a:pt x="2200" y="512"/>
                      <a:pt x="2199" y="477"/>
                    </a:cubicBezTo>
                    <a:cubicBezTo>
                      <a:pt x="2179" y="472"/>
                      <a:pt x="2166" y="457"/>
                      <a:pt x="2148" y="449"/>
                    </a:cubicBezTo>
                    <a:cubicBezTo>
                      <a:pt x="2141" y="479"/>
                      <a:pt x="2166" y="482"/>
                      <a:pt x="2178" y="497"/>
                    </a:cubicBezTo>
                    <a:cubicBezTo>
                      <a:pt x="2185" y="496"/>
                      <a:pt x="2177" y="491"/>
                      <a:pt x="2182" y="489"/>
                    </a:cubicBezTo>
                    <a:cubicBezTo>
                      <a:pt x="2186" y="493"/>
                      <a:pt x="2191" y="494"/>
                      <a:pt x="2199" y="493"/>
                    </a:cubicBezTo>
                    <a:cubicBezTo>
                      <a:pt x="2197" y="516"/>
                      <a:pt x="2218" y="510"/>
                      <a:pt x="2222" y="525"/>
                    </a:cubicBezTo>
                    <a:cubicBezTo>
                      <a:pt x="2212" y="530"/>
                      <a:pt x="2214" y="519"/>
                      <a:pt x="2209" y="517"/>
                    </a:cubicBezTo>
                    <a:cubicBezTo>
                      <a:pt x="2215" y="528"/>
                      <a:pt x="2222" y="560"/>
                      <a:pt x="2236" y="549"/>
                    </a:cubicBezTo>
                    <a:cubicBezTo>
                      <a:pt x="2232" y="546"/>
                      <a:pt x="2223" y="530"/>
                      <a:pt x="2229" y="529"/>
                    </a:cubicBezTo>
                    <a:cubicBezTo>
                      <a:pt x="2230" y="534"/>
                      <a:pt x="2233" y="537"/>
                      <a:pt x="2239" y="537"/>
                    </a:cubicBezTo>
                    <a:close/>
                    <a:moveTo>
                      <a:pt x="2202" y="577"/>
                    </a:moveTo>
                    <a:cubicBezTo>
                      <a:pt x="2212" y="585"/>
                      <a:pt x="2211" y="606"/>
                      <a:pt x="2232" y="601"/>
                    </a:cubicBezTo>
                    <a:cubicBezTo>
                      <a:pt x="2233" y="591"/>
                      <a:pt x="2227" y="588"/>
                      <a:pt x="2226" y="581"/>
                    </a:cubicBezTo>
                    <a:cubicBezTo>
                      <a:pt x="2213" y="588"/>
                      <a:pt x="2205" y="569"/>
                      <a:pt x="2202" y="577"/>
                    </a:cubicBezTo>
                    <a:close/>
                    <a:moveTo>
                      <a:pt x="2178" y="1811"/>
                    </a:moveTo>
                    <a:cubicBezTo>
                      <a:pt x="2189" y="1806"/>
                      <a:pt x="2201" y="1801"/>
                      <a:pt x="2205" y="1787"/>
                    </a:cubicBezTo>
                    <a:cubicBezTo>
                      <a:pt x="2190" y="1787"/>
                      <a:pt x="2189" y="1805"/>
                      <a:pt x="2178" y="1811"/>
                    </a:cubicBezTo>
                    <a:close/>
                    <a:moveTo>
                      <a:pt x="2175" y="577"/>
                    </a:moveTo>
                    <a:cubicBezTo>
                      <a:pt x="2182" y="598"/>
                      <a:pt x="2179" y="620"/>
                      <a:pt x="2202" y="629"/>
                    </a:cubicBezTo>
                    <a:cubicBezTo>
                      <a:pt x="2201" y="602"/>
                      <a:pt x="2189" y="588"/>
                      <a:pt x="2175" y="577"/>
                    </a:cubicBezTo>
                    <a:close/>
                    <a:moveTo>
                      <a:pt x="2178" y="1425"/>
                    </a:moveTo>
                    <a:cubicBezTo>
                      <a:pt x="2175" y="1421"/>
                      <a:pt x="2159" y="1413"/>
                      <a:pt x="2158" y="1421"/>
                    </a:cubicBezTo>
                    <a:cubicBezTo>
                      <a:pt x="2163" y="1429"/>
                      <a:pt x="2122" y="1482"/>
                      <a:pt x="2138" y="1445"/>
                    </a:cubicBezTo>
                    <a:cubicBezTo>
                      <a:pt x="2128" y="1447"/>
                      <a:pt x="2119" y="1451"/>
                      <a:pt x="2118" y="1465"/>
                    </a:cubicBezTo>
                    <a:cubicBezTo>
                      <a:pt x="2142" y="1466"/>
                      <a:pt x="2110" y="1481"/>
                      <a:pt x="2121" y="1489"/>
                    </a:cubicBezTo>
                    <a:cubicBezTo>
                      <a:pt x="2152" y="1467"/>
                      <a:pt x="2169" y="1444"/>
                      <a:pt x="2199" y="1429"/>
                    </a:cubicBezTo>
                    <a:cubicBezTo>
                      <a:pt x="2197" y="1421"/>
                      <a:pt x="2203" y="1403"/>
                      <a:pt x="2195" y="1401"/>
                    </a:cubicBezTo>
                    <a:cubicBezTo>
                      <a:pt x="2191" y="1418"/>
                      <a:pt x="2188" y="1413"/>
                      <a:pt x="2178" y="1425"/>
                    </a:cubicBezTo>
                    <a:close/>
                    <a:moveTo>
                      <a:pt x="2162" y="1493"/>
                    </a:moveTo>
                    <a:cubicBezTo>
                      <a:pt x="2171" y="1492"/>
                      <a:pt x="2176" y="1486"/>
                      <a:pt x="2175" y="1473"/>
                    </a:cubicBezTo>
                    <a:cubicBezTo>
                      <a:pt x="2166" y="1474"/>
                      <a:pt x="2164" y="1483"/>
                      <a:pt x="2162" y="1493"/>
                    </a:cubicBezTo>
                    <a:close/>
                    <a:moveTo>
                      <a:pt x="2128" y="541"/>
                    </a:moveTo>
                    <a:cubicBezTo>
                      <a:pt x="2120" y="544"/>
                      <a:pt x="2114" y="548"/>
                      <a:pt x="2115" y="561"/>
                    </a:cubicBezTo>
                    <a:cubicBezTo>
                      <a:pt x="2127" y="570"/>
                      <a:pt x="2146" y="593"/>
                      <a:pt x="2162" y="585"/>
                    </a:cubicBezTo>
                    <a:cubicBezTo>
                      <a:pt x="2152" y="569"/>
                      <a:pt x="2115" y="571"/>
                      <a:pt x="2128" y="541"/>
                    </a:cubicBezTo>
                    <a:close/>
                    <a:moveTo>
                      <a:pt x="2108" y="1883"/>
                    </a:moveTo>
                    <a:cubicBezTo>
                      <a:pt x="2112" y="1893"/>
                      <a:pt x="2106" y="1895"/>
                      <a:pt x="2111" y="1899"/>
                    </a:cubicBezTo>
                    <a:cubicBezTo>
                      <a:pt x="2128" y="1883"/>
                      <a:pt x="2128" y="1869"/>
                      <a:pt x="2141" y="1855"/>
                    </a:cubicBezTo>
                    <a:cubicBezTo>
                      <a:pt x="2127" y="1860"/>
                      <a:pt x="2120" y="1875"/>
                      <a:pt x="2108" y="1883"/>
                    </a:cubicBezTo>
                    <a:close/>
                    <a:moveTo>
                      <a:pt x="2104" y="477"/>
                    </a:moveTo>
                    <a:cubicBezTo>
                      <a:pt x="2100" y="441"/>
                      <a:pt x="2085" y="415"/>
                      <a:pt x="2057" y="406"/>
                    </a:cubicBezTo>
                    <a:cubicBezTo>
                      <a:pt x="2064" y="419"/>
                      <a:pt x="2045" y="422"/>
                      <a:pt x="2044" y="414"/>
                    </a:cubicBezTo>
                    <a:cubicBezTo>
                      <a:pt x="2046" y="414"/>
                      <a:pt x="2048" y="410"/>
                      <a:pt x="2044" y="410"/>
                    </a:cubicBezTo>
                    <a:cubicBezTo>
                      <a:pt x="2028" y="458"/>
                      <a:pt x="2089" y="457"/>
                      <a:pt x="2104" y="477"/>
                    </a:cubicBezTo>
                    <a:close/>
                    <a:moveTo>
                      <a:pt x="2118" y="461"/>
                    </a:moveTo>
                    <a:cubicBezTo>
                      <a:pt x="2122" y="437"/>
                      <a:pt x="2110" y="410"/>
                      <a:pt x="2088" y="406"/>
                    </a:cubicBezTo>
                    <a:cubicBezTo>
                      <a:pt x="2101" y="420"/>
                      <a:pt x="2095" y="458"/>
                      <a:pt x="2118" y="461"/>
                    </a:cubicBezTo>
                    <a:close/>
                    <a:moveTo>
                      <a:pt x="2067" y="310"/>
                    </a:moveTo>
                    <a:cubicBezTo>
                      <a:pt x="2077" y="326"/>
                      <a:pt x="2097" y="324"/>
                      <a:pt x="2111" y="334"/>
                    </a:cubicBezTo>
                    <a:cubicBezTo>
                      <a:pt x="2109" y="322"/>
                      <a:pt x="2123" y="329"/>
                      <a:pt x="2118" y="314"/>
                    </a:cubicBezTo>
                    <a:cubicBezTo>
                      <a:pt x="2101" y="314"/>
                      <a:pt x="2090" y="307"/>
                      <a:pt x="2081" y="298"/>
                    </a:cubicBezTo>
                    <a:cubicBezTo>
                      <a:pt x="2086" y="298"/>
                      <a:pt x="2083" y="287"/>
                      <a:pt x="2081" y="294"/>
                    </a:cubicBezTo>
                    <a:cubicBezTo>
                      <a:pt x="2078" y="301"/>
                      <a:pt x="2068" y="301"/>
                      <a:pt x="2067" y="310"/>
                    </a:cubicBezTo>
                    <a:close/>
                    <a:moveTo>
                      <a:pt x="2091" y="525"/>
                    </a:moveTo>
                    <a:cubicBezTo>
                      <a:pt x="2101" y="521"/>
                      <a:pt x="2097" y="534"/>
                      <a:pt x="2098" y="541"/>
                    </a:cubicBezTo>
                    <a:cubicBezTo>
                      <a:pt x="2106" y="541"/>
                      <a:pt x="2111" y="535"/>
                      <a:pt x="2111" y="525"/>
                    </a:cubicBezTo>
                    <a:cubicBezTo>
                      <a:pt x="2109" y="522"/>
                      <a:pt x="2092" y="516"/>
                      <a:pt x="2091" y="525"/>
                    </a:cubicBezTo>
                    <a:close/>
                    <a:moveTo>
                      <a:pt x="2081" y="1927"/>
                    </a:moveTo>
                    <a:cubicBezTo>
                      <a:pt x="2083" y="1927"/>
                      <a:pt x="2085" y="1927"/>
                      <a:pt x="2088" y="1927"/>
                    </a:cubicBezTo>
                    <a:cubicBezTo>
                      <a:pt x="2088" y="1929"/>
                      <a:pt x="2088" y="1931"/>
                      <a:pt x="2091" y="1930"/>
                    </a:cubicBezTo>
                    <a:cubicBezTo>
                      <a:pt x="2089" y="1914"/>
                      <a:pt x="2105" y="1921"/>
                      <a:pt x="2104" y="1907"/>
                    </a:cubicBezTo>
                    <a:cubicBezTo>
                      <a:pt x="2096" y="1913"/>
                      <a:pt x="2082" y="1911"/>
                      <a:pt x="2081" y="1927"/>
                    </a:cubicBezTo>
                    <a:close/>
                    <a:moveTo>
                      <a:pt x="2057" y="1759"/>
                    </a:moveTo>
                    <a:cubicBezTo>
                      <a:pt x="2059" y="1749"/>
                      <a:pt x="2079" y="1740"/>
                      <a:pt x="2071" y="1731"/>
                    </a:cubicBezTo>
                    <a:cubicBezTo>
                      <a:pt x="2066" y="1738"/>
                      <a:pt x="2045" y="1745"/>
                      <a:pt x="2057" y="1759"/>
                    </a:cubicBezTo>
                    <a:close/>
                    <a:moveTo>
                      <a:pt x="2067" y="513"/>
                    </a:moveTo>
                    <a:cubicBezTo>
                      <a:pt x="2061" y="512"/>
                      <a:pt x="2061" y="518"/>
                      <a:pt x="2057" y="521"/>
                    </a:cubicBezTo>
                    <a:cubicBezTo>
                      <a:pt x="2052" y="511"/>
                      <a:pt x="2038" y="510"/>
                      <a:pt x="2047" y="493"/>
                    </a:cubicBezTo>
                    <a:cubicBezTo>
                      <a:pt x="2038" y="489"/>
                      <a:pt x="2033" y="489"/>
                      <a:pt x="2024" y="493"/>
                    </a:cubicBezTo>
                    <a:cubicBezTo>
                      <a:pt x="2024" y="488"/>
                      <a:pt x="2029" y="485"/>
                      <a:pt x="2020" y="485"/>
                    </a:cubicBezTo>
                    <a:cubicBezTo>
                      <a:pt x="2019" y="515"/>
                      <a:pt x="2036" y="523"/>
                      <a:pt x="2040" y="545"/>
                    </a:cubicBezTo>
                    <a:cubicBezTo>
                      <a:pt x="2052" y="540"/>
                      <a:pt x="2053" y="536"/>
                      <a:pt x="2067" y="541"/>
                    </a:cubicBezTo>
                    <a:cubicBezTo>
                      <a:pt x="2055" y="523"/>
                      <a:pt x="2073" y="527"/>
                      <a:pt x="2067" y="513"/>
                    </a:cubicBezTo>
                    <a:close/>
                    <a:moveTo>
                      <a:pt x="2027" y="441"/>
                    </a:moveTo>
                    <a:cubicBezTo>
                      <a:pt x="2035" y="427"/>
                      <a:pt x="2026" y="411"/>
                      <a:pt x="2010" y="406"/>
                    </a:cubicBezTo>
                    <a:cubicBezTo>
                      <a:pt x="2011" y="425"/>
                      <a:pt x="2022" y="407"/>
                      <a:pt x="2024" y="426"/>
                    </a:cubicBezTo>
                    <a:cubicBezTo>
                      <a:pt x="2003" y="443"/>
                      <a:pt x="2020" y="475"/>
                      <a:pt x="2040" y="477"/>
                    </a:cubicBezTo>
                    <a:cubicBezTo>
                      <a:pt x="2045" y="468"/>
                      <a:pt x="2032" y="462"/>
                      <a:pt x="2040" y="461"/>
                    </a:cubicBezTo>
                    <a:cubicBezTo>
                      <a:pt x="2050" y="470"/>
                      <a:pt x="2055" y="484"/>
                      <a:pt x="2067" y="489"/>
                    </a:cubicBezTo>
                    <a:cubicBezTo>
                      <a:pt x="2056" y="472"/>
                      <a:pt x="2040" y="444"/>
                      <a:pt x="2027" y="441"/>
                    </a:cubicBezTo>
                    <a:close/>
                    <a:moveTo>
                      <a:pt x="2040" y="306"/>
                    </a:moveTo>
                    <a:cubicBezTo>
                      <a:pt x="2038" y="322"/>
                      <a:pt x="2057" y="331"/>
                      <a:pt x="2061" y="326"/>
                    </a:cubicBezTo>
                    <a:cubicBezTo>
                      <a:pt x="2050" y="324"/>
                      <a:pt x="2058" y="300"/>
                      <a:pt x="2040" y="306"/>
                    </a:cubicBezTo>
                    <a:close/>
                    <a:moveTo>
                      <a:pt x="2040" y="334"/>
                    </a:moveTo>
                    <a:cubicBezTo>
                      <a:pt x="2039" y="346"/>
                      <a:pt x="2043" y="352"/>
                      <a:pt x="2054" y="350"/>
                    </a:cubicBezTo>
                    <a:cubicBezTo>
                      <a:pt x="2056" y="337"/>
                      <a:pt x="2045" y="339"/>
                      <a:pt x="2040" y="334"/>
                    </a:cubicBezTo>
                    <a:close/>
                    <a:moveTo>
                      <a:pt x="2024" y="266"/>
                    </a:moveTo>
                    <a:cubicBezTo>
                      <a:pt x="2021" y="265"/>
                      <a:pt x="2020" y="263"/>
                      <a:pt x="2020" y="258"/>
                    </a:cubicBezTo>
                    <a:cubicBezTo>
                      <a:pt x="1999" y="254"/>
                      <a:pt x="1995" y="257"/>
                      <a:pt x="1980" y="266"/>
                    </a:cubicBezTo>
                    <a:cubicBezTo>
                      <a:pt x="1989" y="294"/>
                      <a:pt x="2017" y="268"/>
                      <a:pt x="2030" y="298"/>
                    </a:cubicBezTo>
                    <a:cubicBezTo>
                      <a:pt x="2030" y="283"/>
                      <a:pt x="2009" y="275"/>
                      <a:pt x="2024" y="266"/>
                    </a:cubicBezTo>
                    <a:close/>
                    <a:moveTo>
                      <a:pt x="1970" y="1879"/>
                    </a:moveTo>
                    <a:cubicBezTo>
                      <a:pt x="1980" y="1860"/>
                      <a:pt x="2020" y="1855"/>
                      <a:pt x="2017" y="1835"/>
                    </a:cubicBezTo>
                    <a:cubicBezTo>
                      <a:pt x="2007" y="1838"/>
                      <a:pt x="1960" y="1849"/>
                      <a:pt x="1970" y="1879"/>
                    </a:cubicBezTo>
                    <a:close/>
                    <a:moveTo>
                      <a:pt x="2010" y="1807"/>
                    </a:moveTo>
                    <a:cubicBezTo>
                      <a:pt x="2000" y="1809"/>
                      <a:pt x="1994" y="1814"/>
                      <a:pt x="1990" y="1823"/>
                    </a:cubicBezTo>
                    <a:cubicBezTo>
                      <a:pt x="2001" y="1823"/>
                      <a:pt x="2008" y="1818"/>
                      <a:pt x="2010" y="1807"/>
                    </a:cubicBezTo>
                    <a:close/>
                    <a:moveTo>
                      <a:pt x="1956" y="310"/>
                    </a:moveTo>
                    <a:cubicBezTo>
                      <a:pt x="1965" y="305"/>
                      <a:pt x="1974" y="334"/>
                      <a:pt x="1997" y="326"/>
                    </a:cubicBezTo>
                    <a:cubicBezTo>
                      <a:pt x="1987" y="307"/>
                      <a:pt x="1973" y="293"/>
                      <a:pt x="1960" y="278"/>
                    </a:cubicBezTo>
                    <a:cubicBezTo>
                      <a:pt x="1957" y="292"/>
                      <a:pt x="1951" y="279"/>
                      <a:pt x="1940" y="282"/>
                    </a:cubicBezTo>
                    <a:cubicBezTo>
                      <a:pt x="1937" y="300"/>
                      <a:pt x="1957" y="291"/>
                      <a:pt x="1960" y="302"/>
                    </a:cubicBezTo>
                    <a:cubicBezTo>
                      <a:pt x="1956" y="303"/>
                      <a:pt x="1952" y="309"/>
                      <a:pt x="1956" y="310"/>
                    </a:cubicBezTo>
                    <a:close/>
                    <a:moveTo>
                      <a:pt x="1970" y="2002"/>
                    </a:moveTo>
                    <a:cubicBezTo>
                      <a:pt x="1972" y="2003"/>
                      <a:pt x="1974" y="2006"/>
                      <a:pt x="1973" y="2010"/>
                    </a:cubicBezTo>
                    <a:cubicBezTo>
                      <a:pt x="1978" y="2001"/>
                      <a:pt x="1995" y="2007"/>
                      <a:pt x="1997" y="1994"/>
                    </a:cubicBezTo>
                    <a:cubicBezTo>
                      <a:pt x="1987" y="1999"/>
                      <a:pt x="1974" y="2000"/>
                      <a:pt x="1970" y="2002"/>
                    </a:cubicBezTo>
                    <a:close/>
                    <a:moveTo>
                      <a:pt x="1980" y="1891"/>
                    </a:moveTo>
                    <a:cubicBezTo>
                      <a:pt x="1960" y="1897"/>
                      <a:pt x="1976" y="1892"/>
                      <a:pt x="1970" y="1883"/>
                    </a:cubicBezTo>
                    <a:cubicBezTo>
                      <a:pt x="1969" y="1887"/>
                      <a:pt x="1965" y="1887"/>
                      <a:pt x="1960" y="1887"/>
                    </a:cubicBezTo>
                    <a:cubicBezTo>
                      <a:pt x="1957" y="1915"/>
                      <a:pt x="1918" y="1901"/>
                      <a:pt x="1913" y="1927"/>
                    </a:cubicBezTo>
                    <a:cubicBezTo>
                      <a:pt x="1932" y="1911"/>
                      <a:pt x="1972" y="1919"/>
                      <a:pt x="1980" y="1891"/>
                    </a:cubicBezTo>
                    <a:close/>
                    <a:moveTo>
                      <a:pt x="1990" y="1895"/>
                    </a:moveTo>
                    <a:cubicBezTo>
                      <a:pt x="1977" y="1902"/>
                      <a:pt x="1967" y="1912"/>
                      <a:pt x="1956" y="1923"/>
                    </a:cubicBezTo>
                    <a:cubicBezTo>
                      <a:pt x="1972" y="1918"/>
                      <a:pt x="1982" y="1908"/>
                      <a:pt x="1990" y="1895"/>
                    </a:cubicBezTo>
                    <a:close/>
                    <a:moveTo>
                      <a:pt x="1919" y="2102"/>
                    </a:moveTo>
                    <a:cubicBezTo>
                      <a:pt x="1925" y="2126"/>
                      <a:pt x="1962" y="2117"/>
                      <a:pt x="1963" y="2094"/>
                    </a:cubicBezTo>
                    <a:cubicBezTo>
                      <a:pt x="1949" y="2097"/>
                      <a:pt x="1934" y="2099"/>
                      <a:pt x="1919" y="2102"/>
                    </a:cubicBezTo>
                    <a:close/>
                    <a:moveTo>
                      <a:pt x="1903" y="1978"/>
                    </a:moveTo>
                    <a:cubicBezTo>
                      <a:pt x="1902" y="1993"/>
                      <a:pt x="1919" y="1992"/>
                      <a:pt x="1923" y="1982"/>
                    </a:cubicBezTo>
                    <a:cubicBezTo>
                      <a:pt x="1919" y="1978"/>
                      <a:pt x="1911" y="1978"/>
                      <a:pt x="1903" y="1978"/>
                    </a:cubicBezTo>
                    <a:close/>
                    <a:moveTo>
                      <a:pt x="1899" y="2114"/>
                    </a:moveTo>
                    <a:cubicBezTo>
                      <a:pt x="1883" y="2113"/>
                      <a:pt x="1865" y="2131"/>
                      <a:pt x="1852" y="2122"/>
                    </a:cubicBezTo>
                    <a:cubicBezTo>
                      <a:pt x="1858" y="2123"/>
                      <a:pt x="1861" y="2116"/>
                      <a:pt x="1855" y="2114"/>
                    </a:cubicBezTo>
                    <a:cubicBezTo>
                      <a:pt x="1834" y="2133"/>
                      <a:pt x="1804" y="2117"/>
                      <a:pt x="1788" y="2141"/>
                    </a:cubicBezTo>
                    <a:cubicBezTo>
                      <a:pt x="1822" y="2125"/>
                      <a:pt x="1864" y="2145"/>
                      <a:pt x="1899" y="2114"/>
                    </a:cubicBezTo>
                    <a:close/>
                    <a:moveTo>
                      <a:pt x="1818" y="2169"/>
                    </a:moveTo>
                    <a:cubicBezTo>
                      <a:pt x="1824" y="2182"/>
                      <a:pt x="1827" y="2178"/>
                      <a:pt x="1828" y="2189"/>
                    </a:cubicBezTo>
                    <a:cubicBezTo>
                      <a:pt x="1864" y="2183"/>
                      <a:pt x="1888" y="2165"/>
                      <a:pt x="1906" y="2138"/>
                    </a:cubicBezTo>
                    <a:cubicBezTo>
                      <a:pt x="1901" y="2138"/>
                      <a:pt x="1898" y="2136"/>
                      <a:pt x="1896" y="2134"/>
                    </a:cubicBezTo>
                    <a:cubicBezTo>
                      <a:pt x="1891" y="2136"/>
                      <a:pt x="1895" y="2149"/>
                      <a:pt x="1889" y="2149"/>
                    </a:cubicBezTo>
                    <a:cubicBezTo>
                      <a:pt x="1871" y="2144"/>
                      <a:pt x="1852" y="2143"/>
                      <a:pt x="1842" y="2138"/>
                    </a:cubicBezTo>
                    <a:cubicBezTo>
                      <a:pt x="1840" y="2161"/>
                      <a:pt x="1874" y="2150"/>
                      <a:pt x="1876" y="2157"/>
                    </a:cubicBezTo>
                    <a:cubicBezTo>
                      <a:pt x="1857" y="2171"/>
                      <a:pt x="1839" y="2170"/>
                      <a:pt x="1818" y="2169"/>
                    </a:cubicBezTo>
                    <a:close/>
                    <a:moveTo>
                      <a:pt x="1704" y="215"/>
                    </a:moveTo>
                    <a:cubicBezTo>
                      <a:pt x="1704" y="209"/>
                      <a:pt x="1708" y="209"/>
                      <a:pt x="1707" y="203"/>
                    </a:cubicBezTo>
                    <a:cubicBezTo>
                      <a:pt x="1690" y="199"/>
                      <a:pt x="1678" y="188"/>
                      <a:pt x="1680" y="171"/>
                    </a:cubicBezTo>
                    <a:cubicBezTo>
                      <a:pt x="1668" y="171"/>
                      <a:pt x="1654" y="168"/>
                      <a:pt x="1650" y="179"/>
                    </a:cubicBezTo>
                    <a:cubicBezTo>
                      <a:pt x="1660" y="187"/>
                      <a:pt x="1680" y="183"/>
                      <a:pt x="1680" y="203"/>
                    </a:cubicBezTo>
                    <a:cubicBezTo>
                      <a:pt x="1676" y="203"/>
                      <a:pt x="1671" y="202"/>
                      <a:pt x="1670" y="207"/>
                    </a:cubicBezTo>
                    <a:cubicBezTo>
                      <a:pt x="1674" y="214"/>
                      <a:pt x="1672" y="228"/>
                      <a:pt x="1684" y="234"/>
                    </a:cubicBezTo>
                    <a:cubicBezTo>
                      <a:pt x="1684" y="230"/>
                      <a:pt x="1683" y="223"/>
                      <a:pt x="1687" y="222"/>
                    </a:cubicBezTo>
                    <a:cubicBezTo>
                      <a:pt x="1691" y="232"/>
                      <a:pt x="1698" y="239"/>
                      <a:pt x="1711" y="238"/>
                    </a:cubicBezTo>
                    <a:cubicBezTo>
                      <a:pt x="1711" y="223"/>
                      <a:pt x="1694" y="229"/>
                      <a:pt x="1691" y="218"/>
                    </a:cubicBezTo>
                    <a:cubicBezTo>
                      <a:pt x="1704" y="217"/>
                      <a:pt x="1687" y="208"/>
                      <a:pt x="1704" y="215"/>
                    </a:cubicBezTo>
                    <a:close/>
                    <a:moveTo>
                      <a:pt x="1593" y="2157"/>
                    </a:moveTo>
                    <a:cubicBezTo>
                      <a:pt x="1618" y="2157"/>
                      <a:pt x="1659" y="2158"/>
                      <a:pt x="1674" y="2134"/>
                    </a:cubicBezTo>
                    <a:cubicBezTo>
                      <a:pt x="1654" y="2123"/>
                      <a:pt x="1612" y="2127"/>
                      <a:pt x="1593" y="2157"/>
                    </a:cubicBezTo>
                    <a:close/>
                    <a:moveTo>
                      <a:pt x="1415" y="59"/>
                    </a:moveTo>
                    <a:cubicBezTo>
                      <a:pt x="1410" y="59"/>
                      <a:pt x="1407" y="61"/>
                      <a:pt x="1405" y="63"/>
                    </a:cubicBezTo>
                    <a:cubicBezTo>
                      <a:pt x="1405" y="66"/>
                      <a:pt x="1405" y="69"/>
                      <a:pt x="1405" y="71"/>
                    </a:cubicBezTo>
                    <a:cubicBezTo>
                      <a:pt x="1414" y="72"/>
                      <a:pt x="1419" y="78"/>
                      <a:pt x="1428" y="79"/>
                    </a:cubicBezTo>
                    <a:cubicBezTo>
                      <a:pt x="1430" y="64"/>
                      <a:pt x="1402" y="75"/>
                      <a:pt x="1415" y="59"/>
                    </a:cubicBezTo>
                    <a:close/>
                    <a:moveTo>
                      <a:pt x="1341" y="2145"/>
                    </a:moveTo>
                    <a:cubicBezTo>
                      <a:pt x="1346" y="2150"/>
                      <a:pt x="1370" y="2153"/>
                      <a:pt x="1374" y="2145"/>
                    </a:cubicBezTo>
                    <a:cubicBezTo>
                      <a:pt x="1365" y="2146"/>
                      <a:pt x="1348" y="2134"/>
                      <a:pt x="1341" y="2145"/>
                    </a:cubicBezTo>
                    <a:close/>
                    <a:moveTo>
                      <a:pt x="1287" y="2149"/>
                    </a:moveTo>
                    <a:cubicBezTo>
                      <a:pt x="1300" y="2152"/>
                      <a:pt x="1324" y="2166"/>
                      <a:pt x="1334" y="2149"/>
                    </a:cubicBezTo>
                    <a:cubicBezTo>
                      <a:pt x="1315" y="2155"/>
                      <a:pt x="1298" y="2139"/>
                      <a:pt x="1287" y="2149"/>
                    </a:cubicBezTo>
                    <a:close/>
                    <a:moveTo>
                      <a:pt x="1196" y="2118"/>
                    </a:moveTo>
                    <a:cubicBezTo>
                      <a:pt x="1220" y="2127"/>
                      <a:pt x="1253" y="2144"/>
                      <a:pt x="1280" y="2138"/>
                    </a:cubicBezTo>
                    <a:cubicBezTo>
                      <a:pt x="1280" y="2132"/>
                      <a:pt x="1284" y="2132"/>
                      <a:pt x="1283" y="2126"/>
                    </a:cubicBezTo>
                    <a:cubicBezTo>
                      <a:pt x="1249" y="2131"/>
                      <a:pt x="1223" y="2107"/>
                      <a:pt x="1196" y="2118"/>
                    </a:cubicBezTo>
                    <a:close/>
                    <a:moveTo>
                      <a:pt x="1253" y="2161"/>
                    </a:moveTo>
                    <a:cubicBezTo>
                      <a:pt x="1259" y="2161"/>
                      <a:pt x="1278" y="2174"/>
                      <a:pt x="1277" y="2157"/>
                    </a:cubicBezTo>
                    <a:cubicBezTo>
                      <a:pt x="1270" y="2160"/>
                      <a:pt x="1255" y="2153"/>
                      <a:pt x="1253" y="2161"/>
                    </a:cubicBezTo>
                    <a:close/>
                    <a:moveTo>
                      <a:pt x="1172" y="163"/>
                    </a:moveTo>
                    <a:cubicBezTo>
                      <a:pt x="1184" y="155"/>
                      <a:pt x="1183" y="181"/>
                      <a:pt x="1189" y="167"/>
                    </a:cubicBezTo>
                    <a:cubicBezTo>
                      <a:pt x="1187" y="167"/>
                      <a:pt x="1185" y="166"/>
                      <a:pt x="1186" y="163"/>
                    </a:cubicBezTo>
                    <a:cubicBezTo>
                      <a:pt x="1188" y="162"/>
                      <a:pt x="1192" y="163"/>
                      <a:pt x="1193" y="159"/>
                    </a:cubicBezTo>
                    <a:cubicBezTo>
                      <a:pt x="1187" y="152"/>
                      <a:pt x="1175" y="155"/>
                      <a:pt x="1172" y="163"/>
                    </a:cubicBezTo>
                    <a:close/>
                    <a:moveTo>
                      <a:pt x="1166" y="107"/>
                    </a:moveTo>
                    <a:cubicBezTo>
                      <a:pt x="1171" y="102"/>
                      <a:pt x="1177" y="106"/>
                      <a:pt x="1189" y="107"/>
                    </a:cubicBezTo>
                    <a:cubicBezTo>
                      <a:pt x="1194" y="92"/>
                      <a:pt x="1150" y="98"/>
                      <a:pt x="1166" y="107"/>
                    </a:cubicBezTo>
                    <a:close/>
                    <a:moveTo>
                      <a:pt x="1007" y="1927"/>
                    </a:moveTo>
                    <a:cubicBezTo>
                      <a:pt x="1044" y="1955"/>
                      <a:pt x="1085" y="1978"/>
                      <a:pt x="1132" y="1994"/>
                    </a:cubicBezTo>
                    <a:cubicBezTo>
                      <a:pt x="1127" y="1980"/>
                      <a:pt x="1143" y="1992"/>
                      <a:pt x="1142" y="1982"/>
                    </a:cubicBezTo>
                    <a:cubicBezTo>
                      <a:pt x="1089" y="1979"/>
                      <a:pt x="1058" y="1929"/>
                      <a:pt x="1007" y="1927"/>
                    </a:cubicBezTo>
                    <a:close/>
                    <a:moveTo>
                      <a:pt x="1058" y="167"/>
                    </a:moveTo>
                    <a:cubicBezTo>
                      <a:pt x="1057" y="172"/>
                      <a:pt x="1053" y="174"/>
                      <a:pt x="1055" y="183"/>
                    </a:cubicBezTo>
                    <a:cubicBezTo>
                      <a:pt x="1082" y="167"/>
                      <a:pt x="1110" y="177"/>
                      <a:pt x="1132" y="155"/>
                    </a:cubicBezTo>
                    <a:cubicBezTo>
                      <a:pt x="1112" y="151"/>
                      <a:pt x="1104" y="156"/>
                      <a:pt x="1088" y="151"/>
                    </a:cubicBezTo>
                    <a:cubicBezTo>
                      <a:pt x="1084" y="167"/>
                      <a:pt x="1068" y="179"/>
                      <a:pt x="1058" y="167"/>
                    </a:cubicBezTo>
                    <a:close/>
                    <a:moveTo>
                      <a:pt x="1014" y="159"/>
                    </a:moveTo>
                    <a:cubicBezTo>
                      <a:pt x="1011" y="163"/>
                      <a:pt x="1010" y="169"/>
                      <a:pt x="1011" y="179"/>
                    </a:cubicBezTo>
                    <a:cubicBezTo>
                      <a:pt x="1024" y="176"/>
                      <a:pt x="1037" y="173"/>
                      <a:pt x="1041" y="159"/>
                    </a:cubicBezTo>
                    <a:cubicBezTo>
                      <a:pt x="1029" y="160"/>
                      <a:pt x="1025" y="165"/>
                      <a:pt x="1014" y="159"/>
                    </a:cubicBezTo>
                    <a:close/>
                    <a:moveTo>
                      <a:pt x="984" y="222"/>
                    </a:moveTo>
                    <a:cubicBezTo>
                      <a:pt x="992" y="219"/>
                      <a:pt x="1003" y="219"/>
                      <a:pt x="1004" y="207"/>
                    </a:cubicBezTo>
                    <a:cubicBezTo>
                      <a:pt x="992" y="205"/>
                      <a:pt x="984" y="210"/>
                      <a:pt x="984" y="222"/>
                    </a:cubicBezTo>
                    <a:close/>
                    <a:moveTo>
                      <a:pt x="900" y="2225"/>
                    </a:moveTo>
                    <a:cubicBezTo>
                      <a:pt x="928" y="2229"/>
                      <a:pt x="966" y="2263"/>
                      <a:pt x="981" y="2257"/>
                    </a:cubicBezTo>
                    <a:cubicBezTo>
                      <a:pt x="954" y="2248"/>
                      <a:pt x="933" y="2212"/>
                      <a:pt x="900" y="2225"/>
                    </a:cubicBezTo>
                    <a:close/>
                    <a:moveTo>
                      <a:pt x="927" y="2130"/>
                    </a:moveTo>
                    <a:cubicBezTo>
                      <a:pt x="943" y="2140"/>
                      <a:pt x="957" y="2153"/>
                      <a:pt x="977" y="2157"/>
                    </a:cubicBezTo>
                    <a:cubicBezTo>
                      <a:pt x="972" y="2137"/>
                      <a:pt x="939" y="2128"/>
                      <a:pt x="927" y="2130"/>
                    </a:cubicBezTo>
                    <a:close/>
                    <a:moveTo>
                      <a:pt x="944" y="282"/>
                    </a:moveTo>
                    <a:cubicBezTo>
                      <a:pt x="955" y="283"/>
                      <a:pt x="964" y="280"/>
                      <a:pt x="967" y="270"/>
                    </a:cubicBezTo>
                    <a:cubicBezTo>
                      <a:pt x="958" y="273"/>
                      <a:pt x="948" y="274"/>
                      <a:pt x="944" y="282"/>
                    </a:cubicBezTo>
                    <a:close/>
                    <a:moveTo>
                      <a:pt x="923" y="246"/>
                    </a:moveTo>
                    <a:cubicBezTo>
                      <a:pt x="926" y="257"/>
                      <a:pt x="917" y="254"/>
                      <a:pt x="917" y="262"/>
                    </a:cubicBezTo>
                    <a:cubicBezTo>
                      <a:pt x="940" y="272"/>
                      <a:pt x="938" y="236"/>
                      <a:pt x="954" y="250"/>
                    </a:cubicBezTo>
                    <a:cubicBezTo>
                      <a:pt x="949" y="222"/>
                      <a:pt x="934" y="259"/>
                      <a:pt x="923" y="246"/>
                    </a:cubicBezTo>
                    <a:close/>
                    <a:moveTo>
                      <a:pt x="728" y="493"/>
                    </a:moveTo>
                    <a:cubicBezTo>
                      <a:pt x="722" y="488"/>
                      <a:pt x="718" y="471"/>
                      <a:pt x="735" y="477"/>
                    </a:cubicBezTo>
                    <a:cubicBezTo>
                      <a:pt x="737" y="465"/>
                      <a:pt x="723" y="472"/>
                      <a:pt x="728" y="457"/>
                    </a:cubicBezTo>
                    <a:cubicBezTo>
                      <a:pt x="739" y="470"/>
                      <a:pt x="758" y="460"/>
                      <a:pt x="752" y="445"/>
                    </a:cubicBezTo>
                    <a:cubicBezTo>
                      <a:pt x="740" y="442"/>
                      <a:pt x="747" y="462"/>
                      <a:pt x="735" y="457"/>
                    </a:cubicBezTo>
                    <a:cubicBezTo>
                      <a:pt x="737" y="437"/>
                      <a:pt x="717" y="467"/>
                      <a:pt x="715" y="453"/>
                    </a:cubicBezTo>
                    <a:cubicBezTo>
                      <a:pt x="730" y="432"/>
                      <a:pt x="757" y="446"/>
                      <a:pt x="769" y="426"/>
                    </a:cubicBezTo>
                    <a:cubicBezTo>
                      <a:pt x="764" y="421"/>
                      <a:pt x="753" y="422"/>
                      <a:pt x="755" y="410"/>
                    </a:cubicBezTo>
                    <a:cubicBezTo>
                      <a:pt x="759" y="409"/>
                      <a:pt x="765" y="410"/>
                      <a:pt x="765" y="406"/>
                    </a:cubicBezTo>
                    <a:cubicBezTo>
                      <a:pt x="757" y="405"/>
                      <a:pt x="757" y="395"/>
                      <a:pt x="762" y="390"/>
                    </a:cubicBezTo>
                    <a:cubicBezTo>
                      <a:pt x="739" y="401"/>
                      <a:pt x="705" y="437"/>
                      <a:pt x="715" y="461"/>
                    </a:cubicBezTo>
                    <a:cubicBezTo>
                      <a:pt x="713" y="474"/>
                      <a:pt x="686" y="477"/>
                      <a:pt x="698" y="493"/>
                    </a:cubicBezTo>
                    <a:cubicBezTo>
                      <a:pt x="707" y="487"/>
                      <a:pt x="716" y="490"/>
                      <a:pt x="728" y="493"/>
                    </a:cubicBezTo>
                    <a:close/>
                    <a:moveTo>
                      <a:pt x="624" y="593"/>
                    </a:moveTo>
                    <a:cubicBezTo>
                      <a:pt x="651" y="566"/>
                      <a:pt x="707" y="581"/>
                      <a:pt x="725" y="529"/>
                    </a:cubicBezTo>
                    <a:cubicBezTo>
                      <a:pt x="700" y="520"/>
                      <a:pt x="655" y="540"/>
                      <a:pt x="651" y="565"/>
                    </a:cubicBezTo>
                    <a:cubicBezTo>
                      <a:pt x="651" y="562"/>
                      <a:pt x="662" y="553"/>
                      <a:pt x="661" y="561"/>
                    </a:cubicBezTo>
                    <a:cubicBezTo>
                      <a:pt x="655" y="577"/>
                      <a:pt x="621" y="580"/>
                      <a:pt x="624" y="593"/>
                    </a:cubicBezTo>
                    <a:close/>
                    <a:moveTo>
                      <a:pt x="678" y="378"/>
                    </a:moveTo>
                    <a:cubicBezTo>
                      <a:pt x="688" y="373"/>
                      <a:pt x="686" y="384"/>
                      <a:pt x="691" y="386"/>
                    </a:cubicBezTo>
                    <a:cubicBezTo>
                      <a:pt x="691" y="379"/>
                      <a:pt x="700" y="383"/>
                      <a:pt x="698" y="374"/>
                    </a:cubicBezTo>
                    <a:cubicBezTo>
                      <a:pt x="692" y="376"/>
                      <a:pt x="678" y="369"/>
                      <a:pt x="678" y="378"/>
                    </a:cubicBezTo>
                    <a:close/>
                    <a:moveTo>
                      <a:pt x="624" y="577"/>
                    </a:moveTo>
                    <a:cubicBezTo>
                      <a:pt x="624" y="572"/>
                      <a:pt x="624" y="566"/>
                      <a:pt x="624" y="561"/>
                    </a:cubicBezTo>
                    <a:cubicBezTo>
                      <a:pt x="611" y="574"/>
                      <a:pt x="611" y="556"/>
                      <a:pt x="600" y="565"/>
                    </a:cubicBezTo>
                    <a:cubicBezTo>
                      <a:pt x="613" y="562"/>
                      <a:pt x="605" y="581"/>
                      <a:pt x="597" y="577"/>
                    </a:cubicBezTo>
                    <a:cubicBezTo>
                      <a:pt x="597" y="573"/>
                      <a:pt x="597" y="569"/>
                      <a:pt x="597" y="565"/>
                    </a:cubicBezTo>
                    <a:cubicBezTo>
                      <a:pt x="585" y="566"/>
                      <a:pt x="580" y="577"/>
                      <a:pt x="577" y="589"/>
                    </a:cubicBezTo>
                    <a:cubicBezTo>
                      <a:pt x="590" y="575"/>
                      <a:pt x="601" y="584"/>
                      <a:pt x="617" y="577"/>
                    </a:cubicBezTo>
                    <a:cubicBezTo>
                      <a:pt x="615" y="577"/>
                      <a:pt x="613" y="574"/>
                      <a:pt x="617" y="573"/>
                    </a:cubicBezTo>
                    <a:cubicBezTo>
                      <a:pt x="618" y="576"/>
                      <a:pt x="620" y="577"/>
                      <a:pt x="624" y="577"/>
                    </a:cubicBezTo>
                    <a:close/>
                    <a:moveTo>
                      <a:pt x="597" y="541"/>
                    </a:moveTo>
                    <a:cubicBezTo>
                      <a:pt x="601" y="549"/>
                      <a:pt x="623" y="532"/>
                      <a:pt x="614" y="525"/>
                    </a:cubicBezTo>
                    <a:cubicBezTo>
                      <a:pt x="614" y="537"/>
                      <a:pt x="597" y="529"/>
                      <a:pt x="597" y="541"/>
                    </a:cubicBezTo>
                    <a:close/>
                    <a:moveTo>
                      <a:pt x="617" y="1763"/>
                    </a:moveTo>
                    <a:cubicBezTo>
                      <a:pt x="611" y="1764"/>
                      <a:pt x="610" y="1759"/>
                      <a:pt x="604" y="1759"/>
                    </a:cubicBezTo>
                    <a:cubicBezTo>
                      <a:pt x="603" y="1771"/>
                      <a:pt x="613" y="1790"/>
                      <a:pt x="617" y="1783"/>
                    </a:cubicBezTo>
                    <a:cubicBezTo>
                      <a:pt x="607" y="1780"/>
                      <a:pt x="619" y="1770"/>
                      <a:pt x="617" y="1763"/>
                    </a:cubicBezTo>
                    <a:close/>
                    <a:moveTo>
                      <a:pt x="590" y="609"/>
                    </a:moveTo>
                    <a:cubicBezTo>
                      <a:pt x="605" y="612"/>
                      <a:pt x="604" y="595"/>
                      <a:pt x="610" y="589"/>
                    </a:cubicBezTo>
                    <a:cubicBezTo>
                      <a:pt x="603" y="594"/>
                      <a:pt x="589" y="592"/>
                      <a:pt x="590" y="609"/>
                    </a:cubicBezTo>
                    <a:close/>
                    <a:moveTo>
                      <a:pt x="570" y="553"/>
                    </a:moveTo>
                    <a:cubicBezTo>
                      <a:pt x="582" y="554"/>
                      <a:pt x="590" y="550"/>
                      <a:pt x="594" y="541"/>
                    </a:cubicBezTo>
                    <a:cubicBezTo>
                      <a:pt x="585" y="544"/>
                      <a:pt x="570" y="540"/>
                      <a:pt x="570" y="553"/>
                    </a:cubicBezTo>
                    <a:close/>
                    <a:moveTo>
                      <a:pt x="560" y="1696"/>
                    </a:moveTo>
                    <a:cubicBezTo>
                      <a:pt x="563" y="1717"/>
                      <a:pt x="579" y="1744"/>
                      <a:pt x="590" y="1743"/>
                    </a:cubicBezTo>
                    <a:cubicBezTo>
                      <a:pt x="576" y="1732"/>
                      <a:pt x="573" y="1708"/>
                      <a:pt x="560" y="1696"/>
                    </a:cubicBezTo>
                    <a:close/>
                    <a:moveTo>
                      <a:pt x="550" y="1166"/>
                    </a:moveTo>
                    <a:cubicBezTo>
                      <a:pt x="548" y="1171"/>
                      <a:pt x="543" y="1173"/>
                      <a:pt x="536" y="1174"/>
                    </a:cubicBezTo>
                    <a:cubicBezTo>
                      <a:pt x="537" y="1169"/>
                      <a:pt x="541" y="1168"/>
                      <a:pt x="540" y="1162"/>
                    </a:cubicBezTo>
                    <a:cubicBezTo>
                      <a:pt x="513" y="1171"/>
                      <a:pt x="528" y="1204"/>
                      <a:pt x="536" y="1222"/>
                    </a:cubicBezTo>
                    <a:cubicBezTo>
                      <a:pt x="546" y="1209"/>
                      <a:pt x="554" y="1195"/>
                      <a:pt x="560" y="1178"/>
                    </a:cubicBezTo>
                    <a:cubicBezTo>
                      <a:pt x="546" y="1180"/>
                      <a:pt x="563" y="1167"/>
                      <a:pt x="550" y="1166"/>
                    </a:cubicBezTo>
                    <a:close/>
                    <a:moveTo>
                      <a:pt x="536" y="1704"/>
                    </a:moveTo>
                    <a:cubicBezTo>
                      <a:pt x="546" y="1710"/>
                      <a:pt x="549" y="1744"/>
                      <a:pt x="560" y="1735"/>
                    </a:cubicBezTo>
                    <a:cubicBezTo>
                      <a:pt x="551" y="1730"/>
                      <a:pt x="554" y="1710"/>
                      <a:pt x="550" y="1700"/>
                    </a:cubicBezTo>
                    <a:cubicBezTo>
                      <a:pt x="541" y="1705"/>
                      <a:pt x="539" y="1698"/>
                      <a:pt x="536" y="1704"/>
                    </a:cubicBezTo>
                    <a:close/>
                    <a:moveTo>
                      <a:pt x="543" y="1668"/>
                    </a:moveTo>
                    <a:cubicBezTo>
                      <a:pt x="540" y="1674"/>
                      <a:pt x="542" y="1699"/>
                      <a:pt x="557" y="1696"/>
                    </a:cubicBezTo>
                    <a:cubicBezTo>
                      <a:pt x="557" y="1681"/>
                      <a:pt x="551" y="1673"/>
                      <a:pt x="543" y="1668"/>
                    </a:cubicBezTo>
                    <a:close/>
                    <a:moveTo>
                      <a:pt x="520" y="1664"/>
                    </a:moveTo>
                    <a:cubicBezTo>
                      <a:pt x="519" y="1677"/>
                      <a:pt x="529" y="1700"/>
                      <a:pt x="536" y="1692"/>
                    </a:cubicBezTo>
                    <a:cubicBezTo>
                      <a:pt x="528" y="1685"/>
                      <a:pt x="527" y="1671"/>
                      <a:pt x="520" y="1664"/>
                    </a:cubicBezTo>
                    <a:close/>
                    <a:moveTo>
                      <a:pt x="526" y="1114"/>
                    </a:moveTo>
                    <a:cubicBezTo>
                      <a:pt x="514" y="1110"/>
                      <a:pt x="517" y="1124"/>
                      <a:pt x="506" y="1122"/>
                    </a:cubicBezTo>
                    <a:cubicBezTo>
                      <a:pt x="506" y="1117"/>
                      <a:pt x="520" y="1110"/>
                      <a:pt x="509" y="1106"/>
                    </a:cubicBezTo>
                    <a:cubicBezTo>
                      <a:pt x="509" y="1111"/>
                      <a:pt x="505" y="1109"/>
                      <a:pt x="506" y="1102"/>
                    </a:cubicBezTo>
                    <a:cubicBezTo>
                      <a:pt x="501" y="1102"/>
                      <a:pt x="499" y="1104"/>
                      <a:pt x="496" y="1106"/>
                    </a:cubicBezTo>
                    <a:cubicBezTo>
                      <a:pt x="500" y="1101"/>
                      <a:pt x="498" y="1094"/>
                      <a:pt x="493" y="1090"/>
                    </a:cubicBezTo>
                    <a:cubicBezTo>
                      <a:pt x="482" y="1132"/>
                      <a:pt x="510" y="1152"/>
                      <a:pt x="499" y="1182"/>
                    </a:cubicBezTo>
                    <a:cubicBezTo>
                      <a:pt x="514" y="1179"/>
                      <a:pt x="502" y="1160"/>
                      <a:pt x="523" y="1158"/>
                    </a:cubicBezTo>
                    <a:cubicBezTo>
                      <a:pt x="517" y="1156"/>
                      <a:pt x="524" y="1153"/>
                      <a:pt x="523" y="1146"/>
                    </a:cubicBezTo>
                    <a:cubicBezTo>
                      <a:pt x="515" y="1141"/>
                      <a:pt x="507" y="1155"/>
                      <a:pt x="506" y="1146"/>
                    </a:cubicBezTo>
                    <a:cubicBezTo>
                      <a:pt x="510" y="1133"/>
                      <a:pt x="520" y="1125"/>
                      <a:pt x="526" y="1114"/>
                    </a:cubicBezTo>
                    <a:close/>
                    <a:moveTo>
                      <a:pt x="496" y="1831"/>
                    </a:moveTo>
                    <a:cubicBezTo>
                      <a:pt x="503" y="1834"/>
                      <a:pt x="509" y="1857"/>
                      <a:pt x="516" y="1847"/>
                    </a:cubicBezTo>
                    <a:cubicBezTo>
                      <a:pt x="507" y="1847"/>
                      <a:pt x="505" y="1818"/>
                      <a:pt x="496" y="1831"/>
                    </a:cubicBezTo>
                    <a:close/>
                    <a:moveTo>
                      <a:pt x="499" y="1047"/>
                    </a:moveTo>
                    <a:cubicBezTo>
                      <a:pt x="491" y="1058"/>
                      <a:pt x="493" y="1077"/>
                      <a:pt x="496" y="1086"/>
                    </a:cubicBezTo>
                    <a:cubicBezTo>
                      <a:pt x="498" y="1081"/>
                      <a:pt x="501" y="1076"/>
                      <a:pt x="503" y="1071"/>
                    </a:cubicBezTo>
                    <a:cubicBezTo>
                      <a:pt x="485" y="1073"/>
                      <a:pt x="513" y="1052"/>
                      <a:pt x="499" y="1047"/>
                    </a:cubicBezTo>
                    <a:close/>
                    <a:moveTo>
                      <a:pt x="466" y="1719"/>
                    </a:moveTo>
                    <a:cubicBezTo>
                      <a:pt x="472" y="1732"/>
                      <a:pt x="479" y="1744"/>
                      <a:pt x="489" y="1751"/>
                    </a:cubicBezTo>
                    <a:cubicBezTo>
                      <a:pt x="488" y="1735"/>
                      <a:pt x="479" y="1708"/>
                      <a:pt x="466" y="1719"/>
                    </a:cubicBezTo>
                    <a:close/>
                    <a:moveTo>
                      <a:pt x="469" y="1055"/>
                    </a:moveTo>
                    <a:cubicBezTo>
                      <a:pt x="464" y="1054"/>
                      <a:pt x="462" y="1056"/>
                      <a:pt x="459" y="1059"/>
                    </a:cubicBezTo>
                    <a:cubicBezTo>
                      <a:pt x="466" y="1078"/>
                      <a:pt x="463" y="1085"/>
                      <a:pt x="459" y="1106"/>
                    </a:cubicBezTo>
                    <a:cubicBezTo>
                      <a:pt x="481" y="1106"/>
                      <a:pt x="471" y="1072"/>
                      <a:pt x="469" y="1055"/>
                    </a:cubicBezTo>
                    <a:close/>
                    <a:moveTo>
                      <a:pt x="452" y="1680"/>
                    </a:moveTo>
                    <a:cubicBezTo>
                      <a:pt x="454" y="1690"/>
                      <a:pt x="459" y="1698"/>
                      <a:pt x="466" y="1704"/>
                    </a:cubicBezTo>
                    <a:cubicBezTo>
                      <a:pt x="465" y="1691"/>
                      <a:pt x="461" y="1682"/>
                      <a:pt x="452" y="1680"/>
                    </a:cubicBezTo>
                    <a:close/>
                    <a:moveTo>
                      <a:pt x="405" y="1405"/>
                    </a:moveTo>
                    <a:cubicBezTo>
                      <a:pt x="399" y="1427"/>
                      <a:pt x="412" y="1427"/>
                      <a:pt x="425" y="1433"/>
                    </a:cubicBezTo>
                    <a:cubicBezTo>
                      <a:pt x="429" y="1423"/>
                      <a:pt x="431" y="1410"/>
                      <a:pt x="439" y="1405"/>
                    </a:cubicBezTo>
                    <a:cubicBezTo>
                      <a:pt x="431" y="1397"/>
                      <a:pt x="413" y="1401"/>
                      <a:pt x="405" y="1405"/>
                    </a:cubicBezTo>
                    <a:close/>
                    <a:moveTo>
                      <a:pt x="378" y="979"/>
                    </a:moveTo>
                    <a:cubicBezTo>
                      <a:pt x="384" y="979"/>
                      <a:pt x="380" y="990"/>
                      <a:pt x="385" y="991"/>
                    </a:cubicBezTo>
                    <a:cubicBezTo>
                      <a:pt x="392" y="982"/>
                      <a:pt x="402" y="976"/>
                      <a:pt x="402" y="959"/>
                    </a:cubicBezTo>
                    <a:cubicBezTo>
                      <a:pt x="387" y="966"/>
                      <a:pt x="388" y="967"/>
                      <a:pt x="378" y="979"/>
                    </a:cubicBezTo>
                    <a:close/>
                    <a:moveTo>
                      <a:pt x="186" y="983"/>
                    </a:moveTo>
                    <a:cubicBezTo>
                      <a:pt x="191" y="966"/>
                      <a:pt x="204" y="937"/>
                      <a:pt x="193" y="915"/>
                    </a:cubicBezTo>
                    <a:cubicBezTo>
                      <a:pt x="190" y="935"/>
                      <a:pt x="176" y="961"/>
                      <a:pt x="186" y="983"/>
                    </a:cubicBezTo>
                    <a:close/>
                    <a:moveTo>
                      <a:pt x="136" y="903"/>
                    </a:moveTo>
                    <a:cubicBezTo>
                      <a:pt x="148" y="906"/>
                      <a:pt x="146" y="892"/>
                      <a:pt x="146" y="879"/>
                    </a:cubicBezTo>
                    <a:cubicBezTo>
                      <a:pt x="136" y="879"/>
                      <a:pt x="136" y="891"/>
                      <a:pt x="136" y="903"/>
                    </a:cubicBezTo>
                    <a:close/>
                    <a:moveTo>
                      <a:pt x="96" y="967"/>
                    </a:moveTo>
                    <a:cubicBezTo>
                      <a:pt x="96" y="999"/>
                      <a:pt x="89" y="1031"/>
                      <a:pt x="102" y="1055"/>
                    </a:cubicBezTo>
                    <a:cubicBezTo>
                      <a:pt x="116" y="1036"/>
                      <a:pt x="116" y="1016"/>
                      <a:pt x="116" y="987"/>
                    </a:cubicBezTo>
                    <a:cubicBezTo>
                      <a:pt x="104" y="989"/>
                      <a:pt x="103" y="979"/>
                      <a:pt x="96" y="967"/>
                    </a:cubicBezTo>
                    <a:close/>
                    <a:moveTo>
                      <a:pt x="62" y="887"/>
                    </a:moveTo>
                    <a:cubicBezTo>
                      <a:pt x="65" y="920"/>
                      <a:pt x="55" y="926"/>
                      <a:pt x="48" y="939"/>
                    </a:cubicBezTo>
                    <a:cubicBezTo>
                      <a:pt x="51" y="945"/>
                      <a:pt x="57" y="948"/>
                      <a:pt x="65" y="947"/>
                    </a:cubicBezTo>
                    <a:cubicBezTo>
                      <a:pt x="67" y="929"/>
                      <a:pt x="79" y="894"/>
                      <a:pt x="62" y="887"/>
                    </a:cubicBezTo>
                    <a:close/>
                    <a:moveTo>
                      <a:pt x="59" y="1011"/>
                    </a:moveTo>
                    <a:cubicBezTo>
                      <a:pt x="52" y="1022"/>
                      <a:pt x="56" y="1049"/>
                      <a:pt x="65" y="1055"/>
                    </a:cubicBezTo>
                    <a:cubicBezTo>
                      <a:pt x="75" y="1043"/>
                      <a:pt x="74" y="1015"/>
                      <a:pt x="59" y="101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4" name="文本框 3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648" y="690"/>
                <a:ext cx="1090" cy="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</a:rPr>
                  <a:t>壹</a:t>
                </a:r>
              </a:p>
            </p:txBody>
          </p:sp>
        </p:grpSp>
        <p:sp>
          <p:nvSpPr>
            <p:cNvPr id="36" name="文本框 35"/>
            <p:cNvSpPr txBox="1"/>
            <p:nvPr>
              <p:custDataLst>
                <p:tags r:id="rId6"/>
              </p:custDataLst>
            </p:nvPr>
          </p:nvSpPr>
          <p:spPr>
            <a:xfrm>
              <a:off x="2303" y="839"/>
              <a:ext cx="805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 b="1">
                  <a:latin typeface="汉仪颜楷简" panose="00020600040101010101" charset="-122"/>
                  <a:ea typeface="汉仪颜楷简" panose="00020600040101010101" charset="-122"/>
                </a:rPr>
                <a:t>元朝疆域和民族交融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80" y="627380"/>
            <a:ext cx="4031615" cy="584390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8"/>
          <p:cNvSpPr txBox="1"/>
          <p:nvPr>
            <p:custDataLst>
              <p:tags r:id="rId2"/>
            </p:custDataLst>
          </p:nvPr>
        </p:nvSpPr>
        <p:spPr>
          <a:xfrm>
            <a:off x="802005" y="2286635"/>
            <a:ext cx="643826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</a:rPr>
              <a:t>①边疆各族内迁，同汉族杂居相处</a:t>
            </a:r>
          </a:p>
          <a:p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sym typeface="+mn-ea"/>
              </a:rPr>
              <a:t>②原先进入黄河流域的契丹、女真等族，已同汉族没有什么区别</a:t>
            </a:r>
          </a:p>
          <a:p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③形成新的民族</a:t>
            </a:r>
            <a:r>
              <a:rPr 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——</a:t>
            </a:r>
            <a:r>
              <a:rPr lang="zh-CN" altLang="en-US" sz="3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回族</a:t>
            </a: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2713990" y="1461770"/>
            <a:ext cx="2456180" cy="742315"/>
            <a:chOff x="-42" y="1568"/>
            <a:chExt cx="3072" cy="1169"/>
          </a:xfrm>
        </p:grpSpPr>
        <p:sp>
          <p:nvSpPr>
            <p:cNvPr id="22" name="矩形 21"/>
            <p:cNvSpPr/>
            <p:nvPr>
              <p:custDataLst>
                <p:tags r:id="rId24"/>
              </p:custDataLst>
            </p:nvPr>
          </p:nvSpPr>
          <p:spPr>
            <a:xfrm>
              <a:off x="-42" y="1568"/>
              <a:ext cx="3052" cy="1162"/>
            </a:xfrm>
            <a:prstGeom prst="rect">
              <a:avLst/>
            </a:prstGeom>
            <a:solidFill>
              <a:srgbClr val="B50606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280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民族交融</a:t>
              </a:r>
            </a:p>
          </p:txBody>
        </p:sp>
        <p:cxnSp>
          <p:nvCxnSpPr>
            <p:cNvPr id="23" name="直接连接符 22"/>
            <p:cNvCxnSpPr/>
            <p:nvPr>
              <p:custDataLst>
                <p:tags r:id="rId25"/>
              </p:custDataLst>
            </p:nvPr>
          </p:nvCxnSpPr>
          <p:spPr>
            <a:xfrm>
              <a:off x="3010" y="1568"/>
              <a:ext cx="20" cy="1169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图片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/>
          <a:srcRect l="3933" t="6215" r="4756" b="8215"/>
          <a:stretch>
            <a:fillRect/>
          </a:stretch>
        </p:blipFill>
        <p:spPr>
          <a:xfrm>
            <a:off x="1221740" y="4561840"/>
            <a:ext cx="1958975" cy="1939925"/>
          </a:xfrm>
          <a:prstGeom prst="rect">
            <a:avLst/>
          </a:prstGeom>
        </p:spPr>
      </p:pic>
      <p:sp>
        <p:nvSpPr>
          <p:cNvPr id="52" name="文本框 51"/>
          <p:cNvSpPr txBox="1"/>
          <p:nvPr>
            <p:custDataLst>
              <p:tags r:id="rId5"/>
            </p:custDataLst>
          </p:nvPr>
        </p:nvSpPr>
        <p:spPr>
          <a:xfrm>
            <a:off x="3180715" y="4561840"/>
            <a:ext cx="675005" cy="1939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3200" b="1">
                <a:latin typeface="仿宋_GB2312" panose="02010609030101010101" charset="-122"/>
                <a:ea typeface="仿宋_GB2312" panose="02010609030101010101" charset="-122"/>
              </a:rPr>
              <a:t>伊斯兰教</a:t>
            </a:r>
          </a:p>
        </p:txBody>
      </p: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4383405" y="4136056"/>
            <a:ext cx="3843883" cy="2344198"/>
            <a:chOff x="2011" y="1711"/>
            <a:chExt cx="3360" cy="2199"/>
          </a:xfrm>
        </p:grpSpPr>
        <p:sp>
          <p:nvSpPr>
            <p:cNvPr id="12" name="文本框 5837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94" y="2685"/>
              <a:ext cx="386" cy="37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000" b="1">
                  <a:latin typeface="方正大标宋简体" panose="02000000000000000000" pitchFamily="65" charset="-122"/>
                  <a:ea typeface="方正大标宋简体" panose="02000000000000000000" pitchFamily="65" charset="-122"/>
                </a:rPr>
                <a:t>回</a:t>
              </a:r>
            </a:p>
          </p:txBody>
        </p:sp>
        <p:sp>
          <p:nvSpPr>
            <p:cNvPr id="24" name="文本框 58374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380" y="1711"/>
              <a:ext cx="935" cy="37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000" b="1">
                  <a:latin typeface="方正大标宋简体" panose="02000000000000000000" pitchFamily="65" charset="-122"/>
                  <a:ea typeface="方正大标宋简体" panose="02000000000000000000" pitchFamily="65" charset="-122"/>
                </a:rPr>
                <a:t>波斯人</a:t>
              </a:r>
            </a:p>
          </p:txBody>
        </p:sp>
        <p:sp>
          <p:nvSpPr>
            <p:cNvPr id="25" name="文本框 5837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011" y="2478"/>
              <a:ext cx="1056" cy="37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000" b="1">
                  <a:latin typeface="方正大标宋简体" panose="02000000000000000000" pitchFamily="65" charset="-122"/>
                  <a:ea typeface="方正大标宋简体" panose="02000000000000000000" pitchFamily="65" charset="-122"/>
                </a:rPr>
                <a:t>阿拉伯人</a:t>
              </a:r>
            </a:p>
          </p:txBody>
        </p:sp>
        <p:sp>
          <p:nvSpPr>
            <p:cNvPr id="13" name="文本框 58376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651" y="2478"/>
              <a:ext cx="720" cy="37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000" b="1">
                  <a:latin typeface="方正大标宋简体" panose="02000000000000000000" pitchFamily="65" charset="-122"/>
                  <a:ea typeface="方正大标宋简体" panose="02000000000000000000" pitchFamily="65" charset="-122"/>
                </a:rPr>
                <a:t>汉人</a:t>
              </a:r>
            </a:p>
          </p:txBody>
        </p:sp>
        <p:sp>
          <p:nvSpPr>
            <p:cNvPr id="14" name="文本框 5837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956" y="3535"/>
              <a:ext cx="1127" cy="37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000" b="1">
                  <a:latin typeface="方正大标宋简体" panose="02000000000000000000" pitchFamily="65" charset="-122"/>
                  <a:ea typeface="方正大标宋简体" panose="02000000000000000000" pitchFamily="65" charset="-122"/>
                </a:rPr>
                <a:t>畏兀儿</a:t>
              </a:r>
            </a:p>
          </p:txBody>
        </p:sp>
        <p:grpSp>
          <p:nvGrpSpPr>
            <p:cNvPr id="17" name="组合 58378"/>
            <p:cNvGrpSpPr/>
            <p:nvPr>
              <p:custDataLst>
                <p:tags r:id="rId17"/>
              </p:custDataLst>
            </p:nvPr>
          </p:nvGrpSpPr>
          <p:grpSpPr>
            <a:xfrm>
              <a:off x="2971" y="2115"/>
              <a:ext cx="1468" cy="1660"/>
              <a:chOff x="2160" y="1796"/>
              <a:chExt cx="1468" cy="1660"/>
            </a:xfrm>
          </p:grpSpPr>
          <p:sp>
            <p:nvSpPr>
              <p:cNvPr id="20" name="直接连接符 58379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rot="21491862" flipH="1">
                <a:off x="2416" y="1824"/>
                <a:ext cx="512" cy="1372"/>
              </a:xfrm>
              <a:prstGeom prst="line">
                <a:avLst/>
              </a:prstGeom>
              <a:noFill/>
              <a:ln w="31750" cap="sq">
                <a:solidFill>
                  <a:srgbClr val="009999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 sz="1400">
                  <a:latin typeface="方正大标宋简体" panose="02000000000000000000" pitchFamily="65" charset="-122"/>
                  <a:ea typeface="方正大标宋简体" panose="02000000000000000000" pitchFamily="65" charset="-122"/>
                </a:endParaRPr>
              </a:p>
            </p:txBody>
          </p:sp>
          <p:sp>
            <p:nvSpPr>
              <p:cNvPr id="39" name="直接连接符 58380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rot="8238810" flipH="1">
                <a:off x="2944" y="1796"/>
                <a:ext cx="512" cy="1372"/>
              </a:xfrm>
              <a:prstGeom prst="line">
                <a:avLst/>
              </a:prstGeom>
              <a:noFill/>
              <a:ln w="31750" cap="sq">
                <a:solidFill>
                  <a:srgbClr val="009999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 sz="1400">
                  <a:latin typeface="方正大标宋简体" panose="02000000000000000000" pitchFamily="65" charset="-122"/>
                  <a:ea typeface="方正大标宋简体" panose="02000000000000000000" pitchFamily="65" charset="-122"/>
                </a:endParaRPr>
              </a:p>
            </p:txBody>
          </p:sp>
          <p:sp>
            <p:nvSpPr>
              <p:cNvPr id="48" name="直接连接符 58381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rot="2022891" flipH="1">
                <a:off x="2800" y="2084"/>
                <a:ext cx="512" cy="1372"/>
              </a:xfrm>
              <a:prstGeom prst="line">
                <a:avLst/>
              </a:prstGeom>
              <a:noFill/>
              <a:ln w="31750" cap="sq">
                <a:solidFill>
                  <a:srgbClr val="009999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 sz="1400">
                  <a:latin typeface="方正大标宋简体" panose="02000000000000000000" pitchFamily="65" charset="-122"/>
                  <a:ea typeface="方正大标宋简体" panose="02000000000000000000" pitchFamily="65" charset="-122"/>
                </a:endParaRPr>
              </a:p>
            </p:txBody>
          </p:sp>
          <p:sp>
            <p:nvSpPr>
              <p:cNvPr id="49" name="直接连接符 58382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rot="6210109" flipH="1">
                <a:off x="2590" y="2066"/>
                <a:ext cx="512" cy="1372"/>
              </a:xfrm>
              <a:prstGeom prst="line">
                <a:avLst/>
              </a:prstGeom>
              <a:noFill/>
              <a:ln w="31750" cap="sq">
                <a:solidFill>
                  <a:srgbClr val="009999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 sz="1400">
                  <a:latin typeface="方正大标宋简体" panose="02000000000000000000" pitchFamily="65" charset="-122"/>
                  <a:ea typeface="方正大标宋简体" panose="02000000000000000000" pitchFamily="65" charset="-122"/>
                </a:endParaRPr>
              </a:p>
            </p:txBody>
          </p:sp>
          <p:sp>
            <p:nvSpPr>
              <p:cNvPr id="50" name="直接连接符 5838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rot="4148947" flipH="1">
                <a:off x="2678" y="1642"/>
                <a:ext cx="528" cy="1372"/>
              </a:xfrm>
              <a:prstGeom prst="line">
                <a:avLst/>
              </a:prstGeom>
              <a:noFill/>
              <a:ln w="31750" cap="sq">
                <a:solidFill>
                  <a:srgbClr val="009999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 sz="1400">
                  <a:latin typeface="方正大标宋简体" panose="02000000000000000000" pitchFamily="65" charset="-122"/>
                  <a:ea typeface="方正大标宋简体" panose="02000000000000000000" pitchFamily="65" charset="-122"/>
                </a:endParaRPr>
              </a:p>
            </p:txBody>
          </p:sp>
        </p:grpSp>
        <p:sp>
          <p:nvSpPr>
            <p:cNvPr id="53" name="文本框 58384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684" y="3502"/>
              <a:ext cx="834" cy="3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zh-CN" altLang="en-US" sz="2000" b="1">
                  <a:latin typeface="方正大标宋简体" panose="02000000000000000000" pitchFamily="65" charset="-122"/>
                  <a:ea typeface="方正大标宋简体" panose="02000000000000000000" pitchFamily="65" charset="-122"/>
                </a:rPr>
                <a:t>蒙古人</a:t>
              </a:r>
            </a:p>
          </p:txBody>
        </p:sp>
      </p:grpSp>
      <p:grpSp>
        <p:nvGrpSpPr>
          <p:cNvPr id="32" name="组合 31"/>
          <p:cNvGrpSpPr/>
          <p:nvPr>
            <p:custDataLst>
              <p:tags r:id="rId7"/>
            </p:custDataLst>
          </p:nvPr>
        </p:nvGrpSpPr>
        <p:grpSpPr>
          <a:xfrm>
            <a:off x="387350" y="355600"/>
            <a:ext cx="6192520" cy="929640"/>
            <a:chOff x="610" y="560"/>
            <a:chExt cx="9752" cy="1464"/>
          </a:xfrm>
        </p:grpSpPr>
        <p:grpSp>
          <p:nvGrpSpPr>
            <p:cNvPr id="2" name="组合 1"/>
            <p:cNvGrpSpPr/>
            <p:nvPr>
              <p:custDataLst>
                <p:tags r:id="rId8"/>
              </p:custDataLst>
            </p:nvPr>
          </p:nvGrpSpPr>
          <p:grpSpPr>
            <a:xfrm>
              <a:off x="610" y="560"/>
              <a:ext cx="1693" cy="1464"/>
              <a:chOff x="1392" y="560"/>
              <a:chExt cx="1693" cy="1464"/>
            </a:xfrm>
          </p:grpSpPr>
          <p:sp>
            <p:nvSpPr>
              <p:cNvPr id="5" name="Freeform 771"/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392" y="560"/>
                <a:ext cx="1693" cy="1464"/>
              </a:xfrm>
              <a:custGeom>
                <a:avLst/>
                <a:gdLst>
                  <a:gd name="T0" fmla="*/ 2037 w 2725"/>
                  <a:gd name="T1" fmla="*/ 1938 h 2364"/>
                  <a:gd name="T2" fmla="*/ 2256 w 2725"/>
                  <a:gd name="T3" fmla="*/ 1692 h 2364"/>
                  <a:gd name="T4" fmla="*/ 2192 w 2725"/>
                  <a:gd name="T5" fmla="*/ 1863 h 2364"/>
                  <a:gd name="T6" fmla="*/ 1896 w 2725"/>
                  <a:gd name="T7" fmla="*/ 2173 h 2364"/>
                  <a:gd name="T8" fmla="*/ 1253 w 2725"/>
                  <a:gd name="T9" fmla="*/ 2245 h 2364"/>
                  <a:gd name="T10" fmla="*/ 1361 w 2725"/>
                  <a:gd name="T11" fmla="*/ 2173 h 2364"/>
                  <a:gd name="T12" fmla="*/ 967 w 2725"/>
                  <a:gd name="T13" fmla="*/ 2185 h 2364"/>
                  <a:gd name="T14" fmla="*/ 755 w 2725"/>
                  <a:gd name="T15" fmla="*/ 2197 h 2364"/>
                  <a:gd name="T16" fmla="*/ 560 w 2725"/>
                  <a:gd name="T17" fmla="*/ 1835 h 2364"/>
                  <a:gd name="T18" fmla="*/ 365 w 2725"/>
                  <a:gd name="T19" fmla="*/ 1934 h 2364"/>
                  <a:gd name="T20" fmla="*/ 415 w 2725"/>
                  <a:gd name="T21" fmla="*/ 1612 h 2364"/>
                  <a:gd name="T22" fmla="*/ 445 w 2725"/>
                  <a:gd name="T23" fmla="*/ 1226 h 2364"/>
                  <a:gd name="T24" fmla="*/ 284 w 2725"/>
                  <a:gd name="T25" fmla="*/ 1019 h 2364"/>
                  <a:gd name="T26" fmla="*/ 129 w 2725"/>
                  <a:gd name="T27" fmla="*/ 979 h 2364"/>
                  <a:gd name="T28" fmla="*/ 345 w 2725"/>
                  <a:gd name="T29" fmla="*/ 565 h 2364"/>
                  <a:gd name="T30" fmla="*/ 419 w 2725"/>
                  <a:gd name="T31" fmla="*/ 537 h 2364"/>
                  <a:gd name="T32" fmla="*/ 681 w 2725"/>
                  <a:gd name="T33" fmla="*/ 410 h 2364"/>
                  <a:gd name="T34" fmla="*/ 832 w 2725"/>
                  <a:gd name="T35" fmla="*/ 234 h 2364"/>
                  <a:gd name="T36" fmla="*/ 1068 w 2725"/>
                  <a:gd name="T37" fmla="*/ 71 h 2364"/>
                  <a:gd name="T38" fmla="*/ 1256 w 2725"/>
                  <a:gd name="T39" fmla="*/ 111 h 2364"/>
                  <a:gd name="T40" fmla="*/ 1421 w 2725"/>
                  <a:gd name="T41" fmla="*/ 23 h 2364"/>
                  <a:gd name="T42" fmla="*/ 1519 w 2725"/>
                  <a:gd name="T43" fmla="*/ 107 h 2364"/>
                  <a:gd name="T44" fmla="*/ 1896 w 2725"/>
                  <a:gd name="T45" fmla="*/ 242 h 2364"/>
                  <a:gd name="T46" fmla="*/ 2135 w 2725"/>
                  <a:gd name="T47" fmla="*/ 294 h 2364"/>
                  <a:gd name="T48" fmla="*/ 2263 w 2725"/>
                  <a:gd name="T49" fmla="*/ 382 h 2364"/>
                  <a:gd name="T50" fmla="*/ 2451 w 2725"/>
                  <a:gd name="T51" fmla="*/ 433 h 2364"/>
                  <a:gd name="T52" fmla="*/ 2438 w 2725"/>
                  <a:gd name="T53" fmla="*/ 569 h 2364"/>
                  <a:gd name="T54" fmla="*/ 2454 w 2725"/>
                  <a:gd name="T55" fmla="*/ 915 h 2364"/>
                  <a:gd name="T56" fmla="*/ 2411 w 2725"/>
                  <a:gd name="T57" fmla="*/ 1345 h 2364"/>
                  <a:gd name="T58" fmla="*/ 2353 w 2725"/>
                  <a:gd name="T59" fmla="*/ 1222 h 2364"/>
                  <a:gd name="T60" fmla="*/ 2296 w 2725"/>
                  <a:gd name="T61" fmla="*/ 1508 h 2364"/>
                  <a:gd name="T62" fmla="*/ 2475 w 2725"/>
                  <a:gd name="T63" fmla="*/ 1421 h 2364"/>
                  <a:gd name="T64" fmla="*/ 2478 w 2725"/>
                  <a:gd name="T65" fmla="*/ 1321 h 2364"/>
                  <a:gd name="T66" fmla="*/ 2572 w 2725"/>
                  <a:gd name="T67" fmla="*/ 1142 h 2364"/>
                  <a:gd name="T68" fmla="*/ 2713 w 2725"/>
                  <a:gd name="T69" fmla="*/ 939 h 2364"/>
                  <a:gd name="T70" fmla="*/ 2582 w 2725"/>
                  <a:gd name="T71" fmla="*/ 1385 h 2364"/>
                  <a:gd name="T72" fmla="*/ 2660 w 2725"/>
                  <a:gd name="T73" fmla="*/ 1202 h 2364"/>
                  <a:gd name="T74" fmla="*/ 2475 w 2725"/>
                  <a:gd name="T75" fmla="*/ 1015 h 2364"/>
                  <a:gd name="T76" fmla="*/ 2357 w 2725"/>
                  <a:gd name="T77" fmla="*/ 844 h 2364"/>
                  <a:gd name="T78" fmla="*/ 2377 w 2725"/>
                  <a:gd name="T79" fmla="*/ 493 h 2364"/>
                  <a:gd name="T80" fmla="*/ 2357 w 2725"/>
                  <a:gd name="T81" fmla="*/ 537 h 2364"/>
                  <a:gd name="T82" fmla="*/ 2273 w 2725"/>
                  <a:gd name="T83" fmla="*/ 557 h 2364"/>
                  <a:gd name="T84" fmla="*/ 2353 w 2725"/>
                  <a:gd name="T85" fmla="*/ 1162 h 2364"/>
                  <a:gd name="T86" fmla="*/ 2296 w 2725"/>
                  <a:gd name="T87" fmla="*/ 732 h 2364"/>
                  <a:gd name="T88" fmla="*/ 2249 w 2725"/>
                  <a:gd name="T89" fmla="*/ 700 h 2364"/>
                  <a:gd name="T90" fmla="*/ 2276 w 2725"/>
                  <a:gd name="T91" fmla="*/ 1182 h 2364"/>
                  <a:gd name="T92" fmla="*/ 2209 w 2725"/>
                  <a:gd name="T93" fmla="*/ 1449 h 2364"/>
                  <a:gd name="T94" fmla="*/ 2222 w 2725"/>
                  <a:gd name="T95" fmla="*/ 525 h 2364"/>
                  <a:gd name="T96" fmla="*/ 2199 w 2725"/>
                  <a:gd name="T97" fmla="*/ 1429 h 2364"/>
                  <a:gd name="T98" fmla="*/ 2088 w 2725"/>
                  <a:gd name="T99" fmla="*/ 406 h 2364"/>
                  <a:gd name="T100" fmla="*/ 2067 w 2725"/>
                  <a:gd name="T101" fmla="*/ 513 h 2364"/>
                  <a:gd name="T102" fmla="*/ 2040 w 2725"/>
                  <a:gd name="T103" fmla="*/ 334 h 2364"/>
                  <a:gd name="T104" fmla="*/ 1997 w 2725"/>
                  <a:gd name="T105" fmla="*/ 1994 h 2364"/>
                  <a:gd name="T106" fmla="*/ 1899 w 2725"/>
                  <a:gd name="T107" fmla="*/ 2114 h 2364"/>
                  <a:gd name="T108" fmla="*/ 1593 w 2725"/>
                  <a:gd name="T109" fmla="*/ 2157 h 2364"/>
                  <a:gd name="T110" fmla="*/ 1253 w 2725"/>
                  <a:gd name="T111" fmla="*/ 2161 h 2364"/>
                  <a:gd name="T112" fmla="*/ 1041 w 2725"/>
                  <a:gd name="T113" fmla="*/ 159 h 2364"/>
                  <a:gd name="T114" fmla="*/ 728 w 2725"/>
                  <a:gd name="T115" fmla="*/ 457 h 2364"/>
                  <a:gd name="T116" fmla="*/ 624 w 2725"/>
                  <a:gd name="T117" fmla="*/ 577 h 2364"/>
                  <a:gd name="T118" fmla="*/ 594 w 2725"/>
                  <a:gd name="T119" fmla="*/ 541 h 2364"/>
                  <a:gd name="T120" fmla="*/ 520 w 2725"/>
                  <a:gd name="T121" fmla="*/ 1664 h 2364"/>
                  <a:gd name="T122" fmla="*/ 489 w 2725"/>
                  <a:gd name="T123" fmla="*/ 1751 h 2364"/>
                  <a:gd name="T124" fmla="*/ 136 w 2725"/>
                  <a:gd name="T125" fmla="*/ 903 h 2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25" h="2364">
                    <a:moveTo>
                      <a:pt x="2545" y="1425"/>
                    </a:moveTo>
                    <a:cubicBezTo>
                      <a:pt x="2545" y="1418"/>
                      <a:pt x="2543" y="1415"/>
                      <a:pt x="2539" y="1413"/>
                    </a:cubicBezTo>
                    <a:cubicBezTo>
                      <a:pt x="2499" y="1426"/>
                      <a:pt x="2508" y="1451"/>
                      <a:pt x="2491" y="1485"/>
                    </a:cubicBezTo>
                    <a:cubicBezTo>
                      <a:pt x="2495" y="1494"/>
                      <a:pt x="2508" y="1478"/>
                      <a:pt x="2508" y="1497"/>
                    </a:cubicBezTo>
                    <a:cubicBezTo>
                      <a:pt x="2496" y="1489"/>
                      <a:pt x="2502" y="1491"/>
                      <a:pt x="2488" y="1497"/>
                    </a:cubicBezTo>
                    <a:cubicBezTo>
                      <a:pt x="2488" y="1487"/>
                      <a:pt x="2489" y="1477"/>
                      <a:pt x="2485" y="1473"/>
                    </a:cubicBezTo>
                    <a:cubicBezTo>
                      <a:pt x="2454" y="1496"/>
                      <a:pt x="2417" y="1512"/>
                      <a:pt x="2387" y="1536"/>
                    </a:cubicBezTo>
                    <a:cubicBezTo>
                      <a:pt x="2389" y="1540"/>
                      <a:pt x="2395" y="1540"/>
                      <a:pt x="2394" y="1548"/>
                    </a:cubicBezTo>
                    <a:cubicBezTo>
                      <a:pt x="2366" y="1551"/>
                      <a:pt x="2321" y="1554"/>
                      <a:pt x="2310" y="1600"/>
                    </a:cubicBezTo>
                    <a:cubicBezTo>
                      <a:pt x="2300" y="1580"/>
                      <a:pt x="2284" y="1607"/>
                      <a:pt x="2273" y="1588"/>
                    </a:cubicBezTo>
                    <a:cubicBezTo>
                      <a:pt x="2238" y="1604"/>
                      <a:pt x="2191" y="1626"/>
                      <a:pt x="2182" y="1668"/>
                    </a:cubicBezTo>
                    <a:cubicBezTo>
                      <a:pt x="2143" y="1671"/>
                      <a:pt x="2119" y="1679"/>
                      <a:pt x="2118" y="1715"/>
                    </a:cubicBezTo>
                    <a:cubicBezTo>
                      <a:pt x="2082" y="1721"/>
                      <a:pt x="2062" y="1775"/>
                      <a:pt x="2037" y="1807"/>
                    </a:cubicBezTo>
                    <a:cubicBezTo>
                      <a:pt x="2056" y="1830"/>
                      <a:pt x="2013" y="1847"/>
                      <a:pt x="2017" y="1867"/>
                    </a:cubicBezTo>
                    <a:cubicBezTo>
                      <a:pt x="1995" y="1864"/>
                      <a:pt x="2001" y="1879"/>
                      <a:pt x="1997" y="1891"/>
                    </a:cubicBezTo>
                    <a:cubicBezTo>
                      <a:pt x="2013" y="1899"/>
                      <a:pt x="2024" y="1867"/>
                      <a:pt x="2044" y="1867"/>
                    </a:cubicBezTo>
                    <a:cubicBezTo>
                      <a:pt x="2035" y="1888"/>
                      <a:pt x="2013" y="1894"/>
                      <a:pt x="2003" y="1915"/>
                    </a:cubicBezTo>
                    <a:cubicBezTo>
                      <a:pt x="2010" y="1924"/>
                      <a:pt x="2028" y="1915"/>
                      <a:pt x="2034" y="1911"/>
                    </a:cubicBezTo>
                    <a:cubicBezTo>
                      <a:pt x="2041" y="1919"/>
                      <a:pt x="2019" y="1925"/>
                      <a:pt x="2017" y="1934"/>
                    </a:cubicBezTo>
                    <a:cubicBezTo>
                      <a:pt x="2020" y="1949"/>
                      <a:pt x="2027" y="1937"/>
                      <a:pt x="2037" y="1938"/>
                    </a:cubicBezTo>
                    <a:cubicBezTo>
                      <a:pt x="2037" y="1952"/>
                      <a:pt x="2017" y="1941"/>
                      <a:pt x="2017" y="1954"/>
                    </a:cubicBezTo>
                    <a:cubicBezTo>
                      <a:pt x="2043" y="1958"/>
                      <a:pt x="2064" y="1920"/>
                      <a:pt x="2084" y="1903"/>
                    </a:cubicBezTo>
                    <a:cubicBezTo>
                      <a:pt x="2084" y="1894"/>
                      <a:pt x="2076" y="1894"/>
                      <a:pt x="2067" y="1895"/>
                    </a:cubicBezTo>
                    <a:cubicBezTo>
                      <a:pt x="2068" y="1882"/>
                      <a:pt x="2087" y="1892"/>
                      <a:pt x="2084" y="1875"/>
                    </a:cubicBezTo>
                    <a:cubicBezTo>
                      <a:pt x="2087" y="1882"/>
                      <a:pt x="2098" y="1883"/>
                      <a:pt x="2091" y="1891"/>
                    </a:cubicBezTo>
                    <a:cubicBezTo>
                      <a:pt x="2107" y="1887"/>
                      <a:pt x="2109" y="1867"/>
                      <a:pt x="2121" y="1859"/>
                    </a:cubicBezTo>
                    <a:cubicBezTo>
                      <a:pt x="2118" y="1850"/>
                      <a:pt x="2111" y="1870"/>
                      <a:pt x="2101" y="1867"/>
                    </a:cubicBezTo>
                    <a:cubicBezTo>
                      <a:pt x="2100" y="1860"/>
                      <a:pt x="2104" y="1860"/>
                      <a:pt x="2104" y="1855"/>
                    </a:cubicBezTo>
                    <a:cubicBezTo>
                      <a:pt x="2085" y="1858"/>
                      <a:pt x="2076" y="1887"/>
                      <a:pt x="2057" y="1879"/>
                    </a:cubicBezTo>
                    <a:cubicBezTo>
                      <a:pt x="2086" y="1851"/>
                      <a:pt x="2131" y="1841"/>
                      <a:pt x="2145" y="1795"/>
                    </a:cubicBezTo>
                    <a:cubicBezTo>
                      <a:pt x="2164" y="1790"/>
                      <a:pt x="2177" y="1798"/>
                      <a:pt x="2182" y="1771"/>
                    </a:cubicBezTo>
                    <a:cubicBezTo>
                      <a:pt x="2176" y="1771"/>
                      <a:pt x="2175" y="1776"/>
                      <a:pt x="2168" y="1775"/>
                    </a:cubicBezTo>
                    <a:cubicBezTo>
                      <a:pt x="2179" y="1785"/>
                      <a:pt x="2171" y="1779"/>
                      <a:pt x="2165" y="1787"/>
                    </a:cubicBezTo>
                    <a:cubicBezTo>
                      <a:pt x="2165" y="1770"/>
                      <a:pt x="2169" y="1721"/>
                      <a:pt x="2205" y="1735"/>
                    </a:cubicBezTo>
                    <a:cubicBezTo>
                      <a:pt x="2210" y="1727"/>
                      <a:pt x="2216" y="1722"/>
                      <a:pt x="2219" y="1712"/>
                    </a:cubicBezTo>
                    <a:cubicBezTo>
                      <a:pt x="2205" y="1710"/>
                      <a:pt x="2212" y="1707"/>
                      <a:pt x="2219" y="1692"/>
                    </a:cubicBezTo>
                    <a:cubicBezTo>
                      <a:pt x="2211" y="1668"/>
                      <a:pt x="2197" y="1700"/>
                      <a:pt x="2192" y="1692"/>
                    </a:cubicBezTo>
                    <a:cubicBezTo>
                      <a:pt x="2201" y="1657"/>
                      <a:pt x="2243" y="1662"/>
                      <a:pt x="2259" y="1636"/>
                    </a:cubicBezTo>
                    <a:cubicBezTo>
                      <a:pt x="2262" y="1650"/>
                      <a:pt x="2243" y="1673"/>
                      <a:pt x="2229" y="1680"/>
                    </a:cubicBezTo>
                    <a:cubicBezTo>
                      <a:pt x="2235" y="1676"/>
                      <a:pt x="2247" y="1679"/>
                      <a:pt x="2256" y="1692"/>
                    </a:cubicBezTo>
                    <a:cubicBezTo>
                      <a:pt x="2276" y="1666"/>
                      <a:pt x="2291" y="1615"/>
                      <a:pt x="2316" y="1608"/>
                    </a:cubicBezTo>
                    <a:cubicBezTo>
                      <a:pt x="2324" y="1610"/>
                      <a:pt x="2304" y="1633"/>
                      <a:pt x="2313" y="1636"/>
                    </a:cubicBezTo>
                    <a:cubicBezTo>
                      <a:pt x="2283" y="1644"/>
                      <a:pt x="2275" y="1699"/>
                      <a:pt x="2249" y="1700"/>
                    </a:cubicBezTo>
                    <a:cubicBezTo>
                      <a:pt x="2251" y="1703"/>
                      <a:pt x="2252" y="1707"/>
                      <a:pt x="2256" y="1708"/>
                    </a:cubicBezTo>
                    <a:cubicBezTo>
                      <a:pt x="2253" y="1710"/>
                      <a:pt x="2242" y="1708"/>
                      <a:pt x="2246" y="1727"/>
                    </a:cubicBezTo>
                    <a:cubicBezTo>
                      <a:pt x="2232" y="1739"/>
                      <a:pt x="2226" y="1732"/>
                      <a:pt x="2226" y="1747"/>
                    </a:cubicBezTo>
                    <a:cubicBezTo>
                      <a:pt x="2202" y="1747"/>
                      <a:pt x="2192" y="1760"/>
                      <a:pt x="2182" y="1775"/>
                    </a:cubicBezTo>
                    <a:cubicBezTo>
                      <a:pt x="2219" y="1784"/>
                      <a:pt x="2228" y="1735"/>
                      <a:pt x="2259" y="1731"/>
                    </a:cubicBezTo>
                    <a:cubicBezTo>
                      <a:pt x="2262" y="1742"/>
                      <a:pt x="2253" y="1739"/>
                      <a:pt x="2252" y="1747"/>
                    </a:cubicBezTo>
                    <a:cubicBezTo>
                      <a:pt x="2258" y="1744"/>
                      <a:pt x="2261" y="1736"/>
                      <a:pt x="2273" y="1739"/>
                    </a:cubicBezTo>
                    <a:cubicBezTo>
                      <a:pt x="2270" y="1753"/>
                      <a:pt x="2278" y="1755"/>
                      <a:pt x="2276" y="1767"/>
                    </a:cubicBezTo>
                    <a:cubicBezTo>
                      <a:pt x="2266" y="1768"/>
                      <a:pt x="2264" y="1776"/>
                      <a:pt x="2259" y="1783"/>
                    </a:cubicBezTo>
                    <a:cubicBezTo>
                      <a:pt x="2251" y="1782"/>
                      <a:pt x="2263" y="1773"/>
                      <a:pt x="2263" y="1767"/>
                    </a:cubicBezTo>
                    <a:cubicBezTo>
                      <a:pt x="2262" y="1763"/>
                      <a:pt x="2256" y="1765"/>
                      <a:pt x="2256" y="1759"/>
                    </a:cubicBezTo>
                    <a:cubicBezTo>
                      <a:pt x="2248" y="1766"/>
                      <a:pt x="2248" y="1782"/>
                      <a:pt x="2239" y="1787"/>
                    </a:cubicBezTo>
                    <a:cubicBezTo>
                      <a:pt x="2234" y="1780"/>
                      <a:pt x="2238" y="1768"/>
                      <a:pt x="2246" y="1759"/>
                    </a:cubicBezTo>
                    <a:cubicBezTo>
                      <a:pt x="2233" y="1766"/>
                      <a:pt x="2219" y="1771"/>
                      <a:pt x="2209" y="1779"/>
                    </a:cubicBezTo>
                    <a:cubicBezTo>
                      <a:pt x="2208" y="1790"/>
                      <a:pt x="2217" y="1791"/>
                      <a:pt x="2226" y="1791"/>
                    </a:cubicBezTo>
                    <a:cubicBezTo>
                      <a:pt x="2226" y="1821"/>
                      <a:pt x="2220" y="1883"/>
                      <a:pt x="2185" y="1879"/>
                    </a:cubicBezTo>
                    <a:cubicBezTo>
                      <a:pt x="2183" y="1868"/>
                      <a:pt x="2192" y="1871"/>
                      <a:pt x="2192" y="1863"/>
                    </a:cubicBezTo>
                    <a:cubicBezTo>
                      <a:pt x="2181" y="1862"/>
                      <a:pt x="2178" y="1870"/>
                      <a:pt x="2165" y="1867"/>
                    </a:cubicBezTo>
                    <a:cubicBezTo>
                      <a:pt x="2149" y="1892"/>
                      <a:pt x="2124" y="1906"/>
                      <a:pt x="2101" y="1923"/>
                    </a:cubicBezTo>
                    <a:cubicBezTo>
                      <a:pt x="2104" y="1926"/>
                      <a:pt x="2107" y="1929"/>
                      <a:pt x="2111" y="1930"/>
                    </a:cubicBezTo>
                    <a:cubicBezTo>
                      <a:pt x="2100" y="1947"/>
                      <a:pt x="2083" y="1934"/>
                      <a:pt x="2074" y="1950"/>
                    </a:cubicBezTo>
                    <a:cubicBezTo>
                      <a:pt x="2066" y="1945"/>
                      <a:pt x="2084" y="1939"/>
                      <a:pt x="2084" y="1930"/>
                    </a:cubicBezTo>
                    <a:cubicBezTo>
                      <a:pt x="2059" y="1944"/>
                      <a:pt x="2035" y="1960"/>
                      <a:pt x="2017" y="1982"/>
                    </a:cubicBezTo>
                    <a:cubicBezTo>
                      <a:pt x="2031" y="1982"/>
                      <a:pt x="2035" y="1969"/>
                      <a:pt x="2047" y="1966"/>
                    </a:cubicBezTo>
                    <a:cubicBezTo>
                      <a:pt x="2055" y="1965"/>
                      <a:pt x="2045" y="1984"/>
                      <a:pt x="2057" y="1978"/>
                    </a:cubicBezTo>
                    <a:cubicBezTo>
                      <a:pt x="2047" y="1993"/>
                      <a:pt x="2026" y="1988"/>
                      <a:pt x="2030" y="2010"/>
                    </a:cubicBezTo>
                    <a:cubicBezTo>
                      <a:pt x="2017" y="2001"/>
                      <a:pt x="1997" y="2003"/>
                      <a:pt x="1997" y="2030"/>
                    </a:cubicBezTo>
                    <a:cubicBezTo>
                      <a:pt x="2036" y="2029"/>
                      <a:pt x="2077" y="1995"/>
                      <a:pt x="2125" y="1982"/>
                    </a:cubicBezTo>
                    <a:cubicBezTo>
                      <a:pt x="2100" y="2008"/>
                      <a:pt x="2044" y="2028"/>
                      <a:pt x="2030" y="2042"/>
                    </a:cubicBezTo>
                    <a:cubicBezTo>
                      <a:pt x="2030" y="2048"/>
                      <a:pt x="2025" y="2059"/>
                      <a:pt x="2024" y="2074"/>
                    </a:cubicBezTo>
                    <a:cubicBezTo>
                      <a:pt x="2005" y="2077"/>
                      <a:pt x="1989" y="2070"/>
                      <a:pt x="1987" y="2098"/>
                    </a:cubicBezTo>
                    <a:cubicBezTo>
                      <a:pt x="2016" y="2078"/>
                      <a:pt x="2062" y="2078"/>
                      <a:pt x="2094" y="2062"/>
                    </a:cubicBezTo>
                    <a:cubicBezTo>
                      <a:pt x="2080" y="2086"/>
                      <a:pt x="2035" y="2074"/>
                      <a:pt x="2027" y="2106"/>
                    </a:cubicBezTo>
                    <a:cubicBezTo>
                      <a:pt x="2022" y="2093"/>
                      <a:pt x="1991" y="2100"/>
                      <a:pt x="1990" y="2118"/>
                    </a:cubicBezTo>
                    <a:cubicBezTo>
                      <a:pt x="1969" y="2115"/>
                      <a:pt x="1959" y="2123"/>
                      <a:pt x="1940" y="2122"/>
                    </a:cubicBezTo>
                    <a:cubicBezTo>
                      <a:pt x="1940" y="2132"/>
                      <a:pt x="1938" y="2145"/>
                      <a:pt x="1946" y="2145"/>
                    </a:cubicBezTo>
                    <a:cubicBezTo>
                      <a:pt x="1935" y="2171"/>
                      <a:pt x="1905" y="2148"/>
                      <a:pt x="1896" y="2173"/>
                    </a:cubicBezTo>
                    <a:cubicBezTo>
                      <a:pt x="1896" y="2178"/>
                      <a:pt x="1899" y="2176"/>
                      <a:pt x="1899" y="2173"/>
                    </a:cubicBezTo>
                    <a:cubicBezTo>
                      <a:pt x="1897" y="2197"/>
                      <a:pt x="1861" y="2186"/>
                      <a:pt x="1842" y="2189"/>
                    </a:cubicBezTo>
                    <a:cubicBezTo>
                      <a:pt x="1815" y="2194"/>
                      <a:pt x="1789" y="2211"/>
                      <a:pt x="1775" y="2209"/>
                    </a:cubicBezTo>
                    <a:cubicBezTo>
                      <a:pt x="1772" y="2205"/>
                      <a:pt x="1762" y="2208"/>
                      <a:pt x="1765" y="2197"/>
                    </a:cubicBezTo>
                    <a:cubicBezTo>
                      <a:pt x="1755" y="2206"/>
                      <a:pt x="1743" y="2199"/>
                      <a:pt x="1738" y="2205"/>
                    </a:cubicBezTo>
                    <a:cubicBezTo>
                      <a:pt x="1740" y="2209"/>
                      <a:pt x="1737" y="2177"/>
                      <a:pt x="1728" y="2193"/>
                    </a:cubicBezTo>
                    <a:cubicBezTo>
                      <a:pt x="1739" y="2174"/>
                      <a:pt x="1786" y="2197"/>
                      <a:pt x="1808" y="2177"/>
                    </a:cubicBezTo>
                    <a:cubicBezTo>
                      <a:pt x="1790" y="2138"/>
                      <a:pt x="1745" y="2177"/>
                      <a:pt x="1701" y="2181"/>
                    </a:cubicBezTo>
                    <a:cubicBezTo>
                      <a:pt x="1704" y="2174"/>
                      <a:pt x="1712" y="2174"/>
                      <a:pt x="1717" y="2169"/>
                    </a:cubicBezTo>
                    <a:cubicBezTo>
                      <a:pt x="1710" y="2158"/>
                      <a:pt x="1693" y="2170"/>
                      <a:pt x="1684" y="2169"/>
                    </a:cubicBezTo>
                    <a:cubicBezTo>
                      <a:pt x="1674" y="2173"/>
                      <a:pt x="1689" y="2180"/>
                      <a:pt x="1680" y="2185"/>
                    </a:cubicBezTo>
                    <a:cubicBezTo>
                      <a:pt x="1627" y="2187"/>
                      <a:pt x="1600" y="2198"/>
                      <a:pt x="1566" y="2225"/>
                    </a:cubicBezTo>
                    <a:cubicBezTo>
                      <a:pt x="1568" y="2233"/>
                      <a:pt x="1576" y="2233"/>
                      <a:pt x="1569" y="2241"/>
                    </a:cubicBezTo>
                    <a:cubicBezTo>
                      <a:pt x="1553" y="2259"/>
                      <a:pt x="1508" y="2243"/>
                      <a:pt x="1499" y="2269"/>
                    </a:cubicBezTo>
                    <a:cubicBezTo>
                      <a:pt x="1504" y="2271"/>
                      <a:pt x="1504" y="2271"/>
                      <a:pt x="1509" y="2281"/>
                    </a:cubicBezTo>
                    <a:cubicBezTo>
                      <a:pt x="1502" y="2297"/>
                      <a:pt x="1487" y="2282"/>
                      <a:pt x="1468" y="2281"/>
                    </a:cubicBezTo>
                    <a:cubicBezTo>
                      <a:pt x="1468" y="2265"/>
                      <a:pt x="1474" y="2282"/>
                      <a:pt x="1479" y="2273"/>
                    </a:cubicBezTo>
                    <a:cubicBezTo>
                      <a:pt x="1475" y="2263"/>
                      <a:pt x="1437" y="2258"/>
                      <a:pt x="1435" y="2273"/>
                    </a:cubicBezTo>
                    <a:cubicBezTo>
                      <a:pt x="1361" y="2257"/>
                      <a:pt x="1287" y="2263"/>
                      <a:pt x="1216" y="2249"/>
                    </a:cubicBezTo>
                    <a:cubicBezTo>
                      <a:pt x="1222" y="2240"/>
                      <a:pt x="1242" y="2248"/>
                      <a:pt x="1253" y="2245"/>
                    </a:cubicBezTo>
                    <a:cubicBezTo>
                      <a:pt x="1219" y="2210"/>
                      <a:pt x="1157" y="2232"/>
                      <a:pt x="1125" y="2193"/>
                    </a:cubicBezTo>
                    <a:cubicBezTo>
                      <a:pt x="1174" y="2214"/>
                      <a:pt x="1209" y="2203"/>
                      <a:pt x="1260" y="2221"/>
                    </a:cubicBezTo>
                    <a:cubicBezTo>
                      <a:pt x="1263" y="2207"/>
                      <a:pt x="1243" y="2219"/>
                      <a:pt x="1250" y="2201"/>
                    </a:cubicBezTo>
                    <a:cubicBezTo>
                      <a:pt x="1349" y="2202"/>
                      <a:pt x="1452" y="2255"/>
                      <a:pt x="1542" y="2213"/>
                    </a:cubicBezTo>
                    <a:cubicBezTo>
                      <a:pt x="1516" y="2208"/>
                      <a:pt x="1510" y="2182"/>
                      <a:pt x="1482" y="2193"/>
                    </a:cubicBezTo>
                    <a:cubicBezTo>
                      <a:pt x="1474" y="2175"/>
                      <a:pt x="1524" y="2191"/>
                      <a:pt x="1526" y="2169"/>
                    </a:cubicBezTo>
                    <a:cubicBezTo>
                      <a:pt x="1542" y="2173"/>
                      <a:pt x="1539" y="2180"/>
                      <a:pt x="1542" y="2193"/>
                    </a:cubicBezTo>
                    <a:cubicBezTo>
                      <a:pt x="1545" y="2191"/>
                      <a:pt x="1548" y="2189"/>
                      <a:pt x="1553" y="2189"/>
                    </a:cubicBezTo>
                    <a:cubicBezTo>
                      <a:pt x="1551" y="2186"/>
                      <a:pt x="1550" y="2182"/>
                      <a:pt x="1546" y="2181"/>
                    </a:cubicBezTo>
                    <a:cubicBezTo>
                      <a:pt x="1555" y="2179"/>
                      <a:pt x="1567" y="2170"/>
                      <a:pt x="1586" y="2169"/>
                    </a:cubicBezTo>
                    <a:cubicBezTo>
                      <a:pt x="1564" y="2158"/>
                      <a:pt x="1548" y="2172"/>
                      <a:pt x="1519" y="2161"/>
                    </a:cubicBezTo>
                    <a:cubicBezTo>
                      <a:pt x="1545" y="2155"/>
                      <a:pt x="1572" y="2152"/>
                      <a:pt x="1590" y="2153"/>
                    </a:cubicBezTo>
                    <a:cubicBezTo>
                      <a:pt x="1587" y="2144"/>
                      <a:pt x="1563" y="2134"/>
                      <a:pt x="1559" y="2149"/>
                    </a:cubicBezTo>
                    <a:cubicBezTo>
                      <a:pt x="1557" y="2143"/>
                      <a:pt x="1549" y="2144"/>
                      <a:pt x="1549" y="2134"/>
                    </a:cubicBezTo>
                    <a:cubicBezTo>
                      <a:pt x="1559" y="2131"/>
                      <a:pt x="1567" y="2128"/>
                      <a:pt x="1576" y="2126"/>
                    </a:cubicBezTo>
                    <a:cubicBezTo>
                      <a:pt x="1507" y="2119"/>
                      <a:pt x="1431" y="2134"/>
                      <a:pt x="1357" y="2126"/>
                    </a:cubicBezTo>
                    <a:cubicBezTo>
                      <a:pt x="1382" y="2135"/>
                      <a:pt x="1409" y="2147"/>
                      <a:pt x="1442" y="2157"/>
                    </a:cubicBezTo>
                    <a:cubicBezTo>
                      <a:pt x="1436" y="2202"/>
                      <a:pt x="1363" y="2200"/>
                      <a:pt x="1341" y="2177"/>
                    </a:cubicBezTo>
                    <a:cubicBezTo>
                      <a:pt x="1348" y="2165"/>
                      <a:pt x="1358" y="2183"/>
                      <a:pt x="1371" y="2177"/>
                    </a:cubicBezTo>
                    <a:cubicBezTo>
                      <a:pt x="1370" y="2173"/>
                      <a:pt x="1365" y="2174"/>
                      <a:pt x="1361" y="2173"/>
                    </a:cubicBezTo>
                    <a:cubicBezTo>
                      <a:pt x="1360" y="2167"/>
                      <a:pt x="1363" y="2166"/>
                      <a:pt x="1367" y="2165"/>
                    </a:cubicBezTo>
                    <a:cubicBezTo>
                      <a:pt x="1339" y="2150"/>
                      <a:pt x="1304" y="2169"/>
                      <a:pt x="1270" y="2177"/>
                    </a:cubicBezTo>
                    <a:cubicBezTo>
                      <a:pt x="1243" y="2161"/>
                      <a:pt x="1200" y="2162"/>
                      <a:pt x="1182" y="2134"/>
                    </a:cubicBezTo>
                    <a:cubicBezTo>
                      <a:pt x="1174" y="2134"/>
                      <a:pt x="1172" y="2141"/>
                      <a:pt x="1166" y="2134"/>
                    </a:cubicBezTo>
                    <a:cubicBezTo>
                      <a:pt x="1179" y="2129"/>
                      <a:pt x="1167" y="2120"/>
                      <a:pt x="1186" y="2122"/>
                    </a:cubicBezTo>
                    <a:cubicBezTo>
                      <a:pt x="1152" y="2095"/>
                      <a:pt x="1108" y="2081"/>
                      <a:pt x="1065" y="2066"/>
                    </a:cubicBezTo>
                    <a:cubicBezTo>
                      <a:pt x="1069" y="2076"/>
                      <a:pt x="1082" y="2077"/>
                      <a:pt x="1092" y="2082"/>
                    </a:cubicBezTo>
                    <a:cubicBezTo>
                      <a:pt x="1076" y="2094"/>
                      <a:pt x="1064" y="2067"/>
                      <a:pt x="1048" y="2078"/>
                    </a:cubicBezTo>
                    <a:cubicBezTo>
                      <a:pt x="1072" y="2104"/>
                      <a:pt x="1118" y="2104"/>
                      <a:pt x="1145" y="2126"/>
                    </a:cubicBezTo>
                    <a:cubicBezTo>
                      <a:pt x="1065" y="2142"/>
                      <a:pt x="1002" y="2070"/>
                      <a:pt x="930" y="2050"/>
                    </a:cubicBezTo>
                    <a:cubicBezTo>
                      <a:pt x="932" y="2071"/>
                      <a:pt x="954" y="2069"/>
                      <a:pt x="954" y="2094"/>
                    </a:cubicBezTo>
                    <a:cubicBezTo>
                      <a:pt x="945" y="2088"/>
                      <a:pt x="938" y="2080"/>
                      <a:pt x="930" y="2074"/>
                    </a:cubicBezTo>
                    <a:cubicBezTo>
                      <a:pt x="927" y="2074"/>
                      <a:pt x="927" y="2079"/>
                      <a:pt x="927" y="2082"/>
                    </a:cubicBezTo>
                    <a:cubicBezTo>
                      <a:pt x="934" y="2080"/>
                      <a:pt x="943" y="2092"/>
                      <a:pt x="954" y="2098"/>
                    </a:cubicBezTo>
                    <a:cubicBezTo>
                      <a:pt x="936" y="2119"/>
                      <a:pt x="975" y="2119"/>
                      <a:pt x="984" y="2134"/>
                    </a:cubicBezTo>
                    <a:cubicBezTo>
                      <a:pt x="971" y="2149"/>
                      <a:pt x="989" y="2147"/>
                      <a:pt x="991" y="2165"/>
                    </a:cubicBezTo>
                    <a:cubicBezTo>
                      <a:pt x="1067" y="2187"/>
                      <a:pt x="1129" y="2225"/>
                      <a:pt x="1203" y="2249"/>
                    </a:cubicBezTo>
                    <a:cubicBezTo>
                      <a:pt x="1125" y="2262"/>
                      <a:pt x="1053" y="2200"/>
                      <a:pt x="977" y="2185"/>
                    </a:cubicBezTo>
                    <a:cubicBezTo>
                      <a:pt x="967" y="2169"/>
                      <a:pt x="949" y="2163"/>
                      <a:pt x="930" y="2157"/>
                    </a:cubicBezTo>
                    <a:cubicBezTo>
                      <a:pt x="942" y="2168"/>
                      <a:pt x="950" y="2181"/>
                      <a:pt x="967" y="2185"/>
                    </a:cubicBezTo>
                    <a:cubicBezTo>
                      <a:pt x="925" y="2201"/>
                      <a:pt x="889" y="2163"/>
                      <a:pt x="849" y="2145"/>
                    </a:cubicBezTo>
                    <a:cubicBezTo>
                      <a:pt x="855" y="2166"/>
                      <a:pt x="889" y="2188"/>
                      <a:pt x="920" y="2193"/>
                    </a:cubicBezTo>
                    <a:cubicBezTo>
                      <a:pt x="926" y="2203"/>
                      <a:pt x="930" y="2216"/>
                      <a:pt x="940" y="2221"/>
                    </a:cubicBezTo>
                    <a:cubicBezTo>
                      <a:pt x="941" y="2204"/>
                      <a:pt x="987" y="2244"/>
                      <a:pt x="994" y="2245"/>
                    </a:cubicBezTo>
                    <a:cubicBezTo>
                      <a:pt x="997" y="2248"/>
                      <a:pt x="999" y="2258"/>
                      <a:pt x="991" y="2261"/>
                    </a:cubicBezTo>
                    <a:cubicBezTo>
                      <a:pt x="1018" y="2281"/>
                      <a:pt x="1051" y="2296"/>
                      <a:pt x="1088" y="2305"/>
                    </a:cubicBezTo>
                    <a:cubicBezTo>
                      <a:pt x="1089" y="2297"/>
                      <a:pt x="1088" y="2292"/>
                      <a:pt x="1081" y="2293"/>
                    </a:cubicBezTo>
                    <a:cubicBezTo>
                      <a:pt x="1091" y="2292"/>
                      <a:pt x="1117" y="2282"/>
                      <a:pt x="1118" y="2301"/>
                    </a:cubicBezTo>
                    <a:cubicBezTo>
                      <a:pt x="1114" y="2295"/>
                      <a:pt x="1101" y="2297"/>
                      <a:pt x="1092" y="2297"/>
                    </a:cubicBezTo>
                    <a:cubicBezTo>
                      <a:pt x="1088" y="2311"/>
                      <a:pt x="1106" y="2301"/>
                      <a:pt x="1108" y="2309"/>
                    </a:cubicBezTo>
                    <a:cubicBezTo>
                      <a:pt x="1101" y="2320"/>
                      <a:pt x="1084" y="2308"/>
                      <a:pt x="1075" y="2309"/>
                    </a:cubicBezTo>
                    <a:cubicBezTo>
                      <a:pt x="1103" y="2333"/>
                      <a:pt x="1151" y="2343"/>
                      <a:pt x="1172" y="2364"/>
                    </a:cubicBezTo>
                    <a:cubicBezTo>
                      <a:pt x="1157" y="2357"/>
                      <a:pt x="1112" y="2353"/>
                      <a:pt x="1102" y="2329"/>
                    </a:cubicBezTo>
                    <a:cubicBezTo>
                      <a:pt x="1059" y="2334"/>
                      <a:pt x="1043" y="2308"/>
                      <a:pt x="1011" y="2301"/>
                    </a:cubicBezTo>
                    <a:cubicBezTo>
                      <a:pt x="1014" y="2287"/>
                      <a:pt x="1017" y="2299"/>
                      <a:pt x="1028" y="2297"/>
                    </a:cubicBezTo>
                    <a:cubicBezTo>
                      <a:pt x="1013" y="2280"/>
                      <a:pt x="985" y="2278"/>
                      <a:pt x="964" y="2269"/>
                    </a:cubicBezTo>
                    <a:cubicBezTo>
                      <a:pt x="960" y="2270"/>
                      <a:pt x="961" y="2276"/>
                      <a:pt x="960" y="2281"/>
                    </a:cubicBezTo>
                    <a:cubicBezTo>
                      <a:pt x="909" y="2268"/>
                      <a:pt x="872" y="2216"/>
                      <a:pt x="826" y="2221"/>
                    </a:cubicBezTo>
                    <a:cubicBezTo>
                      <a:pt x="816" y="2224"/>
                      <a:pt x="829" y="2230"/>
                      <a:pt x="826" y="2237"/>
                    </a:cubicBezTo>
                    <a:cubicBezTo>
                      <a:pt x="809" y="2218"/>
                      <a:pt x="757" y="2220"/>
                      <a:pt x="755" y="2197"/>
                    </a:cubicBezTo>
                    <a:cubicBezTo>
                      <a:pt x="743" y="2205"/>
                      <a:pt x="735" y="2191"/>
                      <a:pt x="721" y="2189"/>
                    </a:cubicBezTo>
                    <a:cubicBezTo>
                      <a:pt x="722" y="2220"/>
                      <a:pt x="790" y="2223"/>
                      <a:pt x="782" y="2265"/>
                    </a:cubicBezTo>
                    <a:cubicBezTo>
                      <a:pt x="771" y="2259"/>
                      <a:pt x="763" y="2251"/>
                      <a:pt x="755" y="2241"/>
                    </a:cubicBezTo>
                    <a:cubicBezTo>
                      <a:pt x="745" y="2238"/>
                      <a:pt x="749" y="2252"/>
                      <a:pt x="738" y="2249"/>
                    </a:cubicBezTo>
                    <a:cubicBezTo>
                      <a:pt x="702" y="2204"/>
                      <a:pt x="665" y="2161"/>
                      <a:pt x="617" y="2130"/>
                    </a:cubicBezTo>
                    <a:cubicBezTo>
                      <a:pt x="619" y="2115"/>
                      <a:pt x="632" y="2128"/>
                      <a:pt x="637" y="2134"/>
                    </a:cubicBezTo>
                    <a:cubicBezTo>
                      <a:pt x="645" y="2133"/>
                      <a:pt x="645" y="2124"/>
                      <a:pt x="644" y="2114"/>
                    </a:cubicBezTo>
                    <a:cubicBezTo>
                      <a:pt x="631" y="2120"/>
                      <a:pt x="641" y="2115"/>
                      <a:pt x="641" y="2114"/>
                    </a:cubicBezTo>
                    <a:cubicBezTo>
                      <a:pt x="640" y="2093"/>
                      <a:pt x="613" y="2055"/>
                      <a:pt x="617" y="2038"/>
                    </a:cubicBezTo>
                    <a:cubicBezTo>
                      <a:pt x="628" y="2034"/>
                      <a:pt x="624" y="2045"/>
                      <a:pt x="627" y="2026"/>
                    </a:cubicBezTo>
                    <a:cubicBezTo>
                      <a:pt x="644" y="2022"/>
                      <a:pt x="639" y="2044"/>
                      <a:pt x="651" y="2046"/>
                    </a:cubicBezTo>
                    <a:cubicBezTo>
                      <a:pt x="656" y="2029"/>
                      <a:pt x="650" y="2030"/>
                      <a:pt x="664" y="2042"/>
                    </a:cubicBezTo>
                    <a:cubicBezTo>
                      <a:pt x="665" y="2020"/>
                      <a:pt x="644" y="2024"/>
                      <a:pt x="634" y="2014"/>
                    </a:cubicBezTo>
                    <a:cubicBezTo>
                      <a:pt x="636" y="2007"/>
                      <a:pt x="640" y="2014"/>
                      <a:pt x="644" y="2014"/>
                    </a:cubicBezTo>
                    <a:cubicBezTo>
                      <a:pt x="644" y="1994"/>
                      <a:pt x="630" y="1991"/>
                      <a:pt x="617" y="1986"/>
                    </a:cubicBezTo>
                    <a:cubicBezTo>
                      <a:pt x="634" y="1988"/>
                      <a:pt x="626" y="1932"/>
                      <a:pt x="600" y="1923"/>
                    </a:cubicBezTo>
                    <a:cubicBezTo>
                      <a:pt x="614" y="1906"/>
                      <a:pt x="588" y="1896"/>
                      <a:pt x="583" y="1879"/>
                    </a:cubicBezTo>
                    <a:cubicBezTo>
                      <a:pt x="584" y="1873"/>
                      <a:pt x="593" y="1877"/>
                      <a:pt x="594" y="1871"/>
                    </a:cubicBezTo>
                    <a:cubicBezTo>
                      <a:pt x="582" y="1862"/>
                      <a:pt x="574" y="1863"/>
                      <a:pt x="563" y="1859"/>
                    </a:cubicBezTo>
                    <a:cubicBezTo>
                      <a:pt x="571" y="1845"/>
                      <a:pt x="567" y="1847"/>
                      <a:pt x="560" y="1835"/>
                    </a:cubicBezTo>
                    <a:cubicBezTo>
                      <a:pt x="544" y="1856"/>
                      <a:pt x="536" y="1811"/>
                      <a:pt x="520" y="1807"/>
                    </a:cubicBezTo>
                    <a:cubicBezTo>
                      <a:pt x="508" y="1833"/>
                      <a:pt x="540" y="1841"/>
                      <a:pt x="540" y="1867"/>
                    </a:cubicBezTo>
                    <a:cubicBezTo>
                      <a:pt x="521" y="1867"/>
                      <a:pt x="533" y="1878"/>
                      <a:pt x="530" y="1883"/>
                    </a:cubicBezTo>
                    <a:cubicBezTo>
                      <a:pt x="510" y="1870"/>
                      <a:pt x="503" y="1843"/>
                      <a:pt x="482" y="1831"/>
                    </a:cubicBezTo>
                    <a:cubicBezTo>
                      <a:pt x="479" y="1834"/>
                      <a:pt x="491" y="1853"/>
                      <a:pt x="496" y="1859"/>
                    </a:cubicBezTo>
                    <a:cubicBezTo>
                      <a:pt x="494" y="1865"/>
                      <a:pt x="493" y="1858"/>
                      <a:pt x="489" y="1859"/>
                    </a:cubicBezTo>
                    <a:cubicBezTo>
                      <a:pt x="494" y="1878"/>
                      <a:pt x="507" y="1888"/>
                      <a:pt x="513" y="1907"/>
                    </a:cubicBezTo>
                    <a:cubicBezTo>
                      <a:pt x="489" y="1895"/>
                      <a:pt x="497" y="1956"/>
                      <a:pt x="472" y="1950"/>
                    </a:cubicBezTo>
                    <a:cubicBezTo>
                      <a:pt x="474" y="1970"/>
                      <a:pt x="491" y="1971"/>
                      <a:pt x="496" y="1986"/>
                    </a:cubicBezTo>
                    <a:cubicBezTo>
                      <a:pt x="504" y="1986"/>
                      <a:pt x="506" y="1979"/>
                      <a:pt x="516" y="1982"/>
                    </a:cubicBezTo>
                    <a:cubicBezTo>
                      <a:pt x="517" y="1997"/>
                      <a:pt x="533" y="1994"/>
                      <a:pt x="533" y="2010"/>
                    </a:cubicBezTo>
                    <a:cubicBezTo>
                      <a:pt x="518" y="2014"/>
                      <a:pt x="522" y="1997"/>
                      <a:pt x="509" y="1998"/>
                    </a:cubicBezTo>
                    <a:cubicBezTo>
                      <a:pt x="502" y="2009"/>
                      <a:pt x="519" y="2016"/>
                      <a:pt x="523" y="2026"/>
                    </a:cubicBezTo>
                    <a:cubicBezTo>
                      <a:pt x="499" y="2024"/>
                      <a:pt x="479" y="1983"/>
                      <a:pt x="456" y="1966"/>
                    </a:cubicBezTo>
                    <a:cubicBezTo>
                      <a:pt x="452" y="1969"/>
                      <a:pt x="452" y="1975"/>
                      <a:pt x="445" y="1974"/>
                    </a:cubicBezTo>
                    <a:cubicBezTo>
                      <a:pt x="447" y="1966"/>
                      <a:pt x="443" y="1964"/>
                      <a:pt x="442" y="1958"/>
                    </a:cubicBezTo>
                    <a:cubicBezTo>
                      <a:pt x="439" y="1960"/>
                      <a:pt x="437" y="1963"/>
                      <a:pt x="432" y="1962"/>
                    </a:cubicBezTo>
                    <a:cubicBezTo>
                      <a:pt x="449" y="2022"/>
                      <a:pt x="505" y="2035"/>
                      <a:pt x="526" y="2090"/>
                    </a:cubicBezTo>
                    <a:cubicBezTo>
                      <a:pt x="467" y="2039"/>
                      <a:pt x="424" y="1969"/>
                      <a:pt x="368" y="1915"/>
                    </a:cubicBezTo>
                    <a:cubicBezTo>
                      <a:pt x="361" y="1914"/>
                      <a:pt x="367" y="1929"/>
                      <a:pt x="365" y="1934"/>
                    </a:cubicBezTo>
                    <a:cubicBezTo>
                      <a:pt x="305" y="1901"/>
                      <a:pt x="304" y="1847"/>
                      <a:pt x="281" y="1775"/>
                    </a:cubicBezTo>
                    <a:cubicBezTo>
                      <a:pt x="294" y="1785"/>
                      <a:pt x="299" y="1806"/>
                      <a:pt x="314" y="1815"/>
                    </a:cubicBezTo>
                    <a:cubicBezTo>
                      <a:pt x="314" y="1802"/>
                      <a:pt x="305" y="1800"/>
                      <a:pt x="308" y="1783"/>
                    </a:cubicBezTo>
                    <a:cubicBezTo>
                      <a:pt x="314" y="1788"/>
                      <a:pt x="319" y="1796"/>
                      <a:pt x="321" y="1807"/>
                    </a:cubicBezTo>
                    <a:cubicBezTo>
                      <a:pt x="331" y="1802"/>
                      <a:pt x="317" y="1793"/>
                      <a:pt x="321" y="1783"/>
                    </a:cubicBezTo>
                    <a:cubicBezTo>
                      <a:pt x="350" y="1806"/>
                      <a:pt x="356" y="1856"/>
                      <a:pt x="382" y="1883"/>
                    </a:cubicBezTo>
                    <a:cubicBezTo>
                      <a:pt x="376" y="1841"/>
                      <a:pt x="354" y="1819"/>
                      <a:pt x="348" y="1779"/>
                    </a:cubicBezTo>
                    <a:cubicBezTo>
                      <a:pt x="354" y="1781"/>
                      <a:pt x="354" y="1776"/>
                      <a:pt x="355" y="1771"/>
                    </a:cubicBezTo>
                    <a:cubicBezTo>
                      <a:pt x="361" y="1774"/>
                      <a:pt x="356" y="1791"/>
                      <a:pt x="368" y="1787"/>
                    </a:cubicBezTo>
                    <a:cubicBezTo>
                      <a:pt x="373" y="1759"/>
                      <a:pt x="351" y="1728"/>
                      <a:pt x="341" y="1704"/>
                    </a:cubicBezTo>
                    <a:cubicBezTo>
                      <a:pt x="360" y="1698"/>
                      <a:pt x="366" y="1693"/>
                      <a:pt x="382" y="1715"/>
                    </a:cubicBezTo>
                    <a:cubicBezTo>
                      <a:pt x="382" y="1704"/>
                      <a:pt x="374" y="1703"/>
                      <a:pt x="375" y="1692"/>
                    </a:cubicBezTo>
                    <a:cubicBezTo>
                      <a:pt x="384" y="1703"/>
                      <a:pt x="393" y="1715"/>
                      <a:pt x="402" y="1727"/>
                    </a:cubicBezTo>
                    <a:cubicBezTo>
                      <a:pt x="409" y="1729"/>
                      <a:pt x="408" y="1722"/>
                      <a:pt x="408" y="1715"/>
                    </a:cubicBezTo>
                    <a:cubicBezTo>
                      <a:pt x="426" y="1754"/>
                      <a:pt x="450" y="1783"/>
                      <a:pt x="472" y="1815"/>
                    </a:cubicBezTo>
                    <a:cubicBezTo>
                      <a:pt x="469" y="1793"/>
                      <a:pt x="451" y="1787"/>
                      <a:pt x="452" y="1759"/>
                    </a:cubicBezTo>
                    <a:cubicBezTo>
                      <a:pt x="458" y="1758"/>
                      <a:pt x="458" y="1763"/>
                      <a:pt x="462" y="1763"/>
                    </a:cubicBezTo>
                    <a:cubicBezTo>
                      <a:pt x="436" y="1717"/>
                      <a:pt x="460" y="1655"/>
                      <a:pt x="425" y="1620"/>
                    </a:cubicBezTo>
                    <a:cubicBezTo>
                      <a:pt x="434" y="1599"/>
                      <a:pt x="416" y="1589"/>
                      <a:pt x="412" y="1572"/>
                    </a:cubicBezTo>
                    <a:cubicBezTo>
                      <a:pt x="404" y="1581"/>
                      <a:pt x="411" y="1605"/>
                      <a:pt x="415" y="1612"/>
                    </a:cubicBezTo>
                    <a:cubicBezTo>
                      <a:pt x="410" y="1618"/>
                      <a:pt x="398" y="1598"/>
                      <a:pt x="398" y="1584"/>
                    </a:cubicBezTo>
                    <a:cubicBezTo>
                      <a:pt x="385" y="1579"/>
                      <a:pt x="392" y="1597"/>
                      <a:pt x="378" y="1592"/>
                    </a:cubicBezTo>
                    <a:cubicBezTo>
                      <a:pt x="380" y="1573"/>
                      <a:pt x="364" y="1543"/>
                      <a:pt x="361" y="1516"/>
                    </a:cubicBezTo>
                    <a:cubicBezTo>
                      <a:pt x="365" y="1516"/>
                      <a:pt x="368" y="1516"/>
                      <a:pt x="371" y="1516"/>
                    </a:cubicBezTo>
                    <a:cubicBezTo>
                      <a:pt x="376" y="1486"/>
                      <a:pt x="343" y="1482"/>
                      <a:pt x="351" y="1461"/>
                    </a:cubicBezTo>
                    <a:cubicBezTo>
                      <a:pt x="356" y="1462"/>
                      <a:pt x="352" y="1473"/>
                      <a:pt x="358" y="1473"/>
                    </a:cubicBezTo>
                    <a:cubicBezTo>
                      <a:pt x="357" y="1458"/>
                      <a:pt x="350" y="1425"/>
                      <a:pt x="368" y="1409"/>
                    </a:cubicBezTo>
                    <a:cubicBezTo>
                      <a:pt x="366" y="1405"/>
                      <a:pt x="362" y="1403"/>
                      <a:pt x="358" y="1401"/>
                    </a:cubicBezTo>
                    <a:cubicBezTo>
                      <a:pt x="359" y="1393"/>
                      <a:pt x="371" y="1397"/>
                      <a:pt x="371" y="1389"/>
                    </a:cubicBezTo>
                    <a:cubicBezTo>
                      <a:pt x="371" y="1384"/>
                      <a:pt x="361" y="1384"/>
                      <a:pt x="361" y="1389"/>
                    </a:cubicBezTo>
                    <a:cubicBezTo>
                      <a:pt x="352" y="1384"/>
                      <a:pt x="370" y="1379"/>
                      <a:pt x="368" y="1369"/>
                    </a:cubicBezTo>
                    <a:cubicBezTo>
                      <a:pt x="358" y="1369"/>
                      <a:pt x="359" y="1360"/>
                      <a:pt x="351" y="1349"/>
                    </a:cubicBezTo>
                    <a:cubicBezTo>
                      <a:pt x="358" y="1339"/>
                      <a:pt x="359" y="1321"/>
                      <a:pt x="378" y="1325"/>
                    </a:cubicBezTo>
                    <a:cubicBezTo>
                      <a:pt x="378" y="1355"/>
                      <a:pt x="388" y="1373"/>
                      <a:pt x="395" y="1393"/>
                    </a:cubicBezTo>
                    <a:cubicBezTo>
                      <a:pt x="438" y="1381"/>
                      <a:pt x="421" y="1344"/>
                      <a:pt x="435" y="1313"/>
                    </a:cubicBezTo>
                    <a:cubicBezTo>
                      <a:pt x="433" y="1315"/>
                      <a:pt x="430" y="1318"/>
                      <a:pt x="425" y="1317"/>
                    </a:cubicBezTo>
                    <a:cubicBezTo>
                      <a:pt x="435" y="1312"/>
                      <a:pt x="431" y="1293"/>
                      <a:pt x="442" y="1289"/>
                    </a:cubicBezTo>
                    <a:cubicBezTo>
                      <a:pt x="443" y="1280"/>
                      <a:pt x="427" y="1292"/>
                      <a:pt x="432" y="1278"/>
                    </a:cubicBezTo>
                    <a:cubicBezTo>
                      <a:pt x="435" y="1278"/>
                      <a:pt x="439" y="1278"/>
                      <a:pt x="442" y="1278"/>
                    </a:cubicBezTo>
                    <a:cubicBezTo>
                      <a:pt x="429" y="1258"/>
                      <a:pt x="440" y="1243"/>
                      <a:pt x="445" y="1226"/>
                    </a:cubicBezTo>
                    <a:cubicBezTo>
                      <a:pt x="436" y="1223"/>
                      <a:pt x="439" y="1234"/>
                      <a:pt x="435" y="1238"/>
                    </a:cubicBezTo>
                    <a:cubicBezTo>
                      <a:pt x="424" y="1187"/>
                      <a:pt x="453" y="1170"/>
                      <a:pt x="439" y="1118"/>
                    </a:cubicBezTo>
                    <a:cubicBezTo>
                      <a:pt x="447" y="1101"/>
                      <a:pt x="442" y="1085"/>
                      <a:pt x="456" y="1071"/>
                    </a:cubicBezTo>
                    <a:cubicBezTo>
                      <a:pt x="453" y="1066"/>
                      <a:pt x="448" y="1066"/>
                      <a:pt x="449" y="1059"/>
                    </a:cubicBezTo>
                    <a:cubicBezTo>
                      <a:pt x="443" y="1057"/>
                      <a:pt x="442" y="1062"/>
                      <a:pt x="442" y="1067"/>
                    </a:cubicBezTo>
                    <a:cubicBezTo>
                      <a:pt x="437" y="1067"/>
                      <a:pt x="437" y="1042"/>
                      <a:pt x="442" y="1043"/>
                    </a:cubicBezTo>
                    <a:cubicBezTo>
                      <a:pt x="442" y="1035"/>
                      <a:pt x="431" y="1040"/>
                      <a:pt x="432" y="1031"/>
                    </a:cubicBezTo>
                    <a:cubicBezTo>
                      <a:pt x="420" y="1048"/>
                      <a:pt x="435" y="1055"/>
                      <a:pt x="429" y="1074"/>
                    </a:cubicBezTo>
                    <a:cubicBezTo>
                      <a:pt x="416" y="1066"/>
                      <a:pt x="418" y="1040"/>
                      <a:pt x="412" y="1023"/>
                    </a:cubicBezTo>
                    <a:cubicBezTo>
                      <a:pt x="398" y="1026"/>
                      <a:pt x="405" y="1055"/>
                      <a:pt x="398" y="1067"/>
                    </a:cubicBezTo>
                    <a:cubicBezTo>
                      <a:pt x="391" y="1065"/>
                      <a:pt x="392" y="1056"/>
                      <a:pt x="388" y="1051"/>
                    </a:cubicBezTo>
                    <a:cubicBezTo>
                      <a:pt x="397" y="1035"/>
                      <a:pt x="393" y="1025"/>
                      <a:pt x="395" y="1007"/>
                    </a:cubicBezTo>
                    <a:cubicBezTo>
                      <a:pt x="387" y="1005"/>
                      <a:pt x="388" y="1014"/>
                      <a:pt x="378" y="1011"/>
                    </a:cubicBezTo>
                    <a:cubicBezTo>
                      <a:pt x="380" y="1034"/>
                      <a:pt x="372" y="1046"/>
                      <a:pt x="375" y="1071"/>
                    </a:cubicBezTo>
                    <a:cubicBezTo>
                      <a:pt x="369" y="1065"/>
                      <a:pt x="368" y="1055"/>
                      <a:pt x="361" y="1051"/>
                    </a:cubicBezTo>
                    <a:cubicBezTo>
                      <a:pt x="356" y="1063"/>
                      <a:pt x="348" y="1072"/>
                      <a:pt x="351" y="1094"/>
                    </a:cubicBezTo>
                    <a:cubicBezTo>
                      <a:pt x="344" y="1083"/>
                      <a:pt x="327" y="1083"/>
                      <a:pt x="328" y="1063"/>
                    </a:cubicBezTo>
                    <a:cubicBezTo>
                      <a:pt x="316" y="1067"/>
                      <a:pt x="317" y="1068"/>
                      <a:pt x="308" y="1071"/>
                    </a:cubicBezTo>
                    <a:cubicBezTo>
                      <a:pt x="310" y="1083"/>
                      <a:pt x="304" y="1085"/>
                      <a:pt x="304" y="1094"/>
                    </a:cubicBezTo>
                    <a:cubicBezTo>
                      <a:pt x="288" y="1081"/>
                      <a:pt x="308" y="1023"/>
                      <a:pt x="284" y="1019"/>
                    </a:cubicBezTo>
                    <a:cubicBezTo>
                      <a:pt x="297" y="1022"/>
                      <a:pt x="299" y="985"/>
                      <a:pt x="301" y="963"/>
                    </a:cubicBezTo>
                    <a:cubicBezTo>
                      <a:pt x="287" y="962"/>
                      <a:pt x="294" y="984"/>
                      <a:pt x="287" y="991"/>
                    </a:cubicBezTo>
                    <a:cubicBezTo>
                      <a:pt x="273" y="977"/>
                      <a:pt x="278" y="960"/>
                      <a:pt x="284" y="939"/>
                    </a:cubicBezTo>
                    <a:cubicBezTo>
                      <a:pt x="282" y="925"/>
                      <a:pt x="270" y="961"/>
                      <a:pt x="271" y="939"/>
                    </a:cubicBezTo>
                    <a:cubicBezTo>
                      <a:pt x="266" y="944"/>
                      <a:pt x="264" y="953"/>
                      <a:pt x="264" y="963"/>
                    </a:cubicBezTo>
                    <a:cubicBezTo>
                      <a:pt x="256" y="964"/>
                      <a:pt x="260" y="952"/>
                      <a:pt x="254" y="951"/>
                    </a:cubicBezTo>
                    <a:cubicBezTo>
                      <a:pt x="256" y="979"/>
                      <a:pt x="237" y="1002"/>
                      <a:pt x="237" y="1039"/>
                    </a:cubicBezTo>
                    <a:cubicBezTo>
                      <a:pt x="226" y="1034"/>
                      <a:pt x="227" y="1036"/>
                      <a:pt x="223" y="1047"/>
                    </a:cubicBezTo>
                    <a:cubicBezTo>
                      <a:pt x="204" y="1032"/>
                      <a:pt x="243" y="995"/>
                      <a:pt x="217" y="983"/>
                    </a:cubicBezTo>
                    <a:cubicBezTo>
                      <a:pt x="214" y="965"/>
                      <a:pt x="228" y="967"/>
                      <a:pt x="230" y="955"/>
                    </a:cubicBezTo>
                    <a:cubicBezTo>
                      <a:pt x="195" y="940"/>
                      <a:pt x="227" y="1033"/>
                      <a:pt x="200" y="1059"/>
                    </a:cubicBezTo>
                    <a:cubicBezTo>
                      <a:pt x="204" y="1020"/>
                      <a:pt x="187" y="1016"/>
                      <a:pt x="190" y="987"/>
                    </a:cubicBezTo>
                    <a:cubicBezTo>
                      <a:pt x="175" y="990"/>
                      <a:pt x="181" y="1019"/>
                      <a:pt x="180" y="1039"/>
                    </a:cubicBezTo>
                    <a:cubicBezTo>
                      <a:pt x="164" y="1027"/>
                      <a:pt x="181" y="981"/>
                      <a:pt x="176" y="963"/>
                    </a:cubicBezTo>
                    <a:cubicBezTo>
                      <a:pt x="169" y="969"/>
                      <a:pt x="172" y="987"/>
                      <a:pt x="166" y="995"/>
                    </a:cubicBezTo>
                    <a:cubicBezTo>
                      <a:pt x="155" y="981"/>
                      <a:pt x="148" y="981"/>
                      <a:pt x="136" y="983"/>
                    </a:cubicBezTo>
                    <a:cubicBezTo>
                      <a:pt x="136" y="971"/>
                      <a:pt x="138" y="949"/>
                      <a:pt x="139" y="927"/>
                    </a:cubicBezTo>
                    <a:cubicBezTo>
                      <a:pt x="134" y="940"/>
                      <a:pt x="130" y="953"/>
                      <a:pt x="129" y="971"/>
                    </a:cubicBezTo>
                    <a:cubicBezTo>
                      <a:pt x="125" y="969"/>
                      <a:pt x="122" y="966"/>
                      <a:pt x="122" y="959"/>
                    </a:cubicBezTo>
                    <a:cubicBezTo>
                      <a:pt x="106" y="961"/>
                      <a:pt x="124" y="991"/>
                      <a:pt x="129" y="979"/>
                    </a:cubicBezTo>
                    <a:cubicBezTo>
                      <a:pt x="136" y="1021"/>
                      <a:pt x="129" y="1055"/>
                      <a:pt x="136" y="1094"/>
                    </a:cubicBezTo>
                    <a:cubicBezTo>
                      <a:pt x="122" y="1102"/>
                      <a:pt x="115" y="1098"/>
                      <a:pt x="109" y="1118"/>
                    </a:cubicBezTo>
                    <a:cubicBezTo>
                      <a:pt x="95" y="1108"/>
                      <a:pt x="77" y="1134"/>
                      <a:pt x="79" y="1166"/>
                    </a:cubicBezTo>
                    <a:cubicBezTo>
                      <a:pt x="74" y="1166"/>
                      <a:pt x="70" y="1166"/>
                      <a:pt x="65" y="1166"/>
                    </a:cubicBezTo>
                    <a:cubicBezTo>
                      <a:pt x="59" y="1161"/>
                      <a:pt x="65" y="1142"/>
                      <a:pt x="55" y="1142"/>
                    </a:cubicBezTo>
                    <a:cubicBezTo>
                      <a:pt x="44" y="1137"/>
                      <a:pt x="53" y="1155"/>
                      <a:pt x="42" y="1150"/>
                    </a:cubicBezTo>
                    <a:cubicBezTo>
                      <a:pt x="0" y="1101"/>
                      <a:pt x="30" y="973"/>
                      <a:pt x="15" y="895"/>
                    </a:cubicBezTo>
                    <a:cubicBezTo>
                      <a:pt x="21" y="894"/>
                      <a:pt x="23" y="887"/>
                      <a:pt x="32" y="887"/>
                    </a:cubicBezTo>
                    <a:cubicBezTo>
                      <a:pt x="29" y="938"/>
                      <a:pt x="18" y="986"/>
                      <a:pt x="28" y="1023"/>
                    </a:cubicBezTo>
                    <a:cubicBezTo>
                      <a:pt x="40" y="962"/>
                      <a:pt x="32" y="890"/>
                      <a:pt x="62" y="844"/>
                    </a:cubicBezTo>
                    <a:cubicBezTo>
                      <a:pt x="83" y="870"/>
                      <a:pt x="85" y="815"/>
                      <a:pt x="102" y="812"/>
                    </a:cubicBezTo>
                    <a:cubicBezTo>
                      <a:pt x="93" y="849"/>
                      <a:pt x="97" y="876"/>
                      <a:pt x="99" y="935"/>
                    </a:cubicBezTo>
                    <a:cubicBezTo>
                      <a:pt x="121" y="922"/>
                      <a:pt x="114" y="876"/>
                      <a:pt x="126" y="852"/>
                    </a:cubicBezTo>
                    <a:cubicBezTo>
                      <a:pt x="133" y="851"/>
                      <a:pt x="127" y="866"/>
                      <a:pt x="129" y="871"/>
                    </a:cubicBezTo>
                    <a:cubicBezTo>
                      <a:pt x="170" y="816"/>
                      <a:pt x="164" y="705"/>
                      <a:pt x="213" y="660"/>
                    </a:cubicBezTo>
                    <a:cubicBezTo>
                      <a:pt x="222" y="661"/>
                      <a:pt x="209" y="667"/>
                      <a:pt x="213" y="676"/>
                    </a:cubicBezTo>
                    <a:cubicBezTo>
                      <a:pt x="217" y="676"/>
                      <a:pt x="219" y="677"/>
                      <a:pt x="220" y="680"/>
                    </a:cubicBezTo>
                    <a:cubicBezTo>
                      <a:pt x="241" y="660"/>
                      <a:pt x="242" y="630"/>
                      <a:pt x="267" y="625"/>
                    </a:cubicBezTo>
                    <a:cubicBezTo>
                      <a:pt x="264" y="643"/>
                      <a:pt x="265" y="652"/>
                      <a:pt x="257" y="672"/>
                    </a:cubicBezTo>
                    <a:cubicBezTo>
                      <a:pt x="285" y="636"/>
                      <a:pt x="312" y="597"/>
                      <a:pt x="345" y="565"/>
                    </a:cubicBezTo>
                    <a:cubicBezTo>
                      <a:pt x="319" y="576"/>
                      <a:pt x="305" y="601"/>
                      <a:pt x="284" y="617"/>
                    </a:cubicBezTo>
                    <a:cubicBezTo>
                      <a:pt x="305" y="578"/>
                      <a:pt x="326" y="551"/>
                      <a:pt x="371" y="525"/>
                    </a:cubicBezTo>
                    <a:cubicBezTo>
                      <a:pt x="368" y="502"/>
                      <a:pt x="380" y="499"/>
                      <a:pt x="388" y="489"/>
                    </a:cubicBezTo>
                    <a:cubicBezTo>
                      <a:pt x="363" y="497"/>
                      <a:pt x="317" y="514"/>
                      <a:pt x="294" y="537"/>
                    </a:cubicBezTo>
                    <a:cubicBezTo>
                      <a:pt x="287" y="524"/>
                      <a:pt x="331" y="497"/>
                      <a:pt x="318" y="489"/>
                    </a:cubicBezTo>
                    <a:cubicBezTo>
                      <a:pt x="318" y="486"/>
                      <a:pt x="321" y="485"/>
                      <a:pt x="321" y="481"/>
                    </a:cubicBezTo>
                    <a:cubicBezTo>
                      <a:pt x="325" y="482"/>
                      <a:pt x="327" y="480"/>
                      <a:pt x="328" y="477"/>
                    </a:cubicBezTo>
                    <a:cubicBezTo>
                      <a:pt x="338" y="480"/>
                      <a:pt x="324" y="486"/>
                      <a:pt x="328" y="493"/>
                    </a:cubicBezTo>
                    <a:cubicBezTo>
                      <a:pt x="348" y="498"/>
                      <a:pt x="376" y="474"/>
                      <a:pt x="392" y="489"/>
                    </a:cubicBezTo>
                    <a:cubicBezTo>
                      <a:pt x="412" y="464"/>
                      <a:pt x="453" y="463"/>
                      <a:pt x="466" y="430"/>
                    </a:cubicBezTo>
                    <a:cubicBezTo>
                      <a:pt x="453" y="427"/>
                      <a:pt x="446" y="442"/>
                      <a:pt x="439" y="433"/>
                    </a:cubicBezTo>
                    <a:cubicBezTo>
                      <a:pt x="438" y="403"/>
                      <a:pt x="465" y="416"/>
                      <a:pt x="482" y="402"/>
                    </a:cubicBezTo>
                    <a:cubicBezTo>
                      <a:pt x="492" y="411"/>
                      <a:pt x="469" y="414"/>
                      <a:pt x="469" y="426"/>
                    </a:cubicBezTo>
                    <a:cubicBezTo>
                      <a:pt x="483" y="426"/>
                      <a:pt x="488" y="416"/>
                      <a:pt x="496" y="410"/>
                    </a:cubicBezTo>
                    <a:cubicBezTo>
                      <a:pt x="514" y="426"/>
                      <a:pt x="480" y="431"/>
                      <a:pt x="479" y="449"/>
                    </a:cubicBezTo>
                    <a:cubicBezTo>
                      <a:pt x="441" y="462"/>
                      <a:pt x="412" y="486"/>
                      <a:pt x="385" y="513"/>
                    </a:cubicBezTo>
                    <a:cubicBezTo>
                      <a:pt x="386" y="516"/>
                      <a:pt x="388" y="517"/>
                      <a:pt x="388" y="521"/>
                    </a:cubicBezTo>
                    <a:cubicBezTo>
                      <a:pt x="399" y="524"/>
                      <a:pt x="395" y="510"/>
                      <a:pt x="405" y="513"/>
                    </a:cubicBezTo>
                    <a:cubicBezTo>
                      <a:pt x="391" y="536"/>
                      <a:pt x="361" y="540"/>
                      <a:pt x="348" y="565"/>
                    </a:cubicBezTo>
                    <a:cubicBezTo>
                      <a:pt x="375" y="559"/>
                      <a:pt x="388" y="538"/>
                      <a:pt x="419" y="537"/>
                    </a:cubicBezTo>
                    <a:cubicBezTo>
                      <a:pt x="416" y="544"/>
                      <a:pt x="410" y="549"/>
                      <a:pt x="408" y="557"/>
                    </a:cubicBezTo>
                    <a:cubicBezTo>
                      <a:pt x="437" y="551"/>
                      <a:pt x="456" y="557"/>
                      <a:pt x="469" y="537"/>
                    </a:cubicBezTo>
                    <a:cubicBezTo>
                      <a:pt x="479" y="541"/>
                      <a:pt x="465" y="548"/>
                      <a:pt x="466" y="553"/>
                    </a:cubicBezTo>
                    <a:cubicBezTo>
                      <a:pt x="479" y="556"/>
                      <a:pt x="485" y="549"/>
                      <a:pt x="496" y="549"/>
                    </a:cubicBezTo>
                    <a:cubicBezTo>
                      <a:pt x="504" y="558"/>
                      <a:pt x="491" y="556"/>
                      <a:pt x="493" y="569"/>
                    </a:cubicBezTo>
                    <a:cubicBezTo>
                      <a:pt x="506" y="574"/>
                      <a:pt x="521" y="554"/>
                      <a:pt x="533" y="557"/>
                    </a:cubicBezTo>
                    <a:cubicBezTo>
                      <a:pt x="521" y="546"/>
                      <a:pt x="539" y="540"/>
                      <a:pt x="526" y="537"/>
                    </a:cubicBezTo>
                    <a:cubicBezTo>
                      <a:pt x="555" y="514"/>
                      <a:pt x="588" y="534"/>
                      <a:pt x="627" y="517"/>
                    </a:cubicBezTo>
                    <a:cubicBezTo>
                      <a:pt x="626" y="524"/>
                      <a:pt x="630" y="525"/>
                      <a:pt x="634" y="525"/>
                    </a:cubicBezTo>
                    <a:cubicBezTo>
                      <a:pt x="633" y="533"/>
                      <a:pt x="619" y="526"/>
                      <a:pt x="620" y="537"/>
                    </a:cubicBezTo>
                    <a:cubicBezTo>
                      <a:pt x="641" y="539"/>
                      <a:pt x="682" y="530"/>
                      <a:pt x="688" y="501"/>
                    </a:cubicBezTo>
                    <a:cubicBezTo>
                      <a:pt x="680" y="502"/>
                      <a:pt x="675" y="507"/>
                      <a:pt x="664" y="505"/>
                    </a:cubicBezTo>
                    <a:cubicBezTo>
                      <a:pt x="666" y="508"/>
                      <a:pt x="668" y="512"/>
                      <a:pt x="668" y="517"/>
                    </a:cubicBezTo>
                    <a:cubicBezTo>
                      <a:pt x="657" y="510"/>
                      <a:pt x="660" y="511"/>
                      <a:pt x="644" y="513"/>
                    </a:cubicBezTo>
                    <a:cubicBezTo>
                      <a:pt x="653" y="503"/>
                      <a:pt x="639" y="510"/>
                      <a:pt x="641" y="497"/>
                    </a:cubicBezTo>
                    <a:cubicBezTo>
                      <a:pt x="645" y="494"/>
                      <a:pt x="650" y="492"/>
                      <a:pt x="657" y="493"/>
                    </a:cubicBezTo>
                    <a:cubicBezTo>
                      <a:pt x="662" y="480"/>
                      <a:pt x="647" y="490"/>
                      <a:pt x="651" y="477"/>
                    </a:cubicBezTo>
                    <a:cubicBezTo>
                      <a:pt x="667" y="479"/>
                      <a:pt x="679" y="463"/>
                      <a:pt x="671" y="437"/>
                    </a:cubicBezTo>
                    <a:cubicBezTo>
                      <a:pt x="677" y="436"/>
                      <a:pt x="679" y="429"/>
                      <a:pt x="688" y="430"/>
                    </a:cubicBezTo>
                    <a:cubicBezTo>
                      <a:pt x="679" y="419"/>
                      <a:pt x="672" y="425"/>
                      <a:pt x="681" y="410"/>
                    </a:cubicBezTo>
                    <a:cubicBezTo>
                      <a:pt x="680" y="406"/>
                      <a:pt x="678" y="406"/>
                      <a:pt x="678" y="402"/>
                    </a:cubicBezTo>
                    <a:cubicBezTo>
                      <a:pt x="667" y="401"/>
                      <a:pt x="663" y="409"/>
                      <a:pt x="651" y="406"/>
                    </a:cubicBezTo>
                    <a:cubicBezTo>
                      <a:pt x="653" y="393"/>
                      <a:pt x="663" y="391"/>
                      <a:pt x="674" y="390"/>
                    </a:cubicBezTo>
                    <a:cubicBezTo>
                      <a:pt x="655" y="379"/>
                      <a:pt x="640" y="388"/>
                      <a:pt x="614" y="386"/>
                    </a:cubicBezTo>
                    <a:cubicBezTo>
                      <a:pt x="616" y="373"/>
                      <a:pt x="607" y="373"/>
                      <a:pt x="614" y="366"/>
                    </a:cubicBezTo>
                    <a:cubicBezTo>
                      <a:pt x="636" y="391"/>
                      <a:pt x="667" y="341"/>
                      <a:pt x="691" y="370"/>
                    </a:cubicBezTo>
                    <a:cubicBezTo>
                      <a:pt x="704" y="366"/>
                      <a:pt x="707" y="351"/>
                      <a:pt x="721" y="350"/>
                    </a:cubicBezTo>
                    <a:cubicBezTo>
                      <a:pt x="717" y="338"/>
                      <a:pt x="720" y="332"/>
                      <a:pt x="732" y="330"/>
                    </a:cubicBezTo>
                    <a:cubicBezTo>
                      <a:pt x="734" y="341"/>
                      <a:pt x="725" y="338"/>
                      <a:pt x="725" y="346"/>
                    </a:cubicBezTo>
                    <a:cubicBezTo>
                      <a:pt x="742" y="347"/>
                      <a:pt x="729" y="327"/>
                      <a:pt x="735" y="322"/>
                    </a:cubicBezTo>
                    <a:cubicBezTo>
                      <a:pt x="749" y="321"/>
                      <a:pt x="752" y="308"/>
                      <a:pt x="765" y="306"/>
                    </a:cubicBezTo>
                    <a:cubicBezTo>
                      <a:pt x="753" y="336"/>
                      <a:pt x="733" y="353"/>
                      <a:pt x="725" y="378"/>
                    </a:cubicBezTo>
                    <a:cubicBezTo>
                      <a:pt x="773" y="381"/>
                      <a:pt x="794" y="351"/>
                      <a:pt x="822" y="310"/>
                    </a:cubicBezTo>
                    <a:cubicBezTo>
                      <a:pt x="805" y="314"/>
                      <a:pt x="800" y="323"/>
                      <a:pt x="782" y="318"/>
                    </a:cubicBezTo>
                    <a:cubicBezTo>
                      <a:pt x="792" y="297"/>
                      <a:pt x="820" y="297"/>
                      <a:pt x="819" y="262"/>
                    </a:cubicBezTo>
                    <a:cubicBezTo>
                      <a:pt x="831" y="265"/>
                      <a:pt x="836" y="258"/>
                      <a:pt x="853" y="250"/>
                    </a:cubicBezTo>
                    <a:cubicBezTo>
                      <a:pt x="854" y="244"/>
                      <a:pt x="834" y="244"/>
                      <a:pt x="836" y="250"/>
                    </a:cubicBezTo>
                    <a:cubicBezTo>
                      <a:pt x="855" y="205"/>
                      <a:pt x="905" y="232"/>
                      <a:pt x="940" y="195"/>
                    </a:cubicBezTo>
                    <a:cubicBezTo>
                      <a:pt x="940" y="183"/>
                      <a:pt x="915" y="200"/>
                      <a:pt x="920" y="183"/>
                    </a:cubicBezTo>
                    <a:cubicBezTo>
                      <a:pt x="890" y="196"/>
                      <a:pt x="845" y="192"/>
                      <a:pt x="832" y="234"/>
                    </a:cubicBezTo>
                    <a:cubicBezTo>
                      <a:pt x="800" y="221"/>
                      <a:pt x="799" y="252"/>
                      <a:pt x="775" y="258"/>
                    </a:cubicBezTo>
                    <a:cubicBezTo>
                      <a:pt x="777" y="272"/>
                      <a:pt x="784" y="263"/>
                      <a:pt x="779" y="278"/>
                    </a:cubicBezTo>
                    <a:cubicBezTo>
                      <a:pt x="770" y="256"/>
                      <a:pt x="762" y="278"/>
                      <a:pt x="748" y="282"/>
                    </a:cubicBezTo>
                    <a:cubicBezTo>
                      <a:pt x="757" y="261"/>
                      <a:pt x="780" y="256"/>
                      <a:pt x="785" y="230"/>
                    </a:cubicBezTo>
                    <a:cubicBezTo>
                      <a:pt x="773" y="211"/>
                      <a:pt x="769" y="245"/>
                      <a:pt x="748" y="238"/>
                    </a:cubicBezTo>
                    <a:cubicBezTo>
                      <a:pt x="767" y="211"/>
                      <a:pt x="801" y="182"/>
                      <a:pt x="819" y="167"/>
                    </a:cubicBezTo>
                    <a:cubicBezTo>
                      <a:pt x="810" y="148"/>
                      <a:pt x="835" y="147"/>
                      <a:pt x="836" y="127"/>
                    </a:cubicBezTo>
                    <a:cubicBezTo>
                      <a:pt x="848" y="146"/>
                      <a:pt x="869" y="120"/>
                      <a:pt x="873" y="103"/>
                    </a:cubicBezTo>
                    <a:cubicBezTo>
                      <a:pt x="883" y="106"/>
                      <a:pt x="870" y="112"/>
                      <a:pt x="873" y="119"/>
                    </a:cubicBezTo>
                    <a:cubicBezTo>
                      <a:pt x="883" y="113"/>
                      <a:pt x="895" y="108"/>
                      <a:pt x="900" y="95"/>
                    </a:cubicBezTo>
                    <a:cubicBezTo>
                      <a:pt x="921" y="111"/>
                      <a:pt x="955" y="84"/>
                      <a:pt x="964" y="59"/>
                    </a:cubicBezTo>
                    <a:cubicBezTo>
                      <a:pt x="979" y="62"/>
                      <a:pt x="984" y="54"/>
                      <a:pt x="997" y="55"/>
                    </a:cubicBezTo>
                    <a:cubicBezTo>
                      <a:pt x="998" y="71"/>
                      <a:pt x="982" y="66"/>
                      <a:pt x="981" y="79"/>
                    </a:cubicBezTo>
                    <a:cubicBezTo>
                      <a:pt x="994" y="81"/>
                      <a:pt x="993" y="65"/>
                      <a:pt x="1004" y="63"/>
                    </a:cubicBezTo>
                    <a:cubicBezTo>
                      <a:pt x="996" y="72"/>
                      <a:pt x="1010" y="76"/>
                      <a:pt x="1021" y="75"/>
                    </a:cubicBezTo>
                    <a:cubicBezTo>
                      <a:pt x="1015" y="80"/>
                      <a:pt x="1012" y="88"/>
                      <a:pt x="1011" y="99"/>
                    </a:cubicBezTo>
                    <a:cubicBezTo>
                      <a:pt x="1028" y="90"/>
                      <a:pt x="1046" y="82"/>
                      <a:pt x="1065" y="75"/>
                    </a:cubicBezTo>
                    <a:cubicBezTo>
                      <a:pt x="1067" y="64"/>
                      <a:pt x="1060" y="65"/>
                      <a:pt x="1061" y="55"/>
                    </a:cubicBezTo>
                    <a:cubicBezTo>
                      <a:pt x="1065" y="52"/>
                      <a:pt x="1070" y="50"/>
                      <a:pt x="1078" y="51"/>
                    </a:cubicBezTo>
                    <a:cubicBezTo>
                      <a:pt x="1075" y="58"/>
                      <a:pt x="1070" y="63"/>
                      <a:pt x="1068" y="71"/>
                    </a:cubicBezTo>
                    <a:cubicBezTo>
                      <a:pt x="1072" y="77"/>
                      <a:pt x="1085" y="60"/>
                      <a:pt x="1092" y="55"/>
                    </a:cubicBezTo>
                    <a:cubicBezTo>
                      <a:pt x="1101" y="60"/>
                      <a:pt x="1086" y="67"/>
                      <a:pt x="1085" y="71"/>
                    </a:cubicBezTo>
                    <a:cubicBezTo>
                      <a:pt x="1111" y="84"/>
                      <a:pt x="1125" y="60"/>
                      <a:pt x="1159" y="63"/>
                    </a:cubicBezTo>
                    <a:cubicBezTo>
                      <a:pt x="1158" y="45"/>
                      <a:pt x="1137" y="61"/>
                      <a:pt x="1129" y="59"/>
                    </a:cubicBezTo>
                    <a:cubicBezTo>
                      <a:pt x="1133" y="40"/>
                      <a:pt x="1173" y="44"/>
                      <a:pt x="1162" y="67"/>
                    </a:cubicBezTo>
                    <a:cubicBezTo>
                      <a:pt x="1164" y="76"/>
                      <a:pt x="1167" y="62"/>
                      <a:pt x="1172" y="71"/>
                    </a:cubicBezTo>
                    <a:cubicBezTo>
                      <a:pt x="1159" y="89"/>
                      <a:pt x="1141" y="66"/>
                      <a:pt x="1122" y="79"/>
                    </a:cubicBezTo>
                    <a:cubicBezTo>
                      <a:pt x="1137" y="86"/>
                      <a:pt x="1109" y="101"/>
                      <a:pt x="1102" y="91"/>
                    </a:cubicBezTo>
                    <a:cubicBezTo>
                      <a:pt x="1092" y="93"/>
                      <a:pt x="1092" y="106"/>
                      <a:pt x="1088" y="115"/>
                    </a:cubicBezTo>
                    <a:cubicBezTo>
                      <a:pt x="1111" y="111"/>
                      <a:pt x="1128" y="98"/>
                      <a:pt x="1152" y="107"/>
                    </a:cubicBezTo>
                    <a:cubicBezTo>
                      <a:pt x="1150" y="92"/>
                      <a:pt x="1142" y="109"/>
                      <a:pt x="1135" y="99"/>
                    </a:cubicBezTo>
                    <a:cubicBezTo>
                      <a:pt x="1140" y="91"/>
                      <a:pt x="1151" y="91"/>
                      <a:pt x="1152" y="79"/>
                    </a:cubicBezTo>
                    <a:cubicBezTo>
                      <a:pt x="1158" y="85"/>
                      <a:pt x="1171" y="83"/>
                      <a:pt x="1176" y="91"/>
                    </a:cubicBezTo>
                    <a:cubicBezTo>
                      <a:pt x="1198" y="67"/>
                      <a:pt x="1237" y="59"/>
                      <a:pt x="1277" y="59"/>
                    </a:cubicBezTo>
                    <a:cubicBezTo>
                      <a:pt x="1264" y="67"/>
                      <a:pt x="1276" y="74"/>
                      <a:pt x="1287" y="67"/>
                    </a:cubicBezTo>
                    <a:cubicBezTo>
                      <a:pt x="1281" y="100"/>
                      <a:pt x="1221" y="79"/>
                      <a:pt x="1193" y="79"/>
                    </a:cubicBezTo>
                    <a:cubicBezTo>
                      <a:pt x="1192" y="86"/>
                      <a:pt x="1197" y="88"/>
                      <a:pt x="1196" y="95"/>
                    </a:cubicBezTo>
                    <a:cubicBezTo>
                      <a:pt x="1204" y="80"/>
                      <a:pt x="1209" y="101"/>
                      <a:pt x="1196" y="103"/>
                    </a:cubicBezTo>
                    <a:cubicBezTo>
                      <a:pt x="1223" y="112"/>
                      <a:pt x="1235" y="96"/>
                      <a:pt x="1263" y="107"/>
                    </a:cubicBezTo>
                    <a:cubicBezTo>
                      <a:pt x="1265" y="108"/>
                      <a:pt x="1257" y="113"/>
                      <a:pt x="1256" y="111"/>
                    </a:cubicBezTo>
                    <a:cubicBezTo>
                      <a:pt x="1258" y="129"/>
                      <a:pt x="1327" y="120"/>
                      <a:pt x="1341" y="103"/>
                    </a:cubicBezTo>
                    <a:cubicBezTo>
                      <a:pt x="1353" y="118"/>
                      <a:pt x="1364" y="110"/>
                      <a:pt x="1374" y="127"/>
                    </a:cubicBezTo>
                    <a:cubicBezTo>
                      <a:pt x="1397" y="114"/>
                      <a:pt x="1413" y="114"/>
                      <a:pt x="1448" y="123"/>
                    </a:cubicBezTo>
                    <a:cubicBezTo>
                      <a:pt x="1434" y="125"/>
                      <a:pt x="1450" y="135"/>
                      <a:pt x="1462" y="139"/>
                    </a:cubicBezTo>
                    <a:cubicBezTo>
                      <a:pt x="1475" y="113"/>
                      <a:pt x="1430" y="111"/>
                      <a:pt x="1415" y="103"/>
                    </a:cubicBezTo>
                    <a:cubicBezTo>
                      <a:pt x="1428" y="114"/>
                      <a:pt x="1413" y="107"/>
                      <a:pt x="1408" y="115"/>
                    </a:cubicBezTo>
                    <a:cubicBezTo>
                      <a:pt x="1403" y="109"/>
                      <a:pt x="1399" y="101"/>
                      <a:pt x="1391" y="99"/>
                    </a:cubicBezTo>
                    <a:cubicBezTo>
                      <a:pt x="1391" y="95"/>
                      <a:pt x="1395" y="96"/>
                      <a:pt x="1398" y="95"/>
                    </a:cubicBezTo>
                    <a:cubicBezTo>
                      <a:pt x="1384" y="77"/>
                      <a:pt x="1373" y="77"/>
                      <a:pt x="1344" y="75"/>
                    </a:cubicBezTo>
                    <a:cubicBezTo>
                      <a:pt x="1347" y="48"/>
                      <a:pt x="1304" y="53"/>
                      <a:pt x="1290" y="59"/>
                    </a:cubicBezTo>
                    <a:cubicBezTo>
                      <a:pt x="1287" y="42"/>
                      <a:pt x="1259" y="53"/>
                      <a:pt x="1256" y="35"/>
                    </a:cubicBezTo>
                    <a:cubicBezTo>
                      <a:pt x="1261" y="24"/>
                      <a:pt x="1274" y="35"/>
                      <a:pt x="1273" y="43"/>
                    </a:cubicBezTo>
                    <a:cubicBezTo>
                      <a:pt x="1281" y="42"/>
                      <a:pt x="1281" y="33"/>
                      <a:pt x="1273" y="31"/>
                    </a:cubicBezTo>
                    <a:cubicBezTo>
                      <a:pt x="1294" y="27"/>
                      <a:pt x="1304" y="25"/>
                      <a:pt x="1334" y="27"/>
                    </a:cubicBezTo>
                    <a:cubicBezTo>
                      <a:pt x="1331" y="32"/>
                      <a:pt x="1329" y="38"/>
                      <a:pt x="1330" y="47"/>
                    </a:cubicBezTo>
                    <a:cubicBezTo>
                      <a:pt x="1352" y="41"/>
                      <a:pt x="1366" y="51"/>
                      <a:pt x="1384" y="43"/>
                    </a:cubicBezTo>
                    <a:cubicBezTo>
                      <a:pt x="1382" y="29"/>
                      <a:pt x="1350" y="24"/>
                      <a:pt x="1367" y="11"/>
                    </a:cubicBezTo>
                    <a:cubicBezTo>
                      <a:pt x="1353" y="14"/>
                      <a:pt x="1361" y="27"/>
                      <a:pt x="1344" y="19"/>
                    </a:cubicBezTo>
                    <a:cubicBezTo>
                      <a:pt x="1341" y="10"/>
                      <a:pt x="1359" y="7"/>
                      <a:pt x="1347" y="0"/>
                    </a:cubicBezTo>
                    <a:cubicBezTo>
                      <a:pt x="1368" y="3"/>
                      <a:pt x="1398" y="30"/>
                      <a:pt x="1421" y="23"/>
                    </a:cubicBezTo>
                    <a:cubicBezTo>
                      <a:pt x="1408" y="37"/>
                      <a:pt x="1429" y="29"/>
                      <a:pt x="1435" y="39"/>
                    </a:cubicBezTo>
                    <a:cubicBezTo>
                      <a:pt x="1425" y="48"/>
                      <a:pt x="1438" y="60"/>
                      <a:pt x="1418" y="59"/>
                    </a:cubicBezTo>
                    <a:cubicBezTo>
                      <a:pt x="1430" y="69"/>
                      <a:pt x="1438" y="70"/>
                      <a:pt x="1455" y="67"/>
                    </a:cubicBezTo>
                    <a:cubicBezTo>
                      <a:pt x="1452" y="75"/>
                      <a:pt x="1442" y="76"/>
                      <a:pt x="1431" y="75"/>
                    </a:cubicBezTo>
                    <a:cubicBezTo>
                      <a:pt x="1450" y="89"/>
                      <a:pt x="1468" y="76"/>
                      <a:pt x="1495" y="87"/>
                    </a:cubicBezTo>
                    <a:cubicBezTo>
                      <a:pt x="1485" y="79"/>
                      <a:pt x="1469" y="70"/>
                      <a:pt x="1465" y="67"/>
                    </a:cubicBezTo>
                    <a:cubicBezTo>
                      <a:pt x="1466" y="53"/>
                      <a:pt x="1495" y="67"/>
                      <a:pt x="1505" y="67"/>
                    </a:cubicBezTo>
                    <a:cubicBezTo>
                      <a:pt x="1505" y="57"/>
                      <a:pt x="1493" y="61"/>
                      <a:pt x="1489" y="55"/>
                    </a:cubicBezTo>
                    <a:cubicBezTo>
                      <a:pt x="1489" y="48"/>
                      <a:pt x="1494" y="46"/>
                      <a:pt x="1502" y="47"/>
                    </a:cubicBezTo>
                    <a:cubicBezTo>
                      <a:pt x="1503" y="37"/>
                      <a:pt x="1495" y="37"/>
                      <a:pt x="1489" y="35"/>
                    </a:cubicBezTo>
                    <a:cubicBezTo>
                      <a:pt x="1498" y="26"/>
                      <a:pt x="1522" y="37"/>
                      <a:pt x="1529" y="51"/>
                    </a:cubicBezTo>
                    <a:cubicBezTo>
                      <a:pt x="1559" y="43"/>
                      <a:pt x="1596" y="48"/>
                      <a:pt x="1593" y="79"/>
                    </a:cubicBezTo>
                    <a:cubicBezTo>
                      <a:pt x="1584" y="75"/>
                      <a:pt x="1575" y="71"/>
                      <a:pt x="1563" y="71"/>
                    </a:cubicBezTo>
                    <a:cubicBezTo>
                      <a:pt x="1561" y="75"/>
                      <a:pt x="1562" y="97"/>
                      <a:pt x="1556" y="107"/>
                    </a:cubicBezTo>
                    <a:cubicBezTo>
                      <a:pt x="1549" y="92"/>
                      <a:pt x="1520" y="91"/>
                      <a:pt x="1512" y="107"/>
                    </a:cubicBezTo>
                    <a:cubicBezTo>
                      <a:pt x="1502" y="106"/>
                      <a:pt x="1498" y="97"/>
                      <a:pt x="1492" y="91"/>
                    </a:cubicBezTo>
                    <a:cubicBezTo>
                      <a:pt x="1491" y="104"/>
                      <a:pt x="1461" y="94"/>
                      <a:pt x="1442" y="95"/>
                    </a:cubicBezTo>
                    <a:cubicBezTo>
                      <a:pt x="1455" y="124"/>
                      <a:pt x="1486" y="115"/>
                      <a:pt x="1509" y="123"/>
                    </a:cubicBezTo>
                    <a:cubicBezTo>
                      <a:pt x="1514" y="121"/>
                      <a:pt x="1507" y="118"/>
                      <a:pt x="1509" y="111"/>
                    </a:cubicBezTo>
                    <a:cubicBezTo>
                      <a:pt x="1516" y="108"/>
                      <a:pt x="1520" y="122"/>
                      <a:pt x="1519" y="107"/>
                    </a:cubicBezTo>
                    <a:cubicBezTo>
                      <a:pt x="1531" y="125"/>
                      <a:pt x="1533" y="131"/>
                      <a:pt x="1563" y="131"/>
                    </a:cubicBezTo>
                    <a:cubicBezTo>
                      <a:pt x="1563" y="117"/>
                      <a:pt x="1545" y="125"/>
                      <a:pt x="1546" y="111"/>
                    </a:cubicBezTo>
                    <a:cubicBezTo>
                      <a:pt x="1550" y="114"/>
                      <a:pt x="1555" y="116"/>
                      <a:pt x="1563" y="115"/>
                    </a:cubicBezTo>
                    <a:cubicBezTo>
                      <a:pt x="1552" y="128"/>
                      <a:pt x="1572" y="124"/>
                      <a:pt x="1576" y="131"/>
                    </a:cubicBezTo>
                    <a:cubicBezTo>
                      <a:pt x="1572" y="103"/>
                      <a:pt x="1597" y="145"/>
                      <a:pt x="1600" y="115"/>
                    </a:cubicBezTo>
                    <a:cubicBezTo>
                      <a:pt x="1608" y="115"/>
                      <a:pt x="1630" y="142"/>
                      <a:pt x="1630" y="115"/>
                    </a:cubicBezTo>
                    <a:cubicBezTo>
                      <a:pt x="1641" y="125"/>
                      <a:pt x="1650" y="147"/>
                      <a:pt x="1670" y="135"/>
                    </a:cubicBezTo>
                    <a:cubicBezTo>
                      <a:pt x="1668" y="138"/>
                      <a:pt x="1666" y="142"/>
                      <a:pt x="1670" y="143"/>
                    </a:cubicBezTo>
                    <a:cubicBezTo>
                      <a:pt x="1672" y="151"/>
                      <a:pt x="1666" y="150"/>
                      <a:pt x="1660" y="151"/>
                    </a:cubicBezTo>
                    <a:cubicBezTo>
                      <a:pt x="1675" y="155"/>
                      <a:pt x="1671" y="152"/>
                      <a:pt x="1684" y="159"/>
                    </a:cubicBezTo>
                    <a:cubicBezTo>
                      <a:pt x="1691" y="155"/>
                      <a:pt x="1676" y="145"/>
                      <a:pt x="1680" y="131"/>
                    </a:cubicBezTo>
                    <a:cubicBezTo>
                      <a:pt x="1694" y="129"/>
                      <a:pt x="1687" y="152"/>
                      <a:pt x="1701" y="151"/>
                    </a:cubicBezTo>
                    <a:cubicBezTo>
                      <a:pt x="1707" y="146"/>
                      <a:pt x="1693" y="147"/>
                      <a:pt x="1701" y="135"/>
                    </a:cubicBezTo>
                    <a:cubicBezTo>
                      <a:pt x="1707" y="144"/>
                      <a:pt x="1724" y="157"/>
                      <a:pt x="1731" y="143"/>
                    </a:cubicBezTo>
                    <a:cubicBezTo>
                      <a:pt x="1750" y="163"/>
                      <a:pt x="1772" y="169"/>
                      <a:pt x="1791" y="163"/>
                    </a:cubicBezTo>
                    <a:cubicBezTo>
                      <a:pt x="1798" y="185"/>
                      <a:pt x="1808" y="205"/>
                      <a:pt x="1828" y="211"/>
                    </a:cubicBezTo>
                    <a:cubicBezTo>
                      <a:pt x="1827" y="195"/>
                      <a:pt x="1815" y="192"/>
                      <a:pt x="1805" y="187"/>
                    </a:cubicBezTo>
                    <a:cubicBezTo>
                      <a:pt x="1811" y="168"/>
                      <a:pt x="1823" y="192"/>
                      <a:pt x="1832" y="195"/>
                    </a:cubicBezTo>
                    <a:cubicBezTo>
                      <a:pt x="1837" y="248"/>
                      <a:pt x="1886" y="250"/>
                      <a:pt x="1919" y="270"/>
                    </a:cubicBezTo>
                    <a:cubicBezTo>
                      <a:pt x="1914" y="258"/>
                      <a:pt x="1895" y="262"/>
                      <a:pt x="1896" y="242"/>
                    </a:cubicBezTo>
                    <a:cubicBezTo>
                      <a:pt x="1915" y="259"/>
                      <a:pt x="1933" y="254"/>
                      <a:pt x="1956" y="266"/>
                    </a:cubicBezTo>
                    <a:cubicBezTo>
                      <a:pt x="1961" y="262"/>
                      <a:pt x="1960" y="253"/>
                      <a:pt x="1950" y="250"/>
                    </a:cubicBezTo>
                    <a:cubicBezTo>
                      <a:pt x="1952" y="241"/>
                      <a:pt x="1969" y="249"/>
                      <a:pt x="1977" y="246"/>
                    </a:cubicBezTo>
                    <a:cubicBezTo>
                      <a:pt x="1974" y="243"/>
                      <a:pt x="1972" y="239"/>
                      <a:pt x="1977" y="238"/>
                    </a:cubicBezTo>
                    <a:cubicBezTo>
                      <a:pt x="1964" y="227"/>
                      <a:pt x="1952" y="214"/>
                      <a:pt x="1936" y="207"/>
                    </a:cubicBezTo>
                    <a:cubicBezTo>
                      <a:pt x="1938" y="203"/>
                      <a:pt x="1976" y="224"/>
                      <a:pt x="1987" y="215"/>
                    </a:cubicBezTo>
                    <a:cubicBezTo>
                      <a:pt x="1975" y="221"/>
                      <a:pt x="1988" y="236"/>
                      <a:pt x="2003" y="242"/>
                    </a:cubicBezTo>
                    <a:cubicBezTo>
                      <a:pt x="2005" y="236"/>
                      <a:pt x="1999" y="232"/>
                      <a:pt x="2007" y="218"/>
                    </a:cubicBezTo>
                    <a:cubicBezTo>
                      <a:pt x="2001" y="213"/>
                      <a:pt x="1998" y="205"/>
                      <a:pt x="1987" y="207"/>
                    </a:cubicBezTo>
                    <a:cubicBezTo>
                      <a:pt x="1999" y="197"/>
                      <a:pt x="2014" y="219"/>
                      <a:pt x="2027" y="222"/>
                    </a:cubicBezTo>
                    <a:cubicBezTo>
                      <a:pt x="2029" y="231"/>
                      <a:pt x="2022" y="230"/>
                      <a:pt x="2017" y="230"/>
                    </a:cubicBezTo>
                    <a:cubicBezTo>
                      <a:pt x="2015" y="243"/>
                      <a:pt x="2029" y="236"/>
                      <a:pt x="2020" y="246"/>
                    </a:cubicBezTo>
                    <a:cubicBezTo>
                      <a:pt x="2041" y="267"/>
                      <a:pt x="2059" y="268"/>
                      <a:pt x="2088" y="282"/>
                    </a:cubicBezTo>
                    <a:cubicBezTo>
                      <a:pt x="2093" y="270"/>
                      <a:pt x="2065" y="261"/>
                      <a:pt x="2071" y="246"/>
                    </a:cubicBezTo>
                    <a:cubicBezTo>
                      <a:pt x="2041" y="250"/>
                      <a:pt x="2042" y="217"/>
                      <a:pt x="2020" y="211"/>
                    </a:cubicBezTo>
                    <a:cubicBezTo>
                      <a:pt x="2022" y="185"/>
                      <a:pt x="2049" y="213"/>
                      <a:pt x="2057" y="195"/>
                    </a:cubicBezTo>
                    <a:cubicBezTo>
                      <a:pt x="2063" y="215"/>
                      <a:pt x="2077" y="227"/>
                      <a:pt x="2098" y="230"/>
                    </a:cubicBezTo>
                    <a:cubicBezTo>
                      <a:pt x="2076" y="243"/>
                      <a:pt x="2102" y="253"/>
                      <a:pt x="2118" y="254"/>
                    </a:cubicBezTo>
                    <a:cubicBezTo>
                      <a:pt x="2116" y="279"/>
                      <a:pt x="2132" y="282"/>
                      <a:pt x="2148" y="286"/>
                    </a:cubicBezTo>
                    <a:cubicBezTo>
                      <a:pt x="2152" y="298"/>
                      <a:pt x="2141" y="293"/>
                      <a:pt x="2135" y="294"/>
                    </a:cubicBezTo>
                    <a:cubicBezTo>
                      <a:pt x="2133" y="322"/>
                      <a:pt x="2165" y="311"/>
                      <a:pt x="2175" y="326"/>
                    </a:cubicBezTo>
                    <a:cubicBezTo>
                      <a:pt x="2173" y="334"/>
                      <a:pt x="2154" y="330"/>
                      <a:pt x="2152" y="326"/>
                    </a:cubicBezTo>
                    <a:cubicBezTo>
                      <a:pt x="2144" y="327"/>
                      <a:pt x="2152" y="341"/>
                      <a:pt x="2155" y="342"/>
                    </a:cubicBezTo>
                    <a:cubicBezTo>
                      <a:pt x="2136" y="352"/>
                      <a:pt x="2121" y="351"/>
                      <a:pt x="2118" y="370"/>
                    </a:cubicBezTo>
                    <a:cubicBezTo>
                      <a:pt x="2122" y="380"/>
                      <a:pt x="2134" y="380"/>
                      <a:pt x="2131" y="398"/>
                    </a:cubicBezTo>
                    <a:cubicBezTo>
                      <a:pt x="2145" y="390"/>
                      <a:pt x="2160" y="397"/>
                      <a:pt x="2168" y="406"/>
                    </a:cubicBezTo>
                    <a:cubicBezTo>
                      <a:pt x="2167" y="391"/>
                      <a:pt x="2153" y="392"/>
                      <a:pt x="2155" y="374"/>
                    </a:cubicBezTo>
                    <a:cubicBezTo>
                      <a:pt x="2163" y="375"/>
                      <a:pt x="2168" y="380"/>
                      <a:pt x="2178" y="378"/>
                    </a:cubicBezTo>
                    <a:cubicBezTo>
                      <a:pt x="2180" y="384"/>
                      <a:pt x="2183" y="388"/>
                      <a:pt x="2185" y="394"/>
                    </a:cubicBezTo>
                    <a:cubicBezTo>
                      <a:pt x="2183" y="406"/>
                      <a:pt x="2178" y="414"/>
                      <a:pt x="2165" y="414"/>
                    </a:cubicBezTo>
                    <a:cubicBezTo>
                      <a:pt x="2169" y="425"/>
                      <a:pt x="2178" y="430"/>
                      <a:pt x="2185" y="437"/>
                    </a:cubicBezTo>
                    <a:cubicBezTo>
                      <a:pt x="2190" y="432"/>
                      <a:pt x="2192" y="425"/>
                      <a:pt x="2199" y="433"/>
                    </a:cubicBezTo>
                    <a:cubicBezTo>
                      <a:pt x="2200" y="422"/>
                      <a:pt x="2191" y="421"/>
                      <a:pt x="2192" y="410"/>
                    </a:cubicBezTo>
                    <a:cubicBezTo>
                      <a:pt x="2204" y="408"/>
                      <a:pt x="2201" y="426"/>
                      <a:pt x="2215" y="422"/>
                    </a:cubicBezTo>
                    <a:cubicBezTo>
                      <a:pt x="2210" y="401"/>
                      <a:pt x="2174" y="397"/>
                      <a:pt x="2185" y="370"/>
                    </a:cubicBezTo>
                    <a:cubicBezTo>
                      <a:pt x="2190" y="376"/>
                      <a:pt x="2195" y="382"/>
                      <a:pt x="2199" y="390"/>
                    </a:cubicBezTo>
                    <a:cubicBezTo>
                      <a:pt x="2210" y="382"/>
                      <a:pt x="2221" y="386"/>
                      <a:pt x="2222" y="402"/>
                    </a:cubicBezTo>
                    <a:cubicBezTo>
                      <a:pt x="2225" y="394"/>
                      <a:pt x="2231" y="391"/>
                      <a:pt x="2232" y="382"/>
                    </a:cubicBezTo>
                    <a:cubicBezTo>
                      <a:pt x="2246" y="383"/>
                      <a:pt x="2253" y="398"/>
                      <a:pt x="2259" y="398"/>
                    </a:cubicBezTo>
                    <a:cubicBezTo>
                      <a:pt x="2264" y="396"/>
                      <a:pt x="2262" y="388"/>
                      <a:pt x="2263" y="382"/>
                    </a:cubicBezTo>
                    <a:cubicBezTo>
                      <a:pt x="2259" y="374"/>
                      <a:pt x="2245" y="379"/>
                      <a:pt x="2249" y="362"/>
                    </a:cubicBezTo>
                    <a:cubicBezTo>
                      <a:pt x="2243" y="394"/>
                      <a:pt x="2212" y="354"/>
                      <a:pt x="2209" y="382"/>
                    </a:cubicBezTo>
                    <a:cubicBezTo>
                      <a:pt x="2206" y="381"/>
                      <a:pt x="2205" y="378"/>
                      <a:pt x="2202" y="378"/>
                    </a:cubicBezTo>
                    <a:cubicBezTo>
                      <a:pt x="2203" y="374"/>
                      <a:pt x="2201" y="374"/>
                      <a:pt x="2199" y="374"/>
                    </a:cubicBezTo>
                    <a:cubicBezTo>
                      <a:pt x="2205" y="365"/>
                      <a:pt x="2229" y="362"/>
                      <a:pt x="2239" y="370"/>
                    </a:cubicBezTo>
                    <a:cubicBezTo>
                      <a:pt x="2240" y="361"/>
                      <a:pt x="2238" y="355"/>
                      <a:pt x="2236" y="350"/>
                    </a:cubicBezTo>
                    <a:cubicBezTo>
                      <a:pt x="2232" y="351"/>
                      <a:pt x="2233" y="357"/>
                      <a:pt x="2232" y="362"/>
                    </a:cubicBezTo>
                    <a:cubicBezTo>
                      <a:pt x="2226" y="357"/>
                      <a:pt x="2216" y="357"/>
                      <a:pt x="2219" y="342"/>
                    </a:cubicBezTo>
                    <a:cubicBezTo>
                      <a:pt x="2227" y="357"/>
                      <a:pt x="2246" y="332"/>
                      <a:pt x="2263" y="346"/>
                    </a:cubicBezTo>
                    <a:cubicBezTo>
                      <a:pt x="2268" y="343"/>
                      <a:pt x="2267" y="333"/>
                      <a:pt x="2269" y="326"/>
                    </a:cubicBezTo>
                    <a:cubicBezTo>
                      <a:pt x="2274" y="330"/>
                      <a:pt x="2285" y="342"/>
                      <a:pt x="2283" y="322"/>
                    </a:cubicBezTo>
                    <a:cubicBezTo>
                      <a:pt x="2297" y="326"/>
                      <a:pt x="2303" y="321"/>
                      <a:pt x="2310" y="338"/>
                    </a:cubicBezTo>
                    <a:cubicBezTo>
                      <a:pt x="2325" y="313"/>
                      <a:pt x="2355" y="346"/>
                      <a:pt x="2370" y="330"/>
                    </a:cubicBezTo>
                    <a:cubicBezTo>
                      <a:pt x="2363" y="345"/>
                      <a:pt x="2386" y="370"/>
                      <a:pt x="2397" y="362"/>
                    </a:cubicBezTo>
                    <a:cubicBezTo>
                      <a:pt x="2399" y="363"/>
                      <a:pt x="2391" y="386"/>
                      <a:pt x="2384" y="390"/>
                    </a:cubicBezTo>
                    <a:cubicBezTo>
                      <a:pt x="2386" y="409"/>
                      <a:pt x="2412" y="401"/>
                      <a:pt x="2411" y="426"/>
                    </a:cubicBezTo>
                    <a:cubicBezTo>
                      <a:pt x="2414" y="423"/>
                      <a:pt x="2417" y="421"/>
                      <a:pt x="2417" y="426"/>
                    </a:cubicBezTo>
                    <a:cubicBezTo>
                      <a:pt x="2422" y="424"/>
                      <a:pt x="2420" y="416"/>
                      <a:pt x="2421" y="410"/>
                    </a:cubicBezTo>
                    <a:cubicBezTo>
                      <a:pt x="2429" y="415"/>
                      <a:pt x="2432" y="426"/>
                      <a:pt x="2448" y="422"/>
                    </a:cubicBezTo>
                    <a:cubicBezTo>
                      <a:pt x="2447" y="427"/>
                      <a:pt x="2447" y="433"/>
                      <a:pt x="2451" y="433"/>
                    </a:cubicBezTo>
                    <a:cubicBezTo>
                      <a:pt x="2446" y="451"/>
                      <a:pt x="2439" y="424"/>
                      <a:pt x="2434" y="441"/>
                    </a:cubicBezTo>
                    <a:cubicBezTo>
                      <a:pt x="2421" y="442"/>
                      <a:pt x="2418" y="429"/>
                      <a:pt x="2404" y="430"/>
                    </a:cubicBezTo>
                    <a:cubicBezTo>
                      <a:pt x="2399" y="443"/>
                      <a:pt x="2384" y="443"/>
                      <a:pt x="2380" y="457"/>
                    </a:cubicBezTo>
                    <a:cubicBezTo>
                      <a:pt x="2381" y="469"/>
                      <a:pt x="2388" y="472"/>
                      <a:pt x="2394" y="477"/>
                    </a:cubicBezTo>
                    <a:cubicBezTo>
                      <a:pt x="2402" y="476"/>
                      <a:pt x="2389" y="470"/>
                      <a:pt x="2394" y="461"/>
                    </a:cubicBezTo>
                    <a:cubicBezTo>
                      <a:pt x="2397" y="464"/>
                      <a:pt x="2409" y="477"/>
                      <a:pt x="2414" y="465"/>
                    </a:cubicBezTo>
                    <a:cubicBezTo>
                      <a:pt x="2420" y="472"/>
                      <a:pt x="2428" y="475"/>
                      <a:pt x="2427" y="489"/>
                    </a:cubicBezTo>
                    <a:cubicBezTo>
                      <a:pt x="2440" y="478"/>
                      <a:pt x="2432" y="473"/>
                      <a:pt x="2451" y="469"/>
                    </a:cubicBezTo>
                    <a:cubicBezTo>
                      <a:pt x="2452" y="460"/>
                      <a:pt x="2450" y="454"/>
                      <a:pt x="2444" y="453"/>
                    </a:cubicBezTo>
                    <a:cubicBezTo>
                      <a:pt x="2463" y="442"/>
                      <a:pt x="2461" y="490"/>
                      <a:pt x="2485" y="485"/>
                    </a:cubicBezTo>
                    <a:cubicBezTo>
                      <a:pt x="2497" y="514"/>
                      <a:pt x="2499" y="510"/>
                      <a:pt x="2518" y="533"/>
                    </a:cubicBezTo>
                    <a:cubicBezTo>
                      <a:pt x="2507" y="544"/>
                      <a:pt x="2493" y="513"/>
                      <a:pt x="2475" y="509"/>
                    </a:cubicBezTo>
                    <a:cubicBezTo>
                      <a:pt x="2472" y="524"/>
                      <a:pt x="2482" y="524"/>
                      <a:pt x="2481" y="537"/>
                    </a:cubicBezTo>
                    <a:cubicBezTo>
                      <a:pt x="2471" y="531"/>
                      <a:pt x="2469" y="536"/>
                      <a:pt x="2458" y="537"/>
                    </a:cubicBezTo>
                    <a:cubicBezTo>
                      <a:pt x="2449" y="515"/>
                      <a:pt x="2440" y="494"/>
                      <a:pt x="2414" y="493"/>
                    </a:cubicBezTo>
                    <a:cubicBezTo>
                      <a:pt x="2418" y="509"/>
                      <a:pt x="2419" y="505"/>
                      <a:pt x="2421" y="521"/>
                    </a:cubicBezTo>
                    <a:cubicBezTo>
                      <a:pt x="2413" y="509"/>
                      <a:pt x="2405" y="498"/>
                      <a:pt x="2397" y="485"/>
                    </a:cubicBezTo>
                    <a:cubicBezTo>
                      <a:pt x="2390" y="495"/>
                      <a:pt x="2406" y="519"/>
                      <a:pt x="2397" y="533"/>
                    </a:cubicBezTo>
                    <a:cubicBezTo>
                      <a:pt x="2420" y="515"/>
                      <a:pt x="2427" y="559"/>
                      <a:pt x="2448" y="545"/>
                    </a:cubicBezTo>
                    <a:cubicBezTo>
                      <a:pt x="2446" y="559"/>
                      <a:pt x="2426" y="549"/>
                      <a:pt x="2438" y="569"/>
                    </a:cubicBezTo>
                    <a:cubicBezTo>
                      <a:pt x="2427" y="572"/>
                      <a:pt x="2425" y="565"/>
                      <a:pt x="2421" y="561"/>
                    </a:cubicBezTo>
                    <a:cubicBezTo>
                      <a:pt x="2432" y="560"/>
                      <a:pt x="2424" y="551"/>
                      <a:pt x="2414" y="545"/>
                    </a:cubicBezTo>
                    <a:cubicBezTo>
                      <a:pt x="2417" y="562"/>
                      <a:pt x="2416" y="578"/>
                      <a:pt x="2431" y="589"/>
                    </a:cubicBezTo>
                    <a:cubicBezTo>
                      <a:pt x="2435" y="588"/>
                      <a:pt x="2434" y="581"/>
                      <a:pt x="2434" y="577"/>
                    </a:cubicBezTo>
                    <a:cubicBezTo>
                      <a:pt x="2440" y="591"/>
                      <a:pt x="2443" y="631"/>
                      <a:pt x="2468" y="621"/>
                    </a:cubicBezTo>
                    <a:cubicBezTo>
                      <a:pt x="2464" y="634"/>
                      <a:pt x="2471" y="653"/>
                      <a:pt x="2478" y="664"/>
                    </a:cubicBezTo>
                    <a:cubicBezTo>
                      <a:pt x="2467" y="659"/>
                      <a:pt x="2442" y="677"/>
                      <a:pt x="2427" y="664"/>
                    </a:cubicBezTo>
                    <a:cubicBezTo>
                      <a:pt x="2425" y="676"/>
                      <a:pt x="2432" y="675"/>
                      <a:pt x="2431" y="684"/>
                    </a:cubicBezTo>
                    <a:cubicBezTo>
                      <a:pt x="2447" y="657"/>
                      <a:pt x="2463" y="739"/>
                      <a:pt x="2478" y="700"/>
                    </a:cubicBezTo>
                    <a:cubicBezTo>
                      <a:pt x="2488" y="726"/>
                      <a:pt x="2489" y="738"/>
                      <a:pt x="2495" y="768"/>
                    </a:cubicBezTo>
                    <a:cubicBezTo>
                      <a:pt x="2491" y="763"/>
                      <a:pt x="2477" y="760"/>
                      <a:pt x="2481" y="776"/>
                    </a:cubicBezTo>
                    <a:cubicBezTo>
                      <a:pt x="2476" y="748"/>
                      <a:pt x="2440" y="732"/>
                      <a:pt x="2434" y="692"/>
                    </a:cubicBezTo>
                    <a:cubicBezTo>
                      <a:pt x="2427" y="729"/>
                      <a:pt x="2434" y="766"/>
                      <a:pt x="2444" y="800"/>
                    </a:cubicBezTo>
                    <a:cubicBezTo>
                      <a:pt x="2441" y="797"/>
                      <a:pt x="2441" y="791"/>
                      <a:pt x="2434" y="792"/>
                    </a:cubicBezTo>
                    <a:cubicBezTo>
                      <a:pt x="2429" y="813"/>
                      <a:pt x="2438" y="829"/>
                      <a:pt x="2441" y="856"/>
                    </a:cubicBezTo>
                    <a:cubicBezTo>
                      <a:pt x="2435" y="857"/>
                      <a:pt x="2435" y="852"/>
                      <a:pt x="2431" y="852"/>
                    </a:cubicBezTo>
                    <a:cubicBezTo>
                      <a:pt x="2433" y="874"/>
                      <a:pt x="2438" y="893"/>
                      <a:pt x="2448" y="907"/>
                    </a:cubicBezTo>
                    <a:cubicBezTo>
                      <a:pt x="2444" y="919"/>
                      <a:pt x="2439" y="903"/>
                      <a:pt x="2434" y="903"/>
                    </a:cubicBezTo>
                    <a:cubicBezTo>
                      <a:pt x="2428" y="922"/>
                      <a:pt x="2451" y="962"/>
                      <a:pt x="2444" y="999"/>
                    </a:cubicBezTo>
                    <a:cubicBezTo>
                      <a:pt x="2463" y="982"/>
                      <a:pt x="2459" y="940"/>
                      <a:pt x="2454" y="915"/>
                    </a:cubicBezTo>
                    <a:cubicBezTo>
                      <a:pt x="2481" y="930"/>
                      <a:pt x="2464" y="974"/>
                      <a:pt x="2471" y="1011"/>
                    </a:cubicBezTo>
                    <a:cubicBezTo>
                      <a:pt x="2490" y="996"/>
                      <a:pt x="2475" y="941"/>
                      <a:pt x="2485" y="915"/>
                    </a:cubicBezTo>
                    <a:cubicBezTo>
                      <a:pt x="2499" y="934"/>
                      <a:pt x="2496" y="974"/>
                      <a:pt x="2508" y="995"/>
                    </a:cubicBezTo>
                    <a:cubicBezTo>
                      <a:pt x="2499" y="995"/>
                      <a:pt x="2501" y="988"/>
                      <a:pt x="2495" y="995"/>
                    </a:cubicBezTo>
                    <a:cubicBezTo>
                      <a:pt x="2493" y="1014"/>
                      <a:pt x="2505" y="1017"/>
                      <a:pt x="2505" y="1035"/>
                    </a:cubicBezTo>
                    <a:cubicBezTo>
                      <a:pt x="2497" y="1019"/>
                      <a:pt x="2499" y="1037"/>
                      <a:pt x="2491" y="1043"/>
                    </a:cubicBezTo>
                    <a:cubicBezTo>
                      <a:pt x="2494" y="1047"/>
                      <a:pt x="2499" y="1047"/>
                      <a:pt x="2498" y="1055"/>
                    </a:cubicBezTo>
                    <a:cubicBezTo>
                      <a:pt x="2494" y="1050"/>
                      <a:pt x="2493" y="1053"/>
                      <a:pt x="2488" y="1055"/>
                    </a:cubicBezTo>
                    <a:cubicBezTo>
                      <a:pt x="2494" y="1068"/>
                      <a:pt x="2483" y="1072"/>
                      <a:pt x="2481" y="1086"/>
                    </a:cubicBezTo>
                    <a:cubicBezTo>
                      <a:pt x="2485" y="1098"/>
                      <a:pt x="2496" y="1085"/>
                      <a:pt x="2501" y="1086"/>
                    </a:cubicBezTo>
                    <a:cubicBezTo>
                      <a:pt x="2500" y="1133"/>
                      <a:pt x="2473" y="1148"/>
                      <a:pt x="2458" y="1178"/>
                    </a:cubicBezTo>
                    <a:cubicBezTo>
                      <a:pt x="2457" y="1156"/>
                      <a:pt x="2482" y="1130"/>
                      <a:pt x="2485" y="1098"/>
                    </a:cubicBezTo>
                    <a:cubicBezTo>
                      <a:pt x="2465" y="1125"/>
                      <a:pt x="2453" y="1161"/>
                      <a:pt x="2438" y="1194"/>
                    </a:cubicBezTo>
                    <a:cubicBezTo>
                      <a:pt x="2442" y="1206"/>
                      <a:pt x="2454" y="1177"/>
                      <a:pt x="2458" y="1198"/>
                    </a:cubicBezTo>
                    <a:cubicBezTo>
                      <a:pt x="2461" y="1212"/>
                      <a:pt x="2443" y="1202"/>
                      <a:pt x="2441" y="1210"/>
                    </a:cubicBezTo>
                    <a:cubicBezTo>
                      <a:pt x="2452" y="1216"/>
                      <a:pt x="2460" y="1235"/>
                      <a:pt x="2471" y="1234"/>
                    </a:cubicBezTo>
                    <a:cubicBezTo>
                      <a:pt x="2475" y="1241"/>
                      <a:pt x="2468" y="1246"/>
                      <a:pt x="2468" y="1258"/>
                    </a:cubicBezTo>
                    <a:cubicBezTo>
                      <a:pt x="2469" y="1266"/>
                      <a:pt x="2486" y="1261"/>
                      <a:pt x="2485" y="1254"/>
                    </a:cubicBezTo>
                    <a:cubicBezTo>
                      <a:pt x="2483" y="1274"/>
                      <a:pt x="2441" y="1299"/>
                      <a:pt x="2444" y="1325"/>
                    </a:cubicBezTo>
                    <a:cubicBezTo>
                      <a:pt x="2430" y="1328"/>
                      <a:pt x="2426" y="1344"/>
                      <a:pt x="2411" y="1345"/>
                    </a:cubicBezTo>
                    <a:cubicBezTo>
                      <a:pt x="2417" y="1340"/>
                      <a:pt x="2423" y="1321"/>
                      <a:pt x="2431" y="1329"/>
                    </a:cubicBezTo>
                    <a:cubicBezTo>
                      <a:pt x="2419" y="1320"/>
                      <a:pt x="2442" y="1312"/>
                      <a:pt x="2431" y="1305"/>
                    </a:cubicBezTo>
                    <a:cubicBezTo>
                      <a:pt x="2431" y="1306"/>
                      <a:pt x="2456" y="1299"/>
                      <a:pt x="2438" y="1293"/>
                    </a:cubicBezTo>
                    <a:cubicBezTo>
                      <a:pt x="2445" y="1290"/>
                      <a:pt x="2457" y="1294"/>
                      <a:pt x="2461" y="1278"/>
                    </a:cubicBezTo>
                    <a:cubicBezTo>
                      <a:pt x="2451" y="1264"/>
                      <a:pt x="2462" y="1237"/>
                      <a:pt x="2441" y="1230"/>
                    </a:cubicBezTo>
                    <a:cubicBezTo>
                      <a:pt x="2436" y="1235"/>
                      <a:pt x="2438" y="1247"/>
                      <a:pt x="2424" y="1242"/>
                    </a:cubicBezTo>
                    <a:cubicBezTo>
                      <a:pt x="2428" y="1231"/>
                      <a:pt x="2428" y="1214"/>
                      <a:pt x="2427" y="1198"/>
                    </a:cubicBezTo>
                    <a:cubicBezTo>
                      <a:pt x="2401" y="1209"/>
                      <a:pt x="2413" y="1229"/>
                      <a:pt x="2404" y="1250"/>
                    </a:cubicBezTo>
                    <a:cubicBezTo>
                      <a:pt x="2390" y="1233"/>
                      <a:pt x="2390" y="1212"/>
                      <a:pt x="2387" y="1190"/>
                    </a:cubicBezTo>
                    <a:cubicBezTo>
                      <a:pt x="2394" y="1185"/>
                      <a:pt x="2407" y="1187"/>
                      <a:pt x="2407" y="1174"/>
                    </a:cubicBezTo>
                    <a:cubicBezTo>
                      <a:pt x="2414" y="1176"/>
                      <a:pt x="2420" y="1180"/>
                      <a:pt x="2417" y="1194"/>
                    </a:cubicBezTo>
                    <a:cubicBezTo>
                      <a:pt x="2427" y="1180"/>
                      <a:pt x="2432" y="1168"/>
                      <a:pt x="2427" y="1146"/>
                    </a:cubicBezTo>
                    <a:cubicBezTo>
                      <a:pt x="2442" y="1134"/>
                      <a:pt x="2460" y="1105"/>
                      <a:pt x="2451" y="1078"/>
                    </a:cubicBezTo>
                    <a:cubicBezTo>
                      <a:pt x="2441" y="1095"/>
                      <a:pt x="2453" y="1115"/>
                      <a:pt x="2427" y="1126"/>
                    </a:cubicBezTo>
                    <a:cubicBezTo>
                      <a:pt x="2428" y="1099"/>
                      <a:pt x="2445" y="1091"/>
                      <a:pt x="2441" y="1059"/>
                    </a:cubicBezTo>
                    <a:cubicBezTo>
                      <a:pt x="2433" y="1080"/>
                      <a:pt x="2422" y="1100"/>
                      <a:pt x="2424" y="1122"/>
                    </a:cubicBezTo>
                    <a:cubicBezTo>
                      <a:pt x="2418" y="1123"/>
                      <a:pt x="2417" y="1117"/>
                      <a:pt x="2411" y="1118"/>
                    </a:cubicBezTo>
                    <a:cubicBezTo>
                      <a:pt x="2412" y="1122"/>
                      <a:pt x="2414" y="1125"/>
                      <a:pt x="2417" y="1126"/>
                    </a:cubicBezTo>
                    <a:cubicBezTo>
                      <a:pt x="2395" y="1140"/>
                      <a:pt x="2383" y="1168"/>
                      <a:pt x="2374" y="1198"/>
                    </a:cubicBezTo>
                    <a:cubicBezTo>
                      <a:pt x="2362" y="1187"/>
                      <a:pt x="2352" y="1205"/>
                      <a:pt x="2353" y="1222"/>
                    </a:cubicBezTo>
                    <a:cubicBezTo>
                      <a:pt x="2336" y="1194"/>
                      <a:pt x="2342" y="1235"/>
                      <a:pt x="2337" y="1254"/>
                    </a:cubicBezTo>
                    <a:cubicBezTo>
                      <a:pt x="2332" y="1232"/>
                      <a:pt x="2314" y="1250"/>
                      <a:pt x="2306" y="1258"/>
                    </a:cubicBezTo>
                    <a:cubicBezTo>
                      <a:pt x="2310" y="1270"/>
                      <a:pt x="2330" y="1263"/>
                      <a:pt x="2320" y="1282"/>
                    </a:cubicBezTo>
                    <a:cubicBezTo>
                      <a:pt x="2327" y="1283"/>
                      <a:pt x="2326" y="1276"/>
                      <a:pt x="2327" y="1270"/>
                    </a:cubicBezTo>
                    <a:cubicBezTo>
                      <a:pt x="2333" y="1285"/>
                      <a:pt x="2344" y="1303"/>
                      <a:pt x="2343" y="1325"/>
                    </a:cubicBezTo>
                    <a:cubicBezTo>
                      <a:pt x="2339" y="1329"/>
                      <a:pt x="2333" y="1318"/>
                      <a:pt x="2327" y="1333"/>
                    </a:cubicBezTo>
                    <a:cubicBezTo>
                      <a:pt x="2318" y="1329"/>
                      <a:pt x="2328" y="1302"/>
                      <a:pt x="2320" y="1297"/>
                    </a:cubicBezTo>
                    <a:cubicBezTo>
                      <a:pt x="2314" y="1313"/>
                      <a:pt x="2317" y="1339"/>
                      <a:pt x="2296" y="1337"/>
                    </a:cubicBezTo>
                    <a:cubicBezTo>
                      <a:pt x="2300" y="1353"/>
                      <a:pt x="2308" y="1338"/>
                      <a:pt x="2320" y="1341"/>
                    </a:cubicBezTo>
                    <a:cubicBezTo>
                      <a:pt x="2308" y="1353"/>
                      <a:pt x="2314" y="1351"/>
                      <a:pt x="2330" y="1349"/>
                    </a:cubicBezTo>
                    <a:cubicBezTo>
                      <a:pt x="2329" y="1356"/>
                      <a:pt x="2334" y="1358"/>
                      <a:pt x="2333" y="1365"/>
                    </a:cubicBezTo>
                    <a:cubicBezTo>
                      <a:pt x="2331" y="1363"/>
                      <a:pt x="2328" y="1361"/>
                      <a:pt x="2323" y="1361"/>
                    </a:cubicBezTo>
                    <a:cubicBezTo>
                      <a:pt x="2331" y="1384"/>
                      <a:pt x="2319" y="1400"/>
                      <a:pt x="2320" y="1425"/>
                    </a:cubicBezTo>
                    <a:cubicBezTo>
                      <a:pt x="2331" y="1428"/>
                      <a:pt x="2333" y="1419"/>
                      <a:pt x="2343" y="1421"/>
                    </a:cubicBezTo>
                    <a:cubicBezTo>
                      <a:pt x="2350" y="1429"/>
                      <a:pt x="2337" y="1437"/>
                      <a:pt x="2337" y="1449"/>
                    </a:cubicBezTo>
                    <a:cubicBezTo>
                      <a:pt x="2325" y="1446"/>
                      <a:pt x="2322" y="1456"/>
                      <a:pt x="2316" y="1449"/>
                    </a:cubicBezTo>
                    <a:cubicBezTo>
                      <a:pt x="2307" y="1461"/>
                      <a:pt x="2305" y="1481"/>
                      <a:pt x="2286" y="1481"/>
                    </a:cubicBezTo>
                    <a:cubicBezTo>
                      <a:pt x="2288" y="1489"/>
                      <a:pt x="2303" y="1482"/>
                      <a:pt x="2310" y="1485"/>
                    </a:cubicBezTo>
                    <a:cubicBezTo>
                      <a:pt x="2310" y="1504"/>
                      <a:pt x="2308" y="1520"/>
                      <a:pt x="2300" y="1528"/>
                    </a:cubicBezTo>
                    <a:cubicBezTo>
                      <a:pt x="2290" y="1525"/>
                      <a:pt x="2306" y="1514"/>
                      <a:pt x="2296" y="1508"/>
                    </a:cubicBezTo>
                    <a:cubicBezTo>
                      <a:pt x="2292" y="1516"/>
                      <a:pt x="2273" y="1507"/>
                      <a:pt x="2273" y="1520"/>
                    </a:cubicBezTo>
                    <a:cubicBezTo>
                      <a:pt x="2274" y="1526"/>
                      <a:pt x="2277" y="1519"/>
                      <a:pt x="2283" y="1520"/>
                    </a:cubicBezTo>
                    <a:cubicBezTo>
                      <a:pt x="2268" y="1526"/>
                      <a:pt x="2255" y="1552"/>
                      <a:pt x="2236" y="1540"/>
                    </a:cubicBezTo>
                    <a:cubicBezTo>
                      <a:pt x="2233" y="1527"/>
                      <a:pt x="2247" y="1535"/>
                      <a:pt x="2249" y="1528"/>
                    </a:cubicBezTo>
                    <a:cubicBezTo>
                      <a:pt x="2224" y="1515"/>
                      <a:pt x="2210" y="1549"/>
                      <a:pt x="2202" y="1572"/>
                    </a:cubicBezTo>
                    <a:cubicBezTo>
                      <a:pt x="2205" y="1584"/>
                      <a:pt x="2213" y="1570"/>
                      <a:pt x="2219" y="1572"/>
                    </a:cubicBezTo>
                    <a:cubicBezTo>
                      <a:pt x="2219" y="1580"/>
                      <a:pt x="2210" y="1577"/>
                      <a:pt x="2212" y="1588"/>
                    </a:cubicBezTo>
                    <a:cubicBezTo>
                      <a:pt x="2227" y="1588"/>
                      <a:pt x="2228" y="1572"/>
                      <a:pt x="2242" y="1572"/>
                    </a:cubicBezTo>
                    <a:cubicBezTo>
                      <a:pt x="2244" y="1563"/>
                      <a:pt x="2227" y="1574"/>
                      <a:pt x="2232" y="1560"/>
                    </a:cubicBezTo>
                    <a:cubicBezTo>
                      <a:pt x="2242" y="1545"/>
                      <a:pt x="2271" y="1578"/>
                      <a:pt x="2293" y="1560"/>
                    </a:cubicBezTo>
                    <a:cubicBezTo>
                      <a:pt x="2295" y="1548"/>
                      <a:pt x="2281" y="1550"/>
                      <a:pt x="2289" y="1540"/>
                    </a:cubicBezTo>
                    <a:cubicBezTo>
                      <a:pt x="2317" y="1539"/>
                      <a:pt x="2327" y="1518"/>
                      <a:pt x="2347" y="1508"/>
                    </a:cubicBezTo>
                    <a:cubicBezTo>
                      <a:pt x="2341" y="1501"/>
                      <a:pt x="2348" y="1486"/>
                      <a:pt x="2350" y="1477"/>
                    </a:cubicBezTo>
                    <a:cubicBezTo>
                      <a:pt x="2356" y="1483"/>
                      <a:pt x="2370" y="1480"/>
                      <a:pt x="2380" y="1481"/>
                    </a:cubicBezTo>
                    <a:cubicBezTo>
                      <a:pt x="2376" y="1486"/>
                      <a:pt x="2376" y="1491"/>
                      <a:pt x="2380" y="1497"/>
                    </a:cubicBezTo>
                    <a:cubicBezTo>
                      <a:pt x="2390" y="1494"/>
                      <a:pt x="2394" y="1487"/>
                      <a:pt x="2404" y="1485"/>
                    </a:cubicBezTo>
                    <a:cubicBezTo>
                      <a:pt x="2405" y="1493"/>
                      <a:pt x="2401" y="1497"/>
                      <a:pt x="2394" y="1497"/>
                    </a:cubicBezTo>
                    <a:cubicBezTo>
                      <a:pt x="2412" y="1507"/>
                      <a:pt x="2429" y="1483"/>
                      <a:pt x="2448" y="1481"/>
                    </a:cubicBezTo>
                    <a:cubicBezTo>
                      <a:pt x="2435" y="1475"/>
                      <a:pt x="2477" y="1448"/>
                      <a:pt x="2488" y="1433"/>
                    </a:cubicBezTo>
                    <a:cubicBezTo>
                      <a:pt x="2485" y="1427"/>
                      <a:pt x="2477" y="1428"/>
                      <a:pt x="2475" y="1421"/>
                    </a:cubicBezTo>
                    <a:cubicBezTo>
                      <a:pt x="2480" y="1406"/>
                      <a:pt x="2496" y="1404"/>
                      <a:pt x="2501" y="1389"/>
                    </a:cubicBezTo>
                    <a:cubicBezTo>
                      <a:pt x="2476" y="1402"/>
                      <a:pt x="2445" y="1444"/>
                      <a:pt x="2407" y="1457"/>
                    </a:cubicBezTo>
                    <a:cubicBezTo>
                      <a:pt x="2438" y="1432"/>
                      <a:pt x="2465" y="1402"/>
                      <a:pt x="2498" y="1381"/>
                    </a:cubicBezTo>
                    <a:cubicBezTo>
                      <a:pt x="2498" y="1374"/>
                      <a:pt x="2498" y="1368"/>
                      <a:pt x="2498" y="1361"/>
                    </a:cubicBezTo>
                    <a:cubicBezTo>
                      <a:pt x="2506" y="1356"/>
                      <a:pt x="2511" y="1347"/>
                      <a:pt x="2525" y="1349"/>
                    </a:cubicBezTo>
                    <a:cubicBezTo>
                      <a:pt x="2521" y="1360"/>
                      <a:pt x="2518" y="1362"/>
                      <a:pt x="2508" y="1357"/>
                    </a:cubicBezTo>
                    <a:cubicBezTo>
                      <a:pt x="2516" y="1363"/>
                      <a:pt x="2515" y="1365"/>
                      <a:pt x="2512" y="1377"/>
                    </a:cubicBezTo>
                    <a:cubicBezTo>
                      <a:pt x="2525" y="1370"/>
                      <a:pt x="2533" y="1357"/>
                      <a:pt x="2549" y="1353"/>
                    </a:cubicBezTo>
                    <a:cubicBezTo>
                      <a:pt x="2542" y="1332"/>
                      <a:pt x="2558" y="1343"/>
                      <a:pt x="2569" y="1329"/>
                    </a:cubicBezTo>
                    <a:cubicBezTo>
                      <a:pt x="2563" y="1304"/>
                      <a:pt x="2586" y="1285"/>
                      <a:pt x="2592" y="1262"/>
                    </a:cubicBezTo>
                    <a:cubicBezTo>
                      <a:pt x="2579" y="1244"/>
                      <a:pt x="2571" y="1281"/>
                      <a:pt x="2555" y="1270"/>
                    </a:cubicBezTo>
                    <a:cubicBezTo>
                      <a:pt x="2547" y="1277"/>
                      <a:pt x="2542" y="1288"/>
                      <a:pt x="2542" y="1305"/>
                    </a:cubicBezTo>
                    <a:cubicBezTo>
                      <a:pt x="2533" y="1304"/>
                      <a:pt x="2527" y="1307"/>
                      <a:pt x="2528" y="1317"/>
                    </a:cubicBezTo>
                    <a:cubicBezTo>
                      <a:pt x="2518" y="1311"/>
                      <a:pt x="2531" y="1300"/>
                      <a:pt x="2528" y="1289"/>
                    </a:cubicBezTo>
                    <a:cubicBezTo>
                      <a:pt x="2511" y="1290"/>
                      <a:pt x="2493" y="1300"/>
                      <a:pt x="2481" y="1321"/>
                    </a:cubicBezTo>
                    <a:cubicBezTo>
                      <a:pt x="2482" y="1330"/>
                      <a:pt x="2490" y="1330"/>
                      <a:pt x="2498" y="1329"/>
                    </a:cubicBezTo>
                    <a:cubicBezTo>
                      <a:pt x="2496" y="1338"/>
                      <a:pt x="2491" y="1342"/>
                      <a:pt x="2488" y="1349"/>
                    </a:cubicBezTo>
                    <a:cubicBezTo>
                      <a:pt x="2502" y="1343"/>
                      <a:pt x="2510" y="1330"/>
                      <a:pt x="2522" y="1321"/>
                    </a:cubicBezTo>
                    <a:cubicBezTo>
                      <a:pt x="2520" y="1335"/>
                      <a:pt x="2497" y="1358"/>
                      <a:pt x="2481" y="1369"/>
                    </a:cubicBezTo>
                    <a:cubicBezTo>
                      <a:pt x="2492" y="1347"/>
                      <a:pt x="2468" y="1346"/>
                      <a:pt x="2478" y="1321"/>
                    </a:cubicBezTo>
                    <a:cubicBezTo>
                      <a:pt x="2465" y="1327"/>
                      <a:pt x="2454" y="1332"/>
                      <a:pt x="2444" y="1349"/>
                    </a:cubicBezTo>
                    <a:cubicBezTo>
                      <a:pt x="2452" y="1304"/>
                      <a:pt x="2508" y="1260"/>
                      <a:pt x="2512" y="1210"/>
                    </a:cubicBezTo>
                    <a:cubicBezTo>
                      <a:pt x="2509" y="1221"/>
                      <a:pt x="2502" y="1228"/>
                      <a:pt x="2498" y="1238"/>
                    </a:cubicBezTo>
                    <a:cubicBezTo>
                      <a:pt x="2485" y="1234"/>
                      <a:pt x="2500" y="1213"/>
                      <a:pt x="2501" y="1202"/>
                    </a:cubicBezTo>
                    <a:cubicBezTo>
                      <a:pt x="2530" y="1211"/>
                      <a:pt x="2543" y="1160"/>
                      <a:pt x="2549" y="1118"/>
                    </a:cubicBezTo>
                    <a:cubicBezTo>
                      <a:pt x="2531" y="1113"/>
                      <a:pt x="2533" y="1132"/>
                      <a:pt x="2518" y="1130"/>
                    </a:cubicBezTo>
                    <a:cubicBezTo>
                      <a:pt x="2521" y="1106"/>
                      <a:pt x="2529" y="1064"/>
                      <a:pt x="2528" y="1027"/>
                    </a:cubicBezTo>
                    <a:cubicBezTo>
                      <a:pt x="2537" y="1033"/>
                      <a:pt x="2537" y="1049"/>
                      <a:pt x="2545" y="1047"/>
                    </a:cubicBezTo>
                    <a:cubicBezTo>
                      <a:pt x="2545" y="1065"/>
                      <a:pt x="2530" y="1065"/>
                      <a:pt x="2532" y="1086"/>
                    </a:cubicBezTo>
                    <a:cubicBezTo>
                      <a:pt x="2538" y="1086"/>
                      <a:pt x="2546" y="1095"/>
                      <a:pt x="2539" y="1110"/>
                    </a:cubicBezTo>
                    <a:cubicBezTo>
                      <a:pt x="2572" y="1111"/>
                      <a:pt x="2548" y="1045"/>
                      <a:pt x="2569" y="1031"/>
                    </a:cubicBezTo>
                    <a:cubicBezTo>
                      <a:pt x="2562" y="1090"/>
                      <a:pt x="2554" y="1139"/>
                      <a:pt x="2542" y="1202"/>
                    </a:cubicBezTo>
                    <a:cubicBezTo>
                      <a:pt x="2543" y="1212"/>
                      <a:pt x="2565" y="1198"/>
                      <a:pt x="2559" y="1218"/>
                    </a:cubicBezTo>
                    <a:cubicBezTo>
                      <a:pt x="2566" y="1213"/>
                      <a:pt x="2568" y="1190"/>
                      <a:pt x="2579" y="1202"/>
                    </a:cubicBezTo>
                    <a:cubicBezTo>
                      <a:pt x="2581" y="1181"/>
                      <a:pt x="2583" y="1162"/>
                      <a:pt x="2592" y="1150"/>
                    </a:cubicBezTo>
                    <a:cubicBezTo>
                      <a:pt x="2600" y="1148"/>
                      <a:pt x="2597" y="1158"/>
                      <a:pt x="2602" y="1158"/>
                    </a:cubicBezTo>
                    <a:cubicBezTo>
                      <a:pt x="2600" y="1177"/>
                      <a:pt x="2591" y="1187"/>
                      <a:pt x="2589" y="1206"/>
                    </a:cubicBezTo>
                    <a:cubicBezTo>
                      <a:pt x="2613" y="1195"/>
                      <a:pt x="2619" y="1136"/>
                      <a:pt x="2609" y="1110"/>
                    </a:cubicBezTo>
                    <a:cubicBezTo>
                      <a:pt x="2595" y="1115"/>
                      <a:pt x="2609" y="1127"/>
                      <a:pt x="2609" y="1138"/>
                    </a:cubicBezTo>
                    <a:cubicBezTo>
                      <a:pt x="2592" y="1135"/>
                      <a:pt x="2589" y="1128"/>
                      <a:pt x="2572" y="1142"/>
                    </a:cubicBezTo>
                    <a:cubicBezTo>
                      <a:pt x="2564" y="1130"/>
                      <a:pt x="2582" y="1103"/>
                      <a:pt x="2569" y="1106"/>
                    </a:cubicBezTo>
                    <a:cubicBezTo>
                      <a:pt x="2570" y="1093"/>
                      <a:pt x="2573" y="1041"/>
                      <a:pt x="2576" y="1027"/>
                    </a:cubicBezTo>
                    <a:cubicBezTo>
                      <a:pt x="2575" y="981"/>
                      <a:pt x="2581" y="1024"/>
                      <a:pt x="2579" y="1047"/>
                    </a:cubicBezTo>
                    <a:cubicBezTo>
                      <a:pt x="2583" y="1052"/>
                      <a:pt x="2586" y="1048"/>
                      <a:pt x="2596" y="1047"/>
                    </a:cubicBezTo>
                    <a:cubicBezTo>
                      <a:pt x="2598" y="1059"/>
                      <a:pt x="2590" y="1058"/>
                      <a:pt x="2592" y="1071"/>
                    </a:cubicBezTo>
                    <a:cubicBezTo>
                      <a:pt x="2599" y="1073"/>
                      <a:pt x="2600" y="1063"/>
                      <a:pt x="2596" y="1063"/>
                    </a:cubicBezTo>
                    <a:cubicBezTo>
                      <a:pt x="2599" y="1049"/>
                      <a:pt x="2603" y="1062"/>
                      <a:pt x="2609" y="1055"/>
                    </a:cubicBezTo>
                    <a:cubicBezTo>
                      <a:pt x="2607" y="1032"/>
                      <a:pt x="2614" y="1021"/>
                      <a:pt x="2613" y="999"/>
                    </a:cubicBezTo>
                    <a:cubicBezTo>
                      <a:pt x="2618" y="998"/>
                      <a:pt x="2621" y="1006"/>
                      <a:pt x="2623" y="999"/>
                    </a:cubicBezTo>
                    <a:cubicBezTo>
                      <a:pt x="2630" y="1000"/>
                      <a:pt x="2624" y="1016"/>
                      <a:pt x="2629" y="1019"/>
                    </a:cubicBezTo>
                    <a:cubicBezTo>
                      <a:pt x="2649" y="1008"/>
                      <a:pt x="2661" y="1001"/>
                      <a:pt x="2676" y="995"/>
                    </a:cubicBezTo>
                    <a:cubicBezTo>
                      <a:pt x="2672" y="990"/>
                      <a:pt x="2673" y="978"/>
                      <a:pt x="2673" y="967"/>
                    </a:cubicBezTo>
                    <a:cubicBezTo>
                      <a:pt x="2670" y="955"/>
                      <a:pt x="2668" y="976"/>
                      <a:pt x="2660" y="971"/>
                    </a:cubicBezTo>
                    <a:cubicBezTo>
                      <a:pt x="2660" y="960"/>
                      <a:pt x="2661" y="948"/>
                      <a:pt x="2656" y="943"/>
                    </a:cubicBezTo>
                    <a:cubicBezTo>
                      <a:pt x="2644" y="946"/>
                      <a:pt x="2657" y="956"/>
                      <a:pt x="2653" y="971"/>
                    </a:cubicBezTo>
                    <a:cubicBezTo>
                      <a:pt x="2645" y="956"/>
                      <a:pt x="2624" y="957"/>
                      <a:pt x="2623" y="935"/>
                    </a:cubicBezTo>
                    <a:cubicBezTo>
                      <a:pt x="2633" y="932"/>
                      <a:pt x="2627" y="948"/>
                      <a:pt x="2636" y="947"/>
                    </a:cubicBezTo>
                    <a:cubicBezTo>
                      <a:pt x="2647" y="900"/>
                      <a:pt x="2630" y="885"/>
                      <a:pt x="2633" y="848"/>
                    </a:cubicBezTo>
                    <a:cubicBezTo>
                      <a:pt x="2642" y="843"/>
                      <a:pt x="2670" y="870"/>
                      <a:pt x="2673" y="844"/>
                    </a:cubicBezTo>
                    <a:cubicBezTo>
                      <a:pt x="2724" y="845"/>
                      <a:pt x="2695" y="915"/>
                      <a:pt x="2713" y="939"/>
                    </a:cubicBezTo>
                    <a:cubicBezTo>
                      <a:pt x="2713" y="957"/>
                      <a:pt x="2709" y="971"/>
                      <a:pt x="2693" y="971"/>
                    </a:cubicBezTo>
                    <a:cubicBezTo>
                      <a:pt x="2694" y="934"/>
                      <a:pt x="2710" y="896"/>
                      <a:pt x="2680" y="883"/>
                    </a:cubicBezTo>
                    <a:cubicBezTo>
                      <a:pt x="2677" y="884"/>
                      <a:pt x="2676" y="887"/>
                      <a:pt x="2673" y="887"/>
                    </a:cubicBezTo>
                    <a:cubicBezTo>
                      <a:pt x="2677" y="908"/>
                      <a:pt x="2677" y="933"/>
                      <a:pt x="2690" y="943"/>
                    </a:cubicBezTo>
                    <a:cubicBezTo>
                      <a:pt x="2676" y="950"/>
                      <a:pt x="2697" y="974"/>
                      <a:pt x="2676" y="975"/>
                    </a:cubicBezTo>
                    <a:cubicBezTo>
                      <a:pt x="2692" y="1001"/>
                      <a:pt x="2679" y="1010"/>
                      <a:pt x="2676" y="1043"/>
                    </a:cubicBezTo>
                    <a:cubicBezTo>
                      <a:pt x="2679" y="1046"/>
                      <a:pt x="2683" y="1049"/>
                      <a:pt x="2687" y="1051"/>
                    </a:cubicBezTo>
                    <a:cubicBezTo>
                      <a:pt x="2694" y="1041"/>
                      <a:pt x="2688" y="1015"/>
                      <a:pt x="2690" y="999"/>
                    </a:cubicBezTo>
                    <a:cubicBezTo>
                      <a:pt x="2725" y="1017"/>
                      <a:pt x="2683" y="1056"/>
                      <a:pt x="2680" y="1078"/>
                    </a:cubicBezTo>
                    <a:cubicBezTo>
                      <a:pt x="2696" y="1064"/>
                      <a:pt x="2707" y="1081"/>
                      <a:pt x="2710" y="1063"/>
                    </a:cubicBezTo>
                    <a:cubicBezTo>
                      <a:pt x="2724" y="1073"/>
                      <a:pt x="2707" y="1133"/>
                      <a:pt x="2683" y="1122"/>
                    </a:cubicBezTo>
                    <a:cubicBezTo>
                      <a:pt x="2681" y="1138"/>
                      <a:pt x="2688" y="1143"/>
                      <a:pt x="2693" y="1150"/>
                    </a:cubicBezTo>
                    <a:cubicBezTo>
                      <a:pt x="2688" y="1160"/>
                      <a:pt x="2688" y="1175"/>
                      <a:pt x="2680" y="1182"/>
                    </a:cubicBezTo>
                    <a:cubicBezTo>
                      <a:pt x="2695" y="1226"/>
                      <a:pt x="2642" y="1243"/>
                      <a:pt x="2653" y="1293"/>
                    </a:cubicBezTo>
                    <a:cubicBezTo>
                      <a:pt x="2638" y="1301"/>
                      <a:pt x="2643" y="1309"/>
                      <a:pt x="2636" y="1325"/>
                    </a:cubicBezTo>
                    <a:cubicBezTo>
                      <a:pt x="2613" y="1327"/>
                      <a:pt x="2597" y="1316"/>
                      <a:pt x="2582" y="1329"/>
                    </a:cubicBezTo>
                    <a:cubicBezTo>
                      <a:pt x="2591" y="1339"/>
                      <a:pt x="2605" y="1342"/>
                      <a:pt x="2616" y="1349"/>
                    </a:cubicBezTo>
                    <a:cubicBezTo>
                      <a:pt x="2619" y="1350"/>
                      <a:pt x="2619" y="1348"/>
                      <a:pt x="2619" y="1345"/>
                    </a:cubicBezTo>
                    <a:cubicBezTo>
                      <a:pt x="2603" y="1366"/>
                      <a:pt x="2576" y="1408"/>
                      <a:pt x="2545" y="1425"/>
                    </a:cubicBezTo>
                    <a:close/>
                    <a:moveTo>
                      <a:pt x="2582" y="1385"/>
                    </a:moveTo>
                    <a:cubicBezTo>
                      <a:pt x="2577" y="1379"/>
                      <a:pt x="2563" y="1384"/>
                      <a:pt x="2565" y="1369"/>
                    </a:cubicBezTo>
                    <a:cubicBezTo>
                      <a:pt x="2548" y="1386"/>
                      <a:pt x="2538" y="1384"/>
                      <a:pt x="2522" y="1401"/>
                    </a:cubicBezTo>
                    <a:cubicBezTo>
                      <a:pt x="2543" y="1412"/>
                      <a:pt x="2569" y="1396"/>
                      <a:pt x="2582" y="1385"/>
                    </a:cubicBezTo>
                    <a:close/>
                    <a:moveTo>
                      <a:pt x="681" y="525"/>
                    </a:moveTo>
                    <a:cubicBezTo>
                      <a:pt x="698" y="527"/>
                      <a:pt x="717" y="511"/>
                      <a:pt x="708" y="497"/>
                    </a:cubicBezTo>
                    <a:cubicBezTo>
                      <a:pt x="708" y="499"/>
                      <a:pt x="705" y="502"/>
                      <a:pt x="705" y="497"/>
                    </a:cubicBezTo>
                    <a:cubicBezTo>
                      <a:pt x="693" y="502"/>
                      <a:pt x="687" y="513"/>
                      <a:pt x="681" y="525"/>
                    </a:cubicBezTo>
                    <a:close/>
                    <a:moveTo>
                      <a:pt x="917" y="159"/>
                    </a:moveTo>
                    <a:cubicBezTo>
                      <a:pt x="922" y="158"/>
                      <a:pt x="929" y="160"/>
                      <a:pt x="930" y="155"/>
                    </a:cubicBezTo>
                    <a:cubicBezTo>
                      <a:pt x="918" y="149"/>
                      <a:pt x="938" y="149"/>
                      <a:pt x="933" y="139"/>
                    </a:cubicBezTo>
                    <a:cubicBezTo>
                      <a:pt x="905" y="161"/>
                      <a:pt x="853" y="163"/>
                      <a:pt x="843" y="199"/>
                    </a:cubicBezTo>
                    <a:cubicBezTo>
                      <a:pt x="865" y="182"/>
                      <a:pt x="898" y="197"/>
                      <a:pt x="917" y="159"/>
                    </a:cubicBezTo>
                    <a:close/>
                    <a:moveTo>
                      <a:pt x="2088" y="378"/>
                    </a:moveTo>
                    <a:cubicBezTo>
                      <a:pt x="2101" y="375"/>
                      <a:pt x="2107" y="382"/>
                      <a:pt x="2118" y="382"/>
                    </a:cubicBezTo>
                    <a:cubicBezTo>
                      <a:pt x="2120" y="358"/>
                      <a:pt x="2090" y="357"/>
                      <a:pt x="2088" y="378"/>
                    </a:cubicBezTo>
                    <a:close/>
                    <a:moveTo>
                      <a:pt x="2673" y="1146"/>
                    </a:moveTo>
                    <a:cubicBezTo>
                      <a:pt x="2679" y="1138"/>
                      <a:pt x="2677" y="1121"/>
                      <a:pt x="2680" y="1110"/>
                    </a:cubicBezTo>
                    <a:cubicBezTo>
                      <a:pt x="2672" y="1112"/>
                      <a:pt x="2658" y="1143"/>
                      <a:pt x="2673" y="1146"/>
                    </a:cubicBezTo>
                    <a:close/>
                    <a:moveTo>
                      <a:pt x="2660" y="1182"/>
                    </a:moveTo>
                    <a:cubicBezTo>
                      <a:pt x="2657" y="1190"/>
                      <a:pt x="2648" y="1199"/>
                      <a:pt x="2660" y="1202"/>
                    </a:cubicBezTo>
                    <a:cubicBezTo>
                      <a:pt x="2662" y="1194"/>
                      <a:pt x="2671" y="1185"/>
                      <a:pt x="2660" y="1182"/>
                    </a:cubicBezTo>
                    <a:close/>
                    <a:moveTo>
                      <a:pt x="2646" y="856"/>
                    </a:moveTo>
                    <a:cubicBezTo>
                      <a:pt x="2650" y="881"/>
                      <a:pt x="2641" y="899"/>
                      <a:pt x="2653" y="911"/>
                    </a:cubicBezTo>
                    <a:cubicBezTo>
                      <a:pt x="2654" y="908"/>
                      <a:pt x="2656" y="907"/>
                      <a:pt x="2660" y="907"/>
                    </a:cubicBezTo>
                    <a:cubicBezTo>
                      <a:pt x="2658" y="882"/>
                      <a:pt x="2663" y="867"/>
                      <a:pt x="2646" y="856"/>
                    </a:cubicBezTo>
                    <a:close/>
                    <a:moveTo>
                      <a:pt x="2646" y="1106"/>
                    </a:moveTo>
                    <a:cubicBezTo>
                      <a:pt x="2633" y="1109"/>
                      <a:pt x="2627" y="1153"/>
                      <a:pt x="2623" y="1178"/>
                    </a:cubicBezTo>
                    <a:cubicBezTo>
                      <a:pt x="2634" y="1161"/>
                      <a:pt x="2649" y="1128"/>
                      <a:pt x="2646" y="1106"/>
                    </a:cubicBezTo>
                    <a:close/>
                    <a:moveTo>
                      <a:pt x="2609" y="1222"/>
                    </a:moveTo>
                    <a:cubicBezTo>
                      <a:pt x="2614" y="1215"/>
                      <a:pt x="2631" y="1187"/>
                      <a:pt x="2619" y="1186"/>
                    </a:cubicBezTo>
                    <a:cubicBezTo>
                      <a:pt x="2619" y="1199"/>
                      <a:pt x="2600" y="1211"/>
                      <a:pt x="2609" y="1222"/>
                    </a:cubicBezTo>
                    <a:close/>
                    <a:moveTo>
                      <a:pt x="2542" y="1242"/>
                    </a:moveTo>
                    <a:cubicBezTo>
                      <a:pt x="2526" y="1240"/>
                      <a:pt x="2528" y="1260"/>
                      <a:pt x="2525" y="1274"/>
                    </a:cubicBezTo>
                    <a:cubicBezTo>
                      <a:pt x="2533" y="1268"/>
                      <a:pt x="2538" y="1284"/>
                      <a:pt x="2539" y="1274"/>
                    </a:cubicBezTo>
                    <a:cubicBezTo>
                      <a:pt x="2538" y="1268"/>
                      <a:pt x="2541" y="1255"/>
                      <a:pt x="2542" y="1242"/>
                    </a:cubicBezTo>
                    <a:close/>
                    <a:moveTo>
                      <a:pt x="2501" y="1266"/>
                    </a:moveTo>
                    <a:cubicBezTo>
                      <a:pt x="2512" y="1255"/>
                      <a:pt x="2527" y="1251"/>
                      <a:pt x="2528" y="1230"/>
                    </a:cubicBezTo>
                    <a:cubicBezTo>
                      <a:pt x="2518" y="1237"/>
                      <a:pt x="2499" y="1256"/>
                      <a:pt x="2501" y="1266"/>
                    </a:cubicBezTo>
                    <a:close/>
                    <a:moveTo>
                      <a:pt x="2461" y="1035"/>
                    </a:moveTo>
                    <a:cubicBezTo>
                      <a:pt x="2472" y="1036"/>
                      <a:pt x="2469" y="1020"/>
                      <a:pt x="2475" y="1015"/>
                    </a:cubicBezTo>
                    <a:cubicBezTo>
                      <a:pt x="2465" y="1016"/>
                      <a:pt x="2455" y="1027"/>
                      <a:pt x="2461" y="1035"/>
                    </a:cubicBezTo>
                    <a:close/>
                    <a:moveTo>
                      <a:pt x="2397" y="720"/>
                    </a:moveTo>
                    <a:cubicBezTo>
                      <a:pt x="2407" y="726"/>
                      <a:pt x="2402" y="748"/>
                      <a:pt x="2417" y="748"/>
                    </a:cubicBezTo>
                    <a:cubicBezTo>
                      <a:pt x="2422" y="743"/>
                      <a:pt x="2421" y="731"/>
                      <a:pt x="2421" y="720"/>
                    </a:cubicBezTo>
                    <a:cubicBezTo>
                      <a:pt x="2411" y="717"/>
                      <a:pt x="2412" y="726"/>
                      <a:pt x="2404" y="724"/>
                    </a:cubicBezTo>
                    <a:cubicBezTo>
                      <a:pt x="2403" y="720"/>
                      <a:pt x="2398" y="715"/>
                      <a:pt x="2397" y="720"/>
                    </a:cubicBezTo>
                    <a:close/>
                    <a:moveTo>
                      <a:pt x="2380" y="788"/>
                    </a:moveTo>
                    <a:cubicBezTo>
                      <a:pt x="2388" y="757"/>
                      <a:pt x="2354" y="733"/>
                      <a:pt x="2350" y="696"/>
                    </a:cubicBezTo>
                    <a:cubicBezTo>
                      <a:pt x="2334" y="695"/>
                      <a:pt x="2332" y="718"/>
                      <a:pt x="2320" y="700"/>
                    </a:cubicBezTo>
                    <a:cubicBezTo>
                      <a:pt x="2311" y="732"/>
                      <a:pt x="2340" y="760"/>
                      <a:pt x="2353" y="764"/>
                    </a:cubicBezTo>
                    <a:cubicBezTo>
                      <a:pt x="2350" y="763"/>
                      <a:pt x="2342" y="749"/>
                      <a:pt x="2350" y="748"/>
                    </a:cubicBezTo>
                    <a:cubicBezTo>
                      <a:pt x="2376" y="774"/>
                      <a:pt x="2385" y="827"/>
                      <a:pt x="2414" y="859"/>
                    </a:cubicBezTo>
                    <a:cubicBezTo>
                      <a:pt x="2406" y="832"/>
                      <a:pt x="2398" y="804"/>
                      <a:pt x="2380" y="788"/>
                    </a:cubicBezTo>
                    <a:close/>
                    <a:moveTo>
                      <a:pt x="2377" y="871"/>
                    </a:moveTo>
                    <a:cubicBezTo>
                      <a:pt x="2381" y="896"/>
                      <a:pt x="2390" y="914"/>
                      <a:pt x="2407" y="923"/>
                    </a:cubicBezTo>
                    <a:cubicBezTo>
                      <a:pt x="2417" y="895"/>
                      <a:pt x="2392" y="884"/>
                      <a:pt x="2384" y="867"/>
                    </a:cubicBezTo>
                    <a:cubicBezTo>
                      <a:pt x="2374" y="849"/>
                      <a:pt x="2378" y="825"/>
                      <a:pt x="2364" y="804"/>
                    </a:cubicBezTo>
                    <a:cubicBezTo>
                      <a:pt x="2362" y="817"/>
                      <a:pt x="2365" y="826"/>
                      <a:pt x="2367" y="836"/>
                    </a:cubicBezTo>
                    <a:cubicBezTo>
                      <a:pt x="2358" y="835"/>
                      <a:pt x="2362" y="820"/>
                      <a:pt x="2353" y="820"/>
                    </a:cubicBezTo>
                    <a:cubicBezTo>
                      <a:pt x="2351" y="832"/>
                      <a:pt x="2359" y="831"/>
                      <a:pt x="2357" y="844"/>
                    </a:cubicBezTo>
                    <a:cubicBezTo>
                      <a:pt x="2364" y="849"/>
                      <a:pt x="2369" y="833"/>
                      <a:pt x="2370" y="844"/>
                    </a:cubicBezTo>
                    <a:cubicBezTo>
                      <a:pt x="2362" y="863"/>
                      <a:pt x="2369" y="899"/>
                      <a:pt x="2377" y="871"/>
                    </a:cubicBezTo>
                    <a:close/>
                    <a:moveTo>
                      <a:pt x="2370" y="887"/>
                    </a:moveTo>
                    <a:cubicBezTo>
                      <a:pt x="2372" y="905"/>
                      <a:pt x="2366" y="912"/>
                      <a:pt x="2360" y="919"/>
                    </a:cubicBezTo>
                    <a:cubicBezTo>
                      <a:pt x="2351" y="907"/>
                      <a:pt x="2361" y="895"/>
                      <a:pt x="2350" y="887"/>
                    </a:cubicBezTo>
                    <a:cubicBezTo>
                      <a:pt x="2350" y="892"/>
                      <a:pt x="2349" y="897"/>
                      <a:pt x="2343" y="895"/>
                    </a:cubicBezTo>
                    <a:cubicBezTo>
                      <a:pt x="2342" y="921"/>
                      <a:pt x="2367" y="936"/>
                      <a:pt x="2364" y="951"/>
                    </a:cubicBezTo>
                    <a:cubicBezTo>
                      <a:pt x="2359" y="951"/>
                      <a:pt x="2360" y="944"/>
                      <a:pt x="2357" y="943"/>
                    </a:cubicBezTo>
                    <a:cubicBezTo>
                      <a:pt x="2355" y="951"/>
                      <a:pt x="2347" y="950"/>
                      <a:pt x="2350" y="963"/>
                    </a:cubicBezTo>
                    <a:cubicBezTo>
                      <a:pt x="2366" y="952"/>
                      <a:pt x="2372" y="958"/>
                      <a:pt x="2377" y="979"/>
                    </a:cubicBezTo>
                    <a:cubicBezTo>
                      <a:pt x="2385" y="973"/>
                      <a:pt x="2390" y="989"/>
                      <a:pt x="2390" y="979"/>
                    </a:cubicBezTo>
                    <a:cubicBezTo>
                      <a:pt x="2381" y="957"/>
                      <a:pt x="2392" y="908"/>
                      <a:pt x="2370" y="887"/>
                    </a:cubicBezTo>
                    <a:close/>
                    <a:moveTo>
                      <a:pt x="2384" y="676"/>
                    </a:moveTo>
                    <a:cubicBezTo>
                      <a:pt x="2385" y="692"/>
                      <a:pt x="2387" y="707"/>
                      <a:pt x="2401" y="708"/>
                    </a:cubicBezTo>
                    <a:cubicBezTo>
                      <a:pt x="2399" y="692"/>
                      <a:pt x="2394" y="681"/>
                      <a:pt x="2384" y="676"/>
                    </a:cubicBezTo>
                    <a:close/>
                    <a:moveTo>
                      <a:pt x="2390" y="844"/>
                    </a:moveTo>
                    <a:cubicBezTo>
                      <a:pt x="2389" y="856"/>
                      <a:pt x="2395" y="860"/>
                      <a:pt x="2401" y="863"/>
                    </a:cubicBezTo>
                    <a:cubicBezTo>
                      <a:pt x="2400" y="853"/>
                      <a:pt x="2400" y="843"/>
                      <a:pt x="2390" y="844"/>
                    </a:cubicBezTo>
                    <a:close/>
                    <a:moveTo>
                      <a:pt x="2377" y="473"/>
                    </a:moveTo>
                    <a:cubicBezTo>
                      <a:pt x="2377" y="480"/>
                      <a:pt x="2377" y="487"/>
                      <a:pt x="2377" y="493"/>
                    </a:cubicBezTo>
                    <a:cubicBezTo>
                      <a:pt x="2383" y="492"/>
                      <a:pt x="2384" y="498"/>
                      <a:pt x="2390" y="497"/>
                    </a:cubicBezTo>
                    <a:cubicBezTo>
                      <a:pt x="2389" y="485"/>
                      <a:pt x="2385" y="478"/>
                      <a:pt x="2377" y="473"/>
                    </a:cubicBezTo>
                    <a:close/>
                    <a:moveTo>
                      <a:pt x="2364" y="1520"/>
                    </a:moveTo>
                    <a:cubicBezTo>
                      <a:pt x="2376" y="1519"/>
                      <a:pt x="2387" y="1516"/>
                      <a:pt x="2390" y="1504"/>
                    </a:cubicBezTo>
                    <a:cubicBezTo>
                      <a:pt x="2378" y="1505"/>
                      <a:pt x="2369" y="1511"/>
                      <a:pt x="2364" y="1520"/>
                    </a:cubicBezTo>
                    <a:close/>
                    <a:moveTo>
                      <a:pt x="2377" y="569"/>
                    </a:moveTo>
                    <a:cubicBezTo>
                      <a:pt x="2370" y="568"/>
                      <a:pt x="2370" y="574"/>
                      <a:pt x="2367" y="577"/>
                    </a:cubicBezTo>
                    <a:cubicBezTo>
                      <a:pt x="2363" y="576"/>
                      <a:pt x="2359" y="570"/>
                      <a:pt x="2357" y="577"/>
                    </a:cubicBezTo>
                    <a:cubicBezTo>
                      <a:pt x="2366" y="582"/>
                      <a:pt x="2369" y="595"/>
                      <a:pt x="2384" y="593"/>
                    </a:cubicBezTo>
                    <a:cubicBezTo>
                      <a:pt x="2387" y="578"/>
                      <a:pt x="2375" y="581"/>
                      <a:pt x="2377" y="569"/>
                    </a:cubicBezTo>
                    <a:close/>
                    <a:moveTo>
                      <a:pt x="2370" y="517"/>
                    </a:moveTo>
                    <a:cubicBezTo>
                      <a:pt x="2371" y="512"/>
                      <a:pt x="2376" y="513"/>
                      <a:pt x="2380" y="513"/>
                    </a:cubicBezTo>
                    <a:cubicBezTo>
                      <a:pt x="2382" y="499"/>
                      <a:pt x="2363" y="490"/>
                      <a:pt x="2360" y="505"/>
                    </a:cubicBezTo>
                    <a:cubicBezTo>
                      <a:pt x="2364" y="507"/>
                      <a:pt x="2368" y="509"/>
                      <a:pt x="2370" y="513"/>
                    </a:cubicBezTo>
                    <a:cubicBezTo>
                      <a:pt x="2365" y="513"/>
                      <a:pt x="2368" y="525"/>
                      <a:pt x="2370" y="517"/>
                    </a:cubicBezTo>
                    <a:close/>
                    <a:moveTo>
                      <a:pt x="2347" y="621"/>
                    </a:moveTo>
                    <a:cubicBezTo>
                      <a:pt x="2362" y="621"/>
                      <a:pt x="2361" y="641"/>
                      <a:pt x="2374" y="645"/>
                    </a:cubicBezTo>
                    <a:cubicBezTo>
                      <a:pt x="2377" y="626"/>
                      <a:pt x="2370" y="620"/>
                      <a:pt x="2377" y="605"/>
                    </a:cubicBezTo>
                    <a:cubicBezTo>
                      <a:pt x="2368" y="589"/>
                      <a:pt x="2345" y="589"/>
                      <a:pt x="2343" y="565"/>
                    </a:cubicBezTo>
                    <a:cubicBezTo>
                      <a:pt x="2350" y="558"/>
                      <a:pt x="2358" y="553"/>
                      <a:pt x="2357" y="537"/>
                    </a:cubicBezTo>
                    <a:cubicBezTo>
                      <a:pt x="2349" y="535"/>
                      <a:pt x="2339" y="534"/>
                      <a:pt x="2340" y="521"/>
                    </a:cubicBezTo>
                    <a:cubicBezTo>
                      <a:pt x="2347" y="530"/>
                      <a:pt x="2350" y="519"/>
                      <a:pt x="2360" y="521"/>
                    </a:cubicBezTo>
                    <a:cubicBezTo>
                      <a:pt x="2351" y="497"/>
                      <a:pt x="2352" y="483"/>
                      <a:pt x="2337" y="465"/>
                    </a:cubicBezTo>
                    <a:cubicBezTo>
                      <a:pt x="2338" y="474"/>
                      <a:pt x="2344" y="487"/>
                      <a:pt x="2333" y="489"/>
                    </a:cubicBezTo>
                    <a:cubicBezTo>
                      <a:pt x="2321" y="477"/>
                      <a:pt x="2301" y="474"/>
                      <a:pt x="2289" y="461"/>
                    </a:cubicBezTo>
                    <a:cubicBezTo>
                      <a:pt x="2285" y="476"/>
                      <a:pt x="2299" y="469"/>
                      <a:pt x="2296" y="481"/>
                    </a:cubicBezTo>
                    <a:cubicBezTo>
                      <a:pt x="2287" y="471"/>
                      <a:pt x="2280" y="483"/>
                      <a:pt x="2273" y="485"/>
                    </a:cubicBezTo>
                    <a:cubicBezTo>
                      <a:pt x="2269" y="483"/>
                      <a:pt x="2265" y="481"/>
                      <a:pt x="2263" y="477"/>
                    </a:cubicBezTo>
                    <a:cubicBezTo>
                      <a:pt x="2268" y="477"/>
                      <a:pt x="2274" y="478"/>
                      <a:pt x="2273" y="469"/>
                    </a:cubicBezTo>
                    <a:cubicBezTo>
                      <a:pt x="2257" y="455"/>
                      <a:pt x="2228" y="434"/>
                      <a:pt x="2215" y="430"/>
                    </a:cubicBezTo>
                    <a:cubicBezTo>
                      <a:pt x="2227" y="447"/>
                      <a:pt x="2245" y="455"/>
                      <a:pt x="2256" y="473"/>
                    </a:cubicBezTo>
                    <a:cubicBezTo>
                      <a:pt x="2251" y="468"/>
                      <a:pt x="2243" y="465"/>
                      <a:pt x="2236" y="461"/>
                    </a:cubicBezTo>
                    <a:cubicBezTo>
                      <a:pt x="2237" y="482"/>
                      <a:pt x="2250" y="490"/>
                      <a:pt x="2256" y="505"/>
                    </a:cubicBezTo>
                    <a:cubicBezTo>
                      <a:pt x="2236" y="491"/>
                      <a:pt x="2224" y="445"/>
                      <a:pt x="2202" y="445"/>
                    </a:cubicBezTo>
                    <a:cubicBezTo>
                      <a:pt x="2220" y="475"/>
                      <a:pt x="2232" y="510"/>
                      <a:pt x="2252" y="537"/>
                    </a:cubicBezTo>
                    <a:cubicBezTo>
                      <a:pt x="2279" y="522"/>
                      <a:pt x="2306" y="582"/>
                      <a:pt x="2333" y="581"/>
                    </a:cubicBezTo>
                    <a:cubicBezTo>
                      <a:pt x="2320" y="577"/>
                      <a:pt x="2323" y="592"/>
                      <a:pt x="2320" y="601"/>
                    </a:cubicBezTo>
                    <a:cubicBezTo>
                      <a:pt x="2324" y="612"/>
                      <a:pt x="2336" y="616"/>
                      <a:pt x="2340" y="629"/>
                    </a:cubicBezTo>
                    <a:cubicBezTo>
                      <a:pt x="2325" y="618"/>
                      <a:pt x="2309" y="607"/>
                      <a:pt x="2296" y="593"/>
                    </a:cubicBezTo>
                    <a:cubicBezTo>
                      <a:pt x="2296" y="572"/>
                      <a:pt x="2288" y="560"/>
                      <a:pt x="2273" y="557"/>
                    </a:cubicBezTo>
                    <a:cubicBezTo>
                      <a:pt x="2273" y="569"/>
                      <a:pt x="2290" y="582"/>
                      <a:pt x="2283" y="589"/>
                    </a:cubicBezTo>
                    <a:cubicBezTo>
                      <a:pt x="2275" y="588"/>
                      <a:pt x="2277" y="575"/>
                      <a:pt x="2266" y="577"/>
                    </a:cubicBezTo>
                    <a:cubicBezTo>
                      <a:pt x="2266" y="594"/>
                      <a:pt x="2273" y="603"/>
                      <a:pt x="2276" y="617"/>
                    </a:cubicBezTo>
                    <a:cubicBezTo>
                      <a:pt x="2282" y="611"/>
                      <a:pt x="2281" y="596"/>
                      <a:pt x="2293" y="597"/>
                    </a:cubicBezTo>
                    <a:cubicBezTo>
                      <a:pt x="2294" y="614"/>
                      <a:pt x="2307" y="617"/>
                      <a:pt x="2310" y="633"/>
                    </a:cubicBezTo>
                    <a:cubicBezTo>
                      <a:pt x="2303" y="631"/>
                      <a:pt x="2301" y="624"/>
                      <a:pt x="2293" y="625"/>
                    </a:cubicBezTo>
                    <a:cubicBezTo>
                      <a:pt x="2306" y="649"/>
                      <a:pt x="2323" y="669"/>
                      <a:pt x="2333" y="696"/>
                    </a:cubicBezTo>
                    <a:cubicBezTo>
                      <a:pt x="2338" y="684"/>
                      <a:pt x="2332" y="682"/>
                      <a:pt x="2333" y="664"/>
                    </a:cubicBezTo>
                    <a:cubicBezTo>
                      <a:pt x="2338" y="664"/>
                      <a:pt x="2343" y="681"/>
                      <a:pt x="2347" y="668"/>
                    </a:cubicBezTo>
                    <a:cubicBezTo>
                      <a:pt x="2340" y="654"/>
                      <a:pt x="2310" y="649"/>
                      <a:pt x="2316" y="633"/>
                    </a:cubicBezTo>
                    <a:cubicBezTo>
                      <a:pt x="2329" y="642"/>
                      <a:pt x="2333" y="638"/>
                      <a:pt x="2347" y="648"/>
                    </a:cubicBezTo>
                    <a:cubicBezTo>
                      <a:pt x="2357" y="641"/>
                      <a:pt x="2339" y="624"/>
                      <a:pt x="2347" y="621"/>
                    </a:cubicBezTo>
                    <a:close/>
                    <a:moveTo>
                      <a:pt x="2343" y="1182"/>
                    </a:moveTo>
                    <a:cubicBezTo>
                      <a:pt x="2359" y="1177"/>
                      <a:pt x="2366" y="1161"/>
                      <a:pt x="2370" y="1142"/>
                    </a:cubicBezTo>
                    <a:cubicBezTo>
                      <a:pt x="2349" y="1147"/>
                      <a:pt x="2371" y="1127"/>
                      <a:pt x="2360" y="1122"/>
                    </a:cubicBezTo>
                    <a:cubicBezTo>
                      <a:pt x="2359" y="1145"/>
                      <a:pt x="2348" y="1155"/>
                      <a:pt x="2333" y="1162"/>
                    </a:cubicBezTo>
                    <a:cubicBezTo>
                      <a:pt x="2332" y="1150"/>
                      <a:pt x="2316" y="1155"/>
                      <a:pt x="2306" y="1154"/>
                    </a:cubicBezTo>
                    <a:cubicBezTo>
                      <a:pt x="2312" y="1173"/>
                      <a:pt x="2301" y="1176"/>
                      <a:pt x="2306" y="1186"/>
                    </a:cubicBezTo>
                    <a:cubicBezTo>
                      <a:pt x="2311" y="1182"/>
                      <a:pt x="2326" y="1200"/>
                      <a:pt x="2333" y="1206"/>
                    </a:cubicBezTo>
                    <a:cubicBezTo>
                      <a:pt x="2347" y="1192"/>
                      <a:pt x="2334" y="1170"/>
                      <a:pt x="2353" y="1162"/>
                    </a:cubicBezTo>
                    <a:cubicBezTo>
                      <a:pt x="2353" y="1173"/>
                      <a:pt x="2343" y="1171"/>
                      <a:pt x="2343" y="1182"/>
                    </a:cubicBezTo>
                    <a:close/>
                    <a:moveTo>
                      <a:pt x="2323" y="422"/>
                    </a:moveTo>
                    <a:cubicBezTo>
                      <a:pt x="2324" y="414"/>
                      <a:pt x="2319" y="414"/>
                      <a:pt x="2316" y="410"/>
                    </a:cubicBezTo>
                    <a:cubicBezTo>
                      <a:pt x="2327" y="399"/>
                      <a:pt x="2337" y="414"/>
                      <a:pt x="2347" y="418"/>
                    </a:cubicBezTo>
                    <a:cubicBezTo>
                      <a:pt x="2351" y="408"/>
                      <a:pt x="2339" y="398"/>
                      <a:pt x="2347" y="398"/>
                    </a:cubicBezTo>
                    <a:cubicBezTo>
                      <a:pt x="2350" y="403"/>
                      <a:pt x="2352" y="410"/>
                      <a:pt x="2360" y="410"/>
                    </a:cubicBezTo>
                    <a:cubicBezTo>
                      <a:pt x="2363" y="392"/>
                      <a:pt x="2350" y="392"/>
                      <a:pt x="2350" y="378"/>
                    </a:cubicBezTo>
                    <a:cubicBezTo>
                      <a:pt x="2357" y="377"/>
                      <a:pt x="2357" y="383"/>
                      <a:pt x="2360" y="386"/>
                    </a:cubicBezTo>
                    <a:cubicBezTo>
                      <a:pt x="2363" y="373"/>
                      <a:pt x="2355" y="373"/>
                      <a:pt x="2353" y="366"/>
                    </a:cubicBezTo>
                    <a:cubicBezTo>
                      <a:pt x="2333" y="379"/>
                      <a:pt x="2314" y="365"/>
                      <a:pt x="2296" y="366"/>
                    </a:cubicBezTo>
                    <a:cubicBezTo>
                      <a:pt x="2290" y="368"/>
                      <a:pt x="2296" y="385"/>
                      <a:pt x="2289" y="386"/>
                    </a:cubicBezTo>
                    <a:cubicBezTo>
                      <a:pt x="2283" y="377"/>
                      <a:pt x="2280" y="365"/>
                      <a:pt x="2266" y="366"/>
                    </a:cubicBezTo>
                    <a:cubicBezTo>
                      <a:pt x="2264" y="373"/>
                      <a:pt x="2270" y="399"/>
                      <a:pt x="2279" y="406"/>
                    </a:cubicBezTo>
                    <a:cubicBezTo>
                      <a:pt x="2281" y="386"/>
                      <a:pt x="2281" y="410"/>
                      <a:pt x="2289" y="406"/>
                    </a:cubicBezTo>
                    <a:cubicBezTo>
                      <a:pt x="2296" y="405"/>
                      <a:pt x="2292" y="392"/>
                      <a:pt x="2300" y="394"/>
                    </a:cubicBezTo>
                    <a:cubicBezTo>
                      <a:pt x="2297" y="399"/>
                      <a:pt x="2310" y="436"/>
                      <a:pt x="2316" y="430"/>
                    </a:cubicBezTo>
                    <a:cubicBezTo>
                      <a:pt x="2306" y="425"/>
                      <a:pt x="2318" y="411"/>
                      <a:pt x="2323" y="422"/>
                    </a:cubicBezTo>
                    <a:close/>
                    <a:moveTo>
                      <a:pt x="2300" y="720"/>
                    </a:moveTo>
                    <a:cubicBezTo>
                      <a:pt x="2300" y="723"/>
                      <a:pt x="2300" y="725"/>
                      <a:pt x="2300" y="728"/>
                    </a:cubicBezTo>
                    <a:cubicBezTo>
                      <a:pt x="2298" y="728"/>
                      <a:pt x="2296" y="729"/>
                      <a:pt x="2296" y="732"/>
                    </a:cubicBezTo>
                    <a:cubicBezTo>
                      <a:pt x="2318" y="737"/>
                      <a:pt x="2314" y="772"/>
                      <a:pt x="2333" y="788"/>
                    </a:cubicBezTo>
                    <a:cubicBezTo>
                      <a:pt x="2332" y="764"/>
                      <a:pt x="2324" y="729"/>
                      <a:pt x="2300" y="720"/>
                    </a:cubicBezTo>
                    <a:close/>
                    <a:moveTo>
                      <a:pt x="2286" y="1409"/>
                    </a:moveTo>
                    <a:cubicBezTo>
                      <a:pt x="2298" y="1410"/>
                      <a:pt x="2306" y="1406"/>
                      <a:pt x="2310" y="1397"/>
                    </a:cubicBezTo>
                    <a:cubicBezTo>
                      <a:pt x="2299" y="1391"/>
                      <a:pt x="2291" y="1398"/>
                      <a:pt x="2286" y="1409"/>
                    </a:cubicBezTo>
                    <a:close/>
                    <a:moveTo>
                      <a:pt x="2269" y="645"/>
                    </a:moveTo>
                    <a:cubicBezTo>
                      <a:pt x="2276" y="652"/>
                      <a:pt x="2281" y="684"/>
                      <a:pt x="2296" y="668"/>
                    </a:cubicBezTo>
                    <a:cubicBezTo>
                      <a:pt x="2286" y="666"/>
                      <a:pt x="2267" y="636"/>
                      <a:pt x="2269" y="645"/>
                    </a:cubicBezTo>
                    <a:close/>
                    <a:moveTo>
                      <a:pt x="2259" y="716"/>
                    </a:moveTo>
                    <a:cubicBezTo>
                      <a:pt x="2255" y="732"/>
                      <a:pt x="2269" y="726"/>
                      <a:pt x="2269" y="736"/>
                    </a:cubicBezTo>
                    <a:cubicBezTo>
                      <a:pt x="2263" y="740"/>
                      <a:pt x="2258" y="724"/>
                      <a:pt x="2256" y="736"/>
                    </a:cubicBezTo>
                    <a:cubicBezTo>
                      <a:pt x="2265" y="740"/>
                      <a:pt x="2272" y="746"/>
                      <a:pt x="2279" y="752"/>
                    </a:cubicBezTo>
                    <a:cubicBezTo>
                      <a:pt x="2280" y="755"/>
                      <a:pt x="2279" y="760"/>
                      <a:pt x="2283" y="760"/>
                    </a:cubicBezTo>
                    <a:cubicBezTo>
                      <a:pt x="2283" y="754"/>
                      <a:pt x="2282" y="746"/>
                      <a:pt x="2289" y="748"/>
                    </a:cubicBezTo>
                    <a:cubicBezTo>
                      <a:pt x="2286" y="733"/>
                      <a:pt x="2288" y="713"/>
                      <a:pt x="2273" y="712"/>
                    </a:cubicBezTo>
                    <a:cubicBezTo>
                      <a:pt x="2283" y="706"/>
                      <a:pt x="2284" y="715"/>
                      <a:pt x="2293" y="708"/>
                    </a:cubicBezTo>
                    <a:cubicBezTo>
                      <a:pt x="2295" y="694"/>
                      <a:pt x="2277" y="695"/>
                      <a:pt x="2286" y="684"/>
                    </a:cubicBezTo>
                    <a:cubicBezTo>
                      <a:pt x="2272" y="678"/>
                      <a:pt x="2286" y="705"/>
                      <a:pt x="2276" y="704"/>
                    </a:cubicBezTo>
                    <a:cubicBezTo>
                      <a:pt x="2275" y="688"/>
                      <a:pt x="2253" y="676"/>
                      <a:pt x="2246" y="680"/>
                    </a:cubicBezTo>
                    <a:cubicBezTo>
                      <a:pt x="2250" y="683"/>
                      <a:pt x="2244" y="691"/>
                      <a:pt x="2249" y="700"/>
                    </a:cubicBezTo>
                    <a:cubicBezTo>
                      <a:pt x="2244" y="711"/>
                      <a:pt x="2235" y="693"/>
                      <a:pt x="2232" y="704"/>
                    </a:cubicBezTo>
                    <a:cubicBezTo>
                      <a:pt x="2240" y="707"/>
                      <a:pt x="2241" y="717"/>
                      <a:pt x="2249" y="720"/>
                    </a:cubicBezTo>
                    <a:cubicBezTo>
                      <a:pt x="2248" y="714"/>
                      <a:pt x="2254" y="709"/>
                      <a:pt x="2256" y="716"/>
                    </a:cubicBezTo>
                    <a:cubicBezTo>
                      <a:pt x="2251" y="718"/>
                      <a:pt x="2255" y="721"/>
                      <a:pt x="2259" y="716"/>
                    </a:cubicBezTo>
                    <a:close/>
                    <a:moveTo>
                      <a:pt x="2289" y="1365"/>
                    </a:moveTo>
                    <a:cubicBezTo>
                      <a:pt x="2287" y="1354"/>
                      <a:pt x="2294" y="1355"/>
                      <a:pt x="2293" y="1345"/>
                    </a:cubicBezTo>
                    <a:cubicBezTo>
                      <a:pt x="2280" y="1344"/>
                      <a:pt x="2275" y="1364"/>
                      <a:pt x="2289" y="1365"/>
                    </a:cubicBezTo>
                    <a:close/>
                    <a:moveTo>
                      <a:pt x="2236" y="430"/>
                    </a:moveTo>
                    <a:cubicBezTo>
                      <a:pt x="2241" y="434"/>
                      <a:pt x="2244" y="441"/>
                      <a:pt x="2249" y="445"/>
                    </a:cubicBezTo>
                    <a:cubicBezTo>
                      <a:pt x="2258" y="435"/>
                      <a:pt x="2280" y="465"/>
                      <a:pt x="2289" y="453"/>
                    </a:cubicBezTo>
                    <a:cubicBezTo>
                      <a:pt x="2272" y="443"/>
                      <a:pt x="2246" y="426"/>
                      <a:pt x="2236" y="430"/>
                    </a:cubicBezTo>
                    <a:close/>
                    <a:moveTo>
                      <a:pt x="2269" y="808"/>
                    </a:moveTo>
                    <a:cubicBezTo>
                      <a:pt x="2280" y="806"/>
                      <a:pt x="2283" y="817"/>
                      <a:pt x="2286" y="804"/>
                    </a:cubicBezTo>
                    <a:cubicBezTo>
                      <a:pt x="2280" y="793"/>
                      <a:pt x="2275" y="803"/>
                      <a:pt x="2269" y="796"/>
                    </a:cubicBezTo>
                    <a:cubicBezTo>
                      <a:pt x="2278" y="784"/>
                      <a:pt x="2261" y="776"/>
                      <a:pt x="2263" y="760"/>
                    </a:cubicBezTo>
                    <a:cubicBezTo>
                      <a:pt x="2236" y="761"/>
                      <a:pt x="2254" y="733"/>
                      <a:pt x="2229" y="732"/>
                    </a:cubicBezTo>
                    <a:cubicBezTo>
                      <a:pt x="2228" y="745"/>
                      <a:pt x="2238" y="745"/>
                      <a:pt x="2236" y="760"/>
                    </a:cubicBezTo>
                    <a:cubicBezTo>
                      <a:pt x="2280" y="774"/>
                      <a:pt x="2252" y="848"/>
                      <a:pt x="2286" y="875"/>
                    </a:cubicBezTo>
                    <a:cubicBezTo>
                      <a:pt x="2289" y="844"/>
                      <a:pt x="2276" y="823"/>
                      <a:pt x="2269" y="808"/>
                    </a:cubicBezTo>
                    <a:close/>
                    <a:moveTo>
                      <a:pt x="2276" y="1182"/>
                    </a:moveTo>
                    <a:cubicBezTo>
                      <a:pt x="2276" y="1187"/>
                      <a:pt x="2277" y="1193"/>
                      <a:pt x="2273" y="1194"/>
                    </a:cubicBezTo>
                    <a:cubicBezTo>
                      <a:pt x="2265" y="1193"/>
                      <a:pt x="2262" y="1197"/>
                      <a:pt x="2263" y="1206"/>
                    </a:cubicBezTo>
                    <a:cubicBezTo>
                      <a:pt x="2280" y="1215"/>
                      <a:pt x="2275" y="1204"/>
                      <a:pt x="2289" y="1214"/>
                    </a:cubicBezTo>
                    <a:cubicBezTo>
                      <a:pt x="2284" y="1200"/>
                      <a:pt x="2295" y="1184"/>
                      <a:pt x="2276" y="1182"/>
                    </a:cubicBezTo>
                    <a:close/>
                    <a:moveTo>
                      <a:pt x="2259" y="1504"/>
                    </a:moveTo>
                    <a:cubicBezTo>
                      <a:pt x="2271" y="1503"/>
                      <a:pt x="2274" y="1490"/>
                      <a:pt x="2283" y="1485"/>
                    </a:cubicBezTo>
                    <a:cubicBezTo>
                      <a:pt x="2271" y="1486"/>
                      <a:pt x="2264" y="1495"/>
                      <a:pt x="2259" y="1504"/>
                    </a:cubicBezTo>
                    <a:close/>
                    <a:moveTo>
                      <a:pt x="2252" y="1457"/>
                    </a:moveTo>
                    <a:cubicBezTo>
                      <a:pt x="2257" y="1445"/>
                      <a:pt x="2264" y="1436"/>
                      <a:pt x="2269" y="1425"/>
                    </a:cubicBezTo>
                    <a:cubicBezTo>
                      <a:pt x="2265" y="1425"/>
                      <a:pt x="2260" y="1425"/>
                      <a:pt x="2256" y="1425"/>
                    </a:cubicBezTo>
                    <a:cubicBezTo>
                      <a:pt x="2252" y="1437"/>
                      <a:pt x="2250" y="1452"/>
                      <a:pt x="2242" y="1461"/>
                    </a:cubicBezTo>
                    <a:cubicBezTo>
                      <a:pt x="2250" y="1460"/>
                      <a:pt x="2255" y="1462"/>
                      <a:pt x="2256" y="1469"/>
                    </a:cubicBezTo>
                    <a:cubicBezTo>
                      <a:pt x="2247" y="1458"/>
                      <a:pt x="2240" y="1470"/>
                      <a:pt x="2236" y="1477"/>
                    </a:cubicBezTo>
                    <a:cubicBezTo>
                      <a:pt x="2237" y="1451"/>
                      <a:pt x="2226" y="1440"/>
                      <a:pt x="2242" y="1429"/>
                    </a:cubicBezTo>
                    <a:cubicBezTo>
                      <a:pt x="2241" y="1410"/>
                      <a:pt x="2236" y="1404"/>
                      <a:pt x="2236" y="1393"/>
                    </a:cubicBezTo>
                    <a:cubicBezTo>
                      <a:pt x="2230" y="1401"/>
                      <a:pt x="2228" y="1413"/>
                      <a:pt x="2219" y="1417"/>
                    </a:cubicBezTo>
                    <a:cubicBezTo>
                      <a:pt x="2217" y="1404"/>
                      <a:pt x="2226" y="1401"/>
                      <a:pt x="2219" y="1393"/>
                    </a:cubicBezTo>
                    <a:cubicBezTo>
                      <a:pt x="2207" y="1392"/>
                      <a:pt x="2208" y="1407"/>
                      <a:pt x="2202" y="1413"/>
                    </a:cubicBezTo>
                    <a:cubicBezTo>
                      <a:pt x="2206" y="1415"/>
                      <a:pt x="2210" y="1417"/>
                      <a:pt x="2212" y="1421"/>
                    </a:cubicBezTo>
                    <a:cubicBezTo>
                      <a:pt x="2205" y="1427"/>
                      <a:pt x="2195" y="1441"/>
                      <a:pt x="2209" y="1449"/>
                    </a:cubicBezTo>
                    <a:cubicBezTo>
                      <a:pt x="2202" y="1450"/>
                      <a:pt x="2201" y="1444"/>
                      <a:pt x="2195" y="1445"/>
                    </a:cubicBezTo>
                    <a:cubicBezTo>
                      <a:pt x="2194" y="1465"/>
                      <a:pt x="2186" y="1474"/>
                      <a:pt x="2182" y="1481"/>
                    </a:cubicBezTo>
                    <a:cubicBezTo>
                      <a:pt x="2195" y="1479"/>
                      <a:pt x="2205" y="1473"/>
                      <a:pt x="2212" y="1465"/>
                    </a:cubicBezTo>
                    <a:cubicBezTo>
                      <a:pt x="2209" y="1486"/>
                      <a:pt x="2234" y="1473"/>
                      <a:pt x="2239" y="1485"/>
                    </a:cubicBezTo>
                    <a:cubicBezTo>
                      <a:pt x="2229" y="1481"/>
                      <a:pt x="2233" y="1493"/>
                      <a:pt x="2232" y="1500"/>
                    </a:cubicBezTo>
                    <a:cubicBezTo>
                      <a:pt x="2251" y="1497"/>
                      <a:pt x="2256" y="1478"/>
                      <a:pt x="2269" y="1469"/>
                    </a:cubicBezTo>
                    <a:cubicBezTo>
                      <a:pt x="2265" y="1463"/>
                      <a:pt x="2253" y="1467"/>
                      <a:pt x="2252" y="1457"/>
                    </a:cubicBezTo>
                    <a:close/>
                    <a:moveTo>
                      <a:pt x="2246" y="1393"/>
                    </a:moveTo>
                    <a:cubicBezTo>
                      <a:pt x="2248" y="1384"/>
                      <a:pt x="2253" y="1377"/>
                      <a:pt x="2252" y="1365"/>
                    </a:cubicBezTo>
                    <a:cubicBezTo>
                      <a:pt x="2244" y="1364"/>
                      <a:pt x="2240" y="1390"/>
                      <a:pt x="2246" y="1393"/>
                    </a:cubicBezTo>
                    <a:close/>
                    <a:moveTo>
                      <a:pt x="2246" y="597"/>
                    </a:moveTo>
                    <a:cubicBezTo>
                      <a:pt x="2234" y="593"/>
                      <a:pt x="2241" y="609"/>
                      <a:pt x="2239" y="617"/>
                    </a:cubicBezTo>
                    <a:cubicBezTo>
                      <a:pt x="2251" y="615"/>
                      <a:pt x="2248" y="606"/>
                      <a:pt x="2246" y="597"/>
                    </a:cubicBezTo>
                    <a:close/>
                    <a:moveTo>
                      <a:pt x="2239" y="537"/>
                    </a:moveTo>
                    <a:cubicBezTo>
                      <a:pt x="2232" y="510"/>
                      <a:pt x="2200" y="512"/>
                      <a:pt x="2199" y="477"/>
                    </a:cubicBezTo>
                    <a:cubicBezTo>
                      <a:pt x="2179" y="472"/>
                      <a:pt x="2166" y="457"/>
                      <a:pt x="2148" y="449"/>
                    </a:cubicBezTo>
                    <a:cubicBezTo>
                      <a:pt x="2141" y="479"/>
                      <a:pt x="2166" y="482"/>
                      <a:pt x="2178" y="497"/>
                    </a:cubicBezTo>
                    <a:cubicBezTo>
                      <a:pt x="2185" y="496"/>
                      <a:pt x="2177" y="491"/>
                      <a:pt x="2182" y="489"/>
                    </a:cubicBezTo>
                    <a:cubicBezTo>
                      <a:pt x="2186" y="493"/>
                      <a:pt x="2191" y="494"/>
                      <a:pt x="2199" y="493"/>
                    </a:cubicBezTo>
                    <a:cubicBezTo>
                      <a:pt x="2197" y="516"/>
                      <a:pt x="2218" y="510"/>
                      <a:pt x="2222" y="525"/>
                    </a:cubicBezTo>
                    <a:cubicBezTo>
                      <a:pt x="2212" y="530"/>
                      <a:pt x="2214" y="519"/>
                      <a:pt x="2209" y="517"/>
                    </a:cubicBezTo>
                    <a:cubicBezTo>
                      <a:pt x="2215" y="528"/>
                      <a:pt x="2222" y="560"/>
                      <a:pt x="2236" y="549"/>
                    </a:cubicBezTo>
                    <a:cubicBezTo>
                      <a:pt x="2232" y="546"/>
                      <a:pt x="2223" y="530"/>
                      <a:pt x="2229" y="529"/>
                    </a:cubicBezTo>
                    <a:cubicBezTo>
                      <a:pt x="2230" y="534"/>
                      <a:pt x="2233" y="537"/>
                      <a:pt x="2239" y="537"/>
                    </a:cubicBezTo>
                    <a:close/>
                    <a:moveTo>
                      <a:pt x="2202" y="577"/>
                    </a:moveTo>
                    <a:cubicBezTo>
                      <a:pt x="2212" y="585"/>
                      <a:pt x="2211" y="606"/>
                      <a:pt x="2232" y="601"/>
                    </a:cubicBezTo>
                    <a:cubicBezTo>
                      <a:pt x="2233" y="591"/>
                      <a:pt x="2227" y="588"/>
                      <a:pt x="2226" y="581"/>
                    </a:cubicBezTo>
                    <a:cubicBezTo>
                      <a:pt x="2213" y="588"/>
                      <a:pt x="2205" y="569"/>
                      <a:pt x="2202" y="577"/>
                    </a:cubicBezTo>
                    <a:close/>
                    <a:moveTo>
                      <a:pt x="2178" y="1811"/>
                    </a:moveTo>
                    <a:cubicBezTo>
                      <a:pt x="2189" y="1806"/>
                      <a:pt x="2201" y="1801"/>
                      <a:pt x="2205" y="1787"/>
                    </a:cubicBezTo>
                    <a:cubicBezTo>
                      <a:pt x="2190" y="1787"/>
                      <a:pt x="2189" y="1805"/>
                      <a:pt x="2178" y="1811"/>
                    </a:cubicBezTo>
                    <a:close/>
                    <a:moveTo>
                      <a:pt x="2175" y="577"/>
                    </a:moveTo>
                    <a:cubicBezTo>
                      <a:pt x="2182" y="598"/>
                      <a:pt x="2179" y="620"/>
                      <a:pt x="2202" y="629"/>
                    </a:cubicBezTo>
                    <a:cubicBezTo>
                      <a:pt x="2201" y="602"/>
                      <a:pt x="2189" y="588"/>
                      <a:pt x="2175" y="577"/>
                    </a:cubicBezTo>
                    <a:close/>
                    <a:moveTo>
                      <a:pt x="2178" y="1425"/>
                    </a:moveTo>
                    <a:cubicBezTo>
                      <a:pt x="2175" y="1421"/>
                      <a:pt x="2159" y="1413"/>
                      <a:pt x="2158" y="1421"/>
                    </a:cubicBezTo>
                    <a:cubicBezTo>
                      <a:pt x="2163" y="1429"/>
                      <a:pt x="2122" y="1482"/>
                      <a:pt x="2138" y="1445"/>
                    </a:cubicBezTo>
                    <a:cubicBezTo>
                      <a:pt x="2128" y="1447"/>
                      <a:pt x="2119" y="1451"/>
                      <a:pt x="2118" y="1465"/>
                    </a:cubicBezTo>
                    <a:cubicBezTo>
                      <a:pt x="2142" y="1466"/>
                      <a:pt x="2110" y="1481"/>
                      <a:pt x="2121" y="1489"/>
                    </a:cubicBezTo>
                    <a:cubicBezTo>
                      <a:pt x="2152" y="1467"/>
                      <a:pt x="2169" y="1444"/>
                      <a:pt x="2199" y="1429"/>
                    </a:cubicBezTo>
                    <a:cubicBezTo>
                      <a:pt x="2197" y="1421"/>
                      <a:pt x="2203" y="1403"/>
                      <a:pt x="2195" y="1401"/>
                    </a:cubicBezTo>
                    <a:cubicBezTo>
                      <a:pt x="2191" y="1418"/>
                      <a:pt x="2188" y="1413"/>
                      <a:pt x="2178" y="1425"/>
                    </a:cubicBezTo>
                    <a:close/>
                    <a:moveTo>
                      <a:pt x="2162" y="1493"/>
                    </a:moveTo>
                    <a:cubicBezTo>
                      <a:pt x="2171" y="1492"/>
                      <a:pt x="2176" y="1486"/>
                      <a:pt x="2175" y="1473"/>
                    </a:cubicBezTo>
                    <a:cubicBezTo>
                      <a:pt x="2166" y="1474"/>
                      <a:pt x="2164" y="1483"/>
                      <a:pt x="2162" y="1493"/>
                    </a:cubicBezTo>
                    <a:close/>
                    <a:moveTo>
                      <a:pt x="2128" y="541"/>
                    </a:moveTo>
                    <a:cubicBezTo>
                      <a:pt x="2120" y="544"/>
                      <a:pt x="2114" y="548"/>
                      <a:pt x="2115" y="561"/>
                    </a:cubicBezTo>
                    <a:cubicBezTo>
                      <a:pt x="2127" y="570"/>
                      <a:pt x="2146" y="593"/>
                      <a:pt x="2162" y="585"/>
                    </a:cubicBezTo>
                    <a:cubicBezTo>
                      <a:pt x="2152" y="569"/>
                      <a:pt x="2115" y="571"/>
                      <a:pt x="2128" y="541"/>
                    </a:cubicBezTo>
                    <a:close/>
                    <a:moveTo>
                      <a:pt x="2108" y="1883"/>
                    </a:moveTo>
                    <a:cubicBezTo>
                      <a:pt x="2112" y="1893"/>
                      <a:pt x="2106" y="1895"/>
                      <a:pt x="2111" y="1899"/>
                    </a:cubicBezTo>
                    <a:cubicBezTo>
                      <a:pt x="2128" y="1883"/>
                      <a:pt x="2128" y="1869"/>
                      <a:pt x="2141" y="1855"/>
                    </a:cubicBezTo>
                    <a:cubicBezTo>
                      <a:pt x="2127" y="1860"/>
                      <a:pt x="2120" y="1875"/>
                      <a:pt x="2108" y="1883"/>
                    </a:cubicBezTo>
                    <a:close/>
                    <a:moveTo>
                      <a:pt x="2104" y="477"/>
                    </a:moveTo>
                    <a:cubicBezTo>
                      <a:pt x="2100" y="441"/>
                      <a:pt x="2085" y="415"/>
                      <a:pt x="2057" y="406"/>
                    </a:cubicBezTo>
                    <a:cubicBezTo>
                      <a:pt x="2064" y="419"/>
                      <a:pt x="2045" y="422"/>
                      <a:pt x="2044" y="414"/>
                    </a:cubicBezTo>
                    <a:cubicBezTo>
                      <a:pt x="2046" y="414"/>
                      <a:pt x="2048" y="410"/>
                      <a:pt x="2044" y="410"/>
                    </a:cubicBezTo>
                    <a:cubicBezTo>
                      <a:pt x="2028" y="458"/>
                      <a:pt x="2089" y="457"/>
                      <a:pt x="2104" y="477"/>
                    </a:cubicBezTo>
                    <a:close/>
                    <a:moveTo>
                      <a:pt x="2118" y="461"/>
                    </a:moveTo>
                    <a:cubicBezTo>
                      <a:pt x="2122" y="437"/>
                      <a:pt x="2110" y="410"/>
                      <a:pt x="2088" y="406"/>
                    </a:cubicBezTo>
                    <a:cubicBezTo>
                      <a:pt x="2101" y="420"/>
                      <a:pt x="2095" y="458"/>
                      <a:pt x="2118" y="461"/>
                    </a:cubicBezTo>
                    <a:close/>
                    <a:moveTo>
                      <a:pt x="2067" y="310"/>
                    </a:moveTo>
                    <a:cubicBezTo>
                      <a:pt x="2077" y="326"/>
                      <a:pt x="2097" y="324"/>
                      <a:pt x="2111" y="334"/>
                    </a:cubicBezTo>
                    <a:cubicBezTo>
                      <a:pt x="2109" y="322"/>
                      <a:pt x="2123" y="329"/>
                      <a:pt x="2118" y="314"/>
                    </a:cubicBezTo>
                    <a:cubicBezTo>
                      <a:pt x="2101" y="314"/>
                      <a:pt x="2090" y="307"/>
                      <a:pt x="2081" y="298"/>
                    </a:cubicBezTo>
                    <a:cubicBezTo>
                      <a:pt x="2086" y="298"/>
                      <a:pt x="2083" y="287"/>
                      <a:pt x="2081" y="294"/>
                    </a:cubicBezTo>
                    <a:cubicBezTo>
                      <a:pt x="2078" y="301"/>
                      <a:pt x="2068" y="301"/>
                      <a:pt x="2067" y="310"/>
                    </a:cubicBezTo>
                    <a:close/>
                    <a:moveTo>
                      <a:pt x="2091" y="525"/>
                    </a:moveTo>
                    <a:cubicBezTo>
                      <a:pt x="2101" y="521"/>
                      <a:pt x="2097" y="534"/>
                      <a:pt x="2098" y="541"/>
                    </a:cubicBezTo>
                    <a:cubicBezTo>
                      <a:pt x="2106" y="541"/>
                      <a:pt x="2111" y="535"/>
                      <a:pt x="2111" y="525"/>
                    </a:cubicBezTo>
                    <a:cubicBezTo>
                      <a:pt x="2109" y="522"/>
                      <a:pt x="2092" y="516"/>
                      <a:pt x="2091" y="525"/>
                    </a:cubicBezTo>
                    <a:close/>
                    <a:moveTo>
                      <a:pt x="2081" y="1927"/>
                    </a:moveTo>
                    <a:cubicBezTo>
                      <a:pt x="2083" y="1927"/>
                      <a:pt x="2085" y="1927"/>
                      <a:pt x="2088" y="1927"/>
                    </a:cubicBezTo>
                    <a:cubicBezTo>
                      <a:pt x="2088" y="1929"/>
                      <a:pt x="2088" y="1931"/>
                      <a:pt x="2091" y="1930"/>
                    </a:cubicBezTo>
                    <a:cubicBezTo>
                      <a:pt x="2089" y="1914"/>
                      <a:pt x="2105" y="1921"/>
                      <a:pt x="2104" y="1907"/>
                    </a:cubicBezTo>
                    <a:cubicBezTo>
                      <a:pt x="2096" y="1913"/>
                      <a:pt x="2082" y="1911"/>
                      <a:pt x="2081" y="1927"/>
                    </a:cubicBezTo>
                    <a:close/>
                    <a:moveTo>
                      <a:pt x="2057" y="1759"/>
                    </a:moveTo>
                    <a:cubicBezTo>
                      <a:pt x="2059" y="1749"/>
                      <a:pt x="2079" y="1740"/>
                      <a:pt x="2071" y="1731"/>
                    </a:cubicBezTo>
                    <a:cubicBezTo>
                      <a:pt x="2066" y="1738"/>
                      <a:pt x="2045" y="1745"/>
                      <a:pt x="2057" y="1759"/>
                    </a:cubicBezTo>
                    <a:close/>
                    <a:moveTo>
                      <a:pt x="2067" y="513"/>
                    </a:moveTo>
                    <a:cubicBezTo>
                      <a:pt x="2061" y="512"/>
                      <a:pt x="2061" y="518"/>
                      <a:pt x="2057" y="521"/>
                    </a:cubicBezTo>
                    <a:cubicBezTo>
                      <a:pt x="2052" y="511"/>
                      <a:pt x="2038" y="510"/>
                      <a:pt x="2047" y="493"/>
                    </a:cubicBezTo>
                    <a:cubicBezTo>
                      <a:pt x="2038" y="489"/>
                      <a:pt x="2033" y="489"/>
                      <a:pt x="2024" y="493"/>
                    </a:cubicBezTo>
                    <a:cubicBezTo>
                      <a:pt x="2024" y="488"/>
                      <a:pt x="2029" y="485"/>
                      <a:pt x="2020" y="485"/>
                    </a:cubicBezTo>
                    <a:cubicBezTo>
                      <a:pt x="2019" y="515"/>
                      <a:pt x="2036" y="523"/>
                      <a:pt x="2040" y="545"/>
                    </a:cubicBezTo>
                    <a:cubicBezTo>
                      <a:pt x="2052" y="540"/>
                      <a:pt x="2053" y="536"/>
                      <a:pt x="2067" y="541"/>
                    </a:cubicBezTo>
                    <a:cubicBezTo>
                      <a:pt x="2055" y="523"/>
                      <a:pt x="2073" y="527"/>
                      <a:pt x="2067" y="513"/>
                    </a:cubicBezTo>
                    <a:close/>
                    <a:moveTo>
                      <a:pt x="2027" y="441"/>
                    </a:moveTo>
                    <a:cubicBezTo>
                      <a:pt x="2035" y="427"/>
                      <a:pt x="2026" y="411"/>
                      <a:pt x="2010" y="406"/>
                    </a:cubicBezTo>
                    <a:cubicBezTo>
                      <a:pt x="2011" y="425"/>
                      <a:pt x="2022" y="407"/>
                      <a:pt x="2024" y="426"/>
                    </a:cubicBezTo>
                    <a:cubicBezTo>
                      <a:pt x="2003" y="443"/>
                      <a:pt x="2020" y="475"/>
                      <a:pt x="2040" y="477"/>
                    </a:cubicBezTo>
                    <a:cubicBezTo>
                      <a:pt x="2045" y="468"/>
                      <a:pt x="2032" y="462"/>
                      <a:pt x="2040" y="461"/>
                    </a:cubicBezTo>
                    <a:cubicBezTo>
                      <a:pt x="2050" y="470"/>
                      <a:pt x="2055" y="484"/>
                      <a:pt x="2067" y="489"/>
                    </a:cubicBezTo>
                    <a:cubicBezTo>
                      <a:pt x="2056" y="472"/>
                      <a:pt x="2040" y="444"/>
                      <a:pt x="2027" y="441"/>
                    </a:cubicBezTo>
                    <a:close/>
                    <a:moveTo>
                      <a:pt x="2040" y="306"/>
                    </a:moveTo>
                    <a:cubicBezTo>
                      <a:pt x="2038" y="322"/>
                      <a:pt x="2057" y="331"/>
                      <a:pt x="2061" y="326"/>
                    </a:cubicBezTo>
                    <a:cubicBezTo>
                      <a:pt x="2050" y="324"/>
                      <a:pt x="2058" y="300"/>
                      <a:pt x="2040" y="306"/>
                    </a:cubicBezTo>
                    <a:close/>
                    <a:moveTo>
                      <a:pt x="2040" y="334"/>
                    </a:moveTo>
                    <a:cubicBezTo>
                      <a:pt x="2039" y="346"/>
                      <a:pt x="2043" y="352"/>
                      <a:pt x="2054" y="350"/>
                    </a:cubicBezTo>
                    <a:cubicBezTo>
                      <a:pt x="2056" y="337"/>
                      <a:pt x="2045" y="339"/>
                      <a:pt x="2040" y="334"/>
                    </a:cubicBezTo>
                    <a:close/>
                    <a:moveTo>
                      <a:pt x="2024" y="266"/>
                    </a:moveTo>
                    <a:cubicBezTo>
                      <a:pt x="2021" y="265"/>
                      <a:pt x="2020" y="263"/>
                      <a:pt x="2020" y="258"/>
                    </a:cubicBezTo>
                    <a:cubicBezTo>
                      <a:pt x="1999" y="254"/>
                      <a:pt x="1995" y="257"/>
                      <a:pt x="1980" y="266"/>
                    </a:cubicBezTo>
                    <a:cubicBezTo>
                      <a:pt x="1989" y="294"/>
                      <a:pt x="2017" y="268"/>
                      <a:pt x="2030" y="298"/>
                    </a:cubicBezTo>
                    <a:cubicBezTo>
                      <a:pt x="2030" y="283"/>
                      <a:pt x="2009" y="275"/>
                      <a:pt x="2024" y="266"/>
                    </a:cubicBezTo>
                    <a:close/>
                    <a:moveTo>
                      <a:pt x="1970" y="1879"/>
                    </a:moveTo>
                    <a:cubicBezTo>
                      <a:pt x="1980" y="1860"/>
                      <a:pt x="2020" y="1855"/>
                      <a:pt x="2017" y="1835"/>
                    </a:cubicBezTo>
                    <a:cubicBezTo>
                      <a:pt x="2007" y="1838"/>
                      <a:pt x="1960" y="1849"/>
                      <a:pt x="1970" y="1879"/>
                    </a:cubicBezTo>
                    <a:close/>
                    <a:moveTo>
                      <a:pt x="2010" y="1807"/>
                    </a:moveTo>
                    <a:cubicBezTo>
                      <a:pt x="2000" y="1809"/>
                      <a:pt x="1994" y="1814"/>
                      <a:pt x="1990" y="1823"/>
                    </a:cubicBezTo>
                    <a:cubicBezTo>
                      <a:pt x="2001" y="1823"/>
                      <a:pt x="2008" y="1818"/>
                      <a:pt x="2010" y="1807"/>
                    </a:cubicBezTo>
                    <a:close/>
                    <a:moveTo>
                      <a:pt x="1956" y="310"/>
                    </a:moveTo>
                    <a:cubicBezTo>
                      <a:pt x="1965" y="305"/>
                      <a:pt x="1974" y="334"/>
                      <a:pt x="1997" y="326"/>
                    </a:cubicBezTo>
                    <a:cubicBezTo>
                      <a:pt x="1987" y="307"/>
                      <a:pt x="1973" y="293"/>
                      <a:pt x="1960" y="278"/>
                    </a:cubicBezTo>
                    <a:cubicBezTo>
                      <a:pt x="1957" y="292"/>
                      <a:pt x="1951" y="279"/>
                      <a:pt x="1940" y="282"/>
                    </a:cubicBezTo>
                    <a:cubicBezTo>
                      <a:pt x="1937" y="300"/>
                      <a:pt x="1957" y="291"/>
                      <a:pt x="1960" y="302"/>
                    </a:cubicBezTo>
                    <a:cubicBezTo>
                      <a:pt x="1956" y="303"/>
                      <a:pt x="1952" y="309"/>
                      <a:pt x="1956" y="310"/>
                    </a:cubicBezTo>
                    <a:close/>
                    <a:moveTo>
                      <a:pt x="1970" y="2002"/>
                    </a:moveTo>
                    <a:cubicBezTo>
                      <a:pt x="1972" y="2003"/>
                      <a:pt x="1974" y="2006"/>
                      <a:pt x="1973" y="2010"/>
                    </a:cubicBezTo>
                    <a:cubicBezTo>
                      <a:pt x="1978" y="2001"/>
                      <a:pt x="1995" y="2007"/>
                      <a:pt x="1997" y="1994"/>
                    </a:cubicBezTo>
                    <a:cubicBezTo>
                      <a:pt x="1987" y="1999"/>
                      <a:pt x="1974" y="2000"/>
                      <a:pt x="1970" y="2002"/>
                    </a:cubicBezTo>
                    <a:close/>
                    <a:moveTo>
                      <a:pt x="1980" y="1891"/>
                    </a:moveTo>
                    <a:cubicBezTo>
                      <a:pt x="1960" y="1897"/>
                      <a:pt x="1976" y="1892"/>
                      <a:pt x="1970" y="1883"/>
                    </a:cubicBezTo>
                    <a:cubicBezTo>
                      <a:pt x="1969" y="1887"/>
                      <a:pt x="1965" y="1887"/>
                      <a:pt x="1960" y="1887"/>
                    </a:cubicBezTo>
                    <a:cubicBezTo>
                      <a:pt x="1957" y="1915"/>
                      <a:pt x="1918" y="1901"/>
                      <a:pt x="1913" y="1927"/>
                    </a:cubicBezTo>
                    <a:cubicBezTo>
                      <a:pt x="1932" y="1911"/>
                      <a:pt x="1972" y="1919"/>
                      <a:pt x="1980" y="1891"/>
                    </a:cubicBezTo>
                    <a:close/>
                    <a:moveTo>
                      <a:pt x="1990" y="1895"/>
                    </a:moveTo>
                    <a:cubicBezTo>
                      <a:pt x="1977" y="1902"/>
                      <a:pt x="1967" y="1912"/>
                      <a:pt x="1956" y="1923"/>
                    </a:cubicBezTo>
                    <a:cubicBezTo>
                      <a:pt x="1972" y="1918"/>
                      <a:pt x="1982" y="1908"/>
                      <a:pt x="1990" y="1895"/>
                    </a:cubicBezTo>
                    <a:close/>
                    <a:moveTo>
                      <a:pt x="1919" y="2102"/>
                    </a:moveTo>
                    <a:cubicBezTo>
                      <a:pt x="1925" y="2126"/>
                      <a:pt x="1962" y="2117"/>
                      <a:pt x="1963" y="2094"/>
                    </a:cubicBezTo>
                    <a:cubicBezTo>
                      <a:pt x="1949" y="2097"/>
                      <a:pt x="1934" y="2099"/>
                      <a:pt x="1919" y="2102"/>
                    </a:cubicBezTo>
                    <a:close/>
                    <a:moveTo>
                      <a:pt x="1903" y="1978"/>
                    </a:moveTo>
                    <a:cubicBezTo>
                      <a:pt x="1902" y="1993"/>
                      <a:pt x="1919" y="1992"/>
                      <a:pt x="1923" y="1982"/>
                    </a:cubicBezTo>
                    <a:cubicBezTo>
                      <a:pt x="1919" y="1978"/>
                      <a:pt x="1911" y="1978"/>
                      <a:pt x="1903" y="1978"/>
                    </a:cubicBezTo>
                    <a:close/>
                    <a:moveTo>
                      <a:pt x="1899" y="2114"/>
                    </a:moveTo>
                    <a:cubicBezTo>
                      <a:pt x="1883" y="2113"/>
                      <a:pt x="1865" y="2131"/>
                      <a:pt x="1852" y="2122"/>
                    </a:cubicBezTo>
                    <a:cubicBezTo>
                      <a:pt x="1858" y="2123"/>
                      <a:pt x="1861" y="2116"/>
                      <a:pt x="1855" y="2114"/>
                    </a:cubicBezTo>
                    <a:cubicBezTo>
                      <a:pt x="1834" y="2133"/>
                      <a:pt x="1804" y="2117"/>
                      <a:pt x="1788" y="2141"/>
                    </a:cubicBezTo>
                    <a:cubicBezTo>
                      <a:pt x="1822" y="2125"/>
                      <a:pt x="1864" y="2145"/>
                      <a:pt x="1899" y="2114"/>
                    </a:cubicBezTo>
                    <a:close/>
                    <a:moveTo>
                      <a:pt x="1818" y="2169"/>
                    </a:moveTo>
                    <a:cubicBezTo>
                      <a:pt x="1824" y="2182"/>
                      <a:pt x="1827" y="2178"/>
                      <a:pt x="1828" y="2189"/>
                    </a:cubicBezTo>
                    <a:cubicBezTo>
                      <a:pt x="1864" y="2183"/>
                      <a:pt x="1888" y="2165"/>
                      <a:pt x="1906" y="2138"/>
                    </a:cubicBezTo>
                    <a:cubicBezTo>
                      <a:pt x="1901" y="2138"/>
                      <a:pt x="1898" y="2136"/>
                      <a:pt x="1896" y="2134"/>
                    </a:cubicBezTo>
                    <a:cubicBezTo>
                      <a:pt x="1891" y="2136"/>
                      <a:pt x="1895" y="2149"/>
                      <a:pt x="1889" y="2149"/>
                    </a:cubicBezTo>
                    <a:cubicBezTo>
                      <a:pt x="1871" y="2144"/>
                      <a:pt x="1852" y="2143"/>
                      <a:pt x="1842" y="2138"/>
                    </a:cubicBezTo>
                    <a:cubicBezTo>
                      <a:pt x="1840" y="2161"/>
                      <a:pt x="1874" y="2150"/>
                      <a:pt x="1876" y="2157"/>
                    </a:cubicBezTo>
                    <a:cubicBezTo>
                      <a:pt x="1857" y="2171"/>
                      <a:pt x="1839" y="2170"/>
                      <a:pt x="1818" y="2169"/>
                    </a:cubicBezTo>
                    <a:close/>
                    <a:moveTo>
                      <a:pt x="1704" y="215"/>
                    </a:moveTo>
                    <a:cubicBezTo>
                      <a:pt x="1704" y="209"/>
                      <a:pt x="1708" y="209"/>
                      <a:pt x="1707" y="203"/>
                    </a:cubicBezTo>
                    <a:cubicBezTo>
                      <a:pt x="1690" y="199"/>
                      <a:pt x="1678" y="188"/>
                      <a:pt x="1680" y="171"/>
                    </a:cubicBezTo>
                    <a:cubicBezTo>
                      <a:pt x="1668" y="171"/>
                      <a:pt x="1654" y="168"/>
                      <a:pt x="1650" y="179"/>
                    </a:cubicBezTo>
                    <a:cubicBezTo>
                      <a:pt x="1660" y="187"/>
                      <a:pt x="1680" y="183"/>
                      <a:pt x="1680" y="203"/>
                    </a:cubicBezTo>
                    <a:cubicBezTo>
                      <a:pt x="1676" y="203"/>
                      <a:pt x="1671" y="202"/>
                      <a:pt x="1670" y="207"/>
                    </a:cubicBezTo>
                    <a:cubicBezTo>
                      <a:pt x="1674" y="214"/>
                      <a:pt x="1672" y="228"/>
                      <a:pt x="1684" y="234"/>
                    </a:cubicBezTo>
                    <a:cubicBezTo>
                      <a:pt x="1684" y="230"/>
                      <a:pt x="1683" y="223"/>
                      <a:pt x="1687" y="222"/>
                    </a:cubicBezTo>
                    <a:cubicBezTo>
                      <a:pt x="1691" y="232"/>
                      <a:pt x="1698" y="239"/>
                      <a:pt x="1711" y="238"/>
                    </a:cubicBezTo>
                    <a:cubicBezTo>
                      <a:pt x="1711" y="223"/>
                      <a:pt x="1694" y="229"/>
                      <a:pt x="1691" y="218"/>
                    </a:cubicBezTo>
                    <a:cubicBezTo>
                      <a:pt x="1704" y="217"/>
                      <a:pt x="1687" y="208"/>
                      <a:pt x="1704" y="215"/>
                    </a:cubicBezTo>
                    <a:close/>
                    <a:moveTo>
                      <a:pt x="1593" y="2157"/>
                    </a:moveTo>
                    <a:cubicBezTo>
                      <a:pt x="1618" y="2157"/>
                      <a:pt x="1659" y="2158"/>
                      <a:pt x="1674" y="2134"/>
                    </a:cubicBezTo>
                    <a:cubicBezTo>
                      <a:pt x="1654" y="2123"/>
                      <a:pt x="1612" y="2127"/>
                      <a:pt x="1593" y="2157"/>
                    </a:cubicBezTo>
                    <a:close/>
                    <a:moveTo>
                      <a:pt x="1415" y="59"/>
                    </a:moveTo>
                    <a:cubicBezTo>
                      <a:pt x="1410" y="59"/>
                      <a:pt x="1407" y="61"/>
                      <a:pt x="1405" y="63"/>
                    </a:cubicBezTo>
                    <a:cubicBezTo>
                      <a:pt x="1405" y="66"/>
                      <a:pt x="1405" y="69"/>
                      <a:pt x="1405" y="71"/>
                    </a:cubicBezTo>
                    <a:cubicBezTo>
                      <a:pt x="1414" y="72"/>
                      <a:pt x="1419" y="78"/>
                      <a:pt x="1428" y="79"/>
                    </a:cubicBezTo>
                    <a:cubicBezTo>
                      <a:pt x="1430" y="64"/>
                      <a:pt x="1402" y="75"/>
                      <a:pt x="1415" y="59"/>
                    </a:cubicBezTo>
                    <a:close/>
                    <a:moveTo>
                      <a:pt x="1341" y="2145"/>
                    </a:moveTo>
                    <a:cubicBezTo>
                      <a:pt x="1346" y="2150"/>
                      <a:pt x="1370" y="2153"/>
                      <a:pt x="1374" y="2145"/>
                    </a:cubicBezTo>
                    <a:cubicBezTo>
                      <a:pt x="1365" y="2146"/>
                      <a:pt x="1348" y="2134"/>
                      <a:pt x="1341" y="2145"/>
                    </a:cubicBezTo>
                    <a:close/>
                    <a:moveTo>
                      <a:pt x="1287" y="2149"/>
                    </a:moveTo>
                    <a:cubicBezTo>
                      <a:pt x="1300" y="2152"/>
                      <a:pt x="1324" y="2166"/>
                      <a:pt x="1334" y="2149"/>
                    </a:cubicBezTo>
                    <a:cubicBezTo>
                      <a:pt x="1315" y="2155"/>
                      <a:pt x="1298" y="2139"/>
                      <a:pt x="1287" y="2149"/>
                    </a:cubicBezTo>
                    <a:close/>
                    <a:moveTo>
                      <a:pt x="1196" y="2118"/>
                    </a:moveTo>
                    <a:cubicBezTo>
                      <a:pt x="1220" y="2127"/>
                      <a:pt x="1253" y="2144"/>
                      <a:pt x="1280" y="2138"/>
                    </a:cubicBezTo>
                    <a:cubicBezTo>
                      <a:pt x="1280" y="2132"/>
                      <a:pt x="1284" y="2132"/>
                      <a:pt x="1283" y="2126"/>
                    </a:cubicBezTo>
                    <a:cubicBezTo>
                      <a:pt x="1249" y="2131"/>
                      <a:pt x="1223" y="2107"/>
                      <a:pt x="1196" y="2118"/>
                    </a:cubicBezTo>
                    <a:close/>
                    <a:moveTo>
                      <a:pt x="1253" y="2161"/>
                    </a:moveTo>
                    <a:cubicBezTo>
                      <a:pt x="1259" y="2161"/>
                      <a:pt x="1278" y="2174"/>
                      <a:pt x="1277" y="2157"/>
                    </a:cubicBezTo>
                    <a:cubicBezTo>
                      <a:pt x="1270" y="2160"/>
                      <a:pt x="1255" y="2153"/>
                      <a:pt x="1253" y="2161"/>
                    </a:cubicBezTo>
                    <a:close/>
                    <a:moveTo>
                      <a:pt x="1172" y="163"/>
                    </a:moveTo>
                    <a:cubicBezTo>
                      <a:pt x="1184" y="155"/>
                      <a:pt x="1183" y="181"/>
                      <a:pt x="1189" y="167"/>
                    </a:cubicBezTo>
                    <a:cubicBezTo>
                      <a:pt x="1187" y="167"/>
                      <a:pt x="1185" y="166"/>
                      <a:pt x="1186" y="163"/>
                    </a:cubicBezTo>
                    <a:cubicBezTo>
                      <a:pt x="1188" y="162"/>
                      <a:pt x="1192" y="163"/>
                      <a:pt x="1193" y="159"/>
                    </a:cubicBezTo>
                    <a:cubicBezTo>
                      <a:pt x="1187" y="152"/>
                      <a:pt x="1175" y="155"/>
                      <a:pt x="1172" y="163"/>
                    </a:cubicBezTo>
                    <a:close/>
                    <a:moveTo>
                      <a:pt x="1166" y="107"/>
                    </a:moveTo>
                    <a:cubicBezTo>
                      <a:pt x="1171" y="102"/>
                      <a:pt x="1177" y="106"/>
                      <a:pt x="1189" y="107"/>
                    </a:cubicBezTo>
                    <a:cubicBezTo>
                      <a:pt x="1194" y="92"/>
                      <a:pt x="1150" y="98"/>
                      <a:pt x="1166" y="107"/>
                    </a:cubicBezTo>
                    <a:close/>
                    <a:moveTo>
                      <a:pt x="1007" y="1927"/>
                    </a:moveTo>
                    <a:cubicBezTo>
                      <a:pt x="1044" y="1955"/>
                      <a:pt x="1085" y="1978"/>
                      <a:pt x="1132" y="1994"/>
                    </a:cubicBezTo>
                    <a:cubicBezTo>
                      <a:pt x="1127" y="1980"/>
                      <a:pt x="1143" y="1992"/>
                      <a:pt x="1142" y="1982"/>
                    </a:cubicBezTo>
                    <a:cubicBezTo>
                      <a:pt x="1089" y="1979"/>
                      <a:pt x="1058" y="1929"/>
                      <a:pt x="1007" y="1927"/>
                    </a:cubicBezTo>
                    <a:close/>
                    <a:moveTo>
                      <a:pt x="1058" y="167"/>
                    </a:moveTo>
                    <a:cubicBezTo>
                      <a:pt x="1057" y="172"/>
                      <a:pt x="1053" y="174"/>
                      <a:pt x="1055" y="183"/>
                    </a:cubicBezTo>
                    <a:cubicBezTo>
                      <a:pt x="1082" y="167"/>
                      <a:pt x="1110" y="177"/>
                      <a:pt x="1132" y="155"/>
                    </a:cubicBezTo>
                    <a:cubicBezTo>
                      <a:pt x="1112" y="151"/>
                      <a:pt x="1104" y="156"/>
                      <a:pt x="1088" y="151"/>
                    </a:cubicBezTo>
                    <a:cubicBezTo>
                      <a:pt x="1084" y="167"/>
                      <a:pt x="1068" y="179"/>
                      <a:pt x="1058" y="167"/>
                    </a:cubicBezTo>
                    <a:close/>
                    <a:moveTo>
                      <a:pt x="1014" y="159"/>
                    </a:moveTo>
                    <a:cubicBezTo>
                      <a:pt x="1011" y="163"/>
                      <a:pt x="1010" y="169"/>
                      <a:pt x="1011" y="179"/>
                    </a:cubicBezTo>
                    <a:cubicBezTo>
                      <a:pt x="1024" y="176"/>
                      <a:pt x="1037" y="173"/>
                      <a:pt x="1041" y="159"/>
                    </a:cubicBezTo>
                    <a:cubicBezTo>
                      <a:pt x="1029" y="160"/>
                      <a:pt x="1025" y="165"/>
                      <a:pt x="1014" y="159"/>
                    </a:cubicBezTo>
                    <a:close/>
                    <a:moveTo>
                      <a:pt x="984" y="222"/>
                    </a:moveTo>
                    <a:cubicBezTo>
                      <a:pt x="992" y="219"/>
                      <a:pt x="1003" y="219"/>
                      <a:pt x="1004" y="207"/>
                    </a:cubicBezTo>
                    <a:cubicBezTo>
                      <a:pt x="992" y="205"/>
                      <a:pt x="984" y="210"/>
                      <a:pt x="984" y="222"/>
                    </a:cubicBezTo>
                    <a:close/>
                    <a:moveTo>
                      <a:pt x="900" y="2225"/>
                    </a:moveTo>
                    <a:cubicBezTo>
                      <a:pt x="928" y="2229"/>
                      <a:pt x="966" y="2263"/>
                      <a:pt x="981" y="2257"/>
                    </a:cubicBezTo>
                    <a:cubicBezTo>
                      <a:pt x="954" y="2248"/>
                      <a:pt x="933" y="2212"/>
                      <a:pt x="900" y="2225"/>
                    </a:cubicBezTo>
                    <a:close/>
                    <a:moveTo>
                      <a:pt x="927" y="2130"/>
                    </a:moveTo>
                    <a:cubicBezTo>
                      <a:pt x="943" y="2140"/>
                      <a:pt x="957" y="2153"/>
                      <a:pt x="977" y="2157"/>
                    </a:cubicBezTo>
                    <a:cubicBezTo>
                      <a:pt x="972" y="2137"/>
                      <a:pt x="939" y="2128"/>
                      <a:pt x="927" y="2130"/>
                    </a:cubicBezTo>
                    <a:close/>
                    <a:moveTo>
                      <a:pt x="944" y="282"/>
                    </a:moveTo>
                    <a:cubicBezTo>
                      <a:pt x="955" y="283"/>
                      <a:pt x="964" y="280"/>
                      <a:pt x="967" y="270"/>
                    </a:cubicBezTo>
                    <a:cubicBezTo>
                      <a:pt x="958" y="273"/>
                      <a:pt x="948" y="274"/>
                      <a:pt x="944" y="282"/>
                    </a:cubicBezTo>
                    <a:close/>
                    <a:moveTo>
                      <a:pt x="923" y="246"/>
                    </a:moveTo>
                    <a:cubicBezTo>
                      <a:pt x="926" y="257"/>
                      <a:pt x="917" y="254"/>
                      <a:pt x="917" y="262"/>
                    </a:cubicBezTo>
                    <a:cubicBezTo>
                      <a:pt x="940" y="272"/>
                      <a:pt x="938" y="236"/>
                      <a:pt x="954" y="250"/>
                    </a:cubicBezTo>
                    <a:cubicBezTo>
                      <a:pt x="949" y="222"/>
                      <a:pt x="934" y="259"/>
                      <a:pt x="923" y="246"/>
                    </a:cubicBezTo>
                    <a:close/>
                    <a:moveTo>
                      <a:pt x="728" y="493"/>
                    </a:moveTo>
                    <a:cubicBezTo>
                      <a:pt x="722" y="488"/>
                      <a:pt x="718" y="471"/>
                      <a:pt x="735" y="477"/>
                    </a:cubicBezTo>
                    <a:cubicBezTo>
                      <a:pt x="737" y="465"/>
                      <a:pt x="723" y="472"/>
                      <a:pt x="728" y="457"/>
                    </a:cubicBezTo>
                    <a:cubicBezTo>
                      <a:pt x="739" y="470"/>
                      <a:pt x="758" y="460"/>
                      <a:pt x="752" y="445"/>
                    </a:cubicBezTo>
                    <a:cubicBezTo>
                      <a:pt x="740" y="442"/>
                      <a:pt x="747" y="462"/>
                      <a:pt x="735" y="457"/>
                    </a:cubicBezTo>
                    <a:cubicBezTo>
                      <a:pt x="737" y="437"/>
                      <a:pt x="717" y="467"/>
                      <a:pt x="715" y="453"/>
                    </a:cubicBezTo>
                    <a:cubicBezTo>
                      <a:pt x="730" y="432"/>
                      <a:pt x="757" y="446"/>
                      <a:pt x="769" y="426"/>
                    </a:cubicBezTo>
                    <a:cubicBezTo>
                      <a:pt x="764" y="421"/>
                      <a:pt x="753" y="422"/>
                      <a:pt x="755" y="410"/>
                    </a:cubicBezTo>
                    <a:cubicBezTo>
                      <a:pt x="759" y="409"/>
                      <a:pt x="765" y="410"/>
                      <a:pt x="765" y="406"/>
                    </a:cubicBezTo>
                    <a:cubicBezTo>
                      <a:pt x="757" y="405"/>
                      <a:pt x="757" y="395"/>
                      <a:pt x="762" y="390"/>
                    </a:cubicBezTo>
                    <a:cubicBezTo>
                      <a:pt x="739" y="401"/>
                      <a:pt x="705" y="437"/>
                      <a:pt x="715" y="461"/>
                    </a:cubicBezTo>
                    <a:cubicBezTo>
                      <a:pt x="713" y="474"/>
                      <a:pt x="686" y="477"/>
                      <a:pt x="698" y="493"/>
                    </a:cubicBezTo>
                    <a:cubicBezTo>
                      <a:pt x="707" y="487"/>
                      <a:pt x="716" y="490"/>
                      <a:pt x="728" y="493"/>
                    </a:cubicBezTo>
                    <a:close/>
                    <a:moveTo>
                      <a:pt x="624" y="593"/>
                    </a:moveTo>
                    <a:cubicBezTo>
                      <a:pt x="651" y="566"/>
                      <a:pt x="707" y="581"/>
                      <a:pt x="725" y="529"/>
                    </a:cubicBezTo>
                    <a:cubicBezTo>
                      <a:pt x="700" y="520"/>
                      <a:pt x="655" y="540"/>
                      <a:pt x="651" y="565"/>
                    </a:cubicBezTo>
                    <a:cubicBezTo>
                      <a:pt x="651" y="562"/>
                      <a:pt x="662" y="553"/>
                      <a:pt x="661" y="561"/>
                    </a:cubicBezTo>
                    <a:cubicBezTo>
                      <a:pt x="655" y="577"/>
                      <a:pt x="621" y="580"/>
                      <a:pt x="624" y="593"/>
                    </a:cubicBezTo>
                    <a:close/>
                    <a:moveTo>
                      <a:pt x="678" y="378"/>
                    </a:moveTo>
                    <a:cubicBezTo>
                      <a:pt x="688" y="373"/>
                      <a:pt x="686" y="384"/>
                      <a:pt x="691" y="386"/>
                    </a:cubicBezTo>
                    <a:cubicBezTo>
                      <a:pt x="691" y="379"/>
                      <a:pt x="700" y="383"/>
                      <a:pt x="698" y="374"/>
                    </a:cubicBezTo>
                    <a:cubicBezTo>
                      <a:pt x="692" y="376"/>
                      <a:pt x="678" y="369"/>
                      <a:pt x="678" y="378"/>
                    </a:cubicBezTo>
                    <a:close/>
                    <a:moveTo>
                      <a:pt x="624" y="577"/>
                    </a:moveTo>
                    <a:cubicBezTo>
                      <a:pt x="624" y="572"/>
                      <a:pt x="624" y="566"/>
                      <a:pt x="624" y="561"/>
                    </a:cubicBezTo>
                    <a:cubicBezTo>
                      <a:pt x="611" y="574"/>
                      <a:pt x="611" y="556"/>
                      <a:pt x="600" y="565"/>
                    </a:cubicBezTo>
                    <a:cubicBezTo>
                      <a:pt x="613" y="562"/>
                      <a:pt x="605" y="581"/>
                      <a:pt x="597" y="577"/>
                    </a:cubicBezTo>
                    <a:cubicBezTo>
                      <a:pt x="597" y="573"/>
                      <a:pt x="597" y="569"/>
                      <a:pt x="597" y="565"/>
                    </a:cubicBezTo>
                    <a:cubicBezTo>
                      <a:pt x="585" y="566"/>
                      <a:pt x="580" y="577"/>
                      <a:pt x="577" y="589"/>
                    </a:cubicBezTo>
                    <a:cubicBezTo>
                      <a:pt x="590" y="575"/>
                      <a:pt x="601" y="584"/>
                      <a:pt x="617" y="577"/>
                    </a:cubicBezTo>
                    <a:cubicBezTo>
                      <a:pt x="615" y="577"/>
                      <a:pt x="613" y="574"/>
                      <a:pt x="617" y="573"/>
                    </a:cubicBezTo>
                    <a:cubicBezTo>
                      <a:pt x="618" y="576"/>
                      <a:pt x="620" y="577"/>
                      <a:pt x="624" y="577"/>
                    </a:cubicBezTo>
                    <a:close/>
                    <a:moveTo>
                      <a:pt x="597" y="541"/>
                    </a:moveTo>
                    <a:cubicBezTo>
                      <a:pt x="601" y="549"/>
                      <a:pt x="623" y="532"/>
                      <a:pt x="614" y="525"/>
                    </a:cubicBezTo>
                    <a:cubicBezTo>
                      <a:pt x="614" y="537"/>
                      <a:pt x="597" y="529"/>
                      <a:pt x="597" y="541"/>
                    </a:cubicBezTo>
                    <a:close/>
                    <a:moveTo>
                      <a:pt x="617" y="1763"/>
                    </a:moveTo>
                    <a:cubicBezTo>
                      <a:pt x="611" y="1764"/>
                      <a:pt x="610" y="1759"/>
                      <a:pt x="604" y="1759"/>
                    </a:cubicBezTo>
                    <a:cubicBezTo>
                      <a:pt x="603" y="1771"/>
                      <a:pt x="613" y="1790"/>
                      <a:pt x="617" y="1783"/>
                    </a:cubicBezTo>
                    <a:cubicBezTo>
                      <a:pt x="607" y="1780"/>
                      <a:pt x="619" y="1770"/>
                      <a:pt x="617" y="1763"/>
                    </a:cubicBezTo>
                    <a:close/>
                    <a:moveTo>
                      <a:pt x="590" y="609"/>
                    </a:moveTo>
                    <a:cubicBezTo>
                      <a:pt x="605" y="612"/>
                      <a:pt x="604" y="595"/>
                      <a:pt x="610" y="589"/>
                    </a:cubicBezTo>
                    <a:cubicBezTo>
                      <a:pt x="603" y="594"/>
                      <a:pt x="589" y="592"/>
                      <a:pt x="590" y="609"/>
                    </a:cubicBezTo>
                    <a:close/>
                    <a:moveTo>
                      <a:pt x="570" y="553"/>
                    </a:moveTo>
                    <a:cubicBezTo>
                      <a:pt x="582" y="554"/>
                      <a:pt x="590" y="550"/>
                      <a:pt x="594" y="541"/>
                    </a:cubicBezTo>
                    <a:cubicBezTo>
                      <a:pt x="585" y="544"/>
                      <a:pt x="570" y="540"/>
                      <a:pt x="570" y="553"/>
                    </a:cubicBezTo>
                    <a:close/>
                    <a:moveTo>
                      <a:pt x="560" y="1696"/>
                    </a:moveTo>
                    <a:cubicBezTo>
                      <a:pt x="563" y="1717"/>
                      <a:pt x="579" y="1744"/>
                      <a:pt x="590" y="1743"/>
                    </a:cubicBezTo>
                    <a:cubicBezTo>
                      <a:pt x="576" y="1732"/>
                      <a:pt x="573" y="1708"/>
                      <a:pt x="560" y="1696"/>
                    </a:cubicBezTo>
                    <a:close/>
                    <a:moveTo>
                      <a:pt x="550" y="1166"/>
                    </a:moveTo>
                    <a:cubicBezTo>
                      <a:pt x="548" y="1171"/>
                      <a:pt x="543" y="1173"/>
                      <a:pt x="536" y="1174"/>
                    </a:cubicBezTo>
                    <a:cubicBezTo>
                      <a:pt x="537" y="1169"/>
                      <a:pt x="541" y="1168"/>
                      <a:pt x="540" y="1162"/>
                    </a:cubicBezTo>
                    <a:cubicBezTo>
                      <a:pt x="513" y="1171"/>
                      <a:pt x="528" y="1204"/>
                      <a:pt x="536" y="1222"/>
                    </a:cubicBezTo>
                    <a:cubicBezTo>
                      <a:pt x="546" y="1209"/>
                      <a:pt x="554" y="1195"/>
                      <a:pt x="560" y="1178"/>
                    </a:cubicBezTo>
                    <a:cubicBezTo>
                      <a:pt x="546" y="1180"/>
                      <a:pt x="563" y="1167"/>
                      <a:pt x="550" y="1166"/>
                    </a:cubicBezTo>
                    <a:close/>
                    <a:moveTo>
                      <a:pt x="536" y="1704"/>
                    </a:moveTo>
                    <a:cubicBezTo>
                      <a:pt x="546" y="1710"/>
                      <a:pt x="549" y="1744"/>
                      <a:pt x="560" y="1735"/>
                    </a:cubicBezTo>
                    <a:cubicBezTo>
                      <a:pt x="551" y="1730"/>
                      <a:pt x="554" y="1710"/>
                      <a:pt x="550" y="1700"/>
                    </a:cubicBezTo>
                    <a:cubicBezTo>
                      <a:pt x="541" y="1705"/>
                      <a:pt x="539" y="1698"/>
                      <a:pt x="536" y="1704"/>
                    </a:cubicBezTo>
                    <a:close/>
                    <a:moveTo>
                      <a:pt x="543" y="1668"/>
                    </a:moveTo>
                    <a:cubicBezTo>
                      <a:pt x="540" y="1674"/>
                      <a:pt x="542" y="1699"/>
                      <a:pt x="557" y="1696"/>
                    </a:cubicBezTo>
                    <a:cubicBezTo>
                      <a:pt x="557" y="1681"/>
                      <a:pt x="551" y="1673"/>
                      <a:pt x="543" y="1668"/>
                    </a:cubicBezTo>
                    <a:close/>
                    <a:moveTo>
                      <a:pt x="520" y="1664"/>
                    </a:moveTo>
                    <a:cubicBezTo>
                      <a:pt x="519" y="1677"/>
                      <a:pt x="529" y="1700"/>
                      <a:pt x="536" y="1692"/>
                    </a:cubicBezTo>
                    <a:cubicBezTo>
                      <a:pt x="528" y="1685"/>
                      <a:pt x="527" y="1671"/>
                      <a:pt x="520" y="1664"/>
                    </a:cubicBezTo>
                    <a:close/>
                    <a:moveTo>
                      <a:pt x="526" y="1114"/>
                    </a:moveTo>
                    <a:cubicBezTo>
                      <a:pt x="514" y="1110"/>
                      <a:pt x="517" y="1124"/>
                      <a:pt x="506" y="1122"/>
                    </a:cubicBezTo>
                    <a:cubicBezTo>
                      <a:pt x="506" y="1117"/>
                      <a:pt x="520" y="1110"/>
                      <a:pt x="509" y="1106"/>
                    </a:cubicBezTo>
                    <a:cubicBezTo>
                      <a:pt x="509" y="1111"/>
                      <a:pt x="505" y="1109"/>
                      <a:pt x="506" y="1102"/>
                    </a:cubicBezTo>
                    <a:cubicBezTo>
                      <a:pt x="501" y="1102"/>
                      <a:pt x="499" y="1104"/>
                      <a:pt x="496" y="1106"/>
                    </a:cubicBezTo>
                    <a:cubicBezTo>
                      <a:pt x="500" y="1101"/>
                      <a:pt x="498" y="1094"/>
                      <a:pt x="493" y="1090"/>
                    </a:cubicBezTo>
                    <a:cubicBezTo>
                      <a:pt x="482" y="1132"/>
                      <a:pt x="510" y="1152"/>
                      <a:pt x="499" y="1182"/>
                    </a:cubicBezTo>
                    <a:cubicBezTo>
                      <a:pt x="514" y="1179"/>
                      <a:pt x="502" y="1160"/>
                      <a:pt x="523" y="1158"/>
                    </a:cubicBezTo>
                    <a:cubicBezTo>
                      <a:pt x="517" y="1156"/>
                      <a:pt x="524" y="1153"/>
                      <a:pt x="523" y="1146"/>
                    </a:cubicBezTo>
                    <a:cubicBezTo>
                      <a:pt x="515" y="1141"/>
                      <a:pt x="507" y="1155"/>
                      <a:pt x="506" y="1146"/>
                    </a:cubicBezTo>
                    <a:cubicBezTo>
                      <a:pt x="510" y="1133"/>
                      <a:pt x="520" y="1125"/>
                      <a:pt x="526" y="1114"/>
                    </a:cubicBezTo>
                    <a:close/>
                    <a:moveTo>
                      <a:pt x="496" y="1831"/>
                    </a:moveTo>
                    <a:cubicBezTo>
                      <a:pt x="503" y="1834"/>
                      <a:pt x="509" y="1857"/>
                      <a:pt x="516" y="1847"/>
                    </a:cubicBezTo>
                    <a:cubicBezTo>
                      <a:pt x="507" y="1847"/>
                      <a:pt x="505" y="1818"/>
                      <a:pt x="496" y="1831"/>
                    </a:cubicBezTo>
                    <a:close/>
                    <a:moveTo>
                      <a:pt x="499" y="1047"/>
                    </a:moveTo>
                    <a:cubicBezTo>
                      <a:pt x="491" y="1058"/>
                      <a:pt x="493" y="1077"/>
                      <a:pt x="496" y="1086"/>
                    </a:cubicBezTo>
                    <a:cubicBezTo>
                      <a:pt x="498" y="1081"/>
                      <a:pt x="501" y="1076"/>
                      <a:pt x="503" y="1071"/>
                    </a:cubicBezTo>
                    <a:cubicBezTo>
                      <a:pt x="485" y="1073"/>
                      <a:pt x="513" y="1052"/>
                      <a:pt x="499" y="1047"/>
                    </a:cubicBezTo>
                    <a:close/>
                    <a:moveTo>
                      <a:pt x="466" y="1719"/>
                    </a:moveTo>
                    <a:cubicBezTo>
                      <a:pt x="472" y="1732"/>
                      <a:pt x="479" y="1744"/>
                      <a:pt x="489" y="1751"/>
                    </a:cubicBezTo>
                    <a:cubicBezTo>
                      <a:pt x="488" y="1735"/>
                      <a:pt x="479" y="1708"/>
                      <a:pt x="466" y="1719"/>
                    </a:cubicBezTo>
                    <a:close/>
                    <a:moveTo>
                      <a:pt x="469" y="1055"/>
                    </a:moveTo>
                    <a:cubicBezTo>
                      <a:pt x="464" y="1054"/>
                      <a:pt x="462" y="1056"/>
                      <a:pt x="459" y="1059"/>
                    </a:cubicBezTo>
                    <a:cubicBezTo>
                      <a:pt x="466" y="1078"/>
                      <a:pt x="463" y="1085"/>
                      <a:pt x="459" y="1106"/>
                    </a:cubicBezTo>
                    <a:cubicBezTo>
                      <a:pt x="481" y="1106"/>
                      <a:pt x="471" y="1072"/>
                      <a:pt x="469" y="1055"/>
                    </a:cubicBezTo>
                    <a:close/>
                    <a:moveTo>
                      <a:pt x="452" y="1680"/>
                    </a:moveTo>
                    <a:cubicBezTo>
                      <a:pt x="454" y="1690"/>
                      <a:pt x="459" y="1698"/>
                      <a:pt x="466" y="1704"/>
                    </a:cubicBezTo>
                    <a:cubicBezTo>
                      <a:pt x="465" y="1691"/>
                      <a:pt x="461" y="1682"/>
                      <a:pt x="452" y="1680"/>
                    </a:cubicBezTo>
                    <a:close/>
                    <a:moveTo>
                      <a:pt x="405" y="1405"/>
                    </a:moveTo>
                    <a:cubicBezTo>
                      <a:pt x="399" y="1427"/>
                      <a:pt x="412" y="1427"/>
                      <a:pt x="425" y="1433"/>
                    </a:cubicBezTo>
                    <a:cubicBezTo>
                      <a:pt x="429" y="1423"/>
                      <a:pt x="431" y="1410"/>
                      <a:pt x="439" y="1405"/>
                    </a:cubicBezTo>
                    <a:cubicBezTo>
                      <a:pt x="431" y="1397"/>
                      <a:pt x="413" y="1401"/>
                      <a:pt x="405" y="1405"/>
                    </a:cubicBezTo>
                    <a:close/>
                    <a:moveTo>
                      <a:pt x="378" y="979"/>
                    </a:moveTo>
                    <a:cubicBezTo>
                      <a:pt x="384" y="979"/>
                      <a:pt x="380" y="990"/>
                      <a:pt x="385" y="991"/>
                    </a:cubicBezTo>
                    <a:cubicBezTo>
                      <a:pt x="392" y="982"/>
                      <a:pt x="402" y="976"/>
                      <a:pt x="402" y="959"/>
                    </a:cubicBezTo>
                    <a:cubicBezTo>
                      <a:pt x="387" y="966"/>
                      <a:pt x="388" y="967"/>
                      <a:pt x="378" y="979"/>
                    </a:cubicBezTo>
                    <a:close/>
                    <a:moveTo>
                      <a:pt x="186" y="983"/>
                    </a:moveTo>
                    <a:cubicBezTo>
                      <a:pt x="191" y="966"/>
                      <a:pt x="204" y="937"/>
                      <a:pt x="193" y="915"/>
                    </a:cubicBezTo>
                    <a:cubicBezTo>
                      <a:pt x="190" y="935"/>
                      <a:pt x="176" y="961"/>
                      <a:pt x="186" y="983"/>
                    </a:cubicBezTo>
                    <a:close/>
                    <a:moveTo>
                      <a:pt x="136" y="903"/>
                    </a:moveTo>
                    <a:cubicBezTo>
                      <a:pt x="148" y="906"/>
                      <a:pt x="146" y="892"/>
                      <a:pt x="146" y="879"/>
                    </a:cubicBezTo>
                    <a:cubicBezTo>
                      <a:pt x="136" y="879"/>
                      <a:pt x="136" y="891"/>
                      <a:pt x="136" y="903"/>
                    </a:cubicBezTo>
                    <a:close/>
                    <a:moveTo>
                      <a:pt x="96" y="967"/>
                    </a:moveTo>
                    <a:cubicBezTo>
                      <a:pt x="96" y="999"/>
                      <a:pt x="89" y="1031"/>
                      <a:pt x="102" y="1055"/>
                    </a:cubicBezTo>
                    <a:cubicBezTo>
                      <a:pt x="116" y="1036"/>
                      <a:pt x="116" y="1016"/>
                      <a:pt x="116" y="987"/>
                    </a:cubicBezTo>
                    <a:cubicBezTo>
                      <a:pt x="104" y="989"/>
                      <a:pt x="103" y="979"/>
                      <a:pt x="96" y="967"/>
                    </a:cubicBezTo>
                    <a:close/>
                    <a:moveTo>
                      <a:pt x="62" y="887"/>
                    </a:moveTo>
                    <a:cubicBezTo>
                      <a:pt x="65" y="920"/>
                      <a:pt x="55" y="926"/>
                      <a:pt x="48" y="939"/>
                    </a:cubicBezTo>
                    <a:cubicBezTo>
                      <a:pt x="51" y="945"/>
                      <a:pt x="57" y="948"/>
                      <a:pt x="65" y="947"/>
                    </a:cubicBezTo>
                    <a:cubicBezTo>
                      <a:pt x="67" y="929"/>
                      <a:pt x="79" y="894"/>
                      <a:pt x="62" y="887"/>
                    </a:cubicBezTo>
                    <a:close/>
                    <a:moveTo>
                      <a:pt x="59" y="1011"/>
                    </a:moveTo>
                    <a:cubicBezTo>
                      <a:pt x="52" y="1022"/>
                      <a:pt x="56" y="1049"/>
                      <a:pt x="65" y="1055"/>
                    </a:cubicBezTo>
                    <a:cubicBezTo>
                      <a:pt x="75" y="1043"/>
                      <a:pt x="74" y="1015"/>
                      <a:pt x="59" y="101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648" y="690"/>
                <a:ext cx="1090" cy="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</a:rPr>
                  <a:t>壹</a:t>
                </a:r>
              </a:p>
            </p:txBody>
          </p:sp>
        </p:grpSp>
        <p:sp>
          <p:nvSpPr>
            <p:cNvPr id="36" name="文本框 35"/>
            <p:cNvSpPr txBox="1"/>
            <p:nvPr>
              <p:custDataLst>
                <p:tags r:id="rId9"/>
              </p:custDataLst>
            </p:nvPr>
          </p:nvSpPr>
          <p:spPr>
            <a:xfrm>
              <a:off x="2303" y="839"/>
              <a:ext cx="805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 b="1">
                  <a:latin typeface="汉仪颜楷简" panose="00020600040101010101" charset="-122"/>
                  <a:ea typeface="汉仪颜楷简" panose="00020600040101010101" charset="-122"/>
                </a:rPr>
                <a:t>元朝疆域和民族交融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379621" y="1638701"/>
            <a:ext cx="9432759" cy="3580598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5305" y="932180"/>
            <a:ext cx="10844530" cy="4185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jb3VudCI6NDQuMCwiaGRpZCI6ImMwNDg2NDdhYzc0NGZjYTUwODBjMTFkYWQxZDU1ODFhIiwidXNlckNvdW50IjoxLjB9"/>
  <p:tag name="KSO_WPP_MARK_KEY" val="4c57d7b6-ec9d-4609-8df9-0a9777b2f5f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"/>
  <p:tag name="KSO_WM_UNIT_TABLE_BEAUTIFY" val="smartTable{d9a3b0d6-8b05-4ef5-99c1-09ed32284855}"/>
  <p:tag name="TABLE_ENDDRAG_ORIGIN_RECT" val="864*293"/>
  <p:tag name="TABLE_ENDDRAG_RECT" val="43*111*864*29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6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7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8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7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3"/>
  <p:tag name="KSO_WM_UNIT_TABLE_BEAUTIFY" val="smartTable{ba2cd428-315a-4272-b5c6-5929823ba676}"/>
  <p:tag name="TABLE_ENDDRAG_ORIGIN_RECT" val="851*314"/>
  <p:tag name="TABLE_ENDDRAG_RECT" val="49*201*851*31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4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8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5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7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9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8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3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9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4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0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5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6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0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7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0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8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8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6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0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0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0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8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9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0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2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8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0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3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4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5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6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7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8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9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4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6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7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5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9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0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2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7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3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4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1560</Words>
  <Application>Microsoft Office PowerPoint</Application>
  <PresentationFormat>宽屏</PresentationFormat>
  <Paragraphs>244</Paragraphs>
  <Slides>24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51" baseType="lpstr">
      <vt:lpstr>等线</vt:lpstr>
      <vt:lpstr>方正粗黑宋简体</vt:lpstr>
      <vt:lpstr>方正粗宋_GBK</vt:lpstr>
      <vt:lpstr>方正粗宋简体</vt:lpstr>
      <vt:lpstr>方正大标宋简体</vt:lpstr>
      <vt:lpstr>方正清刻本悦宋简体</vt:lpstr>
      <vt:lpstr>方正姚体</vt:lpstr>
      <vt:lpstr>仿宋</vt:lpstr>
      <vt:lpstr>仿宋_GB2312</vt:lpstr>
      <vt:lpstr>汉仪书魂体简</vt:lpstr>
      <vt:lpstr>汉仪颜楷简</vt:lpstr>
      <vt:lpstr>黑体</vt:lpstr>
      <vt:lpstr>华文楷体</vt:lpstr>
      <vt:lpstr>华文细黑</vt:lpstr>
      <vt:lpstr>华文新魏</vt:lpstr>
      <vt:lpstr>华文行楷</vt:lpstr>
      <vt:lpstr>华文中宋</vt:lpstr>
      <vt:lpstr>楷体</vt:lpstr>
      <vt:lpstr>隶书</vt:lpstr>
      <vt:lpstr>宋体</vt:lpstr>
      <vt:lpstr>微软雅黑</vt:lpstr>
      <vt:lpstr>微软雅黑 Light</vt:lpstr>
      <vt:lpstr>Arial</vt:lpstr>
      <vt:lpstr>Calibri</vt:lpstr>
      <vt:lpstr>Wingdings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329864266@qq.com</cp:lastModifiedBy>
  <cp:revision>5</cp:revision>
  <cp:lastPrinted>2023-04-09T18:20:00Z</cp:lastPrinted>
  <dcterms:created xsi:type="dcterms:W3CDTF">2023-04-09T18:20:00Z</dcterms:created>
  <dcterms:modified xsi:type="dcterms:W3CDTF">2023-09-23T13:35:33Z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5CE61EEE4EE643B1B200FE500909E1C8_12</vt:lpwstr>
  </property>
  <property fmtid="{D5CDD505-2E9C-101B-9397-08002B2CF9AE}" pid="7" name="KSOProductBuildVer">
    <vt:lpwstr>2052-11.1.0.14036</vt:lpwstr>
  </property>
</Properties>
</file>