
<file path=[Content_Types].xml><?xml version="1.0" encoding="utf-8"?>
<Types xmlns="http://schemas.openxmlformats.org/package/2006/content-types">
  <Default Extension="wav" ContentType="audio/x-wav"/>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handoutMasterIdLst>
    <p:handoutMasterId r:id="rId15"/>
  </p:handoutMasterIdLst>
  <p:sldIdLst>
    <p:sldId id="377" r:id="rId3"/>
    <p:sldId id="428" r:id="rId4"/>
    <p:sldId id="629" r:id="rId5"/>
    <p:sldId id="630" r:id="rId6"/>
    <p:sldId id="633" r:id="rId7"/>
    <p:sldId id="713" r:id="rId8"/>
    <p:sldId id="637" r:id="rId9"/>
    <p:sldId id="638" r:id="rId10"/>
    <p:sldId id="684" r:id="rId11"/>
    <p:sldId id="657" r:id="rId12"/>
    <p:sldId id="687" r:id="rId13"/>
  </p:sldIdLst>
  <p:sldSz cx="9144000" cy="6858000" type="screen4x3"/>
  <p:notesSz cx="6858000" cy="9144000"/>
  <p:custDataLst>
    <p:tags r:id="rId19"/>
  </p:custDataLst>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sz="2400" b="0" i="0" u="none" kern="1200" baseline="0">
        <a:solidFill>
          <a:schemeClr val="tx1"/>
        </a:solidFill>
        <a:latin typeface="Times New Roman" panose="02020603050405020304" pitchFamily="18"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sz="2400"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sz="2400"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sz="2400"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sz="2400" b="0" i="0" u="none" kern="1200" baseline="0">
        <a:solidFill>
          <a:schemeClr val="tx1"/>
        </a:solidFill>
        <a:latin typeface="Times New Roman" panose="02020603050405020304" pitchFamily="18" charset="0"/>
        <a:ea typeface="宋体" panose="02010600030101010101" pitchFamily="2" charset="-122"/>
        <a:cs typeface="+mn-cs"/>
      </a:defRPr>
    </a:lvl9pPr>
  </p:defaultTextStyle>
  <p:extLst>
    <p:ext uri="{521415D9-36F7-43E2-AB2F-B90AF26B5E84}">
      <p14:sectionLst xmlns:p14="http://schemas.microsoft.com/office/powerpoint/2010/main">
        <p14:section name="默认节" id="{d53cec1b-835d-481e-85e9-9d39df059fb4}">
          <p14:sldIdLst>
            <p14:sldId id="377"/>
            <p14:sldId id="428"/>
            <p14:sldId id="629"/>
            <p14:sldId id="630"/>
            <p14:sldId id="633"/>
            <p14:sldId id="713"/>
            <p14:sldId id="637"/>
            <p14:sldId id="638"/>
            <p14:sldId id="684"/>
            <p14:sldId id="657"/>
            <p14:sldId id="687"/>
          </p14:sldIdLst>
        </p14:section>
        <p14:section name="无标题节" id="{5f25b4a2-33c2-4f0e-b122-570d74356e55}">
          <p14:sldIdLst/>
        </p14:section>
      </p14:sectionLst>
    </p:ext>
    <p:ext uri="{EFAFB233-063F-42B5-8137-9DF3F51BA10A}">
      <p15:sldGuideLst xmlns:p15="http://schemas.microsoft.com/office/powerpoint/2012/main">
        <p15:guide id="1" orient="horz" pos="2184" userDrawn="1">
          <p15:clr>
            <a:srgbClr val="A4A3A4"/>
          </p15:clr>
        </p15:guide>
        <p15:guide id="2" pos="298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2CC"/>
    <a:srgbClr val="FF0066"/>
    <a:srgbClr val="906BC7"/>
    <a:srgbClr val="FF00FF"/>
    <a:srgbClr val="33CC33"/>
    <a:srgbClr val="FF3300"/>
    <a:srgbClr val="FF6600"/>
    <a:srgbClr val="008000"/>
    <a:srgbClr val="077C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94" d="100"/>
          <a:sy n="94" d="100"/>
        </p:scale>
        <p:origin x="-360" y="-102"/>
      </p:cViewPr>
      <p:guideLst>
        <p:guide orient="horz" pos="2184"/>
        <p:guide pos="298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gs" Target="tags/tag2.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handoutMaster" Target="handoutMasters/handoutMaster1.xml"/><Relationship Id="rId14" Type="http://schemas.openxmlformats.org/officeDocument/2006/relationships/notesMaster" Target="notesMasters/notesMaster1.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fontAlgn="base"/>
            <a:endParaRPr lang="zh-CN" altLang="en-US" strike="noStrike" noProof="1"/>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fontAlgn="base"/>
            <a:fld id="{0F9B84EA-7D68-4D60-9CB1-D50884785D1C}" type="datetimeFigureOut">
              <a:rPr lang="zh-CN" altLang="en-US" strike="noStrike" noProof="1" smtClean="0">
                <a:latin typeface="Times New Roman" panose="02020603050405020304" pitchFamily="18" charset="0"/>
                <a:ea typeface="宋体" panose="02010600030101010101" pitchFamily="2" charset="-122"/>
                <a:cs typeface="+mn-ea"/>
              </a:rPr>
            </a:fld>
            <a:endParaRPr lang="zh-CN" altLang="en-US" strike="noStrike" noProof="1"/>
          </a:p>
        </p:txBody>
      </p:sp>
      <p:sp>
        <p:nvSpPr>
          <p:cNvPr id="4" name="页脚占位符 3"/>
          <p:cNvSpPr>
            <a:spLocks noGrp="1"/>
          </p:cNvSpPr>
          <p:nvPr>
            <p:ph type="ftr" sz="quarter" idx="2"/>
          </p:nvPr>
        </p:nvSpPr>
        <p:spPr>
          <a:xfrm>
            <a:off x="0" y="8685213"/>
            <a:ext cx="2971800" cy="458788"/>
          </a:xfrm>
          <a:prstGeom prst="rect">
            <a:avLst/>
          </a:prstGeom>
        </p:spPr>
        <p:txBody>
          <a:bodyPr vert="horz" lIns="91440" tIns="45720" rIns="91440" bIns="45720" rtlCol="0" anchor="b"/>
          <a:lstStyle>
            <a:lvl1pPr algn="l">
              <a:defRPr sz="1200"/>
            </a:lvl1pPr>
          </a:lstStyle>
          <a:p>
            <a:pPr fontAlgn="base"/>
            <a:endParaRPr lang="zh-CN" altLang="en-US" strike="noStrike" noProof="1"/>
          </a:p>
        </p:txBody>
      </p:sp>
      <p:sp>
        <p:nvSpPr>
          <p:cNvPr id="5" name="灯片编号占位符 4"/>
          <p:cNvSpPr>
            <a:spLocks noGrp="1"/>
          </p:cNvSpPr>
          <p:nvPr>
            <p:ph type="sldNum" sz="quarter" idx="3"/>
          </p:nvPr>
        </p:nvSpPr>
        <p:spPr>
          <a:xfrm>
            <a:off x="3884613" y="8685213"/>
            <a:ext cx="2971800" cy="458788"/>
          </a:xfrm>
          <a:prstGeom prst="rect">
            <a:avLst/>
          </a:prstGeom>
        </p:spPr>
        <p:txBody>
          <a:bodyPr vert="horz" lIns="91440" tIns="45720" rIns="91440" bIns="45720" rtlCol="0" anchor="b"/>
          <a:lstStyle>
            <a:lvl1pPr algn="r">
              <a:defRPr sz="1200"/>
            </a:lvl1pPr>
          </a:lstStyle>
          <a:p>
            <a:pPr fontAlgn="base"/>
            <a:fld id="{8D4E0FC9-F1F8-4FAE-9988-3BA365CFD46F}" type="slidenum">
              <a:rPr lang="zh-CN" altLang="en-US" strike="noStrike" noProof="1" smtClean="0">
                <a:latin typeface="Times New Roman" panose="02020603050405020304" pitchFamily="18" charset="0"/>
                <a:ea typeface="宋体" panose="02010600030101010101" pitchFamily="2" charset="-122"/>
                <a:cs typeface="+mn-ea"/>
              </a:rPr>
            </a:fld>
            <a:endParaRPr lang="zh-CN" altLang="en-US" strike="noStrike" noProof="1"/>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fontAlgn="base"/>
            <a:endParaRPr lang="zh-CN" altLang="en-US" strike="noStrike" noProof="1"/>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fontAlgn="base"/>
            <a:fld id="{D2A48B96-639E-45A3-A0BA-2464DFDB1FAA}" type="datetimeFigureOut">
              <a:rPr lang="zh-CN" altLang="en-US" strike="noStrike" noProof="1" smtClean="0">
                <a:latin typeface="Times New Roman" panose="02020603050405020304" pitchFamily="18" charset="0"/>
                <a:ea typeface="宋体" panose="02010600030101010101" pitchFamily="2" charset="-122"/>
                <a:cs typeface="+mn-ea"/>
              </a:rPr>
            </a:fld>
            <a:endParaRPr lang="zh-CN" altLang="en-US" strike="noStrike" noProof="1"/>
          </a:p>
        </p:txBody>
      </p:sp>
      <p:sp>
        <p:nvSpPr>
          <p:cNvPr id="10244" name="幻灯片图像占位符 3"/>
          <p:cNvSpPr>
            <a:spLocks noGrp="1" noRot="1" noChangeAspect="1"/>
          </p:cNvSpPr>
          <p:nvPr>
            <p:ph type="sldImg"/>
          </p:nvPr>
        </p:nvSpPr>
        <p:spPr>
          <a:xfrm>
            <a:off x="1371600" y="1143000"/>
            <a:ext cx="4114800" cy="3086100"/>
          </a:xfrm>
          <a:prstGeom prst="rect">
            <a:avLst/>
          </a:prstGeom>
          <a:noFill/>
          <a:ln w="12700" cap="flat" cmpd="sng">
            <a:solidFill>
              <a:srgbClr val="000000"/>
            </a:solidFill>
            <a:prstDash val="solid"/>
            <a:round/>
            <a:headEnd type="none" w="med" len="med"/>
            <a:tailEnd type="none" w="med" len="med"/>
          </a:ln>
        </p:spPr>
      </p:sp>
      <p:sp>
        <p:nvSpPr>
          <p:cNvPr id="10245" name="备注占位符 4"/>
          <p:cNvSpPr>
            <a:spLocks noGrp="1"/>
          </p:cNvSpPr>
          <p:nvPr>
            <p:ph type="body" sz="quarter"/>
          </p:nvPr>
        </p:nvSpPr>
        <p:spPr>
          <a:xfrm>
            <a:off x="685800" y="4400550"/>
            <a:ext cx="5486400" cy="3600450"/>
          </a:xfrm>
          <a:prstGeom prst="rect">
            <a:avLst/>
          </a:prstGeom>
          <a:noFill/>
          <a:ln w="9525">
            <a:noFill/>
          </a:ln>
        </p:spPr>
        <p:txBody>
          <a:bodyPr anchor="t"/>
          <a:p>
            <a:pPr lvl="0"/>
            <a:r>
              <a:rPr lang="zh-CN" altLang="en-US"/>
              <a:t>单击此处编辑母版文本样式</a:t>
            </a:r>
            <a:endParaRPr lang="zh-CN" altLang="en-US"/>
          </a:p>
          <a:p>
            <a:pPr lvl="1" indent="0"/>
            <a:r>
              <a:rPr lang="zh-CN" altLang="en-US"/>
              <a:t>第二级</a:t>
            </a:r>
            <a:endParaRPr lang="zh-CN" altLang="en-US"/>
          </a:p>
          <a:p>
            <a:pPr lvl="2" indent="0"/>
            <a:r>
              <a:rPr lang="zh-CN" altLang="en-US"/>
              <a:t>第三级</a:t>
            </a:r>
            <a:endParaRPr lang="zh-CN" altLang="en-US"/>
          </a:p>
          <a:p>
            <a:pPr lvl="3" indent="0"/>
            <a:r>
              <a:rPr lang="zh-CN" altLang="en-US"/>
              <a:t>第四级</a:t>
            </a:r>
            <a:endParaRPr lang="zh-CN" altLang="en-US"/>
          </a:p>
          <a:p>
            <a:pPr lvl="4" indent="0"/>
            <a:r>
              <a:rPr lang="zh-CN" altLang="en-US"/>
              <a:t>第五级</a:t>
            </a:r>
            <a:endParaRPr lang="zh-CN" altLang="en-US"/>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fontAlgn="base"/>
            <a:endParaRPr lang="zh-CN" altLang="en-US" strike="noStrike" noProof="1"/>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lvl1pPr>
          </a:lstStyle>
          <a:p>
            <a:pPr fontAlgn="base"/>
            <a:fld id="{A6837353-30EB-4A48-80EB-173D804AEFBD}" type="slidenum">
              <a:rPr lang="zh-CN" altLang="en-US" strike="noStrike" noProof="1" smtClean="0">
                <a:latin typeface="Times New Roman" panose="02020603050405020304" pitchFamily="18" charset="0"/>
                <a:ea typeface="宋体" panose="02010600030101010101" pitchFamily="2" charset="-122"/>
                <a:cs typeface="+mn-ea"/>
              </a:rPr>
            </a:fld>
            <a:endParaRPr lang="zh-CN" altLang="en-US" strike="noStrike" noProof="1"/>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p:grpSp>
        <p:nvGrpSpPr>
          <p:cNvPr id="5122" name="组合 2049"/>
          <p:cNvGrpSpPr/>
          <p:nvPr/>
        </p:nvGrpSpPr>
        <p:grpSpPr>
          <a:xfrm>
            <a:off x="0" y="2438400"/>
            <a:ext cx="9009063" cy="1052513"/>
            <a:chOff x="0" y="0"/>
            <a:chExt cx="5675" cy="663"/>
          </a:xfrm>
        </p:grpSpPr>
        <p:grpSp>
          <p:nvGrpSpPr>
            <p:cNvPr id="5123" name="组合 2050"/>
            <p:cNvGrpSpPr/>
            <p:nvPr/>
          </p:nvGrpSpPr>
          <p:grpSpPr>
            <a:xfrm>
              <a:off x="183" y="68"/>
              <a:ext cx="448" cy="299"/>
              <a:chOff x="0" y="0"/>
              <a:chExt cx="624" cy="432"/>
            </a:xfrm>
          </p:grpSpPr>
          <p:sp>
            <p:nvSpPr>
              <p:cNvPr id="5124" name="矩形 2051"/>
              <p:cNvSpPr/>
              <p:nvPr/>
            </p:nvSpPr>
            <p:spPr>
              <a:xfrm>
                <a:off x="0" y="0"/>
                <a:ext cx="384" cy="432"/>
              </a:xfrm>
              <a:prstGeom prst="rect">
                <a:avLst/>
              </a:prstGeom>
              <a:solidFill>
                <a:schemeClr val="folHlink"/>
              </a:solidFill>
              <a:ln w="9525">
                <a:noFill/>
              </a:ln>
            </p:spPr>
            <p:txBody>
              <a:bodyPr anchor="t"/>
              <a:p>
                <a:pPr lvl="0" indent="0"/>
                <a:endParaRPr lang="zh-CN" altLang="en-US" dirty="0">
                  <a:latin typeface="Times New Roman" panose="02020603050405020304" pitchFamily="18" charset="0"/>
                  <a:ea typeface="宋体" panose="02010600030101010101" pitchFamily="2" charset="-122"/>
                </a:endParaRPr>
              </a:p>
            </p:txBody>
          </p:sp>
          <p:sp>
            <p:nvSpPr>
              <p:cNvPr id="5125" name="矩形 2052"/>
              <p:cNvSpPr/>
              <p:nvPr/>
            </p:nvSpPr>
            <p:spPr>
              <a:xfrm>
                <a:off x="336" y="0"/>
                <a:ext cx="288" cy="432"/>
              </a:xfrm>
              <a:prstGeom prst="rect">
                <a:avLst/>
              </a:prstGeom>
              <a:gradFill rotWithShape="0">
                <a:gsLst>
                  <a:gs pos="0">
                    <a:schemeClr val="folHlink"/>
                  </a:gs>
                  <a:gs pos="100000">
                    <a:schemeClr val="bg1"/>
                  </a:gs>
                </a:gsLst>
                <a:lin ang="0" scaled="1"/>
                <a:tileRect/>
              </a:gradFill>
              <a:ln w="9525">
                <a:noFill/>
              </a:ln>
            </p:spPr>
            <p:txBody>
              <a:bodyPr anchor="t"/>
              <a:p>
                <a:pPr lvl="0" indent="0"/>
                <a:endParaRPr lang="zh-CN" altLang="en-US" dirty="0">
                  <a:latin typeface="Times New Roman" panose="02020603050405020304" pitchFamily="18" charset="0"/>
                  <a:ea typeface="宋体" panose="02010600030101010101" pitchFamily="2" charset="-122"/>
                </a:endParaRPr>
              </a:p>
            </p:txBody>
          </p:sp>
        </p:grpSp>
        <p:grpSp>
          <p:nvGrpSpPr>
            <p:cNvPr id="5126" name="组合 2053"/>
            <p:cNvGrpSpPr/>
            <p:nvPr/>
          </p:nvGrpSpPr>
          <p:grpSpPr>
            <a:xfrm>
              <a:off x="261" y="334"/>
              <a:ext cx="465" cy="299"/>
              <a:chOff x="0" y="0"/>
              <a:chExt cx="672" cy="432"/>
            </a:xfrm>
          </p:grpSpPr>
          <p:sp>
            <p:nvSpPr>
              <p:cNvPr id="5127" name="矩形 2054"/>
              <p:cNvSpPr/>
              <p:nvPr/>
            </p:nvSpPr>
            <p:spPr>
              <a:xfrm>
                <a:off x="0" y="0"/>
                <a:ext cx="384" cy="432"/>
              </a:xfrm>
              <a:prstGeom prst="rect">
                <a:avLst/>
              </a:prstGeom>
              <a:solidFill>
                <a:schemeClr val="accent2"/>
              </a:solidFill>
              <a:ln w="9525">
                <a:noFill/>
              </a:ln>
            </p:spPr>
            <p:txBody>
              <a:bodyPr anchor="t"/>
              <a:p>
                <a:pPr lvl="0" indent="0"/>
                <a:endParaRPr lang="zh-CN" altLang="en-US" dirty="0">
                  <a:latin typeface="Times New Roman" panose="02020603050405020304" pitchFamily="18" charset="0"/>
                  <a:ea typeface="宋体" panose="02010600030101010101" pitchFamily="2" charset="-122"/>
                </a:endParaRPr>
              </a:p>
            </p:txBody>
          </p:sp>
          <p:sp>
            <p:nvSpPr>
              <p:cNvPr id="5128" name="矩形 2055"/>
              <p:cNvSpPr/>
              <p:nvPr/>
            </p:nvSpPr>
            <p:spPr>
              <a:xfrm>
                <a:off x="336" y="0"/>
                <a:ext cx="336" cy="432"/>
              </a:xfrm>
              <a:prstGeom prst="rect">
                <a:avLst/>
              </a:prstGeom>
              <a:gradFill rotWithShape="0">
                <a:gsLst>
                  <a:gs pos="0">
                    <a:schemeClr val="accent2"/>
                  </a:gs>
                  <a:gs pos="100000">
                    <a:schemeClr val="bg1"/>
                  </a:gs>
                </a:gsLst>
                <a:lin ang="0" scaled="1"/>
                <a:tileRect/>
              </a:gradFill>
              <a:ln w="9525">
                <a:noFill/>
              </a:ln>
            </p:spPr>
            <p:txBody>
              <a:bodyPr anchor="t"/>
              <a:p>
                <a:pPr lvl="0" indent="0"/>
                <a:endParaRPr lang="zh-CN" altLang="en-US" dirty="0">
                  <a:latin typeface="Times New Roman" panose="02020603050405020304" pitchFamily="18" charset="0"/>
                  <a:ea typeface="宋体" panose="02010600030101010101" pitchFamily="2" charset="-122"/>
                </a:endParaRPr>
              </a:p>
            </p:txBody>
          </p:sp>
        </p:grpSp>
        <p:sp>
          <p:nvSpPr>
            <p:cNvPr id="5129" name="矩形 2056"/>
            <p:cNvSpPr/>
            <p:nvPr/>
          </p:nvSpPr>
          <p:spPr>
            <a:xfrm>
              <a:off x="0" y="288"/>
              <a:ext cx="353" cy="266"/>
            </a:xfrm>
            <a:prstGeom prst="rect">
              <a:avLst/>
            </a:prstGeom>
            <a:gradFill rotWithShape="0">
              <a:gsLst>
                <a:gs pos="0">
                  <a:schemeClr val="bg1"/>
                </a:gs>
                <a:gs pos="100000">
                  <a:schemeClr val="hlink"/>
                </a:gs>
              </a:gsLst>
              <a:lin ang="18900000" scaled="1"/>
              <a:tileRect/>
            </a:gradFill>
            <a:ln w="9525">
              <a:noFill/>
            </a:ln>
          </p:spPr>
          <p:txBody>
            <a:bodyPr anchor="t"/>
            <a:p>
              <a:pPr lvl="0" indent="0"/>
              <a:endParaRPr lang="zh-CN" altLang="en-US" dirty="0">
                <a:latin typeface="Times New Roman" panose="02020603050405020304" pitchFamily="18" charset="0"/>
                <a:ea typeface="宋体" panose="02010600030101010101" pitchFamily="2" charset="-122"/>
              </a:endParaRPr>
            </a:p>
          </p:txBody>
        </p:sp>
        <p:sp>
          <p:nvSpPr>
            <p:cNvPr id="5130" name="矩形 2057"/>
            <p:cNvSpPr/>
            <p:nvPr/>
          </p:nvSpPr>
          <p:spPr>
            <a:xfrm>
              <a:off x="400" y="0"/>
              <a:ext cx="20" cy="663"/>
            </a:xfrm>
            <a:prstGeom prst="rect">
              <a:avLst/>
            </a:prstGeom>
            <a:solidFill>
              <a:schemeClr val="bg2"/>
            </a:solidFill>
            <a:ln w="9525">
              <a:noFill/>
            </a:ln>
          </p:spPr>
          <p:txBody>
            <a:bodyPr anchor="t"/>
            <a:p>
              <a:pPr lvl="0" indent="0"/>
              <a:endParaRPr lang="zh-CN" altLang="en-US" dirty="0">
                <a:latin typeface="Times New Roman" panose="02020603050405020304" pitchFamily="18" charset="0"/>
                <a:ea typeface="宋体" panose="02010600030101010101" pitchFamily="2" charset="-122"/>
              </a:endParaRPr>
            </a:p>
          </p:txBody>
        </p:sp>
        <p:sp>
          <p:nvSpPr>
            <p:cNvPr id="5131" name="矩形 2058"/>
            <p:cNvSpPr/>
            <p:nvPr/>
          </p:nvSpPr>
          <p:spPr>
            <a:xfrm flipV="1">
              <a:off x="199" y="518"/>
              <a:ext cx="5476" cy="35"/>
            </a:xfrm>
            <a:prstGeom prst="rect">
              <a:avLst/>
            </a:prstGeom>
            <a:gradFill rotWithShape="0">
              <a:gsLst>
                <a:gs pos="0">
                  <a:schemeClr val="bg2"/>
                </a:gs>
                <a:gs pos="100000">
                  <a:schemeClr val="bg1"/>
                </a:gs>
              </a:gsLst>
              <a:lin ang="0" scaled="1"/>
              <a:tileRect/>
            </a:gradFill>
            <a:ln w="9525">
              <a:noFill/>
            </a:ln>
          </p:spPr>
          <p:txBody>
            <a:bodyPr anchor="t"/>
            <a:p>
              <a:pPr lvl="0" indent="0"/>
              <a:endParaRPr lang="zh-CN" altLang="en-US" dirty="0">
                <a:latin typeface="Times New Roman" panose="02020603050405020304" pitchFamily="18" charset="0"/>
                <a:ea typeface="宋体" panose="02010600030101010101" pitchFamily="2" charset="-122"/>
              </a:endParaRPr>
            </a:p>
          </p:txBody>
        </p:sp>
      </p:grpSp>
      <p:sp>
        <p:nvSpPr>
          <p:cNvPr id="2060" name="标题 2059"/>
          <p:cNvSpPr>
            <a:spLocks noGrp="1"/>
          </p:cNvSpPr>
          <p:nvPr>
            <p:ph type="ctrTitle"/>
          </p:nvPr>
        </p:nvSpPr>
        <p:spPr>
          <a:xfrm>
            <a:off x="990600" y="1828800"/>
            <a:ext cx="7772400" cy="1143000"/>
          </a:xfrm>
          <a:prstGeom prst="rect">
            <a:avLst/>
          </a:prstGeom>
          <a:noFill/>
          <a:ln w="9525">
            <a:noFill/>
          </a:ln>
        </p:spPr>
        <p:txBody>
          <a:bodyPr anchor="b"/>
          <a:lstStyle>
            <a:lvl1pPr lvl="0">
              <a:defRPr/>
            </a:lvl1pPr>
          </a:lstStyle>
          <a:p>
            <a:pPr lvl="0" fontAlgn="base"/>
            <a:r>
              <a:rPr lang="zh-CN" altLang="en-US" strike="noStrike" noProof="1"/>
              <a:t>单击此处编辑母版标题样式</a:t>
            </a:r>
            <a:endParaRPr lang="zh-CN" altLang="en-US" strike="noStrike" noProof="1"/>
          </a:p>
        </p:txBody>
      </p:sp>
      <p:sp>
        <p:nvSpPr>
          <p:cNvPr id="2061" name="副标题 2060"/>
          <p:cNvSpPr>
            <a:spLocks noGrp="1"/>
          </p:cNvSpPr>
          <p:nvPr>
            <p:ph type="subTitle" idx="1"/>
          </p:nvPr>
        </p:nvSpPr>
        <p:spPr>
          <a:xfrm>
            <a:off x="1371600" y="3886200"/>
            <a:ext cx="6400800" cy="1752600"/>
          </a:xfrm>
          <a:prstGeom prst="rect">
            <a:avLst/>
          </a:prstGeom>
          <a:noFill/>
          <a:ln w="9525">
            <a:noFill/>
          </a:ln>
        </p:spPr>
        <p:txBody>
          <a:bodyPr anchor="t"/>
          <a:lstStyle>
            <a:lvl1pPr marL="0" lvl="0" indent="0" algn="ctr">
              <a:buNone/>
              <a:defRPr/>
            </a:lvl1pPr>
            <a:lvl2pPr marL="457200" lvl="1" indent="0" algn="ctr">
              <a:buNone/>
              <a:defRPr/>
            </a:lvl2pPr>
            <a:lvl3pPr marL="914400" lvl="2" indent="0" algn="ctr">
              <a:buNone/>
              <a:defRPr/>
            </a:lvl3pPr>
            <a:lvl4pPr marL="1371600" lvl="3" indent="0" algn="ctr">
              <a:buNone/>
              <a:defRPr/>
            </a:lvl4pPr>
            <a:lvl5pPr marL="1828800" lvl="4" indent="0" algn="ctr">
              <a:buNone/>
              <a:defRPr/>
            </a:lvl5pPr>
          </a:lstStyle>
          <a:p>
            <a:pPr lvl="0" fontAlgn="base"/>
            <a:r>
              <a:rPr lang="zh-CN" altLang="en-US" strike="noStrike" noProof="1"/>
              <a:t>单击此处编辑母版副标题样式</a:t>
            </a:r>
            <a:endParaRPr lang="zh-CN" altLang="en-US" strike="noStrike" noProof="1"/>
          </a:p>
        </p:txBody>
      </p:sp>
      <p:sp>
        <p:nvSpPr>
          <p:cNvPr id="2062" name="日期占位符 2061"/>
          <p:cNvSpPr>
            <a:spLocks noGrp="1"/>
          </p:cNvSpPr>
          <p:nvPr>
            <p:ph type="dt" sz="half" idx="2"/>
          </p:nvPr>
        </p:nvSpPr>
        <p:spPr>
          <a:xfrm>
            <a:off x="990600" y="6248400"/>
            <a:ext cx="1905000" cy="457200"/>
          </a:xfrm>
          <a:prstGeom prst="rect">
            <a:avLst/>
          </a:prstGeom>
          <a:noFill/>
          <a:ln w="9525">
            <a:noFill/>
          </a:ln>
        </p:spPr>
        <p:txBody>
          <a:bodyPr anchor="b"/>
          <a:p>
            <a:pPr fontAlgn="base"/>
            <a:endParaRPr lang="zh-CN" altLang="en-US" strike="noStrike" noProof="1">
              <a:solidFill>
                <a:schemeClr val="bg2"/>
              </a:solidFill>
              <a:latin typeface="Tahoma" panose="020B0604030504040204" pitchFamily="34" charset="0"/>
            </a:endParaRPr>
          </a:p>
        </p:txBody>
      </p:sp>
      <p:sp>
        <p:nvSpPr>
          <p:cNvPr id="2063" name="页脚占位符 2062"/>
          <p:cNvSpPr>
            <a:spLocks noGrp="1"/>
          </p:cNvSpPr>
          <p:nvPr>
            <p:ph type="ftr" sz="quarter" idx="3"/>
          </p:nvPr>
        </p:nvSpPr>
        <p:spPr>
          <a:xfrm>
            <a:off x="3429000" y="6248400"/>
            <a:ext cx="2895600" cy="457200"/>
          </a:xfrm>
          <a:prstGeom prst="rect">
            <a:avLst/>
          </a:prstGeom>
          <a:noFill/>
          <a:ln w="9525">
            <a:noFill/>
          </a:ln>
        </p:spPr>
        <p:txBody>
          <a:bodyPr anchor="b"/>
          <a:p>
            <a:pPr fontAlgn="base"/>
            <a:endParaRPr lang="zh-CN" strike="noStrike" noProof="1">
              <a:solidFill>
                <a:schemeClr val="bg2"/>
              </a:solidFill>
              <a:latin typeface="Tahoma" panose="020B0604030504040204" pitchFamily="34" charset="0"/>
            </a:endParaRPr>
          </a:p>
        </p:txBody>
      </p:sp>
      <p:sp>
        <p:nvSpPr>
          <p:cNvPr id="2064" name="灯片编号占位符 2063"/>
          <p:cNvSpPr>
            <a:spLocks noGrp="1"/>
          </p:cNvSpPr>
          <p:nvPr>
            <p:ph type="sldNum" sz="quarter" idx="4"/>
          </p:nvPr>
        </p:nvSpPr>
        <p:spPr>
          <a:xfrm>
            <a:off x="6858000" y="6248400"/>
            <a:ext cx="1905000" cy="457200"/>
          </a:xfrm>
          <a:prstGeom prst="rect">
            <a:avLst/>
          </a:prstGeom>
          <a:noFill/>
          <a:ln w="9525">
            <a:noFill/>
          </a:ln>
        </p:spPr>
        <p:txBody>
          <a:bodyPr anchor="b"/>
          <a:p>
            <a:pPr fontAlgn="base"/>
            <a:fld id="{9A0DB2DC-4C9A-4742-B13C-FB6460FD3503}" type="slidenum">
              <a:rPr lang="zh-CN" strike="noStrike" noProof="1">
                <a:solidFill>
                  <a:schemeClr val="bg2"/>
                </a:solidFill>
                <a:latin typeface="Tahoma" panose="020B0604030504040204" pitchFamily="34" charset="0"/>
                <a:ea typeface="宋体" panose="02010600030101010101" pitchFamily="2" charset="-122"/>
                <a:cs typeface="+mn-ea"/>
              </a:rPr>
            </a:fld>
            <a:endParaRPr lang="zh-CN" strike="noStrike" noProof="1">
              <a:solidFill>
                <a:schemeClr val="bg2"/>
              </a:solidFill>
              <a:latin typeface="Tahoma" panose="020B060403050404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p:wheel spokes="4"/>
        <p:sndAc>
          <p:stSnd>
            <p:snd r:embed="rId2" name="chimes.wav"/>
          </p:stSnd>
        </p:sndAc>
      </p:transition>
    </mc:Choice>
    <mc:Fallback>
      <p:transition>
        <p:wheel spokes="4"/>
        <p:sndAc>
          <p:stSnd>
            <p:snd r:embed="rId2" name="chimes.wav"/>
          </p:stSnd>
        </p:sndAc>
      </p:transition>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p>
        </p:txBody>
      </p:sp>
      <p:sp>
        <p:nvSpPr>
          <p:cNvPr id="5" name="页脚占位符 4"/>
          <p:cNvSpPr>
            <a:spLocks noGrp="1"/>
          </p:cNvSpPr>
          <p:nvPr>
            <p:ph type="ftr" sz="quarter" idx="11"/>
          </p:nvPr>
        </p:nvSpPr>
        <p:spPr/>
        <p:txBody>
          <a:bodyPr/>
          <a:p>
            <a:pPr lvl="0" fontAlgn="base"/>
            <a:endParaRPr lang="zh-CN" strike="noStrike" noProof="1"/>
          </a:p>
        </p:txBody>
      </p:sp>
      <p:sp>
        <p:nvSpPr>
          <p:cNvPr id="6" name="灯片编号占位符 5"/>
          <p:cNvSpPr>
            <a:spLocks noGrp="1"/>
          </p:cNvSpPr>
          <p:nvPr>
            <p:ph type="sldNum" sz="quarter" idx="12"/>
          </p:nvPr>
        </p:nvSpPr>
        <p:spPr/>
        <p:txBody>
          <a:bodyPr/>
          <a:p>
            <a:pPr lvl="0" fontAlgn="base"/>
            <a:fld id="{9A0DB2DC-4C9A-4742-B13C-FB6460FD3503}" type="slidenum">
              <a:rPr lang="zh-CN" strike="noStrike" noProof="1">
                <a:latin typeface="Tahoma" panose="020B0604030504040204" pitchFamily="34" charset="0"/>
                <a:ea typeface="宋体" panose="02010600030101010101" pitchFamily="2" charset="-122"/>
                <a:cs typeface="+mn-ea"/>
              </a:rPr>
            </a:fld>
            <a:endParaRPr lang="zh-CN" strike="noStrike" noProof="1"/>
          </a:p>
        </p:txBody>
      </p:sp>
    </p:spTree>
  </p:cSld>
  <p:clrMapOvr>
    <a:masterClrMapping/>
  </p:clrMapOvr>
  <mc:AlternateContent xmlns:mc="http://schemas.openxmlformats.org/markup-compatibility/2006">
    <mc:Choice xmlns:p14="http://schemas.microsoft.com/office/powerpoint/2010/main" Requires="p14">
      <p:transition p14:dur="500">
        <p:wheel spokes="4"/>
        <p:sndAc>
          <p:stSnd>
            <p:snd r:embed="rId2" name="chimes.wav"/>
          </p:stSnd>
        </p:sndAc>
      </p:transition>
    </mc:Choice>
    <mc:Fallback>
      <p:transition>
        <p:wheel spokes="4"/>
        <p:sndAc>
          <p:stSnd>
            <p:snd r:embed="rId2" name="chimes.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004051" y="617538"/>
            <a:ext cx="1951038" cy="551497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1150938" y="617538"/>
            <a:ext cx="5740009" cy="551497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p>
        </p:txBody>
      </p:sp>
      <p:sp>
        <p:nvSpPr>
          <p:cNvPr id="5" name="页脚占位符 4"/>
          <p:cNvSpPr>
            <a:spLocks noGrp="1"/>
          </p:cNvSpPr>
          <p:nvPr>
            <p:ph type="ftr" sz="quarter" idx="11"/>
          </p:nvPr>
        </p:nvSpPr>
        <p:spPr/>
        <p:txBody>
          <a:bodyPr/>
          <a:p>
            <a:pPr lvl="0" fontAlgn="base"/>
            <a:endParaRPr lang="zh-CN" strike="noStrike" noProof="1"/>
          </a:p>
        </p:txBody>
      </p:sp>
      <p:sp>
        <p:nvSpPr>
          <p:cNvPr id="6" name="灯片编号占位符 5"/>
          <p:cNvSpPr>
            <a:spLocks noGrp="1"/>
          </p:cNvSpPr>
          <p:nvPr>
            <p:ph type="sldNum" sz="quarter" idx="12"/>
          </p:nvPr>
        </p:nvSpPr>
        <p:spPr/>
        <p:txBody>
          <a:bodyPr/>
          <a:p>
            <a:pPr lvl="0" fontAlgn="base"/>
            <a:fld id="{9A0DB2DC-4C9A-4742-B13C-FB6460FD3503}" type="slidenum">
              <a:rPr lang="zh-CN" strike="noStrike" noProof="1">
                <a:latin typeface="Tahoma" panose="020B0604030504040204" pitchFamily="34" charset="0"/>
                <a:ea typeface="宋体" panose="02010600030101010101" pitchFamily="2" charset="-122"/>
                <a:cs typeface="+mn-ea"/>
              </a:rPr>
            </a:fld>
            <a:endParaRPr lang="zh-CN" strike="noStrike" noProof="1"/>
          </a:p>
        </p:txBody>
      </p:sp>
    </p:spTree>
  </p:cSld>
  <p:clrMapOvr>
    <a:masterClrMapping/>
  </p:clrMapOvr>
  <mc:AlternateContent xmlns:mc="http://schemas.openxmlformats.org/markup-compatibility/2006">
    <mc:Choice xmlns:p14="http://schemas.microsoft.com/office/powerpoint/2010/main" Requires="p14">
      <p:transition p14:dur="500">
        <p:wheel spokes="4"/>
        <p:sndAc>
          <p:stSnd>
            <p:snd r:embed="rId2" name="chimes.wav"/>
          </p:stSnd>
        </p:sndAc>
      </p:transition>
    </mc:Choice>
    <mc:Fallback>
      <p:transition>
        <p:wheel spokes="4"/>
        <p:sndAc>
          <p:stSnd>
            <p:snd r:embed="rId2" name="chimes.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p>
        </p:txBody>
      </p:sp>
      <p:sp>
        <p:nvSpPr>
          <p:cNvPr id="5" name="页脚占位符 4"/>
          <p:cNvSpPr>
            <a:spLocks noGrp="1"/>
          </p:cNvSpPr>
          <p:nvPr>
            <p:ph type="ftr" sz="quarter" idx="11"/>
          </p:nvPr>
        </p:nvSpPr>
        <p:spPr/>
        <p:txBody>
          <a:bodyPr/>
          <a:p>
            <a:pPr lvl="0" fontAlgn="base"/>
            <a:endParaRPr lang="zh-CN" strike="noStrike" noProof="1"/>
          </a:p>
        </p:txBody>
      </p:sp>
      <p:sp>
        <p:nvSpPr>
          <p:cNvPr id="6" name="灯片编号占位符 5"/>
          <p:cNvSpPr>
            <a:spLocks noGrp="1"/>
          </p:cNvSpPr>
          <p:nvPr>
            <p:ph type="sldNum" sz="quarter" idx="12"/>
          </p:nvPr>
        </p:nvSpPr>
        <p:spPr/>
        <p:txBody>
          <a:bodyPr/>
          <a:p>
            <a:pPr lvl="0" fontAlgn="base"/>
            <a:fld id="{9A0DB2DC-4C9A-4742-B13C-FB6460FD3503}" type="slidenum">
              <a:rPr lang="zh-CN" strike="noStrike" noProof="1">
                <a:latin typeface="Tahoma" panose="020B0604030504040204" pitchFamily="34" charset="0"/>
                <a:ea typeface="宋体" panose="02010600030101010101" pitchFamily="2" charset="-122"/>
                <a:cs typeface="+mn-ea"/>
              </a:rPr>
            </a:fld>
            <a:endParaRPr lang="zh-CN" strike="noStrike" noProof="1"/>
          </a:p>
        </p:txBody>
      </p:sp>
    </p:spTree>
  </p:cSld>
  <p:clrMapOvr>
    <a:masterClrMapping/>
  </p:clrMapOvr>
  <mc:AlternateContent xmlns:mc="http://schemas.openxmlformats.org/markup-compatibility/2006">
    <mc:Choice xmlns:p14="http://schemas.microsoft.com/office/powerpoint/2010/main" Requires="p14">
      <p:transition p14:dur="500">
        <p:wheel spokes="4"/>
        <p:sndAc>
          <p:stSnd>
            <p:snd r:embed="rId2" name="chimes.wav"/>
          </p:stSnd>
        </p:sndAc>
      </p:transition>
    </mc:Choice>
    <mc:Fallback>
      <p:transition>
        <p:wheel spokes="4"/>
        <p:sndAc>
          <p:stSnd>
            <p:snd r:embed="rId2" name="chimes.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p>
        </p:txBody>
      </p:sp>
      <p:sp>
        <p:nvSpPr>
          <p:cNvPr id="5" name="页脚占位符 4"/>
          <p:cNvSpPr>
            <a:spLocks noGrp="1"/>
          </p:cNvSpPr>
          <p:nvPr>
            <p:ph type="ftr" sz="quarter" idx="11"/>
          </p:nvPr>
        </p:nvSpPr>
        <p:spPr/>
        <p:txBody>
          <a:bodyPr/>
          <a:p>
            <a:pPr lvl="0" fontAlgn="base"/>
            <a:endParaRPr lang="zh-CN" strike="noStrike" noProof="1"/>
          </a:p>
        </p:txBody>
      </p:sp>
      <p:sp>
        <p:nvSpPr>
          <p:cNvPr id="6" name="灯片编号占位符 5"/>
          <p:cNvSpPr>
            <a:spLocks noGrp="1"/>
          </p:cNvSpPr>
          <p:nvPr>
            <p:ph type="sldNum" sz="quarter" idx="12"/>
          </p:nvPr>
        </p:nvSpPr>
        <p:spPr/>
        <p:txBody>
          <a:bodyPr/>
          <a:p>
            <a:pPr lvl="0" fontAlgn="base"/>
            <a:fld id="{9A0DB2DC-4C9A-4742-B13C-FB6460FD3503}" type="slidenum">
              <a:rPr lang="zh-CN" strike="noStrike" noProof="1">
                <a:latin typeface="Tahoma" panose="020B0604030504040204" pitchFamily="34" charset="0"/>
                <a:ea typeface="宋体" panose="02010600030101010101" pitchFamily="2" charset="-122"/>
                <a:cs typeface="+mn-ea"/>
              </a:rPr>
            </a:fld>
            <a:endParaRPr lang="zh-CN" strike="noStrike" noProof="1"/>
          </a:p>
        </p:txBody>
      </p:sp>
    </p:spTree>
  </p:cSld>
  <p:clrMapOvr>
    <a:masterClrMapping/>
  </p:clrMapOvr>
  <mc:AlternateContent xmlns:mc="http://schemas.openxmlformats.org/markup-compatibility/2006">
    <mc:Choice xmlns:p14="http://schemas.microsoft.com/office/powerpoint/2010/main" Requires="p14">
      <p:transition p14:dur="500">
        <p:wheel spokes="4"/>
        <p:sndAc>
          <p:stSnd>
            <p:snd r:embed="rId2" name="chimes.wav"/>
          </p:stSnd>
        </p:sndAc>
      </p:transition>
    </mc:Choice>
    <mc:Fallback>
      <p:transition>
        <p:wheel spokes="4"/>
        <p:sndAc>
          <p:stSnd>
            <p:snd r:embed="rId2" name="chimes.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1182688" y="2017713"/>
            <a:ext cx="3808476" cy="41148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5146612" y="2017713"/>
            <a:ext cx="3808476" cy="41148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p>
        </p:txBody>
      </p:sp>
      <p:sp>
        <p:nvSpPr>
          <p:cNvPr id="6" name="页脚占位符 5"/>
          <p:cNvSpPr>
            <a:spLocks noGrp="1"/>
          </p:cNvSpPr>
          <p:nvPr>
            <p:ph type="ftr" sz="quarter" idx="11"/>
          </p:nvPr>
        </p:nvSpPr>
        <p:spPr/>
        <p:txBody>
          <a:bodyPr/>
          <a:p>
            <a:pPr lvl="0" fontAlgn="base"/>
            <a:endParaRPr lang="zh-CN" strike="noStrike" noProof="1"/>
          </a:p>
        </p:txBody>
      </p:sp>
      <p:sp>
        <p:nvSpPr>
          <p:cNvPr id="7" name="灯片编号占位符 6"/>
          <p:cNvSpPr>
            <a:spLocks noGrp="1"/>
          </p:cNvSpPr>
          <p:nvPr>
            <p:ph type="sldNum" sz="quarter" idx="12"/>
          </p:nvPr>
        </p:nvSpPr>
        <p:spPr/>
        <p:txBody>
          <a:bodyPr/>
          <a:p>
            <a:pPr lvl="0" fontAlgn="base"/>
            <a:fld id="{9A0DB2DC-4C9A-4742-B13C-FB6460FD3503}" type="slidenum">
              <a:rPr lang="zh-CN" strike="noStrike" noProof="1">
                <a:latin typeface="Tahoma" panose="020B0604030504040204" pitchFamily="34" charset="0"/>
                <a:ea typeface="宋体" panose="02010600030101010101" pitchFamily="2" charset="-122"/>
                <a:cs typeface="+mn-ea"/>
              </a:rPr>
            </a:fld>
            <a:endParaRPr lang="zh-CN" strike="noStrike" noProof="1"/>
          </a:p>
        </p:txBody>
      </p:sp>
    </p:spTree>
  </p:cSld>
  <p:clrMapOvr>
    <a:masterClrMapping/>
  </p:clrMapOvr>
  <mc:AlternateContent xmlns:mc="http://schemas.openxmlformats.org/markup-compatibility/2006">
    <mc:Choice xmlns:p14="http://schemas.microsoft.com/office/powerpoint/2010/main" Requires="p14">
      <p:transition p14:dur="500">
        <p:wheel spokes="4"/>
        <p:sndAc>
          <p:stSnd>
            <p:snd r:embed="rId2" name="chimes.wav"/>
          </p:stSnd>
        </p:sndAc>
      </p:transition>
    </mc:Choice>
    <mc:Fallback>
      <p:transition>
        <p:wheel spokes="4"/>
        <p:sndAc>
          <p:stSnd>
            <p:snd r:embed="rId2" name="chimes.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p>
        </p:txBody>
      </p:sp>
      <p:sp>
        <p:nvSpPr>
          <p:cNvPr id="8" name="页脚占位符 7"/>
          <p:cNvSpPr>
            <a:spLocks noGrp="1"/>
          </p:cNvSpPr>
          <p:nvPr>
            <p:ph type="ftr" sz="quarter" idx="11"/>
          </p:nvPr>
        </p:nvSpPr>
        <p:spPr/>
        <p:txBody>
          <a:bodyPr/>
          <a:p>
            <a:pPr lvl="0" fontAlgn="base"/>
            <a:endParaRPr lang="zh-CN" strike="noStrike" noProof="1"/>
          </a:p>
        </p:txBody>
      </p:sp>
      <p:sp>
        <p:nvSpPr>
          <p:cNvPr id="9" name="灯片编号占位符 8"/>
          <p:cNvSpPr>
            <a:spLocks noGrp="1"/>
          </p:cNvSpPr>
          <p:nvPr>
            <p:ph type="sldNum" sz="quarter" idx="12"/>
          </p:nvPr>
        </p:nvSpPr>
        <p:spPr/>
        <p:txBody>
          <a:bodyPr/>
          <a:p>
            <a:pPr lvl="0" fontAlgn="base"/>
            <a:fld id="{9A0DB2DC-4C9A-4742-B13C-FB6460FD3503}" type="slidenum">
              <a:rPr lang="zh-CN" strike="noStrike" noProof="1">
                <a:latin typeface="Tahoma" panose="020B0604030504040204" pitchFamily="34" charset="0"/>
                <a:ea typeface="宋体" panose="02010600030101010101" pitchFamily="2" charset="-122"/>
                <a:cs typeface="+mn-ea"/>
              </a:rPr>
            </a:fld>
            <a:endParaRPr lang="zh-CN" strike="noStrike" noProof="1"/>
          </a:p>
        </p:txBody>
      </p:sp>
    </p:spTree>
  </p:cSld>
  <p:clrMapOvr>
    <a:masterClrMapping/>
  </p:clrMapOvr>
  <mc:AlternateContent xmlns:mc="http://schemas.openxmlformats.org/markup-compatibility/2006">
    <mc:Choice xmlns:p14="http://schemas.microsoft.com/office/powerpoint/2010/main" Requires="p14">
      <p:transition p14:dur="500">
        <p:wheel spokes="4"/>
        <p:sndAc>
          <p:stSnd>
            <p:snd r:embed="rId2" name="chimes.wav"/>
          </p:stSnd>
        </p:sndAc>
      </p:transition>
    </mc:Choice>
    <mc:Fallback>
      <p:transition>
        <p:wheel spokes="4"/>
        <p:sndAc>
          <p:stSnd>
            <p:snd r:embed="rId2" name="chimes.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p>
        </p:txBody>
      </p:sp>
      <p:sp>
        <p:nvSpPr>
          <p:cNvPr id="4" name="页脚占位符 3"/>
          <p:cNvSpPr>
            <a:spLocks noGrp="1"/>
          </p:cNvSpPr>
          <p:nvPr>
            <p:ph type="ftr" sz="quarter" idx="11"/>
          </p:nvPr>
        </p:nvSpPr>
        <p:spPr/>
        <p:txBody>
          <a:bodyPr/>
          <a:p>
            <a:pPr lvl="0" fontAlgn="base"/>
            <a:endParaRPr lang="zh-CN" strike="noStrike" noProof="1"/>
          </a:p>
        </p:txBody>
      </p:sp>
      <p:sp>
        <p:nvSpPr>
          <p:cNvPr id="5" name="灯片编号占位符 4"/>
          <p:cNvSpPr>
            <a:spLocks noGrp="1"/>
          </p:cNvSpPr>
          <p:nvPr>
            <p:ph type="sldNum" sz="quarter" idx="12"/>
          </p:nvPr>
        </p:nvSpPr>
        <p:spPr/>
        <p:txBody>
          <a:bodyPr/>
          <a:p>
            <a:pPr lvl="0" fontAlgn="base"/>
            <a:fld id="{9A0DB2DC-4C9A-4742-B13C-FB6460FD3503}" type="slidenum">
              <a:rPr lang="zh-CN" strike="noStrike" noProof="1">
                <a:latin typeface="Tahoma" panose="020B0604030504040204" pitchFamily="34" charset="0"/>
                <a:ea typeface="宋体" panose="02010600030101010101" pitchFamily="2" charset="-122"/>
                <a:cs typeface="+mn-ea"/>
              </a:rPr>
            </a:fld>
            <a:endParaRPr lang="zh-CN" strike="noStrike" noProof="1"/>
          </a:p>
        </p:txBody>
      </p:sp>
    </p:spTree>
  </p:cSld>
  <p:clrMapOvr>
    <a:masterClrMapping/>
  </p:clrMapOvr>
  <mc:AlternateContent xmlns:mc="http://schemas.openxmlformats.org/markup-compatibility/2006">
    <mc:Choice xmlns:p14="http://schemas.microsoft.com/office/powerpoint/2010/main" Requires="p14">
      <p:transition p14:dur="500">
        <p:wheel spokes="4"/>
        <p:sndAc>
          <p:stSnd>
            <p:snd r:embed="rId2" name="chimes.wav"/>
          </p:stSnd>
        </p:sndAc>
      </p:transition>
    </mc:Choice>
    <mc:Fallback>
      <p:transition>
        <p:wheel spokes="4"/>
        <p:sndAc>
          <p:stSnd>
            <p:snd r:embed="rId2" name="chimes.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p>
        </p:txBody>
      </p:sp>
      <p:sp>
        <p:nvSpPr>
          <p:cNvPr id="3" name="页脚占位符 2"/>
          <p:cNvSpPr>
            <a:spLocks noGrp="1"/>
          </p:cNvSpPr>
          <p:nvPr>
            <p:ph type="ftr" sz="quarter" idx="11"/>
          </p:nvPr>
        </p:nvSpPr>
        <p:spPr/>
        <p:txBody>
          <a:bodyPr/>
          <a:p>
            <a:pPr lvl="0" fontAlgn="base"/>
            <a:endParaRPr lang="zh-CN" strike="noStrike" noProof="1"/>
          </a:p>
        </p:txBody>
      </p:sp>
      <p:sp>
        <p:nvSpPr>
          <p:cNvPr id="4" name="灯片编号占位符 3"/>
          <p:cNvSpPr>
            <a:spLocks noGrp="1"/>
          </p:cNvSpPr>
          <p:nvPr>
            <p:ph type="sldNum" sz="quarter" idx="12"/>
          </p:nvPr>
        </p:nvSpPr>
        <p:spPr/>
        <p:txBody>
          <a:bodyPr/>
          <a:p>
            <a:pPr lvl="0" fontAlgn="base"/>
            <a:fld id="{9A0DB2DC-4C9A-4742-B13C-FB6460FD3503}" type="slidenum">
              <a:rPr lang="zh-CN" strike="noStrike" noProof="1">
                <a:latin typeface="Tahoma" panose="020B0604030504040204" pitchFamily="34" charset="0"/>
                <a:ea typeface="宋体" panose="02010600030101010101" pitchFamily="2" charset="-122"/>
                <a:cs typeface="+mn-ea"/>
              </a:rPr>
            </a:fld>
            <a:endParaRPr lang="zh-CN" strike="noStrike" noProof="1"/>
          </a:p>
        </p:txBody>
      </p:sp>
    </p:spTree>
  </p:cSld>
  <p:clrMapOvr>
    <a:masterClrMapping/>
  </p:clrMapOvr>
  <mc:AlternateContent xmlns:mc="http://schemas.openxmlformats.org/markup-compatibility/2006">
    <mc:Choice xmlns:p14="http://schemas.microsoft.com/office/powerpoint/2010/main" Requires="p14">
      <p:transition p14:dur="500">
        <p:wheel spokes="4"/>
        <p:sndAc>
          <p:stSnd>
            <p:snd r:embed="rId2" name="chimes.wav"/>
          </p:stSnd>
        </p:sndAc>
      </p:transition>
    </mc:Choice>
    <mc:Fallback>
      <p:transition>
        <p:wheel spokes="4"/>
        <p:sndAc>
          <p:stSnd>
            <p:snd r:embed="rId2" name="chimes.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p>
        </p:txBody>
      </p:sp>
      <p:sp>
        <p:nvSpPr>
          <p:cNvPr id="6" name="页脚占位符 5"/>
          <p:cNvSpPr>
            <a:spLocks noGrp="1"/>
          </p:cNvSpPr>
          <p:nvPr>
            <p:ph type="ftr" sz="quarter" idx="11"/>
          </p:nvPr>
        </p:nvSpPr>
        <p:spPr/>
        <p:txBody>
          <a:bodyPr/>
          <a:p>
            <a:pPr lvl="0" fontAlgn="base"/>
            <a:endParaRPr lang="zh-CN" strike="noStrike" noProof="1"/>
          </a:p>
        </p:txBody>
      </p:sp>
      <p:sp>
        <p:nvSpPr>
          <p:cNvPr id="7" name="灯片编号占位符 6"/>
          <p:cNvSpPr>
            <a:spLocks noGrp="1"/>
          </p:cNvSpPr>
          <p:nvPr>
            <p:ph type="sldNum" sz="quarter" idx="12"/>
          </p:nvPr>
        </p:nvSpPr>
        <p:spPr/>
        <p:txBody>
          <a:bodyPr/>
          <a:p>
            <a:pPr lvl="0" fontAlgn="base"/>
            <a:fld id="{9A0DB2DC-4C9A-4742-B13C-FB6460FD3503}" type="slidenum">
              <a:rPr lang="zh-CN" strike="noStrike" noProof="1">
                <a:latin typeface="Tahoma" panose="020B0604030504040204" pitchFamily="34" charset="0"/>
                <a:ea typeface="宋体" panose="02010600030101010101" pitchFamily="2" charset="-122"/>
                <a:cs typeface="+mn-ea"/>
              </a:rPr>
            </a:fld>
            <a:endParaRPr lang="zh-CN" strike="noStrike" noProof="1"/>
          </a:p>
        </p:txBody>
      </p:sp>
    </p:spTree>
  </p:cSld>
  <p:clrMapOvr>
    <a:masterClrMapping/>
  </p:clrMapOvr>
  <mc:AlternateContent xmlns:mc="http://schemas.openxmlformats.org/markup-compatibility/2006">
    <mc:Choice xmlns:p14="http://schemas.microsoft.com/office/powerpoint/2010/main" Requires="p14">
      <p:transition p14:dur="500">
        <p:wheel spokes="4"/>
        <p:sndAc>
          <p:stSnd>
            <p:snd r:embed="rId2" name="chimes.wav"/>
          </p:stSnd>
        </p:sndAc>
      </p:transition>
    </mc:Choice>
    <mc:Fallback>
      <p:transition>
        <p:wheel spokes="4"/>
        <p:sndAc>
          <p:stSnd>
            <p:snd r:embed="rId2" name="chimes.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p>
        </p:txBody>
      </p:sp>
      <p:sp>
        <p:nvSpPr>
          <p:cNvPr id="6" name="页脚占位符 5"/>
          <p:cNvSpPr>
            <a:spLocks noGrp="1"/>
          </p:cNvSpPr>
          <p:nvPr>
            <p:ph type="ftr" sz="quarter" idx="11"/>
          </p:nvPr>
        </p:nvSpPr>
        <p:spPr/>
        <p:txBody>
          <a:bodyPr/>
          <a:p>
            <a:pPr lvl="0" fontAlgn="base"/>
            <a:endParaRPr lang="zh-CN" strike="noStrike" noProof="1"/>
          </a:p>
        </p:txBody>
      </p:sp>
      <p:sp>
        <p:nvSpPr>
          <p:cNvPr id="7" name="灯片编号占位符 6"/>
          <p:cNvSpPr>
            <a:spLocks noGrp="1"/>
          </p:cNvSpPr>
          <p:nvPr>
            <p:ph type="sldNum" sz="quarter" idx="12"/>
          </p:nvPr>
        </p:nvSpPr>
        <p:spPr/>
        <p:txBody>
          <a:bodyPr/>
          <a:p>
            <a:pPr lvl="0" fontAlgn="base"/>
            <a:fld id="{9A0DB2DC-4C9A-4742-B13C-FB6460FD3503}" type="slidenum">
              <a:rPr lang="zh-CN" strike="noStrike" noProof="1">
                <a:latin typeface="Tahoma" panose="020B0604030504040204" pitchFamily="34" charset="0"/>
                <a:ea typeface="宋体" panose="02010600030101010101" pitchFamily="2" charset="-122"/>
                <a:cs typeface="+mn-ea"/>
              </a:rPr>
            </a:fld>
            <a:endParaRPr lang="zh-CN" strike="noStrike" noProof="1"/>
          </a:p>
        </p:txBody>
      </p:sp>
    </p:spTree>
  </p:cSld>
  <p:clrMapOvr>
    <a:masterClrMapping/>
  </p:clrMapOvr>
  <mc:AlternateContent xmlns:mc="http://schemas.openxmlformats.org/markup-compatibility/2006">
    <mc:Choice xmlns:p14="http://schemas.microsoft.com/office/powerpoint/2010/main" Requires="p14">
      <p:transition p14:dur="500">
        <p:wheel spokes="4"/>
        <p:sndAc>
          <p:stSnd>
            <p:snd r:embed="rId2" name="chimes.wav"/>
          </p:stSnd>
        </p:sndAc>
      </p:transition>
    </mc:Choice>
    <mc:Fallback>
      <p:transition>
        <p:wheel spokes="4"/>
        <p:sndAc>
          <p:stSnd>
            <p:snd r:embed="rId2" name="chimes.wav"/>
          </p:stSnd>
        </p:sndAc>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audio" Target="../media/audio1.wav"/><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矩形 1025"/>
          <p:cNvSpPr/>
          <p:nvPr/>
        </p:nvSpPr>
        <p:spPr>
          <a:xfrm>
            <a:off x="417513" y="1098550"/>
            <a:ext cx="438150" cy="474663"/>
          </a:xfrm>
          <a:prstGeom prst="rect">
            <a:avLst/>
          </a:prstGeom>
          <a:solidFill>
            <a:schemeClr val="accent2"/>
          </a:solidFill>
          <a:ln w="9525">
            <a:noFill/>
          </a:ln>
        </p:spPr>
        <p:txBody>
          <a:bodyPr wrap="none" anchor="ctr"/>
          <a:p>
            <a:pPr lvl="0" indent="0" algn="ctr"/>
            <a:endParaRPr lang="zh-CN" altLang="en-US" dirty="0">
              <a:latin typeface="Tahoma" panose="020B0604030504040204" pitchFamily="34" charset="0"/>
              <a:ea typeface="宋体" panose="02010600030101010101" pitchFamily="2" charset="-122"/>
            </a:endParaRPr>
          </a:p>
        </p:txBody>
      </p:sp>
      <p:sp>
        <p:nvSpPr>
          <p:cNvPr id="1027" name="矩形 1026"/>
          <p:cNvSpPr/>
          <p:nvPr/>
        </p:nvSpPr>
        <p:spPr>
          <a:xfrm>
            <a:off x="800100" y="1098550"/>
            <a:ext cx="328613" cy="474663"/>
          </a:xfrm>
          <a:prstGeom prst="rect">
            <a:avLst/>
          </a:prstGeom>
          <a:gradFill rotWithShape="0">
            <a:gsLst>
              <a:gs pos="0">
                <a:schemeClr val="accent2"/>
              </a:gs>
              <a:gs pos="100000">
                <a:schemeClr val="bg1"/>
              </a:gs>
            </a:gsLst>
            <a:lin ang="0" scaled="1"/>
            <a:tileRect/>
          </a:gradFill>
          <a:ln w="9525">
            <a:noFill/>
          </a:ln>
        </p:spPr>
        <p:txBody>
          <a:bodyPr wrap="none" anchor="ctr"/>
          <a:p>
            <a:pPr lvl="0" indent="0" algn="ctr"/>
            <a:endParaRPr lang="zh-CN" altLang="en-US" dirty="0">
              <a:latin typeface="Tahoma" panose="020B0604030504040204" pitchFamily="34" charset="0"/>
              <a:ea typeface="宋体" panose="02010600030101010101" pitchFamily="2" charset="-122"/>
            </a:endParaRPr>
          </a:p>
        </p:txBody>
      </p:sp>
      <p:sp>
        <p:nvSpPr>
          <p:cNvPr id="1028" name="矩形 1027"/>
          <p:cNvSpPr/>
          <p:nvPr/>
        </p:nvSpPr>
        <p:spPr>
          <a:xfrm>
            <a:off x="541338" y="1520825"/>
            <a:ext cx="422275" cy="474663"/>
          </a:xfrm>
          <a:prstGeom prst="rect">
            <a:avLst/>
          </a:prstGeom>
          <a:solidFill>
            <a:schemeClr val="folHlink"/>
          </a:solidFill>
          <a:ln w="9525">
            <a:noFill/>
          </a:ln>
        </p:spPr>
        <p:txBody>
          <a:bodyPr wrap="none" anchor="ctr"/>
          <a:p>
            <a:pPr lvl="0" indent="0" algn="ctr"/>
            <a:endParaRPr lang="zh-CN" altLang="en-US" dirty="0">
              <a:latin typeface="Tahoma" panose="020B0604030504040204" pitchFamily="34" charset="0"/>
              <a:ea typeface="宋体" panose="02010600030101010101" pitchFamily="2" charset="-122"/>
            </a:endParaRPr>
          </a:p>
        </p:txBody>
      </p:sp>
      <p:sp>
        <p:nvSpPr>
          <p:cNvPr id="1029" name="矩形 1028"/>
          <p:cNvSpPr/>
          <p:nvPr/>
        </p:nvSpPr>
        <p:spPr>
          <a:xfrm>
            <a:off x="911225" y="1520825"/>
            <a:ext cx="368300" cy="474663"/>
          </a:xfrm>
          <a:prstGeom prst="rect">
            <a:avLst/>
          </a:prstGeom>
          <a:gradFill rotWithShape="0">
            <a:gsLst>
              <a:gs pos="0">
                <a:schemeClr val="folHlink"/>
              </a:gs>
              <a:gs pos="100000">
                <a:schemeClr val="bg1"/>
              </a:gs>
            </a:gsLst>
            <a:lin ang="0" scaled="1"/>
            <a:tileRect/>
          </a:gradFill>
          <a:ln w="9525">
            <a:noFill/>
          </a:ln>
        </p:spPr>
        <p:txBody>
          <a:bodyPr wrap="none" anchor="ctr"/>
          <a:p>
            <a:pPr lvl="0" indent="0" algn="ctr"/>
            <a:endParaRPr lang="zh-CN" altLang="en-US" dirty="0">
              <a:latin typeface="Tahoma" panose="020B0604030504040204" pitchFamily="34" charset="0"/>
              <a:ea typeface="宋体" panose="02010600030101010101" pitchFamily="2" charset="-122"/>
            </a:endParaRPr>
          </a:p>
        </p:txBody>
      </p:sp>
      <p:sp>
        <p:nvSpPr>
          <p:cNvPr id="1030" name="矩形 1029"/>
          <p:cNvSpPr/>
          <p:nvPr/>
        </p:nvSpPr>
        <p:spPr>
          <a:xfrm>
            <a:off x="127000" y="1447800"/>
            <a:ext cx="560388" cy="422275"/>
          </a:xfrm>
          <a:prstGeom prst="rect">
            <a:avLst/>
          </a:prstGeom>
          <a:gradFill rotWithShape="0">
            <a:gsLst>
              <a:gs pos="0">
                <a:schemeClr val="bg1"/>
              </a:gs>
              <a:gs pos="100000">
                <a:schemeClr val="hlink"/>
              </a:gs>
            </a:gsLst>
            <a:lin ang="18900000" scaled="1"/>
            <a:tileRect/>
          </a:gradFill>
          <a:ln w="9525">
            <a:noFill/>
          </a:ln>
        </p:spPr>
        <p:txBody>
          <a:bodyPr wrap="none" anchor="ctr"/>
          <a:p>
            <a:pPr lvl="0" indent="0" algn="ctr"/>
            <a:endParaRPr lang="zh-CN" altLang="en-US" dirty="0">
              <a:latin typeface="Tahoma" panose="020B0604030504040204" pitchFamily="34" charset="0"/>
              <a:ea typeface="宋体" panose="02010600030101010101" pitchFamily="2" charset="-122"/>
            </a:endParaRPr>
          </a:p>
        </p:txBody>
      </p:sp>
      <p:sp>
        <p:nvSpPr>
          <p:cNvPr id="1031" name="矩形 1030"/>
          <p:cNvSpPr/>
          <p:nvPr/>
        </p:nvSpPr>
        <p:spPr>
          <a:xfrm>
            <a:off x="762000" y="990600"/>
            <a:ext cx="31750" cy="1052513"/>
          </a:xfrm>
          <a:prstGeom prst="rect">
            <a:avLst/>
          </a:prstGeom>
          <a:solidFill>
            <a:schemeClr val="bg2"/>
          </a:solidFill>
          <a:ln w="9525">
            <a:noFill/>
          </a:ln>
        </p:spPr>
        <p:txBody>
          <a:bodyPr wrap="none" anchor="ctr"/>
          <a:p>
            <a:pPr lvl="0" indent="0" algn="ctr"/>
            <a:endParaRPr lang="zh-CN" altLang="en-US" dirty="0">
              <a:latin typeface="Tahoma" panose="020B0604030504040204" pitchFamily="34" charset="0"/>
              <a:ea typeface="宋体" panose="02010600030101010101" pitchFamily="2" charset="-122"/>
            </a:endParaRPr>
          </a:p>
        </p:txBody>
      </p:sp>
      <p:sp>
        <p:nvSpPr>
          <p:cNvPr id="1032" name="矩形 1031"/>
          <p:cNvSpPr/>
          <p:nvPr/>
        </p:nvSpPr>
        <p:spPr>
          <a:xfrm>
            <a:off x="442913" y="1781175"/>
            <a:ext cx="8226425" cy="31750"/>
          </a:xfrm>
          <a:prstGeom prst="rect">
            <a:avLst/>
          </a:prstGeom>
          <a:gradFill rotWithShape="0">
            <a:gsLst>
              <a:gs pos="0">
                <a:schemeClr val="bg2"/>
              </a:gs>
              <a:gs pos="100000">
                <a:schemeClr val="bg1"/>
              </a:gs>
            </a:gsLst>
            <a:lin ang="0" scaled="1"/>
            <a:tileRect/>
          </a:gradFill>
          <a:ln w="9525">
            <a:noFill/>
          </a:ln>
        </p:spPr>
        <p:txBody>
          <a:bodyPr wrap="none" anchor="ctr"/>
          <a:p>
            <a:pPr lvl="0" indent="0" algn="ctr"/>
            <a:endParaRPr lang="zh-CN" altLang="en-US" dirty="0">
              <a:latin typeface="Tahoma" panose="020B0604030504040204" pitchFamily="34" charset="0"/>
              <a:ea typeface="宋体" panose="02010600030101010101" pitchFamily="2" charset="-122"/>
            </a:endParaRPr>
          </a:p>
        </p:txBody>
      </p:sp>
      <p:sp>
        <p:nvSpPr>
          <p:cNvPr id="1033" name="标题 1032"/>
          <p:cNvSpPr>
            <a:spLocks noGrp="1"/>
          </p:cNvSpPr>
          <p:nvPr>
            <p:ph type="title"/>
          </p:nvPr>
        </p:nvSpPr>
        <p:spPr>
          <a:xfrm>
            <a:off x="1150938" y="617538"/>
            <a:ext cx="7793037" cy="1143000"/>
          </a:xfrm>
          <a:prstGeom prst="rect">
            <a:avLst/>
          </a:prstGeom>
          <a:noFill/>
          <a:ln w="9525">
            <a:noFill/>
          </a:ln>
        </p:spPr>
        <p:txBody>
          <a:bodyPr anchor="b"/>
          <a:p>
            <a:pPr lvl="0" indent="0"/>
            <a:r>
              <a:rPr lang="zh-CN" altLang="en-US"/>
              <a:t>单击此处编辑母版标题样式</a:t>
            </a:r>
            <a:endParaRPr lang="zh-CN" altLang="en-US"/>
          </a:p>
        </p:txBody>
      </p:sp>
      <p:sp>
        <p:nvSpPr>
          <p:cNvPr id="1034" name="文本占位符 1033"/>
          <p:cNvSpPr>
            <a:spLocks noGrp="1"/>
          </p:cNvSpPr>
          <p:nvPr>
            <p:ph type="body"/>
          </p:nvPr>
        </p:nvSpPr>
        <p:spPr>
          <a:xfrm>
            <a:off x="1182688" y="2017713"/>
            <a:ext cx="7772400" cy="4114800"/>
          </a:xfrm>
          <a:prstGeom prst="rect">
            <a:avLst/>
          </a:prstGeom>
          <a:noFill/>
          <a:ln w="9525">
            <a:noFill/>
          </a:ln>
        </p:spPr>
        <p:txBody>
          <a:bodyPr anchor="t"/>
          <a:p>
            <a:pPr lvl="0" indent="-34290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35" name="日期占位符 1034"/>
          <p:cNvSpPr>
            <a:spLocks noGrp="1"/>
          </p:cNvSpPr>
          <p:nvPr>
            <p:ph type="dt" sz="half" idx="2"/>
          </p:nvPr>
        </p:nvSpPr>
        <p:spPr>
          <a:xfrm>
            <a:off x="914400" y="6324600"/>
            <a:ext cx="1905000" cy="457200"/>
          </a:xfrm>
          <a:prstGeom prst="rect">
            <a:avLst/>
          </a:prstGeom>
          <a:noFill/>
          <a:ln w="9525">
            <a:noFill/>
          </a:ln>
        </p:spPr>
        <p:txBody>
          <a:bodyPr anchor="b"/>
          <a:lstStyle>
            <a:lvl1pPr>
              <a:defRPr sz="1400">
                <a:latin typeface="Tahoma" panose="020B0604030504040204" pitchFamily="34" charset="0"/>
              </a:defRPr>
            </a:lvl1pPr>
          </a:lstStyle>
          <a:p>
            <a:pPr lvl="0" fontAlgn="base"/>
            <a:endParaRPr lang="zh-CN" altLang="en-US" strike="noStrike" noProof="1"/>
          </a:p>
        </p:txBody>
      </p:sp>
      <p:sp>
        <p:nvSpPr>
          <p:cNvPr id="1036" name="页脚占位符 1035"/>
          <p:cNvSpPr>
            <a:spLocks noGrp="1"/>
          </p:cNvSpPr>
          <p:nvPr>
            <p:ph type="ftr" sz="quarter" idx="3"/>
          </p:nvPr>
        </p:nvSpPr>
        <p:spPr>
          <a:xfrm>
            <a:off x="3352800" y="6324600"/>
            <a:ext cx="2895600" cy="457200"/>
          </a:xfrm>
          <a:prstGeom prst="rect">
            <a:avLst/>
          </a:prstGeom>
          <a:noFill/>
          <a:ln w="9525">
            <a:noFill/>
          </a:ln>
        </p:spPr>
        <p:txBody>
          <a:bodyPr anchor="b"/>
          <a:lstStyle>
            <a:lvl1pPr algn="ctr">
              <a:defRPr sz="1400">
                <a:latin typeface="Tahoma" panose="020B0604030504040204" pitchFamily="34" charset="0"/>
              </a:defRPr>
            </a:lvl1pPr>
          </a:lstStyle>
          <a:p>
            <a:pPr lvl="0" fontAlgn="base"/>
            <a:endParaRPr lang="zh-CN" strike="noStrike" noProof="1"/>
          </a:p>
        </p:txBody>
      </p:sp>
      <p:sp>
        <p:nvSpPr>
          <p:cNvPr id="1037" name="灯片编号占位符 1036"/>
          <p:cNvSpPr>
            <a:spLocks noGrp="1"/>
          </p:cNvSpPr>
          <p:nvPr>
            <p:ph type="sldNum" sz="quarter" idx="4"/>
          </p:nvPr>
        </p:nvSpPr>
        <p:spPr>
          <a:xfrm>
            <a:off x="6781800" y="6324600"/>
            <a:ext cx="1905000" cy="457200"/>
          </a:xfrm>
          <a:prstGeom prst="rect">
            <a:avLst/>
          </a:prstGeom>
          <a:noFill/>
          <a:ln w="9525">
            <a:noFill/>
          </a:ln>
        </p:spPr>
        <p:txBody>
          <a:bodyPr anchor="b"/>
          <a:lstStyle>
            <a:lvl1pPr algn="r">
              <a:defRPr sz="1400">
                <a:latin typeface="Tahoma" panose="020B0604030504040204" pitchFamily="34" charset="0"/>
              </a:defRPr>
            </a:lvl1pPr>
          </a:lstStyle>
          <a:p>
            <a:pPr lvl="0" fontAlgn="base"/>
            <a:fld id="{9A0DB2DC-4C9A-4742-B13C-FB6460FD3503}" type="slidenum">
              <a:rPr lang="zh-CN" strike="noStrike" noProof="1">
                <a:latin typeface="Tahoma" panose="020B0604030504040204" pitchFamily="34" charset="0"/>
                <a:ea typeface="宋体" panose="02010600030101010101" pitchFamily="2" charset="-122"/>
                <a:cs typeface="+mn-ea"/>
              </a:rPr>
            </a:fld>
            <a:endParaRPr lang="zh-CN"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p14:dur="500">
        <p:wheel spokes="4"/>
        <p:sndAc>
          <p:stSnd>
            <p:snd r:embed="rId12" name="chimes.wav"/>
          </p:stSnd>
        </p:sndAc>
      </p:transition>
    </mc:Choice>
    <mc:Fallback>
      <p:transition>
        <p:wheel spokes="4"/>
        <p:sndAc>
          <p:stSnd>
            <p:snd r:embed="rId12" name="chimes.wav"/>
          </p:stSnd>
        </p:sndAc>
      </p:transition>
    </mc:Fallback>
  </mc:AlternateContent>
  <p:hf sldNum="0" hdr="0" ftr="0" dt="0"/>
  <p:txStyles>
    <p:titleStyle>
      <a:lvl1pPr marL="0" lvl="0" indent="0" algn="l"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audio" Target="../media/audio1.wav"/><Relationship Id="rId2" Type="http://schemas.openxmlformats.org/officeDocument/2006/relationships/tags" Target="../tags/tag1.xml"/><Relationship Id="rId1" Type="http://schemas.openxmlformats.org/officeDocument/2006/relationships/image" Target="../media/image1.GIF"/></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audio1.wav"/><Relationship Id="rId1" Type="http://schemas.openxmlformats.org/officeDocument/2006/relationships/image" Target="../media/image3.GIF"/></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audio" Target="../media/audio1.wav"/><Relationship Id="rId2" Type="http://schemas.openxmlformats.org/officeDocument/2006/relationships/image" Target="../media/image1.GIF"/><Relationship Id="rId1" Type="http://schemas.openxmlformats.org/officeDocument/2006/relationships/image" Target="../media/image5.GIF"/></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audio" Target="../media/audio1.wav"/><Relationship Id="rId2" Type="http://schemas.openxmlformats.org/officeDocument/2006/relationships/image" Target="../media/image2.GIF"/><Relationship Id="rId1" Type="http://schemas.openxmlformats.org/officeDocument/2006/relationships/hyperlink" Target="&#26377;&#22768;&#29256;&#25163;&#25351;&#25805;.ppsx" TargetMode="Externa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audio1.wav"/><Relationship Id="rId1" Type="http://schemas.openxmlformats.org/officeDocument/2006/relationships/hyperlink" Target="&#19968;&#26465;&#40060;&#30340;&#22362;&#25345;.mp4" TargetMode="Externa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audio1.wav"/><Relationship Id="rId1" Type="http://schemas.openxmlformats.org/officeDocument/2006/relationships/image" Target="../media/image3.GIF"/></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7.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audio" Target="../media/audio1.wav"/><Relationship Id="rId6" Type="http://schemas.openxmlformats.org/officeDocument/2006/relationships/hyperlink" Target="5.&#32769;&#34382;&#29031;&#38236;&#23376;.mp4" TargetMode="External"/><Relationship Id="rId5" Type="http://schemas.openxmlformats.org/officeDocument/2006/relationships/hyperlink" Target="4.&#29233;&#25105;&#20320;&#23601;&#25265;&#25265;&#25105;.mp4" TargetMode="External"/><Relationship Id="rId4" Type="http://schemas.openxmlformats.org/officeDocument/2006/relationships/hyperlink" Target="3.&#20320;&#30475;&#36215;&#26469;&#22909;&#20687;&#24456;&#22909;&#21507;.mp4" TargetMode="External"/><Relationship Id="rId3" Type="http://schemas.openxmlformats.org/officeDocument/2006/relationships/hyperlink" Target="2.&#32769;&#34382;&#25300;&#29273;.MOV" TargetMode="External"/><Relationship Id="rId2" Type="http://schemas.openxmlformats.org/officeDocument/2006/relationships/hyperlink" Target="1.&#23567;&#29066;&#35831;&#23458;.MOV" TargetMode="External"/><Relationship Id="rId1" Type="http://schemas.openxmlformats.org/officeDocument/2006/relationships/image" Target="../media/image4.GIF"/></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audio1.wav"/><Relationship Id="rId1" Type="http://schemas.openxmlformats.org/officeDocument/2006/relationships/image" Target="../media/image4.GIF"/></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audio1.wav"/><Relationship Id="rId1" Type="http://schemas.openxmlformats.org/officeDocument/2006/relationships/image" Target="../media/image4.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150938" y="617538"/>
            <a:ext cx="7793038" cy="1143000"/>
          </a:xfrm>
        </p:spPr>
        <p:txBody>
          <a:bodyPr/>
          <a:p>
            <a:pPr fontAlgn="base"/>
            <a:r>
              <a:rPr lang="zh-CN" sz="3000" strike="noStrike" noProof="1">
                <a:solidFill>
                  <a:schemeClr val="tx1"/>
                </a:solidFill>
                <a:effectLst>
                  <a:outerShdw blurRad="38100" dist="19050" dir="2700000" algn="tl" rotWithShape="0">
                    <a:schemeClr val="dk1">
                      <a:alpha val="40000"/>
                    </a:schemeClr>
                  </a:outerShdw>
                </a:effectLst>
              </a:rPr>
              <a:t>泸县石桥镇中心幼儿园</a:t>
            </a:r>
            <a:endParaRPr lang="zh-CN" sz="3000" strike="noStrike" noProof="1">
              <a:solidFill>
                <a:schemeClr val="tx1"/>
              </a:solidFill>
              <a:effectLst>
                <a:outerShdw blurRad="38100" dist="19050" dir="2700000" algn="tl" rotWithShape="0">
                  <a:schemeClr val="dk1">
                    <a:alpha val="40000"/>
                  </a:schemeClr>
                </a:outerShdw>
              </a:effectLst>
            </a:endParaRPr>
          </a:p>
        </p:txBody>
      </p:sp>
      <p:sp>
        <p:nvSpPr>
          <p:cNvPr id="3" name="内容占位符 2"/>
          <p:cNvSpPr>
            <a:spLocks noGrp="1"/>
          </p:cNvSpPr>
          <p:nvPr>
            <p:ph idx="1"/>
          </p:nvPr>
        </p:nvSpPr>
        <p:spPr>
          <a:xfrm>
            <a:off x="717550" y="2674620"/>
            <a:ext cx="7666990" cy="1383030"/>
          </a:xfrm>
        </p:spPr>
        <p:txBody>
          <a:bodyPr/>
          <a:p>
            <a:pPr marL="0" indent="0" algn="ctr" fontAlgn="base">
              <a:buNone/>
            </a:pPr>
            <a:r>
              <a:rPr lang="zh-CN" altLang="zh-CN" sz="9000" b="1" strike="noStrike" noProof="1">
                <a:solidFill>
                  <a:srgbClr val="008000"/>
                </a:solidFill>
                <a:effectLst>
                  <a:outerShdw blurRad="38100" dist="25400" dir="5400000" algn="ctr" rotWithShape="0">
                    <a:srgbClr val="6E747A">
                      <a:alpha val="43000"/>
                    </a:srgbClr>
                  </a:outerShdw>
                </a:effectLst>
              </a:rPr>
              <a:t>绘本主题研修</a:t>
            </a:r>
            <a:endParaRPr lang="zh-CN" altLang="zh-CN" sz="9000" b="1" strike="noStrike" noProof="1">
              <a:solidFill>
                <a:srgbClr val="008000"/>
              </a:solidFill>
              <a:effectLst>
                <a:outerShdw blurRad="38100" dist="25400" dir="5400000" algn="ctr" rotWithShape="0">
                  <a:srgbClr val="6E747A">
                    <a:alpha val="43000"/>
                  </a:srgbClr>
                </a:outerShdw>
              </a:effectLst>
            </a:endParaRPr>
          </a:p>
          <a:p>
            <a:pPr marL="0" indent="0" algn="ctr" fontAlgn="base">
              <a:buNone/>
            </a:pPr>
            <a:endParaRPr lang="zh-CN" altLang="zh-CN" b="1" strike="noStrike" noProof="1">
              <a:solidFill>
                <a:srgbClr val="008000"/>
              </a:solidFill>
              <a:effectLst>
                <a:outerShdw blurRad="38100" dist="25400" dir="5400000" algn="ctr" rotWithShape="0">
                  <a:srgbClr val="6E747A">
                    <a:alpha val="43000"/>
                  </a:srgbClr>
                </a:outerShdw>
              </a:effectLst>
            </a:endParaRPr>
          </a:p>
          <a:p>
            <a:pPr marL="0" indent="0" algn="r" fontAlgn="base">
              <a:buNone/>
            </a:pPr>
            <a:endParaRPr lang="zh-CN" altLang="en-US" b="1" strike="noStrike" noProof="1">
              <a:effectLst>
                <a:outerShdw blurRad="38100" dist="25400" dir="5400000" algn="ctr" rotWithShape="0">
                  <a:srgbClr val="6E747A">
                    <a:alpha val="43000"/>
                  </a:srgbClr>
                </a:outerShdw>
              </a:effectLst>
              <a:sym typeface="+mn-ea"/>
            </a:endParaRPr>
          </a:p>
          <a:p>
            <a:pPr marL="0" indent="0" algn="r" fontAlgn="base">
              <a:buNone/>
            </a:pPr>
            <a:endParaRPr lang="zh-CN" altLang="en-US" sz="2000" b="1" strike="noStrike" noProof="1">
              <a:solidFill>
                <a:srgbClr val="008000"/>
              </a:solidFill>
              <a:effectLst>
                <a:outerShdw blurRad="38100" dist="25400" dir="5400000" algn="ctr" rotWithShape="0">
                  <a:srgbClr val="6E747A">
                    <a:alpha val="43000"/>
                  </a:srgbClr>
                </a:outerShdw>
              </a:effectLst>
            </a:endParaRPr>
          </a:p>
          <a:p>
            <a:pPr marL="0" indent="0" algn="r" fontAlgn="base">
              <a:buNone/>
            </a:pPr>
            <a:r>
              <a:rPr lang="zh-CN" altLang="en-US" sz="2000" u="sng" strike="noStrike" noProof="1">
                <a:solidFill>
                  <a:schemeClr val="tx1"/>
                </a:solidFill>
              </a:rPr>
              <a:t>  </a:t>
            </a:r>
            <a:endParaRPr lang="zh-CN" altLang="en-US" sz="2000" u="sng" strike="noStrike" noProof="1">
              <a:solidFill>
                <a:schemeClr val="tx1"/>
              </a:solidFill>
            </a:endParaRPr>
          </a:p>
          <a:p>
            <a:pPr marL="0" indent="0" algn="r" fontAlgn="base">
              <a:buNone/>
            </a:pPr>
            <a:endParaRPr lang="zh-CN" altLang="en-US" sz="2600" b="1" strike="noStrike" noProof="1">
              <a:effectLst>
                <a:outerShdw blurRad="38100" dist="25400" dir="5400000" algn="ctr" rotWithShape="0">
                  <a:srgbClr val="6E747A">
                    <a:alpha val="43000"/>
                  </a:srgbClr>
                </a:outerShdw>
              </a:effectLst>
              <a:sym typeface="+mn-ea"/>
            </a:endParaRPr>
          </a:p>
          <a:p>
            <a:pPr marL="0" indent="0" algn="r" fontAlgn="base">
              <a:buNone/>
            </a:pPr>
            <a:endParaRPr lang="zh-CN" altLang="en-US" sz="2600" u="sng" strike="noStrike" noProof="1">
              <a:solidFill>
                <a:schemeClr val="tx1"/>
              </a:solidFill>
            </a:endParaRPr>
          </a:p>
        </p:txBody>
      </p:sp>
      <p:pic>
        <p:nvPicPr>
          <p:cNvPr id="16389" name="图片 16388" descr="huabian(kangnaixin)"/>
          <p:cNvPicPr>
            <a:picLocks noChangeAspect="1"/>
          </p:cNvPicPr>
          <p:nvPr/>
        </p:nvPicPr>
        <p:blipFill>
          <a:blip r:embed="rId1"/>
          <a:stretch>
            <a:fillRect/>
          </a:stretch>
        </p:blipFill>
        <p:spPr>
          <a:xfrm>
            <a:off x="1151255" y="6374765"/>
            <a:ext cx="1074738" cy="388938"/>
          </a:xfrm>
          <a:prstGeom prst="rect">
            <a:avLst/>
          </a:prstGeom>
          <a:noFill/>
          <a:ln w="9525">
            <a:noFill/>
          </a:ln>
        </p:spPr>
      </p:pic>
      <p:pic>
        <p:nvPicPr>
          <p:cNvPr id="6" name="图片 5" descr="huabian(kangnaixin)"/>
          <p:cNvPicPr>
            <a:picLocks noChangeAspect="1"/>
          </p:cNvPicPr>
          <p:nvPr/>
        </p:nvPicPr>
        <p:blipFill>
          <a:blip r:embed="rId1"/>
          <a:stretch>
            <a:fillRect/>
          </a:stretch>
        </p:blipFill>
        <p:spPr>
          <a:xfrm>
            <a:off x="76200" y="6374765"/>
            <a:ext cx="1074738" cy="388938"/>
          </a:xfrm>
          <a:prstGeom prst="rect">
            <a:avLst/>
          </a:prstGeom>
          <a:noFill/>
          <a:ln w="9525">
            <a:noFill/>
          </a:ln>
        </p:spPr>
      </p:pic>
      <p:pic>
        <p:nvPicPr>
          <p:cNvPr id="7" name="图片 6" descr="huabian(kangnaixin)"/>
          <p:cNvPicPr>
            <a:picLocks noChangeAspect="1"/>
          </p:cNvPicPr>
          <p:nvPr/>
        </p:nvPicPr>
        <p:blipFill>
          <a:blip r:embed="rId1"/>
          <a:stretch>
            <a:fillRect/>
          </a:stretch>
        </p:blipFill>
        <p:spPr>
          <a:xfrm>
            <a:off x="2226310" y="6374765"/>
            <a:ext cx="1074738" cy="388938"/>
          </a:xfrm>
          <a:prstGeom prst="rect">
            <a:avLst/>
          </a:prstGeom>
          <a:noFill/>
          <a:ln w="9525">
            <a:noFill/>
          </a:ln>
        </p:spPr>
      </p:pic>
      <p:pic>
        <p:nvPicPr>
          <p:cNvPr id="8" name="图片 7" descr="huabian(kangnaixin)"/>
          <p:cNvPicPr>
            <a:picLocks noChangeAspect="1"/>
          </p:cNvPicPr>
          <p:nvPr/>
        </p:nvPicPr>
        <p:blipFill>
          <a:blip r:embed="rId1"/>
          <a:stretch>
            <a:fillRect/>
          </a:stretch>
        </p:blipFill>
        <p:spPr>
          <a:xfrm>
            <a:off x="3301365" y="6374765"/>
            <a:ext cx="1074738" cy="388938"/>
          </a:xfrm>
          <a:prstGeom prst="rect">
            <a:avLst/>
          </a:prstGeom>
          <a:noFill/>
          <a:ln w="9525">
            <a:noFill/>
          </a:ln>
        </p:spPr>
      </p:pic>
      <p:pic>
        <p:nvPicPr>
          <p:cNvPr id="9" name="图片 8" descr="huabian(kangnaixin)"/>
          <p:cNvPicPr>
            <a:picLocks noChangeAspect="1"/>
          </p:cNvPicPr>
          <p:nvPr/>
        </p:nvPicPr>
        <p:blipFill>
          <a:blip r:embed="rId1"/>
          <a:stretch>
            <a:fillRect/>
          </a:stretch>
        </p:blipFill>
        <p:spPr>
          <a:xfrm>
            <a:off x="4376420" y="6374765"/>
            <a:ext cx="1074738" cy="388938"/>
          </a:xfrm>
          <a:prstGeom prst="rect">
            <a:avLst/>
          </a:prstGeom>
          <a:noFill/>
          <a:ln w="9525">
            <a:noFill/>
          </a:ln>
        </p:spPr>
      </p:pic>
      <p:pic>
        <p:nvPicPr>
          <p:cNvPr id="10" name="图片 9" descr="huabian(kangnaixin)"/>
          <p:cNvPicPr>
            <a:picLocks noChangeAspect="1"/>
          </p:cNvPicPr>
          <p:nvPr/>
        </p:nvPicPr>
        <p:blipFill>
          <a:blip r:embed="rId1"/>
          <a:stretch>
            <a:fillRect/>
          </a:stretch>
        </p:blipFill>
        <p:spPr>
          <a:xfrm>
            <a:off x="5451475" y="6374765"/>
            <a:ext cx="1074738" cy="388938"/>
          </a:xfrm>
          <a:prstGeom prst="rect">
            <a:avLst/>
          </a:prstGeom>
          <a:noFill/>
          <a:ln w="9525">
            <a:noFill/>
          </a:ln>
        </p:spPr>
      </p:pic>
      <p:pic>
        <p:nvPicPr>
          <p:cNvPr id="11" name="图片 10" descr="huabian(kangnaixin)"/>
          <p:cNvPicPr>
            <a:picLocks noChangeAspect="1"/>
          </p:cNvPicPr>
          <p:nvPr/>
        </p:nvPicPr>
        <p:blipFill>
          <a:blip r:embed="rId1"/>
          <a:stretch>
            <a:fillRect/>
          </a:stretch>
        </p:blipFill>
        <p:spPr>
          <a:xfrm>
            <a:off x="6526530" y="6374765"/>
            <a:ext cx="1074738" cy="388938"/>
          </a:xfrm>
          <a:prstGeom prst="rect">
            <a:avLst/>
          </a:prstGeom>
          <a:noFill/>
          <a:ln w="9525">
            <a:noFill/>
          </a:ln>
        </p:spPr>
      </p:pic>
      <p:pic>
        <p:nvPicPr>
          <p:cNvPr id="12" name="图片 11" descr="huabian(kangnaixin)"/>
          <p:cNvPicPr>
            <a:picLocks noChangeAspect="1"/>
          </p:cNvPicPr>
          <p:nvPr/>
        </p:nvPicPr>
        <p:blipFill>
          <a:blip r:embed="rId1"/>
          <a:stretch>
            <a:fillRect/>
          </a:stretch>
        </p:blipFill>
        <p:spPr>
          <a:xfrm>
            <a:off x="7601585" y="6374765"/>
            <a:ext cx="1074738" cy="388938"/>
          </a:xfrm>
          <a:prstGeom prst="rect">
            <a:avLst/>
          </a:prstGeom>
          <a:noFill/>
          <a:ln w="9525">
            <a:noFill/>
          </a:ln>
        </p:spPr>
      </p:pic>
      <p:sp>
        <p:nvSpPr>
          <p:cNvPr id="13" name="文本框 12"/>
          <p:cNvSpPr txBox="1"/>
          <p:nvPr/>
        </p:nvSpPr>
        <p:spPr>
          <a:xfrm>
            <a:off x="5603240" y="5657215"/>
            <a:ext cx="2875280" cy="553085"/>
          </a:xfrm>
          <a:prstGeom prst="rect">
            <a:avLst/>
          </a:prstGeom>
          <a:noFill/>
        </p:spPr>
        <p:txBody>
          <a:bodyPr wrap="square" rtlCol="0">
            <a:spAutoFit/>
          </a:bodyPr>
          <a:p>
            <a:r>
              <a:rPr lang="en-US" altLang="zh-CN" sz="3000"/>
              <a:t>2023</a:t>
            </a:r>
            <a:r>
              <a:rPr lang="zh-CN" altLang="en-US" sz="3000"/>
              <a:t>年</a:t>
            </a:r>
            <a:r>
              <a:rPr lang="en-US" altLang="zh-CN" sz="3000"/>
              <a:t>3</a:t>
            </a:r>
            <a:r>
              <a:rPr lang="zh-CN" altLang="en-US" sz="3000"/>
              <a:t>月</a:t>
            </a:r>
            <a:r>
              <a:rPr lang="en-US" altLang="zh-CN" sz="3000"/>
              <a:t>1</a:t>
            </a:r>
            <a:r>
              <a:rPr lang="en-US" altLang="zh-CN" sz="3000"/>
              <a:t>2</a:t>
            </a:r>
            <a:r>
              <a:rPr lang="zh-CN" altLang="en-US" sz="3000"/>
              <a:t>日</a:t>
            </a:r>
            <a:endParaRPr lang="zh-CN" altLang="en-US" sz="3000"/>
          </a:p>
        </p:txBody>
      </p:sp>
      <p:sp>
        <p:nvSpPr>
          <p:cNvPr id="4" name="文本框 3"/>
          <p:cNvSpPr txBox="1"/>
          <p:nvPr/>
        </p:nvSpPr>
        <p:spPr>
          <a:xfrm>
            <a:off x="5436235" y="4941570"/>
            <a:ext cx="3067685" cy="553085"/>
          </a:xfrm>
          <a:prstGeom prst="rect">
            <a:avLst/>
          </a:prstGeom>
          <a:noFill/>
        </p:spPr>
        <p:txBody>
          <a:bodyPr wrap="square" rtlCol="0">
            <a:spAutoFit/>
          </a:bodyPr>
          <a:p>
            <a:r>
              <a:rPr lang="zh-CN" altLang="en-US" sz="3000"/>
              <a:t>主讲人：邱宗芹</a:t>
            </a:r>
            <a:endParaRPr lang="zh-CN" altLang="en-US" sz="3000"/>
          </a:p>
        </p:txBody>
      </p:sp>
    </p:spTree>
    <p:custDataLst>
      <p:tags r:id="rId2"/>
    </p:custDataLst>
  </p:cSld>
  <p:clrMapOvr>
    <a:masterClrMapping/>
  </p:clrMapOvr>
  <p:transition>
    <p:wheel spokes="4"/>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6389"/>
                                        </p:tgtEl>
                                        <p:attrNameLst>
                                          <p:attrName>style.visibility</p:attrName>
                                        </p:attrNameLst>
                                      </p:cBhvr>
                                      <p:to>
                                        <p:strVal val="visible"/>
                                      </p:to>
                                    </p:set>
                                    <p:anim calcmode="lin" valueType="num">
                                      <p:cBhvr additive="base">
                                        <p:cTn id="7" dur="500" fill="hold"/>
                                        <p:tgtEl>
                                          <p:spTgt spid="16389"/>
                                        </p:tgtEl>
                                        <p:attrNameLst>
                                          <p:attrName>ppt_x</p:attrName>
                                        </p:attrNameLst>
                                      </p:cBhvr>
                                      <p:tavLst>
                                        <p:tav tm="0">
                                          <p:val>
                                            <p:strVal val="0-#ppt_w/2"/>
                                          </p:val>
                                        </p:tav>
                                        <p:tav tm="100000">
                                          <p:val>
                                            <p:strVal val="#ppt_x"/>
                                          </p:val>
                                        </p:tav>
                                      </p:tavLst>
                                    </p:anim>
                                    <p:anim calcmode="lin" valueType="num">
                                      <p:cBhvr additive="base">
                                        <p:cTn id="8" dur="500" fill="hold"/>
                                        <p:tgtEl>
                                          <p:spTgt spid="16389"/>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0-#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0-#ppt_w/2"/>
                                          </p:val>
                                        </p:tav>
                                        <p:tav tm="100000">
                                          <p:val>
                                            <p:strVal val="#ppt_x"/>
                                          </p:val>
                                        </p:tav>
                                      </p:tavLst>
                                    </p:anim>
                                    <p:anim calcmode="lin" valueType="num">
                                      <p:cBhvr additive="base">
                                        <p:cTn id="16" dur="500" fill="hold"/>
                                        <p:tgtEl>
                                          <p:spTgt spid="7"/>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0-#ppt_w/2"/>
                                          </p:val>
                                        </p:tav>
                                        <p:tav tm="100000">
                                          <p:val>
                                            <p:strVal val="#ppt_x"/>
                                          </p:val>
                                        </p:tav>
                                      </p:tavLst>
                                    </p:anim>
                                    <p:anim calcmode="lin" valueType="num">
                                      <p:cBhvr additive="base">
                                        <p:cTn id="20" dur="500" fill="hold"/>
                                        <p:tgtEl>
                                          <p:spTgt spid="8"/>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0-#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0-#ppt_w/2"/>
                                          </p:val>
                                        </p:tav>
                                        <p:tav tm="100000">
                                          <p:val>
                                            <p:strVal val="#ppt_x"/>
                                          </p:val>
                                        </p:tav>
                                      </p:tavLst>
                                    </p:anim>
                                    <p:anim calcmode="lin" valueType="num">
                                      <p:cBhvr additive="base">
                                        <p:cTn id="28" dur="500" fill="hold"/>
                                        <p:tgtEl>
                                          <p:spTgt spid="10"/>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0-#ppt_w/2"/>
                                          </p:val>
                                        </p:tav>
                                        <p:tav tm="100000">
                                          <p:val>
                                            <p:strVal val="#ppt_x"/>
                                          </p:val>
                                        </p:tav>
                                      </p:tavLst>
                                    </p:anim>
                                    <p:anim calcmode="lin" valueType="num">
                                      <p:cBhvr additive="base">
                                        <p:cTn id="32" dur="500" fill="hold"/>
                                        <p:tgtEl>
                                          <p:spTgt spid="11"/>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0-#ppt_w/2"/>
                                          </p:val>
                                        </p:tav>
                                        <p:tav tm="100000">
                                          <p:val>
                                            <p:strVal val="#ppt_x"/>
                                          </p:val>
                                        </p:tav>
                                      </p:tavLst>
                                    </p:anim>
                                    <p:anim calcmode="lin" valueType="num">
                                      <p:cBhvr additive="base">
                                        <p:cTn id="36"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文本占位符 18434"/>
          <p:cNvSpPr>
            <a:spLocks noGrp="1"/>
          </p:cNvSpPr>
          <p:nvPr>
            <p:ph idx="1"/>
          </p:nvPr>
        </p:nvSpPr>
        <p:spPr>
          <a:xfrm>
            <a:off x="457200" y="2122170"/>
            <a:ext cx="8229600" cy="4405630"/>
          </a:xfrm>
        </p:spPr>
        <p:txBody>
          <a:bodyPr anchor="t"/>
          <a:p>
            <a:pPr marL="0" indent="0">
              <a:buNone/>
            </a:pPr>
            <a:r>
              <a:rPr lang="en-US" altLang="zh-CN" sz="2800" dirty="0"/>
              <a:t>    </a:t>
            </a:r>
            <a:endParaRPr lang="zh-CN" altLang="en-US" dirty="0"/>
          </a:p>
        </p:txBody>
      </p:sp>
      <p:sp>
        <p:nvSpPr>
          <p:cNvPr id="2" name="文本框 1"/>
          <p:cNvSpPr txBox="1"/>
          <p:nvPr/>
        </p:nvSpPr>
        <p:spPr>
          <a:xfrm>
            <a:off x="1120140" y="1115695"/>
            <a:ext cx="7037705" cy="706755"/>
          </a:xfrm>
          <a:prstGeom prst="rect">
            <a:avLst/>
          </a:prstGeom>
          <a:noFill/>
        </p:spPr>
        <p:txBody>
          <a:bodyPr wrap="square" rtlCol="0">
            <a:spAutoFit/>
          </a:bodyPr>
          <a:p>
            <a:r>
              <a:rPr lang="zh-CN" altLang="en-US" sz="4000"/>
              <a:t>结束语</a:t>
            </a:r>
            <a:r>
              <a:rPr lang="en-US" altLang="zh-CN" sz="4000"/>
              <a:t>—</a:t>
            </a:r>
            <a:r>
              <a:rPr lang="zh-CN" altLang="en-US" sz="4000"/>
              <a:t>做最好的你！</a:t>
            </a:r>
            <a:endParaRPr lang="zh-CN" altLang="en-US" sz="4000"/>
          </a:p>
        </p:txBody>
      </p:sp>
      <p:sp>
        <p:nvSpPr>
          <p:cNvPr id="3" name="文本框 2"/>
          <p:cNvSpPr txBox="1"/>
          <p:nvPr/>
        </p:nvSpPr>
        <p:spPr>
          <a:xfrm>
            <a:off x="457200" y="2122170"/>
            <a:ext cx="7832725" cy="4399915"/>
          </a:xfrm>
          <a:prstGeom prst="rect">
            <a:avLst/>
          </a:prstGeom>
          <a:noFill/>
        </p:spPr>
        <p:txBody>
          <a:bodyPr wrap="square" rtlCol="0">
            <a:spAutoFit/>
          </a:bodyPr>
          <a:p>
            <a:pPr eaLnBrk="1" hangingPunct="1">
              <a:buNone/>
            </a:pPr>
            <a:r>
              <a:rPr lang="en-US" altLang="zh-CN" sz="2000" b="1" dirty="0">
                <a:sym typeface="+mn-ea"/>
              </a:rPr>
              <a:t>        </a:t>
            </a:r>
            <a:r>
              <a:rPr lang="zh-CN" altLang="en-US" sz="2000" b="1" dirty="0">
                <a:sym typeface="+mn-ea"/>
              </a:rPr>
              <a:t>如果你不能成为山顶上的高松，那就当棵山谷里的小树</a:t>
            </a:r>
            <a:r>
              <a:rPr lang="en-US" altLang="zh-CN" sz="2000" b="1" dirty="0">
                <a:sym typeface="+mn-ea"/>
              </a:rPr>
              <a:t>----</a:t>
            </a:r>
            <a:r>
              <a:rPr lang="zh-CN" altLang="en-US" sz="2000" b="1" dirty="0">
                <a:sym typeface="+mn-ea"/>
              </a:rPr>
              <a:t>但是要当棵溪边最好的小树；</a:t>
            </a:r>
            <a:endParaRPr lang="zh-CN" altLang="en-US" sz="2000" b="1" dirty="0"/>
          </a:p>
          <a:p>
            <a:pPr algn="just" eaLnBrk="1" hangingPunct="1">
              <a:buNone/>
            </a:pPr>
            <a:r>
              <a:rPr lang="zh-CN" altLang="en-US" sz="2000" b="1" dirty="0">
                <a:sym typeface="+mn-ea"/>
              </a:rPr>
              <a:t>        </a:t>
            </a:r>
            <a:endParaRPr lang="zh-CN" altLang="en-US" sz="2000" b="1" dirty="0">
              <a:sym typeface="+mn-ea"/>
            </a:endParaRPr>
          </a:p>
          <a:p>
            <a:pPr algn="just" eaLnBrk="1" hangingPunct="1">
              <a:buNone/>
            </a:pPr>
            <a:r>
              <a:rPr lang="zh-CN" altLang="en-US" sz="2000" b="1" dirty="0">
                <a:sym typeface="+mn-ea"/>
              </a:rPr>
              <a:t>        如果你不能是一只香獐，那就当尾小鲈鱼</a:t>
            </a:r>
            <a:r>
              <a:rPr lang="en-US" altLang="zh-CN" sz="2000" b="1" dirty="0">
                <a:sym typeface="+mn-ea"/>
              </a:rPr>
              <a:t>----</a:t>
            </a:r>
            <a:r>
              <a:rPr lang="zh-CN" altLang="en-US" sz="2000" b="1" dirty="0">
                <a:sym typeface="+mn-ea"/>
              </a:rPr>
              <a:t>但要当湖里最活泼的小鲈鱼。</a:t>
            </a:r>
            <a:endParaRPr lang="zh-CN" altLang="en-US" sz="2000" b="1" dirty="0">
              <a:sym typeface="+mn-ea"/>
            </a:endParaRPr>
          </a:p>
          <a:p>
            <a:pPr algn="just" eaLnBrk="1" hangingPunct="1">
              <a:buNone/>
            </a:pPr>
            <a:r>
              <a:rPr lang="zh-CN" altLang="en-US" sz="2000" b="1" dirty="0">
                <a:sym typeface="+mn-ea"/>
              </a:rPr>
              <a:t>       </a:t>
            </a:r>
            <a:endParaRPr lang="zh-CN" altLang="en-US" sz="2000" b="1" dirty="0">
              <a:sym typeface="+mn-ea"/>
            </a:endParaRPr>
          </a:p>
          <a:p>
            <a:pPr algn="just" eaLnBrk="1" hangingPunct="1">
              <a:buNone/>
            </a:pPr>
            <a:r>
              <a:rPr lang="zh-CN" altLang="en-US" sz="2000" b="1" dirty="0">
                <a:sym typeface="+mn-ea"/>
              </a:rPr>
              <a:t>       我们不能全是船长，必须有人来当水手。</a:t>
            </a:r>
            <a:endParaRPr lang="zh-CN" altLang="en-US" sz="2000" b="1" dirty="0">
              <a:sym typeface="+mn-ea"/>
            </a:endParaRPr>
          </a:p>
          <a:p>
            <a:pPr eaLnBrk="1" hangingPunct="1">
              <a:buNone/>
            </a:pPr>
            <a:r>
              <a:rPr lang="zh-CN" altLang="en-US" sz="2000" b="1" dirty="0">
                <a:sym typeface="+mn-ea"/>
              </a:rPr>
              <a:t>       </a:t>
            </a:r>
            <a:endParaRPr lang="zh-CN" altLang="en-US" sz="2000" b="1" dirty="0">
              <a:sym typeface="+mn-ea"/>
            </a:endParaRPr>
          </a:p>
          <a:p>
            <a:pPr eaLnBrk="1" hangingPunct="1">
              <a:buNone/>
            </a:pPr>
            <a:r>
              <a:rPr lang="zh-CN" altLang="en-US" sz="2000" b="1" dirty="0">
                <a:sym typeface="+mn-ea"/>
              </a:rPr>
              <a:t>       这里有许多事让我们去做，有大事，有小事，但最重要的是我们身旁的事。 </a:t>
            </a:r>
            <a:endParaRPr lang="zh-CN" altLang="en-US" sz="2000" b="1" dirty="0"/>
          </a:p>
          <a:p>
            <a:pPr eaLnBrk="1" hangingPunct="1">
              <a:buNone/>
            </a:pPr>
            <a:r>
              <a:rPr lang="zh-CN" altLang="en-US" sz="2000" b="1" dirty="0">
                <a:sym typeface="+mn-ea"/>
              </a:rPr>
              <a:t>   </a:t>
            </a:r>
            <a:endParaRPr lang="zh-CN" altLang="en-US" sz="2000" b="1" dirty="0">
              <a:sym typeface="+mn-ea"/>
            </a:endParaRPr>
          </a:p>
          <a:p>
            <a:pPr algn="just" eaLnBrk="1" hangingPunct="1">
              <a:buNone/>
            </a:pPr>
            <a:r>
              <a:rPr lang="zh-CN" altLang="en-US" sz="2000" b="1" dirty="0">
                <a:sym typeface="+mn-ea"/>
              </a:rPr>
              <a:t>        决定成败的不是你的尺寸，</a:t>
            </a:r>
            <a:endParaRPr lang="zh-CN" altLang="en-US" sz="2000" b="1" dirty="0"/>
          </a:p>
          <a:p>
            <a:pPr eaLnBrk="1" hangingPunct="1">
              <a:buNone/>
            </a:pPr>
            <a:r>
              <a:rPr lang="zh-CN" altLang="en-US" sz="2000" b="1" dirty="0">
                <a:sym typeface="+mn-ea"/>
              </a:rPr>
              <a:t>                </a:t>
            </a:r>
            <a:endParaRPr lang="zh-CN" altLang="en-US" sz="2000" b="1" dirty="0">
              <a:sym typeface="+mn-ea"/>
            </a:endParaRPr>
          </a:p>
          <a:p>
            <a:pPr eaLnBrk="1" hangingPunct="1">
              <a:buNone/>
            </a:pPr>
            <a:r>
              <a:rPr lang="zh-CN" altLang="en-US" sz="2000" b="1" dirty="0">
                <a:sym typeface="+mn-ea"/>
              </a:rPr>
              <a:t>                                                </a:t>
            </a:r>
            <a:r>
              <a:rPr lang="en-US" altLang="zh-CN" sz="2000" b="1" dirty="0">
                <a:sym typeface="+mn-ea"/>
              </a:rPr>
              <a:t>----</a:t>
            </a:r>
            <a:r>
              <a:rPr lang="zh-CN" altLang="en-US" sz="2000" b="1" dirty="0">
                <a:solidFill>
                  <a:srgbClr val="4B2E76"/>
                </a:solidFill>
                <a:sym typeface="+mn-ea"/>
              </a:rPr>
              <a:t>而在于做一个最好的你！</a:t>
            </a:r>
            <a:endParaRPr lang="zh-CN" altLang="en-US" sz="2000"/>
          </a:p>
        </p:txBody>
      </p:sp>
      <p:pic>
        <p:nvPicPr>
          <p:cNvPr id="5" name="图片 4" descr="片子"/>
          <p:cNvPicPr>
            <a:picLocks noChangeAspect="1"/>
          </p:cNvPicPr>
          <p:nvPr/>
        </p:nvPicPr>
        <p:blipFill>
          <a:blip r:embed="rId1"/>
          <a:stretch>
            <a:fillRect/>
          </a:stretch>
        </p:blipFill>
        <p:spPr>
          <a:xfrm>
            <a:off x="6898639" y="4728199"/>
            <a:ext cx="1501141" cy="1682124"/>
          </a:xfrm>
          <a:prstGeom prst="rect">
            <a:avLst/>
          </a:prstGeom>
          <a:effectLst>
            <a:softEdge rad="228600"/>
          </a:effectLst>
        </p:spPr>
      </p:pic>
    </p:spTree>
  </p:cSld>
  <p:clrMapOvr>
    <a:masterClrMapping/>
  </p:clrMapOvr>
  <p:transition>
    <p:wheel spokes="4"/>
    <p:sndAc>
      <p:stSnd>
        <p:snd r:embed="rId2" name="chimes.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09" name="内容占位符 16386"/>
          <p:cNvSpPr>
            <a:spLocks noGrp="1"/>
          </p:cNvSpPr>
          <p:nvPr>
            <p:ph idx="1"/>
          </p:nvPr>
        </p:nvSpPr>
        <p:spPr>
          <a:xfrm>
            <a:off x="1812925" y="2809875"/>
            <a:ext cx="5346700" cy="2157413"/>
          </a:xfrm>
        </p:spPr>
        <p:txBody>
          <a:bodyPr anchor="t"/>
          <a:p>
            <a:pPr>
              <a:lnSpc>
                <a:spcPct val="80000"/>
              </a:lnSpc>
              <a:buNone/>
            </a:pPr>
            <a:endParaRPr lang="zh-CN" altLang="en-US" b="1" dirty="0">
              <a:solidFill>
                <a:srgbClr val="0000FF"/>
              </a:solidFill>
              <a:latin typeface="华文新魏" panose="02010800040101010101" pitchFamily="2" charset="-122"/>
              <a:ea typeface="华文新魏" panose="02010800040101010101" pitchFamily="2" charset="-122"/>
            </a:endParaRPr>
          </a:p>
          <a:p>
            <a:pPr algn="r">
              <a:lnSpc>
                <a:spcPct val="80000"/>
              </a:lnSpc>
              <a:buNone/>
            </a:pPr>
            <a:endParaRPr lang="zh-CN" altLang="en-US" b="1" dirty="0">
              <a:solidFill>
                <a:srgbClr val="0000FF"/>
              </a:solidFill>
              <a:latin typeface="华文新魏" panose="02010800040101010101" pitchFamily="2" charset="-122"/>
              <a:ea typeface="华文新魏" panose="02010800040101010101" pitchFamily="2" charset="-122"/>
            </a:endParaRPr>
          </a:p>
        </p:txBody>
      </p:sp>
      <p:pic>
        <p:nvPicPr>
          <p:cNvPr id="16388" name="图片 16387" descr="nuhai2"/>
          <p:cNvPicPr>
            <a:picLocks noChangeAspect="1"/>
          </p:cNvPicPr>
          <p:nvPr/>
        </p:nvPicPr>
        <p:blipFill>
          <a:blip r:embed="rId1"/>
          <a:stretch>
            <a:fillRect/>
          </a:stretch>
        </p:blipFill>
        <p:spPr>
          <a:xfrm>
            <a:off x="1311275" y="4267200"/>
            <a:ext cx="990600" cy="1828800"/>
          </a:xfrm>
          <a:prstGeom prst="rect">
            <a:avLst/>
          </a:prstGeom>
          <a:noFill/>
          <a:ln w="9525">
            <a:noFill/>
          </a:ln>
        </p:spPr>
      </p:pic>
      <p:pic>
        <p:nvPicPr>
          <p:cNvPr id="16389" name="图片 16388" descr="huabian(kangnaixin)"/>
          <p:cNvPicPr>
            <a:picLocks noChangeAspect="1"/>
          </p:cNvPicPr>
          <p:nvPr/>
        </p:nvPicPr>
        <p:blipFill>
          <a:blip r:embed="rId2"/>
          <a:stretch>
            <a:fillRect/>
          </a:stretch>
        </p:blipFill>
        <p:spPr>
          <a:xfrm>
            <a:off x="5638800" y="6172200"/>
            <a:ext cx="1074738" cy="388938"/>
          </a:xfrm>
          <a:prstGeom prst="rect">
            <a:avLst/>
          </a:prstGeom>
          <a:noFill/>
          <a:ln w="9525">
            <a:noFill/>
          </a:ln>
        </p:spPr>
      </p:pic>
      <p:pic>
        <p:nvPicPr>
          <p:cNvPr id="16390" name="图片 16389" descr="huabian(kangnaixin)"/>
          <p:cNvPicPr>
            <a:picLocks noChangeAspect="1"/>
          </p:cNvPicPr>
          <p:nvPr/>
        </p:nvPicPr>
        <p:blipFill>
          <a:blip r:embed="rId2"/>
          <a:stretch>
            <a:fillRect/>
          </a:stretch>
        </p:blipFill>
        <p:spPr>
          <a:xfrm>
            <a:off x="7772400" y="6096000"/>
            <a:ext cx="1074738" cy="388938"/>
          </a:xfrm>
          <a:prstGeom prst="rect">
            <a:avLst/>
          </a:prstGeom>
          <a:noFill/>
          <a:ln w="9525">
            <a:noFill/>
          </a:ln>
        </p:spPr>
      </p:pic>
      <p:sp>
        <p:nvSpPr>
          <p:cNvPr id="43013" name="内容占位符 1"/>
          <p:cNvSpPr>
            <a:spLocks noGrp="1"/>
          </p:cNvSpPr>
          <p:nvPr>
            <p:ph idx="1"/>
          </p:nvPr>
        </p:nvSpPr>
        <p:spPr>
          <a:xfrm>
            <a:off x="2322195" y="2637155"/>
            <a:ext cx="5450205" cy="1583055"/>
          </a:xfrm>
        </p:spPr>
        <p:txBody>
          <a:bodyPr anchor="t"/>
          <a:p>
            <a:pPr marL="0" indent="0" algn="ctr">
              <a:buNone/>
            </a:pPr>
            <a:r>
              <a:rPr lang="zh-CN" altLang="en-US" sz="8800" b="1">
                <a:solidFill>
                  <a:srgbClr val="FF00FF"/>
                </a:solidFill>
              </a:rPr>
              <a:t>谢谢大家！</a:t>
            </a:r>
            <a:endParaRPr lang="zh-CN" altLang="en-US" sz="8800" b="1">
              <a:solidFill>
                <a:srgbClr val="FF00FF"/>
              </a:solidFill>
            </a:endParaRPr>
          </a:p>
        </p:txBody>
      </p:sp>
      <p:sp>
        <p:nvSpPr>
          <p:cNvPr id="43015" name="标题 1"/>
          <p:cNvSpPr>
            <a:spLocks noGrp="1"/>
          </p:cNvSpPr>
          <p:nvPr>
            <p:ph type="title"/>
          </p:nvPr>
        </p:nvSpPr>
        <p:spPr>
          <a:xfrm>
            <a:off x="1311275" y="1190625"/>
            <a:ext cx="5585460" cy="582295"/>
          </a:xfrm>
        </p:spPr>
        <p:txBody>
          <a:bodyPr anchor="b"/>
          <a:p>
            <a:r>
              <a:rPr lang="zh-CN" altLang="en-US" sz="2800" b="1"/>
              <a:t>非学无以广才，非志无以成学</a:t>
            </a:r>
            <a:endParaRPr lang="zh-CN" altLang="en-US" sz="2800" b="1"/>
          </a:p>
        </p:txBody>
      </p:sp>
    </p:spTree>
  </p:cSld>
  <p:clrMapOvr>
    <a:masterClrMapping/>
  </p:clrMapOvr>
  <p:transition advClick="0" advTm="10000">
    <p:wheel spokes="4"/>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6388"/>
                                        </p:tgtEl>
                                        <p:attrNameLst>
                                          <p:attrName>style.visibility</p:attrName>
                                        </p:attrNameLst>
                                      </p:cBhvr>
                                      <p:to>
                                        <p:strVal val="visible"/>
                                      </p:to>
                                    </p:set>
                                    <p:anim calcmode="lin" valueType="num">
                                      <p:cBhvr additive="base">
                                        <p:cTn id="7" dur="500" fill="hold"/>
                                        <p:tgtEl>
                                          <p:spTgt spid="16388"/>
                                        </p:tgtEl>
                                        <p:attrNameLst>
                                          <p:attrName>ppt_x</p:attrName>
                                        </p:attrNameLst>
                                      </p:cBhvr>
                                      <p:tavLst>
                                        <p:tav tm="0">
                                          <p:val>
                                            <p:strVal val="0-#ppt_w/2"/>
                                          </p:val>
                                        </p:tav>
                                        <p:tav tm="100000">
                                          <p:val>
                                            <p:strVal val="#ppt_x"/>
                                          </p:val>
                                        </p:tav>
                                      </p:tavLst>
                                    </p:anim>
                                    <p:anim calcmode="lin" valueType="num">
                                      <p:cBhvr additive="base">
                                        <p:cTn id="8" dur="500" fill="hold"/>
                                        <p:tgtEl>
                                          <p:spTgt spid="16388"/>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6389"/>
                                        </p:tgtEl>
                                        <p:attrNameLst>
                                          <p:attrName>style.visibility</p:attrName>
                                        </p:attrNameLst>
                                      </p:cBhvr>
                                      <p:to>
                                        <p:strVal val="visible"/>
                                      </p:to>
                                    </p:set>
                                    <p:anim calcmode="lin" valueType="num">
                                      <p:cBhvr additive="base">
                                        <p:cTn id="11" dur="500" fill="hold"/>
                                        <p:tgtEl>
                                          <p:spTgt spid="16389"/>
                                        </p:tgtEl>
                                        <p:attrNameLst>
                                          <p:attrName>ppt_x</p:attrName>
                                        </p:attrNameLst>
                                      </p:cBhvr>
                                      <p:tavLst>
                                        <p:tav tm="0">
                                          <p:val>
                                            <p:strVal val="0-#ppt_w/2"/>
                                          </p:val>
                                        </p:tav>
                                        <p:tav tm="100000">
                                          <p:val>
                                            <p:strVal val="#ppt_x"/>
                                          </p:val>
                                        </p:tav>
                                      </p:tavLst>
                                    </p:anim>
                                    <p:anim calcmode="lin" valueType="num">
                                      <p:cBhvr additive="base">
                                        <p:cTn id="12" dur="500" fill="hold"/>
                                        <p:tgtEl>
                                          <p:spTgt spid="16389"/>
                                        </p:tgtEl>
                                        <p:attrNameLst>
                                          <p:attrName>ppt_y</p:attrName>
                                        </p:attrNameLst>
                                      </p:cBhvr>
                                      <p:tavLst>
                                        <p:tav tm="0">
                                          <p:val>
                                            <p:strVal val="#ppt_y"/>
                                          </p:val>
                                        </p:tav>
                                        <p:tav tm="100000">
                                          <p:val>
                                            <p:strVal val="#ppt_y"/>
                                          </p:val>
                                        </p:tav>
                                      </p:tavLst>
                                    </p:anim>
                                  </p:childTnLst>
                                </p:cTn>
                              </p:par>
                              <p:par>
                                <p:cTn id="13" presetID="17" presetClass="entr" presetSubtype="10" fill="hold" nodeType="withEffect">
                                  <p:stCondLst>
                                    <p:cond delay="0"/>
                                  </p:stCondLst>
                                  <p:childTnLst>
                                    <p:set>
                                      <p:cBhvr>
                                        <p:cTn id="14" dur="1" fill="hold">
                                          <p:stCondLst>
                                            <p:cond delay="0"/>
                                          </p:stCondLst>
                                        </p:cTn>
                                        <p:tgtEl>
                                          <p:spTgt spid="16390"/>
                                        </p:tgtEl>
                                        <p:attrNameLst>
                                          <p:attrName>style.visibility</p:attrName>
                                        </p:attrNameLst>
                                      </p:cBhvr>
                                      <p:to>
                                        <p:strVal val="visible"/>
                                      </p:to>
                                    </p:set>
                                    <p:anim calcmode="lin" valueType="num">
                                      <p:cBhvr>
                                        <p:cTn id="15" dur="500" fill="hold"/>
                                        <p:tgtEl>
                                          <p:spTgt spid="16390"/>
                                        </p:tgtEl>
                                        <p:attrNameLst>
                                          <p:attrName>ppt_w</p:attrName>
                                        </p:attrNameLst>
                                      </p:cBhvr>
                                      <p:tavLst>
                                        <p:tav tm="0">
                                          <p:val>
                                            <p:fltVal val="0.000000"/>
                                          </p:val>
                                        </p:tav>
                                        <p:tav tm="100000">
                                          <p:val>
                                            <p:strVal val="#ppt_w"/>
                                          </p:val>
                                        </p:tav>
                                      </p:tavLst>
                                    </p:anim>
                                    <p:anim calcmode="lin" valueType="num">
                                      <p:cBhvr>
                                        <p:cTn id="16" dur="500" fill="hold"/>
                                        <p:tgtEl>
                                          <p:spTgt spid="1639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文本占位符 18434"/>
          <p:cNvSpPr>
            <a:spLocks noGrp="1"/>
          </p:cNvSpPr>
          <p:nvPr>
            <p:ph idx="1"/>
          </p:nvPr>
        </p:nvSpPr>
        <p:spPr>
          <a:xfrm>
            <a:off x="457200" y="2122170"/>
            <a:ext cx="2147570" cy="608330"/>
          </a:xfrm>
        </p:spPr>
        <p:txBody>
          <a:bodyPr anchor="t"/>
          <a:p>
            <a:pPr marL="0" indent="0">
              <a:buNone/>
            </a:pPr>
            <a:r>
              <a:rPr lang="en-US" altLang="zh-CN" sz="2800" dirty="0"/>
              <a:t>  </a:t>
            </a:r>
            <a:endParaRPr lang="zh-CN" altLang="en-US" dirty="0"/>
          </a:p>
        </p:txBody>
      </p:sp>
      <p:sp>
        <p:nvSpPr>
          <p:cNvPr id="2" name="文本框 1"/>
          <p:cNvSpPr txBox="1"/>
          <p:nvPr/>
        </p:nvSpPr>
        <p:spPr>
          <a:xfrm>
            <a:off x="1299845" y="2921635"/>
            <a:ext cx="6544310" cy="1014730"/>
          </a:xfrm>
          <a:prstGeom prst="rect">
            <a:avLst/>
          </a:prstGeom>
          <a:noFill/>
        </p:spPr>
        <p:txBody>
          <a:bodyPr wrap="square" rtlCol="0">
            <a:spAutoFit/>
          </a:bodyPr>
          <a:p>
            <a:pPr algn="ctr"/>
            <a:r>
              <a:rPr lang="zh-CN" altLang="en-US" sz="6000"/>
              <a:t>热身运动：手指操</a:t>
            </a:r>
            <a:endParaRPr lang="zh-CN" altLang="en-US" sz="6000"/>
          </a:p>
        </p:txBody>
      </p:sp>
      <p:sp>
        <p:nvSpPr>
          <p:cNvPr id="5" name="文本框 4"/>
          <p:cNvSpPr txBox="1"/>
          <p:nvPr/>
        </p:nvSpPr>
        <p:spPr>
          <a:xfrm>
            <a:off x="5822950" y="5492115"/>
            <a:ext cx="2752725" cy="460375"/>
          </a:xfrm>
          <a:prstGeom prst="rect">
            <a:avLst/>
          </a:prstGeom>
          <a:noFill/>
        </p:spPr>
        <p:txBody>
          <a:bodyPr wrap="square" rtlCol="0">
            <a:spAutoFit/>
          </a:bodyPr>
          <a:p>
            <a:r>
              <a:rPr lang="zh-CN" altLang="en-US">
                <a:hlinkClick r:id="rId1" action="ppaction://hlinkfile"/>
              </a:rPr>
              <a:t>有声版手指操.ppsx</a:t>
            </a:r>
            <a:endParaRPr lang="zh-CN" altLang="en-US"/>
          </a:p>
        </p:txBody>
      </p:sp>
      <p:pic>
        <p:nvPicPr>
          <p:cNvPr id="6" name="图片 5" descr="小猴"/>
          <p:cNvPicPr>
            <a:picLocks noChangeAspect="1"/>
          </p:cNvPicPr>
          <p:nvPr/>
        </p:nvPicPr>
        <p:blipFill>
          <a:blip r:embed="rId2"/>
          <a:stretch>
            <a:fillRect/>
          </a:stretch>
        </p:blipFill>
        <p:spPr>
          <a:xfrm>
            <a:off x="20315" y="4674226"/>
            <a:ext cx="2352675" cy="2095500"/>
          </a:xfrm>
          <a:prstGeom prst="rect">
            <a:avLst/>
          </a:prstGeom>
          <a:effectLst>
            <a:softEdge rad="381000"/>
          </a:effectLst>
        </p:spPr>
      </p:pic>
    </p:spTree>
  </p:cSld>
  <p:clrMapOvr>
    <a:masterClrMapping/>
  </p:clrMapOvr>
  <p:transition>
    <p:wheel spokes="4"/>
    <p:sndAc>
      <p:stSnd>
        <p:snd r:embed="rId3" name="chimes.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文本占位符 18434"/>
          <p:cNvSpPr>
            <a:spLocks noGrp="1"/>
          </p:cNvSpPr>
          <p:nvPr>
            <p:ph idx="1"/>
          </p:nvPr>
        </p:nvSpPr>
        <p:spPr>
          <a:xfrm>
            <a:off x="961390" y="1962785"/>
            <a:ext cx="7492365" cy="4301490"/>
          </a:xfrm>
        </p:spPr>
        <p:txBody>
          <a:bodyPr anchor="t"/>
          <a:p>
            <a:pPr marL="0" indent="0">
              <a:buNone/>
            </a:pPr>
            <a:r>
              <a:rPr lang="zh-CN" altLang="en-US" sz="2800" dirty="0">
                <a:sym typeface="+mn-ea"/>
              </a:rPr>
              <a:t>●</a:t>
            </a:r>
            <a:r>
              <a:rPr lang="zh-CN" altLang="en-US" sz="2800" dirty="0"/>
              <a:t>绘本，是以图文并茂的形式，反映儿童生活为主的儿童图书。这一类书籍特别强调视觉传达的效果，所以版面大而精美，不仅具有辅助文字传达的功能，更能增强主题内容的表现。优秀的绘本能够给孩子带来愉悦和幸福感，让孩子充分体会到阅读的快乐。</a:t>
            </a:r>
            <a:endParaRPr lang="zh-CN" altLang="en-US" sz="2800" dirty="0"/>
          </a:p>
          <a:p>
            <a:pPr marL="0" indent="0">
              <a:buNone/>
            </a:pPr>
            <a:r>
              <a:rPr lang="zh-CN" altLang="en-US" sz="2800" dirty="0"/>
              <a:t>●绘本教学活动是教师有目的、有计划、有组织地把绘本作为教材为提升幼儿阅读能力服务的教与学的全过程，使师生共同进步的活动。</a:t>
            </a:r>
            <a:endParaRPr lang="zh-CN" altLang="en-US" sz="3800" dirty="0"/>
          </a:p>
          <a:p>
            <a:pPr marL="0" indent="0">
              <a:buNone/>
            </a:pPr>
            <a:endParaRPr lang="zh-CN" altLang="en-US" sz="1200" dirty="0">
              <a:hlinkClick r:id="rId1" action="ppaction://hlinkfile"/>
            </a:endParaRPr>
          </a:p>
          <a:p>
            <a:pPr marL="0" indent="0">
              <a:buNone/>
            </a:pPr>
            <a:r>
              <a:rPr lang="zh-CN" altLang="en-US" sz="1200" dirty="0">
                <a:hlinkClick r:id="rId1" action="ppaction://hlinkfile"/>
              </a:rPr>
              <a:t> </a:t>
            </a:r>
            <a:endParaRPr lang="zh-CN" altLang="en-US" sz="1200" dirty="0">
              <a:hlinkClick r:id="rId1" action="ppaction://hlinkfile"/>
            </a:endParaRPr>
          </a:p>
          <a:p>
            <a:pPr marL="0" indent="0">
              <a:buNone/>
            </a:pPr>
            <a:endParaRPr lang="zh-CN" altLang="en-US" sz="1200" dirty="0">
              <a:hlinkClick r:id="rId1" action="ppaction://hlinkfile"/>
            </a:endParaRPr>
          </a:p>
          <a:p>
            <a:pPr marL="0" indent="0">
              <a:buNone/>
            </a:pPr>
            <a:endParaRPr lang="zh-CN" altLang="en-US" sz="1200" dirty="0"/>
          </a:p>
        </p:txBody>
      </p:sp>
      <p:sp>
        <p:nvSpPr>
          <p:cNvPr id="2" name="文本框 1"/>
          <p:cNvSpPr txBox="1"/>
          <p:nvPr/>
        </p:nvSpPr>
        <p:spPr>
          <a:xfrm>
            <a:off x="961390" y="929640"/>
            <a:ext cx="6810375" cy="860425"/>
          </a:xfrm>
          <a:prstGeom prst="rect">
            <a:avLst/>
          </a:prstGeom>
          <a:noFill/>
        </p:spPr>
        <p:txBody>
          <a:bodyPr wrap="square" rtlCol="0">
            <a:spAutoFit/>
          </a:bodyPr>
          <a:p>
            <a:r>
              <a:rPr lang="zh-CN" altLang="en-US" sz="5000" b="1"/>
              <a:t>一、认识绘本</a:t>
            </a:r>
            <a:endParaRPr lang="zh-CN" altLang="en-US" sz="5000" b="1"/>
          </a:p>
        </p:txBody>
      </p:sp>
    </p:spTree>
  </p:cSld>
  <p:clrMapOvr>
    <a:masterClrMapping/>
  </p:clrMapOvr>
  <p:transition>
    <p:wheel spokes="4"/>
    <p:sndAc>
      <p:stSnd>
        <p:snd r:embed="rId2" name="chimes.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961390" y="929640"/>
            <a:ext cx="6810375" cy="860425"/>
          </a:xfrm>
          <a:prstGeom prst="rect">
            <a:avLst/>
          </a:prstGeom>
          <a:noFill/>
        </p:spPr>
        <p:txBody>
          <a:bodyPr wrap="square" rtlCol="0">
            <a:spAutoFit/>
          </a:bodyPr>
          <a:p>
            <a:r>
              <a:rPr lang="zh-CN" altLang="en-US" sz="5000" b="1"/>
              <a:t>二、绘本教学三要素</a:t>
            </a:r>
            <a:endParaRPr lang="zh-CN" altLang="en-US" sz="5000" b="1"/>
          </a:p>
        </p:txBody>
      </p:sp>
      <p:sp>
        <p:nvSpPr>
          <p:cNvPr id="5" name="文本框 4"/>
          <p:cNvSpPr txBox="1"/>
          <p:nvPr/>
        </p:nvSpPr>
        <p:spPr>
          <a:xfrm>
            <a:off x="1414780" y="1919605"/>
            <a:ext cx="6356985" cy="4554220"/>
          </a:xfrm>
          <a:prstGeom prst="rect">
            <a:avLst/>
          </a:prstGeom>
          <a:noFill/>
        </p:spPr>
        <p:txBody>
          <a:bodyPr wrap="square" rtlCol="0">
            <a:spAutoFit/>
          </a:bodyPr>
          <a:p>
            <a:r>
              <a:rPr lang="zh-CN" altLang="en-US" sz="3000" dirty="0">
                <a:sym typeface="+mn-ea"/>
              </a:rPr>
              <a:t>●发现：</a:t>
            </a:r>
            <a:r>
              <a:rPr lang="zh-CN" altLang="en-US" sz="2000" dirty="0">
                <a:sym typeface="+mn-ea"/>
              </a:rPr>
              <a:t>每一个绘本，从头到尾都隐藏着“神秘”。无论是扉页、封面还是环衬，都为我们的孩子献上了精美的“食品”。这就需要拥有一双会发现的眼睛。</a:t>
            </a:r>
            <a:endParaRPr lang="zh-CN" altLang="en-US" sz="2000" dirty="0">
              <a:sym typeface="+mn-ea"/>
            </a:endParaRPr>
          </a:p>
          <a:p>
            <a:r>
              <a:rPr lang="zh-CN" altLang="en-US" sz="3000" dirty="0">
                <a:sym typeface="+mn-ea"/>
              </a:rPr>
              <a:t>●思考：</a:t>
            </a:r>
            <a:r>
              <a:rPr lang="zh-CN" altLang="en-US" sz="2000" dirty="0">
                <a:sym typeface="+mn-ea"/>
              </a:rPr>
              <a:t>洛克曾说“阅读只是给头脑提供认识的材料；思考才使我们阅读的东西成为我们自己的。”因此在引导儿童阅读绘本时，不应急着说教，不断地提问、说明，犹如应试教育一般，而应把看书、思考的空间留给儿童，让他们有足够的时间来品味故事，让他们的体验和感受，经过时间沉淀，再慢慢地转化为知识和智能。</a:t>
            </a:r>
            <a:endParaRPr lang="zh-CN" altLang="en-US" sz="2000" dirty="0">
              <a:sym typeface="+mn-ea"/>
            </a:endParaRPr>
          </a:p>
          <a:p>
            <a:r>
              <a:rPr lang="zh-CN" altLang="en-US" sz="3000" dirty="0">
                <a:sym typeface="+mn-ea"/>
              </a:rPr>
              <a:t>●表达：</a:t>
            </a:r>
            <a:r>
              <a:rPr lang="zh-CN" altLang="en-US" sz="2000" dirty="0">
                <a:sym typeface="+mn-ea"/>
              </a:rPr>
              <a:t>人最本质的特点在于创造。如何在挖掘绘本本身的魅力同时激发孩子的创造能力呢？阅读绘本，应该给每个孩子创造表达的舞台，世界上最好的“绘本作家”应该是孩子。</a:t>
            </a:r>
            <a:endParaRPr lang="zh-CN" altLang="en-US" sz="2000" dirty="0">
              <a:sym typeface="+mn-ea"/>
            </a:endParaRPr>
          </a:p>
        </p:txBody>
      </p:sp>
      <p:pic>
        <p:nvPicPr>
          <p:cNvPr id="3" name="图片 2" descr="片子"/>
          <p:cNvPicPr>
            <a:picLocks noChangeAspect="1"/>
          </p:cNvPicPr>
          <p:nvPr/>
        </p:nvPicPr>
        <p:blipFill>
          <a:blip r:embed="rId1"/>
          <a:stretch>
            <a:fillRect/>
          </a:stretch>
        </p:blipFill>
        <p:spPr>
          <a:xfrm>
            <a:off x="-86361" y="4945369"/>
            <a:ext cx="1501141" cy="1682124"/>
          </a:xfrm>
          <a:prstGeom prst="rect">
            <a:avLst/>
          </a:prstGeom>
          <a:effectLst>
            <a:softEdge rad="228600"/>
          </a:effectLst>
        </p:spPr>
      </p:pic>
    </p:spTree>
  </p:cSld>
  <p:clrMapOvr>
    <a:masterClrMapping/>
  </p:clrMapOvr>
  <p:transition>
    <p:wheel spokes="4"/>
    <p:sndAc>
      <p:stSnd>
        <p:snd r:embed="rId2" name="chimes.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文本占位符 18434"/>
          <p:cNvSpPr>
            <a:spLocks noGrp="1"/>
          </p:cNvSpPr>
          <p:nvPr>
            <p:ph idx="1"/>
          </p:nvPr>
        </p:nvSpPr>
        <p:spPr>
          <a:xfrm>
            <a:off x="671195" y="2433955"/>
            <a:ext cx="8229600" cy="3694430"/>
          </a:xfrm>
        </p:spPr>
        <p:txBody>
          <a:bodyPr anchor="t"/>
          <a:p>
            <a:pPr marL="0" indent="0">
              <a:buNone/>
            </a:pPr>
            <a:r>
              <a:rPr lang="en-US" altLang="zh-CN" sz="2800" dirty="0"/>
              <a:t>   </a:t>
            </a:r>
            <a:r>
              <a:rPr lang="en-US" altLang="zh-CN" sz="3000" dirty="0"/>
              <a:t> </a:t>
            </a:r>
            <a:r>
              <a:rPr lang="zh-CN" altLang="en-US" sz="3000" dirty="0">
                <a:latin typeface="仿宋" panose="02010609060101010101" charset="-122"/>
                <a:ea typeface="仿宋" panose="02010609060101010101" charset="-122"/>
                <a:cs typeface="仿宋" panose="02010609060101010101" charset="-122"/>
              </a:rPr>
              <a:t>（一）</a:t>
            </a:r>
            <a:r>
              <a:rPr lang="en-US" altLang="zh-CN" sz="3000" dirty="0">
                <a:latin typeface="仿宋" panose="02010609060101010101" charset="-122"/>
                <a:ea typeface="仿宋" panose="02010609060101010101" charset="-122"/>
                <a:cs typeface="仿宋" panose="02010609060101010101" charset="-122"/>
              </a:rPr>
              <a:t>“</a:t>
            </a:r>
            <a:r>
              <a:rPr lang="zh-CN" altLang="en-US" sz="3000" dirty="0">
                <a:latin typeface="仿宋" panose="02010609060101010101" charset="-122"/>
                <a:ea typeface="仿宋" panose="02010609060101010101" charset="-122"/>
                <a:cs typeface="仿宋" panose="02010609060101010101" charset="-122"/>
              </a:rPr>
              <a:t>三要</a:t>
            </a:r>
            <a:r>
              <a:rPr lang="en-US" altLang="zh-CN" sz="3000" dirty="0">
                <a:latin typeface="仿宋" panose="02010609060101010101" charset="-122"/>
                <a:ea typeface="仿宋" panose="02010609060101010101" charset="-122"/>
                <a:cs typeface="仿宋" panose="02010609060101010101" charset="-122"/>
              </a:rPr>
              <a:t>”</a:t>
            </a:r>
            <a:endParaRPr lang="en-US" altLang="zh-CN" sz="2800" dirty="0">
              <a:latin typeface="仿宋" panose="02010609060101010101" charset="-122"/>
              <a:ea typeface="仿宋" panose="02010609060101010101" charset="-122"/>
              <a:cs typeface="仿宋" panose="02010609060101010101" charset="-122"/>
            </a:endParaRPr>
          </a:p>
          <a:p>
            <a:pPr marL="0" indent="0">
              <a:buNone/>
            </a:pPr>
            <a:r>
              <a:rPr lang="en-US" altLang="zh-CN" sz="2800" dirty="0">
                <a:latin typeface="仿宋" panose="02010609060101010101" charset="-122"/>
                <a:ea typeface="仿宋" panose="02010609060101010101" charset="-122"/>
                <a:cs typeface="仿宋" panose="02010609060101010101" charset="-122"/>
              </a:rPr>
              <a:t>    ●要激起幼儿阅读的欲望和兴趣(现在的教是为了以后的不教)</a:t>
            </a:r>
            <a:endParaRPr lang="en-US" altLang="zh-CN" sz="2800" dirty="0">
              <a:latin typeface="仿宋" panose="02010609060101010101" charset="-122"/>
              <a:ea typeface="仿宋" panose="02010609060101010101" charset="-122"/>
              <a:cs typeface="仿宋" panose="02010609060101010101" charset="-122"/>
            </a:endParaRPr>
          </a:p>
          <a:p>
            <a:pPr marL="0" indent="0">
              <a:buNone/>
            </a:pPr>
            <a:r>
              <a:rPr lang="en-US" altLang="zh-CN" sz="2800" dirty="0">
                <a:latin typeface="仿宋" panose="02010609060101010101" charset="-122"/>
                <a:ea typeface="仿宋" panose="02010609060101010101" charset="-122"/>
                <a:cs typeface="仿宋" panose="02010609060101010101" charset="-122"/>
              </a:rPr>
              <a:t>    ●要关注自主阅读的培养，重视对孩子读图、看图、阅读图的技能(关注到</a:t>
            </a:r>
            <a:r>
              <a:rPr lang="zh-CN" altLang="en-US" sz="2800" dirty="0">
                <a:latin typeface="仿宋" panose="02010609060101010101" charset="-122"/>
                <a:ea typeface="仿宋" panose="02010609060101010101" charset="-122"/>
                <a:cs typeface="仿宋" panose="02010609060101010101" charset="-122"/>
              </a:rPr>
              <a:t>绘</a:t>
            </a:r>
            <a:r>
              <a:rPr lang="en-US" altLang="zh-CN" sz="2800" dirty="0">
                <a:latin typeface="仿宋" panose="02010609060101010101" charset="-122"/>
                <a:ea typeface="仿宋" panose="02010609060101010101" charset="-122"/>
                <a:cs typeface="仿宋" panose="02010609060101010101" charset="-122"/>
              </a:rPr>
              <a:t>本的特质所隐含的教育价值)</a:t>
            </a:r>
            <a:endParaRPr lang="en-US" altLang="zh-CN" sz="2800" dirty="0">
              <a:latin typeface="仿宋" panose="02010609060101010101" charset="-122"/>
              <a:ea typeface="仿宋" panose="02010609060101010101" charset="-122"/>
              <a:cs typeface="仿宋" panose="02010609060101010101" charset="-122"/>
            </a:endParaRPr>
          </a:p>
          <a:p>
            <a:pPr marL="0" indent="0">
              <a:buNone/>
            </a:pPr>
            <a:r>
              <a:rPr lang="en-US" altLang="zh-CN" sz="2800" dirty="0">
                <a:latin typeface="仿宋" panose="02010609060101010101" charset="-122"/>
                <a:ea typeface="仿宋" panose="02010609060101010101" charset="-122"/>
                <a:cs typeface="仿宋" panose="02010609060101010101" charset="-122"/>
              </a:rPr>
              <a:t>    ●绘本是文化传承的通道，要培养孩子的智慧</a:t>
            </a:r>
            <a:endParaRPr lang="zh-CN" altLang="en-US" sz="2800" dirty="0">
              <a:latin typeface="仿宋" panose="02010609060101010101" charset="-122"/>
              <a:ea typeface="仿宋" panose="02010609060101010101" charset="-122"/>
              <a:cs typeface="仿宋" panose="02010609060101010101" charset="-122"/>
            </a:endParaRPr>
          </a:p>
        </p:txBody>
      </p:sp>
      <p:sp>
        <p:nvSpPr>
          <p:cNvPr id="2" name="文本框 1"/>
          <p:cNvSpPr txBox="1"/>
          <p:nvPr/>
        </p:nvSpPr>
        <p:spPr>
          <a:xfrm>
            <a:off x="756920" y="1125220"/>
            <a:ext cx="8058150" cy="783590"/>
          </a:xfrm>
          <a:prstGeom prst="rect">
            <a:avLst/>
          </a:prstGeom>
          <a:noFill/>
        </p:spPr>
        <p:txBody>
          <a:bodyPr wrap="square" rtlCol="0">
            <a:spAutoFit/>
          </a:bodyPr>
          <a:p>
            <a:r>
              <a:rPr lang="zh-CN" altLang="en-US" sz="4500" b="1"/>
              <a:t>三、绘本教学的</a:t>
            </a:r>
            <a:r>
              <a:rPr lang="en-US" altLang="zh-CN" sz="4500" b="1"/>
              <a:t>“</a:t>
            </a:r>
            <a:r>
              <a:rPr lang="zh-CN" altLang="en-US" sz="4500" b="1"/>
              <a:t>三要</a:t>
            </a:r>
            <a:r>
              <a:rPr lang="en-US" altLang="zh-CN" sz="4500" b="1"/>
              <a:t>”“</a:t>
            </a:r>
            <a:r>
              <a:rPr lang="zh-CN" altLang="en-US" sz="4500" b="1"/>
              <a:t>三不要</a:t>
            </a:r>
            <a:r>
              <a:rPr lang="en-US" altLang="zh-CN" sz="4500" b="1"/>
              <a:t>”</a:t>
            </a:r>
            <a:endParaRPr lang="en-US" altLang="zh-CN" sz="4500" b="1"/>
          </a:p>
        </p:txBody>
      </p:sp>
    </p:spTree>
  </p:cSld>
  <p:clrMapOvr>
    <a:masterClrMapping/>
  </p:clrMapOvr>
  <p:transition>
    <p:wheel spokes="4"/>
    <p:sndAc>
      <p:stSnd>
        <p:snd r:embed="rId1" name="chimes.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文本占位符 18434"/>
          <p:cNvSpPr>
            <a:spLocks noGrp="1"/>
          </p:cNvSpPr>
          <p:nvPr>
            <p:ph idx="1"/>
          </p:nvPr>
        </p:nvSpPr>
        <p:spPr>
          <a:xfrm>
            <a:off x="585470" y="2445385"/>
            <a:ext cx="8229600" cy="3730625"/>
          </a:xfrm>
        </p:spPr>
        <p:txBody>
          <a:bodyPr anchor="t"/>
          <a:p>
            <a:pPr marL="0" indent="0">
              <a:buNone/>
            </a:pPr>
            <a:r>
              <a:rPr lang="en-US" altLang="zh-CN" sz="2800" dirty="0"/>
              <a:t>    </a:t>
            </a:r>
            <a:r>
              <a:rPr lang="zh-CN" altLang="en-US" sz="3000" dirty="0">
                <a:latin typeface="仿宋" panose="02010609060101010101" charset="-122"/>
                <a:ea typeface="仿宋" panose="02010609060101010101" charset="-122"/>
                <a:cs typeface="仿宋" panose="02010609060101010101" charset="-122"/>
              </a:rPr>
              <a:t>（二）</a:t>
            </a:r>
            <a:r>
              <a:rPr lang="en-US" altLang="zh-CN" sz="3000" dirty="0">
                <a:latin typeface="仿宋" panose="02010609060101010101" charset="-122"/>
                <a:ea typeface="仿宋" panose="02010609060101010101" charset="-122"/>
                <a:cs typeface="仿宋" panose="02010609060101010101" charset="-122"/>
              </a:rPr>
              <a:t>“</a:t>
            </a:r>
            <a:r>
              <a:rPr lang="zh-CN" altLang="en-US" sz="3000" dirty="0">
                <a:latin typeface="仿宋" panose="02010609060101010101" charset="-122"/>
                <a:ea typeface="仿宋" panose="02010609060101010101" charset="-122"/>
                <a:cs typeface="仿宋" panose="02010609060101010101" charset="-122"/>
              </a:rPr>
              <a:t>三不要</a:t>
            </a:r>
            <a:r>
              <a:rPr lang="en-US" altLang="zh-CN" sz="3000" dirty="0">
                <a:latin typeface="仿宋" panose="02010609060101010101" charset="-122"/>
                <a:ea typeface="仿宋" panose="02010609060101010101" charset="-122"/>
                <a:cs typeface="仿宋" panose="02010609060101010101" charset="-122"/>
              </a:rPr>
              <a:t>”</a:t>
            </a:r>
            <a:endParaRPr lang="en-US" altLang="zh-CN" sz="2800" dirty="0">
              <a:latin typeface="仿宋" panose="02010609060101010101" charset="-122"/>
              <a:ea typeface="仿宋" panose="02010609060101010101" charset="-122"/>
              <a:cs typeface="仿宋" panose="02010609060101010101" charset="-122"/>
            </a:endParaRPr>
          </a:p>
          <a:p>
            <a:pPr marL="0" indent="0">
              <a:buNone/>
            </a:pPr>
            <a:r>
              <a:rPr lang="en-US" altLang="zh-CN" sz="2800" dirty="0">
                <a:latin typeface="仿宋" panose="02010609060101010101" charset="-122"/>
                <a:ea typeface="仿宋" panose="02010609060101010101" charset="-122"/>
                <a:cs typeface="仿宋" panose="02010609060101010101" charset="-122"/>
              </a:rPr>
              <a:t>    ●不用怀疑孩子的理解能力，孩子是看绘本的天才</a:t>
            </a:r>
            <a:endParaRPr lang="en-US" altLang="zh-CN" sz="2800" dirty="0">
              <a:latin typeface="仿宋" panose="02010609060101010101" charset="-122"/>
              <a:ea typeface="仿宋" panose="02010609060101010101" charset="-122"/>
              <a:cs typeface="仿宋" panose="02010609060101010101" charset="-122"/>
            </a:endParaRPr>
          </a:p>
          <a:p>
            <a:pPr marL="0" indent="0">
              <a:buNone/>
            </a:pPr>
            <a:r>
              <a:rPr lang="en-US" altLang="zh-CN" sz="2800" dirty="0">
                <a:latin typeface="仿宋" panose="02010609060101010101" charset="-122"/>
                <a:ea typeface="仿宋" panose="02010609060101010101" charset="-122"/>
                <a:cs typeface="仿宋" panose="02010609060101010101" charset="-122"/>
              </a:rPr>
              <a:t>    ●不必强求完整的故事内容</a:t>
            </a:r>
            <a:endParaRPr lang="en-US" altLang="zh-CN" sz="2800" dirty="0">
              <a:latin typeface="仿宋" panose="02010609060101010101" charset="-122"/>
              <a:ea typeface="仿宋" panose="02010609060101010101" charset="-122"/>
              <a:cs typeface="仿宋" panose="02010609060101010101" charset="-122"/>
            </a:endParaRPr>
          </a:p>
          <a:p>
            <a:pPr marL="0" indent="0">
              <a:buNone/>
            </a:pPr>
            <a:r>
              <a:rPr lang="en-US" altLang="zh-CN" sz="2800" dirty="0">
                <a:latin typeface="仿宋" panose="02010609060101010101" charset="-122"/>
                <a:ea typeface="仿宋" panose="02010609060101010101" charset="-122"/>
                <a:cs typeface="仿宋" panose="02010609060101010101" charset="-122"/>
              </a:rPr>
              <a:t>    ●不必强调深奥的道理(随机渗透)一→因为绘本不单单只是一个道理，隐含在里面的教育意义很多很多</a:t>
            </a:r>
            <a:endParaRPr lang="en-US" altLang="zh-CN" sz="2800" dirty="0">
              <a:latin typeface="仿宋" panose="02010609060101010101" charset="-122"/>
              <a:ea typeface="仿宋" panose="02010609060101010101" charset="-122"/>
              <a:cs typeface="仿宋" panose="02010609060101010101" charset="-122"/>
            </a:endParaRPr>
          </a:p>
        </p:txBody>
      </p:sp>
      <p:sp>
        <p:nvSpPr>
          <p:cNvPr id="2" name="文本框 1"/>
          <p:cNvSpPr txBox="1"/>
          <p:nvPr/>
        </p:nvSpPr>
        <p:spPr>
          <a:xfrm>
            <a:off x="756920" y="1125220"/>
            <a:ext cx="8058150" cy="783590"/>
          </a:xfrm>
          <a:prstGeom prst="rect">
            <a:avLst/>
          </a:prstGeom>
          <a:noFill/>
        </p:spPr>
        <p:txBody>
          <a:bodyPr wrap="square" rtlCol="0">
            <a:spAutoFit/>
          </a:bodyPr>
          <a:p>
            <a:r>
              <a:rPr lang="zh-CN" altLang="en-US" sz="4500" b="1"/>
              <a:t>三、绘本教学的</a:t>
            </a:r>
            <a:r>
              <a:rPr lang="en-US" altLang="zh-CN" sz="4500" b="1"/>
              <a:t>“</a:t>
            </a:r>
            <a:r>
              <a:rPr lang="zh-CN" altLang="en-US" sz="4500" b="1"/>
              <a:t>三要</a:t>
            </a:r>
            <a:r>
              <a:rPr lang="en-US" altLang="zh-CN" sz="4500" b="1"/>
              <a:t>”“</a:t>
            </a:r>
            <a:r>
              <a:rPr lang="zh-CN" altLang="en-US" sz="4500" b="1"/>
              <a:t>三不要</a:t>
            </a:r>
            <a:r>
              <a:rPr lang="en-US" altLang="zh-CN" sz="4500" b="1"/>
              <a:t>”</a:t>
            </a:r>
            <a:endParaRPr lang="en-US" altLang="zh-CN" sz="4500" b="1"/>
          </a:p>
        </p:txBody>
      </p:sp>
    </p:spTree>
  </p:cSld>
  <p:clrMapOvr>
    <a:masterClrMapping/>
  </p:clrMapOvr>
  <p:transition>
    <p:wheel spokes="4"/>
    <p:sndAc>
      <p:stSnd>
        <p:snd r:embed="rId1"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819150" y="1058545"/>
            <a:ext cx="7704455" cy="783590"/>
          </a:xfrm>
          <a:prstGeom prst="rect">
            <a:avLst/>
          </a:prstGeom>
          <a:noFill/>
        </p:spPr>
        <p:txBody>
          <a:bodyPr wrap="square" rtlCol="0">
            <a:spAutoFit/>
          </a:bodyPr>
          <a:p>
            <a:r>
              <a:rPr lang="zh-CN" altLang="en-US" sz="4500" b="1"/>
              <a:t>四、绘本表演欣赏</a:t>
            </a:r>
            <a:endParaRPr lang="zh-CN" altLang="en-US" sz="4500" b="1"/>
          </a:p>
        </p:txBody>
      </p:sp>
      <p:pic>
        <p:nvPicPr>
          <p:cNvPr id="7" name="图片 6" descr="两只小猫"/>
          <p:cNvPicPr>
            <a:picLocks noChangeAspect="1"/>
          </p:cNvPicPr>
          <p:nvPr/>
        </p:nvPicPr>
        <p:blipFill>
          <a:blip r:embed="rId1"/>
          <a:stretch>
            <a:fillRect/>
          </a:stretch>
        </p:blipFill>
        <p:spPr>
          <a:xfrm>
            <a:off x="6151230" y="4308461"/>
            <a:ext cx="2955303" cy="2383170"/>
          </a:xfrm>
          <a:prstGeom prst="rect">
            <a:avLst/>
          </a:prstGeom>
          <a:effectLst>
            <a:softEdge rad="355600"/>
          </a:effectLst>
        </p:spPr>
      </p:pic>
      <p:sp>
        <p:nvSpPr>
          <p:cNvPr id="6" name="内容占位符 5"/>
          <p:cNvSpPr/>
          <p:nvPr>
            <p:ph idx="1"/>
          </p:nvPr>
        </p:nvSpPr>
        <p:spPr>
          <a:xfrm>
            <a:off x="1183005" y="2018030"/>
            <a:ext cx="6746240" cy="3244215"/>
          </a:xfrm>
        </p:spPr>
        <p:txBody>
          <a:bodyPr/>
          <a:p>
            <a:pPr marL="0" indent="0">
              <a:buNone/>
            </a:pPr>
            <a:r>
              <a:rPr lang="zh-CN" altLang="en-US">
                <a:hlinkClick r:id="rId2" action="ppaction://hlinkfile"/>
              </a:rPr>
              <a:t>1.小熊请客.MOV</a:t>
            </a:r>
            <a:endParaRPr lang="zh-CN" altLang="en-US"/>
          </a:p>
          <a:p>
            <a:pPr marL="0" indent="0">
              <a:buNone/>
            </a:pPr>
            <a:r>
              <a:rPr lang="zh-CN" altLang="en-US">
                <a:hlinkClick r:id="rId3" action="ppaction://hlinkfile"/>
              </a:rPr>
              <a:t>2.老虎拔牙.MOV</a:t>
            </a:r>
            <a:endParaRPr lang="zh-CN" altLang="en-US">
              <a:hlinkClick r:id="rId4" action="ppaction://hlinkfile"/>
            </a:endParaRPr>
          </a:p>
          <a:p>
            <a:pPr marL="0" indent="0">
              <a:buNone/>
            </a:pPr>
            <a:r>
              <a:rPr lang="zh-CN" altLang="en-US">
                <a:hlinkClick r:id="rId4" action="ppaction://hlinkfile"/>
              </a:rPr>
              <a:t>3.你看起来好像很好吃.mp4</a:t>
            </a:r>
            <a:endParaRPr lang="zh-CN" altLang="en-US"/>
          </a:p>
          <a:p>
            <a:pPr marL="0" indent="0">
              <a:buNone/>
            </a:pPr>
            <a:r>
              <a:rPr lang="zh-CN" altLang="en-US">
                <a:hlinkClick r:id="rId5" action="ppaction://hlinkfile"/>
              </a:rPr>
              <a:t>4.爱我你就抱抱我.mp4</a:t>
            </a:r>
            <a:endParaRPr lang="zh-CN" altLang="en-US"/>
          </a:p>
          <a:p>
            <a:pPr marL="0" indent="0">
              <a:buNone/>
            </a:pPr>
            <a:r>
              <a:rPr lang="zh-CN" altLang="en-US">
                <a:hlinkClick r:id="rId6" action="ppaction://hlinkfile"/>
              </a:rPr>
              <a:t>5.老虎照镜子.mp4</a:t>
            </a:r>
            <a:endParaRPr lang="zh-CN" altLang="en-US"/>
          </a:p>
        </p:txBody>
      </p:sp>
    </p:spTree>
  </p:cSld>
  <p:clrMapOvr>
    <a:masterClrMapping/>
  </p:clrMapOvr>
  <p:transition>
    <p:wheel spokes="4"/>
    <p:sndAc>
      <p:stSnd>
        <p:snd r:embed="rId7"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文本占位符 18434"/>
          <p:cNvSpPr>
            <a:spLocks noGrp="1"/>
          </p:cNvSpPr>
          <p:nvPr>
            <p:ph idx="1"/>
          </p:nvPr>
        </p:nvSpPr>
        <p:spPr>
          <a:xfrm>
            <a:off x="457200" y="2122170"/>
            <a:ext cx="8229600" cy="3344545"/>
          </a:xfrm>
        </p:spPr>
        <p:txBody>
          <a:bodyPr anchor="t"/>
          <a:p>
            <a:pPr marL="0" indent="0">
              <a:buNone/>
            </a:pPr>
            <a:r>
              <a:rPr lang="zh-CN" altLang="en-US" dirty="0"/>
              <a:t>（一）找朋友</a:t>
            </a:r>
            <a:r>
              <a:rPr lang="en-US" altLang="zh-CN" dirty="0"/>
              <a:t>—</a:t>
            </a:r>
            <a:r>
              <a:rPr lang="zh-CN" altLang="en-US" dirty="0"/>
              <a:t>分组</a:t>
            </a:r>
            <a:endParaRPr lang="zh-CN" altLang="en-US" dirty="0"/>
          </a:p>
          <a:p>
            <a:pPr marL="0" indent="0">
              <a:buNone/>
            </a:pPr>
            <a:r>
              <a:rPr lang="zh-CN" altLang="en-US" sz="2600" dirty="0"/>
              <a:t>    </a:t>
            </a:r>
            <a:r>
              <a:rPr lang="en-US" altLang="zh-CN" sz="2400" dirty="0"/>
              <a:t>1.</a:t>
            </a:r>
            <a:r>
              <a:rPr lang="zh-CN" altLang="en-US" sz="2400" dirty="0"/>
              <a:t>每人拿一片扑克牌！</a:t>
            </a:r>
            <a:endParaRPr lang="zh-CN" altLang="en-US" sz="2400" dirty="0"/>
          </a:p>
          <a:p>
            <a:pPr marL="0" indent="0">
              <a:buNone/>
            </a:pPr>
            <a:r>
              <a:rPr lang="zh-CN" altLang="en-US" sz="2400" dirty="0"/>
              <a:t>    2.在规定时间内找到和自己手中扑克牌点数凑成整</a:t>
            </a:r>
            <a:r>
              <a:rPr lang="en-US" altLang="zh-CN" sz="2400" dirty="0"/>
              <a:t>10</a:t>
            </a:r>
            <a:r>
              <a:rPr lang="zh-CN" altLang="en-US" sz="2400" dirty="0"/>
              <a:t>的朋友（每组人数最低为</a:t>
            </a:r>
            <a:r>
              <a:rPr lang="en-US" altLang="zh-CN" sz="2400" dirty="0"/>
              <a:t>8</a:t>
            </a:r>
            <a:r>
              <a:rPr lang="zh-CN" altLang="en-US" sz="2400" dirty="0"/>
              <a:t>人，最高不超过</a:t>
            </a:r>
            <a:r>
              <a:rPr lang="en-US" altLang="zh-CN" sz="2400" dirty="0"/>
              <a:t>12</a:t>
            </a:r>
            <a:r>
              <a:rPr lang="zh-CN" altLang="en-US" sz="2400" dirty="0"/>
              <a:t>人；</a:t>
            </a:r>
            <a:r>
              <a:rPr lang="zh-CN" altLang="en-US" sz="2400" dirty="0"/>
              <a:t>每组分数最低为</a:t>
            </a:r>
            <a:r>
              <a:rPr lang="en-US" altLang="zh-CN" sz="2400" dirty="0"/>
              <a:t>50</a:t>
            </a:r>
            <a:r>
              <a:rPr lang="zh-CN" altLang="en-US" sz="2400" dirty="0"/>
              <a:t>分、最高分数为</a:t>
            </a:r>
            <a:r>
              <a:rPr lang="en-US" altLang="zh-CN" sz="2400" dirty="0"/>
              <a:t>70</a:t>
            </a:r>
            <a:r>
              <a:rPr lang="zh-CN" altLang="en-US" sz="2400" dirty="0"/>
              <a:t>分）</a:t>
            </a:r>
            <a:endParaRPr lang="zh-CN" altLang="en-US" sz="2400" dirty="0"/>
          </a:p>
          <a:p>
            <a:pPr marL="0" indent="0">
              <a:buNone/>
            </a:pPr>
            <a:r>
              <a:rPr lang="zh-CN" altLang="en-US" sz="2400" dirty="0"/>
              <a:t>    3.凑成</a:t>
            </a:r>
            <a:r>
              <a:rPr lang="en-US" altLang="zh-CN" sz="2400" dirty="0"/>
              <a:t>50</a:t>
            </a:r>
            <a:r>
              <a:rPr lang="zh-CN" altLang="en-US" sz="2400" dirty="0"/>
              <a:t>分或</a:t>
            </a:r>
            <a:r>
              <a:rPr lang="en-US" altLang="zh-CN" sz="2400" dirty="0"/>
              <a:t>60</a:t>
            </a:r>
            <a:r>
              <a:rPr lang="zh-CN" altLang="en-US" sz="2400" dirty="0"/>
              <a:t>分或</a:t>
            </a:r>
            <a:r>
              <a:rPr lang="en-US" altLang="zh-CN" sz="2400" dirty="0"/>
              <a:t>70</a:t>
            </a:r>
            <a:r>
              <a:rPr lang="zh-CN" altLang="en-US" sz="2400" dirty="0"/>
              <a:t>分的围坐在一起，组成一个小组，</a:t>
            </a:r>
            <a:r>
              <a:rPr lang="zh-CN" altLang="en-US" sz="2400" dirty="0">
                <a:sym typeface="+mn-ea"/>
              </a:rPr>
              <a:t>选出小组组长，创建组名（最多分为</a:t>
            </a:r>
            <a:r>
              <a:rPr lang="en-US" altLang="zh-CN" sz="2400" dirty="0">
                <a:sym typeface="+mn-ea"/>
              </a:rPr>
              <a:t>5</a:t>
            </a:r>
            <a:r>
              <a:rPr lang="zh-CN" altLang="en-US" sz="2400" dirty="0">
                <a:sym typeface="+mn-ea"/>
              </a:rPr>
              <a:t>个组）</a:t>
            </a:r>
            <a:r>
              <a:rPr lang="zh-CN" altLang="en-US" sz="2400" dirty="0"/>
              <a:t>。</a:t>
            </a:r>
            <a:endParaRPr lang="zh-CN" altLang="en-US" sz="2400" dirty="0"/>
          </a:p>
          <a:p>
            <a:pPr marL="0" indent="0">
              <a:buNone/>
            </a:pPr>
            <a:r>
              <a:rPr lang="zh-CN" altLang="en-US" sz="2400" dirty="0"/>
              <a:t>  </a:t>
            </a:r>
            <a:endParaRPr lang="zh-CN" altLang="en-US" sz="2400" dirty="0"/>
          </a:p>
        </p:txBody>
      </p:sp>
      <p:sp>
        <p:nvSpPr>
          <p:cNvPr id="2" name="文本框 1"/>
          <p:cNvSpPr txBox="1"/>
          <p:nvPr/>
        </p:nvSpPr>
        <p:spPr>
          <a:xfrm>
            <a:off x="819150" y="1058545"/>
            <a:ext cx="4745990" cy="783590"/>
          </a:xfrm>
          <a:prstGeom prst="rect">
            <a:avLst/>
          </a:prstGeom>
          <a:noFill/>
        </p:spPr>
        <p:txBody>
          <a:bodyPr wrap="square" rtlCol="0">
            <a:spAutoFit/>
          </a:bodyPr>
          <a:p>
            <a:r>
              <a:rPr lang="zh-CN" altLang="en-US" sz="4500" b="1"/>
              <a:t>五、快乐之旅</a:t>
            </a:r>
            <a:endParaRPr lang="zh-CN" altLang="en-US" sz="4500" b="1"/>
          </a:p>
        </p:txBody>
      </p:sp>
      <p:pic>
        <p:nvPicPr>
          <p:cNvPr id="3" name="图片 2" descr="两只小猫"/>
          <p:cNvPicPr>
            <a:picLocks noChangeAspect="1"/>
          </p:cNvPicPr>
          <p:nvPr/>
        </p:nvPicPr>
        <p:blipFill>
          <a:blip r:embed="rId1"/>
          <a:stretch>
            <a:fillRect/>
          </a:stretch>
        </p:blipFill>
        <p:spPr>
          <a:xfrm>
            <a:off x="6030580" y="4388471"/>
            <a:ext cx="2955303" cy="2383170"/>
          </a:xfrm>
          <a:prstGeom prst="rect">
            <a:avLst/>
          </a:prstGeom>
          <a:effectLst>
            <a:softEdge rad="355600"/>
          </a:effectLst>
        </p:spPr>
      </p:pic>
    </p:spTree>
  </p:cSld>
  <p:clrMapOvr>
    <a:masterClrMapping/>
  </p:clrMapOvr>
  <p:transition>
    <p:wheel spokes="4"/>
    <p:sndAc>
      <p:stSnd>
        <p:snd r:embed="rId2"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文本占位符 18434"/>
          <p:cNvSpPr>
            <a:spLocks noGrp="1"/>
          </p:cNvSpPr>
          <p:nvPr>
            <p:ph idx="1"/>
          </p:nvPr>
        </p:nvSpPr>
        <p:spPr>
          <a:xfrm>
            <a:off x="457200" y="2122170"/>
            <a:ext cx="8229600" cy="3677920"/>
          </a:xfrm>
        </p:spPr>
        <p:txBody>
          <a:bodyPr anchor="t"/>
          <a:p>
            <a:pPr marL="0" indent="0">
              <a:buNone/>
            </a:pPr>
            <a:r>
              <a:rPr lang="zh-CN" altLang="en-US" dirty="0"/>
              <a:t>（二）绘本表演</a:t>
            </a:r>
            <a:endParaRPr lang="zh-CN" altLang="en-US" dirty="0"/>
          </a:p>
          <a:p>
            <a:pPr marL="0" indent="0">
              <a:buNone/>
            </a:pPr>
            <a:r>
              <a:rPr lang="en-US" altLang="zh-CN" sz="2600" dirty="0"/>
              <a:t>    1.</a:t>
            </a:r>
            <a:r>
              <a:rPr lang="zh-CN" altLang="en-US" sz="2600" dirty="0"/>
              <a:t>组长抽签，抽本组表演的绘本内容以及表演先后顺序。</a:t>
            </a:r>
            <a:endParaRPr lang="zh-CN" altLang="en-US" sz="2600" dirty="0"/>
          </a:p>
          <a:p>
            <a:pPr marL="0" indent="0">
              <a:buNone/>
            </a:pPr>
            <a:r>
              <a:rPr lang="en-US" altLang="zh-CN" sz="2600" dirty="0"/>
              <a:t>    2.</a:t>
            </a:r>
            <a:r>
              <a:rPr lang="zh-CN" altLang="en-US" sz="2600" dirty="0"/>
              <a:t>小组为单位，以简报的形式，表现出本组绘本表演的名称，各演职人员分工，以及绘本的几大基本要素。</a:t>
            </a:r>
            <a:endParaRPr lang="zh-CN" altLang="en-US" sz="2600" dirty="0"/>
          </a:p>
          <a:p>
            <a:pPr marL="0" indent="0">
              <a:buNone/>
            </a:pPr>
            <a:r>
              <a:rPr lang="en-US" altLang="zh-CN" sz="2600" dirty="0"/>
              <a:t>    3.</a:t>
            </a:r>
            <a:r>
              <a:rPr lang="zh-CN" altLang="en-US" sz="2600" dirty="0"/>
              <a:t>准备时间（</a:t>
            </a:r>
            <a:r>
              <a:rPr lang="en-US" altLang="zh-CN" sz="2600" dirty="0"/>
              <a:t>40</a:t>
            </a:r>
            <a:r>
              <a:rPr lang="zh-CN" altLang="en-US" sz="2600" dirty="0"/>
              <a:t>分钟</a:t>
            </a:r>
            <a:r>
              <a:rPr lang="zh-CN" altLang="en-US" sz="2600" dirty="0"/>
              <a:t>）</a:t>
            </a:r>
            <a:endParaRPr lang="en-US" altLang="zh-CN" sz="2600" dirty="0"/>
          </a:p>
          <a:p>
            <a:pPr marL="0" indent="0">
              <a:buNone/>
            </a:pPr>
            <a:r>
              <a:rPr lang="en-US" altLang="zh-CN" sz="2600" dirty="0"/>
              <a:t>    4.</a:t>
            </a:r>
            <a:r>
              <a:rPr lang="zh-CN" altLang="en-US" sz="2600" dirty="0"/>
              <a:t>现场表演（每组表演时间不超过</a:t>
            </a:r>
            <a:r>
              <a:rPr lang="en-US" altLang="zh-CN" sz="2600" dirty="0"/>
              <a:t>6</a:t>
            </a:r>
            <a:r>
              <a:rPr lang="zh-CN" altLang="en-US" sz="2600" dirty="0"/>
              <a:t>分钟</a:t>
            </a:r>
            <a:r>
              <a:rPr lang="zh-CN" altLang="en-US" sz="2600" dirty="0"/>
              <a:t>）</a:t>
            </a:r>
            <a:r>
              <a:rPr lang="zh-CN" altLang="en-US" sz="2600" dirty="0"/>
              <a:t>。 </a:t>
            </a:r>
            <a:endParaRPr lang="zh-CN" altLang="en-US" sz="2600" dirty="0"/>
          </a:p>
          <a:p>
            <a:pPr marL="0" indent="0">
              <a:buNone/>
            </a:pPr>
            <a:endParaRPr lang="zh-CN" altLang="en-US" sz="2600" dirty="0"/>
          </a:p>
        </p:txBody>
      </p:sp>
      <p:sp>
        <p:nvSpPr>
          <p:cNvPr id="2" name="文本框 1"/>
          <p:cNvSpPr txBox="1"/>
          <p:nvPr/>
        </p:nvSpPr>
        <p:spPr>
          <a:xfrm>
            <a:off x="819150" y="1058545"/>
            <a:ext cx="4305935" cy="783590"/>
          </a:xfrm>
          <a:prstGeom prst="rect">
            <a:avLst/>
          </a:prstGeom>
          <a:noFill/>
        </p:spPr>
        <p:txBody>
          <a:bodyPr wrap="square" rtlCol="0">
            <a:spAutoFit/>
          </a:bodyPr>
          <a:p>
            <a:r>
              <a:rPr lang="zh-CN" altLang="en-US" sz="4500" b="1"/>
              <a:t>五、快乐之旅</a:t>
            </a:r>
            <a:endParaRPr lang="zh-CN" altLang="en-US" sz="4500" b="1"/>
          </a:p>
        </p:txBody>
      </p:sp>
      <p:pic>
        <p:nvPicPr>
          <p:cNvPr id="3" name="图片 2" descr="两只小猫"/>
          <p:cNvPicPr>
            <a:picLocks noChangeAspect="1"/>
          </p:cNvPicPr>
          <p:nvPr/>
        </p:nvPicPr>
        <p:blipFill>
          <a:blip r:embed="rId1"/>
          <a:stretch>
            <a:fillRect/>
          </a:stretch>
        </p:blipFill>
        <p:spPr>
          <a:xfrm>
            <a:off x="5953110" y="143496"/>
            <a:ext cx="2955303" cy="2383170"/>
          </a:xfrm>
          <a:prstGeom prst="rect">
            <a:avLst/>
          </a:prstGeom>
          <a:effectLst>
            <a:softEdge rad="355600"/>
          </a:effectLst>
        </p:spPr>
      </p:pic>
    </p:spTree>
  </p:cSld>
  <p:clrMapOvr>
    <a:masterClrMapping/>
  </p:clrMapOvr>
  <p:transition>
    <p:wheel spokes="4"/>
    <p:sndAc>
      <p:stSnd>
        <p:snd r:embed="rId2" name="chimes.wav"/>
      </p:stSnd>
    </p:sndAc>
  </p:transition>
</p:sld>
</file>

<file path=ppt/tags/tag1.xml><?xml version="1.0" encoding="utf-8"?>
<p:tagLst xmlns:p="http://schemas.openxmlformats.org/presentationml/2006/main">
  <p:tag name="KSO_WM_TEMPLATE_TOPIC_ID" val="2806177"/>
  <p:tag name="KSO_WM_TEMPLATE_OUTLINE_ID" val="15"/>
  <p:tag name="KSO_WM_TEMPLATE_SCENE_ID" val="1"/>
  <p:tag name="KSO_WM_TEMPLATE_JOB_ID" val="2"/>
  <p:tag name="KSO_WM_TEMPLATE_TOPIC_DEFAULT" val="1"/>
</p:tagLst>
</file>

<file path=ppt/tags/tag2.xml><?xml version="1.0" encoding="utf-8"?>
<p:tagLst xmlns:p="http://schemas.openxmlformats.org/presentationml/2006/main">
  <p:tag name="COMMONDATA" val="eyJoZGlkIjoiZGRmMWFlNDhkMGQ0NGIyMTg0OWVhZjc3OTFmNmFmZjcifQ=="/>
</p:tagLst>
</file>

<file path=ppt/theme/theme1.xml><?xml version="1.0" encoding="utf-8"?>
<a:theme xmlns:a="http://schemas.openxmlformats.org/drawingml/2006/main" name="Blends">
  <a:themeElements>
    <a:clrScheme name="">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0"/>
      </a:accent5>
      <a:accent6>
        <a:srgbClr val="E5B900"/>
      </a:accent6>
      <a:hlink>
        <a:srgbClr val="FF0000"/>
      </a:hlink>
      <a:folHlink>
        <a:srgbClr val="3333CC"/>
      </a:folHlink>
    </a:clrScheme>
    <a:fontScheme name="">
      <a:majorFont>
        <a:latin typeface="Tahoma"/>
        <a:ea typeface="宋体"/>
        <a:cs typeface=""/>
      </a:majorFont>
      <a:minorFont>
        <a:latin typeface="Tahom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000000"/>
        </a:lt1>
        <a:dk2>
          <a:srgbClr val="DDDDDD"/>
        </a:dk2>
        <a:lt2>
          <a:srgbClr val="969696"/>
        </a:lt2>
        <a:accent1>
          <a:srgbClr val="00E4A8"/>
        </a:accent1>
        <a:accent2>
          <a:srgbClr val="3333CC"/>
        </a:accent2>
        <a:accent3>
          <a:srgbClr val="AAAAAA"/>
        </a:accent3>
        <a:accent4>
          <a:srgbClr val="DCDCDC"/>
        </a:accent4>
        <a:accent5>
          <a:srgbClr val="AAEFD0"/>
        </a:accent5>
        <a:accent6>
          <a:srgbClr val="2D2DB7"/>
        </a:accent6>
        <a:hlink>
          <a:srgbClr val="FF5050"/>
        </a:hlink>
        <a:folHlink>
          <a:srgbClr val="FFCF01"/>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0"/>
        </a:accent5>
        <a:accent6>
          <a:srgbClr val="E5B900"/>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2F2F2"/>
        </a:accent5>
        <a:accent6>
          <a:srgbClr val="727272"/>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
        <a:dk1>
          <a:srgbClr val="FFFFFF"/>
        </a:dk1>
        <a:lt1>
          <a:srgbClr val="0000CC"/>
        </a:lt1>
        <a:dk2>
          <a:srgbClr val="FFFFCC"/>
        </a:dk2>
        <a:lt2>
          <a:srgbClr val="000094"/>
        </a:lt2>
        <a:accent1>
          <a:srgbClr val="3193FF"/>
        </a:accent1>
        <a:accent2>
          <a:srgbClr val="9900FF"/>
        </a:accent2>
        <a:accent3>
          <a:srgbClr val="AAAAE2"/>
        </a:accent3>
        <a:accent4>
          <a:srgbClr val="DCDCDC"/>
        </a:accent4>
        <a:accent5>
          <a:srgbClr val="ADC8FF"/>
        </a:accent5>
        <a:accent6>
          <a:srgbClr val="8900E5"/>
        </a:accent6>
        <a:hlink>
          <a:srgbClr val="FF3399"/>
        </a:hlink>
        <a:folHlink>
          <a:srgbClr val="FF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CCA"/>
        </a:accent5>
        <a:accent6>
          <a:srgbClr val="4345A2"/>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AAB82"/>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5"/>
        </a:accent5>
        <a:accent6>
          <a:srgbClr val="ACACAC"/>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0</TotalTime>
  <Words>1467</Words>
  <Application>WPS 演示</Application>
  <PresentationFormat>在屏幕上显示</PresentationFormat>
  <Paragraphs>96</Paragraphs>
  <Slides>11</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11</vt:i4>
      </vt:variant>
    </vt:vector>
  </HeadingPairs>
  <TitlesOfParts>
    <vt:vector size="22" baseType="lpstr">
      <vt:lpstr>Arial</vt:lpstr>
      <vt:lpstr>宋体</vt:lpstr>
      <vt:lpstr>Wingdings</vt:lpstr>
      <vt:lpstr>Times New Roman</vt:lpstr>
      <vt:lpstr>Tahoma</vt:lpstr>
      <vt:lpstr>仿宋</vt:lpstr>
      <vt:lpstr>华文新魏</vt:lpstr>
      <vt:lpstr>微软雅黑</vt:lpstr>
      <vt:lpstr>Arial Unicode MS</vt:lpstr>
      <vt:lpstr>Calibri</vt:lpstr>
      <vt:lpstr>Blends</vt:lpstr>
      <vt:lpstr>2020年“国培计划”——园本教研组</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非学无以广才，非志无以成学</vt:lpstr>
    </vt:vector>
  </TitlesOfParts>
  <Company>sjjx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蓝莲花</cp:lastModifiedBy>
  <cp:revision>547</cp:revision>
  <dcterms:created xsi:type="dcterms:W3CDTF">2006-03-02T02:50:00Z</dcterms:created>
  <dcterms:modified xsi:type="dcterms:W3CDTF">2023-09-17T11:02:17Z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2052-12.1.0.15404</vt:lpwstr>
  </property>
  <property fmtid="{D5CDD505-2E9C-101B-9397-08002B2CF9AE}" pid="3" name="KSORubyTemplateID">
    <vt:lpwstr>2</vt:lpwstr>
  </property>
  <property fmtid="{D5CDD505-2E9C-101B-9397-08002B2CF9AE}" pid="4" name="ICV">
    <vt:lpwstr>F99EEA4A124044948B7AC3AA3B3A9A7A_12</vt:lpwstr>
  </property>
</Properties>
</file>