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89" r:id="rId5"/>
    <p:sldId id="322" r:id="rId6"/>
    <p:sldId id="323" r:id="rId7"/>
    <p:sldId id="324" r:id="rId8"/>
    <p:sldId id="290" r:id="rId9"/>
    <p:sldId id="332" r:id="rId10"/>
    <p:sldId id="331" r:id="rId11"/>
    <p:sldId id="330" r:id="rId12"/>
    <p:sldId id="326" r:id="rId13"/>
    <p:sldId id="327" r:id="rId14"/>
    <p:sldId id="325" r:id="rId15"/>
    <p:sldId id="329" r:id="rId16"/>
    <p:sldId id="328" r:id="rId17"/>
    <p:sldId id="334" r:id="rId18"/>
    <p:sldId id="350" r:id="rId19"/>
    <p:sldId id="374" r:id="rId20"/>
    <p:sldId id="351" r:id="rId21"/>
    <p:sldId id="352" r:id="rId22"/>
    <p:sldId id="333" r:id="rId23"/>
    <p:sldId id="353" r:id="rId24"/>
    <p:sldId id="354" r:id="rId25"/>
    <p:sldId id="335" r:id="rId26"/>
    <p:sldId id="336" r:id="rId27"/>
    <p:sldId id="337" r:id="rId28"/>
    <p:sldId id="394" r:id="rId29"/>
    <p:sldId id="339" r:id="rId30"/>
    <p:sldId id="341" r:id="rId31"/>
    <p:sldId id="355" r:id="rId32"/>
    <p:sldId id="367" r:id="rId33"/>
    <p:sldId id="368" r:id="rId34"/>
    <p:sldId id="404" r:id="rId35"/>
    <p:sldId id="356" r:id="rId36"/>
    <p:sldId id="340" r:id="rId37"/>
    <p:sldId id="357" r:id="rId38"/>
    <p:sldId id="312" r:id="rId39"/>
  </p:sldIdLst>
  <p:sldSz cx="12192000" cy="6858000"/>
  <p:notesSz cx="6858000" cy="9144000"/>
  <p:embeddedFontLst>
    <p:embeddedFont>
      <p:font typeface="微软雅黑" panose="020B0503020204020204" pitchFamily="34" charset="-122"/>
      <p:regular r:id="rId44"/>
    </p:embeddedFont>
    <p:embeddedFont>
      <p:font typeface="黑体" panose="02010609060101010101" charset="-122"/>
      <p:regular r:id="rId45"/>
    </p:embeddedFont>
    <p:embeddedFont>
      <p:font typeface="Calibri" panose="020F0502020204030204" charset="0"/>
      <p:regular r:id="rId46"/>
      <p:bold r:id="rId47"/>
      <p:italic r:id="rId48"/>
      <p:boldItalic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38" userDrawn="1">
          <p15:clr>
            <a:srgbClr val="A4A3A4"/>
          </p15:clr>
        </p15:guide>
        <p15:guide id="2" orient="horz" pos="852" userDrawn="1">
          <p15:clr>
            <a:srgbClr val="A4A3A4"/>
          </p15:clr>
        </p15:guide>
        <p15:guide id="3" orient="horz" pos="2460" userDrawn="1">
          <p15:clr>
            <a:srgbClr val="A4A3A4"/>
          </p15:clr>
        </p15:guide>
        <p15:guide id="4" pos="6449" userDrawn="1">
          <p15:clr>
            <a:srgbClr val="A4A3A4"/>
          </p15:clr>
        </p15:guide>
        <p15:guide id="5" pos="1440" userDrawn="1">
          <p15:clr>
            <a:srgbClr val="A4A3A4"/>
          </p15:clr>
        </p15:guide>
        <p15:guide id="6" pos="2868" userDrawn="1">
          <p15:clr>
            <a:srgbClr val="A4A3A4"/>
          </p15:clr>
        </p15:guide>
        <p15:guide id="7" pos="2495" userDrawn="1">
          <p15:clr>
            <a:srgbClr val="A4A3A4"/>
          </p15:clr>
        </p15:guide>
        <p15:guide id="8" pos="4718" userDrawn="1">
          <p15:clr>
            <a:srgbClr val="A4A3A4"/>
          </p15:clr>
        </p15:guide>
        <p15:guide id="9" pos="7292" userDrawn="1">
          <p15:clr>
            <a:srgbClr val="A4A3A4"/>
          </p15:clr>
        </p15:guide>
        <p15:guide id="10" pos="756" userDrawn="1">
          <p15:clr>
            <a:srgbClr val="A4A3A4"/>
          </p15:clr>
        </p15:guide>
        <p15:guide id="11" pos="34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作者" initials="A" lastIdx="0" clrIdx="1"/>
  <p:cmAuthor id="0" name="微软用户" initials="微软用户"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00"/>
    <a:srgbClr val="435468"/>
    <a:srgbClr val="F1F1F1"/>
    <a:srgbClr val="001422"/>
    <a:srgbClr val="BC0000"/>
    <a:srgbClr val="002C4A"/>
    <a:srgbClr val="D3392D"/>
    <a:srgbClr val="5B9BD5"/>
    <a:srgbClr val="982600"/>
    <a:srgbClr val="C576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4" autoAdjust="0"/>
    <p:restoredTop sz="93349" autoAdjust="0"/>
  </p:normalViewPr>
  <p:slideViewPr>
    <p:cSldViewPr snapToGrid="0" showGuides="1">
      <p:cViewPr varScale="1">
        <p:scale>
          <a:sx n="110" d="100"/>
          <a:sy n="110" d="100"/>
        </p:scale>
        <p:origin x="-624" y="-96"/>
      </p:cViewPr>
      <p:guideLst>
        <p:guide orient="horz" pos="3038"/>
        <p:guide orient="horz" pos="852"/>
        <p:guide orient="horz" pos="2460"/>
        <p:guide pos="6449"/>
        <p:guide pos="1440"/>
        <p:guide pos="2868"/>
        <p:guide pos="2495"/>
        <p:guide pos="4718"/>
        <p:guide pos="7292"/>
        <p:guide pos="756"/>
        <p:guide pos="3474"/>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tags" Target="tags/tag12.xml"/><Relationship Id="rId5" Type="http://schemas.openxmlformats.org/officeDocument/2006/relationships/slide" Target="slides/slide2.xml"/><Relationship Id="rId49" Type="http://schemas.openxmlformats.org/officeDocument/2006/relationships/font" Target="fonts/font6.fntdata"/><Relationship Id="rId48" Type="http://schemas.openxmlformats.org/officeDocument/2006/relationships/font" Target="fonts/font5.fntdata"/><Relationship Id="rId47" Type="http://schemas.openxmlformats.org/officeDocument/2006/relationships/font" Target="fonts/font4.fntdata"/><Relationship Id="rId46" Type="http://schemas.openxmlformats.org/officeDocument/2006/relationships/font" Target="fonts/font3.fntdata"/><Relationship Id="rId45" Type="http://schemas.openxmlformats.org/officeDocument/2006/relationships/font" Target="fonts/font2.fntdata"/><Relationship Id="rId44" Type="http://schemas.openxmlformats.org/officeDocument/2006/relationships/font" Target="fonts/font1.fntdata"/><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8D0E7F-5421-4613-9A34-B388AF8D6A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E6002-82FD-49E9-B0F0-2EB8DB32B69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亮亮图文旗舰店</a:t>
            </a:r>
            <a:r>
              <a:rPr lang="en-US" altLang="zh-CN" dirty="0" smtClean="0"/>
              <a:t>https://liangliangtuwen.tmall.com</a:t>
            </a:r>
            <a:endParaRPr lang="zh-CN" altLang="en-US" dirty="0"/>
          </a:p>
        </p:txBody>
      </p:sp>
      <p:sp>
        <p:nvSpPr>
          <p:cNvPr id="4" name="灯片编号占位符 3"/>
          <p:cNvSpPr>
            <a:spLocks noGrp="1"/>
          </p:cNvSpPr>
          <p:nvPr>
            <p:ph type="sldNum" sz="quarter" idx="10"/>
          </p:nvPr>
        </p:nvSpPr>
        <p:spPr/>
        <p:txBody>
          <a:bodyPr/>
          <a:lstStyle/>
          <a:p>
            <a:fld id="{58BE6002-82FD-49E9-B0F0-2EB8DB32B69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BE6002-82FD-49E9-B0F0-2EB8DB32B69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1057" y="-411"/>
            <a:ext cx="12193057" cy="6858594"/>
          </a:xfrm>
          <a:prstGeom prst="rect">
            <a:avLst/>
          </a:prstGeom>
        </p:spPr>
      </p:pic>
      <p:grpSp>
        <p:nvGrpSpPr>
          <p:cNvPr id="3" name="组合 2"/>
          <p:cNvGrpSpPr/>
          <p:nvPr userDrawn="1"/>
        </p:nvGrpSpPr>
        <p:grpSpPr>
          <a:xfrm>
            <a:off x="2882113" y="2022462"/>
            <a:ext cx="6427773" cy="2813076"/>
            <a:chOff x="-177801" y="684213"/>
            <a:chExt cx="10882314" cy="4872038"/>
          </a:xfrm>
          <a:solidFill>
            <a:schemeClr val="tx1">
              <a:alpha val="5000"/>
            </a:schemeClr>
          </a:solidFill>
        </p:grpSpPr>
        <p:sp>
          <p:nvSpPr>
            <p:cNvPr id="4" name="Freeform 110"/>
            <p:cNvSpPr/>
            <p:nvPr/>
          </p:nvSpPr>
          <p:spPr bwMode="auto">
            <a:xfrm>
              <a:off x="-60325" y="1279526"/>
              <a:ext cx="3186113" cy="4276725"/>
            </a:xfrm>
            <a:custGeom>
              <a:avLst/>
              <a:gdLst>
                <a:gd name="T0" fmla="*/ 738 w 1193"/>
                <a:gd name="T1" fmla="*/ 1528 h 1601"/>
                <a:gd name="T2" fmla="*/ 773 w 1193"/>
                <a:gd name="T3" fmla="*/ 1460 h 1601"/>
                <a:gd name="T4" fmla="*/ 834 w 1193"/>
                <a:gd name="T5" fmla="*/ 1404 h 1601"/>
                <a:gd name="T6" fmla="*/ 1005 w 1193"/>
                <a:gd name="T7" fmla="*/ 1267 h 1601"/>
                <a:gd name="T8" fmla="*/ 1137 w 1193"/>
                <a:gd name="T9" fmla="*/ 1107 h 1601"/>
                <a:gd name="T10" fmla="*/ 1164 w 1193"/>
                <a:gd name="T11" fmla="*/ 1026 h 1601"/>
                <a:gd name="T12" fmla="*/ 1041 w 1193"/>
                <a:gd name="T13" fmla="*/ 983 h 1601"/>
                <a:gd name="T14" fmla="*/ 959 w 1193"/>
                <a:gd name="T15" fmla="*/ 919 h 1601"/>
                <a:gd name="T16" fmla="*/ 878 w 1193"/>
                <a:gd name="T17" fmla="*/ 882 h 1601"/>
                <a:gd name="T18" fmla="*/ 810 w 1193"/>
                <a:gd name="T19" fmla="*/ 866 h 1601"/>
                <a:gd name="T20" fmla="*/ 704 w 1193"/>
                <a:gd name="T21" fmla="*/ 886 h 1601"/>
                <a:gd name="T22" fmla="*/ 675 w 1193"/>
                <a:gd name="T23" fmla="*/ 790 h 1601"/>
                <a:gd name="T24" fmla="*/ 580 w 1193"/>
                <a:gd name="T25" fmla="*/ 742 h 1601"/>
                <a:gd name="T26" fmla="*/ 729 w 1193"/>
                <a:gd name="T27" fmla="*/ 692 h 1601"/>
                <a:gd name="T28" fmla="*/ 818 w 1193"/>
                <a:gd name="T29" fmla="*/ 623 h 1601"/>
                <a:gd name="T30" fmla="*/ 882 w 1193"/>
                <a:gd name="T31" fmla="*/ 554 h 1601"/>
                <a:gd name="T32" fmla="*/ 970 w 1193"/>
                <a:gd name="T33" fmla="*/ 513 h 1601"/>
                <a:gd name="T34" fmla="*/ 956 w 1193"/>
                <a:gd name="T35" fmla="*/ 481 h 1601"/>
                <a:gd name="T36" fmla="*/ 961 w 1193"/>
                <a:gd name="T37" fmla="*/ 439 h 1601"/>
                <a:gd name="T38" fmla="*/ 1026 w 1193"/>
                <a:gd name="T39" fmla="*/ 434 h 1601"/>
                <a:gd name="T40" fmla="*/ 1052 w 1193"/>
                <a:gd name="T41" fmla="*/ 442 h 1601"/>
                <a:gd name="T42" fmla="*/ 1018 w 1193"/>
                <a:gd name="T43" fmla="*/ 356 h 1601"/>
                <a:gd name="T44" fmla="*/ 971 w 1193"/>
                <a:gd name="T45" fmla="*/ 284 h 1601"/>
                <a:gd name="T46" fmla="*/ 924 w 1193"/>
                <a:gd name="T47" fmla="*/ 246 h 1601"/>
                <a:gd name="T48" fmla="*/ 856 w 1193"/>
                <a:gd name="T49" fmla="*/ 261 h 1601"/>
                <a:gd name="T50" fmla="*/ 829 w 1193"/>
                <a:gd name="T51" fmla="*/ 396 h 1601"/>
                <a:gd name="T52" fmla="*/ 804 w 1193"/>
                <a:gd name="T53" fmla="*/ 378 h 1601"/>
                <a:gd name="T54" fmla="*/ 714 w 1193"/>
                <a:gd name="T55" fmla="*/ 292 h 1601"/>
                <a:gd name="T56" fmla="*/ 787 w 1193"/>
                <a:gd name="T57" fmla="*/ 183 h 1601"/>
                <a:gd name="T58" fmla="*/ 822 w 1193"/>
                <a:gd name="T59" fmla="*/ 141 h 1601"/>
                <a:gd name="T60" fmla="*/ 852 w 1193"/>
                <a:gd name="T61" fmla="*/ 84 h 1601"/>
                <a:gd name="T62" fmla="*/ 793 w 1193"/>
                <a:gd name="T63" fmla="*/ 92 h 1601"/>
                <a:gd name="T64" fmla="*/ 763 w 1193"/>
                <a:gd name="T65" fmla="*/ 30 h 1601"/>
                <a:gd name="T66" fmla="*/ 745 w 1193"/>
                <a:gd name="T67" fmla="*/ 43 h 1601"/>
                <a:gd name="T68" fmla="*/ 721 w 1193"/>
                <a:gd name="T69" fmla="*/ 104 h 1601"/>
                <a:gd name="T70" fmla="*/ 659 w 1193"/>
                <a:gd name="T71" fmla="*/ 113 h 1601"/>
                <a:gd name="T72" fmla="*/ 532 w 1193"/>
                <a:gd name="T73" fmla="*/ 95 h 1601"/>
                <a:gd name="T74" fmla="*/ 469 w 1193"/>
                <a:gd name="T75" fmla="*/ 80 h 1601"/>
                <a:gd name="T76" fmla="*/ 423 w 1193"/>
                <a:gd name="T77" fmla="*/ 77 h 1601"/>
                <a:gd name="T78" fmla="*/ 108 w 1193"/>
                <a:gd name="T79" fmla="*/ 100 h 1601"/>
                <a:gd name="T80" fmla="*/ 98 w 1193"/>
                <a:gd name="T81" fmla="*/ 142 h 1601"/>
                <a:gd name="T82" fmla="*/ 107 w 1193"/>
                <a:gd name="T83" fmla="*/ 178 h 1601"/>
                <a:gd name="T84" fmla="*/ 59 w 1193"/>
                <a:gd name="T85" fmla="*/ 280 h 1601"/>
                <a:gd name="T86" fmla="*/ 48 w 1193"/>
                <a:gd name="T87" fmla="*/ 347 h 1601"/>
                <a:gd name="T88" fmla="*/ 155 w 1193"/>
                <a:gd name="T89" fmla="*/ 276 h 1601"/>
                <a:gd name="T90" fmla="*/ 191 w 1193"/>
                <a:gd name="T91" fmla="*/ 275 h 1601"/>
                <a:gd name="T92" fmla="*/ 313 w 1193"/>
                <a:gd name="T93" fmla="*/ 303 h 1601"/>
                <a:gd name="T94" fmla="*/ 355 w 1193"/>
                <a:gd name="T95" fmla="*/ 419 h 1601"/>
                <a:gd name="T96" fmla="*/ 349 w 1193"/>
                <a:gd name="T97" fmla="*/ 560 h 1601"/>
                <a:gd name="T98" fmla="*/ 415 w 1193"/>
                <a:gd name="T99" fmla="*/ 708 h 1601"/>
                <a:gd name="T100" fmla="*/ 451 w 1193"/>
                <a:gd name="T101" fmla="*/ 746 h 1601"/>
                <a:gd name="T102" fmla="*/ 488 w 1193"/>
                <a:gd name="T103" fmla="*/ 781 h 1601"/>
                <a:gd name="T104" fmla="*/ 634 w 1193"/>
                <a:gd name="T105" fmla="*/ 865 h 1601"/>
                <a:gd name="T106" fmla="*/ 714 w 1193"/>
                <a:gd name="T107" fmla="*/ 910 h 1601"/>
                <a:gd name="T108" fmla="*/ 724 w 1193"/>
                <a:gd name="T109" fmla="*/ 968 h 1601"/>
                <a:gd name="T110" fmla="*/ 693 w 1193"/>
                <a:gd name="T111" fmla="*/ 1048 h 1601"/>
                <a:gd name="T112" fmla="*/ 766 w 1193"/>
                <a:gd name="T113" fmla="*/ 1225 h 1601"/>
                <a:gd name="T114" fmla="*/ 689 w 1193"/>
                <a:gd name="T115" fmla="*/ 1436 h 1601"/>
                <a:gd name="T116" fmla="*/ 672 w 1193"/>
                <a:gd name="T117" fmla="*/ 1479 h 1601"/>
                <a:gd name="T118" fmla="*/ 678 w 1193"/>
                <a:gd name="T119" fmla="*/ 1566 h 1601"/>
                <a:gd name="T120" fmla="*/ 790 w 1193"/>
                <a:gd name="T121" fmla="*/ 159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93" h="1601">
                  <a:moveTo>
                    <a:pt x="792" y="1592"/>
                  </a:moveTo>
                  <a:cubicBezTo>
                    <a:pt x="792" y="1592"/>
                    <a:pt x="800" y="1596"/>
                    <a:pt x="800" y="1592"/>
                  </a:cubicBezTo>
                  <a:cubicBezTo>
                    <a:pt x="801" y="1588"/>
                    <a:pt x="800" y="1583"/>
                    <a:pt x="796" y="1582"/>
                  </a:cubicBezTo>
                  <a:cubicBezTo>
                    <a:pt x="792" y="1581"/>
                    <a:pt x="783" y="1579"/>
                    <a:pt x="772" y="1572"/>
                  </a:cubicBezTo>
                  <a:cubicBezTo>
                    <a:pt x="761" y="1564"/>
                    <a:pt x="741" y="1563"/>
                    <a:pt x="744" y="1555"/>
                  </a:cubicBezTo>
                  <a:cubicBezTo>
                    <a:pt x="746" y="1548"/>
                    <a:pt x="736" y="1539"/>
                    <a:pt x="738" y="1528"/>
                  </a:cubicBezTo>
                  <a:cubicBezTo>
                    <a:pt x="740" y="1517"/>
                    <a:pt x="739" y="1516"/>
                    <a:pt x="748" y="1515"/>
                  </a:cubicBezTo>
                  <a:cubicBezTo>
                    <a:pt x="756" y="1514"/>
                    <a:pt x="758" y="1504"/>
                    <a:pt x="762" y="1502"/>
                  </a:cubicBezTo>
                  <a:cubicBezTo>
                    <a:pt x="766" y="1499"/>
                    <a:pt x="784" y="1490"/>
                    <a:pt x="784" y="1487"/>
                  </a:cubicBezTo>
                  <a:cubicBezTo>
                    <a:pt x="784" y="1485"/>
                    <a:pt x="784" y="1480"/>
                    <a:pt x="780" y="1479"/>
                  </a:cubicBezTo>
                  <a:cubicBezTo>
                    <a:pt x="776" y="1479"/>
                    <a:pt x="768" y="1477"/>
                    <a:pt x="767" y="1474"/>
                  </a:cubicBezTo>
                  <a:cubicBezTo>
                    <a:pt x="766" y="1472"/>
                    <a:pt x="771" y="1462"/>
                    <a:pt x="773" y="1460"/>
                  </a:cubicBezTo>
                  <a:cubicBezTo>
                    <a:pt x="776" y="1458"/>
                    <a:pt x="793" y="1458"/>
                    <a:pt x="793" y="1458"/>
                  </a:cubicBezTo>
                  <a:cubicBezTo>
                    <a:pt x="793" y="1458"/>
                    <a:pt x="793" y="1439"/>
                    <a:pt x="796" y="1438"/>
                  </a:cubicBezTo>
                  <a:cubicBezTo>
                    <a:pt x="798" y="1437"/>
                    <a:pt x="810" y="1429"/>
                    <a:pt x="813" y="1428"/>
                  </a:cubicBezTo>
                  <a:cubicBezTo>
                    <a:pt x="816" y="1428"/>
                    <a:pt x="817" y="1420"/>
                    <a:pt x="811" y="1419"/>
                  </a:cubicBezTo>
                  <a:cubicBezTo>
                    <a:pt x="806" y="1418"/>
                    <a:pt x="797" y="1412"/>
                    <a:pt x="801" y="1408"/>
                  </a:cubicBezTo>
                  <a:cubicBezTo>
                    <a:pt x="806" y="1403"/>
                    <a:pt x="831" y="1407"/>
                    <a:pt x="834" y="1404"/>
                  </a:cubicBezTo>
                  <a:cubicBezTo>
                    <a:pt x="836" y="1401"/>
                    <a:pt x="841" y="1386"/>
                    <a:pt x="854" y="1383"/>
                  </a:cubicBezTo>
                  <a:cubicBezTo>
                    <a:pt x="867" y="1380"/>
                    <a:pt x="924" y="1354"/>
                    <a:pt x="905" y="1339"/>
                  </a:cubicBezTo>
                  <a:cubicBezTo>
                    <a:pt x="886" y="1323"/>
                    <a:pt x="905" y="1329"/>
                    <a:pt x="905" y="1329"/>
                  </a:cubicBezTo>
                  <a:cubicBezTo>
                    <a:pt x="905" y="1329"/>
                    <a:pt x="924" y="1340"/>
                    <a:pt x="935" y="1333"/>
                  </a:cubicBezTo>
                  <a:cubicBezTo>
                    <a:pt x="945" y="1327"/>
                    <a:pt x="989" y="1287"/>
                    <a:pt x="991" y="1278"/>
                  </a:cubicBezTo>
                  <a:cubicBezTo>
                    <a:pt x="993" y="1269"/>
                    <a:pt x="999" y="1268"/>
                    <a:pt x="1005" y="1267"/>
                  </a:cubicBezTo>
                  <a:cubicBezTo>
                    <a:pt x="1010" y="1267"/>
                    <a:pt x="1018" y="1264"/>
                    <a:pt x="1018" y="1258"/>
                  </a:cubicBezTo>
                  <a:cubicBezTo>
                    <a:pt x="1017" y="1252"/>
                    <a:pt x="1013" y="1238"/>
                    <a:pt x="1019" y="1233"/>
                  </a:cubicBezTo>
                  <a:cubicBezTo>
                    <a:pt x="1025" y="1229"/>
                    <a:pt x="1061" y="1206"/>
                    <a:pt x="1076" y="1206"/>
                  </a:cubicBezTo>
                  <a:cubicBezTo>
                    <a:pt x="1091" y="1206"/>
                    <a:pt x="1101" y="1204"/>
                    <a:pt x="1116" y="1178"/>
                  </a:cubicBezTo>
                  <a:cubicBezTo>
                    <a:pt x="1131" y="1152"/>
                    <a:pt x="1125" y="1153"/>
                    <a:pt x="1131" y="1151"/>
                  </a:cubicBezTo>
                  <a:cubicBezTo>
                    <a:pt x="1136" y="1148"/>
                    <a:pt x="1137" y="1107"/>
                    <a:pt x="1137" y="1107"/>
                  </a:cubicBezTo>
                  <a:cubicBezTo>
                    <a:pt x="1137" y="1107"/>
                    <a:pt x="1143" y="1103"/>
                    <a:pt x="1147" y="1103"/>
                  </a:cubicBezTo>
                  <a:cubicBezTo>
                    <a:pt x="1151" y="1103"/>
                    <a:pt x="1162" y="1087"/>
                    <a:pt x="1162" y="1087"/>
                  </a:cubicBezTo>
                  <a:cubicBezTo>
                    <a:pt x="1175" y="1079"/>
                    <a:pt x="1175" y="1079"/>
                    <a:pt x="1175" y="1079"/>
                  </a:cubicBezTo>
                  <a:cubicBezTo>
                    <a:pt x="1175" y="1079"/>
                    <a:pt x="1179" y="1071"/>
                    <a:pt x="1183" y="1069"/>
                  </a:cubicBezTo>
                  <a:cubicBezTo>
                    <a:pt x="1187" y="1066"/>
                    <a:pt x="1193" y="1037"/>
                    <a:pt x="1187" y="1032"/>
                  </a:cubicBezTo>
                  <a:cubicBezTo>
                    <a:pt x="1182" y="1028"/>
                    <a:pt x="1170" y="1030"/>
                    <a:pt x="1164" y="1026"/>
                  </a:cubicBezTo>
                  <a:cubicBezTo>
                    <a:pt x="1158" y="1021"/>
                    <a:pt x="1133" y="1007"/>
                    <a:pt x="1128" y="1007"/>
                  </a:cubicBezTo>
                  <a:cubicBezTo>
                    <a:pt x="1122" y="1008"/>
                    <a:pt x="1101" y="1009"/>
                    <a:pt x="1094" y="1005"/>
                  </a:cubicBezTo>
                  <a:cubicBezTo>
                    <a:pt x="1087" y="1002"/>
                    <a:pt x="1095" y="993"/>
                    <a:pt x="1086" y="993"/>
                  </a:cubicBezTo>
                  <a:cubicBezTo>
                    <a:pt x="1078" y="992"/>
                    <a:pt x="1061" y="988"/>
                    <a:pt x="1056" y="987"/>
                  </a:cubicBezTo>
                  <a:cubicBezTo>
                    <a:pt x="1050" y="986"/>
                    <a:pt x="1041" y="993"/>
                    <a:pt x="1040" y="994"/>
                  </a:cubicBezTo>
                  <a:cubicBezTo>
                    <a:pt x="1038" y="995"/>
                    <a:pt x="1053" y="987"/>
                    <a:pt x="1041" y="983"/>
                  </a:cubicBezTo>
                  <a:cubicBezTo>
                    <a:pt x="1029" y="979"/>
                    <a:pt x="1032" y="974"/>
                    <a:pt x="1034" y="973"/>
                  </a:cubicBezTo>
                  <a:cubicBezTo>
                    <a:pt x="1036" y="972"/>
                    <a:pt x="1044" y="964"/>
                    <a:pt x="1036" y="959"/>
                  </a:cubicBezTo>
                  <a:cubicBezTo>
                    <a:pt x="1028" y="955"/>
                    <a:pt x="1020" y="950"/>
                    <a:pt x="1022" y="945"/>
                  </a:cubicBezTo>
                  <a:cubicBezTo>
                    <a:pt x="1023" y="940"/>
                    <a:pt x="1008" y="929"/>
                    <a:pt x="1005" y="929"/>
                  </a:cubicBezTo>
                  <a:cubicBezTo>
                    <a:pt x="1002" y="928"/>
                    <a:pt x="993" y="925"/>
                    <a:pt x="984" y="926"/>
                  </a:cubicBezTo>
                  <a:cubicBezTo>
                    <a:pt x="974" y="926"/>
                    <a:pt x="959" y="923"/>
                    <a:pt x="959" y="919"/>
                  </a:cubicBezTo>
                  <a:cubicBezTo>
                    <a:pt x="960" y="915"/>
                    <a:pt x="951" y="906"/>
                    <a:pt x="947" y="905"/>
                  </a:cubicBezTo>
                  <a:cubicBezTo>
                    <a:pt x="942" y="903"/>
                    <a:pt x="938" y="903"/>
                    <a:pt x="933" y="897"/>
                  </a:cubicBezTo>
                  <a:cubicBezTo>
                    <a:pt x="929" y="891"/>
                    <a:pt x="929" y="888"/>
                    <a:pt x="923" y="887"/>
                  </a:cubicBezTo>
                  <a:cubicBezTo>
                    <a:pt x="916" y="887"/>
                    <a:pt x="913" y="885"/>
                    <a:pt x="912" y="881"/>
                  </a:cubicBezTo>
                  <a:cubicBezTo>
                    <a:pt x="912" y="876"/>
                    <a:pt x="905" y="873"/>
                    <a:pt x="896" y="879"/>
                  </a:cubicBezTo>
                  <a:cubicBezTo>
                    <a:pt x="888" y="884"/>
                    <a:pt x="881" y="886"/>
                    <a:pt x="878" y="882"/>
                  </a:cubicBezTo>
                  <a:cubicBezTo>
                    <a:pt x="874" y="879"/>
                    <a:pt x="874" y="878"/>
                    <a:pt x="862" y="878"/>
                  </a:cubicBezTo>
                  <a:cubicBezTo>
                    <a:pt x="850" y="878"/>
                    <a:pt x="844" y="878"/>
                    <a:pt x="847" y="871"/>
                  </a:cubicBezTo>
                  <a:cubicBezTo>
                    <a:pt x="851" y="864"/>
                    <a:pt x="840" y="861"/>
                    <a:pt x="832" y="866"/>
                  </a:cubicBezTo>
                  <a:cubicBezTo>
                    <a:pt x="825" y="872"/>
                    <a:pt x="822" y="877"/>
                    <a:pt x="818" y="876"/>
                  </a:cubicBezTo>
                  <a:cubicBezTo>
                    <a:pt x="813" y="876"/>
                    <a:pt x="829" y="871"/>
                    <a:pt x="825" y="865"/>
                  </a:cubicBezTo>
                  <a:cubicBezTo>
                    <a:pt x="822" y="859"/>
                    <a:pt x="822" y="860"/>
                    <a:pt x="810" y="866"/>
                  </a:cubicBezTo>
                  <a:cubicBezTo>
                    <a:pt x="798" y="872"/>
                    <a:pt x="793" y="875"/>
                    <a:pt x="783" y="875"/>
                  </a:cubicBezTo>
                  <a:cubicBezTo>
                    <a:pt x="773" y="875"/>
                    <a:pt x="777" y="879"/>
                    <a:pt x="771" y="887"/>
                  </a:cubicBezTo>
                  <a:cubicBezTo>
                    <a:pt x="766" y="895"/>
                    <a:pt x="759" y="910"/>
                    <a:pt x="754" y="905"/>
                  </a:cubicBezTo>
                  <a:cubicBezTo>
                    <a:pt x="748" y="900"/>
                    <a:pt x="744" y="886"/>
                    <a:pt x="735" y="889"/>
                  </a:cubicBezTo>
                  <a:cubicBezTo>
                    <a:pt x="727" y="893"/>
                    <a:pt x="725" y="902"/>
                    <a:pt x="719" y="898"/>
                  </a:cubicBezTo>
                  <a:cubicBezTo>
                    <a:pt x="713" y="893"/>
                    <a:pt x="705" y="890"/>
                    <a:pt x="704" y="886"/>
                  </a:cubicBezTo>
                  <a:cubicBezTo>
                    <a:pt x="704" y="882"/>
                    <a:pt x="700" y="879"/>
                    <a:pt x="700" y="879"/>
                  </a:cubicBezTo>
                  <a:cubicBezTo>
                    <a:pt x="700" y="879"/>
                    <a:pt x="695" y="878"/>
                    <a:pt x="701" y="857"/>
                  </a:cubicBezTo>
                  <a:cubicBezTo>
                    <a:pt x="707" y="835"/>
                    <a:pt x="709" y="829"/>
                    <a:pt x="686" y="829"/>
                  </a:cubicBezTo>
                  <a:cubicBezTo>
                    <a:pt x="664" y="830"/>
                    <a:pt x="654" y="834"/>
                    <a:pt x="656" y="827"/>
                  </a:cubicBezTo>
                  <a:cubicBezTo>
                    <a:pt x="657" y="820"/>
                    <a:pt x="663" y="822"/>
                    <a:pt x="664" y="814"/>
                  </a:cubicBezTo>
                  <a:cubicBezTo>
                    <a:pt x="665" y="807"/>
                    <a:pt x="672" y="794"/>
                    <a:pt x="675" y="790"/>
                  </a:cubicBezTo>
                  <a:cubicBezTo>
                    <a:pt x="678" y="785"/>
                    <a:pt x="686" y="774"/>
                    <a:pt x="679" y="774"/>
                  </a:cubicBezTo>
                  <a:cubicBezTo>
                    <a:pt x="673" y="775"/>
                    <a:pt x="654" y="771"/>
                    <a:pt x="646" y="778"/>
                  </a:cubicBezTo>
                  <a:cubicBezTo>
                    <a:pt x="638" y="786"/>
                    <a:pt x="629" y="802"/>
                    <a:pt x="623" y="803"/>
                  </a:cubicBezTo>
                  <a:cubicBezTo>
                    <a:pt x="616" y="805"/>
                    <a:pt x="594" y="809"/>
                    <a:pt x="590" y="803"/>
                  </a:cubicBezTo>
                  <a:cubicBezTo>
                    <a:pt x="587" y="797"/>
                    <a:pt x="572" y="796"/>
                    <a:pt x="573" y="776"/>
                  </a:cubicBezTo>
                  <a:cubicBezTo>
                    <a:pt x="574" y="757"/>
                    <a:pt x="573" y="747"/>
                    <a:pt x="580" y="742"/>
                  </a:cubicBezTo>
                  <a:cubicBezTo>
                    <a:pt x="586" y="737"/>
                    <a:pt x="585" y="738"/>
                    <a:pt x="586" y="729"/>
                  </a:cubicBezTo>
                  <a:cubicBezTo>
                    <a:pt x="587" y="719"/>
                    <a:pt x="594" y="706"/>
                    <a:pt x="604" y="703"/>
                  </a:cubicBezTo>
                  <a:cubicBezTo>
                    <a:pt x="613" y="701"/>
                    <a:pt x="623" y="689"/>
                    <a:pt x="629" y="689"/>
                  </a:cubicBezTo>
                  <a:cubicBezTo>
                    <a:pt x="635" y="688"/>
                    <a:pt x="659" y="704"/>
                    <a:pt x="664" y="699"/>
                  </a:cubicBezTo>
                  <a:cubicBezTo>
                    <a:pt x="669" y="695"/>
                    <a:pt x="671" y="684"/>
                    <a:pt x="685" y="686"/>
                  </a:cubicBezTo>
                  <a:cubicBezTo>
                    <a:pt x="699" y="689"/>
                    <a:pt x="724" y="685"/>
                    <a:pt x="729" y="692"/>
                  </a:cubicBezTo>
                  <a:cubicBezTo>
                    <a:pt x="734" y="699"/>
                    <a:pt x="744" y="718"/>
                    <a:pt x="743" y="726"/>
                  </a:cubicBezTo>
                  <a:cubicBezTo>
                    <a:pt x="741" y="735"/>
                    <a:pt x="744" y="741"/>
                    <a:pt x="750" y="739"/>
                  </a:cubicBezTo>
                  <a:cubicBezTo>
                    <a:pt x="755" y="737"/>
                    <a:pt x="759" y="727"/>
                    <a:pt x="758" y="722"/>
                  </a:cubicBezTo>
                  <a:cubicBezTo>
                    <a:pt x="757" y="717"/>
                    <a:pt x="757" y="697"/>
                    <a:pt x="757" y="689"/>
                  </a:cubicBezTo>
                  <a:cubicBezTo>
                    <a:pt x="756" y="680"/>
                    <a:pt x="748" y="674"/>
                    <a:pt x="761" y="666"/>
                  </a:cubicBezTo>
                  <a:cubicBezTo>
                    <a:pt x="775" y="658"/>
                    <a:pt x="818" y="633"/>
                    <a:pt x="818" y="623"/>
                  </a:cubicBezTo>
                  <a:cubicBezTo>
                    <a:pt x="818" y="613"/>
                    <a:pt x="814" y="603"/>
                    <a:pt x="817" y="600"/>
                  </a:cubicBezTo>
                  <a:cubicBezTo>
                    <a:pt x="820" y="596"/>
                    <a:pt x="820" y="607"/>
                    <a:pt x="825" y="604"/>
                  </a:cubicBezTo>
                  <a:cubicBezTo>
                    <a:pt x="831" y="601"/>
                    <a:pt x="837" y="582"/>
                    <a:pt x="842" y="579"/>
                  </a:cubicBezTo>
                  <a:cubicBezTo>
                    <a:pt x="847" y="576"/>
                    <a:pt x="851" y="567"/>
                    <a:pt x="853" y="563"/>
                  </a:cubicBezTo>
                  <a:cubicBezTo>
                    <a:pt x="855" y="558"/>
                    <a:pt x="863" y="556"/>
                    <a:pt x="867" y="558"/>
                  </a:cubicBezTo>
                  <a:cubicBezTo>
                    <a:pt x="872" y="560"/>
                    <a:pt x="880" y="558"/>
                    <a:pt x="882" y="554"/>
                  </a:cubicBezTo>
                  <a:cubicBezTo>
                    <a:pt x="884" y="550"/>
                    <a:pt x="881" y="542"/>
                    <a:pt x="882" y="538"/>
                  </a:cubicBezTo>
                  <a:cubicBezTo>
                    <a:pt x="883" y="535"/>
                    <a:pt x="898" y="527"/>
                    <a:pt x="904" y="521"/>
                  </a:cubicBezTo>
                  <a:cubicBezTo>
                    <a:pt x="911" y="515"/>
                    <a:pt x="918" y="514"/>
                    <a:pt x="921" y="515"/>
                  </a:cubicBezTo>
                  <a:cubicBezTo>
                    <a:pt x="924" y="517"/>
                    <a:pt x="931" y="506"/>
                    <a:pt x="930" y="514"/>
                  </a:cubicBezTo>
                  <a:cubicBezTo>
                    <a:pt x="929" y="522"/>
                    <a:pt x="931" y="535"/>
                    <a:pt x="937" y="528"/>
                  </a:cubicBezTo>
                  <a:cubicBezTo>
                    <a:pt x="944" y="520"/>
                    <a:pt x="966" y="513"/>
                    <a:pt x="970" y="513"/>
                  </a:cubicBezTo>
                  <a:cubicBezTo>
                    <a:pt x="973" y="513"/>
                    <a:pt x="979" y="507"/>
                    <a:pt x="981" y="504"/>
                  </a:cubicBezTo>
                  <a:cubicBezTo>
                    <a:pt x="983" y="500"/>
                    <a:pt x="991" y="501"/>
                    <a:pt x="995" y="500"/>
                  </a:cubicBezTo>
                  <a:cubicBezTo>
                    <a:pt x="1000" y="499"/>
                    <a:pt x="1000" y="495"/>
                    <a:pt x="995" y="489"/>
                  </a:cubicBezTo>
                  <a:cubicBezTo>
                    <a:pt x="990" y="484"/>
                    <a:pt x="1001" y="470"/>
                    <a:pt x="992" y="475"/>
                  </a:cubicBezTo>
                  <a:cubicBezTo>
                    <a:pt x="982" y="481"/>
                    <a:pt x="984" y="489"/>
                    <a:pt x="975" y="488"/>
                  </a:cubicBezTo>
                  <a:cubicBezTo>
                    <a:pt x="966" y="486"/>
                    <a:pt x="956" y="483"/>
                    <a:pt x="956" y="481"/>
                  </a:cubicBezTo>
                  <a:cubicBezTo>
                    <a:pt x="957" y="479"/>
                    <a:pt x="956" y="469"/>
                    <a:pt x="952" y="474"/>
                  </a:cubicBezTo>
                  <a:cubicBezTo>
                    <a:pt x="948" y="479"/>
                    <a:pt x="947" y="470"/>
                    <a:pt x="954" y="466"/>
                  </a:cubicBezTo>
                  <a:cubicBezTo>
                    <a:pt x="961" y="461"/>
                    <a:pt x="961" y="455"/>
                    <a:pt x="956" y="451"/>
                  </a:cubicBezTo>
                  <a:cubicBezTo>
                    <a:pt x="951" y="447"/>
                    <a:pt x="944" y="446"/>
                    <a:pt x="939" y="446"/>
                  </a:cubicBezTo>
                  <a:cubicBezTo>
                    <a:pt x="934" y="447"/>
                    <a:pt x="929" y="436"/>
                    <a:pt x="943" y="437"/>
                  </a:cubicBezTo>
                  <a:cubicBezTo>
                    <a:pt x="956" y="438"/>
                    <a:pt x="960" y="437"/>
                    <a:pt x="961" y="439"/>
                  </a:cubicBezTo>
                  <a:cubicBezTo>
                    <a:pt x="962" y="441"/>
                    <a:pt x="971" y="459"/>
                    <a:pt x="976" y="455"/>
                  </a:cubicBezTo>
                  <a:cubicBezTo>
                    <a:pt x="980" y="450"/>
                    <a:pt x="991" y="449"/>
                    <a:pt x="984" y="445"/>
                  </a:cubicBezTo>
                  <a:cubicBezTo>
                    <a:pt x="978" y="441"/>
                    <a:pt x="970" y="438"/>
                    <a:pt x="973" y="436"/>
                  </a:cubicBezTo>
                  <a:cubicBezTo>
                    <a:pt x="976" y="434"/>
                    <a:pt x="994" y="439"/>
                    <a:pt x="999" y="437"/>
                  </a:cubicBezTo>
                  <a:cubicBezTo>
                    <a:pt x="1003" y="434"/>
                    <a:pt x="1022" y="416"/>
                    <a:pt x="1025" y="417"/>
                  </a:cubicBezTo>
                  <a:cubicBezTo>
                    <a:pt x="1028" y="418"/>
                    <a:pt x="1029" y="429"/>
                    <a:pt x="1026" y="434"/>
                  </a:cubicBezTo>
                  <a:cubicBezTo>
                    <a:pt x="1023" y="440"/>
                    <a:pt x="1000" y="457"/>
                    <a:pt x="1002" y="461"/>
                  </a:cubicBezTo>
                  <a:cubicBezTo>
                    <a:pt x="1005" y="465"/>
                    <a:pt x="1006" y="473"/>
                    <a:pt x="1006" y="473"/>
                  </a:cubicBezTo>
                  <a:cubicBezTo>
                    <a:pt x="1006" y="473"/>
                    <a:pt x="1024" y="462"/>
                    <a:pt x="1037" y="473"/>
                  </a:cubicBezTo>
                  <a:cubicBezTo>
                    <a:pt x="1050" y="485"/>
                    <a:pt x="1061" y="490"/>
                    <a:pt x="1063" y="484"/>
                  </a:cubicBezTo>
                  <a:cubicBezTo>
                    <a:pt x="1066" y="477"/>
                    <a:pt x="1072" y="473"/>
                    <a:pt x="1068" y="462"/>
                  </a:cubicBezTo>
                  <a:cubicBezTo>
                    <a:pt x="1063" y="450"/>
                    <a:pt x="1058" y="444"/>
                    <a:pt x="1052" y="442"/>
                  </a:cubicBezTo>
                  <a:cubicBezTo>
                    <a:pt x="1046" y="440"/>
                    <a:pt x="1036" y="437"/>
                    <a:pt x="1038" y="431"/>
                  </a:cubicBezTo>
                  <a:cubicBezTo>
                    <a:pt x="1040" y="425"/>
                    <a:pt x="1041" y="427"/>
                    <a:pt x="1046" y="416"/>
                  </a:cubicBezTo>
                  <a:cubicBezTo>
                    <a:pt x="1050" y="405"/>
                    <a:pt x="1052" y="377"/>
                    <a:pt x="1047" y="377"/>
                  </a:cubicBezTo>
                  <a:cubicBezTo>
                    <a:pt x="1043" y="377"/>
                    <a:pt x="1037" y="380"/>
                    <a:pt x="1037" y="375"/>
                  </a:cubicBezTo>
                  <a:cubicBezTo>
                    <a:pt x="1037" y="370"/>
                    <a:pt x="1041" y="365"/>
                    <a:pt x="1033" y="364"/>
                  </a:cubicBezTo>
                  <a:cubicBezTo>
                    <a:pt x="1025" y="362"/>
                    <a:pt x="1021" y="359"/>
                    <a:pt x="1018" y="356"/>
                  </a:cubicBezTo>
                  <a:cubicBezTo>
                    <a:pt x="1014" y="353"/>
                    <a:pt x="1012" y="343"/>
                    <a:pt x="1006" y="340"/>
                  </a:cubicBezTo>
                  <a:cubicBezTo>
                    <a:pt x="1001" y="337"/>
                    <a:pt x="994" y="340"/>
                    <a:pt x="999" y="335"/>
                  </a:cubicBezTo>
                  <a:cubicBezTo>
                    <a:pt x="1004" y="330"/>
                    <a:pt x="1003" y="317"/>
                    <a:pt x="1000" y="310"/>
                  </a:cubicBezTo>
                  <a:cubicBezTo>
                    <a:pt x="997" y="302"/>
                    <a:pt x="990" y="293"/>
                    <a:pt x="989" y="282"/>
                  </a:cubicBezTo>
                  <a:cubicBezTo>
                    <a:pt x="988" y="272"/>
                    <a:pt x="988" y="264"/>
                    <a:pt x="984" y="266"/>
                  </a:cubicBezTo>
                  <a:cubicBezTo>
                    <a:pt x="979" y="269"/>
                    <a:pt x="975" y="275"/>
                    <a:pt x="971" y="284"/>
                  </a:cubicBezTo>
                  <a:cubicBezTo>
                    <a:pt x="967" y="292"/>
                    <a:pt x="962" y="297"/>
                    <a:pt x="959" y="297"/>
                  </a:cubicBezTo>
                  <a:cubicBezTo>
                    <a:pt x="957" y="298"/>
                    <a:pt x="957" y="307"/>
                    <a:pt x="951" y="301"/>
                  </a:cubicBezTo>
                  <a:cubicBezTo>
                    <a:pt x="946" y="296"/>
                    <a:pt x="940" y="290"/>
                    <a:pt x="938" y="288"/>
                  </a:cubicBezTo>
                  <a:cubicBezTo>
                    <a:pt x="936" y="285"/>
                    <a:pt x="931" y="281"/>
                    <a:pt x="937" y="270"/>
                  </a:cubicBezTo>
                  <a:cubicBezTo>
                    <a:pt x="943" y="259"/>
                    <a:pt x="943" y="251"/>
                    <a:pt x="940" y="250"/>
                  </a:cubicBezTo>
                  <a:cubicBezTo>
                    <a:pt x="937" y="248"/>
                    <a:pt x="930" y="259"/>
                    <a:pt x="924" y="246"/>
                  </a:cubicBezTo>
                  <a:cubicBezTo>
                    <a:pt x="919" y="233"/>
                    <a:pt x="920" y="229"/>
                    <a:pt x="912" y="227"/>
                  </a:cubicBezTo>
                  <a:cubicBezTo>
                    <a:pt x="903" y="224"/>
                    <a:pt x="904" y="227"/>
                    <a:pt x="893" y="224"/>
                  </a:cubicBezTo>
                  <a:cubicBezTo>
                    <a:pt x="881" y="221"/>
                    <a:pt x="883" y="213"/>
                    <a:pt x="874" y="219"/>
                  </a:cubicBezTo>
                  <a:cubicBezTo>
                    <a:pt x="865" y="224"/>
                    <a:pt x="857" y="220"/>
                    <a:pt x="861" y="232"/>
                  </a:cubicBezTo>
                  <a:cubicBezTo>
                    <a:pt x="866" y="244"/>
                    <a:pt x="866" y="250"/>
                    <a:pt x="862" y="250"/>
                  </a:cubicBezTo>
                  <a:cubicBezTo>
                    <a:pt x="857" y="251"/>
                    <a:pt x="853" y="256"/>
                    <a:pt x="856" y="261"/>
                  </a:cubicBezTo>
                  <a:cubicBezTo>
                    <a:pt x="859" y="266"/>
                    <a:pt x="871" y="263"/>
                    <a:pt x="861" y="275"/>
                  </a:cubicBezTo>
                  <a:cubicBezTo>
                    <a:pt x="851" y="286"/>
                    <a:pt x="847" y="298"/>
                    <a:pt x="852" y="301"/>
                  </a:cubicBezTo>
                  <a:cubicBezTo>
                    <a:pt x="857" y="305"/>
                    <a:pt x="864" y="312"/>
                    <a:pt x="861" y="320"/>
                  </a:cubicBezTo>
                  <a:cubicBezTo>
                    <a:pt x="858" y="328"/>
                    <a:pt x="859" y="346"/>
                    <a:pt x="844" y="355"/>
                  </a:cubicBezTo>
                  <a:cubicBezTo>
                    <a:pt x="829" y="365"/>
                    <a:pt x="828" y="371"/>
                    <a:pt x="828" y="374"/>
                  </a:cubicBezTo>
                  <a:cubicBezTo>
                    <a:pt x="827" y="377"/>
                    <a:pt x="825" y="390"/>
                    <a:pt x="829" y="396"/>
                  </a:cubicBezTo>
                  <a:cubicBezTo>
                    <a:pt x="833" y="402"/>
                    <a:pt x="835" y="405"/>
                    <a:pt x="831" y="407"/>
                  </a:cubicBezTo>
                  <a:cubicBezTo>
                    <a:pt x="828" y="409"/>
                    <a:pt x="822" y="421"/>
                    <a:pt x="817" y="418"/>
                  </a:cubicBezTo>
                  <a:cubicBezTo>
                    <a:pt x="813" y="415"/>
                    <a:pt x="809" y="413"/>
                    <a:pt x="805" y="409"/>
                  </a:cubicBezTo>
                  <a:cubicBezTo>
                    <a:pt x="802" y="405"/>
                    <a:pt x="795" y="397"/>
                    <a:pt x="801" y="397"/>
                  </a:cubicBezTo>
                  <a:cubicBezTo>
                    <a:pt x="806" y="398"/>
                    <a:pt x="815" y="394"/>
                    <a:pt x="810" y="390"/>
                  </a:cubicBezTo>
                  <a:cubicBezTo>
                    <a:pt x="806" y="387"/>
                    <a:pt x="803" y="386"/>
                    <a:pt x="804" y="378"/>
                  </a:cubicBezTo>
                  <a:cubicBezTo>
                    <a:pt x="805" y="371"/>
                    <a:pt x="800" y="354"/>
                    <a:pt x="796" y="354"/>
                  </a:cubicBezTo>
                  <a:cubicBezTo>
                    <a:pt x="792" y="354"/>
                    <a:pt x="781" y="354"/>
                    <a:pt x="781" y="347"/>
                  </a:cubicBezTo>
                  <a:cubicBezTo>
                    <a:pt x="780" y="340"/>
                    <a:pt x="756" y="333"/>
                    <a:pt x="749" y="329"/>
                  </a:cubicBezTo>
                  <a:cubicBezTo>
                    <a:pt x="743" y="324"/>
                    <a:pt x="740" y="318"/>
                    <a:pt x="728" y="319"/>
                  </a:cubicBezTo>
                  <a:cubicBezTo>
                    <a:pt x="715" y="320"/>
                    <a:pt x="715" y="325"/>
                    <a:pt x="716" y="311"/>
                  </a:cubicBezTo>
                  <a:cubicBezTo>
                    <a:pt x="716" y="296"/>
                    <a:pt x="723" y="296"/>
                    <a:pt x="714" y="292"/>
                  </a:cubicBezTo>
                  <a:cubicBezTo>
                    <a:pt x="704" y="288"/>
                    <a:pt x="696" y="290"/>
                    <a:pt x="703" y="278"/>
                  </a:cubicBezTo>
                  <a:cubicBezTo>
                    <a:pt x="711" y="266"/>
                    <a:pt x="700" y="262"/>
                    <a:pt x="714" y="253"/>
                  </a:cubicBezTo>
                  <a:cubicBezTo>
                    <a:pt x="728" y="243"/>
                    <a:pt x="740" y="217"/>
                    <a:pt x="741" y="216"/>
                  </a:cubicBezTo>
                  <a:cubicBezTo>
                    <a:pt x="743" y="214"/>
                    <a:pt x="751" y="215"/>
                    <a:pt x="755" y="207"/>
                  </a:cubicBezTo>
                  <a:cubicBezTo>
                    <a:pt x="758" y="199"/>
                    <a:pt x="753" y="194"/>
                    <a:pt x="766" y="193"/>
                  </a:cubicBezTo>
                  <a:cubicBezTo>
                    <a:pt x="779" y="193"/>
                    <a:pt x="781" y="195"/>
                    <a:pt x="787" y="183"/>
                  </a:cubicBezTo>
                  <a:cubicBezTo>
                    <a:pt x="794" y="172"/>
                    <a:pt x="803" y="167"/>
                    <a:pt x="792" y="163"/>
                  </a:cubicBezTo>
                  <a:cubicBezTo>
                    <a:pt x="782" y="160"/>
                    <a:pt x="773" y="156"/>
                    <a:pt x="777" y="156"/>
                  </a:cubicBezTo>
                  <a:cubicBezTo>
                    <a:pt x="782" y="156"/>
                    <a:pt x="797" y="158"/>
                    <a:pt x="800" y="156"/>
                  </a:cubicBezTo>
                  <a:cubicBezTo>
                    <a:pt x="802" y="155"/>
                    <a:pt x="819" y="149"/>
                    <a:pt x="814" y="144"/>
                  </a:cubicBezTo>
                  <a:cubicBezTo>
                    <a:pt x="808" y="139"/>
                    <a:pt x="804" y="138"/>
                    <a:pt x="809" y="137"/>
                  </a:cubicBezTo>
                  <a:cubicBezTo>
                    <a:pt x="813" y="136"/>
                    <a:pt x="818" y="142"/>
                    <a:pt x="822" y="141"/>
                  </a:cubicBezTo>
                  <a:cubicBezTo>
                    <a:pt x="826" y="140"/>
                    <a:pt x="825" y="129"/>
                    <a:pt x="829" y="130"/>
                  </a:cubicBezTo>
                  <a:cubicBezTo>
                    <a:pt x="834" y="131"/>
                    <a:pt x="838" y="137"/>
                    <a:pt x="844" y="132"/>
                  </a:cubicBezTo>
                  <a:cubicBezTo>
                    <a:pt x="850" y="128"/>
                    <a:pt x="863" y="131"/>
                    <a:pt x="861" y="121"/>
                  </a:cubicBezTo>
                  <a:cubicBezTo>
                    <a:pt x="859" y="112"/>
                    <a:pt x="848" y="113"/>
                    <a:pt x="854" y="107"/>
                  </a:cubicBezTo>
                  <a:cubicBezTo>
                    <a:pt x="861" y="101"/>
                    <a:pt x="862" y="98"/>
                    <a:pt x="858" y="94"/>
                  </a:cubicBezTo>
                  <a:cubicBezTo>
                    <a:pt x="854" y="90"/>
                    <a:pt x="858" y="86"/>
                    <a:pt x="852" y="84"/>
                  </a:cubicBezTo>
                  <a:cubicBezTo>
                    <a:pt x="847" y="81"/>
                    <a:pt x="831" y="84"/>
                    <a:pt x="830" y="88"/>
                  </a:cubicBezTo>
                  <a:cubicBezTo>
                    <a:pt x="829" y="92"/>
                    <a:pt x="822" y="98"/>
                    <a:pt x="816" y="107"/>
                  </a:cubicBezTo>
                  <a:cubicBezTo>
                    <a:pt x="810" y="116"/>
                    <a:pt x="809" y="119"/>
                    <a:pt x="805" y="118"/>
                  </a:cubicBezTo>
                  <a:cubicBezTo>
                    <a:pt x="801" y="117"/>
                    <a:pt x="799" y="126"/>
                    <a:pt x="801" y="116"/>
                  </a:cubicBezTo>
                  <a:cubicBezTo>
                    <a:pt x="803" y="105"/>
                    <a:pt x="805" y="106"/>
                    <a:pt x="804" y="102"/>
                  </a:cubicBezTo>
                  <a:cubicBezTo>
                    <a:pt x="802" y="99"/>
                    <a:pt x="797" y="93"/>
                    <a:pt x="793" y="92"/>
                  </a:cubicBezTo>
                  <a:cubicBezTo>
                    <a:pt x="790" y="91"/>
                    <a:pt x="787" y="90"/>
                    <a:pt x="783" y="96"/>
                  </a:cubicBezTo>
                  <a:cubicBezTo>
                    <a:pt x="780" y="102"/>
                    <a:pt x="780" y="85"/>
                    <a:pt x="776" y="82"/>
                  </a:cubicBezTo>
                  <a:cubicBezTo>
                    <a:pt x="773" y="80"/>
                    <a:pt x="781" y="78"/>
                    <a:pt x="773" y="70"/>
                  </a:cubicBezTo>
                  <a:cubicBezTo>
                    <a:pt x="765" y="62"/>
                    <a:pt x="769" y="51"/>
                    <a:pt x="763" y="49"/>
                  </a:cubicBezTo>
                  <a:cubicBezTo>
                    <a:pt x="757" y="47"/>
                    <a:pt x="756" y="47"/>
                    <a:pt x="758" y="41"/>
                  </a:cubicBezTo>
                  <a:cubicBezTo>
                    <a:pt x="760" y="34"/>
                    <a:pt x="748" y="27"/>
                    <a:pt x="763" y="30"/>
                  </a:cubicBezTo>
                  <a:cubicBezTo>
                    <a:pt x="778" y="33"/>
                    <a:pt x="778" y="35"/>
                    <a:pt x="784" y="28"/>
                  </a:cubicBezTo>
                  <a:cubicBezTo>
                    <a:pt x="791" y="22"/>
                    <a:pt x="806" y="16"/>
                    <a:pt x="799" y="11"/>
                  </a:cubicBezTo>
                  <a:cubicBezTo>
                    <a:pt x="791" y="5"/>
                    <a:pt x="780" y="3"/>
                    <a:pt x="776" y="1"/>
                  </a:cubicBezTo>
                  <a:cubicBezTo>
                    <a:pt x="773" y="0"/>
                    <a:pt x="755" y="4"/>
                    <a:pt x="755" y="4"/>
                  </a:cubicBezTo>
                  <a:cubicBezTo>
                    <a:pt x="755" y="4"/>
                    <a:pt x="746" y="26"/>
                    <a:pt x="745" y="27"/>
                  </a:cubicBezTo>
                  <a:cubicBezTo>
                    <a:pt x="744" y="29"/>
                    <a:pt x="752" y="31"/>
                    <a:pt x="745" y="43"/>
                  </a:cubicBezTo>
                  <a:cubicBezTo>
                    <a:pt x="739" y="55"/>
                    <a:pt x="733" y="51"/>
                    <a:pt x="732" y="62"/>
                  </a:cubicBezTo>
                  <a:cubicBezTo>
                    <a:pt x="730" y="72"/>
                    <a:pt x="731" y="83"/>
                    <a:pt x="731" y="83"/>
                  </a:cubicBezTo>
                  <a:cubicBezTo>
                    <a:pt x="731" y="83"/>
                    <a:pt x="744" y="90"/>
                    <a:pt x="743" y="90"/>
                  </a:cubicBezTo>
                  <a:cubicBezTo>
                    <a:pt x="741" y="90"/>
                    <a:pt x="751" y="100"/>
                    <a:pt x="747" y="102"/>
                  </a:cubicBezTo>
                  <a:cubicBezTo>
                    <a:pt x="743" y="104"/>
                    <a:pt x="750" y="109"/>
                    <a:pt x="739" y="109"/>
                  </a:cubicBezTo>
                  <a:cubicBezTo>
                    <a:pt x="728" y="109"/>
                    <a:pt x="718" y="105"/>
                    <a:pt x="721" y="104"/>
                  </a:cubicBezTo>
                  <a:cubicBezTo>
                    <a:pt x="724" y="103"/>
                    <a:pt x="735" y="100"/>
                    <a:pt x="732" y="96"/>
                  </a:cubicBezTo>
                  <a:cubicBezTo>
                    <a:pt x="729" y="92"/>
                    <a:pt x="718" y="81"/>
                    <a:pt x="713" y="85"/>
                  </a:cubicBezTo>
                  <a:cubicBezTo>
                    <a:pt x="709" y="89"/>
                    <a:pt x="692" y="95"/>
                    <a:pt x="695" y="96"/>
                  </a:cubicBezTo>
                  <a:cubicBezTo>
                    <a:pt x="698" y="98"/>
                    <a:pt x="713" y="102"/>
                    <a:pt x="708" y="105"/>
                  </a:cubicBezTo>
                  <a:cubicBezTo>
                    <a:pt x="702" y="108"/>
                    <a:pt x="698" y="117"/>
                    <a:pt x="691" y="116"/>
                  </a:cubicBezTo>
                  <a:cubicBezTo>
                    <a:pt x="684" y="116"/>
                    <a:pt x="666" y="115"/>
                    <a:pt x="659" y="113"/>
                  </a:cubicBezTo>
                  <a:cubicBezTo>
                    <a:pt x="652" y="112"/>
                    <a:pt x="644" y="106"/>
                    <a:pt x="653" y="102"/>
                  </a:cubicBezTo>
                  <a:cubicBezTo>
                    <a:pt x="662" y="99"/>
                    <a:pt x="622" y="99"/>
                    <a:pt x="617" y="105"/>
                  </a:cubicBezTo>
                  <a:cubicBezTo>
                    <a:pt x="612" y="111"/>
                    <a:pt x="612" y="114"/>
                    <a:pt x="604" y="113"/>
                  </a:cubicBezTo>
                  <a:cubicBezTo>
                    <a:pt x="595" y="113"/>
                    <a:pt x="554" y="113"/>
                    <a:pt x="554" y="113"/>
                  </a:cubicBezTo>
                  <a:cubicBezTo>
                    <a:pt x="554" y="113"/>
                    <a:pt x="568" y="106"/>
                    <a:pt x="556" y="99"/>
                  </a:cubicBezTo>
                  <a:cubicBezTo>
                    <a:pt x="543" y="93"/>
                    <a:pt x="534" y="95"/>
                    <a:pt x="532" y="95"/>
                  </a:cubicBezTo>
                  <a:cubicBezTo>
                    <a:pt x="530" y="95"/>
                    <a:pt x="527" y="95"/>
                    <a:pt x="520" y="91"/>
                  </a:cubicBezTo>
                  <a:cubicBezTo>
                    <a:pt x="513" y="88"/>
                    <a:pt x="506" y="85"/>
                    <a:pt x="504" y="84"/>
                  </a:cubicBezTo>
                  <a:cubicBezTo>
                    <a:pt x="502" y="82"/>
                    <a:pt x="490" y="81"/>
                    <a:pt x="487" y="83"/>
                  </a:cubicBezTo>
                  <a:cubicBezTo>
                    <a:pt x="484" y="84"/>
                    <a:pt x="484" y="90"/>
                    <a:pt x="482" y="90"/>
                  </a:cubicBezTo>
                  <a:cubicBezTo>
                    <a:pt x="479" y="91"/>
                    <a:pt x="476" y="91"/>
                    <a:pt x="476" y="83"/>
                  </a:cubicBezTo>
                  <a:cubicBezTo>
                    <a:pt x="476" y="75"/>
                    <a:pt x="469" y="80"/>
                    <a:pt x="469" y="80"/>
                  </a:cubicBezTo>
                  <a:cubicBezTo>
                    <a:pt x="465" y="88"/>
                    <a:pt x="465" y="88"/>
                    <a:pt x="465" y="88"/>
                  </a:cubicBezTo>
                  <a:cubicBezTo>
                    <a:pt x="465" y="88"/>
                    <a:pt x="461" y="88"/>
                    <a:pt x="459" y="84"/>
                  </a:cubicBezTo>
                  <a:cubicBezTo>
                    <a:pt x="458" y="81"/>
                    <a:pt x="458" y="78"/>
                    <a:pt x="455" y="76"/>
                  </a:cubicBezTo>
                  <a:cubicBezTo>
                    <a:pt x="452" y="74"/>
                    <a:pt x="457" y="73"/>
                    <a:pt x="449" y="73"/>
                  </a:cubicBezTo>
                  <a:cubicBezTo>
                    <a:pt x="442" y="74"/>
                    <a:pt x="442" y="82"/>
                    <a:pt x="438" y="81"/>
                  </a:cubicBezTo>
                  <a:cubicBezTo>
                    <a:pt x="433" y="81"/>
                    <a:pt x="440" y="69"/>
                    <a:pt x="423" y="77"/>
                  </a:cubicBezTo>
                  <a:cubicBezTo>
                    <a:pt x="405" y="86"/>
                    <a:pt x="382" y="89"/>
                    <a:pt x="371" y="95"/>
                  </a:cubicBezTo>
                  <a:cubicBezTo>
                    <a:pt x="360" y="100"/>
                    <a:pt x="357" y="95"/>
                    <a:pt x="334" y="85"/>
                  </a:cubicBezTo>
                  <a:cubicBezTo>
                    <a:pt x="310" y="75"/>
                    <a:pt x="284" y="83"/>
                    <a:pt x="238" y="71"/>
                  </a:cubicBezTo>
                  <a:cubicBezTo>
                    <a:pt x="192" y="60"/>
                    <a:pt x="185" y="67"/>
                    <a:pt x="170" y="71"/>
                  </a:cubicBezTo>
                  <a:cubicBezTo>
                    <a:pt x="155" y="75"/>
                    <a:pt x="142" y="71"/>
                    <a:pt x="131" y="82"/>
                  </a:cubicBezTo>
                  <a:cubicBezTo>
                    <a:pt x="120" y="93"/>
                    <a:pt x="122" y="98"/>
                    <a:pt x="108" y="100"/>
                  </a:cubicBezTo>
                  <a:cubicBezTo>
                    <a:pt x="94" y="101"/>
                    <a:pt x="83" y="105"/>
                    <a:pt x="85" y="108"/>
                  </a:cubicBezTo>
                  <a:cubicBezTo>
                    <a:pt x="87" y="111"/>
                    <a:pt x="98" y="113"/>
                    <a:pt x="101" y="115"/>
                  </a:cubicBezTo>
                  <a:cubicBezTo>
                    <a:pt x="104" y="117"/>
                    <a:pt x="103" y="129"/>
                    <a:pt x="111" y="132"/>
                  </a:cubicBezTo>
                  <a:cubicBezTo>
                    <a:pt x="120" y="135"/>
                    <a:pt x="135" y="133"/>
                    <a:pt x="131" y="138"/>
                  </a:cubicBezTo>
                  <a:cubicBezTo>
                    <a:pt x="128" y="142"/>
                    <a:pt x="118" y="156"/>
                    <a:pt x="114" y="152"/>
                  </a:cubicBezTo>
                  <a:cubicBezTo>
                    <a:pt x="109" y="148"/>
                    <a:pt x="104" y="142"/>
                    <a:pt x="98" y="142"/>
                  </a:cubicBezTo>
                  <a:cubicBezTo>
                    <a:pt x="92" y="142"/>
                    <a:pt x="79" y="146"/>
                    <a:pt x="74" y="149"/>
                  </a:cubicBezTo>
                  <a:cubicBezTo>
                    <a:pt x="69" y="152"/>
                    <a:pt x="60" y="153"/>
                    <a:pt x="61" y="159"/>
                  </a:cubicBezTo>
                  <a:cubicBezTo>
                    <a:pt x="62" y="165"/>
                    <a:pt x="69" y="162"/>
                    <a:pt x="68" y="167"/>
                  </a:cubicBezTo>
                  <a:cubicBezTo>
                    <a:pt x="67" y="173"/>
                    <a:pt x="58" y="168"/>
                    <a:pt x="58" y="175"/>
                  </a:cubicBezTo>
                  <a:cubicBezTo>
                    <a:pt x="59" y="182"/>
                    <a:pt x="78" y="187"/>
                    <a:pt x="87" y="184"/>
                  </a:cubicBezTo>
                  <a:cubicBezTo>
                    <a:pt x="96" y="181"/>
                    <a:pt x="102" y="171"/>
                    <a:pt x="107" y="178"/>
                  </a:cubicBezTo>
                  <a:cubicBezTo>
                    <a:pt x="112" y="185"/>
                    <a:pt x="115" y="201"/>
                    <a:pt x="104" y="204"/>
                  </a:cubicBezTo>
                  <a:cubicBezTo>
                    <a:pt x="93" y="207"/>
                    <a:pt x="64" y="214"/>
                    <a:pt x="61" y="221"/>
                  </a:cubicBezTo>
                  <a:cubicBezTo>
                    <a:pt x="59" y="229"/>
                    <a:pt x="50" y="242"/>
                    <a:pt x="46" y="243"/>
                  </a:cubicBezTo>
                  <a:cubicBezTo>
                    <a:pt x="42" y="243"/>
                    <a:pt x="42" y="254"/>
                    <a:pt x="46" y="258"/>
                  </a:cubicBezTo>
                  <a:cubicBezTo>
                    <a:pt x="49" y="262"/>
                    <a:pt x="45" y="261"/>
                    <a:pt x="47" y="269"/>
                  </a:cubicBezTo>
                  <a:cubicBezTo>
                    <a:pt x="49" y="277"/>
                    <a:pt x="52" y="286"/>
                    <a:pt x="59" y="280"/>
                  </a:cubicBezTo>
                  <a:cubicBezTo>
                    <a:pt x="66" y="275"/>
                    <a:pt x="75" y="280"/>
                    <a:pt x="70" y="287"/>
                  </a:cubicBezTo>
                  <a:cubicBezTo>
                    <a:pt x="65" y="295"/>
                    <a:pt x="55" y="299"/>
                    <a:pt x="70" y="299"/>
                  </a:cubicBezTo>
                  <a:cubicBezTo>
                    <a:pt x="85" y="299"/>
                    <a:pt x="83" y="292"/>
                    <a:pt x="95" y="296"/>
                  </a:cubicBezTo>
                  <a:cubicBezTo>
                    <a:pt x="107" y="301"/>
                    <a:pt x="110" y="295"/>
                    <a:pt x="107" y="304"/>
                  </a:cubicBezTo>
                  <a:cubicBezTo>
                    <a:pt x="103" y="314"/>
                    <a:pt x="93" y="327"/>
                    <a:pt x="78" y="334"/>
                  </a:cubicBezTo>
                  <a:cubicBezTo>
                    <a:pt x="63" y="341"/>
                    <a:pt x="60" y="340"/>
                    <a:pt x="48" y="347"/>
                  </a:cubicBezTo>
                  <a:cubicBezTo>
                    <a:pt x="36" y="354"/>
                    <a:pt x="0" y="373"/>
                    <a:pt x="11" y="372"/>
                  </a:cubicBezTo>
                  <a:cubicBezTo>
                    <a:pt x="23" y="372"/>
                    <a:pt x="43" y="358"/>
                    <a:pt x="48" y="356"/>
                  </a:cubicBezTo>
                  <a:cubicBezTo>
                    <a:pt x="54" y="354"/>
                    <a:pt x="56" y="362"/>
                    <a:pt x="65" y="356"/>
                  </a:cubicBezTo>
                  <a:cubicBezTo>
                    <a:pt x="73" y="350"/>
                    <a:pt x="107" y="325"/>
                    <a:pt x="118" y="318"/>
                  </a:cubicBezTo>
                  <a:cubicBezTo>
                    <a:pt x="129" y="311"/>
                    <a:pt x="145" y="307"/>
                    <a:pt x="146" y="297"/>
                  </a:cubicBezTo>
                  <a:cubicBezTo>
                    <a:pt x="147" y="287"/>
                    <a:pt x="147" y="278"/>
                    <a:pt x="155" y="276"/>
                  </a:cubicBezTo>
                  <a:cubicBezTo>
                    <a:pt x="164" y="273"/>
                    <a:pt x="166" y="266"/>
                    <a:pt x="175" y="260"/>
                  </a:cubicBezTo>
                  <a:cubicBezTo>
                    <a:pt x="184" y="253"/>
                    <a:pt x="193" y="244"/>
                    <a:pt x="197" y="246"/>
                  </a:cubicBezTo>
                  <a:cubicBezTo>
                    <a:pt x="201" y="248"/>
                    <a:pt x="193" y="252"/>
                    <a:pt x="186" y="257"/>
                  </a:cubicBezTo>
                  <a:cubicBezTo>
                    <a:pt x="178" y="261"/>
                    <a:pt x="171" y="267"/>
                    <a:pt x="170" y="276"/>
                  </a:cubicBezTo>
                  <a:cubicBezTo>
                    <a:pt x="169" y="286"/>
                    <a:pt x="156" y="296"/>
                    <a:pt x="167" y="291"/>
                  </a:cubicBezTo>
                  <a:cubicBezTo>
                    <a:pt x="177" y="286"/>
                    <a:pt x="184" y="279"/>
                    <a:pt x="191" y="275"/>
                  </a:cubicBezTo>
                  <a:cubicBezTo>
                    <a:pt x="199" y="271"/>
                    <a:pt x="204" y="277"/>
                    <a:pt x="207" y="268"/>
                  </a:cubicBezTo>
                  <a:cubicBezTo>
                    <a:pt x="210" y="259"/>
                    <a:pt x="206" y="251"/>
                    <a:pt x="214" y="256"/>
                  </a:cubicBezTo>
                  <a:cubicBezTo>
                    <a:pt x="221" y="260"/>
                    <a:pt x="231" y="269"/>
                    <a:pt x="240" y="273"/>
                  </a:cubicBezTo>
                  <a:cubicBezTo>
                    <a:pt x="249" y="277"/>
                    <a:pt x="249" y="268"/>
                    <a:pt x="271" y="278"/>
                  </a:cubicBezTo>
                  <a:cubicBezTo>
                    <a:pt x="294" y="288"/>
                    <a:pt x="293" y="282"/>
                    <a:pt x="296" y="299"/>
                  </a:cubicBezTo>
                  <a:cubicBezTo>
                    <a:pt x="298" y="315"/>
                    <a:pt x="307" y="300"/>
                    <a:pt x="313" y="303"/>
                  </a:cubicBezTo>
                  <a:cubicBezTo>
                    <a:pt x="320" y="306"/>
                    <a:pt x="327" y="306"/>
                    <a:pt x="328" y="319"/>
                  </a:cubicBezTo>
                  <a:cubicBezTo>
                    <a:pt x="330" y="333"/>
                    <a:pt x="332" y="338"/>
                    <a:pt x="330" y="347"/>
                  </a:cubicBezTo>
                  <a:cubicBezTo>
                    <a:pt x="328" y="356"/>
                    <a:pt x="341" y="353"/>
                    <a:pt x="342" y="363"/>
                  </a:cubicBezTo>
                  <a:cubicBezTo>
                    <a:pt x="342" y="372"/>
                    <a:pt x="341" y="384"/>
                    <a:pt x="342" y="387"/>
                  </a:cubicBezTo>
                  <a:cubicBezTo>
                    <a:pt x="343" y="389"/>
                    <a:pt x="358" y="391"/>
                    <a:pt x="354" y="398"/>
                  </a:cubicBezTo>
                  <a:cubicBezTo>
                    <a:pt x="351" y="405"/>
                    <a:pt x="352" y="412"/>
                    <a:pt x="355" y="419"/>
                  </a:cubicBezTo>
                  <a:cubicBezTo>
                    <a:pt x="359" y="425"/>
                    <a:pt x="363" y="427"/>
                    <a:pt x="372" y="436"/>
                  </a:cubicBezTo>
                  <a:cubicBezTo>
                    <a:pt x="381" y="445"/>
                    <a:pt x="399" y="461"/>
                    <a:pt x="393" y="463"/>
                  </a:cubicBezTo>
                  <a:cubicBezTo>
                    <a:pt x="388" y="466"/>
                    <a:pt x="382" y="461"/>
                    <a:pt x="376" y="468"/>
                  </a:cubicBezTo>
                  <a:cubicBezTo>
                    <a:pt x="370" y="475"/>
                    <a:pt x="374" y="477"/>
                    <a:pt x="369" y="496"/>
                  </a:cubicBezTo>
                  <a:cubicBezTo>
                    <a:pt x="364" y="514"/>
                    <a:pt x="365" y="515"/>
                    <a:pt x="360" y="529"/>
                  </a:cubicBezTo>
                  <a:cubicBezTo>
                    <a:pt x="354" y="544"/>
                    <a:pt x="351" y="548"/>
                    <a:pt x="349" y="560"/>
                  </a:cubicBezTo>
                  <a:cubicBezTo>
                    <a:pt x="347" y="572"/>
                    <a:pt x="342" y="580"/>
                    <a:pt x="351" y="591"/>
                  </a:cubicBezTo>
                  <a:cubicBezTo>
                    <a:pt x="360" y="602"/>
                    <a:pt x="346" y="603"/>
                    <a:pt x="358" y="619"/>
                  </a:cubicBezTo>
                  <a:cubicBezTo>
                    <a:pt x="370" y="635"/>
                    <a:pt x="376" y="631"/>
                    <a:pt x="382" y="641"/>
                  </a:cubicBezTo>
                  <a:cubicBezTo>
                    <a:pt x="389" y="651"/>
                    <a:pt x="407" y="648"/>
                    <a:pt x="402" y="661"/>
                  </a:cubicBezTo>
                  <a:cubicBezTo>
                    <a:pt x="397" y="674"/>
                    <a:pt x="399" y="681"/>
                    <a:pt x="408" y="691"/>
                  </a:cubicBezTo>
                  <a:cubicBezTo>
                    <a:pt x="418" y="701"/>
                    <a:pt x="419" y="704"/>
                    <a:pt x="415" y="708"/>
                  </a:cubicBezTo>
                  <a:cubicBezTo>
                    <a:pt x="411" y="712"/>
                    <a:pt x="405" y="716"/>
                    <a:pt x="409" y="718"/>
                  </a:cubicBezTo>
                  <a:cubicBezTo>
                    <a:pt x="412" y="720"/>
                    <a:pt x="417" y="719"/>
                    <a:pt x="422" y="727"/>
                  </a:cubicBezTo>
                  <a:cubicBezTo>
                    <a:pt x="427" y="736"/>
                    <a:pt x="427" y="743"/>
                    <a:pt x="430" y="746"/>
                  </a:cubicBezTo>
                  <a:cubicBezTo>
                    <a:pt x="433" y="749"/>
                    <a:pt x="441" y="755"/>
                    <a:pt x="440" y="758"/>
                  </a:cubicBezTo>
                  <a:cubicBezTo>
                    <a:pt x="440" y="762"/>
                    <a:pt x="451" y="766"/>
                    <a:pt x="451" y="761"/>
                  </a:cubicBezTo>
                  <a:cubicBezTo>
                    <a:pt x="451" y="756"/>
                    <a:pt x="458" y="762"/>
                    <a:pt x="451" y="746"/>
                  </a:cubicBezTo>
                  <a:cubicBezTo>
                    <a:pt x="443" y="730"/>
                    <a:pt x="431" y="717"/>
                    <a:pt x="427" y="707"/>
                  </a:cubicBezTo>
                  <a:cubicBezTo>
                    <a:pt x="424" y="697"/>
                    <a:pt x="419" y="683"/>
                    <a:pt x="421" y="679"/>
                  </a:cubicBezTo>
                  <a:cubicBezTo>
                    <a:pt x="422" y="675"/>
                    <a:pt x="424" y="664"/>
                    <a:pt x="431" y="670"/>
                  </a:cubicBezTo>
                  <a:cubicBezTo>
                    <a:pt x="438" y="676"/>
                    <a:pt x="432" y="687"/>
                    <a:pt x="439" y="700"/>
                  </a:cubicBezTo>
                  <a:cubicBezTo>
                    <a:pt x="446" y="713"/>
                    <a:pt x="471" y="741"/>
                    <a:pt x="475" y="746"/>
                  </a:cubicBezTo>
                  <a:cubicBezTo>
                    <a:pt x="478" y="751"/>
                    <a:pt x="492" y="771"/>
                    <a:pt x="488" y="781"/>
                  </a:cubicBezTo>
                  <a:cubicBezTo>
                    <a:pt x="483" y="791"/>
                    <a:pt x="481" y="792"/>
                    <a:pt x="488" y="796"/>
                  </a:cubicBezTo>
                  <a:cubicBezTo>
                    <a:pt x="495" y="800"/>
                    <a:pt x="554" y="831"/>
                    <a:pt x="562" y="831"/>
                  </a:cubicBezTo>
                  <a:cubicBezTo>
                    <a:pt x="570" y="832"/>
                    <a:pt x="586" y="824"/>
                    <a:pt x="592" y="828"/>
                  </a:cubicBezTo>
                  <a:cubicBezTo>
                    <a:pt x="599" y="831"/>
                    <a:pt x="611" y="848"/>
                    <a:pt x="618" y="848"/>
                  </a:cubicBezTo>
                  <a:cubicBezTo>
                    <a:pt x="624" y="848"/>
                    <a:pt x="636" y="845"/>
                    <a:pt x="635" y="852"/>
                  </a:cubicBezTo>
                  <a:cubicBezTo>
                    <a:pt x="633" y="859"/>
                    <a:pt x="627" y="869"/>
                    <a:pt x="634" y="865"/>
                  </a:cubicBezTo>
                  <a:cubicBezTo>
                    <a:pt x="641" y="861"/>
                    <a:pt x="645" y="853"/>
                    <a:pt x="651" y="857"/>
                  </a:cubicBezTo>
                  <a:cubicBezTo>
                    <a:pt x="657" y="861"/>
                    <a:pt x="667" y="871"/>
                    <a:pt x="668" y="879"/>
                  </a:cubicBezTo>
                  <a:cubicBezTo>
                    <a:pt x="670" y="887"/>
                    <a:pt x="676" y="892"/>
                    <a:pt x="681" y="889"/>
                  </a:cubicBezTo>
                  <a:cubicBezTo>
                    <a:pt x="686" y="886"/>
                    <a:pt x="694" y="893"/>
                    <a:pt x="695" y="898"/>
                  </a:cubicBezTo>
                  <a:cubicBezTo>
                    <a:pt x="697" y="903"/>
                    <a:pt x="700" y="907"/>
                    <a:pt x="705" y="906"/>
                  </a:cubicBezTo>
                  <a:cubicBezTo>
                    <a:pt x="710" y="904"/>
                    <a:pt x="714" y="906"/>
                    <a:pt x="714" y="910"/>
                  </a:cubicBezTo>
                  <a:cubicBezTo>
                    <a:pt x="714" y="913"/>
                    <a:pt x="717" y="918"/>
                    <a:pt x="721" y="913"/>
                  </a:cubicBezTo>
                  <a:cubicBezTo>
                    <a:pt x="726" y="908"/>
                    <a:pt x="725" y="903"/>
                    <a:pt x="727" y="903"/>
                  </a:cubicBezTo>
                  <a:cubicBezTo>
                    <a:pt x="729" y="903"/>
                    <a:pt x="737" y="899"/>
                    <a:pt x="738" y="905"/>
                  </a:cubicBezTo>
                  <a:cubicBezTo>
                    <a:pt x="739" y="911"/>
                    <a:pt x="748" y="921"/>
                    <a:pt x="745" y="931"/>
                  </a:cubicBezTo>
                  <a:cubicBezTo>
                    <a:pt x="741" y="940"/>
                    <a:pt x="746" y="954"/>
                    <a:pt x="735" y="955"/>
                  </a:cubicBezTo>
                  <a:cubicBezTo>
                    <a:pt x="723" y="956"/>
                    <a:pt x="720" y="963"/>
                    <a:pt x="724" y="968"/>
                  </a:cubicBezTo>
                  <a:cubicBezTo>
                    <a:pt x="728" y="972"/>
                    <a:pt x="721" y="969"/>
                    <a:pt x="714" y="974"/>
                  </a:cubicBezTo>
                  <a:cubicBezTo>
                    <a:pt x="708" y="979"/>
                    <a:pt x="696" y="975"/>
                    <a:pt x="699" y="985"/>
                  </a:cubicBezTo>
                  <a:cubicBezTo>
                    <a:pt x="703" y="995"/>
                    <a:pt x="698" y="1008"/>
                    <a:pt x="698" y="1008"/>
                  </a:cubicBezTo>
                  <a:cubicBezTo>
                    <a:pt x="698" y="1008"/>
                    <a:pt x="711" y="1014"/>
                    <a:pt x="703" y="1015"/>
                  </a:cubicBezTo>
                  <a:cubicBezTo>
                    <a:pt x="694" y="1016"/>
                    <a:pt x="695" y="1018"/>
                    <a:pt x="692" y="1027"/>
                  </a:cubicBezTo>
                  <a:cubicBezTo>
                    <a:pt x="690" y="1036"/>
                    <a:pt x="690" y="1048"/>
                    <a:pt x="693" y="1048"/>
                  </a:cubicBezTo>
                  <a:cubicBezTo>
                    <a:pt x="696" y="1047"/>
                    <a:pt x="713" y="1067"/>
                    <a:pt x="715" y="1079"/>
                  </a:cubicBezTo>
                  <a:cubicBezTo>
                    <a:pt x="717" y="1091"/>
                    <a:pt x="724" y="1107"/>
                    <a:pt x="726" y="1119"/>
                  </a:cubicBezTo>
                  <a:cubicBezTo>
                    <a:pt x="727" y="1131"/>
                    <a:pt x="743" y="1135"/>
                    <a:pt x="750" y="1138"/>
                  </a:cubicBezTo>
                  <a:cubicBezTo>
                    <a:pt x="756" y="1141"/>
                    <a:pt x="771" y="1146"/>
                    <a:pt x="772" y="1153"/>
                  </a:cubicBezTo>
                  <a:cubicBezTo>
                    <a:pt x="774" y="1159"/>
                    <a:pt x="781" y="1152"/>
                    <a:pt x="779" y="1169"/>
                  </a:cubicBezTo>
                  <a:cubicBezTo>
                    <a:pt x="778" y="1186"/>
                    <a:pt x="772" y="1213"/>
                    <a:pt x="766" y="1225"/>
                  </a:cubicBezTo>
                  <a:cubicBezTo>
                    <a:pt x="760" y="1238"/>
                    <a:pt x="760" y="1241"/>
                    <a:pt x="755" y="1260"/>
                  </a:cubicBezTo>
                  <a:cubicBezTo>
                    <a:pt x="750" y="1279"/>
                    <a:pt x="752" y="1284"/>
                    <a:pt x="749" y="1291"/>
                  </a:cubicBezTo>
                  <a:cubicBezTo>
                    <a:pt x="746" y="1298"/>
                    <a:pt x="739" y="1327"/>
                    <a:pt x="730" y="1338"/>
                  </a:cubicBezTo>
                  <a:cubicBezTo>
                    <a:pt x="720" y="1349"/>
                    <a:pt x="711" y="1350"/>
                    <a:pt x="710" y="1367"/>
                  </a:cubicBezTo>
                  <a:cubicBezTo>
                    <a:pt x="708" y="1384"/>
                    <a:pt x="701" y="1393"/>
                    <a:pt x="698" y="1404"/>
                  </a:cubicBezTo>
                  <a:cubicBezTo>
                    <a:pt x="695" y="1416"/>
                    <a:pt x="688" y="1431"/>
                    <a:pt x="689" y="1436"/>
                  </a:cubicBezTo>
                  <a:cubicBezTo>
                    <a:pt x="689" y="1442"/>
                    <a:pt x="697" y="1435"/>
                    <a:pt x="697" y="1435"/>
                  </a:cubicBezTo>
                  <a:cubicBezTo>
                    <a:pt x="697" y="1435"/>
                    <a:pt x="707" y="1415"/>
                    <a:pt x="710" y="1416"/>
                  </a:cubicBezTo>
                  <a:cubicBezTo>
                    <a:pt x="713" y="1416"/>
                    <a:pt x="712" y="1412"/>
                    <a:pt x="712" y="1423"/>
                  </a:cubicBezTo>
                  <a:cubicBezTo>
                    <a:pt x="712" y="1434"/>
                    <a:pt x="703" y="1447"/>
                    <a:pt x="697" y="1451"/>
                  </a:cubicBezTo>
                  <a:cubicBezTo>
                    <a:pt x="692" y="1456"/>
                    <a:pt x="692" y="1456"/>
                    <a:pt x="682" y="1463"/>
                  </a:cubicBezTo>
                  <a:cubicBezTo>
                    <a:pt x="672" y="1470"/>
                    <a:pt x="672" y="1476"/>
                    <a:pt x="672" y="1479"/>
                  </a:cubicBezTo>
                  <a:cubicBezTo>
                    <a:pt x="672" y="1481"/>
                    <a:pt x="680" y="1484"/>
                    <a:pt x="676" y="1486"/>
                  </a:cubicBezTo>
                  <a:cubicBezTo>
                    <a:pt x="672" y="1488"/>
                    <a:pt x="674" y="1490"/>
                    <a:pt x="670" y="1493"/>
                  </a:cubicBezTo>
                  <a:cubicBezTo>
                    <a:pt x="667" y="1495"/>
                    <a:pt x="660" y="1498"/>
                    <a:pt x="663" y="1502"/>
                  </a:cubicBezTo>
                  <a:cubicBezTo>
                    <a:pt x="666" y="1507"/>
                    <a:pt x="659" y="1517"/>
                    <a:pt x="660" y="1524"/>
                  </a:cubicBezTo>
                  <a:cubicBezTo>
                    <a:pt x="660" y="1530"/>
                    <a:pt x="666" y="1541"/>
                    <a:pt x="666" y="1541"/>
                  </a:cubicBezTo>
                  <a:cubicBezTo>
                    <a:pt x="666" y="1541"/>
                    <a:pt x="674" y="1563"/>
                    <a:pt x="678" y="1566"/>
                  </a:cubicBezTo>
                  <a:cubicBezTo>
                    <a:pt x="682" y="1570"/>
                    <a:pt x="691" y="1572"/>
                    <a:pt x="690" y="1576"/>
                  </a:cubicBezTo>
                  <a:cubicBezTo>
                    <a:pt x="689" y="1581"/>
                    <a:pt x="698" y="1578"/>
                    <a:pt x="707" y="1582"/>
                  </a:cubicBezTo>
                  <a:cubicBezTo>
                    <a:pt x="716" y="1586"/>
                    <a:pt x="710" y="1601"/>
                    <a:pt x="727" y="1597"/>
                  </a:cubicBezTo>
                  <a:cubicBezTo>
                    <a:pt x="744" y="1594"/>
                    <a:pt x="759" y="1595"/>
                    <a:pt x="759" y="1595"/>
                  </a:cubicBezTo>
                  <a:cubicBezTo>
                    <a:pt x="759" y="1595"/>
                    <a:pt x="761" y="1597"/>
                    <a:pt x="767" y="1598"/>
                  </a:cubicBezTo>
                  <a:cubicBezTo>
                    <a:pt x="773" y="1599"/>
                    <a:pt x="790" y="1595"/>
                    <a:pt x="790" y="1595"/>
                  </a:cubicBezTo>
                  <a:lnTo>
                    <a:pt x="792" y="15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 name="Freeform 111"/>
            <p:cNvSpPr/>
            <p:nvPr/>
          </p:nvSpPr>
          <p:spPr bwMode="auto">
            <a:xfrm>
              <a:off x="2484437" y="684213"/>
              <a:ext cx="1468438" cy="1327150"/>
            </a:xfrm>
            <a:custGeom>
              <a:avLst/>
              <a:gdLst>
                <a:gd name="T0" fmla="*/ 62 w 550"/>
                <a:gd name="T1" fmla="*/ 110 h 497"/>
                <a:gd name="T2" fmla="*/ 81 w 550"/>
                <a:gd name="T3" fmla="*/ 123 h 497"/>
                <a:gd name="T4" fmla="*/ 27 w 550"/>
                <a:gd name="T5" fmla="*/ 143 h 497"/>
                <a:gd name="T6" fmla="*/ 11 w 550"/>
                <a:gd name="T7" fmla="*/ 164 h 497"/>
                <a:gd name="T8" fmla="*/ 32 w 550"/>
                <a:gd name="T9" fmla="*/ 178 h 497"/>
                <a:gd name="T10" fmla="*/ 55 w 550"/>
                <a:gd name="T11" fmla="*/ 187 h 497"/>
                <a:gd name="T12" fmla="*/ 119 w 550"/>
                <a:gd name="T13" fmla="*/ 204 h 497"/>
                <a:gd name="T14" fmla="*/ 147 w 550"/>
                <a:gd name="T15" fmla="*/ 271 h 497"/>
                <a:gd name="T16" fmla="*/ 164 w 550"/>
                <a:gd name="T17" fmla="*/ 270 h 497"/>
                <a:gd name="T18" fmla="*/ 173 w 550"/>
                <a:gd name="T19" fmla="*/ 313 h 497"/>
                <a:gd name="T20" fmla="*/ 153 w 550"/>
                <a:gd name="T21" fmla="*/ 334 h 497"/>
                <a:gd name="T22" fmla="*/ 150 w 550"/>
                <a:gd name="T23" fmla="*/ 364 h 497"/>
                <a:gd name="T24" fmla="*/ 157 w 550"/>
                <a:gd name="T25" fmla="*/ 401 h 497"/>
                <a:gd name="T26" fmla="*/ 177 w 550"/>
                <a:gd name="T27" fmla="*/ 395 h 497"/>
                <a:gd name="T28" fmla="*/ 160 w 550"/>
                <a:gd name="T29" fmla="*/ 421 h 497"/>
                <a:gd name="T30" fmla="*/ 179 w 550"/>
                <a:gd name="T31" fmla="*/ 454 h 497"/>
                <a:gd name="T32" fmla="*/ 206 w 550"/>
                <a:gd name="T33" fmla="*/ 478 h 497"/>
                <a:gd name="T34" fmla="*/ 227 w 550"/>
                <a:gd name="T35" fmla="*/ 492 h 497"/>
                <a:gd name="T36" fmla="*/ 250 w 550"/>
                <a:gd name="T37" fmla="*/ 446 h 497"/>
                <a:gd name="T38" fmla="*/ 267 w 550"/>
                <a:gd name="T39" fmla="*/ 408 h 497"/>
                <a:gd name="T40" fmla="*/ 296 w 550"/>
                <a:gd name="T41" fmla="*/ 376 h 497"/>
                <a:gd name="T42" fmla="*/ 345 w 550"/>
                <a:gd name="T43" fmla="*/ 345 h 497"/>
                <a:gd name="T44" fmla="*/ 443 w 550"/>
                <a:gd name="T45" fmla="*/ 298 h 497"/>
                <a:gd name="T46" fmla="*/ 401 w 550"/>
                <a:gd name="T47" fmla="*/ 290 h 497"/>
                <a:gd name="T48" fmla="*/ 427 w 550"/>
                <a:gd name="T49" fmla="*/ 287 h 497"/>
                <a:gd name="T50" fmla="*/ 451 w 550"/>
                <a:gd name="T51" fmla="*/ 281 h 497"/>
                <a:gd name="T52" fmla="*/ 411 w 550"/>
                <a:gd name="T53" fmla="*/ 255 h 497"/>
                <a:gd name="T54" fmla="*/ 431 w 550"/>
                <a:gd name="T55" fmla="*/ 236 h 497"/>
                <a:gd name="T56" fmla="*/ 453 w 550"/>
                <a:gd name="T57" fmla="*/ 238 h 497"/>
                <a:gd name="T58" fmla="*/ 453 w 550"/>
                <a:gd name="T59" fmla="*/ 225 h 497"/>
                <a:gd name="T60" fmla="*/ 478 w 550"/>
                <a:gd name="T61" fmla="*/ 198 h 497"/>
                <a:gd name="T62" fmla="*/ 462 w 550"/>
                <a:gd name="T63" fmla="*/ 180 h 497"/>
                <a:gd name="T64" fmla="*/ 484 w 550"/>
                <a:gd name="T65" fmla="*/ 162 h 497"/>
                <a:gd name="T66" fmla="*/ 460 w 550"/>
                <a:gd name="T67" fmla="*/ 149 h 497"/>
                <a:gd name="T68" fmla="*/ 476 w 550"/>
                <a:gd name="T69" fmla="*/ 124 h 497"/>
                <a:gd name="T70" fmla="*/ 498 w 550"/>
                <a:gd name="T71" fmla="*/ 104 h 497"/>
                <a:gd name="T72" fmla="*/ 543 w 550"/>
                <a:gd name="T73" fmla="*/ 73 h 497"/>
                <a:gd name="T74" fmla="*/ 486 w 550"/>
                <a:gd name="T75" fmla="*/ 61 h 497"/>
                <a:gd name="T76" fmla="*/ 442 w 550"/>
                <a:gd name="T77" fmla="*/ 79 h 497"/>
                <a:gd name="T78" fmla="*/ 439 w 550"/>
                <a:gd name="T79" fmla="*/ 60 h 497"/>
                <a:gd name="T80" fmla="*/ 416 w 550"/>
                <a:gd name="T81" fmla="*/ 53 h 497"/>
                <a:gd name="T82" fmla="*/ 458 w 550"/>
                <a:gd name="T83" fmla="*/ 30 h 497"/>
                <a:gd name="T84" fmla="*/ 414 w 550"/>
                <a:gd name="T85" fmla="*/ 6 h 497"/>
                <a:gd name="T86" fmla="*/ 321 w 550"/>
                <a:gd name="T87" fmla="*/ 11 h 497"/>
                <a:gd name="T88" fmla="*/ 288 w 550"/>
                <a:gd name="T89" fmla="*/ 21 h 497"/>
                <a:gd name="T90" fmla="*/ 245 w 550"/>
                <a:gd name="T91" fmla="*/ 35 h 497"/>
                <a:gd name="T92" fmla="*/ 221 w 550"/>
                <a:gd name="T93" fmla="*/ 40 h 497"/>
                <a:gd name="T94" fmla="*/ 192 w 550"/>
                <a:gd name="T95" fmla="*/ 47 h 497"/>
                <a:gd name="T96" fmla="*/ 153 w 550"/>
                <a:gd name="T97" fmla="*/ 51 h 497"/>
                <a:gd name="T98" fmla="*/ 141 w 550"/>
                <a:gd name="T99" fmla="*/ 68 h 497"/>
                <a:gd name="T100" fmla="*/ 89 w 550"/>
                <a:gd name="T101" fmla="*/ 8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0" h="497">
                  <a:moveTo>
                    <a:pt x="67" y="99"/>
                  </a:moveTo>
                  <a:cubicBezTo>
                    <a:pt x="62" y="100"/>
                    <a:pt x="60" y="110"/>
                    <a:pt x="62" y="110"/>
                  </a:cubicBezTo>
                  <a:cubicBezTo>
                    <a:pt x="64" y="111"/>
                    <a:pt x="73" y="106"/>
                    <a:pt x="84" y="110"/>
                  </a:cubicBezTo>
                  <a:cubicBezTo>
                    <a:pt x="95" y="115"/>
                    <a:pt x="87" y="122"/>
                    <a:pt x="81" y="123"/>
                  </a:cubicBezTo>
                  <a:cubicBezTo>
                    <a:pt x="76" y="125"/>
                    <a:pt x="71" y="121"/>
                    <a:pt x="56" y="129"/>
                  </a:cubicBezTo>
                  <a:cubicBezTo>
                    <a:pt x="42" y="137"/>
                    <a:pt x="35" y="146"/>
                    <a:pt x="27" y="143"/>
                  </a:cubicBezTo>
                  <a:cubicBezTo>
                    <a:pt x="20" y="139"/>
                    <a:pt x="5" y="144"/>
                    <a:pt x="3" y="148"/>
                  </a:cubicBezTo>
                  <a:cubicBezTo>
                    <a:pt x="0" y="152"/>
                    <a:pt x="11" y="164"/>
                    <a:pt x="11" y="164"/>
                  </a:cubicBezTo>
                  <a:cubicBezTo>
                    <a:pt x="24" y="163"/>
                    <a:pt x="24" y="163"/>
                    <a:pt x="24" y="163"/>
                  </a:cubicBezTo>
                  <a:cubicBezTo>
                    <a:pt x="24" y="163"/>
                    <a:pt x="37" y="175"/>
                    <a:pt x="32" y="178"/>
                  </a:cubicBezTo>
                  <a:cubicBezTo>
                    <a:pt x="28" y="181"/>
                    <a:pt x="19" y="179"/>
                    <a:pt x="30" y="184"/>
                  </a:cubicBezTo>
                  <a:cubicBezTo>
                    <a:pt x="41" y="189"/>
                    <a:pt x="29" y="185"/>
                    <a:pt x="55" y="187"/>
                  </a:cubicBezTo>
                  <a:cubicBezTo>
                    <a:pt x="81" y="189"/>
                    <a:pt x="72" y="187"/>
                    <a:pt x="84" y="189"/>
                  </a:cubicBezTo>
                  <a:cubicBezTo>
                    <a:pt x="97" y="190"/>
                    <a:pt x="116" y="203"/>
                    <a:pt x="119" y="204"/>
                  </a:cubicBezTo>
                  <a:cubicBezTo>
                    <a:pt x="123" y="204"/>
                    <a:pt x="138" y="205"/>
                    <a:pt x="139" y="217"/>
                  </a:cubicBezTo>
                  <a:cubicBezTo>
                    <a:pt x="140" y="229"/>
                    <a:pt x="153" y="263"/>
                    <a:pt x="147" y="271"/>
                  </a:cubicBezTo>
                  <a:cubicBezTo>
                    <a:pt x="141" y="279"/>
                    <a:pt x="161" y="287"/>
                    <a:pt x="159" y="283"/>
                  </a:cubicBezTo>
                  <a:cubicBezTo>
                    <a:pt x="158" y="280"/>
                    <a:pt x="160" y="268"/>
                    <a:pt x="164" y="270"/>
                  </a:cubicBezTo>
                  <a:cubicBezTo>
                    <a:pt x="168" y="272"/>
                    <a:pt x="178" y="301"/>
                    <a:pt x="177" y="303"/>
                  </a:cubicBezTo>
                  <a:cubicBezTo>
                    <a:pt x="176" y="305"/>
                    <a:pt x="178" y="305"/>
                    <a:pt x="173" y="313"/>
                  </a:cubicBezTo>
                  <a:cubicBezTo>
                    <a:pt x="169" y="321"/>
                    <a:pt x="164" y="329"/>
                    <a:pt x="162" y="329"/>
                  </a:cubicBezTo>
                  <a:cubicBezTo>
                    <a:pt x="159" y="329"/>
                    <a:pt x="154" y="331"/>
                    <a:pt x="153" y="334"/>
                  </a:cubicBezTo>
                  <a:cubicBezTo>
                    <a:pt x="152" y="336"/>
                    <a:pt x="154" y="339"/>
                    <a:pt x="153" y="347"/>
                  </a:cubicBezTo>
                  <a:cubicBezTo>
                    <a:pt x="152" y="355"/>
                    <a:pt x="147" y="356"/>
                    <a:pt x="150" y="364"/>
                  </a:cubicBezTo>
                  <a:cubicBezTo>
                    <a:pt x="154" y="372"/>
                    <a:pt x="151" y="372"/>
                    <a:pt x="152" y="379"/>
                  </a:cubicBezTo>
                  <a:cubicBezTo>
                    <a:pt x="152" y="386"/>
                    <a:pt x="162" y="399"/>
                    <a:pt x="157" y="401"/>
                  </a:cubicBezTo>
                  <a:cubicBezTo>
                    <a:pt x="152" y="402"/>
                    <a:pt x="151" y="410"/>
                    <a:pt x="158" y="405"/>
                  </a:cubicBezTo>
                  <a:cubicBezTo>
                    <a:pt x="164" y="401"/>
                    <a:pt x="177" y="395"/>
                    <a:pt x="177" y="395"/>
                  </a:cubicBezTo>
                  <a:cubicBezTo>
                    <a:pt x="177" y="395"/>
                    <a:pt x="181" y="397"/>
                    <a:pt x="176" y="399"/>
                  </a:cubicBezTo>
                  <a:cubicBezTo>
                    <a:pt x="171" y="400"/>
                    <a:pt x="157" y="416"/>
                    <a:pt x="160" y="421"/>
                  </a:cubicBezTo>
                  <a:cubicBezTo>
                    <a:pt x="164" y="426"/>
                    <a:pt x="169" y="428"/>
                    <a:pt x="171" y="436"/>
                  </a:cubicBezTo>
                  <a:cubicBezTo>
                    <a:pt x="173" y="445"/>
                    <a:pt x="183" y="444"/>
                    <a:pt x="179" y="454"/>
                  </a:cubicBezTo>
                  <a:cubicBezTo>
                    <a:pt x="175" y="465"/>
                    <a:pt x="186" y="468"/>
                    <a:pt x="186" y="474"/>
                  </a:cubicBezTo>
                  <a:cubicBezTo>
                    <a:pt x="186" y="480"/>
                    <a:pt x="197" y="469"/>
                    <a:pt x="206" y="478"/>
                  </a:cubicBezTo>
                  <a:cubicBezTo>
                    <a:pt x="215" y="487"/>
                    <a:pt x="208" y="489"/>
                    <a:pt x="216" y="493"/>
                  </a:cubicBezTo>
                  <a:cubicBezTo>
                    <a:pt x="224" y="497"/>
                    <a:pt x="225" y="494"/>
                    <a:pt x="227" y="492"/>
                  </a:cubicBezTo>
                  <a:cubicBezTo>
                    <a:pt x="229" y="490"/>
                    <a:pt x="230" y="475"/>
                    <a:pt x="237" y="464"/>
                  </a:cubicBezTo>
                  <a:cubicBezTo>
                    <a:pt x="244" y="453"/>
                    <a:pt x="250" y="453"/>
                    <a:pt x="250" y="446"/>
                  </a:cubicBezTo>
                  <a:cubicBezTo>
                    <a:pt x="250" y="439"/>
                    <a:pt x="260" y="426"/>
                    <a:pt x="263" y="421"/>
                  </a:cubicBezTo>
                  <a:cubicBezTo>
                    <a:pt x="265" y="417"/>
                    <a:pt x="273" y="412"/>
                    <a:pt x="267" y="408"/>
                  </a:cubicBezTo>
                  <a:cubicBezTo>
                    <a:pt x="261" y="404"/>
                    <a:pt x="271" y="400"/>
                    <a:pt x="281" y="393"/>
                  </a:cubicBezTo>
                  <a:cubicBezTo>
                    <a:pt x="290" y="386"/>
                    <a:pt x="288" y="378"/>
                    <a:pt x="296" y="376"/>
                  </a:cubicBezTo>
                  <a:cubicBezTo>
                    <a:pt x="305" y="374"/>
                    <a:pt x="298" y="370"/>
                    <a:pt x="311" y="366"/>
                  </a:cubicBezTo>
                  <a:cubicBezTo>
                    <a:pt x="324" y="361"/>
                    <a:pt x="336" y="351"/>
                    <a:pt x="345" y="345"/>
                  </a:cubicBezTo>
                  <a:cubicBezTo>
                    <a:pt x="353" y="339"/>
                    <a:pt x="350" y="336"/>
                    <a:pt x="366" y="332"/>
                  </a:cubicBezTo>
                  <a:cubicBezTo>
                    <a:pt x="383" y="328"/>
                    <a:pt x="443" y="298"/>
                    <a:pt x="443" y="298"/>
                  </a:cubicBezTo>
                  <a:cubicBezTo>
                    <a:pt x="443" y="298"/>
                    <a:pt x="431" y="296"/>
                    <a:pt x="421" y="295"/>
                  </a:cubicBezTo>
                  <a:cubicBezTo>
                    <a:pt x="412" y="295"/>
                    <a:pt x="397" y="293"/>
                    <a:pt x="401" y="290"/>
                  </a:cubicBezTo>
                  <a:cubicBezTo>
                    <a:pt x="405" y="287"/>
                    <a:pt x="410" y="278"/>
                    <a:pt x="413" y="277"/>
                  </a:cubicBezTo>
                  <a:cubicBezTo>
                    <a:pt x="416" y="276"/>
                    <a:pt x="427" y="287"/>
                    <a:pt x="427" y="287"/>
                  </a:cubicBezTo>
                  <a:cubicBezTo>
                    <a:pt x="427" y="287"/>
                    <a:pt x="447" y="291"/>
                    <a:pt x="445" y="289"/>
                  </a:cubicBezTo>
                  <a:cubicBezTo>
                    <a:pt x="444" y="287"/>
                    <a:pt x="451" y="284"/>
                    <a:pt x="451" y="281"/>
                  </a:cubicBezTo>
                  <a:cubicBezTo>
                    <a:pt x="451" y="278"/>
                    <a:pt x="445" y="270"/>
                    <a:pt x="432" y="264"/>
                  </a:cubicBezTo>
                  <a:cubicBezTo>
                    <a:pt x="420" y="258"/>
                    <a:pt x="423" y="261"/>
                    <a:pt x="411" y="255"/>
                  </a:cubicBezTo>
                  <a:cubicBezTo>
                    <a:pt x="398" y="248"/>
                    <a:pt x="387" y="247"/>
                    <a:pt x="397" y="245"/>
                  </a:cubicBezTo>
                  <a:cubicBezTo>
                    <a:pt x="406" y="242"/>
                    <a:pt x="428" y="240"/>
                    <a:pt x="431" y="236"/>
                  </a:cubicBezTo>
                  <a:cubicBezTo>
                    <a:pt x="433" y="232"/>
                    <a:pt x="426" y="227"/>
                    <a:pt x="433" y="232"/>
                  </a:cubicBezTo>
                  <a:cubicBezTo>
                    <a:pt x="441" y="237"/>
                    <a:pt x="444" y="237"/>
                    <a:pt x="453" y="238"/>
                  </a:cubicBezTo>
                  <a:cubicBezTo>
                    <a:pt x="462" y="239"/>
                    <a:pt x="466" y="241"/>
                    <a:pt x="463" y="236"/>
                  </a:cubicBezTo>
                  <a:cubicBezTo>
                    <a:pt x="459" y="231"/>
                    <a:pt x="449" y="239"/>
                    <a:pt x="453" y="225"/>
                  </a:cubicBezTo>
                  <a:cubicBezTo>
                    <a:pt x="458" y="211"/>
                    <a:pt x="476" y="206"/>
                    <a:pt x="476" y="206"/>
                  </a:cubicBezTo>
                  <a:cubicBezTo>
                    <a:pt x="476" y="206"/>
                    <a:pt x="487" y="211"/>
                    <a:pt x="478" y="198"/>
                  </a:cubicBezTo>
                  <a:cubicBezTo>
                    <a:pt x="469" y="186"/>
                    <a:pt x="470" y="187"/>
                    <a:pt x="466" y="183"/>
                  </a:cubicBezTo>
                  <a:cubicBezTo>
                    <a:pt x="462" y="180"/>
                    <a:pt x="462" y="180"/>
                    <a:pt x="462" y="180"/>
                  </a:cubicBezTo>
                  <a:cubicBezTo>
                    <a:pt x="462" y="180"/>
                    <a:pt x="493" y="175"/>
                    <a:pt x="490" y="172"/>
                  </a:cubicBezTo>
                  <a:cubicBezTo>
                    <a:pt x="488" y="168"/>
                    <a:pt x="484" y="162"/>
                    <a:pt x="484" y="162"/>
                  </a:cubicBezTo>
                  <a:cubicBezTo>
                    <a:pt x="484" y="162"/>
                    <a:pt x="484" y="161"/>
                    <a:pt x="472" y="155"/>
                  </a:cubicBezTo>
                  <a:cubicBezTo>
                    <a:pt x="460" y="149"/>
                    <a:pt x="460" y="154"/>
                    <a:pt x="460" y="149"/>
                  </a:cubicBezTo>
                  <a:cubicBezTo>
                    <a:pt x="459" y="144"/>
                    <a:pt x="470" y="137"/>
                    <a:pt x="471" y="133"/>
                  </a:cubicBezTo>
                  <a:cubicBezTo>
                    <a:pt x="473" y="129"/>
                    <a:pt x="476" y="126"/>
                    <a:pt x="476" y="124"/>
                  </a:cubicBezTo>
                  <a:cubicBezTo>
                    <a:pt x="476" y="122"/>
                    <a:pt x="477" y="116"/>
                    <a:pt x="479" y="115"/>
                  </a:cubicBezTo>
                  <a:cubicBezTo>
                    <a:pt x="481" y="114"/>
                    <a:pt x="489" y="112"/>
                    <a:pt x="498" y="104"/>
                  </a:cubicBezTo>
                  <a:cubicBezTo>
                    <a:pt x="507" y="95"/>
                    <a:pt x="515" y="83"/>
                    <a:pt x="518" y="83"/>
                  </a:cubicBezTo>
                  <a:cubicBezTo>
                    <a:pt x="522" y="83"/>
                    <a:pt x="539" y="75"/>
                    <a:pt x="543" y="73"/>
                  </a:cubicBezTo>
                  <a:cubicBezTo>
                    <a:pt x="546" y="71"/>
                    <a:pt x="550" y="64"/>
                    <a:pt x="536" y="63"/>
                  </a:cubicBezTo>
                  <a:cubicBezTo>
                    <a:pt x="521" y="61"/>
                    <a:pt x="490" y="56"/>
                    <a:pt x="486" y="61"/>
                  </a:cubicBezTo>
                  <a:cubicBezTo>
                    <a:pt x="481" y="67"/>
                    <a:pt x="471" y="73"/>
                    <a:pt x="468" y="79"/>
                  </a:cubicBezTo>
                  <a:cubicBezTo>
                    <a:pt x="465" y="85"/>
                    <a:pt x="448" y="80"/>
                    <a:pt x="442" y="79"/>
                  </a:cubicBezTo>
                  <a:cubicBezTo>
                    <a:pt x="436" y="77"/>
                    <a:pt x="466" y="69"/>
                    <a:pt x="459" y="63"/>
                  </a:cubicBezTo>
                  <a:cubicBezTo>
                    <a:pt x="452" y="56"/>
                    <a:pt x="453" y="54"/>
                    <a:pt x="439" y="60"/>
                  </a:cubicBezTo>
                  <a:cubicBezTo>
                    <a:pt x="425" y="66"/>
                    <a:pt x="426" y="71"/>
                    <a:pt x="419" y="72"/>
                  </a:cubicBezTo>
                  <a:cubicBezTo>
                    <a:pt x="412" y="73"/>
                    <a:pt x="401" y="60"/>
                    <a:pt x="416" y="53"/>
                  </a:cubicBezTo>
                  <a:cubicBezTo>
                    <a:pt x="431" y="46"/>
                    <a:pt x="469" y="52"/>
                    <a:pt x="470" y="48"/>
                  </a:cubicBezTo>
                  <a:cubicBezTo>
                    <a:pt x="472" y="44"/>
                    <a:pt x="468" y="33"/>
                    <a:pt x="458" y="30"/>
                  </a:cubicBezTo>
                  <a:cubicBezTo>
                    <a:pt x="448" y="27"/>
                    <a:pt x="429" y="20"/>
                    <a:pt x="422" y="17"/>
                  </a:cubicBezTo>
                  <a:cubicBezTo>
                    <a:pt x="416" y="13"/>
                    <a:pt x="414" y="6"/>
                    <a:pt x="414" y="6"/>
                  </a:cubicBezTo>
                  <a:cubicBezTo>
                    <a:pt x="371" y="0"/>
                    <a:pt x="371" y="0"/>
                    <a:pt x="371" y="0"/>
                  </a:cubicBezTo>
                  <a:cubicBezTo>
                    <a:pt x="371" y="0"/>
                    <a:pt x="326" y="10"/>
                    <a:pt x="321" y="11"/>
                  </a:cubicBezTo>
                  <a:cubicBezTo>
                    <a:pt x="316" y="11"/>
                    <a:pt x="317" y="15"/>
                    <a:pt x="305" y="17"/>
                  </a:cubicBezTo>
                  <a:cubicBezTo>
                    <a:pt x="293" y="20"/>
                    <a:pt x="288" y="21"/>
                    <a:pt x="288" y="21"/>
                  </a:cubicBezTo>
                  <a:cubicBezTo>
                    <a:pt x="288" y="21"/>
                    <a:pt x="274" y="18"/>
                    <a:pt x="263" y="20"/>
                  </a:cubicBezTo>
                  <a:cubicBezTo>
                    <a:pt x="252" y="22"/>
                    <a:pt x="245" y="35"/>
                    <a:pt x="245" y="35"/>
                  </a:cubicBezTo>
                  <a:cubicBezTo>
                    <a:pt x="245" y="35"/>
                    <a:pt x="250" y="38"/>
                    <a:pt x="252" y="40"/>
                  </a:cubicBezTo>
                  <a:cubicBezTo>
                    <a:pt x="255" y="42"/>
                    <a:pt x="234" y="41"/>
                    <a:pt x="221" y="40"/>
                  </a:cubicBezTo>
                  <a:cubicBezTo>
                    <a:pt x="208" y="38"/>
                    <a:pt x="208" y="43"/>
                    <a:pt x="205" y="52"/>
                  </a:cubicBezTo>
                  <a:cubicBezTo>
                    <a:pt x="201" y="60"/>
                    <a:pt x="197" y="54"/>
                    <a:pt x="192" y="47"/>
                  </a:cubicBezTo>
                  <a:cubicBezTo>
                    <a:pt x="187" y="40"/>
                    <a:pt x="182" y="42"/>
                    <a:pt x="178" y="48"/>
                  </a:cubicBezTo>
                  <a:cubicBezTo>
                    <a:pt x="174" y="54"/>
                    <a:pt x="168" y="46"/>
                    <a:pt x="153" y="51"/>
                  </a:cubicBezTo>
                  <a:cubicBezTo>
                    <a:pt x="139" y="56"/>
                    <a:pt x="126" y="61"/>
                    <a:pt x="126" y="61"/>
                  </a:cubicBezTo>
                  <a:cubicBezTo>
                    <a:pt x="126" y="61"/>
                    <a:pt x="145" y="65"/>
                    <a:pt x="141" y="68"/>
                  </a:cubicBezTo>
                  <a:cubicBezTo>
                    <a:pt x="137" y="71"/>
                    <a:pt x="111" y="77"/>
                    <a:pt x="111" y="77"/>
                  </a:cubicBezTo>
                  <a:cubicBezTo>
                    <a:pt x="111" y="77"/>
                    <a:pt x="92" y="88"/>
                    <a:pt x="89" y="88"/>
                  </a:cubicBezTo>
                  <a:cubicBezTo>
                    <a:pt x="85" y="88"/>
                    <a:pt x="67" y="99"/>
                    <a:pt x="67"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 name="Freeform 112"/>
            <p:cNvSpPr/>
            <p:nvPr/>
          </p:nvSpPr>
          <p:spPr bwMode="auto">
            <a:xfrm>
              <a:off x="1952625" y="735013"/>
              <a:ext cx="868363" cy="539750"/>
            </a:xfrm>
            <a:custGeom>
              <a:avLst/>
              <a:gdLst>
                <a:gd name="T0" fmla="*/ 297 w 325"/>
                <a:gd name="T1" fmla="*/ 44 h 202"/>
                <a:gd name="T2" fmla="*/ 285 w 325"/>
                <a:gd name="T3" fmla="*/ 53 h 202"/>
                <a:gd name="T4" fmla="*/ 277 w 325"/>
                <a:gd name="T5" fmla="*/ 64 h 202"/>
                <a:gd name="T6" fmla="*/ 232 w 325"/>
                <a:gd name="T7" fmla="*/ 88 h 202"/>
                <a:gd name="T8" fmla="*/ 211 w 325"/>
                <a:gd name="T9" fmla="*/ 104 h 202"/>
                <a:gd name="T10" fmla="*/ 197 w 325"/>
                <a:gd name="T11" fmla="*/ 106 h 202"/>
                <a:gd name="T12" fmla="*/ 192 w 325"/>
                <a:gd name="T13" fmla="*/ 124 h 202"/>
                <a:gd name="T14" fmla="*/ 169 w 325"/>
                <a:gd name="T15" fmla="*/ 138 h 202"/>
                <a:gd name="T16" fmla="*/ 160 w 325"/>
                <a:gd name="T17" fmla="*/ 148 h 202"/>
                <a:gd name="T18" fmla="*/ 162 w 325"/>
                <a:gd name="T19" fmla="*/ 164 h 202"/>
                <a:gd name="T20" fmla="*/ 143 w 325"/>
                <a:gd name="T21" fmla="*/ 169 h 202"/>
                <a:gd name="T22" fmla="*/ 127 w 325"/>
                <a:gd name="T23" fmla="*/ 168 h 202"/>
                <a:gd name="T24" fmla="*/ 105 w 325"/>
                <a:gd name="T25" fmla="*/ 168 h 202"/>
                <a:gd name="T26" fmla="*/ 80 w 325"/>
                <a:gd name="T27" fmla="*/ 168 h 202"/>
                <a:gd name="T28" fmla="*/ 74 w 325"/>
                <a:gd name="T29" fmla="*/ 168 h 202"/>
                <a:gd name="T30" fmla="*/ 60 w 325"/>
                <a:gd name="T31" fmla="*/ 170 h 202"/>
                <a:gd name="T32" fmla="*/ 62 w 325"/>
                <a:gd name="T33" fmla="*/ 177 h 202"/>
                <a:gd name="T34" fmla="*/ 83 w 325"/>
                <a:gd name="T35" fmla="*/ 177 h 202"/>
                <a:gd name="T36" fmla="*/ 118 w 325"/>
                <a:gd name="T37" fmla="*/ 182 h 202"/>
                <a:gd name="T38" fmla="*/ 142 w 325"/>
                <a:gd name="T39" fmla="*/ 182 h 202"/>
                <a:gd name="T40" fmla="*/ 144 w 325"/>
                <a:gd name="T41" fmla="*/ 195 h 202"/>
                <a:gd name="T42" fmla="*/ 129 w 325"/>
                <a:gd name="T43" fmla="*/ 201 h 202"/>
                <a:gd name="T44" fmla="*/ 109 w 325"/>
                <a:gd name="T45" fmla="*/ 200 h 202"/>
                <a:gd name="T46" fmla="*/ 67 w 325"/>
                <a:gd name="T47" fmla="*/ 199 h 202"/>
                <a:gd name="T48" fmla="*/ 37 w 325"/>
                <a:gd name="T49" fmla="*/ 193 h 202"/>
                <a:gd name="T50" fmla="*/ 29 w 325"/>
                <a:gd name="T51" fmla="*/ 181 h 202"/>
                <a:gd name="T52" fmla="*/ 24 w 325"/>
                <a:gd name="T53" fmla="*/ 170 h 202"/>
                <a:gd name="T54" fmla="*/ 3 w 325"/>
                <a:gd name="T55" fmla="*/ 160 h 202"/>
                <a:gd name="T56" fmla="*/ 3 w 325"/>
                <a:gd name="T57" fmla="*/ 153 h 202"/>
                <a:gd name="T58" fmla="*/ 21 w 325"/>
                <a:gd name="T59" fmla="*/ 152 h 202"/>
                <a:gd name="T60" fmla="*/ 35 w 325"/>
                <a:gd name="T61" fmla="*/ 158 h 202"/>
                <a:gd name="T62" fmla="*/ 63 w 325"/>
                <a:gd name="T63" fmla="*/ 156 h 202"/>
                <a:gd name="T64" fmla="*/ 81 w 325"/>
                <a:gd name="T65" fmla="*/ 151 h 202"/>
                <a:gd name="T66" fmla="*/ 77 w 325"/>
                <a:gd name="T67" fmla="*/ 137 h 202"/>
                <a:gd name="T68" fmla="*/ 94 w 325"/>
                <a:gd name="T69" fmla="*/ 137 h 202"/>
                <a:gd name="T70" fmla="*/ 98 w 325"/>
                <a:gd name="T71" fmla="*/ 137 h 202"/>
                <a:gd name="T72" fmla="*/ 94 w 325"/>
                <a:gd name="T73" fmla="*/ 131 h 202"/>
                <a:gd name="T74" fmla="*/ 81 w 325"/>
                <a:gd name="T75" fmla="*/ 127 h 202"/>
                <a:gd name="T76" fmla="*/ 103 w 325"/>
                <a:gd name="T77" fmla="*/ 109 h 202"/>
                <a:gd name="T78" fmla="*/ 116 w 325"/>
                <a:gd name="T79" fmla="*/ 100 h 202"/>
                <a:gd name="T80" fmla="*/ 100 w 325"/>
                <a:gd name="T81" fmla="*/ 87 h 202"/>
                <a:gd name="T82" fmla="*/ 87 w 325"/>
                <a:gd name="T83" fmla="*/ 79 h 202"/>
                <a:gd name="T84" fmla="*/ 74 w 325"/>
                <a:gd name="T85" fmla="*/ 59 h 202"/>
                <a:gd name="T86" fmla="*/ 61 w 325"/>
                <a:gd name="T87" fmla="*/ 52 h 202"/>
                <a:gd name="T88" fmla="*/ 74 w 325"/>
                <a:gd name="T89" fmla="*/ 41 h 202"/>
                <a:gd name="T90" fmla="*/ 98 w 325"/>
                <a:gd name="T91" fmla="*/ 33 h 202"/>
                <a:gd name="T92" fmla="*/ 114 w 325"/>
                <a:gd name="T93" fmla="*/ 37 h 202"/>
                <a:gd name="T94" fmla="*/ 113 w 325"/>
                <a:gd name="T95" fmla="*/ 25 h 202"/>
                <a:gd name="T96" fmla="*/ 134 w 325"/>
                <a:gd name="T97" fmla="*/ 31 h 202"/>
                <a:gd name="T98" fmla="*/ 143 w 325"/>
                <a:gd name="T99" fmla="*/ 22 h 202"/>
                <a:gd name="T100" fmla="*/ 156 w 325"/>
                <a:gd name="T101" fmla="*/ 11 h 202"/>
                <a:gd name="T102" fmla="*/ 194 w 325"/>
                <a:gd name="T103" fmla="*/ 8 h 202"/>
                <a:gd name="T104" fmla="*/ 212 w 325"/>
                <a:gd name="T105" fmla="*/ 3 h 202"/>
                <a:gd name="T106" fmla="*/ 223 w 325"/>
                <a:gd name="T107" fmla="*/ 15 h 202"/>
                <a:gd name="T108" fmla="*/ 226 w 325"/>
                <a:gd name="T109" fmla="*/ 4 h 202"/>
                <a:gd name="T110" fmla="*/ 284 w 325"/>
                <a:gd name="T111" fmla="*/ 12 h 202"/>
                <a:gd name="T112" fmla="*/ 324 w 325"/>
                <a:gd name="T113" fmla="*/ 22 h 202"/>
                <a:gd name="T114" fmla="*/ 318 w 325"/>
                <a:gd name="T115" fmla="*/ 38 h 202"/>
                <a:gd name="T116" fmla="*/ 297 w 325"/>
                <a:gd name="T117" fmla="*/ 4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 h="202">
                  <a:moveTo>
                    <a:pt x="297" y="44"/>
                  </a:moveTo>
                  <a:cubicBezTo>
                    <a:pt x="280" y="48"/>
                    <a:pt x="275" y="52"/>
                    <a:pt x="285" y="53"/>
                  </a:cubicBezTo>
                  <a:cubicBezTo>
                    <a:pt x="294" y="54"/>
                    <a:pt x="303" y="50"/>
                    <a:pt x="277" y="64"/>
                  </a:cubicBezTo>
                  <a:cubicBezTo>
                    <a:pt x="252" y="77"/>
                    <a:pt x="242" y="83"/>
                    <a:pt x="232" y="88"/>
                  </a:cubicBezTo>
                  <a:cubicBezTo>
                    <a:pt x="222" y="93"/>
                    <a:pt x="223" y="103"/>
                    <a:pt x="211" y="104"/>
                  </a:cubicBezTo>
                  <a:cubicBezTo>
                    <a:pt x="200" y="104"/>
                    <a:pt x="201" y="93"/>
                    <a:pt x="197" y="106"/>
                  </a:cubicBezTo>
                  <a:cubicBezTo>
                    <a:pt x="193" y="119"/>
                    <a:pt x="193" y="122"/>
                    <a:pt x="192" y="124"/>
                  </a:cubicBezTo>
                  <a:cubicBezTo>
                    <a:pt x="191" y="127"/>
                    <a:pt x="180" y="137"/>
                    <a:pt x="169" y="138"/>
                  </a:cubicBezTo>
                  <a:cubicBezTo>
                    <a:pt x="159" y="139"/>
                    <a:pt x="164" y="141"/>
                    <a:pt x="160" y="148"/>
                  </a:cubicBezTo>
                  <a:cubicBezTo>
                    <a:pt x="156" y="154"/>
                    <a:pt x="177" y="161"/>
                    <a:pt x="162" y="164"/>
                  </a:cubicBezTo>
                  <a:cubicBezTo>
                    <a:pt x="147" y="166"/>
                    <a:pt x="145" y="168"/>
                    <a:pt x="143" y="169"/>
                  </a:cubicBezTo>
                  <a:cubicBezTo>
                    <a:pt x="140" y="170"/>
                    <a:pt x="135" y="171"/>
                    <a:pt x="127" y="168"/>
                  </a:cubicBezTo>
                  <a:cubicBezTo>
                    <a:pt x="119" y="166"/>
                    <a:pt x="119" y="169"/>
                    <a:pt x="105" y="168"/>
                  </a:cubicBezTo>
                  <a:cubicBezTo>
                    <a:pt x="91" y="168"/>
                    <a:pt x="86" y="168"/>
                    <a:pt x="80" y="168"/>
                  </a:cubicBezTo>
                  <a:cubicBezTo>
                    <a:pt x="74" y="168"/>
                    <a:pt x="84" y="167"/>
                    <a:pt x="74" y="168"/>
                  </a:cubicBezTo>
                  <a:cubicBezTo>
                    <a:pt x="65" y="168"/>
                    <a:pt x="59" y="166"/>
                    <a:pt x="60" y="170"/>
                  </a:cubicBezTo>
                  <a:cubicBezTo>
                    <a:pt x="61" y="174"/>
                    <a:pt x="60" y="176"/>
                    <a:pt x="62" y="177"/>
                  </a:cubicBezTo>
                  <a:cubicBezTo>
                    <a:pt x="65" y="178"/>
                    <a:pt x="70" y="176"/>
                    <a:pt x="83" y="177"/>
                  </a:cubicBezTo>
                  <a:cubicBezTo>
                    <a:pt x="97" y="178"/>
                    <a:pt x="106" y="182"/>
                    <a:pt x="118" y="182"/>
                  </a:cubicBezTo>
                  <a:cubicBezTo>
                    <a:pt x="130" y="181"/>
                    <a:pt x="136" y="179"/>
                    <a:pt x="142" y="182"/>
                  </a:cubicBezTo>
                  <a:cubicBezTo>
                    <a:pt x="147" y="185"/>
                    <a:pt x="149" y="195"/>
                    <a:pt x="144" y="195"/>
                  </a:cubicBezTo>
                  <a:cubicBezTo>
                    <a:pt x="138" y="196"/>
                    <a:pt x="138" y="201"/>
                    <a:pt x="129" y="201"/>
                  </a:cubicBezTo>
                  <a:cubicBezTo>
                    <a:pt x="120" y="201"/>
                    <a:pt x="126" y="202"/>
                    <a:pt x="109" y="200"/>
                  </a:cubicBezTo>
                  <a:cubicBezTo>
                    <a:pt x="92" y="198"/>
                    <a:pt x="80" y="201"/>
                    <a:pt x="67" y="199"/>
                  </a:cubicBezTo>
                  <a:cubicBezTo>
                    <a:pt x="54" y="196"/>
                    <a:pt x="43" y="198"/>
                    <a:pt x="37" y="193"/>
                  </a:cubicBezTo>
                  <a:cubicBezTo>
                    <a:pt x="31" y="189"/>
                    <a:pt x="31" y="187"/>
                    <a:pt x="29" y="181"/>
                  </a:cubicBezTo>
                  <a:cubicBezTo>
                    <a:pt x="26" y="174"/>
                    <a:pt x="34" y="176"/>
                    <a:pt x="24" y="170"/>
                  </a:cubicBezTo>
                  <a:cubicBezTo>
                    <a:pt x="13" y="164"/>
                    <a:pt x="3" y="160"/>
                    <a:pt x="3" y="160"/>
                  </a:cubicBezTo>
                  <a:cubicBezTo>
                    <a:pt x="3" y="160"/>
                    <a:pt x="0" y="157"/>
                    <a:pt x="3" y="153"/>
                  </a:cubicBezTo>
                  <a:cubicBezTo>
                    <a:pt x="6" y="149"/>
                    <a:pt x="21" y="152"/>
                    <a:pt x="21" y="152"/>
                  </a:cubicBezTo>
                  <a:cubicBezTo>
                    <a:pt x="35" y="158"/>
                    <a:pt x="35" y="158"/>
                    <a:pt x="35" y="158"/>
                  </a:cubicBezTo>
                  <a:cubicBezTo>
                    <a:pt x="35" y="158"/>
                    <a:pt x="61" y="162"/>
                    <a:pt x="63" y="156"/>
                  </a:cubicBezTo>
                  <a:cubicBezTo>
                    <a:pt x="65" y="149"/>
                    <a:pt x="82" y="158"/>
                    <a:pt x="81" y="151"/>
                  </a:cubicBezTo>
                  <a:cubicBezTo>
                    <a:pt x="80" y="144"/>
                    <a:pt x="69" y="142"/>
                    <a:pt x="77" y="137"/>
                  </a:cubicBezTo>
                  <a:cubicBezTo>
                    <a:pt x="86" y="131"/>
                    <a:pt x="94" y="137"/>
                    <a:pt x="94" y="137"/>
                  </a:cubicBezTo>
                  <a:cubicBezTo>
                    <a:pt x="94" y="137"/>
                    <a:pt x="96" y="139"/>
                    <a:pt x="98" y="137"/>
                  </a:cubicBezTo>
                  <a:cubicBezTo>
                    <a:pt x="100" y="135"/>
                    <a:pt x="99" y="133"/>
                    <a:pt x="94" y="131"/>
                  </a:cubicBezTo>
                  <a:cubicBezTo>
                    <a:pt x="90" y="129"/>
                    <a:pt x="81" y="127"/>
                    <a:pt x="81" y="127"/>
                  </a:cubicBezTo>
                  <a:cubicBezTo>
                    <a:pt x="81" y="127"/>
                    <a:pt x="99" y="109"/>
                    <a:pt x="103" y="109"/>
                  </a:cubicBezTo>
                  <a:cubicBezTo>
                    <a:pt x="106" y="109"/>
                    <a:pt x="126" y="110"/>
                    <a:pt x="116" y="100"/>
                  </a:cubicBezTo>
                  <a:cubicBezTo>
                    <a:pt x="105" y="89"/>
                    <a:pt x="107" y="92"/>
                    <a:pt x="100" y="87"/>
                  </a:cubicBezTo>
                  <a:cubicBezTo>
                    <a:pt x="94" y="83"/>
                    <a:pt x="100" y="91"/>
                    <a:pt x="87" y="79"/>
                  </a:cubicBezTo>
                  <a:cubicBezTo>
                    <a:pt x="74" y="68"/>
                    <a:pt x="76" y="70"/>
                    <a:pt x="74" y="59"/>
                  </a:cubicBezTo>
                  <a:cubicBezTo>
                    <a:pt x="72" y="48"/>
                    <a:pt x="60" y="57"/>
                    <a:pt x="61" y="52"/>
                  </a:cubicBezTo>
                  <a:cubicBezTo>
                    <a:pt x="62" y="48"/>
                    <a:pt x="70" y="41"/>
                    <a:pt x="74" y="41"/>
                  </a:cubicBezTo>
                  <a:cubicBezTo>
                    <a:pt x="78" y="41"/>
                    <a:pt x="87" y="29"/>
                    <a:pt x="98" y="33"/>
                  </a:cubicBezTo>
                  <a:cubicBezTo>
                    <a:pt x="109" y="37"/>
                    <a:pt x="109" y="40"/>
                    <a:pt x="114" y="37"/>
                  </a:cubicBezTo>
                  <a:cubicBezTo>
                    <a:pt x="118" y="33"/>
                    <a:pt x="101" y="29"/>
                    <a:pt x="113" y="25"/>
                  </a:cubicBezTo>
                  <a:cubicBezTo>
                    <a:pt x="125" y="21"/>
                    <a:pt x="129" y="31"/>
                    <a:pt x="134" y="31"/>
                  </a:cubicBezTo>
                  <a:cubicBezTo>
                    <a:pt x="139" y="31"/>
                    <a:pt x="144" y="29"/>
                    <a:pt x="143" y="22"/>
                  </a:cubicBezTo>
                  <a:cubicBezTo>
                    <a:pt x="143" y="16"/>
                    <a:pt x="151" y="12"/>
                    <a:pt x="156" y="11"/>
                  </a:cubicBezTo>
                  <a:cubicBezTo>
                    <a:pt x="162" y="10"/>
                    <a:pt x="194" y="8"/>
                    <a:pt x="194" y="8"/>
                  </a:cubicBezTo>
                  <a:cubicBezTo>
                    <a:pt x="194" y="8"/>
                    <a:pt x="213" y="0"/>
                    <a:pt x="212" y="3"/>
                  </a:cubicBezTo>
                  <a:cubicBezTo>
                    <a:pt x="210" y="6"/>
                    <a:pt x="223" y="15"/>
                    <a:pt x="223" y="15"/>
                  </a:cubicBezTo>
                  <a:cubicBezTo>
                    <a:pt x="226" y="4"/>
                    <a:pt x="226" y="4"/>
                    <a:pt x="226" y="4"/>
                  </a:cubicBezTo>
                  <a:cubicBezTo>
                    <a:pt x="226" y="4"/>
                    <a:pt x="282" y="12"/>
                    <a:pt x="284" y="12"/>
                  </a:cubicBezTo>
                  <a:cubicBezTo>
                    <a:pt x="286" y="12"/>
                    <a:pt x="325" y="24"/>
                    <a:pt x="324" y="22"/>
                  </a:cubicBezTo>
                  <a:cubicBezTo>
                    <a:pt x="323" y="20"/>
                    <a:pt x="324" y="37"/>
                    <a:pt x="318" y="38"/>
                  </a:cubicBezTo>
                  <a:cubicBezTo>
                    <a:pt x="313" y="39"/>
                    <a:pt x="297" y="44"/>
                    <a:pt x="297"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 name="Freeform 113"/>
            <p:cNvSpPr/>
            <p:nvPr/>
          </p:nvSpPr>
          <p:spPr bwMode="auto">
            <a:xfrm>
              <a:off x="1990725" y="884238"/>
              <a:ext cx="255588" cy="217488"/>
            </a:xfrm>
            <a:custGeom>
              <a:avLst/>
              <a:gdLst>
                <a:gd name="T0" fmla="*/ 57 w 96"/>
                <a:gd name="T1" fmla="*/ 73 h 81"/>
                <a:gd name="T2" fmla="*/ 41 w 96"/>
                <a:gd name="T3" fmla="*/ 75 h 81"/>
                <a:gd name="T4" fmla="*/ 17 w 96"/>
                <a:gd name="T5" fmla="*/ 66 h 81"/>
                <a:gd name="T6" fmla="*/ 26 w 96"/>
                <a:gd name="T7" fmla="*/ 52 h 81"/>
                <a:gd name="T8" fmla="*/ 19 w 96"/>
                <a:gd name="T9" fmla="*/ 50 h 81"/>
                <a:gd name="T10" fmla="*/ 3 w 96"/>
                <a:gd name="T11" fmla="*/ 29 h 81"/>
                <a:gd name="T12" fmla="*/ 16 w 96"/>
                <a:gd name="T13" fmla="*/ 17 h 81"/>
                <a:gd name="T14" fmla="*/ 38 w 96"/>
                <a:gd name="T15" fmla="*/ 0 h 81"/>
                <a:gd name="T16" fmla="*/ 55 w 96"/>
                <a:gd name="T17" fmla="*/ 8 h 81"/>
                <a:gd name="T18" fmla="*/ 66 w 96"/>
                <a:gd name="T19" fmla="*/ 23 h 81"/>
                <a:gd name="T20" fmla="*/ 94 w 96"/>
                <a:gd name="T21" fmla="*/ 41 h 81"/>
                <a:gd name="T22" fmla="*/ 75 w 96"/>
                <a:gd name="T23" fmla="*/ 56 h 81"/>
                <a:gd name="T24" fmla="*/ 57 w 96"/>
                <a:gd name="T25" fmla="*/ 7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1">
                  <a:moveTo>
                    <a:pt x="57" y="73"/>
                  </a:moveTo>
                  <a:cubicBezTo>
                    <a:pt x="48" y="81"/>
                    <a:pt x="48" y="79"/>
                    <a:pt x="41" y="75"/>
                  </a:cubicBezTo>
                  <a:cubicBezTo>
                    <a:pt x="34" y="72"/>
                    <a:pt x="18" y="68"/>
                    <a:pt x="17" y="66"/>
                  </a:cubicBezTo>
                  <a:cubicBezTo>
                    <a:pt x="17" y="64"/>
                    <a:pt x="24" y="52"/>
                    <a:pt x="26" y="52"/>
                  </a:cubicBezTo>
                  <a:cubicBezTo>
                    <a:pt x="28" y="52"/>
                    <a:pt x="24" y="51"/>
                    <a:pt x="19" y="50"/>
                  </a:cubicBezTo>
                  <a:cubicBezTo>
                    <a:pt x="14" y="50"/>
                    <a:pt x="0" y="35"/>
                    <a:pt x="3" y="29"/>
                  </a:cubicBezTo>
                  <a:cubicBezTo>
                    <a:pt x="7" y="23"/>
                    <a:pt x="10" y="20"/>
                    <a:pt x="16" y="17"/>
                  </a:cubicBezTo>
                  <a:cubicBezTo>
                    <a:pt x="21" y="15"/>
                    <a:pt x="35" y="1"/>
                    <a:pt x="38" y="0"/>
                  </a:cubicBezTo>
                  <a:cubicBezTo>
                    <a:pt x="41" y="0"/>
                    <a:pt x="53" y="0"/>
                    <a:pt x="55" y="8"/>
                  </a:cubicBezTo>
                  <a:cubicBezTo>
                    <a:pt x="57" y="16"/>
                    <a:pt x="55" y="15"/>
                    <a:pt x="66" y="23"/>
                  </a:cubicBezTo>
                  <a:cubicBezTo>
                    <a:pt x="76" y="31"/>
                    <a:pt x="96" y="37"/>
                    <a:pt x="94" y="41"/>
                  </a:cubicBezTo>
                  <a:cubicBezTo>
                    <a:pt x="93" y="46"/>
                    <a:pt x="81" y="50"/>
                    <a:pt x="75" y="56"/>
                  </a:cubicBezTo>
                  <a:cubicBezTo>
                    <a:pt x="68" y="61"/>
                    <a:pt x="57" y="73"/>
                    <a:pt x="57"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 name="Freeform 114"/>
            <p:cNvSpPr/>
            <p:nvPr/>
          </p:nvSpPr>
          <p:spPr bwMode="auto">
            <a:xfrm>
              <a:off x="1920875" y="1042988"/>
              <a:ext cx="125413" cy="68263"/>
            </a:xfrm>
            <a:custGeom>
              <a:avLst/>
              <a:gdLst>
                <a:gd name="T0" fmla="*/ 29 w 47"/>
                <a:gd name="T1" fmla="*/ 22 h 26"/>
                <a:gd name="T2" fmla="*/ 12 w 47"/>
                <a:gd name="T3" fmla="*/ 22 h 26"/>
                <a:gd name="T4" fmla="*/ 5 w 47"/>
                <a:gd name="T5" fmla="*/ 3 h 26"/>
                <a:gd name="T6" fmla="*/ 28 w 47"/>
                <a:gd name="T7" fmla="*/ 8 h 26"/>
                <a:gd name="T8" fmla="*/ 29 w 47"/>
                <a:gd name="T9" fmla="*/ 22 h 26"/>
              </a:gdLst>
              <a:ahLst/>
              <a:cxnLst>
                <a:cxn ang="0">
                  <a:pos x="T0" y="T1"/>
                </a:cxn>
                <a:cxn ang="0">
                  <a:pos x="T2" y="T3"/>
                </a:cxn>
                <a:cxn ang="0">
                  <a:pos x="T4" y="T5"/>
                </a:cxn>
                <a:cxn ang="0">
                  <a:pos x="T6" y="T7"/>
                </a:cxn>
                <a:cxn ang="0">
                  <a:pos x="T8" y="T9"/>
                </a:cxn>
              </a:cxnLst>
              <a:rect l="0" t="0" r="r" b="b"/>
              <a:pathLst>
                <a:path w="47" h="26">
                  <a:moveTo>
                    <a:pt x="29" y="22"/>
                  </a:moveTo>
                  <a:cubicBezTo>
                    <a:pt x="25" y="22"/>
                    <a:pt x="16" y="26"/>
                    <a:pt x="12" y="22"/>
                  </a:cubicBezTo>
                  <a:cubicBezTo>
                    <a:pt x="8" y="17"/>
                    <a:pt x="0" y="5"/>
                    <a:pt x="5" y="3"/>
                  </a:cubicBezTo>
                  <a:cubicBezTo>
                    <a:pt x="9" y="1"/>
                    <a:pt x="8" y="0"/>
                    <a:pt x="28" y="8"/>
                  </a:cubicBezTo>
                  <a:cubicBezTo>
                    <a:pt x="47" y="16"/>
                    <a:pt x="29" y="22"/>
                    <a:pt x="2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 name="Freeform 115"/>
            <p:cNvSpPr/>
            <p:nvPr/>
          </p:nvSpPr>
          <p:spPr bwMode="auto">
            <a:xfrm>
              <a:off x="1741487" y="1012826"/>
              <a:ext cx="182563" cy="98425"/>
            </a:xfrm>
            <a:custGeom>
              <a:avLst/>
              <a:gdLst>
                <a:gd name="T0" fmla="*/ 39 w 68"/>
                <a:gd name="T1" fmla="*/ 34 h 37"/>
                <a:gd name="T2" fmla="*/ 21 w 68"/>
                <a:gd name="T3" fmla="*/ 25 h 37"/>
                <a:gd name="T4" fmla="*/ 8 w 68"/>
                <a:gd name="T5" fmla="*/ 25 h 37"/>
                <a:gd name="T6" fmla="*/ 16 w 68"/>
                <a:gd name="T7" fmla="*/ 18 h 37"/>
                <a:gd name="T8" fmla="*/ 11 w 68"/>
                <a:gd name="T9" fmla="*/ 10 h 37"/>
                <a:gd name="T10" fmla="*/ 15 w 68"/>
                <a:gd name="T11" fmla="*/ 0 h 37"/>
                <a:gd name="T12" fmla="*/ 46 w 68"/>
                <a:gd name="T13" fmla="*/ 14 h 37"/>
                <a:gd name="T14" fmla="*/ 64 w 68"/>
                <a:gd name="T15" fmla="*/ 30 h 37"/>
                <a:gd name="T16" fmla="*/ 39 w 68"/>
                <a:gd name="T17"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7">
                  <a:moveTo>
                    <a:pt x="39" y="34"/>
                  </a:moveTo>
                  <a:cubicBezTo>
                    <a:pt x="30" y="33"/>
                    <a:pt x="27" y="29"/>
                    <a:pt x="21" y="25"/>
                  </a:cubicBezTo>
                  <a:cubicBezTo>
                    <a:pt x="15" y="22"/>
                    <a:pt x="17" y="37"/>
                    <a:pt x="8" y="25"/>
                  </a:cubicBezTo>
                  <a:cubicBezTo>
                    <a:pt x="0" y="12"/>
                    <a:pt x="13" y="19"/>
                    <a:pt x="16" y="18"/>
                  </a:cubicBezTo>
                  <a:cubicBezTo>
                    <a:pt x="20" y="16"/>
                    <a:pt x="13" y="12"/>
                    <a:pt x="11" y="10"/>
                  </a:cubicBezTo>
                  <a:cubicBezTo>
                    <a:pt x="9" y="9"/>
                    <a:pt x="11" y="0"/>
                    <a:pt x="15" y="0"/>
                  </a:cubicBezTo>
                  <a:cubicBezTo>
                    <a:pt x="19" y="0"/>
                    <a:pt x="36" y="5"/>
                    <a:pt x="46" y="14"/>
                  </a:cubicBezTo>
                  <a:cubicBezTo>
                    <a:pt x="56" y="22"/>
                    <a:pt x="68" y="29"/>
                    <a:pt x="64" y="30"/>
                  </a:cubicBezTo>
                  <a:cubicBezTo>
                    <a:pt x="60" y="31"/>
                    <a:pt x="39" y="34"/>
                    <a:pt x="3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 name="Freeform 116"/>
            <p:cNvSpPr/>
            <p:nvPr/>
          </p:nvSpPr>
          <p:spPr bwMode="auto">
            <a:xfrm>
              <a:off x="1373187" y="1311276"/>
              <a:ext cx="409575" cy="265113"/>
            </a:xfrm>
            <a:custGeom>
              <a:avLst/>
              <a:gdLst>
                <a:gd name="T0" fmla="*/ 153 w 153"/>
                <a:gd name="T1" fmla="*/ 68 h 99"/>
                <a:gd name="T2" fmla="*/ 136 w 153"/>
                <a:gd name="T3" fmla="*/ 54 h 99"/>
                <a:gd name="T4" fmla="*/ 123 w 153"/>
                <a:gd name="T5" fmla="*/ 43 h 99"/>
                <a:gd name="T6" fmla="*/ 128 w 153"/>
                <a:gd name="T7" fmla="*/ 23 h 99"/>
                <a:gd name="T8" fmla="*/ 133 w 153"/>
                <a:gd name="T9" fmla="*/ 0 h 99"/>
                <a:gd name="T10" fmla="*/ 115 w 153"/>
                <a:gd name="T11" fmla="*/ 0 h 99"/>
                <a:gd name="T12" fmla="*/ 106 w 153"/>
                <a:gd name="T13" fmla="*/ 9 h 99"/>
                <a:gd name="T14" fmla="*/ 99 w 153"/>
                <a:gd name="T15" fmla="*/ 20 h 99"/>
                <a:gd name="T16" fmla="*/ 93 w 153"/>
                <a:gd name="T17" fmla="*/ 35 h 99"/>
                <a:gd name="T18" fmla="*/ 89 w 153"/>
                <a:gd name="T19" fmla="*/ 22 h 99"/>
                <a:gd name="T20" fmla="*/ 85 w 153"/>
                <a:gd name="T21" fmla="*/ 18 h 99"/>
                <a:gd name="T22" fmla="*/ 74 w 153"/>
                <a:gd name="T23" fmla="*/ 21 h 99"/>
                <a:gd name="T24" fmla="*/ 68 w 153"/>
                <a:gd name="T25" fmla="*/ 18 h 99"/>
                <a:gd name="T26" fmla="*/ 66 w 153"/>
                <a:gd name="T27" fmla="*/ 16 h 99"/>
                <a:gd name="T28" fmla="*/ 57 w 153"/>
                <a:gd name="T29" fmla="*/ 15 h 99"/>
                <a:gd name="T30" fmla="*/ 45 w 153"/>
                <a:gd name="T31" fmla="*/ 19 h 99"/>
                <a:gd name="T32" fmla="*/ 43 w 153"/>
                <a:gd name="T33" fmla="*/ 6 h 99"/>
                <a:gd name="T34" fmla="*/ 35 w 153"/>
                <a:gd name="T35" fmla="*/ 12 h 99"/>
                <a:gd name="T36" fmla="*/ 19 w 153"/>
                <a:gd name="T37" fmla="*/ 19 h 99"/>
                <a:gd name="T38" fmla="*/ 0 w 153"/>
                <a:gd name="T39" fmla="*/ 37 h 99"/>
                <a:gd name="T40" fmla="*/ 7 w 153"/>
                <a:gd name="T41" fmla="*/ 45 h 99"/>
                <a:gd name="T42" fmla="*/ 3 w 153"/>
                <a:gd name="T43" fmla="*/ 56 h 99"/>
                <a:gd name="T44" fmla="*/ 14 w 153"/>
                <a:gd name="T45" fmla="*/ 60 h 99"/>
                <a:gd name="T46" fmla="*/ 3 w 153"/>
                <a:gd name="T47" fmla="*/ 72 h 99"/>
                <a:gd name="T48" fmla="*/ 19 w 153"/>
                <a:gd name="T49" fmla="*/ 83 h 99"/>
                <a:gd name="T50" fmla="*/ 35 w 153"/>
                <a:gd name="T51" fmla="*/ 86 h 99"/>
                <a:gd name="T52" fmla="*/ 54 w 153"/>
                <a:gd name="T53" fmla="*/ 93 h 99"/>
                <a:gd name="T54" fmla="*/ 73 w 153"/>
                <a:gd name="T55" fmla="*/ 84 h 99"/>
                <a:gd name="T56" fmla="*/ 95 w 153"/>
                <a:gd name="T57" fmla="*/ 84 h 99"/>
                <a:gd name="T58" fmla="*/ 113 w 153"/>
                <a:gd name="T59" fmla="*/ 83 h 99"/>
                <a:gd name="T60" fmla="*/ 132 w 153"/>
                <a:gd name="T61" fmla="*/ 88 h 99"/>
                <a:gd name="T62" fmla="*/ 139 w 153"/>
                <a:gd name="T63" fmla="*/ 80 h 99"/>
                <a:gd name="T64" fmla="*/ 128 w 153"/>
                <a:gd name="T65" fmla="*/ 75 h 99"/>
                <a:gd name="T66" fmla="*/ 153 w 153"/>
                <a:gd name="T67" fmla="*/ 6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3" h="99">
                  <a:moveTo>
                    <a:pt x="153" y="68"/>
                  </a:moveTo>
                  <a:cubicBezTo>
                    <a:pt x="145" y="64"/>
                    <a:pt x="149" y="60"/>
                    <a:pt x="136" y="54"/>
                  </a:cubicBezTo>
                  <a:cubicBezTo>
                    <a:pt x="123" y="49"/>
                    <a:pt x="123" y="56"/>
                    <a:pt x="123" y="43"/>
                  </a:cubicBezTo>
                  <a:cubicBezTo>
                    <a:pt x="123" y="30"/>
                    <a:pt x="127" y="29"/>
                    <a:pt x="128" y="23"/>
                  </a:cubicBezTo>
                  <a:cubicBezTo>
                    <a:pt x="130" y="18"/>
                    <a:pt x="133" y="0"/>
                    <a:pt x="133" y="0"/>
                  </a:cubicBezTo>
                  <a:cubicBezTo>
                    <a:pt x="133" y="0"/>
                    <a:pt x="125" y="1"/>
                    <a:pt x="115" y="0"/>
                  </a:cubicBezTo>
                  <a:cubicBezTo>
                    <a:pt x="104" y="0"/>
                    <a:pt x="106" y="8"/>
                    <a:pt x="106" y="9"/>
                  </a:cubicBezTo>
                  <a:cubicBezTo>
                    <a:pt x="107" y="10"/>
                    <a:pt x="99" y="20"/>
                    <a:pt x="99" y="20"/>
                  </a:cubicBezTo>
                  <a:cubicBezTo>
                    <a:pt x="93" y="35"/>
                    <a:pt x="93" y="35"/>
                    <a:pt x="93" y="35"/>
                  </a:cubicBezTo>
                  <a:cubicBezTo>
                    <a:pt x="89" y="30"/>
                    <a:pt x="89" y="22"/>
                    <a:pt x="89" y="22"/>
                  </a:cubicBezTo>
                  <a:cubicBezTo>
                    <a:pt x="89" y="22"/>
                    <a:pt x="87" y="19"/>
                    <a:pt x="85" y="18"/>
                  </a:cubicBezTo>
                  <a:cubicBezTo>
                    <a:pt x="83" y="18"/>
                    <a:pt x="74" y="21"/>
                    <a:pt x="74" y="21"/>
                  </a:cubicBezTo>
                  <a:cubicBezTo>
                    <a:pt x="74" y="21"/>
                    <a:pt x="70" y="21"/>
                    <a:pt x="68" y="18"/>
                  </a:cubicBezTo>
                  <a:cubicBezTo>
                    <a:pt x="66" y="16"/>
                    <a:pt x="70" y="18"/>
                    <a:pt x="66" y="16"/>
                  </a:cubicBezTo>
                  <a:cubicBezTo>
                    <a:pt x="61" y="14"/>
                    <a:pt x="62" y="11"/>
                    <a:pt x="57" y="15"/>
                  </a:cubicBezTo>
                  <a:cubicBezTo>
                    <a:pt x="52" y="19"/>
                    <a:pt x="49" y="26"/>
                    <a:pt x="45" y="19"/>
                  </a:cubicBezTo>
                  <a:cubicBezTo>
                    <a:pt x="41" y="12"/>
                    <a:pt x="46" y="6"/>
                    <a:pt x="43" y="6"/>
                  </a:cubicBezTo>
                  <a:cubicBezTo>
                    <a:pt x="40" y="7"/>
                    <a:pt x="44" y="10"/>
                    <a:pt x="35" y="12"/>
                  </a:cubicBezTo>
                  <a:cubicBezTo>
                    <a:pt x="25" y="14"/>
                    <a:pt x="24" y="14"/>
                    <a:pt x="19" y="19"/>
                  </a:cubicBezTo>
                  <a:cubicBezTo>
                    <a:pt x="14" y="23"/>
                    <a:pt x="0" y="35"/>
                    <a:pt x="0" y="37"/>
                  </a:cubicBezTo>
                  <a:cubicBezTo>
                    <a:pt x="0" y="39"/>
                    <a:pt x="9" y="43"/>
                    <a:pt x="7" y="45"/>
                  </a:cubicBezTo>
                  <a:cubicBezTo>
                    <a:pt x="5" y="48"/>
                    <a:pt x="3" y="56"/>
                    <a:pt x="3" y="56"/>
                  </a:cubicBezTo>
                  <a:cubicBezTo>
                    <a:pt x="3" y="56"/>
                    <a:pt x="12" y="60"/>
                    <a:pt x="14" y="60"/>
                  </a:cubicBezTo>
                  <a:cubicBezTo>
                    <a:pt x="16" y="61"/>
                    <a:pt x="1" y="72"/>
                    <a:pt x="3" y="72"/>
                  </a:cubicBezTo>
                  <a:cubicBezTo>
                    <a:pt x="6" y="73"/>
                    <a:pt x="19" y="83"/>
                    <a:pt x="19" y="83"/>
                  </a:cubicBezTo>
                  <a:cubicBezTo>
                    <a:pt x="19" y="83"/>
                    <a:pt x="29" y="82"/>
                    <a:pt x="35" y="86"/>
                  </a:cubicBezTo>
                  <a:cubicBezTo>
                    <a:pt x="40" y="90"/>
                    <a:pt x="46" y="99"/>
                    <a:pt x="54" y="93"/>
                  </a:cubicBezTo>
                  <a:cubicBezTo>
                    <a:pt x="63" y="88"/>
                    <a:pt x="62" y="87"/>
                    <a:pt x="73" y="84"/>
                  </a:cubicBezTo>
                  <a:cubicBezTo>
                    <a:pt x="84" y="81"/>
                    <a:pt x="90" y="87"/>
                    <a:pt x="95" y="84"/>
                  </a:cubicBezTo>
                  <a:cubicBezTo>
                    <a:pt x="101" y="81"/>
                    <a:pt x="113" y="83"/>
                    <a:pt x="113" y="83"/>
                  </a:cubicBezTo>
                  <a:cubicBezTo>
                    <a:pt x="113" y="83"/>
                    <a:pt x="114" y="91"/>
                    <a:pt x="132" y="88"/>
                  </a:cubicBezTo>
                  <a:cubicBezTo>
                    <a:pt x="150" y="85"/>
                    <a:pt x="145" y="80"/>
                    <a:pt x="139" y="80"/>
                  </a:cubicBezTo>
                  <a:cubicBezTo>
                    <a:pt x="133" y="80"/>
                    <a:pt x="125" y="75"/>
                    <a:pt x="128" y="75"/>
                  </a:cubicBezTo>
                  <a:cubicBezTo>
                    <a:pt x="131" y="75"/>
                    <a:pt x="153" y="68"/>
                    <a:pt x="153"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 name="Freeform 117"/>
            <p:cNvSpPr/>
            <p:nvPr/>
          </p:nvSpPr>
          <p:spPr bwMode="auto">
            <a:xfrm>
              <a:off x="1201737" y="1260476"/>
              <a:ext cx="265113" cy="187325"/>
            </a:xfrm>
            <a:custGeom>
              <a:avLst/>
              <a:gdLst>
                <a:gd name="T0" fmla="*/ 33 w 99"/>
                <a:gd name="T1" fmla="*/ 65 h 70"/>
                <a:gd name="T2" fmla="*/ 16 w 99"/>
                <a:gd name="T3" fmla="*/ 62 h 70"/>
                <a:gd name="T4" fmla="*/ 5 w 99"/>
                <a:gd name="T5" fmla="*/ 52 h 70"/>
                <a:gd name="T6" fmla="*/ 7 w 99"/>
                <a:gd name="T7" fmla="*/ 40 h 70"/>
                <a:gd name="T8" fmla="*/ 16 w 99"/>
                <a:gd name="T9" fmla="*/ 33 h 70"/>
                <a:gd name="T10" fmla="*/ 23 w 99"/>
                <a:gd name="T11" fmla="*/ 16 h 70"/>
                <a:gd name="T12" fmla="*/ 21 w 99"/>
                <a:gd name="T13" fmla="*/ 6 h 70"/>
                <a:gd name="T14" fmla="*/ 45 w 99"/>
                <a:gd name="T15" fmla="*/ 3 h 70"/>
                <a:gd name="T16" fmla="*/ 66 w 99"/>
                <a:gd name="T17" fmla="*/ 6 h 70"/>
                <a:gd name="T18" fmla="*/ 82 w 99"/>
                <a:gd name="T19" fmla="*/ 6 h 70"/>
                <a:gd name="T20" fmla="*/ 96 w 99"/>
                <a:gd name="T21" fmla="*/ 15 h 70"/>
                <a:gd name="T22" fmla="*/ 77 w 99"/>
                <a:gd name="T23" fmla="*/ 35 h 70"/>
                <a:gd name="T24" fmla="*/ 61 w 99"/>
                <a:gd name="T25" fmla="*/ 43 h 70"/>
                <a:gd name="T26" fmla="*/ 33 w 99"/>
                <a:gd name="T27"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70">
                  <a:moveTo>
                    <a:pt x="33" y="65"/>
                  </a:moveTo>
                  <a:cubicBezTo>
                    <a:pt x="28" y="70"/>
                    <a:pt x="20" y="65"/>
                    <a:pt x="16" y="62"/>
                  </a:cubicBezTo>
                  <a:cubicBezTo>
                    <a:pt x="12" y="58"/>
                    <a:pt x="11" y="54"/>
                    <a:pt x="5" y="52"/>
                  </a:cubicBezTo>
                  <a:cubicBezTo>
                    <a:pt x="0" y="49"/>
                    <a:pt x="4" y="42"/>
                    <a:pt x="7" y="40"/>
                  </a:cubicBezTo>
                  <a:cubicBezTo>
                    <a:pt x="10" y="39"/>
                    <a:pt x="16" y="33"/>
                    <a:pt x="16" y="33"/>
                  </a:cubicBezTo>
                  <a:cubicBezTo>
                    <a:pt x="16" y="33"/>
                    <a:pt x="25" y="18"/>
                    <a:pt x="23" y="16"/>
                  </a:cubicBezTo>
                  <a:cubicBezTo>
                    <a:pt x="20" y="14"/>
                    <a:pt x="19" y="9"/>
                    <a:pt x="21" y="6"/>
                  </a:cubicBezTo>
                  <a:cubicBezTo>
                    <a:pt x="23" y="4"/>
                    <a:pt x="41" y="0"/>
                    <a:pt x="45" y="3"/>
                  </a:cubicBezTo>
                  <a:cubicBezTo>
                    <a:pt x="49" y="6"/>
                    <a:pt x="64" y="10"/>
                    <a:pt x="66" y="6"/>
                  </a:cubicBezTo>
                  <a:cubicBezTo>
                    <a:pt x="68" y="2"/>
                    <a:pt x="77" y="4"/>
                    <a:pt x="82" y="6"/>
                  </a:cubicBezTo>
                  <a:cubicBezTo>
                    <a:pt x="86" y="8"/>
                    <a:pt x="99" y="13"/>
                    <a:pt x="96" y="15"/>
                  </a:cubicBezTo>
                  <a:cubicBezTo>
                    <a:pt x="93" y="18"/>
                    <a:pt x="87" y="32"/>
                    <a:pt x="77" y="35"/>
                  </a:cubicBezTo>
                  <a:cubicBezTo>
                    <a:pt x="68" y="37"/>
                    <a:pt x="65" y="39"/>
                    <a:pt x="61" y="43"/>
                  </a:cubicBezTo>
                  <a:cubicBezTo>
                    <a:pt x="58" y="47"/>
                    <a:pt x="33" y="65"/>
                    <a:pt x="3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2" name="Freeform 118"/>
            <p:cNvSpPr/>
            <p:nvPr/>
          </p:nvSpPr>
          <p:spPr bwMode="auto">
            <a:xfrm>
              <a:off x="1314450" y="1114426"/>
              <a:ext cx="198438" cy="96838"/>
            </a:xfrm>
            <a:custGeom>
              <a:avLst/>
              <a:gdLst>
                <a:gd name="T0" fmla="*/ 3 w 74"/>
                <a:gd name="T1" fmla="*/ 30 h 36"/>
                <a:gd name="T2" fmla="*/ 27 w 74"/>
                <a:gd name="T3" fmla="*/ 31 h 36"/>
                <a:gd name="T4" fmla="*/ 44 w 74"/>
                <a:gd name="T5" fmla="*/ 23 h 36"/>
                <a:gd name="T6" fmla="*/ 64 w 74"/>
                <a:gd name="T7" fmla="*/ 20 h 36"/>
                <a:gd name="T8" fmla="*/ 71 w 74"/>
                <a:gd name="T9" fmla="*/ 4 h 36"/>
                <a:gd name="T10" fmla="*/ 55 w 74"/>
                <a:gd name="T11" fmla="*/ 5 h 36"/>
                <a:gd name="T12" fmla="*/ 31 w 74"/>
                <a:gd name="T13" fmla="*/ 7 h 36"/>
                <a:gd name="T14" fmla="*/ 20 w 74"/>
                <a:gd name="T15" fmla="*/ 16 h 36"/>
                <a:gd name="T16" fmla="*/ 3 w 74"/>
                <a:gd name="T17"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6">
                  <a:moveTo>
                    <a:pt x="3" y="30"/>
                  </a:moveTo>
                  <a:cubicBezTo>
                    <a:pt x="0" y="36"/>
                    <a:pt x="21" y="34"/>
                    <a:pt x="27" y="31"/>
                  </a:cubicBezTo>
                  <a:cubicBezTo>
                    <a:pt x="32" y="28"/>
                    <a:pt x="30" y="22"/>
                    <a:pt x="44" y="23"/>
                  </a:cubicBezTo>
                  <a:cubicBezTo>
                    <a:pt x="57" y="24"/>
                    <a:pt x="62" y="22"/>
                    <a:pt x="64" y="20"/>
                  </a:cubicBezTo>
                  <a:cubicBezTo>
                    <a:pt x="66" y="18"/>
                    <a:pt x="74" y="8"/>
                    <a:pt x="71" y="4"/>
                  </a:cubicBezTo>
                  <a:cubicBezTo>
                    <a:pt x="69" y="0"/>
                    <a:pt x="58" y="5"/>
                    <a:pt x="55" y="5"/>
                  </a:cubicBezTo>
                  <a:cubicBezTo>
                    <a:pt x="51" y="5"/>
                    <a:pt x="34" y="7"/>
                    <a:pt x="31" y="7"/>
                  </a:cubicBezTo>
                  <a:cubicBezTo>
                    <a:pt x="29" y="8"/>
                    <a:pt x="22" y="14"/>
                    <a:pt x="20" y="16"/>
                  </a:cubicBezTo>
                  <a:cubicBezTo>
                    <a:pt x="18" y="18"/>
                    <a:pt x="5" y="22"/>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3" name="Freeform 119"/>
            <p:cNvSpPr/>
            <p:nvPr/>
          </p:nvSpPr>
          <p:spPr bwMode="auto">
            <a:xfrm>
              <a:off x="1520825" y="1079501"/>
              <a:ext cx="153988" cy="63500"/>
            </a:xfrm>
            <a:custGeom>
              <a:avLst/>
              <a:gdLst>
                <a:gd name="T0" fmla="*/ 4 w 58"/>
                <a:gd name="T1" fmla="*/ 3 h 24"/>
                <a:gd name="T2" fmla="*/ 16 w 58"/>
                <a:gd name="T3" fmla="*/ 6 h 24"/>
                <a:gd name="T4" fmla="*/ 44 w 58"/>
                <a:gd name="T5" fmla="*/ 6 h 24"/>
                <a:gd name="T6" fmla="*/ 50 w 58"/>
                <a:gd name="T7" fmla="*/ 14 h 24"/>
                <a:gd name="T8" fmla="*/ 37 w 58"/>
                <a:gd name="T9" fmla="*/ 22 h 24"/>
                <a:gd name="T10" fmla="*/ 15 w 58"/>
                <a:gd name="T11" fmla="*/ 16 h 24"/>
                <a:gd name="T12" fmla="*/ 0 w 58"/>
                <a:gd name="T13" fmla="*/ 12 h 24"/>
                <a:gd name="T14" fmla="*/ 4 w 58"/>
                <a:gd name="T15" fmla="*/ 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4">
                  <a:moveTo>
                    <a:pt x="4" y="3"/>
                  </a:moveTo>
                  <a:cubicBezTo>
                    <a:pt x="8" y="0"/>
                    <a:pt x="11" y="2"/>
                    <a:pt x="16" y="6"/>
                  </a:cubicBezTo>
                  <a:cubicBezTo>
                    <a:pt x="21" y="11"/>
                    <a:pt x="38" y="3"/>
                    <a:pt x="44" y="6"/>
                  </a:cubicBezTo>
                  <a:cubicBezTo>
                    <a:pt x="49" y="10"/>
                    <a:pt x="58" y="8"/>
                    <a:pt x="50" y="14"/>
                  </a:cubicBezTo>
                  <a:cubicBezTo>
                    <a:pt x="41" y="21"/>
                    <a:pt x="44" y="24"/>
                    <a:pt x="37" y="22"/>
                  </a:cubicBezTo>
                  <a:cubicBezTo>
                    <a:pt x="29" y="19"/>
                    <a:pt x="23" y="19"/>
                    <a:pt x="15" y="16"/>
                  </a:cubicBezTo>
                  <a:cubicBezTo>
                    <a:pt x="7" y="12"/>
                    <a:pt x="0" y="12"/>
                    <a:pt x="0" y="12"/>
                  </a:cubicBez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4" name="Freeform 120"/>
            <p:cNvSpPr/>
            <p:nvPr/>
          </p:nvSpPr>
          <p:spPr bwMode="auto">
            <a:xfrm>
              <a:off x="1584325" y="1036638"/>
              <a:ext cx="85725" cy="58738"/>
            </a:xfrm>
            <a:custGeom>
              <a:avLst/>
              <a:gdLst>
                <a:gd name="T0" fmla="*/ 2 w 32"/>
                <a:gd name="T1" fmla="*/ 18 h 22"/>
                <a:gd name="T2" fmla="*/ 27 w 32"/>
                <a:gd name="T3" fmla="*/ 16 h 22"/>
                <a:gd name="T4" fmla="*/ 13 w 32"/>
                <a:gd name="T5" fmla="*/ 3 h 22"/>
                <a:gd name="T6" fmla="*/ 0 w 32"/>
                <a:gd name="T7" fmla="*/ 9 h 22"/>
                <a:gd name="T8" fmla="*/ 2 w 32"/>
                <a:gd name="T9" fmla="*/ 18 h 22"/>
              </a:gdLst>
              <a:ahLst/>
              <a:cxnLst>
                <a:cxn ang="0">
                  <a:pos x="T0" y="T1"/>
                </a:cxn>
                <a:cxn ang="0">
                  <a:pos x="T2" y="T3"/>
                </a:cxn>
                <a:cxn ang="0">
                  <a:pos x="T4" y="T5"/>
                </a:cxn>
                <a:cxn ang="0">
                  <a:pos x="T6" y="T7"/>
                </a:cxn>
                <a:cxn ang="0">
                  <a:pos x="T8" y="T9"/>
                </a:cxn>
              </a:cxnLst>
              <a:rect l="0" t="0" r="r" b="b"/>
              <a:pathLst>
                <a:path w="32" h="22">
                  <a:moveTo>
                    <a:pt x="2" y="18"/>
                  </a:moveTo>
                  <a:cubicBezTo>
                    <a:pt x="7" y="17"/>
                    <a:pt x="22" y="22"/>
                    <a:pt x="27" y="16"/>
                  </a:cubicBezTo>
                  <a:cubicBezTo>
                    <a:pt x="32" y="9"/>
                    <a:pt x="19" y="0"/>
                    <a:pt x="13" y="3"/>
                  </a:cubicBezTo>
                  <a:cubicBezTo>
                    <a:pt x="8" y="5"/>
                    <a:pt x="0" y="9"/>
                    <a:pt x="0" y="9"/>
                  </a:cubicBezTo>
                  <a:lnTo>
                    <a:pt x="2"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5" name="Freeform 121"/>
            <p:cNvSpPr/>
            <p:nvPr/>
          </p:nvSpPr>
          <p:spPr bwMode="auto">
            <a:xfrm>
              <a:off x="1428750" y="1157288"/>
              <a:ext cx="304800" cy="125413"/>
            </a:xfrm>
            <a:custGeom>
              <a:avLst/>
              <a:gdLst>
                <a:gd name="T0" fmla="*/ 75 w 114"/>
                <a:gd name="T1" fmla="*/ 17 h 47"/>
                <a:gd name="T2" fmla="*/ 60 w 114"/>
                <a:gd name="T3" fmla="*/ 17 h 47"/>
                <a:gd name="T4" fmla="*/ 38 w 114"/>
                <a:gd name="T5" fmla="*/ 8 h 47"/>
                <a:gd name="T6" fmla="*/ 14 w 114"/>
                <a:gd name="T7" fmla="*/ 12 h 47"/>
                <a:gd name="T8" fmla="*/ 5 w 114"/>
                <a:gd name="T9" fmla="*/ 24 h 47"/>
                <a:gd name="T10" fmla="*/ 5 w 114"/>
                <a:gd name="T11" fmla="*/ 28 h 47"/>
                <a:gd name="T12" fmla="*/ 26 w 114"/>
                <a:gd name="T13" fmla="*/ 27 h 47"/>
                <a:gd name="T14" fmla="*/ 43 w 114"/>
                <a:gd name="T15" fmla="*/ 33 h 47"/>
                <a:gd name="T16" fmla="*/ 34 w 114"/>
                <a:gd name="T17" fmla="*/ 37 h 47"/>
                <a:gd name="T18" fmla="*/ 49 w 114"/>
                <a:gd name="T19" fmla="*/ 42 h 47"/>
                <a:gd name="T20" fmla="*/ 67 w 114"/>
                <a:gd name="T21" fmla="*/ 35 h 47"/>
                <a:gd name="T22" fmla="*/ 90 w 114"/>
                <a:gd name="T23" fmla="*/ 35 h 47"/>
                <a:gd name="T24" fmla="*/ 108 w 114"/>
                <a:gd name="T25" fmla="*/ 27 h 47"/>
                <a:gd name="T26" fmla="*/ 112 w 114"/>
                <a:gd name="T27" fmla="*/ 19 h 47"/>
                <a:gd name="T28" fmla="*/ 106 w 114"/>
                <a:gd name="T29" fmla="*/ 14 h 47"/>
                <a:gd name="T30" fmla="*/ 98 w 114"/>
                <a:gd name="T31" fmla="*/ 14 h 47"/>
                <a:gd name="T32" fmla="*/ 92 w 114"/>
                <a:gd name="T33" fmla="*/ 7 h 47"/>
                <a:gd name="T34" fmla="*/ 86 w 114"/>
                <a:gd name="T35" fmla="*/ 0 h 47"/>
                <a:gd name="T36" fmla="*/ 69 w 114"/>
                <a:gd name="T37" fmla="*/ 4 h 47"/>
                <a:gd name="T38" fmla="*/ 75 w 114"/>
                <a:gd name="T39"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47">
                  <a:moveTo>
                    <a:pt x="75" y="17"/>
                  </a:moveTo>
                  <a:cubicBezTo>
                    <a:pt x="69" y="18"/>
                    <a:pt x="65" y="26"/>
                    <a:pt x="60" y="17"/>
                  </a:cubicBezTo>
                  <a:cubicBezTo>
                    <a:pt x="55" y="8"/>
                    <a:pt x="42" y="6"/>
                    <a:pt x="38" y="8"/>
                  </a:cubicBezTo>
                  <a:cubicBezTo>
                    <a:pt x="33" y="10"/>
                    <a:pt x="13" y="8"/>
                    <a:pt x="14" y="12"/>
                  </a:cubicBezTo>
                  <a:cubicBezTo>
                    <a:pt x="14" y="17"/>
                    <a:pt x="9" y="24"/>
                    <a:pt x="5" y="24"/>
                  </a:cubicBezTo>
                  <a:cubicBezTo>
                    <a:pt x="0" y="25"/>
                    <a:pt x="3" y="27"/>
                    <a:pt x="5" y="28"/>
                  </a:cubicBezTo>
                  <a:cubicBezTo>
                    <a:pt x="8" y="29"/>
                    <a:pt x="11" y="24"/>
                    <a:pt x="26" y="27"/>
                  </a:cubicBezTo>
                  <a:cubicBezTo>
                    <a:pt x="41" y="31"/>
                    <a:pt x="45" y="31"/>
                    <a:pt x="43" y="33"/>
                  </a:cubicBezTo>
                  <a:cubicBezTo>
                    <a:pt x="41" y="36"/>
                    <a:pt x="31" y="35"/>
                    <a:pt x="34" y="37"/>
                  </a:cubicBezTo>
                  <a:cubicBezTo>
                    <a:pt x="37" y="39"/>
                    <a:pt x="41" y="47"/>
                    <a:pt x="49" y="42"/>
                  </a:cubicBezTo>
                  <a:cubicBezTo>
                    <a:pt x="58" y="37"/>
                    <a:pt x="59" y="35"/>
                    <a:pt x="67" y="35"/>
                  </a:cubicBezTo>
                  <a:cubicBezTo>
                    <a:pt x="75" y="35"/>
                    <a:pt x="73" y="40"/>
                    <a:pt x="90" y="35"/>
                  </a:cubicBezTo>
                  <a:cubicBezTo>
                    <a:pt x="107" y="31"/>
                    <a:pt x="108" y="27"/>
                    <a:pt x="108" y="27"/>
                  </a:cubicBezTo>
                  <a:cubicBezTo>
                    <a:pt x="108" y="27"/>
                    <a:pt x="114" y="22"/>
                    <a:pt x="112" y="19"/>
                  </a:cubicBezTo>
                  <a:cubicBezTo>
                    <a:pt x="110" y="16"/>
                    <a:pt x="108" y="14"/>
                    <a:pt x="106" y="14"/>
                  </a:cubicBezTo>
                  <a:cubicBezTo>
                    <a:pt x="104" y="14"/>
                    <a:pt x="103" y="17"/>
                    <a:pt x="98" y="14"/>
                  </a:cubicBezTo>
                  <a:cubicBezTo>
                    <a:pt x="93" y="10"/>
                    <a:pt x="95" y="14"/>
                    <a:pt x="92" y="7"/>
                  </a:cubicBezTo>
                  <a:cubicBezTo>
                    <a:pt x="89" y="0"/>
                    <a:pt x="91" y="0"/>
                    <a:pt x="86" y="0"/>
                  </a:cubicBezTo>
                  <a:cubicBezTo>
                    <a:pt x="80" y="0"/>
                    <a:pt x="62" y="2"/>
                    <a:pt x="69" y="4"/>
                  </a:cubicBezTo>
                  <a:cubicBezTo>
                    <a:pt x="76" y="7"/>
                    <a:pt x="75" y="17"/>
                    <a:pt x="7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6" name="Freeform 122"/>
            <p:cNvSpPr/>
            <p:nvPr/>
          </p:nvSpPr>
          <p:spPr bwMode="auto">
            <a:xfrm>
              <a:off x="1779587" y="1282701"/>
              <a:ext cx="157163" cy="160338"/>
            </a:xfrm>
            <a:custGeom>
              <a:avLst/>
              <a:gdLst>
                <a:gd name="T0" fmla="*/ 40 w 59"/>
                <a:gd name="T1" fmla="*/ 20 h 60"/>
                <a:gd name="T2" fmla="*/ 51 w 59"/>
                <a:gd name="T3" fmla="*/ 9 h 60"/>
                <a:gd name="T4" fmla="*/ 32 w 59"/>
                <a:gd name="T5" fmla="*/ 4 h 60"/>
                <a:gd name="T6" fmla="*/ 11 w 59"/>
                <a:gd name="T7" fmla="*/ 10 h 60"/>
                <a:gd name="T8" fmla="*/ 11 w 59"/>
                <a:gd name="T9" fmla="*/ 21 h 60"/>
                <a:gd name="T10" fmla="*/ 0 w 59"/>
                <a:gd name="T11" fmla="*/ 26 h 60"/>
                <a:gd name="T12" fmla="*/ 4 w 59"/>
                <a:gd name="T13" fmla="*/ 40 h 60"/>
                <a:gd name="T14" fmla="*/ 16 w 59"/>
                <a:gd name="T15" fmla="*/ 50 h 60"/>
                <a:gd name="T16" fmla="*/ 22 w 59"/>
                <a:gd name="T17" fmla="*/ 59 h 60"/>
                <a:gd name="T18" fmla="*/ 34 w 59"/>
                <a:gd name="T19" fmla="*/ 52 h 60"/>
                <a:gd name="T20" fmla="*/ 44 w 59"/>
                <a:gd name="T21" fmla="*/ 49 h 60"/>
                <a:gd name="T22" fmla="*/ 46 w 59"/>
                <a:gd name="T23" fmla="*/ 42 h 60"/>
                <a:gd name="T24" fmla="*/ 47 w 59"/>
                <a:gd name="T25" fmla="*/ 31 h 60"/>
                <a:gd name="T26" fmla="*/ 40 w 59"/>
                <a:gd name="T27"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60">
                  <a:moveTo>
                    <a:pt x="40" y="20"/>
                  </a:moveTo>
                  <a:cubicBezTo>
                    <a:pt x="32" y="19"/>
                    <a:pt x="59" y="9"/>
                    <a:pt x="51" y="9"/>
                  </a:cubicBezTo>
                  <a:cubicBezTo>
                    <a:pt x="43" y="9"/>
                    <a:pt x="37" y="0"/>
                    <a:pt x="32" y="4"/>
                  </a:cubicBezTo>
                  <a:cubicBezTo>
                    <a:pt x="27" y="8"/>
                    <a:pt x="11" y="10"/>
                    <a:pt x="11" y="10"/>
                  </a:cubicBezTo>
                  <a:cubicBezTo>
                    <a:pt x="11" y="21"/>
                    <a:pt x="11" y="21"/>
                    <a:pt x="11" y="21"/>
                  </a:cubicBezTo>
                  <a:cubicBezTo>
                    <a:pt x="0" y="26"/>
                    <a:pt x="0" y="26"/>
                    <a:pt x="0" y="26"/>
                  </a:cubicBezTo>
                  <a:cubicBezTo>
                    <a:pt x="0" y="26"/>
                    <a:pt x="0" y="36"/>
                    <a:pt x="4" y="40"/>
                  </a:cubicBezTo>
                  <a:cubicBezTo>
                    <a:pt x="9" y="43"/>
                    <a:pt x="20" y="46"/>
                    <a:pt x="16" y="50"/>
                  </a:cubicBezTo>
                  <a:cubicBezTo>
                    <a:pt x="12" y="53"/>
                    <a:pt x="25" y="59"/>
                    <a:pt x="22" y="59"/>
                  </a:cubicBezTo>
                  <a:cubicBezTo>
                    <a:pt x="19" y="60"/>
                    <a:pt x="26" y="55"/>
                    <a:pt x="34" y="52"/>
                  </a:cubicBezTo>
                  <a:cubicBezTo>
                    <a:pt x="41" y="50"/>
                    <a:pt x="45" y="48"/>
                    <a:pt x="44" y="49"/>
                  </a:cubicBezTo>
                  <a:cubicBezTo>
                    <a:pt x="44" y="50"/>
                    <a:pt x="45" y="45"/>
                    <a:pt x="46" y="42"/>
                  </a:cubicBezTo>
                  <a:cubicBezTo>
                    <a:pt x="47" y="38"/>
                    <a:pt x="47" y="31"/>
                    <a:pt x="47" y="31"/>
                  </a:cubicBezTo>
                  <a:cubicBezTo>
                    <a:pt x="47" y="31"/>
                    <a:pt x="50" y="21"/>
                    <a:pt x="4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7" name="Freeform 123"/>
            <p:cNvSpPr/>
            <p:nvPr/>
          </p:nvSpPr>
          <p:spPr bwMode="auto">
            <a:xfrm>
              <a:off x="1755775" y="1152526"/>
              <a:ext cx="254000" cy="125413"/>
            </a:xfrm>
            <a:custGeom>
              <a:avLst/>
              <a:gdLst>
                <a:gd name="T0" fmla="*/ 21 w 95"/>
                <a:gd name="T1" fmla="*/ 14 h 47"/>
                <a:gd name="T2" fmla="*/ 6 w 95"/>
                <a:gd name="T3" fmla="*/ 4 h 47"/>
                <a:gd name="T4" fmla="*/ 7 w 95"/>
                <a:gd name="T5" fmla="*/ 16 h 47"/>
                <a:gd name="T6" fmla="*/ 5 w 95"/>
                <a:gd name="T7" fmla="*/ 27 h 47"/>
                <a:gd name="T8" fmla="*/ 12 w 95"/>
                <a:gd name="T9" fmla="*/ 34 h 47"/>
                <a:gd name="T10" fmla="*/ 19 w 95"/>
                <a:gd name="T11" fmla="*/ 44 h 47"/>
                <a:gd name="T12" fmla="*/ 59 w 95"/>
                <a:gd name="T13" fmla="*/ 42 h 47"/>
                <a:gd name="T14" fmla="*/ 82 w 95"/>
                <a:gd name="T15" fmla="*/ 40 h 47"/>
                <a:gd name="T16" fmla="*/ 95 w 95"/>
                <a:gd name="T17" fmla="*/ 35 h 47"/>
                <a:gd name="T18" fmla="*/ 86 w 95"/>
                <a:gd name="T19" fmla="*/ 18 h 47"/>
                <a:gd name="T20" fmla="*/ 75 w 95"/>
                <a:gd name="T21" fmla="*/ 23 h 47"/>
                <a:gd name="T22" fmla="*/ 64 w 95"/>
                <a:gd name="T23" fmla="*/ 12 h 47"/>
                <a:gd name="T24" fmla="*/ 61 w 95"/>
                <a:gd name="T25" fmla="*/ 2 h 47"/>
                <a:gd name="T26" fmla="*/ 40 w 95"/>
                <a:gd name="T27" fmla="*/ 2 h 47"/>
                <a:gd name="T28" fmla="*/ 26 w 95"/>
                <a:gd name="T29" fmla="*/ 3 h 47"/>
                <a:gd name="T30" fmla="*/ 21 w 95"/>
                <a:gd name="T31"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47">
                  <a:moveTo>
                    <a:pt x="21" y="14"/>
                  </a:moveTo>
                  <a:cubicBezTo>
                    <a:pt x="15" y="8"/>
                    <a:pt x="10" y="3"/>
                    <a:pt x="6" y="4"/>
                  </a:cubicBezTo>
                  <a:cubicBezTo>
                    <a:pt x="3" y="4"/>
                    <a:pt x="9" y="12"/>
                    <a:pt x="7" y="16"/>
                  </a:cubicBezTo>
                  <a:cubicBezTo>
                    <a:pt x="6" y="19"/>
                    <a:pt x="10" y="26"/>
                    <a:pt x="5" y="27"/>
                  </a:cubicBezTo>
                  <a:cubicBezTo>
                    <a:pt x="0" y="29"/>
                    <a:pt x="5" y="27"/>
                    <a:pt x="12" y="34"/>
                  </a:cubicBezTo>
                  <a:cubicBezTo>
                    <a:pt x="18" y="41"/>
                    <a:pt x="5" y="47"/>
                    <a:pt x="19" y="44"/>
                  </a:cubicBezTo>
                  <a:cubicBezTo>
                    <a:pt x="32" y="41"/>
                    <a:pt x="46" y="43"/>
                    <a:pt x="59" y="42"/>
                  </a:cubicBezTo>
                  <a:cubicBezTo>
                    <a:pt x="71" y="41"/>
                    <a:pt x="82" y="40"/>
                    <a:pt x="82" y="40"/>
                  </a:cubicBezTo>
                  <a:cubicBezTo>
                    <a:pt x="95" y="35"/>
                    <a:pt x="95" y="35"/>
                    <a:pt x="95" y="35"/>
                  </a:cubicBezTo>
                  <a:cubicBezTo>
                    <a:pt x="95" y="35"/>
                    <a:pt x="89" y="20"/>
                    <a:pt x="86" y="18"/>
                  </a:cubicBezTo>
                  <a:cubicBezTo>
                    <a:pt x="83" y="16"/>
                    <a:pt x="75" y="23"/>
                    <a:pt x="75" y="23"/>
                  </a:cubicBezTo>
                  <a:cubicBezTo>
                    <a:pt x="75" y="23"/>
                    <a:pt x="64" y="14"/>
                    <a:pt x="64" y="12"/>
                  </a:cubicBezTo>
                  <a:cubicBezTo>
                    <a:pt x="64" y="9"/>
                    <a:pt x="65" y="4"/>
                    <a:pt x="61" y="2"/>
                  </a:cubicBezTo>
                  <a:cubicBezTo>
                    <a:pt x="57" y="1"/>
                    <a:pt x="47" y="2"/>
                    <a:pt x="40" y="2"/>
                  </a:cubicBezTo>
                  <a:cubicBezTo>
                    <a:pt x="34" y="2"/>
                    <a:pt x="26" y="0"/>
                    <a:pt x="26" y="3"/>
                  </a:cubicBezTo>
                  <a:cubicBezTo>
                    <a:pt x="26" y="6"/>
                    <a:pt x="21" y="14"/>
                    <a:pt x="2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8" name="Freeform 124"/>
            <p:cNvSpPr/>
            <p:nvPr/>
          </p:nvSpPr>
          <p:spPr bwMode="auto">
            <a:xfrm>
              <a:off x="2038350" y="1298576"/>
              <a:ext cx="660400" cy="614363"/>
            </a:xfrm>
            <a:custGeom>
              <a:avLst/>
              <a:gdLst>
                <a:gd name="T0" fmla="*/ 57 w 247"/>
                <a:gd name="T1" fmla="*/ 3 h 230"/>
                <a:gd name="T2" fmla="*/ 35 w 247"/>
                <a:gd name="T3" fmla="*/ 6 h 230"/>
                <a:gd name="T4" fmla="*/ 14 w 247"/>
                <a:gd name="T5" fmla="*/ 26 h 230"/>
                <a:gd name="T6" fmla="*/ 20 w 247"/>
                <a:gd name="T7" fmla="*/ 56 h 230"/>
                <a:gd name="T8" fmla="*/ 22 w 247"/>
                <a:gd name="T9" fmla="*/ 76 h 230"/>
                <a:gd name="T10" fmla="*/ 73 w 247"/>
                <a:gd name="T11" fmla="*/ 71 h 230"/>
                <a:gd name="T12" fmla="*/ 113 w 247"/>
                <a:gd name="T13" fmla="*/ 69 h 230"/>
                <a:gd name="T14" fmla="*/ 121 w 247"/>
                <a:gd name="T15" fmla="*/ 94 h 230"/>
                <a:gd name="T16" fmla="*/ 121 w 247"/>
                <a:gd name="T17" fmla="*/ 107 h 230"/>
                <a:gd name="T18" fmla="*/ 149 w 247"/>
                <a:gd name="T19" fmla="*/ 107 h 230"/>
                <a:gd name="T20" fmla="*/ 143 w 247"/>
                <a:gd name="T21" fmla="*/ 121 h 230"/>
                <a:gd name="T22" fmla="*/ 130 w 247"/>
                <a:gd name="T23" fmla="*/ 147 h 230"/>
                <a:gd name="T24" fmla="*/ 120 w 247"/>
                <a:gd name="T25" fmla="*/ 156 h 230"/>
                <a:gd name="T26" fmla="*/ 94 w 247"/>
                <a:gd name="T27" fmla="*/ 150 h 230"/>
                <a:gd name="T28" fmla="*/ 84 w 247"/>
                <a:gd name="T29" fmla="*/ 176 h 230"/>
                <a:gd name="T30" fmla="*/ 88 w 247"/>
                <a:gd name="T31" fmla="*/ 187 h 230"/>
                <a:gd name="T32" fmla="*/ 121 w 247"/>
                <a:gd name="T33" fmla="*/ 173 h 230"/>
                <a:gd name="T34" fmla="*/ 128 w 247"/>
                <a:gd name="T35" fmla="*/ 188 h 230"/>
                <a:gd name="T36" fmla="*/ 142 w 247"/>
                <a:gd name="T37" fmla="*/ 201 h 230"/>
                <a:gd name="T38" fmla="*/ 159 w 247"/>
                <a:gd name="T39" fmla="*/ 226 h 230"/>
                <a:gd name="T40" fmla="*/ 165 w 247"/>
                <a:gd name="T41" fmla="*/ 227 h 230"/>
                <a:gd name="T42" fmla="*/ 182 w 247"/>
                <a:gd name="T43" fmla="*/ 227 h 230"/>
                <a:gd name="T44" fmla="*/ 192 w 247"/>
                <a:gd name="T45" fmla="*/ 227 h 230"/>
                <a:gd name="T46" fmla="*/ 184 w 247"/>
                <a:gd name="T47" fmla="*/ 212 h 230"/>
                <a:gd name="T48" fmla="*/ 172 w 247"/>
                <a:gd name="T49" fmla="*/ 187 h 230"/>
                <a:gd name="T50" fmla="*/ 191 w 247"/>
                <a:gd name="T51" fmla="*/ 207 h 230"/>
                <a:gd name="T52" fmla="*/ 194 w 247"/>
                <a:gd name="T53" fmla="*/ 209 h 230"/>
                <a:gd name="T54" fmla="*/ 210 w 247"/>
                <a:gd name="T55" fmla="*/ 194 h 230"/>
                <a:gd name="T56" fmla="*/ 206 w 247"/>
                <a:gd name="T57" fmla="*/ 181 h 230"/>
                <a:gd name="T58" fmla="*/ 189 w 247"/>
                <a:gd name="T59" fmla="*/ 151 h 230"/>
                <a:gd name="T60" fmla="*/ 194 w 247"/>
                <a:gd name="T61" fmla="*/ 132 h 230"/>
                <a:gd name="T62" fmla="*/ 212 w 247"/>
                <a:gd name="T63" fmla="*/ 137 h 230"/>
                <a:gd name="T64" fmla="*/ 213 w 247"/>
                <a:gd name="T65" fmla="*/ 154 h 230"/>
                <a:gd name="T66" fmla="*/ 225 w 247"/>
                <a:gd name="T67" fmla="*/ 158 h 230"/>
                <a:gd name="T68" fmla="*/ 237 w 247"/>
                <a:gd name="T69" fmla="*/ 148 h 230"/>
                <a:gd name="T70" fmla="*/ 244 w 247"/>
                <a:gd name="T71" fmla="*/ 136 h 230"/>
                <a:gd name="T72" fmla="*/ 247 w 247"/>
                <a:gd name="T73" fmla="*/ 125 h 230"/>
                <a:gd name="T74" fmla="*/ 218 w 247"/>
                <a:gd name="T75" fmla="*/ 117 h 230"/>
                <a:gd name="T76" fmla="*/ 194 w 247"/>
                <a:gd name="T77" fmla="*/ 111 h 230"/>
                <a:gd name="T78" fmla="*/ 190 w 247"/>
                <a:gd name="T79" fmla="*/ 98 h 230"/>
                <a:gd name="T80" fmla="*/ 195 w 247"/>
                <a:gd name="T81" fmla="*/ 88 h 230"/>
                <a:gd name="T82" fmla="*/ 204 w 247"/>
                <a:gd name="T83" fmla="*/ 82 h 230"/>
                <a:gd name="T84" fmla="*/ 183 w 247"/>
                <a:gd name="T85" fmla="*/ 59 h 230"/>
                <a:gd name="T86" fmla="*/ 174 w 247"/>
                <a:gd name="T87" fmla="*/ 60 h 230"/>
                <a:gd name="T88" fmla="*/ 171 w 247"/>
                <a:gd name="T89" fmla="*/ 45 h 230"/>
                <a:gd name="T90" fmla="*/ 153 w 247"/>
                <a:gd name="T91" fmla="*/ 49 h 230"/>
                <a:gd name="T92" fmla="*/ 145 w 247"/>
                <a:gd name="T93" fmla="*/ 36 h 230"/>
                <a:gd name="T94" fmla="*/ 138 w 247"/>
                <a:gd name="T95" fmla="*/ 28 h 230"/>
                <a:gd name="T96" fmla="*/ 140 w 247"/>
                <a:gd name="T97" fmla="*/ 17 h 230"/>
                <a:gd name="T98" fmla="*/ 123 w 247"/>
                <a:gd name="T99" fmla="*/ 9 h 230"/>
                <a:gd name="T100" fmla="*/ 110 w 247"/>
                <a:gd name="T101" fmla="*/ 3 h 230"/>
                <a:gd name="T102" fmla="*/ 97 w 247"/>
                <a:gd name="T103" fmla="*/ 4 h 230"/>
                <a:gd name="T104" fmla="*/ 88 w 247"/>
                <a:gd name="T105" fmla="*/ 14 h 230"/>
                <a:gd name="T106" fmla="*/ 87 w 247"/>
                <a:gd name="T107" fmla="*/ 35 h 230"/>
                <a:gd name="T108" fmla="*/ 73 w 247"/>
                <a:gd name="T109" fmla="*/ 24 h 230"/>
                <a:gd name="T110" fmla="*/ 68 w 247"/>
                <a:gd name="T111" fmla="*/ 8 h 230"/>
                <a:gd name="T112" fmla="*/ 64 w 247"/>
                <a:gd name="T113" fmla="*/ 7 h 230"/>
                <a:gd name="T114" fmla="*/ 57 w 247"/>
                <a:gd name="T115"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7" h="230">
                  <a:moveTo>
                    <a:pt x="57" y="3"/>
                  </a:moveTo>
                  <a:cubicBezTo>
                    <a:pt x="49" y="3"/>
                    <a:pt x="44" y="0"/>
                    <a:pt x="35" y="6"/>
                  </a:cubicBezTo>
                  <a:cubicBezTo>
                    <a:pt x="26" y="12"/>
                    <a:pt x="17" y="19"/>
                    <a:pt x="14" y="26"/>
                  </a:cubicBezTo>
                  <a:cubicBezTo>
                    <a:pt x="11" y="32"/>
                    <a:pt x="20" y="54"/>
                    <a:pt x="20" y="56"/>
                  </a:cubicBezTo>
                  <a:cubicBezTo>
                    <a:pt x="20" y="58"/>
                    <a:pt x="0" y="76"/>
                    <a:pt x="22" y="76"/>
                  </a:cubicBezTo>
                  <a:cubicBezTo>
                    <a:pt x="44" y="76"/>
                    <a:pt x="65" y="71"/>
                    <a:pt x="73" y="71"/>
                  </a:cubicBezTo>
                  <a:cubicBezTo>
                    <a:pt x="81" y="72"/>
                    <a:pt x="105" y="48"/>
                    <a:pt x="113" y="69"/>
                  </a:cubicBezTo>
                  <a:cubicBezTo>
                    <a:pt x="122" y="90"/>
                    <a:pt x="126" y="93"/>
                    <a:pt x="121" y="94"/>
                  </a:cubicBezTo>
                  <a:cubicBezTo>
                    <a:pt x="117" y="96"/>
                    <a:pt x="117" y="104"/>
                    <a:pt x="121" y="107"/>
                  </a:cubicBezTo>
                  <a:cubicBezTo>
                    <a:pt x="125" y="110"/>
                    <a:pt x="144" y="107"/>
                    <a:pt x="149" y="107"/>
                  </a:cubicBezTo>
                  <a:cubicBezTo>
                    <a:pt x="153" y="107"/>
                    <a:pt x="155" y="111"/>
                    <a:pt x="143" y="121"/>
                  </a:cubicBezTo>
                  <a:cubicBezTo>
                    <a:pt x="131" y="131"/>
                    <a:pt x="134" y="142"/>
                    <a:pt x="130" y="147"/>
                  </a:cubicBezTo>
                  <a:cubicBezTo>
                    <a:pt x="125" y="152"/>
                    <a:pt x="123" y="156"/>
                    <a:pt x="120" y="156"/>
                  </a:cubicBezTo>
                  <a:cubicBezTo>
                    <a:pt x="117" y="157"/>
                    <a:pt x="102" y="145"/>
                    <a:pt x="94" y="150"/>
                  </a:cubicBezTo>
                  <a:cubicBezTo>
                    <a:pt x="87" y="154"/>
                    <a:pt x="84" y="173"/>
                    <a:pt x="84" y="176"/>
                  </a:cubicBezTo>
                  <a:cubicBezTo>
                    <a:pt x="84" y="179"/>
                    <a:pt x="81" y="192"/>
                    <a:pt x="88" y="187"/>
                  </a:cubicBezTo>
                  <a:cubicBezTo>
                    <a:pt x="96" y="183"/>
                    <a:pt x="121" y="173"/>
                    <a:pt x="121" y="173"/>
                  </a:cubicBezTo>
                  <a:cubicBezTo>
                    <a:pt x="121" y="173"/>
                    <a:pt x="121" y="186"/>
                    <a:pt x="128" y="188"/>
                  </a:cubicBezTo>
                  <a:cubicBezTo>
                    <a:pt x="134" y="190"/>
                    <a:pt x="133" y="196"/>
                    <a:pt x="142" y="201"/>
                  </a:cubicBezTo>
                  <a:cubicBezTo>
                    <a:pt x="152" y="206"/>
                    <a:pt x="159" y="226"/>
                    <a:pt x="159" y="226"/>
                  </a:cubicBezTo>
                  <a:cubicBezTo>
                    <a:pt x="159" y="226"/>
                    <a:pt x="160" y="227"/>
                    <a:pt x="165" y="227"/>
                  </a:cubicBezTo>
                  <a:cubicBezTo>
                    <a:pt x="171" y="227"/>
                    <a:pt x="182" y="227"/>
                    <a:pt x="182" y="227"/>
                  </a:cubicBezTo>
                  <a:cubicBezTo>
                    <a:pt x="182" y="227"/>
                    <a:pt x="194" y="230"/>
                    <a:pt x="192" y="227"/>
                  </a:cubicBezTo>
                  <a:cubicBezTo>
                    <a:pt x="189" y="223"/>
                    <a:pt x="189" y="221"/>
                    <a:pt x="184" y="212"/>
                  </a:cubicBezTo>
                  <a:cubicBezTo>
                    <a:pt x="178" y="204"/>
                    <a:pt x="161" y="180"/>
                    <a:pt x="172" y="187"/>
                  </a:cubicBezTo>
                  <a:cubicBezTo>
                    <a:pt x="183" y="193"/>
                    <a:pt x="192" y="204"/>
                    <a:pt x="191" y="207"/>
                  </a:cubicBezTo>
                  <a:cubicBezTo>
                    <a:pt x="191" y="210"/>
                    <a:pt x="183" y="212"/>
                    <a:pt x="194" y="209"/>
                  </a:cubicBezTo>
                  <a:cubicBezTo>
                    <a:pt x="205" y="206"/>
                    <a:pt x="213" y="198"/>
                    <a:pt x="210" y="194"/>
                  </a:cubicBezTo>
                  <a:cubicBezTo>
                    <a:pt x="208" y="191"/>
                    <a:pt x="212" y="189"/>
                    <a:pt x="206" y="181"/>
                  </a:cubicBezTo>
                  <a:cubicBezTo>
                    <a:pt x="201" y="173"/>
                    <a:pt x="185" y="162"/>
                    <a:pt x="189" y="151"/>
                  </a:cubicBezTo>
                  <a:cubicBezTo>
                    <a:pt x="192" y="140"/>
                    <a:pt x="194" y="132"/>
                    <a:pt x="194" y="132"/>
                  </a:cubicBezTo>
                  <a:cubicBezTo>
                    <a:pt x="194" y="132"/>
                    <a:pt x="214" y="133"/>
                    <a:pt x="212" y="137"/>
                  </a:cubicBezTo>
                  <a:cubicBezTo>
                    <a:pt x="211" y="141"/>
                    <a:pt x="213" y="154"/>
                    <a:pt x="213" y="154"/>
                  </a:cubicBezTo>
                  <a:cubicBezTo>
                    <a:pt x="213" y="154"/>
                    <a:pt x="217" y="160"/>
                    <a:pt x="225" y="158"/>
                  </a:cubicBezTo>
                  <a:cubicBezTo>
                    <a:pt x="234" y="156"/>
                    <a:pt x="237" y="148"/>
                    <a:pt x="237" y="148"/>
                  </a:cubicBezTo>
                  <a:cubicBezTo>
                    <a:pt x="237" y="148"/>
                    <a:pt x="246" y="141"/>
                    <a:pt x="244" y="136"/>
                  </a:cubicBezTo>
                  <a:cubicBezTo>
                    <a:pt x="243" y="131"/>
                    <a:pt x="247" y="125"/>
                    <a:pt x="247" y="125"/>
                  </a:cubicBezTo>
                  <a:cubicBezTo>
                    <a:pt x="247" y="125"/>
                    <a:pt x="228" y="119"/>
                    <a:pt x="218" y="117"/>
                  </a:cubicBezTo>
                  <a:cubicBezTo>
                    <a:pt x="207" y="115"/>
                    <a:pt x="199" y="119"/>
                    <a:pt x="194" y="111"/>
                  </a:cubicBezTo>
                  <a:cubicBezTo>
                    <a:pt x="189" y="104"/>
                    <a:pt x="189" y="105"/>
                    <a:pt x="190" y="98"/>
                  </a:cubicBezTo>
                  <a:cubicBezTo>
                    <a:pt x="191" y="90"/>
                    <a:pt x="189" y="89"/>
                    <a:pt x="195" y="88"/>
                  </a:cubicBezTo>
                  <a:cubicBezTo>
                    <a:pt x="202" y="86"/>
                    <a:pt x="207" y="90"/>
                    <a:pt x="204" y="82"/>
                  </a:cubicBezTo>
                  <a:cubicBezTo>
                    <a:pt x="201" y="73"/>
                    <a:pt x="186" y="61"/>
                    <a:pt x="183" y="59"/>
                  </a:cubicBezTo>
                  <a:cubicBezTo>
                    <a:pt x="180" y="57"/>
                    <a:pt x="179" y="60"/>
                    <a:pt x="174" y="60"/>
                  </a:cubicBezTo>
                  <a:cubicBezTo>
                    <a:pt x="170" y="60"/>
                    <a:pt x="181" y="45"/>
                    <a:pt x="171" y="45"/>
                  </a:cubicBezTo>
                  <a:cubicBezTo>
                    <a:pt x="161" y="45"/>
                    <a:pt x="156" y="48"/>
                    <a:pt x="153" y="49"/>
                  </a:cubicBezTo>
                  <a:cubicBezTo>
                    <a:pt x="150" y="49"/>
                    <a:pt x="151" y="43"/>
                    <a:pt x="145" y="36"/>
                  </a:cubicBezTo>
                  <a:cubicBezTo>
                    <a:pt x="138" y="28"/>
                    <a:pt x="138" y="34"/>
                    <a:pt x="138" y="28"/>
                  </a:cubicBezTo>
                  <a:cubicBezTo>
                    <a:pt x="137" y="23"/>
                    <a:pt x="153" y="22"/>
                    <a:pt x="140" y="17"/>
                  </a:cubicBezTo>
                  <a:cubicBezTo>
                    <a:pt x="127" y="13"/>
                    <a:pt x="137" y="15"/>
                    <a:pt x="123" y="9"/>
                  </a:cubicBezTo>
                  <a:cubicBezTo>
                    <a:pt x="110" y="3"/>
                    <a:pt x="113" y="3"/>
                    <a:pt x="110" y="3"/>
                  </a:cubicBezTo>
                  <a:cubicBezTo>
                    <a:pt x="106" y="2"/>
                    <a:pt x="103" y="0"/>
                    <a:pt x="97" y="4"/>
                  </a:cubicBezTo>
                  <a:cubicBezTo>
                    <a:pt x="90" y="8"/>
                    <a:pt x="88" y="1"/>
                    <a:pt x="88" y="14"/>
                  </a:cubicBezTo>
                  <a:cubicBezTo>
                    <a:pt x="87" y="27"/>
                    <a:pt x="94" y="36"/>
                    <a:pt x="87" y="35"/>
                  </a:cubicBezTo>
                  <a:cubicBezTo>
                    <a:pt x="81" y="34"/>
                    <a:pt x="73" y="24"/>
                    <a:pt x="73" y="24"/>
                  </a:cubicBezTo>
                  <a:cubicBezTo>
                    <a:pt x="68" y="8"/>
                    <a:pt x="68" y="8"/>
                    <a:pt x="68" y="8"/>
                  </a:cubicBezTo>
                  <a:cubicBezTo>
                    <a:pt x="64" y="7"/>
                    <a:pt x="64" y="7"/>
                    <a:pt x="64" y="7"/>
                  </a:cubicBezTo>
                  <a:lnTo>
                    <a:pt x="57"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9" name="Freeform 125"/>
            <p:cNvSpPr/>
            <p:nvPr/>
          </p:nvSpPr>
          <p:spPr bwMode="auto">
            <a:xfrm>
              <a:off x="2046287" y="1689101"/>
              <a:ext cx="176213" cy="141288"/>
            </a:xfrm>
            <a:custGeom>
              <a:avLst/>
              <a:gdLst>
                <a:gd name="T0" fmla="*/ 17 w 66"/>
                <a:gd name="T1" fmla="*/ 53 h 53"/>
                <a:gd name="T2" fmla="*/ 39 w 66"/>
                <a:gd name="T3" fmla="*/ 37 h 53"/>
                <a:gd name="T4" fmla="*/ 50 w 66"/>
                <a:gd name="T5" fmla="*/ 45 h 53"/>
                <a:gd name="T6" fmla="*/ 62 w 66"/>
                <a:gd name="T7" fmla="*/ 37 h 53"/>
                <a:gd name="T8" fmla="*/ 54 w 66"/>
                <a:gd name="T9" fmla="*/ 25 h 53"/>
                <a:gd name="T10" fmla="*/ 42 w 66"/>
                <a:gd name="T11" fmla="*/ 10 h 53"/>
                <a:gd name="T12" fmla="*/ 28 w 66"/>
                <a:gd name="T13" fmla="*/ 2 h 53"/>
                <a:gd name="T14" fmla="*/ 18 w 66"/>
                <a:gd name="T15" fmla="*/ 12 h 53"/>
                <a:gd name="T16" fmla="*/ 12 w 66"/>
                <a:gd name="T17" fmla="*/ 29 h 53"/>
                <a:gd name="T18" fmla="*/ 0 w 66"/>
                <a:gd name="T19" fmla="*/ 41 h 53"/>
                <a:gd name="T20" fmla="*/ 17 w 66"/>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3">
                  <a:moveTo>
                    <a:pt x="17" y="53"/>
                  </a:moveTo>
                  <a:cubicBezTo>
                    <a:pt x="24" y="45"/>
                    <a:pt x="34" y="40"/>
                    <a:pt x="39" y="37"/>
                  </a:cubicBezTo>
                  <a:cubicBezTo>
                    <a:pt x="44" y="35"/>
                    <a:pt x="37" y="48"/>
                    <a:pt x="50" y="45"/>
                  </a:cubicBezTo>
                  <a:cubicBezTo>
                    <a:pt x="63" y="42"/>
                    <a:pt x="66" y="41"/>
                    <a:pt x="62" y="37"/>
                  </a:cubicBezTo>
                  <a:cubicBezTo>
                    <a:pt x="58" y="33"/>
                    <a:pt x="61" y="38"/>
                    <a:pt x="54" y="25"/>
                  </a:cubicBezTo>
                  <a:cubicBezTo>
                    <a:pt x="46" y="13"/>
                    <a:pt x="52" y="14"/>
                    <a:pt x="42" y="10"/>
                  </a:cubicBezTo>
                  <a:cubicBezTo>
                    <a:pt x="32" y="6"/>
                    <a:pt x="31" y="4"/>
                    <a:pt x="28" y="2"/>
                  </a:cubicBezTo>
                  <a:cubicBezTo>
                    <a:pt x="25" y="0"/>
                    <a:pt x="18" y="10"/>
                    <a:pt x="18" y="12"/>
                  </a:cubicBezTo>
                  <a:cubicBezTo>
                    <a:pt x="18" y="14"/>
                    <a:pt x="21" y="27"/>
                    <a:pt x="12" y="29"/>
                  </a:cubicBezTo>
                  <a:cubicBezTo>
                    <a:pt x="2" y="32"/>
                    <a:pt x="0" y="41"/>
                    <a:pt x="0" y="41"/>
                  </a:cubicBezTo>
                  <a:lnTo>
                    <a:pt x="17"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0" name="Freeform 126"/>
            <p:cNvSpPr/>
            <p:nvPr/>
          </p:nvSpPr>
          <p:spPr bwMode="auto">
            <a:xfrm>
              <a:off x="2092325" y="1841501"/>
              <a:ext cx="76200" cy="39688"/>
            </a:xfrm>
            <a:custGeom>
              <a:avLst/>
              <a:gdLst>
                <a:gd name="T0" fmla="*/ 25 w 29"/>
                <a:gd name="T1" fmla="*/ 0 h 15"/>
                <a:gd name="T2" fmla="*/ 8 w 29"/>
                <a:gd name="T3" fmla="*/ 14 h 15"/>
                <a:gd name="T4" fmla="*/ 23 w 29"/>
                <a:gd name="T5" fmla="*/ 12 h 15"/>
                <a:gd name="T6" fmla="*/ 29 w 29"/>
                <a:gd name="T7" fmla="*/ 2 h 15"/>
                <a:gd name="T8" fmla="*/ 25 w 29"/>
                <a:gd name="T9" fmla="*/ 0 h 15"/>
              </a:gdLst>
              <a:ahLst/>
              <a:cxnLst>
                <a:cxn ang="0">
                  <a:pos x="T0" y="T1"/>
                </a:cxn>
                <a:cxn ang="0">
                  <a:pos x="T2" y="T3"/>
                </a:cxn>
                <a:cxn ang="0">
                  <a:pos x="T4" y="T5"/>
                </a:cxn>
                <a:cxn ang="0">
                  <a:pos x="T6" y="T7"/>
                </a:cxn>
                <a:cxn ang="0">
                  <a:pos x="T8" y="T9"/>
                </a:cxn>
              </a:cxnLst>
              <a:rect l="0" t="0" r="r" b="b"/>
              <a:pathLst>
                <a:path w="29" h="15">
                  <a:moveTo>
                    <a:pt x="25" y="0"/>
                  </a:moveTo>
                  <a:cubicBezTo>
                    <a:pt x="18" y="7"/>
                    <a:pt x="0" y="14"/>
                    <a:pt x="8" y="14"/>
                  </a:cubicBezTo>
                  <a:cubicBezTo>
                    <a:pt x="15" y="15"/>
                    <a:pt x="23" y="12"/>
                    <a:pt x="23" y="12"/>
                  </a:cubicBezTo>
                  <a:cubicBezTo>
                    <a:pt x="29" y="2"/>
                    <a:pt x="29" y="2"/>
                    <a:pt x="29" y="2"/>
                  </a:cubicBez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1" name="Freeform 127"/>
            <p:cNvSpPr/>
            <p:nvPr/>
          </p:nvSpPr>
          <p:spPr bwMode="auto">
            <a:xfrm>
              <a:off x="2171700" y="1884363"/>
              <a:ext cx="61913" cy="52388"/>
            </a:xfrm>
            <a:custGeom>
              <a:avLst/>
              <a:gdLst>
                <a:gd name="T0" fmla="*/ 13 w 23"/>
                <a:gd name="T1" fmla="*/ 0 h 20"/>
                <a:gd name="T2" fmla="*/ 9 w 23"/>
                <a:gd name="T3" fmla="*/ 14 h 20"/>
                <a:gd name="T4" fmla="*/ 21 w 23"/>
                <a:gd name="T5" fmla="*/ 15 h 20"/>
                <a:gd name="T6" fmla="*/ 20 w 23"/>
                <a:gd name="T7" fmla="*/ 6 h 20"/>
                <a:gd name="T8" fmla="*/ 13 w 23"/>
                <a:gd name="T9" fmla="*/ 0 h 20"/>
              </a:gdLst>
              <a:ahLst/>
              <a:cxnLst>
                <a:cxn ang="0">
                  <a:pos x="T0" y="T1"/>
                </a:cxn>
                <a:cxn ang="0">
                  <a:pos x="T2" y="T3"/>
                </a:cxn>
                <a:cxn ang="0">
                  <a:pos x="T4" y="T5"/>
                </a:cxn>
                <a:cxn ang="0">
                  <a:pos x="T6" y="T7"/>
                </a:cxn>
                <a:cxn ang="0">
                  <a:pos x="T8" y="T9"/>
                </a:cxn>
              </a:cxnLst>
              <a:rect l="0" t="0" r="r" b="b"/>
              <a:pathLst>
                <a:path w="23" h="20">
                  <a:moveTo>
                    <a:pt x="13" y="0"/>
                  </a:moveTo>
                  <a:cubicBezTo>
                    <a:pt x="12" y="7"/>
                    <a:pt x="0" y="13"/>
                    <a:pt x="9" y="14"/>
                  </a:cubicBezTo>
                  <a:cubicBezTo>
                    <a:pt x="18" y="16"/>
                    <a:pt x="19" y="20"/>
                    <a:pt x="21" y="15"/>
                  </a:cubicBezTo>
                  <a:cubicBezTo>
                    <a:pt x="23" y="10"/>
                    <a:pt x="19" y="8"/>
                    <a:pt x="20" y="6"/>
                  </a:cubicBezTo>
                  <a:cubicBezTo>
                    <a:pt x="20" y="3"/>
                    <a:pt x="13" y="0"/>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2" name="Freeform 128"/>
            <p:cNvSpPr/>
            <p:nvPr/>
          </p:nvSpPr>
          <p:spPr bwMode="auto">
            <a:xfrm>
              <a:off x="2468562" y="1974851"/>
              <a:ext cx="26988" cy="34925"/>
            </a:xfrm>
            <a:custGeom>
              <a:avLst/>
              <a:gdLst>
                <a:gd name="T0" fmla="*/ 3 w 10"/>
                <a:gd name="T1" fmla="*/ 0 h 13"/>
                <a:gd name="T2" fmla="*/ 9 w 10"/>
                <a:gd name="T3" fmla="*/ 7 h 13"/>
                <a:gd name="T4" fmla="*/ 3 w 10"/>
                <a:gd name="T5" fmla="*/ 0 h 13"/>
              </a:gdLst>
              <a:ahLst/>
              <a:cxnLst>
                <a:cxn ang="0">
                  <a:pos x="T0" y="T1"/>
                </a:cxn>
                <a:cxn ang="0">
                  <a:pos x="T2" y="T3"/>
                </a:cxn>
                <a:cxn ang="0">
                  <a:pos x="T4" y="T5"/>
                </a:cxn>
              </a:cxnLst>
              <a:rect l="0" t="0" r="r" b="b"/>
              <a:pathLst>
                <a:path w="10" h="13">
                  <a:moveTo>
                    <a:pt x="3" y="0"/>
                  </a:moveTo>
                  <a:cubicBezTo>
                    <a:pt x="0" y="9"/>
                    <a:pt x="10" y="13"/>
                    <a:pt x="9" y="7"/>
                  </a:cubicBezTo>
                  <a:cubicBezTo>
                    <a:pt x="8"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3" name="Freeform 129"/>
            <p:cNvSpPr/>
            <p:nvPr/>
          </p:nvSpPr>
          <p:spPr bwMode="auto">
            <a:xfrm>
              <a:off x="2547937" y="1916113"/>
              <a:ext cx="30163" cy="20638"/>
            </a:xfrm>
            <a:custGeom>
              <a:avLst/>
              <a:gdLst>
                <a:gd name="T0" fmla="*/ 0 w 11"/>
                <a:gd name="T1" fmla="*/ 0 h 8"/>
                <a:gd name="T2" fmla="*/ 10 w 11"/>
                <a:gd name="T3" fmla="*/ 1 h 8"/>
                <a:gd name="T4" fmla="*/ 8 w 11"/>
                <a:gd name="T5" fmla="*/ 8 h 8"/>
                <a:gd name="T6" fmla="*/ 0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cubicBezTo>
                    <a:pt x="10" y="1"/>
                    <a:pt x="10" y="1"/>
                    <a:pt x="10" y="1"/>
                  </a:cubicBezTo>
                  <a:cubicBezTo>
                    <a:pt x="10" y="1"/>
                    <a:pt x="11" y="8"/>
                    <a:pt x="8" y="8"/>
                  </a:cubicBezTo>
                  <a:cubicBezTo>
                    <a:pt x="5" y="7"/>
                    <a:pt x="0" y="6"/>
                    <a:pt x="0"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4" name="Freeform 130"/>
            <p:cNvSpPr/>
            <p:nvPr/>
          </p:nvSpPr>
          <p:spPr bwMode="auto">
            <a:xfrm>
              <a:off x="2136775" y="2170113"/>
              <a:ext cx="42863" cy="39688"/>
            </a:xfrm>
            <a:custGeom>
              <a:avLst/>
              <a:gdLst>
                <a:gd name="T0" fmla="*/ 14 w 16"/>
                <a:gd name="T1" fmla="*/ 0 h 15"/>
                <a:gd name="T2" fmla="*/ 0 w 16"/>
                <a:gd name="T3" fmla="*/ 11 h 15"/>
                <a:gd name="T4" fmla="*/ 11 w 16"/>
                <a:gd name="T5" fmla="*/ 11 h 15"/>
                <a:gd name="T6" fmla="*/ 14 w 16"/>
                <a:gd name="T7" fmla="*/ 0 h 15"/>
              </a:gdLst>
              <a:ahLst/>
              <a:cxnLst>
                <a:cxn ang="0">
                  <a:pos x="T0" y="T1"/>
                </a:cxn>
                <a:cxn ang="0">
                  <a:pos x="T2" y="T3"/>
                </a:cxn>
                <a:cxn ang="0">
                  <a:pos x="T4" y="T5"/>
                </a:cxn>
                <a:cxn ang="0">
                  <a:pos x="T6" y="T7"/>
                </a:cxn>
              </a:cxnLst>
              <a:rect l="0" t="0" r="r" b="b"/>
              <a:pathLst>
                <a:path w="16" h="15">
                  <a:moveTo>
                    <a:pt x="14" y="0"/>
                  </a:moveTo>
                  <a:cubicBezTo>
                    <a:pt x="0" y="11"/>
                    <a:pt x="0" y="11"/>
                    <a:pt x="0" y="11"/>
                  </a:cubicBezTo>
                  <a:cubicBezTo>
                    <a:pt x="0" y="11"/>
                    <a:pt x="8" y="15"/>
                    <a:pt x="11" y="11"/>
                  </a:cubicBezTo>
                  <a:cubicBezTo>
                    <a:pt x="14" y="6"/>
                    <a:pt x="16" y="1"/>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5" name="Freeform 131"/>
            <p:cNvSpPr/>
            <p:nvPr/>
          </p:nvSpPr>
          <p:spPr bwMode="auto">
            <a:xfrm>
              <a:off x="765175" y="2152651"/>
              <a:ext cx="58738" cy="104775"/>
            </a:xfrm>
            <a:custGeom>
              <a:avLst/>
              <a:gdLst>
                <a:gd name="T0" fmla="*/ 6 w 22"/>
                <a:gd name="T1" fmla="*/ 0 h 39"/>
                <a:gd name="T2" fmla="*/ 5 w 22"/>
                <a:gd name="T3" fmla="*/ 10 h 39"/>
                <a:gd name="T4" fmla="*/ 7 w 22"/>
                <a:gd name="T5" fmla="*/ 27 h 39"/>
                <a:gd name="T6" fmla="*/ 19 w 22"/>
                <a:gd name="T7" fmla="*/ 37 h 39"/>
                <a:gd name="T8" fmla="*/ 18 w 22"/>
                <a:gd name="T9" fmla="*/ 27 h 39"/>
                <a:gd name="T10" fmla="*/ 12 w 22"/>
                <a:gd name="T11" fmla="*/ 15 h 39"/>
                <a:gd name="T12" fmla="*/ 10 w 22"/>
                <a:gd name="T13" fmla="*/ 5 h 39"/>
                <a:gd name="T14" fmla="*/ 6 w 22"/>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9">
                  <a:moveTo>
                    <a:pt x="6" y="0"/>
                  </a:moveTo>
                  <a:cubicBezTo>
                    <a:pt x="0" y="4"/>
                    <a:pt x="5" y="10"/>
                    <a:pt x="5" y="10"/>
                  </a:cubicBezTo>
                  <a:cubicBezTo>
                    <a:pt x="5" y="10"/>
                    <a:pt x="9" y="21"/>
                    <a:pt x="7" y="27"/>
                  </a:cubicBezTo>
                  <a:cubicBezTo>
                    <a:pt x="6" y="34"/>
                    <a:pt x="15" y="39"/>
                    <a:pt x="19" y="37"/>
                  </a:cubicBezTo>
                  <a:cubicBezTo>
                    <a:pt x="22" y="35"/>
                    <a:pt x="20" y="29"/>
                    <a:pt x="18" y="27"/>
                  </a:cubicBezTo>
                  <a:cubicBezTo>
                    <a:pt x="15" y="25"/>
                    <a:pt x="14" y="21"/>
                    <a:pt x="12" y="15"/>
                  </a:cubicBezTo>
                  <a:cubicBezTo>
                    <a:pt x="10" y="8"/>
                    <a:pt x="11" y="8"/>
                    <a:pt x="10" y="5"/>
                  </a:cubicBezTo>
                  <a:cubicBezTo>
                    <a:pt x="9" y="2"/>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6" name="Freeform 132"/>
            <p:cNvSpPr/>
            <p:nvPr/>
          </p:nvSpPr>
          <p:spPr bwMode="auto">
            <a:xfrm>
              <a:off x="769937" y="2281238"/>
              <a:ext cx="47625" cy="46038"/>
            </a:xfrm>
            <a:custGeom>
              <a:avLst/>
              <a:gdLst>
                <a:gd name="T0" fmla="*/ 11 w 18"/>
                <a:gd name="T1" fmla="*/ 0 h 17"/>
                <a:gd name="T2" fmla="*/ 3 w 18"/>
                <a:gd name="T3" fmla="*/ 6 h 17"/>
                <a:gd name="T4" fmla="*/ 11 w 18"/>
                <a:gd name="T5" fmla="*/ 14 h 17"/>
                <a:gd name="T6" fmla="*/ 8 w 18"/>
                <a:gd name="T7" fmla="*/ 15 h 17"/>
                <a:gd name="T8" fmla="*/ 18 w 18"/>
                <a:gd name="T9" fmla="*/ 7 h 17"/>
                <a:gd name="T10" fmla="*/ 11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11" y="0"/>
                  </a:moveTo>
                  <a:cubicBezTo>
                    <a:pt x="6" y="0"/>
                    <a:pt x="0" y="2"/>
                    <a:pt x="3" y="6"/>
                  </a:cubicBezTo>
                  <a:cubicBezTo>
                    <a:pt x="7" y="10"/>
                    <a:pt x="13" y="12"/>
                    <a:pt x="11" y="14"/>
                  </a:cubicBezTo>
                  <a:cubicBezTo>
                    <a:pt x="8" y="15"/>
                    <a:pt x="3" y="17"/>
                    <a:pt x="8" y="15"/>
                  </a:cubicBezTo>
                  <a:cubicBezTo>
                    <a:pt x="14" y="14"/>
                    <a:pt x="18" y="7"/>
                    <a:pt x="18" y="7"/>
                  </a:cubicBez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7" name="Freeform 133"/>
            <p:cNvSpPr/>
            <p:nvPr/>
          </p:nvSpPr>
          <p:spPr bwMode="auto">
            <a:xfrm>
              <a:off x="790575" y="2332038"/>
              <a:ext cx="23813" cy="15875"/>
            </a:xfrm>
            <a:custGeom>
              <a:avLst/>
              <a:gdLst>
                <a:gd name="T0" fmla="*/ 0 w 9"/>
                <a:gd name="T1" fmla="*/ 1 h 6"/>
                <a:gd name="T2" fmla="*/ 7 w 9"/>
                <a:gd name="T3" fmla="*/ 0 h 6"/>
                <a:gd name="T4" fmla="*/ 0 w 9"/>
                <a:gd name="T5" fmla="*/ 1 h 6"/>
              </a:gdLst>
              <a:ahLst/>
              <a:cxnLst>
                <a:cxn ang="0">
                  <a:pos x="T0" y="T1"/>
                </a:cxn>
                <a:cxn ang="0">
                  <a:pos x="T2" y="T3"/>
                </a:cxn>
                <a:cxn ang="0">
                  <a:pos x="T4" y="T5"/>
                </a:cxn>
              </a:cxnLst>
              <a:rect l="0" t="0" r="r" b="b"/>
              <a:pathLst>
                <a:path w="9" h="6">
                  <a:moveTo>
                    <a:pt x="0" y="1"/>
                  </a:moveTo>
                  <a:cubicBezTo>
                    <a:pt x="9" y="6"/>
                    <a:pt x="7" y="0"/>
                    <a:pt x="7"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8" name="Freeform 134"/>
            <p:cNvSpPr/>
            <p:nvPr/>
          </p:nvSpPr>
          <p:spPr bwMode="auto">
            <a:xfrm>
              <a:off x="798512" y="2338388"/>
              <a:ext cx="25400" cy="20638"/>
            </a:xfrm>
            <a:custGeom>
              <a:avLst/>
              <a:gdLst>
                <a:gd name="T0" fmla="*/ 4 w 9"/>
                <a:gd name="T1" fmla="*/ 8 h 8"/>
                <a:gd name="T2" fmla="*/ 9 w 9"/>
                <a:gd name="T3" fmla="*/ 6 h 8"/>
                <a:gd name="T4" fmla="*/ 2 w 9"/>
                <a:gd name="T5" fmla="*/ 4 h 8"/>
                <a:gd name="T6" fmla="*/ 4 w 9"/>
                <a:gd name="T7" fmla="*/ 8 h 8"/>
              </a:gdLst>
              <a:ahLst/>
              <a:cxnLst>
                <a:cxn ang="0">
                  <a:pos x="T0" y="T1"/>
                </a:cxn>
                <a:cxn ang="0">
                  <a:pos x="T2" y="T3"/>
                </a:cxn>
                <a:cxn ang="0">
                  <a:pos x="T4" y="T5"/>
                </a:cxn>
                <a:cxn ang="0">
                  <a:pos x="T6" y="T7"/>
                </a:cxn>
              </a:cxnLst>
              <a:rect l="0" t="0" r="r" b="b"/>
              <a:pathLst>
                <a:path w="9" h="8">
                  <a:moveTo>
                    <a:pt x="4" y="8"/>
                  </a:moveTo>
                  <a:cubicBezTo>
                    <a:pt x="9" y="6"/>
                    <a:pt x="9" y="6"/>
                    <a:pt x="9" y="6"/>
                  </a:cubicBezTo>
                  <a:cubicBezTo>
                    <a:pt x="9" y="6"/>
                    <a:pt x="4" y="0"/>
                    <a:pt x="2" y="4"/>
                  </a:cubicBezTo>
                  <a:cubicBezTo>
                    <a:pt x="0" y="7"/>
                    <a:pt x="4" y="8"/>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9" name="Freeform 135"/>
            <p:cNvSpPr/>
            <p:nvPr/>
          </p:nvSpPr>
          <p:spPr bwMode="auto">
            <a:xfrm>
              <a:off x="-177801" y="2295526"/>
              <a:ext cx="103188" cy="39688"/>
            </a:xfrm>
            <a:custGeom>
              <a:avLst/>
              <a:gdLst>
                <a:gd name="T0" fmla="*/ 39 w 39"/>
                <a:gd name="T1" fmla="*/ 0 h 15"/>
                <a:gd name="T2" fmla="*/ 31 w 39"/>
                <a:gd name="T3" fmla="*/ 8 h 15"/>
                <a:gd name="T4" fmla="*/ 15 w 39"/>
                <a:gd name="T5" fmla="*/ 8 h 15"/>
                <a:gd name="T6" fmla="*/ 6 w 39"/>
                <a:gd name="T7" fmla="*/ 14 h 15"/>
                <a:gd name="T8" fmla="*/ 3 w 39"/>
                <a:gd name="T9" fmla="*/ 6 h 15"/>
                <a:gd name="T10" fmla="*/ 17 w 39"/>
                <a:gd name="T11" fmla="*/ 4 h 15"/>
                <a:gd name="T12" fmla="*/ 30 w 39"/>
                <a:gd name="T13" fmla="*/ 3 h 15"/>
                <a:gd name="T14" fmla="*/ 39 w 3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5">
                  <a:moveTo>
                    <a:pt x="39" y="0"/>
                  </a:moveTo>
                  <a:cubicBezTo>
                    <a:pt x="39" y="0"/>
                    <a:pt x="35" y="9"/>
                    <a:pt x="31" y="8"/>
                  </a:cubicBezTo>
                  <a:cubicBezTo>
                    <a:pt x="27" y="7"/>
                    <a:pt x="21" y="5"/>
                    <a:pt x="15" y="8"/>
                  </a:cubicBezTo>
                  <a:cubicBezTo>
                    <a:pt x="8" y="11"/>
                    <a:pt x="9" y="12"/>
                    <a:pt x="6" y="14"/>
                  </a:cubicBezTo>
                  <a:cubicBezTo>
                    <a:pt x="2" y="15"/>
                    <a:pt x="0" y="7"/>
                    <a:pt x="3" y="6"/>
                  </a:cubicBezTo>
                  <a:cubicBezTo>
                    <a:pt x="6" y="5"/>
                    <a:pt x="8" y="7"/>
                    <a:pt x="17" y="4"/>
                  </a:cubicBezTo>
                  <a:cubicBezTo>
                    <a:pt x="26" y="1"/>
                    <a:pt x="30" y="3"/>
                    <a:pt x="30" y="3"/>
                  </a:cubicBezTo>
                  <a:lnTo>
                    <a:pt x="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0" name="Freeform 136"/>
            <p:cNvSpPr/>
            <p:nvPr/>
          </p:nvSpPr>
          <p:spPr bwMode="auto">
            <a:xfrm>
              <a:off x="-23813" y="1982788"/>
              <a:ext cx="85725" cy="44450"/>
            </a:xfrm>
            <a:custGeom>
              <a:avLst/>
              <a:gdLst>
                <a:gd name="T0" fmla="*/ 21 w 32"/>
                <a:gd name="T1" fmla="*/ 15 h 17"/>
                <a:gd name="T2" fmla="*/ 29 w 32"/>
                <a:gd name="T3" fmla="*/ 4 h 17"/>
                <a:gd name="T4" fmla="*/ 15 w 32"/>
                <a:gd name="T5" fmla="*/ 2 h 17"/>
                <a:gd name="T6" fmla="*/ 13 w 32"/>
                <a:gd name="T7" fmla="*/ 14 h 17"/>
                <a:gd name="T8" fmla="*/ 8 w 32"/>
                <a:gd name="T9" fmla="*/ 15 h 17"/>
                <a:gd name="T10" fmla="*/ 21 w 32"/>
                <a:gd name="T11" fmla="*/ 15 h 17"/>
              </a:gdLst>
              <a:ahLst/>
              <a:cxnLst>
                <a:cxn ang="0">
                  <a:pos x="T0" y="T1"/>
                </a:cxn>
                <a:cxn ang="0">
                  <a:pos x="T2" y="T3"/>
                </a:cxn>
                <a:cxn ang="0">
                  <a:pos x="T4" y="T5"/>
                </a:cxn>
                <a:cxn ang="0">
                  <a:pos x="T6" y="T7"/>
                </a:cxn>
                <a:cxn ang="0">
                  <a:pos x="T8" y="T9"/>
                </a:cxn>
                <a:cxn ang="0">
                  <a:pos x="T10" y="T11"/>
                </a:cxn>
              </a:cxnLst>
              <a:rect l="0" t="0" r="r" b="b"/>
              <a:pathLst>
                <a:path w="32" h="17">
                  <a:moveTo>
                    <a:pt x="21" y="15"/>
                  </a:moveTo>
                  <a:cubicBezTo>
                    <a:pt x="23" y="14"/>
                    <a:pt x="32" y="6"/>
                    <a:pt x="29" y="4"/>
                  </a:cubicBezTo>
                  <a:cubicBezTo>
                    <a:pt x="26" y="2"/>
                    <a:pt x="16" y="0"/>
                    <a:pt x="15" y="2"/>
                  </a:cubicBezTo>
                  <a:cubicBezTo>
                    <a:pt x="14" y="4"/>
                    <a:pt x="18" y="14"/>
                    <a:pt x="13" y="14"/>
                  </a:cubicBezTo>
                  <a:cubicBezTo>
                    <a:pt x="8" y="15"/>
                    <a:pt x="0" y="13"/>
                    <a:pt x="8" y="15"/>
                  </a:cubicBezTo>
                  <a:cubicBezTo>
                    <a:pt x="17" y="17"/>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1" name="Freeform 137"/>
            <p:cNvSpPr/>
            <p:nvPr/>
          </p:nvSpPr>
          <p:spPr bwMode="auto">
            <a:xfrm>
              <a:off x="-71438" y="1581151"/>
              <a:ext cx="160338" cy="182563"/>
            </a:xfrm>
            <a:custGeom>
              <a:avLst/>
              <a:gdLst>
                <a:gd name="T0" fmla="*/ 7 w 60"/>
                <a:gd name="T1" fmla="*/ 57 h 68"/>
                <a:gd name="T2" fmla="*/ 11 w 60"/>
                <a:gd name="T3" fmla="*/ 68 h 68"/>
                <a:gd name="T4" fmla="*/ 20 w 60"/>
                <a:gd name="T5" fmla="*/ 58 h 68"/>
                <a:gd name="T6" fmla="*/ 25 w 60"/>
                <a:gd name="T7" fmla="*/ 48 h 68"/>
                <a:gd name="T8" fmla="*/ 52 w 60"/>
                <a:gd name="T9" fmla="*/ 38 h 68"/>
                <a:gd name="T10" fmla="*/ 57 w 60"/>
                <a:gd name="T11" fmla="*/ 31 h 68"/>
                <a:gd name="T12" fmla="*/ 58 w 60"/>
                <a:gd name="T13" fmla="*/ 19 h 68"/>
                <a:gd name="T14" fmla="*/ 50 w 60"/>
                <a:gd name="T15" fmla="*/ 16 h 68"/>
                <a:gd name="T16" fmla="*/ 37 w 60"/>
                <a:gd name="T17" fmla="*/ 7 h 68"/>
                <a:gd name="T18" fmla="*/ 19 w 60"/>
                <a:gd name="T19" fmla="*/ 14 h 68"/>
                <a:gd name="T20" fmla="*/ 24 w 60"/>
                <a:gd name="T21" fmla="*/ 0 h 68"/>
                <a:gd name="T22" fmla="*/ 21 w 60"/>
                <a:gd name="T23" fmla="*/ 1 h 68"/>
                <a:gd name="T24" fmla="*/ 0 w 60"/>
                <a:gd name="T25" fmla="*/ 57 h 68"/>
                <a:gd name="T26" fmla="*/ 7 w 60"/>
                <a:gd name="T27"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8">
                  <a:moveTo>
                    <a:pt x="7" y="57"/>
                  </a:moveTo>
                  <a:cubicBezTo>
                    <a:pt x="7" y="57"/>
                    <a:pt x="8" y="68"/>
                    <a:pt x="11" y="68"/>
                  </a:cubicBezTo>
                  <a:cubicBezTo>
                    <a:pt x="14" y="68"/>
                    <a:pt x="20" y="58"/>
                    <a:pt x="20" y="58"/>
                  </a:cubicBezTo>
                  <a:cubicBezTo>
                    <a:pt x="20" y="58"/>
                    <a:pt x="17" y="54"/>
                    <a:pt x="25" y="48"/>
                  </a:cubicBezTo>
                  <a:cubicBezTo>
                    <a:pt x="33" y="43"/>
                    <a:pt x="52" y="38"/>
                    <a:pt x="52" y="38"/>
                  </a:cubicBezTo>
                  <a:cubicBezTo>
                    <a:pt x="52" y="38"/>
                    <a:pt x="55" y="35"/>
                    <a:pt x="57" y="31"/>
                  </a:cubicBezTo>
                  <a:cubicBezTo>
                    <a:pt x="58" y="27"/>
                    <a:pt x="60" y="20"/>
                    <a:pt x="58" y="19"/>
                  </a:cubicBezTo>
                  <a:cubicBezTo>
                    <a:pt x="56" y="19"/>
                    <a:pt x="50" y="16"/>
                    <a:pt x="50" y="16"/>
                  </a:cubicBezTo>
                  <a:cubicBezTo>
                    <a:pt x="50" y="16"/>
                    <a:pt x="48" y="6"/>
                    <a:pt x="37" y="7"/>
                  </a:cubicBezTo>
                  <a:cubicBezTo>
                    <a:pt x="25" y="9"/>
                    <a:pt x="19" y="14"/>
                    <a:pt x="19" y="14"/>
                  </a:cubicBezTo>
                  <a:cubicBezTo>
                    <a:pt x="24" y="0"/>
                    <a:pt x="24" y="0"/>
                    <a:pt x="24" y="0"/>
                  </a:cubicBezTo>
                  <a:cubicBezTo>
                    <a:pt x="21" y="1"/>
                    <a:pt x="21" y="1"/>
                    <a:pt x="21" y="1"/>
                  </a:cubicBezTo>
                  <a:cubicBezTo>
                    <a:pt x="0" y="57"/>
                    <a:pt x="0" y="57"/>
                    <a:pt x="0" y="57"/>
                  </a:cubicBezTo>
                  <a:lnTo>
                    <a:pt x="7"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2" name="Freeform 138"/>
            <p:cNvSpPr/>
            <p:nvPr/>
          </p:nvSpPr>
          <p:spPr bwMode="auto">
            <a:xfrm>
              <a:off x="3533775" y="1589088"/>
              <a:ext cx="390525" cy="276225"/>
            </a:xfrm>
            <a:custGeom>
              <a:avLst/>
              <a:gdLst>
                <a:gd name="T0" fmla="*/ 39 w 146"/>
                <a:gd name="T1" fmla="*/ 87 h 103"/>
                <a:gd name="T2" fmla="*/ 21 w 146"/>
                <a:gd name="T3" fmla="*/ 84 h 103"/>
                <a:gd name="T4" fmla="*/ 31 w 146"/>
                <a:gd name="T5" fmla="*/ 76 h 103"/>
                <a:gd name="T6" fmla="*/ 29 w 146"/>
                <a:gd name="T7" fmla="*/ 71 h 103"/>
                <a:gd name="T8" fmla="*/ 22 w 146"/>
                <a:gd name="T9" fmla="*/ 62 h 103"/>
                <a:gd name="T10" fmla="*/ 13 w 146"/>
                <a:gd name="T11" fmla="*/ 62 h 103"/>
                <a:gd name="T12" fmla="*/ 9 w 146"/>
                <a:gd name="T13" fmla="*/ 53 h 103"/>
                <a:gd name="T14" fmla="*/ 23 w 146"/>
                <a:gd name="T15" fmla="*/ 50 h 103"/>
                <a:gd name="T16" fmla="*/ 32 w 146"/>
                <a:gd name="T17" fmla="*/ 44 h 103"/>
                <a:gd name="T18" fmla="*/ 25 w 146"/>
                <a:gd name="T19" fmla="*/ 38 h 103"/>
                <a:gd name="T20" fmla="*/ 2 w 146"/>
                <a:gd name="T21" fmla="*/ 34 h 103"/>
                <a:gd name="T22" fmla="*/ 9 w 146"/>
                <a:gd name="T23" fmla="*/ 27 h 103"/>
                <a:gd name="T24" fmla="*/ 15 w 146"/>
                <a:gd name="T25" fmla="*/ 15 h 103"/>
                <a:gd name="T26" fmla="*/ 35 w 146"/>
                <a:gd name="T27" fmla="*/ 5 h 103"/>
                <a:gd name="T28" fmla="*/ 40 w 146"/>
                <a:gd name="T29" fmla="*/ 10 h 103"/>
                <a:gd name="T30" fmla="*/ 46 w 146"/>
                <a:gd name="T31" fmla="*/ 29 h 103"/>
                <a:gd name="T32" fmla="*/ 59 w 146"/>
                <a:gd name="T33" fmla="*/ 29 h 103"/>
                <a:gd name="T34" fmla="*/ 67 w 146"/>
                <a:gd name="T35" fmla="*/ 18 h 103"/>
                <a:gd name="T36" fmla="*/ 95 w 146"/>
                <a:gd name="T37" fmla="*/ 20 h 103"/>
                <a:gd name="T38" fmla="*/ 104 w 146"/>
                <a:gd name="T39" fmla="*/ 13 h 103"/>
                <a:gd name="T40" fmla="*/ 103 w 146"/>
                <a:gd name="T41" fmla="*/ 7 h 103"/>
                <a:gd name="T42" fmla="*/ 123 w 146"/>
                <a:gd name="T43" fmla="*/ 5 h 103"/>
                <a:gd name="T44" fmla="*/ 127 w 146"/>
                <a:gd name="T45" fmla="*/ 6 h 103"/>
                <a:gd name="T46" fmla="*/ 136 w 146"/>
                <a:gd name="T47" fmla="*/ 20 h 103"/>
                <a:gd name="T48" fmla="*/ 131 w 146"/>
                <a:gd name="T49" fmla="*/ 29 h 103"/>
                <a:gd name="T50" fmla="*/ 143 w 146"/>
                <a:gd name="T51" fmla="*/ 36 h 103"/>
                <a:gd name="T52" fmla="*/ 142 w 146"/>
                <a:gd name="T53" fmla="*/ 54 h 103"/>
                <a:gd name="T54" fmla="*/ 130 w 146"/>
                <a:gd name="T55" fmla="*/ 65 h 103"/>
                <a:gd name="T56" fmla="*/ 116 w 146"/>
                <a:gd name="T57" fmla="*/ 77 h 103"/>
                <a:gd name="T58" fmla="*/ 109 w 146"/>
                <a:gd name="T59" fmla="*/ 85 h 103"/>
                <a:gd name="T60" fmla="*/ 92 w 146"/>
                <a:gd name="T61" fmla="*/ 92 h 103"/>
                <a:gd name="T62" fmla="*/ 86 w 146"/>
                <a:gd name="T63" fmla="*/ 95 h 103"/>
                <a:gd name="T64" fmla="*/ 69 w 146"/>
                <a:gd name="T65" fmla="*/ 97 h 103"/>
                <a:gd name="T66" fmla="*/ 43 w 146"/>
                <a:gd name="T67" fmla="*/ 92 h 103"/>
                <a:gd name="T68" fmla="*/ 39 w 146"/>
                <a:gd name="T69" fmla="*/ 8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103">
                  <a:moveTo>
                    <a:pt x="39" y="87"/>
                  </a:moveTo>
                  <a:cubicBezTo>
                    <a:pt x="24" y="89"/>
                    <a:pt x="23" y="86"/>
                    <a:pt x="21" y="84"/>
                  </a:cubicBezTo>
                  <a:cubicBezTo>
                    <a:pt x="19" y="82"/>
                    <a:pt x="31" y="76"/>
                    <a:pt x="31" y="76"/>
                  </a:cubicBezTo>
                  <a:cubicBezTo>
                    <a:pt x="31" y="76"/>
                    <a:pt x="36" y="79"/>
                    <a:pt x="29" y="71"/>
                  </a:cubicBezTo>
                  <a:cubicBezTo>
                    <a:pt x="22" y="62"/>
                    <a:pt x="26" y="63"/>
                    <a:pt x="22" y="62"/>
                  </a:cubicBezTo>
                  <a:cubicBezTo>
                    <a:pt x="18" y="62"/>
                    <a:pt x="18" y="63"/>
                    <a:pt x="13" y="62"/>
                  </a:cubicBezTo>
                  <a:cubicBezTo>
                    <a:pt x="7" y="60"/>
                    <a:pt x="6" y="54"/>
                    <a:pt x="9" y="53"/>
                  </a:cubicBezTo>
                  <a:cubicBezTo>
                    <a:pt x="11" y="52"/>
                    <a:pt x="23" y="50"/>
                    <a:pt x="23" y="50"/>
                  </a:cubicBezTo>
                  <a:cubicBezTo>
                    <a:pt x="23" y="50"/>
                    <a:pt x="34" y="47"/>
                    <a:pt x="32" y="44"/>
                  </a:cubicBezTo>
                  <a:cubicBezTo>
                    <a:pt x="29" y="40"/>
                    <a:pt x="29" y="38"/>
                    <a:pt x="25" y="38"/>
                  </a:cubicBezTo>
                  <a:cubicBezTo>
                    <a:pt x="21" y="38"/>
                    <a:pt x="0" y="36"/>
                    <a:pt x="2" y="34"/>
                  </a:cubicBezTo>
                  <a:cubicBezTo>
                    <a:pt x="3" y="32"/>
                    <a:pt x="8" y="30"/>
                    <a:pt x="9" y="27"/>
                  </a:cubicBezTo>
                  <a:cubicBezTo>
                    <a:pt x="10" y="24"/>
                    <a:pt x="15" y="18"/>
                    <a:pt x="15" y="15"/>
                  </a:cubicBezTo>
                  <a:cubicBezTo>
                    <a:pt x="16" y="11"/>
                    <a:pt x="35" y="5"/>
                    <a:pt x="35" y="5"/>
                  </a:cubicBezTo>
                  <a:cubicBezTo>
                    <a:pt x="35" y="5"/>
                    <a:pt x="31" y="5"/>
                    <a:pt x="40" y="10"/>
                  </a:cubicBezTo>
                  <a:cubicBezTo>
                    <a:pt x="49" y="15"/>
                    <a:pt x="39" y="27"/>
                    <a:pt x="46" y="29"/>
                  </a:cubicBezTo>
                  <a:cubicBezTo>
                    <a:pt x="54" y="32"/>
                    <a:pt x="61" y="31"/>
                    <a:pt x="59" y="29"/>
                  </a:cubicBezTo>
                  <a:cubicBezTo>
                    <a:pt x="58" y="27"/>
                    <a:pt x="51" y="15"/>
                    <a:pt x="67" y="18"/>
                  </a:cubicBezTo>
                  <a:cubicBezTo>
                    <a:pt x="84" y="20"/>
                    <a:pt x="93" y="19"/>
                    <a:pt x="95" y="20"/>
                  </a:cubicBezTo>
                  <a:cubicBezTo>
                    <a:pt x="97" y="20"/>
                    <a:pt x="104" y="13"/>
                    <a:pt x="104" y="13"/>
                  </a:cubicBezTo>
                  <a:cubicBezTo>
                    <a:pt x="104" y="13"/>
                    <a:pt x="98" y="12"/>
                    <a:pt x="103" y="7"/>
                  </a:cubicBezTo>
                  <a:cubicBezTo>
                    <a:pt x="109" y="3"/>
                    <a:pt x="123" y="5"/>
                    <a:pt x="123" y="5"/>
                  </a:cubicBezTo>
                  <a:cubicBezTo>
                    <a:pt x="123" y="5"/>
                    <a:pt x="125" y="0"/>
                    <a:pt x="127" y="6"/>
                  </a:cubicBezTo>
                  <a:cubicBezTo>
                    <a:pt x="129" y="12"/>
                    <a:pt x="140" y="18"/>
                    <a:pt x="136" y="20"/>
                  </a:cubicBezTo>
                  <a:cubicBezTo>
                    <a:pt x="132" y="23"/>
                    <a:pt x="124" y="23"/>
                    <a:pt x="131" y="29"/>
                  </a:cubicBezTo>
                  <a:cubicBezTo>
                    <a:pt x="139" y="34"/>
                    <a:pt x="146" y="33"/>
                    <a:pt x="143" y="36"/>
                  </a:cubicBezTo>
                  <a:cubicBezTo>
                    <a:pt x="140" y="40"/>
                    <a:pt x="145" y="51"/>
                    <a:pt x="142" y="54"/>
                  </a:cubicBezTo>
                  <a:cubicBezTo>
                    <a:pt x="138" y="58"/>
                    <a:pt x="143" y="62"/>
                    <a:pt x="130" y="65"/>
                  </a:cubicBezTo>
                  <a:cubicBezTo>
                    <a:pt x="118" y="68"/>
                    <a:pt x="120" y="75"/>
                    <a:pt x="116" y="77"/>
                  </a:cubicBezTo>
                  <a:cubicBezTo>
                    <a:pt x="112" y="80"/>
                    <a:pt x="113" y="84"/>
                    <a:pt x="109" y="85"/>
                  </a:cubicBezTo>
                  <a:cubicBezTo>
                    <a:pt x="104" y="86"/>
                    <a:pt x="92" y="92"/>
                    <a:pt x="92" y="92"/>
                  </a:cubicBezTo>
                  <a:cubicBezTo>
                    <a:pt x="92" y="92"/>
                    <a:pt x="96" y="94"/>
                    <a:pt x="86" y="95"/>
                  </a:cubicBezTo>
                  <a:cubicBezTo>
                    <a:pt x="76" y="97"/>
                    <a:pt x="88" y="103"/>
                    <a:pt x="69" y="97"/>
                  </a:cubicBezTo>
                  <a:cubicBezTo>
                    <a:pt x="50" y="92"/>
                    <a:pt x="43" y="92"/>
                    <a:pt x="43" y="92"/>
                  </a:cubicBezTo>
                  <a:lnTo>
                    <a:pt x="39"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3" name="Freeform 139"/>
            <p:cNvSpPr/>
            <p:nvPr/>
          </p:nvSpPr>
          <p:spPr bwMode="auto">
            <a:xfrm>
              <a:off x="4773612" y="2895601"/>
              <a:ext cx="1917700" cy="1933575"/>
            </a:xfrm>
            <a:custGeom>
              <a:avLst/>
              <a:gdLst>
                <a:gd name="T0" fmla="*/ 384 w 718"/>
                <a:gd name="T1" fmla="*/ 710 h 724"/>
                <a:gd name="T2" fmla="*/ 364 w 718"/>
                <a:gd name="T3" fmla="*/ 658 h 724"/>
                <a:gd name="T4" fmla="*/ 318 w 718"/>
                <a:gd name="T5" fmla="*/ 562 h 724"/>
                <a:gd name="T6" fmla="*/ 331 w 718"/>
                <a:gd name="T7" fmla="*/ 480 h 724"/>
                <a:gd name="T8" fmla="*/ 288 w 718"/>
                <a:gd name="T9" fmla="*/ 389 h 724"/>
                <a:gd name="T10" fmla="*/ 267 w 718"/>
                <a:gd name="T11" fmla="*/ 334 h 724"/>
                <a:gd name="T12" fmla="*/ 233 w 718"/>
                <a:gd name="T13" fmla="*/ 318 h 724"/>
                <a:gd name="T14" fmla="*/ 167 w 718"/>
                <a:gd name="T15" fmla="*/ 328 h 724"/>
                <a:gd name="T16" fmla="*/ 93 w 718"/>
                <a:gd name="T17" fmla="*/ 333 h 724"/>
                <a:gd name="T18" fmla="*/ 43 w 718"/>
                <a:gd name="T19" fmla="*/ 291 h 724"/>
                <a:gd name="T20" fmla="*/ 10 w 718"/>
                <a:gd name="T21" fmla="*/ 241 h 724"/>
                <a:gd name="T22" fmla="*/ 21 w 718"/>
                <a:gd name="T23" fmla="*/ 199 h 724"/>
                <a:gd name="T24" fmla="*/ 19 w 718"/>
                <a:gd name="T25" fmla="*/ 172 h 724"/>
                <a:gd name="T26" fmla="*/ 52 w 718"/>
                <a:gd name="T27" fmla="*/ 114 h 724"/>
                <a:gd name="T28" fmla="*/ 95 w 718"/>
                <a:gd name="T29" fmla="*/ 71 h 724"/>
                <a:gd name="T30" fmla="*/ 132 w 718"/>
                <a:gd name="T31" fmla="*/ 22 h 724"/>
                <a:gd name="T32" fmla="*/ 207 w 718"/>
                <a:gd name="T33" fmla="*/ 10 h 724"/>
                <a:gd name="T34" fmla="*/ 302 w 718"/>
                <a:gd name="T35" fmla="*/ 3 h 724"/>
                <a:gd name="T36" fmla="*/ 304 w 718"/>
                <a:gd name="T37" fmla="*/ 46 h 724"/>
                <a:gd name="T38" fmla="*/ 347 w 718"/>
                <a:gd name="T39" fmla="*/ 57 h 724"/>
                <a:gd name="T40" fmla="*/ 396 w 718"/>
                <a:gd name="T41" fmla="*/ 68 h 724"/>
                <a:gd name="T42" fmla="*/ 443 w 718"/>
                <a:gd name="T43" fmla="*/ 57 h 724"/>
                <a:gd name="T44" fmla="*/ 509 w 718"/>
                <a:gd name="T45" fmla="*/ 63 h 724"/>
                <a:gd name="T46" fmla="*/ 540 w 718"/>
                <a:gd name="T47" fmla="*/ 120 h 724"/>
                <a:gd name="T48" fmla="*/ 577 w 718"/>
                <a:gd name="T49" fmla="*/ 199 h 724"/>
                <a:gd name="T50" fmla="*/ 646 w 718"/>
                <a:gd name="T51" fmla="*/ 260 h 724"/>
                <a:gd name="T52" fmla="*/ 716 w 718"/>
                <a:gd name="T53" fmla="*/ 292 h 724"/>
                <a:gd name="T54" fmla="*/ 659 w 718"/>
                <a:gd name="T55" fmla="*/ 351 h 724"/>
                <a:gd name="T56" fmla="*/ 606 w 718"/>
                <a:gd name="T57" fmla="*/ 413 h 724"/>
                <a:gd name="T58" fmla="*/ 605 w 718"/>
                <a:gd name="T59" fmla="*/ 454 h 724"/>
                <a:gd name="T60" fmla="*/ 625 w 718"/>
                <a:gd name="T61" fmla="*/ 501 h 724"/>
                <a:gd name="T62" fmla="*/ 596 w 718"/>
                <a:gd name="T63" fmla="*/ 539 h 724"/>
                <a:gd name="T64" fmla="*/ 566 w 718"/>
                <a:gd name="T65" fmla="*/ 583 h 724"/>
                <a:gd name="T66" fmla="*/ 568 w 718"/>
                <a:gd name="T67" fmla="*/ 608 h 724"/>
                <a:gd name="T68" fmla="*/ 530 w 718"/>
                <a:gd name="T69" fmla="*/ 639 h 724"/>
                <a:gd name="T70" fmla="*/ 519 w 718"/>
                <a:gd name="T71" fmla="*/ 680 h 724"/>
                <a:gd name="T72" fmla="*/ 470 w 718"/>
                <a:gd name="T73" fmla="*/ 713 h 724"/>
                <a:gd name="T74" fmla="*/ 401 w 718"/>
                <a:gd name="T75" fmla="*/ 724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8" h="724">
                  <a:moveTo>
                    <a:pt x="401" y="724"/>
                  </a:moveTo>
                  <a:cubicBezTo>
                    <a:pt x="396" y="721"/>
                    <a:pt x="388" y="712"/>
                    <a:pt x="384" y="710"/>
                  </a:cubicBezTo>
                  <a:cubicBezTo>
                    <a:pt x="380" y="708"/>
                    <a:pt x="378" y="689"/>
                    <a:pt x="378" y="683"/>
                  </a:cubicBezTo>
                  <a:cubicBezTo>
                    <a:pt x="378" y="677"/>
                    <a:pt x="371" y="664"/>
                    <a:pt x="364" y="658"/>
                  </a:cubicBezTo>
                  <a:cubicBezTo>
                    <a:pt x="358" y="651"/>
                    <a:pt x="351" y="635"/>
                    <a:pt x="346" y="618"/>
                  </a:cubicBezTo>
                  <a:cubicBezTo>
                    <a:pt x="340" y="602"/>
                    <a:pt x="329" y="571"/>
                    <a:pt x="318" y="562"/>
                  </a:cubicBezTo>
                  <a:cubicBezTo>
                    <a:pt x="307" y="554"/>
                    <a:pt x="312" y="536"/>
                    <a:pt x="312" y="520"/>
                  </a:cubicBezTo>
                  <a:cubicBezTo>
                    <a:pt x="312" y="503"/>
                    <a:pt x="339" y="494"/>
                    <a:pt x="331" y="480"/>
                  </a:cubicBezTo>
                  <a:cubicBezTo>
                    <a:pt x="323" y="467"/>
                    <a:pt x="330" y="444"/>
                    <a:pt x="321" y="435"/>
                  </a:cubicBezTo>
                  <a:cubicBezTo>
                    <a:pt x="312" y="426"/>
                    <a:pt x="289" y="399"/>
                    <a:pt x="288" y="389"/>
                  </a:cubicBezTo>
                  <a:cubicBezTo>
                    <a:pt x="286" y="380"/>
                    <a:pt x="274" y="357"/>
                    <a:pt x="280" y="348"/>
                  </a:cubicBezTo>
                  <a:cubicBezTo>
                    <a:pt x="286" y="339"/>
                    <a:pt x="270" y="334"/>
                    <a:pt x="267" y="334"/>
                  </a:cubicBezTo>
                  <a:cubicBezTo>
                    <a:pt x="265" y="334"/>
                    <a:pt x="251" y="332"/>
                    <a:pt x="248" y="332"/>
                  </a:cubicBezTo>
                  <a:cubicBezTo>
                    <a:pt x="246" y="332"/>
                    <a:pt x="245" y="321"/>
                    <a:pt x="233" y="318"/>
                  </a:cubicBezTo>
                  <a:cubicBezTo>
                    <a:pt x="221" y="316"/>
                    <a:pt x="205" y="313"/>
                    <a:pt x="194" y="318"/>
                  </a:cubicBezTo>
                  <a:cubicBezTo>
                    <a:pt x="182" y="322"/>
                    <a:pt x="189" y="328"/>
                    <a:pt x="167" y="328"/>
                  </a:cubicBezTo>
                  <a:cubicBezTo>
                    <a:pt x="146" y="328"/>
                    <a:pt x="126" y="322"/>
                    <a:pt x="115" y="330"/>
                  </a:cubicBezTo>
                  <a:cubicBezTo>
                    <a:pt x="105" y="337"/>
                    <a:pt x="103" y="342"/>
                    <a:pt x="93" y="333"/>
                  </a:cubicBezTo>
                  <a:cubicBezTo>
                    <a:pt x="84" y="324"/>
                    <a:pt x="72" y="319"/>
                    <a:pt x="57" y="309"/>
                  </a:cubicBezTo>
                  <a:cubicBezTo>
                    <a:pt x="43" y="299"/>
                    <a:pt x="46" y="301"/>
                    <a:pt x="43" y="291"/>
                  </a:cubicBezTo>
                  <a:cubicBezTo>
                    <a:pt x="41" y="282"/>
                    <a:pt x="57" y="288"/>
                    <a:pt x="28" y="269"/>
                  </a:cubicBezTo>
                  <a:cubicBezTo>
                    <a:pt x="0" y="250"/>
                    <a:pt x="6" y="248"/>
                    <a:pt x="10" y="241"/>
                  </a:cubicBezTo>
                  <a:cubicBezTo>
                    <a:pt x="14" y="233"/>
                    <a:pt x="11" y="221"/>
                    <a:pt x="19" y="214"/>
                  </a:cubicBezTo>
                  <a:cubicBezTo>
                    <a:pt x="27" y="208"/>
                    <a:pt x="29" y="200"/>
                    <a:pt x="21" y="199"/>
                  </a:cubicBezTo>
                  <a:cubicBezTo>
                    <a:pt x="14" y="197"/>
                    <a:pt x="17" y="183"/>
                    <a:pt x="20" y="181"/>
                  </a:cubicBezTo>
                  <a:cubicBezTo>
                    <a:pt x="22" y="180"/>
                    <a:pt x="27" y="179"/>
                    <a:pt x="19" y="172"/>
                  </a:cubicBezTo>
                  <a:cubicBezTo>
                    <a:pt x="12" y="166"/>
                    <a:pt x="13" y="158"/>
                    <a:pt x="21" y="152"/>
                  </a:cubicBezTo>
                  <a:cubicBezTo>
                    <a:pt x="29" y="146"/>
                    <a:pt x="48" y="121"/>
                    <a:pt x="52" y="114"/>
                  </a:cubicBezTo>
                  <a:cubicBezTo>
                    <a:pt x="55" y="108"/>
                    <a:pt x="68" y="102"/>
                    <a:pt x="75" y="97"/>
                  </a:cubicBezTo>
                  <a:cubicBezTo>
                    <a:pt x="82" y="92"/>
                    <a:pt x="94" y="87"/>
                    <a:pt x="95" y="71"/>
                  </a:cubicBezTo>
                  <a:cubicBezTo>
                    <a:pt x="95" y="56"/>
                    <a:pt x="100" y="51"/>
                    <a:pt x="107" y="44"/>
                  </a:cubicBezTo>
                  <a:cubicBezTo>
                    <a:pt x="115" y="38"/>
                    <a:pt x="133" y="34"/>
                    <a:pt x="132" y="22"/>
                  </a:cubicBezTo>
                  <a:cubicBezTo>
                    <a:pt x="131" y="10"/>
                    <a:pt x="144" y="20"/>
                    <a:pt x="161" y="20"/>
                  </a:cubicBezTo>
                  <a:cubicBezTo>
                    <a:pt x="178" y="20"/>
                    <a:pt x="197" y="17"/>
                    <a:pt x="207" y="10"/>
                  </a:cubicBezTo>
                  <a:cubicBezTo>
                    <a:pt x="217" y="4"/>
                    <a:pt x="256" y="5"/>
                    <a:pt x="265" y="3"/>
                  </a:cubicBezTo>
                  <a:cubicBezTo>
                    <a:pt x="273" y="1"/>
                    <a:pt x="304" y="0"/>
                    <a:pt x="302" y="3"/>
                  </a:cubicBezTo>
                  <a:cubicBezTo>
                    <a:pt x="301" y="6"/>
                    <a:pt x="302" y="6"/>
                    <a:pt x="302" y="18"/>
                  </a:cubicBezTo>
                  <a:cubicBezTo>
                    <a:pt x="302" y="30"/>
                    <a:pt x="297" y="45"/>
                    <a:pt x="304" y="46"/>
                  </a:cubicBezTo>
                  <a:cubicBezTo>
                    <a:pt x="310" y="47"/>
                    <a:pt x="311" y="42"/>
                    <a:pt x="328" y="47"/>
                  </a:cubicBezTo>
                  <a:cubicBezTo>
                    <a:pt x="346" y="52"/>
                    <a:pt x="338" y="52"/>
                    <a:pt x="347" y="57"/>
                  </a:cubicBezTo>
                  <a:cubicBezTo>
                    <a:pt x="355" y="62"/>
                    <a:pt x="368" y="72"/>
                    <a:pt x="374" y="71"/>
                  </a:cubicBezTo>
                  <a:cubicBezTo>
                    <a:pt x="380" y="70"/>
                    <a:pt x="397" y="76"/>
                    <a:pt x="396" y="68"/>
                  </a:cubicBezTo>
                  <a:cubicBezTo>
                    <a:pt x="396" y="60"/>
                    <a:pt x="395" y="51"/>
                    <a:pt x="405" y="50"/>
                  </a:cubicBezTo>
                  <a:cubicBezTo>
                    <a:pt x="415" y="49"/>
                    <a:pt x="425" y="47"/>
                    <a:pt x="443" y="57"/>
                  </a:cubicBezTo>
                  <a:cubicBezTo>
                    <a:pt x="462" y="67"/>
                    <a:pt x="478" y="71"/>
                    <a:pt x="487" y="70"/>
                  </a:cubicBezTo>
                  <a:cubicBezTo>
                    <a:pt x="496" y="69"/>
                    <a:pt x="502" y="65"/>
                    <a:pt x="509" y="63"/>
                  </a:cubicBezTo>
                  <a:cubicBezTo>
                    <a:pt x="517" y="61"/>
                    <a:pt x="507" y="65"/>
                    <a:pt x="524" y="87"/>
                  </a:cubicBezTo>
                  <a:cubicBezTo>
                    <a:pt x="541" y="108"/>
                    <a:pt x="528" y="100"/>
                    <a:pt x="540" y="120"/>
                  </a:cubicBezTo>
                  <a:cubicBezTo>
                    <a:pt x="552" y="140"/>
                    <a:pt x="560" y="150"/>
                    <a:pt x="563" y="163"/>
                  </a:cubicBezTo>
                  <a:cubicBezTo>
                    <a:pt x="566" y="175"/>
                    <a:pt x="563" y="188"/>
                    <a:pt x="577" y="199"/>
                  </a:cubicBezTo>
                  <a:cubicBezTo>
                    <a:pt x="592" y="210"/>
                    <a:pt x="597" y="226"/>
                    <a:pt x="615" y="235"/>
                  </a:cubicBezTo>
                  <a:cubicBezTo>
                    <a:pt x="633" y="244"/>
                    <a:pt x="603" y="255"/>
                    <a:pt x="646" y="260"/>
                  </a:cubicBezTo>
                  <a:cubicBezTo>
                    <a:pt x="689" y="266"/>
                    <a:pt x="718" y="259"/>
                    <a:pt x="718" y="259"/>
                  </a:cubicBezTo>
                  <a:cubicBezTo>
                    <a:pt x="716" y="292"/>
                    <a:pt x="716" y="292"/>
                    <a:pt x="716" y="292"/>
                  </a:cubicBezTo>
                  <a:cubicBezTo>
                    <a:pt x="716" y="292"/>
                    <a:pt x="704" y="312"/>
                    <a:pt x="694" y="322"/>
                  </a:cubicBezTo>
                  <a:cubicBezTo>
                    <a:pt x="684" y="332"/>
                    <a:pt x="673" y="341"/>
                    <a:pt x="659" y="351"/>
                  </a:cubicBezTo>
                  <a:cubicBezTo>
                    <a:pt x="645" y="361"/>
                    <a:pt x="634" y="372"/>
                    <a:pt x="628" y="385"/>
                  </a:cubicBezTo>
                  <a:cubicBezTo>
                    <a:pt x="622" y="398"/>
                    <a:pt x="608" y="406"/>
                    <a:pt x="606" y="413"/>
                  </a:cubicBezTo>
                  <a:cubicBezTo>
                    <a:pt x="604" y="420"/>
                    <a:pt x="596" y="422"/>
                    <a:pt x="596" y="430"/>
                  </a:cubicBezTo>
                  <a:cubicBezTo>
                    <a:pt x="597" y="438"/>
                    <a:pt x="601" y="451"/>
                    <a:pt x="605" y="454"/>
                  </a:cubicBezTo>
                  <a:cubicBezTo>
                    <a:pt x="610" y="457"/>
                    <a:pt x="628" y="474"/>
                    <a:pt x="622" y="474"/>
                  </a:cubicBezTo>
                  <a:cubicBezTo>
                    <a:pt x="617" y="474"/>
                    <a:pt x="625" y="501"/>
                    <a:pt x="625" y="501"/>
                  </a:cubicBezTo>
                  <a:cubicBezTo>
                    <a:pt x="625" y="501"/>
                    <a:pt x="633" y="525"/>
                    <a:pt x="625" y="527"/>
                  </a:cubicBezTo>
                  <a:cubicBezTo>
                    <a:pt x="617" y="529"/>
                    <a:pt x="607" y="537"/>
                    <a:pt x="596" y="539"/>
                  </a:cubicBezTo>
                  <a:cubicBezTo>
                    <a:pt x="585" y="541"/>
                    <a:pt x="565" y="555"/>
                    <a:pt x="565" y="561"/>
                  </a:cubicBezTo>
                  <a:cubicBezTo>
                    <a:pt x="565" y="568"/>
                    <a:pt x="566" y="583"/>
                    <a:pt x="566" y="583"/>
                  </a:cubicBezTo>
                  <a:cubicBezTo>
                    <a:pt x="566" y="583"/>
                    <a:pt x="569" y="580"/>
                    <a:pt x="569" y="587"/>
                  </a:cubicBezTo>
                  <a:cubicBezTo>
                    <a:pt x="569" y="593"/>
                    <a:pt x="571" y="602"/>
                    <a:pt x="568" y="608"/>
                  </a:cubicBezTo>
                  <a:cubicBezTo>
                    <a:pt x="565" y="614"/>
                    <a:pt x="558" y="621"/>
                    <a:pt x="550" y="623"/>
                  </a:cubicBezTo>
                  <a:cubicBezTo>
                    <a:pt x="543" y="625"/>
                    <a:pt x="528" y="635"/>
                    <a:pt x="530" y="639"/>
                  </a:cubicBezTo>
                  <a:cubicBezTo>
                    <a:pt x="533" y="643"/>
                    <a:pt x="551" y="644"/>
                    <a:pt x="541" y="650"/>
                  </a:cubicBezTo>
                  <a:cubicBezTo>
                    <a:pt x="531" y="656"/>
                    <a:pt x="523" y="671"/>
                    <a:pt x="519" y="680"/>
                  </a:cubicBezTo>
                  <a:cubicBezTo>
                    <a:pt x="514" y="689"/>
                    <a:pt x="517" y="686"/>
                    <a:pt x="500" y="698"/>
                  </a:cubicBezTo>
                  <a:cubicBezTo>
                    <a:pt x="483" y="710"/>
                    <a:pt x="497" y="711"/>
                    <a:pt x="470" y="713"/>
                  </a:cubicBezTo>
                  <a:cubicBezTo>
                    <a:pt x="442" y="716"/>
                    <a:pt x="423" y="720"/>
                    <a:pt x="419" y="721"/>
                  </a:cubicBezTo>
                  <a:cubicBezTo>
                    <a:pt x="415" y="723"/>
                    <a:pt x="401" y="724"/>
                    <a:pt x="401" y="7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4" name="Freeform 140"/>
            <p:cNvSpPr/>
            <p:nvPr/>
          </p:nvSpPr>
          <p:spPr bwMode="auto">
            <a:xfrm>
              <a:off x="6515100" y="4186238"/>
              <a:ext cx="212725" cy="382588"/>
            </a:xfrm>
            <a:custGeom>
              <a:avLst/>
              <a:gdLst>
                <a:gd name="T0" fmla="*/ 63 w 80"/>
                <a:gd name="T1" fmla="*/ 2 h 143"/>
                <a:gd name="T2" fmla="*/ 62 w 80"/>
                <a:gd name="T3" fmla="*/ 13 h 143"/>
                <a:gd name="T4" fmla="*/ 52 w 80"/>
                <a:gd name="T5" fmla="*/ 22 h 143"/>
                <a:gd name="T6" fmla="*/ 35 w 80"/>
                <a:gd name="T7" fmla="*/ 38 h 143"/>
                <a:gd name="T8" fmla="*/ 13 w 80"/>
                <a:gd name="T9" fmla="*/ 55 h 143"/>
                <a:gd name="T10" fmla="*/ 9 w 80"/>
                <a:gd name="T11" fmla="*/ 75 h 143"/>
                <a:gd name="T12" fmla="*/ 9 w 80"/>
                <a:gd name="T13" fmla="*/ 97 h 143"/>
                <a:gd name="T14" fmla="*/ 12 w 80"/>
                <a:gd name="T15" fmla="*/ 119 h 143"/>
                <a:gd name="T16" fmla="*/ 25 w 80"/>
                <a:gd name="T17" fmla="*/ 143 h 143"/>
                <a:gd name="T18" fmla="*/ 56 w 80"/>
                <a:gd name="T19" fmla="*/ 118 h 143"/>
                <a:gd name="T20" fmla="*/ 64 w 80"/>
                <a:gd name="T21" fmla="*/ 63 h 143"/>
                <a:gd name="T22" fmla="*/ 78 w 80"/>
                <a:gd name="T23" fmla="*/ 35 h 143"/>
                <a:gd name="T24" fmla="*/ 63 w 80"/>
                <a:gd name="T25"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43">
                  <a:moveTo>
                    <a:pt x="63" y="2"/>
                  </a:moveTo>
                  <a:cubicBezTo>
                    <a:pt x="64" y="0"/>
                    <a:pt x="64" y="11"/>
                    <a:pt x="62" y="13"/>
                  </a:cubicBezTo>
                  <a:cubicBezTo>
                    <a:pt x="59" y="16"/>
                    <a:pt x="58" y="17"/>
                    <a:pt x="52" y="22"/>
                  </a:cubicBezTo>
                  <a:cubicBezTo>
                    <a:pt x="46" y="27"/>
                    <a:pt x="49" y="34"/>
                    <a:pt x="35" y="38"/>
                  </a:cubicBezTo>
                  <a:cubicBezTo>
                    <a:pt x="21" y="42"/>
                    <a:pt x="17" y="47"/>
                    <a:pt x="13" y="55"/>
                  </a:cubicBezTo>
                  <a:cubicBezTo>
                    <a:pt x="10" y="63"/>
                    <a:pt x="9" y="65"/>
                    <a:pt x="9" y="75"/>
                  </a:cubicBezTo>
                  <a:cubicBezTo>
                    <a:pt x="10" y="84"/>
                    <a:pt x="18" y="85"/>
                    <a:pt x="9" y="97"/>
                  </a:cubicBezTo>
                  <a:cubicBezTo>
                    <a:pt x="0" y="109"/>
                    <a:pt x="11" y="114"/>
                    <a:pt x="12" y="119"/>
                  </a:cubicBezTo>
                  <a:cubicBezTo>
                    <a:pt x="13" y="125"/>
                    <a:pt x="13" y="142"/>
                    <a:pt x="25" y="143"/>
                  </a:cubicBezTo>
                  <a:cubicBezTo>
                    <a:pt x="37" y="143"/>
                    <a:pt x="56" y="131"/>
                    <a:pt x="56" y="118"/>
                  </a:cubicBezTo>
                  <a:cubicBezTo>
                    <a:pt x="56" y="105"/>
                    <a:pt x="60" y="74"/>
                    <a:pt x="64" y="63"/>
                  </a:cubicBezTo>
                  <a:cubicBezTo>
                    <a:pt x="69" y="52"/>
                    <a:pt x="80" y="49"/>
                    <a:pt x="78" y="35"/>
                  </a:cubicBezTo>
                  <a:cubicBezTo>
                    <a:pt x="76" y="21"/>
                    <a:pt x="63" y="4"/>
                    <a:pt x="6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5" name="Freeform 141"/>
            <p:cNvSpPr/>
            <p:nvPr/>
          </p:nvSpPr>
          <p:spPr bwMode="auto">
            <a:xfrm>
              <a:off x="5048250" y="1098551"/>
              <a:ext cx="4883150" cy="2771775"/>
            </a:xfrm>
            <a:custGeom>
              <a:avLst/>
              <a:gdLst>
                <a:gd name="T0" fmla="*/ 430 w 1828"/>
                <a:gd name="T1" fmla="*/ 679 h 1038"/>
                <a:gd name="T2" fmla="*/ 320 w 1828"/>
                <a:gd name="T3" fmla="*/ 638 h 1038"/>
                <a:gd name="T4" fmla="*/ 221 w 1828"/>
                <a:gd name="T5" fmla="*/ 574 h 1038"/>
                <a:gd name="T6" fmla="*/ 240 w 1828"/>
                <a:gd name="T7" fmla="*/ 677 h 1038"/>
                <a:gd name="T8" fmla="*/ 169 w 1828"/>
                <a:gd name="T9" fmla="*/ 589 h 1038"/>
                <a:gd name="T10" fmla="*/ 44 w 1828"/>
                <a:gd name="T11" fmla="*/ 683 h 1038"/>
                <a:gd name="T12" fmla="*/ 74 w 1828"/>
                <a:gd name="T13" fmla="*/ 548 h 1038"/>
                <a:gd name="T14" fmla="*/ 108 w 1828"/>
                <a:gd name="T15" fmla="*/ 497 h 1038"/>
                <a:gd name="T16" fmla="*/ 181 w 1828"/>
                <a:gd name="T17" fmla="*/ 386 h 1038"/>
                <a:gd name="T18" fmla="*/ 197 w 1828"/>
                <a:gd name="T19" fmla="*/ 437 h 1038"/>
                <a:gd name="T20" fmla="*/ 319 w 1828"/>
                <a:gd name="T21" fmla="*/ 385 h 1038"/>
                <a:gd name="T22" fmla="*/ 365 w 1828"/>
                <a:gd name="T23" fmla="*/ 342 h 1038"/>
                <a:gd name="T24" fmla="*/ 298 w 1828"/>
                <a:gd name="T25" fmla="*/ 288 h 1038"/>
                <a:gd name="T26" fmla="*/ 269 w 1828"/>
                <a:gd name="T27" fmla="*/ 321 h 1038"/>
                <a:gd name="T28" fmla="*/ 191 w 1828"/>
                <a:gd name="T29" fmla="*/ 357 h 1038"/>
                <a:gd name="T30" fmla="*/ 147 w 1828"/>
                <a:gd name="T31" fmla="*/ 330 h 1038"/>
                <a:gd name="T32" fmla="*/ 240 w 1828"/>
                <a:gd name="T33" fmla="*/ 182 h 1038"/>
                <a:gd name="T34" fmla="*/ 300 w 1828"/>
                <a:gd name="T35" fmla="*/ 137 h 1038"/>
                <a:gd name="T36" fmla="*/ 466 w 1828"/>
                <a:gd name="T37" fmla="*/ 199 h 1038"/>
                <a:gd name="T38" fmla="*/ 414 w 1828"/>
                <a:gd name="T39" fmla="*/ 229 h 1038"/>
                <a:gd name="T40" fmla="*/ 462 w 1828"/>
                <a:gd name="T41" fmla="*/ 229 h 1038"/>
                <a:gd name="T42" fmla="*/ 517 w 1828"/>
                <a:gd name="T43" fmla="*/ 193 h 1038"/>
                <a:gd name="T44" fmla="*/ 622 w 1828"/>
                <a:gd name="T45" fmla="*/ 165 h 1038"/>
                <a:gd name="T46" fmla="*/ 714 w 1828"/>
                <a:gd name="T47" fmla="*/ 163 h 1038"/>
                <a:gd name="T48" fmla="*/ 736 w 1828"/>
                <a:gd name="T49" fmla="*/ 94 h 1038"/>
                <a:gd name="T50" fmla="*/ 755 w 1828"/>
                <a:gd name="T51" fmla="*/ 184 h 1038"/>
                <a:gd name="T52" fmla="*/ 763 w 1828"/>
                <a:gd name="T53" fmla="*/ 137 h 1038"/>
                <a:gd name="T54" fmla="*/ 781 w 1828"/>
                <a:gd name="T55" fmla="*/ 123 h 1038"/>
                <a:gd name="T56" fmla="*/ 830 w 1828"/>
                <a:gd name="T57" fmla="*/ 105 h 1038"/>
                <a:gd name="T58" fmla="*/ 935 w 1828"/>
                <a:gd name="T59" fmla="*/ 30 h 1038"/>
                <a:gd name="T60" fmla="*/ 1062 w 1828"/>
                <a:gd name="T61" fmla="*/ 20 h 1038"/>
                <a:gd name="T62" fmla="*/ 1098 w 1828"/>
                <a:gd name="T63" fmla="*/ 77 h 1038"/>
                <a:gd name="T64" fmla="*/ 1243 w 1828"/>
                <a:gd name="T65" fmla="*/ 88 h 1038"/>
                <a:gd name="T66" fmla="*/ 1344 w 1828"/>
                <a:gd name="T67" fmla="*/ 115 h 1038"/>
                <a:gd name="T68" fmla="*/ 1466 w 1828"/>
                <a:gd name="T69" fmla="*/ 128 h 1038"/>
                <a:gd name="T70" fmla="*/ 1636 w 1828"/>
                <a:gd name="T71" fmla="*/ 158 h 1038"/>
                <a:gd name="T72" fmla="*/ 1812 w 1828"/>
                <a:gd name="T73" fmla="*/ 229 h 1038"/>
                <a:gd name="T74" fmla="*/ 1741 w 1828"/>
                <a:gd name="T75" fmla="*/ 215 h 1038"/>
                <a:gd name="T76" fmla="*/ 1753 w 1828"/>
                <a:gd name="T77" fmla="*/ 285 h 1038"/>
                <a:gd name="T78" fmla="*/ 1622 w 1828"/>
                <a:gd name="T79" fmla="*/ 344 h 1038"/>
                <a:gd name="T80" fmla="*/ 1628 w 1828"/>
                <a:gd name="T81" fmla="*/ 427 h 1038"/>
                <a:gd name="T82" fmla="*/ 1566 w 1828"/>
                <a:gd name="T83" fmla="*/ 392 h 1038"/>
                <a:gd name="T84" fmla="*/ 1604 w 1828"/>
                <a:gd name="T85" fmla="*/ 303 h 1038"/>
                <a:gd name="T86" fmla="*/ 1546 w 1828"/>
                <a:gd name="T87" fmla="*/ 344 h 1038"/>
                <a:gd name="T88" fmla="*/ 1424 w 1828"/>
                <a:gd name="T89" fmla="*/ 367 h 1038"/>
                <a:gd name="T90" fmla="*/ 1448 w 1828"/>
                <a:gd name="T91" fmla="*/ 480 h 1038"/>
                <a:gd name="T92" fmla="*/ 1371 w 1828"/>
                <a:gd name="T93" fmla="*/ 624 h 1038"/>
                <a:gd name="T94" fmla="*/ 1334 w 1828"/>
                <a:gd name="T95" fmla="*/ 660 h 1038"/>
                <a:gd name="T96" fmla="*/ 1300 w 1828"/>
                <a:gd name="T97" fmla="*/ 661 h 1038"/>
                <a:gd name="T98" fmla="*/ 1280 w 1828"/>
                <a:gd name="T99" fmla="*/ 830 h 1038"/>
                <a:gd name="T100" fmla="*/ 1192 w 1828"/>
                <a:gd name="T101" fmla="*/ 965 h 1038"/>
                <a:gd name="T102" fmla="*/ 1177 w 1828"/>
                <a:gd name="T103" fmla="*/ 1027 h 1038"/>
                <a:gd name="T104" fmla="*/ 1044 w 1828"/>
                <a:gd name="T105" fmla="*/ 849 h 1038"/>
                <a:gd name="T106" fmla="*/ 902 w 1828"/>
                <a:gd name="T107" fmla="*/ 969 h 1038"/>
                <a:gd name="T108" fmla="*/ 782 w 1828"/>
                <a:gd name="T109" fmla="*/ 820 h 1038"/>
                <a:gd name="T110" fmla="*/ 608 w 1828"/>
                <a:gd name="T111" fmla="*/ 774 h 1038"/>
                <a:gd name="T112" fmla="*/ 661 w 1828"/>
                <a:gd name="T113" fmla="*/ 797 h 1038"/>
                <a:gd name="T114" fmla="*/ 633 w 1828"/>
                <a:gd name="T115" fmla="*/ 887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8" h="1038">
                  <a:moveTo>
                    <a:pt x="541" y="926"/>
                  </a:moveTo>
                  <a:cubicBezTo>
                    <a:pt x="521" y="908"/>
                    <a:pt x="526" y="906"/>
                    <a:pt x="517" y="886"/>
                  </a:cubicBezTo>
                  <a:cubicBezTo>
                    <a:pt x="509" y="866"/>
                    <a:pt x="505" y="870"/>
                    <a:pt x="499" y="853"/>
                  </a:cubicBezTo>
                  <a:cubicBezTo>
                    <a:pt x="493" y="837"/>
                    <a:pt x="481" y="821"/>
                    <a:pt x="472" y="810"/>
                  </a:cubicBezTo>
                  <a:cubicBezTo>
                    <a:pt x="462" y="799"/>
                    <a:pt x="452" y="786"/>
                    <a:pt x="452" y="786"/>
                  </a:cubicBezTo>
                  <a:cubicBezTo>
                    <a:pt x="433" y="766"/>
                    <a:pt x="433" y="766"/>
                    <a:pt x="433" y="766"/>
                  </a:cubicBezTo>
                  <a:cubicBezTo>
                    <a:pt x="433" y="766"/>
                    <a:pt x="423" y="765"/>
                    <a:pt x="423" y="755"/>
                  </a:cubicBezTo>
                  <a:cubicBezTo>
                    <a:pt x="423" y="745"/>
                    <a:pt x="426" y="730"/>
                    <a:pt x="426" y="730"/>
                  </a:cubicBezTo>
                  <a:cubicBezTo>
                    <a:pt x="426" y="730"/>
                    <a:pt x="440" y="714"/>
                    <a:pt x="446" y="708"/>
                  </a:cubicBezTo>
                  <a:cubicBezTo>
                    <a:pt x="452" y="702"/>
                    <a:pt x="456" y="693"/>
                    <a:pt x="451" y="688"/>
                  </a:cubicBezTo>
                  <a:cubicBezTo>
                    <a:pt x="446" y="683"/>
                    <a:pt x="442" y="679"/>
                    <a:pt x="442" y="679"/>
                  </a:cubicBezTo>
                  <a:cubicBezTo>
                    <a:pt x="442" y="679"/>
                    <a:pt x="435" y="679"/>
                    <a:pt x="430" y="679"/>
                  </a:cubicBezTo>
                  <a:cubicBezTo>
                    <a:pt x="425" y="679"/>
                    <a:pt x="404" y="680"/>
                    <a:pt x="404" y="680"/>
                  </a:cubicBezTo>
                  <a:cubicBezTo>
                    <a:pt x="404" y="680"/>
                    <a:pt x="395" y="672"/>
                    <a:pt x="392" y="672"/>
                  </a:cubicBezTo>
                  <a:cubicBezTo>
                    <a:pt x="388" y="672"/>
                    <a:pt x="387" y="677"/>
                    <a:pt x="382" y="677"/>
                  </a:cubicBezTo>
                  <a:cubicBezTo>
                    <a:pt x="377" y="677"/>
                    <a:pt x="378" y="676"/>
                    <a:pt x="372" y="676"/>
                  </a:cubicBezTo>
                  <a:cubicBezTo>
                    <a:pt x="366" y="676"/>
                    <a:pt x="366" y="678"/>
                    <a:pt x="362" y="675"/>
                  </a:cubicBezTo>
                  <a:cubicBezTo>
                    <a:pt x="359" y="672"/>
                    <a:pt x="349" y="662"/>
                    <a:pt x="349" y="662"/>
                  </a:cubicBezTo>
                  <a:cubicBezTo>
                    <a:pt x="350" y="651"/>
                    <a:pt x="350" y="651"/>
                    <a:pt x="350" y="651"/>
                  </a:cubicBezTo>
                  <a:cubicBezTo>
                    <a:pt x="350" y="651"/>
                    <a:pt x="348" y="644"/>
                    <a:pt x="351" y="641"/>
                  </a:cubicBezTo>
                  <a:cubicBezTo>
                    <a:pt x="353" y="638"/>
                    <a:pt x="354" y="634"/>
                    <a:pt x="354" y="634"/>
                  </a:cubicBezTo>
                  <a:cubicBezTo>
                    <a:pt x="350" y="629"/>
                    <a:pt x="349" y="625"/>
                    <a:pt x="344" y="628"/>
                  </a:cubicBezTo>
                  <a:cubicBezTo>
                    <a:pt x="339" y="631"/>
                    <a:pt x="339" y="632"/>
                    <a:pt x="334" y="632"/>
                  </a:cubicBezTo>
                  <a:cubicBezTo>
                    <a:pt x="330" y="632"/>
                    <a:pt x="316" y="632"/>
                    <a:pt x="320" y="638"/>
                  </a:cubicBezTo>
                  <a:cubicBezTo>
                    <a:pt x="324" y="644"/>
                    <a:pt x="329" y="651"/>
                    <a:pt x="329" y="651"/>
                  </a:cubicBezTo>
                  <a:cubicBezTo>
                    <a:pt x="329" y="651"/>
                    <a:pt x="341" y="658"/>
                    <a:pt x="332" y="665"/>
                  </a:cubicBezTo>
                  <a:cubicBezTo>
                    <a:pt x="323" y="671"/>
                    <a:pt x="326" y="669"/>
                    <a:pt x="323" y="675"/>
                  </a:cubicBezTo>
                  <a:cubicBezTo>
                    <a:pt x="321" y="682"/>
                    <a:pt x="311" y="677"/>
                    <a:pt x="307" y="675"/>
                  </a:cubicBezTo>
                  <a:cubicBezTo>
                    <a:pt x="304" y="674"/>
                    <a:pt x="302" y="665"/>
                    <a:pt x="301" y="661"/>
                  </a:cubicBezTo>
                  <a:cubicBezTo>
                    <a:pt x="300" y="658"/>
                    <a:pt x="295" y="661"/>
                    <a:pt x="289" y="657"/>
                  </a:cubicBezTo>
                  <a:cubicBezTo>
                    <a:pt x="283" y="652"/>
                    <a:pt x="278" y="646"/>
                    <a:pt x="284" y="643"/>
                  </a:cubicBezTo>
                  <a:cubicBezTo>
                    <a:pt x="291" y="641"/>
                    <a:pt x="296" y="637"/>
                    <a:pt x="285" y="629"/>
                  </a:cubicBezTo>
                  <a:cubicBezTo>
                    <a:pt x="274" y="621"/>
                    <a:pt x="277" y="613"/>
                    <a:pt x="278" y="610"/>
                  </a:cubicBezTo>
                  <a:cubicBezTo>
                    <a:pt x="280" y="606"/>
                    <a:pt x="283" y="610"/>
                    <a:pt x="266" y="603"/>
                  </a:cubicBezTo>
                  <a:cubicBezTo>
                    <a:pt x="250" y="596"/>
                    <a:pt x="255" y="596"/>
                    <a:pt x="248" y="589"/>
                  </a:cubicBezTo>
                  <a:cubicBezTo>
                    <a:pt x="240" y="581"/>
                    <a:pt x="225" y="574"/>
                    <a:pt x="221" y="574"/>
                  </a:cubicBezTo>
                  <a:cubicBezTo>
                    <a:pt x="217" y="574"/>
                    <a:pt x="214" y="577"/>
                    <a:pt x="218" y="585"/>
                  </a:cubicBezTo>
                  <a:cubicBezTo>
                    <a:pt x="221" y="592"/>
                    <a:pt x="217" y="592"/>
                    <a:pt x="236" y="606"/>
                  </a:cubicBezTo>
                  <a:cubicBezTo>
                    <a:pt x="255" y="619"/>
                    <a:pt x="256" y="612"/>
                    <a:pt x="257" y="616"/>
                  </a:cubicBezTo>
                  <a:cubicBezTo>
                    <a:pt x="259" y="619"/>
                    <a:pt x="268" y="622"/>
                    <a:pt x="273" y="628"/>
                  </a:cubicBezTo>
                  <a:cubicBezTo>
                    <a:pt x="277" y="635"/>
                    <a:pt x="277" y="639"/>
                    <a:pt x="277" y="639"/>
                  </a:cubicBezTo>
                  <a:cubicBezTo>
                    <a:pt x="277" y="639"/>
                    <a:pt x="268" y="639"/>
                    <a:pt x="266" y="639"/>
                  </a:cubicBezTo>
                  <a:cubicBezTo>
                    <a:pt x="264" y="638"/>
                    <a:pt x="262" y="643"/>
                    <a:pt x="262" y="643"/>
                  </a:cubicBezTo>
                  <a:cubicBezTo>
                    <a:pt x="262" y="643"/>
                    <a:pt x="267" y="649"/>
                    <a:pt x="263" y="651"/>
                  </a:cubicBezTo>
                  <a:cubicBezTo>
                    <a:pt x="258" y="653"/>
                    <a:pt x="257" y="660"/>
                    <a:pt x="252" y="660"/>
                  </a:cubicBezTo>
                  <a:cubicBezTo>
                    <a:pt x="247" y="660"/>
                    <a:pt x="253" y="664"/>
                    <a:pt x="247" y="667"/>
                  </a:cubicBezTo>
                  <a:cubicBezTo>
                    <a:pt x="240" y="670"/>
                    <a:pt x="245" y="671"/>
                    <a:pt x="243" y="673"/>
                  </a:cubicBezTo>
                  <a:cubicBezTo>
                    <a:pt x="242" y="675"/>
                    <a:pt x="242" y="678"/>
                    <a:pt x="240" y="677"/>
                  </a:cubicBezTo>
                  <a:cubicBezTo>
                    <a:pt x="238" y="677"/>
                    <a:pt x="237" y="679"/>
                    <a:pt x="225" y="671"/>
                  </a:cubicBezTo>
                  <a:cubicBezTo>
                    <a:pt x="213" y="662"/>
                    <a:pt x="213" y="662"/>
                    <a:pt x="213" y="662"/>
                  </a:cubicBezTo>
                  <a:cubicBezTo>
                    <a:pt x="213" y="662"/>
                    <a:pt x="207" y="654"/>
                    <a:pt x="219" y="657"/>
                  </a:cubicBezTo>
                  <a:cubicBezTo>
                    <a:pt x="231" y="661"/>
                    <a:pt x="236" y="663"/>
                    <a:pt x="240" y="660"/>
                  </a:cubicBezTo>
                  <a:cubicBezTo>
                    <a:pt x="244" y="657"/>
                    <a:pt x="244" y="657"/>
                    <a:pt x="244" y="653"/>
                  </a:cubicBezTo>
                  <a:cubicBezTo>
                    <a:pt x="244" y="650"/>
                    <a:pt x="246" y="650"/>
                    <a:pt x="243" y="646"/>
                  </a:cubicBezTo>
                  <a:cubicBezTo>
                    <a:pt x="240" y="641"/>
                    <a:pt x="251" y="636"/>
                    <a:pt x="241" y="632"/>
                  </a:cubicBezTo>
                  <a:cubicBezTo>
                    <a:pt x="232" y="628"/>
                    <a:pt x="228" y="627"/>
                    <a:pt x="223" y="622"/>
                  </a:cubicBezTo>
                  <a:cubicBezTo>
                    <a:pt x="218" y="617"/>
                    <a:pt x="223" y="621"/>
                    <a:pt x="211" y="611"/>
                  </a:cubicBezTo>
                  <a:cubicBezTo>
                    <a:pt x="198" y="601"/>
                    <a:pt x="198" y="602"/>
                    <a:pt x="195" y="598"/>
                  </a:cubicBezTo>
                  <a:cubicBezTo>
                    <a:pt x="192" y="594"/>
                    <a:pt x="188" y="581"/>
                    <a:pt x="186" y="581"/>
                  </a:cubicBezTo>
                  <a:cubicBezTo>
                    <a:pt x="185" y="581"/>
                    <a:pt x="178" y="585"/>
                    <a:pt x="169" y="589"/>
                  </a:cubicBezTo>
                  <a:cubicBezTo>
                    <a:pt x="160" y="593"/>
                    <a:pt x="165" y="600"/>
                    <a:pt x="158" y="599"/>
                  </a:cubicBezTo>
                  <a:cubicBezTo>
                    <a:pt x="150" y="597"/>
                    <a:pt x="153" y="598"/>
                    <a:pt x="145" y="597"/>
                  </a:cubicBezTo>
                  <a:cubicBezTo>
                    <a:pt x="138" y="596"/>
                    <a:pt x="131" y="596"/>
                    <a:pt x="130" y="597"/>
                  </a:cubicBezTo>
                  <a:cubicBezTo>
                    <a:pt x="128" y="598"/>
                    <a:pt x="128" y="606"/>
                    <a:pt x="128" y="606"/>
                  </a:cubicBezTo>
                  <a:cubicBezTo>
                    <a:pt x="128" y="606"/>
                    <a:pt x="128" y="606"/>
                    <a:pt x="123" y="613"/>
                  </a:cubicBezTo>
                  <a:cubicBezTo>
                    <a:pt x="117" y="619"/>
                    <a:pt x="112" y="617"/>
                    <a:pt x="108" y="622"/>
                  </a:cubicBezTo>
                  <a:cubicBezTo>
                    <a:pt x="103" y="628"/>
                    <a:pt x="96" y="630"/>
                    <a:pt x="96" y="637"/>
                  </a:cubicBezTo>
                  <a:cubicBezTo>
                    <a:pt x="96" y="644"/>
                    <a:pt x="98" y="641"/>
                    <a:pt x="90" y="655"/>
                  </a:cubicBezTo>
                  <a:cubicBezTo>
                    <a:pt x="82" y="670"/>
                    <a:pt x="85" y="675"/>
                    <a:pt x="79" y="675"/>
                  </a:cubicBezTo>
                  <a:cubicBezTo>
                    <a:pt x="73" y="676"/>
                    <a:pt x="68" y="677"/>
                    <a:pt x="65" y="678"/>
                  </a:cubicBezTo>
                  <a:cubicBezTo>
                    <a:pt x="61" y="679"/>
                    <a:pt x="52" y="680"/>
                    <a:pt x="52" y="680"/>
                  </a:cubicBezTo>
                  <a:cubicBezTo>
                    <a:pt x="52" y="680"/>
                    <a:pt x="47" y="687"/>
                    <a:pt x="44" y="683"/>
                  </a:cubicBezTo>
                  <a:cubicBezTo>
                    <a:pt x="41" y="679"/>
                    <a:pt x="42" y="671"/>
                    <a:pt x="40" y="675"/>
                  </a:cubicBezTo>
                  <a:cubicBezTo>
                    <a:pt x="37" y="678"/>
                    <a:pt x="41" y="695"/>
                    <a:pt x="39" y="695"/>
                  </a:cubicBezTo>
                  <a:cubicBezTo>
                    <a:pt x="37" y="695"/>
                    <a:pt x="33" y="695"/>
                    <a:pt x="31" y="694"/>
                  </a:cubicBezTo>
                  <a:cubicBezTo>
                    <a:pt x="30" y="694"/>
                    <a:pt x="30" y="679"/>
                    <a:pt x="27" y="680"/>
                  </a:cubicBezTo>
                  <a:cubicBezTo>
                    <a:pt x="25" y="681"/>
                    <a:pt x="24" y="680"/>
                    <a:pt x="14" y="676"/>
                  </a:cubicBezTo>
                  <a:cubicBezTo>
                    <a:pt x="5" y="672"/>
                    <a:pt x="5" y="671"/>
                    <a:pt x="3" y="670"/>
                  </a:cubicBezTo>
                  <a:cubicBezTo>
                    <a:pt x="0" y="669"/>
                    <a:pt x="10" y="638"/>
                    <a:pt x="7" y="618"/>
                  </a:cubicBezTo>
                  <a:cubicBezTo>
                    <a:pt x="4" y="599"/>
                    <a:pt x="5" y="601"/>
                    <a:pt x="10" y="595"/>
                  </a:cubicBezTo>
                  <a:cubicBezTo>
                    <a:pt x="14" y="588"/>
                    <a:pt x="18" y="589"/>
                    <a:pt x="46" y="593"/>
                  </a:cubicBezTo>
                  <a:cubicBezTo>
                    <a:pt x="73" y="598"/>
                    <a:pt x="82" y="590"/>
                    <a:pt x="81" y="585"/>
                  </a:cubicBezTo>
                  <a:cubicBezTo>
                    <a:pt x="80" y="581"/>
                    <a:pt x="83" y="555"/>
                    <a:pt x="83" y="555"/>
                  </a:cubicBezTo>
                  <a:cubicBezTo>
                    <a:pt x="83" y="555"/>
                    <a:pt x="75" y="551"/>
                    <a:pt x="74" y="548"/>
                  </a:cubicBezTo>
                  <a:cubicBezTo>
                    <a:pt x="73" y="545"/>
                    <a:pt x="74" y="541"/>
                    <a:pt x="70" y="541"/>
                  </a:cubicBezTo>
                  <a:cubicBezTo>
                    <a:pt x="67" y="541"/>
                    <a:pt x="57" y="538"/>
                    <a:pt x="55" y="535"/>
                  </a:cubicBezTo>
                  <a:cubicBezTo>
                    <a:pt x="54" y="533"/>
                    <a:pt x="51" y="524"/>
                    <a:pt x="51" y="524"/>
                  </a:cubicBezTo>
                  <a:cubicBezTo>
                    <a:pt x="51" y="524"/>
                    <a:pt x="56" y="524"/>
                    <a:pt x="56" y="523"/>
                  </a:cubicBezTo>
                  <a:cubicBezTo>
                    <a:pt x="57" y="521"/>
                    <a:pt x="58" y="523"/>
                    <a:pt x="65" y="522"/>
                  </a:cubicBezTo>
                  <a:cubicBezTo>
                    <a:pt x="71" y="520"/>
                    <a:pt x="80" y="521"/>
                    <a:pt x="80" y="521"/>
                  </a:cubicBezTo>
                  <a:cubicBezTo>
                    <a:pt x="76" y="513"/>
                    <a:pt x="76" y="513"/>
                    <a:pt x="76" y="513"/>
                  </a:cubicBezTo>
                  <a:cubicBezTo>
                    <a:pt x="76" y="513"/>
                    <a:pt x="74" y="505"/>
                    <a:pt x="81" y="507"/>
                  </a:cubicBezTo>
                  <a:cubicBezTo>
                    <a:pt x="88" y="508"/>
                    <a:pt x="97" y="514"/>
                    <a:pt x="98" y="513"/>
                  </a:cubicBezTo>
                  <a:cubicBezTo>
                    <a:pt x="98" y="512"/>
                    <a:pt x="98" y="505"/>
                    <a:pt x="99" y="504"/>
                  </a:cubicBezTo>
                  <a:cubicBezTo>
                    <a:pt x="100" y="502"/>
                    <a:pt x="103" y="498"/>
                    <a:pt x="103" y="498"/>
                  </a:cubicBezTo>
                  <a:cubicBezTo>
                    <a:pt x="103" y="498"/>
                    <a:pt x="104" y="496"/>
                    <a:pt x="108" y="497"/>
                  </a:cubicBezTo>
                  <a:cubicBezTo>
                    <a:pt x="113" y="498"/>
                    <a:pt x="114" y="489"/>
                    <a:pt x="114" y="489"/>
                  </a:cubicBezTo>
                  <a:cubicBezTo>
                    <a:pt x="114" y="489"/>
                    <a:pt x="121" y="482"/>
                    <a:pt x="125" y="483"/>
                  </a:cubicBezTo>
                  <a:cubicBezTo>
                    <a:pt x="129" y="484"/>
                    <a:pt x="137" y="480"/>
                    <a:pt x="136" y="476"/>
                  </a:cubicBezTo>
                  <a:cubicBezTo>
                    <a:pt x="135" y="472"/>
                    <a:pt x="145" y="458"/>
                    <a:pt x="145" y="458"/>
                  </a:cubicBezTo>
                  <a:cubicBezTo>
                    <a:pt x="145" y="458"/>
                    <a:pt x="145" y="453"/>
                    <a:pt x="148" y="452"/>
                  </a:cubicBezTo>
                  <a:cubicBezTo>
                    <a:pt x="151" y="452"/>
                    <a:pt x="158" y="454"/>
                    <a:pt x="159" y="451"/>
                  </a:cubicBezTo>
                  <a:cubicBezTo>
                    <a:pt x="161" y="449"/>
                    <a:pt x="163" y="440"/>
                    <a:pt x="163" y="443"/>
                  </a:cubicBezTo>
                  <a:cubicBezTo>
                    <a:pt x="164" y="446"/>
                    <a:pt x="176" y="443"/>
                    <a:pt x="176" y="443"/>
                  </a:cubicBezTo>
                  <a:cubicBezTo>
                    <a:pt x="176" y="443"/>
                    <a:pt x="176" y="433"/>
                    <a:pt x="176" y="432"/>
                  </a:cubicBezTo>
                  <a:cubicBezTo>
                    <a:pt x="176" y="430"/>
                    <a:pt x="176" y="409"/>
                    <a:pt x="174" y="407"/>
                  </a:cubicBezTo>
                  <a:cubicBezTo>
                    <a:pt x="172" y="405"/>
                    <a:pt x="169" y="400"/>
                    <a:pt x="171" y="398"/>
                  </a:cubicBezTo>
                  <a:cubicBezTo>
                    <a:pt x="174" y="396"/>
                    <a:pt x="180" y="389"/>
                    <a:pt x="181" y="386"/>
                  </a:cubicBezTo>
                  <a:cubicBezTo>
                    <a:pt x="181" y="384"/>
                    <a:pt x="180" y="384"/>
                    <a:pt x="183" y="382"/>
                  </a:cubicBezTo>
                  <a:cubicBezTo>
                    <a:pt x="186" y="380"/>
                    <a:pt x="201" y="382"/>
                    <a:pt x="199" y="383"/>
                  </a:cubicBezTo>
                  <a:cubicBezTo>
                    <a:pt x="197" y="385"/>
                    <a:pt x="195" y="382"/>
                    <a:pt x="195" y="388"/>
                  </a:cubicBezTo>
                  <a:cubicBezTo>
                    <a:pt x="195" y="394"/>
                    <a:pt x="198" y="394"/>
                    <a:pt x="199" y="397"/>
                  </a:cubicBezTo>
                  <a:cubicBezTo>
                    <a:pt x="200" y="399"/>
                    <a:pt x="208" y="405"/>
                    <a:pt x="207" y="407"/>
                  </a:cubicBezTo>
                  <a:cubicBezTo>
                    <a:pt x="206" y="408"/>
                    <a:pt x="206" y="411"/>
                    <a:pt x="208" y="413"/>
                  </a:cubicBezTo>
                  <a:cubicBezTo>
                    <a:pt x="210" y="415"/>
                    <a:pt x="217" y="419"/>
                    <a:pt x="216" y="421"/>
                  </a:cubicBezTo>
                  <a:cubicBezTo>
                    <a:pt x="215" y="422"/>
                    <a:pt x="214" y="422"/>
                    <a:pt x="210" y="423"/>
                  </a:cubicBezTo>
                  <a:cubicBezTo>
                    <a:pt x="206" y="423"/>
                    <a:pt x="202" y="421"/>
                    <a:pt x="197" y="421"/>
                  </a:cubicBezTo>
                  <a:cubicBezTo>
                    <a:pt x="192" y="422"/>
                    <a:pt x="190" y="427"/>
                    <a:pt x="190" y="427"/>
                  </a:cubicBezTo>
                  <a:cubicBezTo>
                    <a:pt x="194" y="435"/>
                    <a:pt x="194" y="435"/>
                    <a:pt x="194" y="435"/>
                  </a:cubicBezTo>
                  <a:cubicBezTo>
                    <a:pt x="194" y="435"/>
                    <a:pt x="192" y="434"/>
                    <a:pt x="197" y="437"/>
                  </a:cubicBezTo>
                  <a:cubicBezTo>
                    <a:pt x="202" y="439"/>
                    <a:pt x="195" y="438"/>
                    <a:pt x="205" y="437"/>
                  </a:cubicBezTo>
                  <a:cubicBezTo>
                    <a:pt x="215" y="437"/>
                    <a:pt x="216" y="429"/>
                    <a:pt x="220" y="431"/>
                  </a:cubicBezTo>
                  <a:cubicBezTo>
                    <a:pt x="224" y="433"/>
                    <a:pt x="223" y="437"/>
                    <a:pt x="223" y="437"/>
                  </a:cubicBezTo>
                  <a:cubicBezTo>
                    <a:pt x="223" y="437"/>
                    <a:pt x="244" y="438"/>
                    <a:pt x="248" y="436"/>
                  </a:cubicBezTo>
                  <a:cubicBezTo>
                    <a:pt x="252" y="434"/>
                    <a:pt x="252" y="429"/>
                    <a:pt x="259" y="428"/>
                  </a:cubicBezTo>
                  <a:cubicBezTo>
                    <a:pt x="266" y="428"/>
                    <a:pt x="273" y="423"/>
                    <a:pt x="276" y="429"/>
                  </a:cubicBezTo>
                  <a:cubicBezTo>
                    <a:pt x="279" y="434"/>
                    <a:pt x="277" y="434"/>
                    <a:pt x="282" y="433"/>
                  </a:cubicBezTo>
                  <a:cubicBezTo>
                    <a:pt x="287" y="433"/>
                    <a:pt x="294" y="415"/>
                    <a:pt x="295" y="412"/>
                  </a:cubicBezTo>
                  <a:cubicBezTo>
                    <a:pt x="295" y="410"/>
                    <a:pt x="285" y="414"/>
                    <a:pt x="293" y="403"/>
                  </a:cubicBezTo>
                  <a:cubicBezTo>
                    <a:pt x="300" y="393"/>
                    <a:pt x="302" y="387"/>
                    <a:pt x="304" y="386"/>
                  </a:cubicBezTo>
                  <a:cubicBezTo>
                    <a:pt x="305" y="384"/>
                    <a:pt x="288" y="371"/>
                    <a:pt x="299" y="375"/>
                  </a:cubicBezTo>
                  <a:cubicBezTo>
                    <a:pt x="310" y="379"/>
                    <a:pt x="316" y="385"/>
                    <a:pt x="319" y="385"/>
                  </a:cubicBezTo>
                  <a:cubicBezTo>
                    <a:pt x="322" y="386"/>
                    <a:pt x="333" y="390"/>
                    <a:pt x="331" y="388"/>
                  </a:cubicBezTo>
                  <a:cubicBezTo>
                    <a:pt x="329" y="386"/>
                    <a:pt x="321" y="382"/>
                    <a:pt x="323" y="379"/>
                  </a:cubicBezTo>
                  <a:cubicBezTo>
                    <a:pt x="325" y="376"/>
                    <a:pt x="330" y="376"/>
                    <a:pt x="323" y="373"/>
                  </a:cubicBezTo>
                  <a:cubicBezTo>
                    <a:pt x="316" y="370"/>
                    <a:pt x="315" y="367"/>
                    <a:pt x="311" y="370"/>
                  </a:cubicBezTo>
                  <a:cubicBezTo>
                    <a:pt x="308" y="373"/>
                    <a:pt x="308" y="372"/>
                    <a:pt x="306" y="368"/>
                  </a:cubicBezTo>
                  <a:cubicBezTo>
                    <a:pt x="305" y="364"/>
                    <a:pt x="306" y="364"/>
                    <a:pt x="307" y="361"/>
                  </a:cubicBezTo>
                  <a:cubicBezTo>
                    <a:pt x="308" y="358"/>
                    <a:pt x="313" y="357"/>
                    <a:pt x="316" y="357"/>
                  </a:cubicBezTo>
                  <a:cubicBezTo>
                    <a:pt x="319" y="356"/>
                    <a:pt x="321" y="355"/>
                    <a:pt x="319" y="353"/>
                  </a:cubicBezTo>
                  <a:cubicBezTo>
                    <a:pt x="317" y="350"/>
                    <a:pt x="311" y="350"/>
                    <a:pt x="316" y="346"/>
                  </a:cubicBezTo>
                  <a:cubicBezTo>
                    <a:pt x="321" y="343"/>
                    <a:pt x="319" y="342"/>
                    <a:pt x="327" y="343"/>
                  </a:cubicBezTo>
                  <a:cubicBezTo>
                    <a:pt x="335" y="344"/>
                    <a:pt x="333" y="346"/>
                    <a:pt x="343" y="345"/>
                  </a:cubicBezTo>
                  <a:cubicBezTo>
                    <a:pt x="352" y="343"/>
                    <a:pt x="364" y="343"/>
                    <a:pt x="365" y="342"/>
                  </a:cubicBezTo>
                  <a:cubicBezTo>
                    <a:pt x="366" y="341"/>
                    <a:pt x="366" y="333"/>
                    <a:pt x="366" y="333"/>
                  </a:cubicBezTo>
                  <a:cubicBezTo>
                    <a:pt x="369" y="333"/>
                    <a:pt x="369" y="333"/>
                    <a:pt x="369" y="333"/>
                  </a:cubicBezTo>
                  <a:cubicBezTo>
                    <a:pt x="369" y="333"/>
                    <a:pt x="360" y="330"/>
                    <a:pt x="356" y="330"/>
                  </a:cubicBezTo>
                  <a:cubicBezTo>
                    <a:pt x="352" y="329"/>
                    <a:pt x="353" y="325"/>
                    <a:pt x="342" y="329"/>
                  </a:cubicBezTo>
                  <a:cubicBezTo>
                    <a:pt x="331" y="334"/>
                    <a:pt x="324" y="339"/>
                    <a:pt x="321" y="339"/>
                  </a:cubicBezTo>
                  <a:cubicBezTo>
                    <a:pt x="318" y="339"/>
                    <a:pt x="306" y="337"/>
                    <a:pt x="306" y="337"/>
                  </a:cubicBezTo>
                  <a:cubicBezTo>
                    <a:pt x="301" y="329"/>
                    <a:pt x="301" y="329"/>
                    <a:pt x="301" y="329"/>
                  </a:cubicBezTo>
                  <a:cubicBezTo>
                    <a:pt x="301" y="329"/>
                    <a:pt x="298" y="325"/>
                    <a:pt x="297" y="322"/>
                  </a:cubicBezTo>
                  <a:cubicBezTo>
                    <a:pt x="296" y="320"/>
                    <a:pt x="296" y="318"/>
                    <a:pt x="295" y="313"/>
                  </a:cubicBezTo>
                  <a:cubicBezTo>
                    <a:pt x="294" y="309"/>
                    <a:pt x="294" y="303"/>
                    <a:pt x="294" y="303"/>
                  </a:cubicBezTo>
                  <a:cubicBezTo>
                    <a:pt x="294" y="303"/>
                    <a:pt x="293" y="299"/>
                    <a:pt x="293" y="296"/>
                  </a:cubicBezTo>
                  <a:cubicBezTo>
                    <a:pt x="293" y="293"/>
                    <a:pt x="297" y="290"/>
                    <a:pt x="298" y="288"/>
                  </a:cubicBezTo>
                  <a:cubicBezTo>
                    <a:pt x="298" y="286"/>
                    <a:pt x="304" y="268"/>
                    <a:pt x="308" y="264"/>
                  </a:cubicBezTo>
                  <a:cubicBezTo>
                    <a:pt x="311" y="259"/>
                    <a:pt x="328" y="246"/>
                    <a:pt x="328" y="242"/>
                  </a:cubicBezTo>
                  <a:cubicBezTo>
                    <a:pt x="329" y="239"/>
                    <a:pt x="334" y="222"/>
                    <a:pt x="334" y="222"/>
                  </a:cubicBezTo>
                  <a:cubicBezTo>
                    <a:pt x="334" y="222"/>
                    <a:pt x="328" y="217"/>
                    <a:pt x="324" y="215"/>
                  </a:cubicBezTo>
                  <a:cubicBezTo>
                    <a:pt x="320" y="212"/>
                    <a:pt x="324" y="217"/>
                    <a:pt x="315" y="219"/>
                  </a:cubicBezTo>
                  <a:cubicBezTo>
                    <a:pt x="307" y="222"/>
                    <a:pt x="302" y="224"/>
                    <a:pt x="299" y="229"/>
                  </a:cubicBezTo>
                  <a:cubicBezTo>
                    <a:pt x="296" y="235"/>
                    <a:pt x="296" y="245"/>
                    <a:pt x="293" y="249"/>
                  </a:cubicBezTo>
                  <a:cubicBezTo>
                    <a:pt x="290" y="252"/>
                    <a:pt x="291" y="258"/>
                    <a:pt x="287" y="262"/>
                  </a:cubicBezTo>
                  <a:cubicBezTo>
                    <a:pt x="282" y="267"/>
                    <a:pt x="282" y="268"/>
                    <a:pt x="276" y="274"/>
                  </a:cubicBezTo>
                  <a:cubicBezTo>
                    <a:pt x="270" y="280"/>
                    <a:pt x="265" y="291"/>
                    <a:pt x="264" y="292"/>
                  </a:cubicBezTo>
                  <a:cubicBezTo>
                    <a:pt x="264" y="294"/>
                    <a:pt x="263" y="298"/>
                    <a:pt x="263" y="306"/>
                  </a:cubicBezTo>
                  <a:cubicBezTo>
                    <a:pt x="264" y="313"/>
                    <a:pt x="265" y="316"/>
                    <a:pt x="269" y="321"/>
                  </a:cubicBezTo>
                  <a:cubicBezTo>
                    <a:pt x="272" y="325"/>
                    <a:pt x="281" y="338"/>
                    <a:pt x="273" y="347"/>
                  </a:cubicBezTo>
                  <a:cubicBezTo>
                    <a:pt x="266" y="357"/>
                    <a:pt x="258" y="350"/>
                    <a:pt x="258" y="365"/>
                  </a:cubicBezTo>
                  <a:cubicBezTo>
                    <a:pt x="259" y="381"/>
                    <a:pt x="256" y="390"/>
                    <a:pt x="254" y="394"/>
                  </a:cubicBezTo>
                  <a:cubicBezTo>
                    <a:pt x="251" y="397"/>
                    <a:pt x="237" y="408"/>
                    <a:pt x="237" y="409"/>
                  </a:cubicBezTo>
                  <a:cubicBezTo>
                    <a:pt x="237" y="410"/>
                    <a:pt x="239" y="414"/>
                    <a:pt x="232" y="414"/>
                  </a:cubicBezTo>
                  <a:cubicBezTo>
                    <a:pt x="226" y="414"/>
                    <a:pt x="224" y="414"/>
                    <a:pt x="222" y="414"/>
                  </a:cubicBezTo>
                  <a:cubicBezTo>
                    <a:pt x="221" y="413"/>
                    <a:pt x="218" y="409"/>
                    <a:pt x="217" y="404"/>
                  </a:cubicBezTo>
                  <a:cubicBezTo>
                    <a:pt x="216" y="399"/>
                    <a:pt x="215" y="397"/>
                    <a:pt x="213" y="391"/>
                  </a:cubicBezTo>
                  <a:cubicBezTo>
                    <a:pt x="211" y="386"/>
                    <a:pt x="211" y="383"/>
                    <a:pt x="209" y="378"/>
                  </a:cubicBezTo>
                  <a:cubicBezTo>
                    <a:pt x="207" y="373"/>
                    <a:pt x="209" y="365"/>
                    <a:pt x="206" y="363"/>
                  </a:cubicBezTo>
                  <a:cubicBezTo>
                    <a:pt x="204" y="361"/>
                    <a:pt x="201" y="350"/>
                    <a:pt x="201" y="350"/>
                  </a:cubicBezTo>
                  <a:cubicBezTo>
                    <a:pt x="201" y="350"/>
                    <a:pt x="195" y="355"/>
                    <a:pt x="191" y="357"/>
                  </a:cubicBezTo>
                  <a:cubicBezTo>
                    <a:pt x="188" y="358"/>
                    <a:pt x="190" y="361"/>
                    <a:pt x="187" y="362"/>
                  </a:cubicBezTo>
                  <a:cubicBezTo>
                    <a:pt x="183" y="362"/>
                    <a:pt x="183" y="363"/>
                    <a:pt x="179" y="368"/>
                  </a:cubicBezTo>
                  <a:cubicBezTo>
                    <a:pt x="175" y="372"/>
                    <a:pt x="172" y="373"/>
                    <a:pt x="169" y="374"/>
                  </a:cubicBezTo>
                  <a:cubicBezTo>
                    <a:pt x="167" y="374"/>
                    <a:pt x="166" y="378"/>
                    <a:pt x="162" y="375"/>
                  </a:cubicBezTo>
                  <a:cubicBezTo>
                    <a:pt x="159" y="372"/>
                    <a:pt x="159" y="371"/>
                    <a:pt x="157" y="369"/>
                  </a:cubicBezTo>
                  <a:cubicBezTo>
                    <a:pt x="156" y="367"/>
                    <a:pt x="149" y="363"/>
                    <a:pt x="149" y="363"/>
                  </a:cubicBezTo>
                  <a:cubicBezTo>
                    <a:pt x="149" y="363"/>
                    <a:pt x="148" y="366"/>
                    <a:pt x="149" y="359"/>
                  </a:cubicBezTo>
                  <a:cubicBezTo>
                    <a:pt x="149" y="353"/>
                    <a:pt x="150" y="350"/>
                    <a:pt x="151" y="346"/>
                  </a:cubicBezTo>
                  <a:cubicBezTo>
                    <a:pt x="153" y="343"/>
                    <a:pt x="153" y="343"/>
                    <a:pt x="153" y="343"/>
                  </a:cubicBezTo>
                  <a:cubicBezTo>
                    <a:pt x="153" y="343"/>
                    <a:pt x="152" y="343"/>
                    <a:pt x="153" y="339"/>
                  </a:cubicBezTo>
                  <a:cubicBezTo>
                    <a:pt x="155" y="335"/>
                    <a:pt x="151" y="334"/>
                    <a:pt x="149" y="332"/>
                  </a:cubicBezTo>
                  <a:cubicBezTo>
                    <a:pt x="147" y="330"/>
                    <a:pt x="146" y="335"/>
                    <a:pt x="147" y="330"/>
                  </a:cubicBezTo>
                  <a:cubicBezTo>
                    <a:pt x="148" y="326"/>
                    <a:pt x="147" y="299"/>
                    <a:pt x="147" y="299"/>
                  </a:cubicBezTo>
                  <a:cubicBezTo>
                    <a:pt x="147" y="299"/>
                    <a:pt x="154" y="296"/>
                    <a:pt x="153" y="294"/>
                  </a:cubicBezTo>
                  <a:cubicBezTo>
                    <a:pt x="153" y="292"/>
                    <a:pt x="160" y="286"/>
                    <a:pt x="160" y="286"/>
                  </a:cubicBezTo>
                  <a:cubicBezTo>
                    <a:pt x="160" y="286"/>
                    <a:pt x="166" y="285"/>
                    <a:pt x="168" y="281"/>
                  </a:cubicBezTo>
                  <a:cubicBezTo>
                    <a:pt x="171" y="277"/>
                    <a:pt x="173" y="271"/>
                    <a:pt x="179" y="268"/>
                  </a:cubicBezTo>
                  <a:cubicBezTo>
                    <a:pt x="184" y="265"/>
                    <a:pt x="186" y="263"/>
                    <a:pt x="187" y="261"/>
                  </a:cubicBezTo>
                  <a:cubicBezTo>
                    <a:pt x="188" y="260"/>
                    <a:pt x="185" y="266"/>
                    <a:pt x="189" y="257"/>
                  </a:cubicBezTo>
                  <a:cubicBezTo>
                    <a:pt x="193" y="249"/>
                    <a:pt x="208" y="239"/>
                    <a:pt x="211" y="232"/>
                  </a:cubicBezTo>
                  <a:cubicBezTo>
                    <a:pt x="215" y="225"/>
                    <a:pt x="219" y="213"/>
                    <a:pt x="219" y="213"/>
                  </a:cubicBezTo>
                  <a:cubicBezTo>
                    <a:pt x="219" y="213"/>
                    <a:pt x="215" y="208"/>
                    <a:pt x="220" y="202"/>
                  </a:cubicBezTo>
                  <a:cubicBezTo>
                    <a:pt x="224" y="196"/>
                    <a:pt x="230" y="194"/>
                    <a:pt x="233" y="191"/>
                  </a:cubicBezTo>
                  <a:cubicBezTo>
                    <a:pt x="237" y="188"/>
                    <a:pt x="241" y="183"/>
                    <a:pt x="240" y="182"/>
                  </a:cubicBezTo>
                  <a:cubicBezTo>
                    <a:pt x="238" y="182"/>
                    <a:pt x="242" y="183"/>
                    <a:pt x="242" y="181"/>
                  </a:cubicBezTo>
                  <a:cubicBezTo>
                    <a:pt x="243" y="178"/>
                    <a:pt x="246" y="174"/>
                    <a:pt x="246" y="174"/>
                  </a:cubicBezTo>
                  <a:cubicBezTo>
                    <a:pt x="239" y="173"/>
                    <a:pt x="241" y="174"/>
                    <a:pt x="237" y="176"/>
                  </a:cubicBezTo>
                  <a:cubicBezTo>
                    <a:pt x="233" y="177"/>
                    <a:pt x="235" y="175"/>
                    <a:pt x="233" y="173"/>
                  </a:cubicBezTo>
                  <a:cubicBezTo>
                    <a:pt x="231" y="171"/>
                    <a:pt x="231" y="171"/>
                    <a:pt x="232" y="170"/>
                  </a:cubicBezTo>
                  <a:cubicBezTo>
                    <a:pt x="233" y="168"/>
                    <a:pt x="236" y="166"/>
                    <a:pt x="236" y="166"/>
                  </a:cubicBezTo>
                  <a:cubicBezTo>
                    <a:pt x="236" y="166"/>
                    <a:pt x="238" y="170"/>
                    <a:pt x="243" y="165"/>
                  </a:cubicBezTo>
                  <a:cubicBezTo>
                    <a:pt x="249" y="160"/>
                    <a:pt x="258" y="155"/>
                    <a:pt x="258" y="155"/>
                  </a:cubicBezTo>
                  <a:cubicBezTo>
                    <a:pt x="272" y="144"/>
                    <a:pt x="272" y="144"/>
                    <a:pt x="272" y="144"/>
                  </a:cubicBezTo>
                  <a:cubicBezTo>
                    <a:pt x="272" y="144"/>
                    <a:pt x="284" y="140"/>
                    <a:pt x="286" y="140"/>
                  </a:cubicBezTo>
                  <a:cubicBezTo>
                    <a:pt x="288" y="141"/>
                    <a:pt x="290" y="141"/>
                    <a:pt x="291" y="141"/>
                  </a:cubicBezTo>
                  <a:cubicBezTo>
                    <a:pt x="292" y="141"/>
                    <a:pt x="296" y="141"/>
                    <a:pt x="300" y="137"/>
                  </a:cubicBezTo>
                  <a:cubicBezTo>
                    <a:pt x="303" y="134"/>
                    <a:pt x="301" y="131"/>
                    <a:pt x="306" y="130"/>
                  </a:cubicBezTo>
                  <a:cubicBezTo>
                    <a:pt x="311" y="129"/>
                    <a:pt x="315" y="130"/>
                    <a:pt x="318" y="127"/>
                  </a:cubicBezTo>
                  <a:cubicBezTo>
                    <a:pt x="321" y="123"/>
                    <a:pt x="356" y="127"/>
                    <a:pt x="356" y="127"/>
                  </a:cubicBezTo>
                  <a:cubicBezTo>
                    <a:pt x="356" y="127"/>
                    <a:pt x="371" y="131"/>
                    <a:pt x="373" y="134"/>
                  </a:cubicBezTo>
                  <a:cubicBezTo>
                    <a:pt x="375" y="137"/>
                    <a:pt x="382" y="139"/>
                    <a:pt x="379" y="143"/>
                  </a:cubicBezTo>
                  <a:cubicBezTo>
                    <a:pt x="375" y="146"/>
                    <a:pt x="379" y="151"/>
                    <a:pt x="381" y="152"/>
                  </a:cubicBezTo>
                  <a:cubicBezTo>
                    <a:pt x="383" y="153"/>
                    <a:pt x="383" y="144"/>
                    <a:pt x="387" y="145"/>
                  </a:cubicBezTo>
                  <a:cubicBezTo>
                    <a:pt x="390" y="146"/>
                    <a:pt x="392" y="151"/>
                    <a:pt x="395" y="152"/>
                  </a:cubicBezTo>
                  <a:cubicBezTo>
                    <a:pt x="398" y="153"/>
                    <a:pt x="412" y="154"/>
                    <a:pt x="414" y="155"/>
                  </a:cubicBezTo>
                  <a:cubicBezTo>
                    <a:pt x="416" y="157"/>
                    <a:pt x="419" y="159"/>
                    <a:pt x="425" y="162"/>
                  </a:cubicBezTo>
                  <a:cubicBezTo>
                    <a:pt x="430" y="165"/>
                    <a:pt x="468" y="180"/>
                    <a:pt x="469" y="182"/>
                  </a:cubicBezTo>
                  <a:cubicBezTo>
                    <a:pt x="470" y="184"/>
                    <a:pt x="466" y="199"/>
                    <a:pt x="466" y="199"/>
                  </a:cubicBezTo>
                  <a:cubicBezTo>
                    <a:pt x="466" y="199"/>
                    <a:pt x="467" y="204"/>
                    <a:pt x="462" y="205"/>
                  </a:cubicBezTo>
                  <a:cubicBezTo>
                    <a:pt x="457" y="205"/>
                    <a:pt x="462" y="204"/>
                    <a:pt x="454" y="205"/>
                  </a:cubicBezTo>
                  <a:cubicBezTo>
                    <a:pt x="446" y="206"/>
                    <a:pt x="447" y="210"/>
                    <a:pt x="441" y="208"/>
                  </a:cubicBezTo>
                  <a:cubicBezTo>
                    <a:pt x="436" y="206"/>
                    <a:pt x="437" y="206"/>
                    <a:pt x="433" y="203"/>
                  </a:cubicBezTo>
                  <a:cubicBezTo>
                    <a:pt x="429" y="201"/>
                    <a:pt x="425" y="197"/>
                    <a:pt x="421" y="199"/>
                  </a:cubicBezTo>
                  <a:cubicBezTo>
                    <a:pt x="417" y="202"/>
                    <a:pt x="419" y="206"/>
                    <a:pt x="412" y="202"/>
                  </a:cubicBezTo>
                  <a:cubicBezTo>
                    <a:pt x="405" y="197"/>
                    <a:pt x="401" y="196"/>
                    <a:pt x="401" y="196"/>
                  </a:cubicBezTo>
                  <a:cubicBezTo>
                    <a:pt x="401" y="196"/>
                    <a:pt x="398" y="198"/>
                    <a:pt x="398" y="199"/>
                  </a:cubicBezTo>
                  <a:cubicBezTo>
                    <a:pt x="399" y="201"/>
                    <a:pt x="401" y="198"/>
                    <a:pt x="406" y="204"/>
                  </a:cubicBezTo>
                  <a:cubicBezTo>
                    <a:pt x="410" y="209"/>
                    <a:pt x="417" y="213"/>
                    <a:pt x="416" y="216"/>
                  </a:cubicBezTo>
                  <a:cubicBezTo>
                    <a:pt x="416" y="219"/>
                    <a:pt x="419" y="220"/>
                    <a:pt x="416" y="223"/>
                  </a:cubicBezTo>
                  <a:cubicBezTo>
                    <a:pt x="414" y="225"/>
                    <a:pt x="414" y="229"/>
                    <a:pt x="414" y="229"/>
                  </a:cubicBezTo>
                  <a:cubicBezTo>
                    <a:pt x="414" y="229"/>
                    <a:pt x="418" y="234"/>
                    <a:pt x="417" y="236"/>
                  </a:cubicBezTo>
                  <a:cubicBezTo>
                    <a:pt x="416" y="238"/>
                    <a:pt x="416" y="243"/>
                    <a:pt x="416" y="245"/>
                  </a:cubicBezTo>
                  <a:cubicBezTo>
                    <a:pt x="416" y="246"/>
                    <a:pt x="419" y="251"/>
                    <a:pt x="419" y="251"/>
                  </a:cubicBezTo>
                  <a:cubicBezTo>
                    <a:pt x="419" y="251"/>
                    <a:pt x="423" y="248"/>
                    <a:pt x="428" y="253"/>
                  </a:cubicBezTo>
                  <a:cubicBezTo>
                    <a:pt x="433" y="257"/>
                    <a:pt x="440" y="257"/>
                    <a:pt x="440" y="257"/>
                  </a:cubicBezTo>
                  <a:cubicBezTo>
                    <a:pt x="440" y="251"/>
                    <a:pt x="440" y="251"/>
                    <a:pt x="440" y="251"/>
                  </a:cubicBezTo>
                  <a:cubicBezTo>
                    <a:pt x="440" y="251"/>
                    <a:pt x="438" y="250"/>
                    <a:pt x="436" y="246"/>
                  </a:cubicBezTo>
                  <a:cubicBezTo>
                    <a:pt x="433" y="243"/>
                    <a:pt x="430" y="238"/>
                    <a:pt x="430" y="237"/>
                  </a:cubicBezTo>
                  <a:cubicBezTo>
                    <a:pt x="429" y="235"/>
                    <a:pt x="429" y="230"/>
                    <a:pt x="430" y="230"/>
                  </a:cubicBezTo>
                  <a:cubicBezTo>
                    <a:pt x="432" y="230"/>
                    <a:pt x="435" y="231"/>
                    <a:pt x="441" y="234"/>
                  </a:cubicBezTo>
                  <a:cubicBezTo>
                    <a:pt x="447" y="236"/>
                    <a:pt x="459" y="245"/>
                    <a:pt x="462" y="240"/>
                  </a:cubicBezTo>
                  <a:cubicBezTo>
                    <a:pt x="465" y="235"/>
                    <a:pt x="464" y="234"/>
                    <a:pt x="462" y="229"/>
                  </a:cubicBezTo>
                  <a:cubicBezTo>
                    <a:pt x="460" y="224"/>
                    <a:pt x="457" y="227"/>
                    <a:pt x="459" y="221"/>
                  </a:cubicBezTo>
                  <a:cubicBezTo>
                    <a:pt x="462" y="215"/>
                    <a:pt x="456" y="220"/>
                    <a:pt x="468" y="210"/>
                  </a:cubicBezTo>
                  <a:cubicBezTo>
                    <a:pt x="480" y="200"/>
                    <a:pt x="490" y="203"/>
                    <a:pt x="492" y="203"/>
                  </a:cubicBezTo>
                  <a:cubicBezTo>
                    <a:pt x="494" y="203"/>
                    <a:pt x="502" y="198"/>
                    <a:pt x="501" y="196"/>
                  </a:cubicBezTo>
                  <a:cubicBezTo>
                    <a:pt x="500" y="195"/>
                    <a:pt x="502" y="192"/>
                    <a:pt x="500" y="187"/>
                  </a:cubicBezTo>
                  <a:cubicBezTo>
                    <a:pt x="497" y="182"/>
                    <a:pt x="492" y="172"/>
                    <a:pt x="492" y="172"/>
                  </a:cubicBezTo>
                  <a:cubicBezTo>
                    <a:pt x="492" y="172"/>
                    <a:pt x="487" y="163"/>
                    <a:pt x="490" y="163"/>
                  </a:cubicBezTo>
                  <a:cubicBezTo>
                    <a:pt x="493" y="164"/>
                    <a:pt x="496" y="166"/>
                    <a:pt x="505" y="170"/>
                  </a:cubicBezTo>
                  <a:cubicBezTo>
                    <a:pt x="515" y="174"/>
                    <a:pt x="519" y="175"/>
                    <a:pt x="521" y="176"/>
                  </a:cubicBezTo>
                  <a:cubicBezTo>
                    <a:pt x="523" y="177"/>
                    <a:pt x="525" y="181"/>
                    <a:pt x="521" y="181"/>
                  </a:cubicBezTo>
                  <a:cubicBezTo>
                    <a:pt x="516" y="181"/>
                    <a:pt x="513" y="184"/>
                    <a:pt x="512" y="186"/>
                  </a:cubicBezTo>
                  <a:cubicBezTo>
                    <a:pt x="511" y="188"/>
                    <a:pt x="517" y="193"/>
                    <a:pt x="517" y="193"/>
                  </a:cubicBezTo>
                  <a:cubicBezTo>
                    <a:pt x="517" y="193"/>
                    <a:pt x="526" y="193"/>
                    <a:pt x="528" y="193"/>
                  </a:cubicBezTo>
                  <a:cubicBezTo>
                    <a:pt x="530" y="193"/>
                    <a:pt x="530" y="186"/>
                    <a:pt x="530" y="182"/>
                  </a:cubicBezTo>
                  <a:cubicBezTo>
                    <a:pt x="530" y="179"/>
                    <a:pt x="544" y="181"/>
                    <a:pt x="546" y="180"/>
                  </a:cubicBezTo>
                  <a:cubicBezTo>
                    <a:pt x="548" y="178"/>
                    <a:pt x="553" y="172"/>
                    <a:pt x="556" y="170"/>
                  </a:cubicBezTo>
                  <a:cubicBezTo>
                    <a:pt x="560" y="168"/>
                    <a:pt x="573" y="164"/>
                    <a:pt x="571" y="166"/>
                  </a:cubicBezTo>
                  <a:cubicBezTo>
                    <a:pt x="570" y="168"/>
                    <a:pt x="573" y="174"/>
                    <a:pt x="573" y="172"/>
                  </a:cubicBezTo>
                  <a:cubicBezTo>
                    <a:pt x="573" y="170"/>
                    <a:pt x="577" y="162"/>
                    <a:pt x="579" y="162"/>
                  </a:cubicBezTo>
                  <a:cubicBezTo>
                    <a:pt x="581" y="162"/>
                    <a:pt x="587" y="164"/>
                    <a:pt x="587" y="164"/>
                  </a:cubicBezTo>
                  <a:cubicBezTo>
                    <a:pt x="587" y="164"/>
                    <a:pt x="584" y="172"/>
                    <a:pt x="588" y="172"/>
                  </a:cubicBezTo>
                  <a:cubicBezTo>
                    <a:pt x="593" y="173"/>
                    <a:pt x="599" y="177"/>
                    <a:pt x="600" y="173"/>
                  </a:cubicBezTo>
                  <a:cubicBezTo>
                    <a:pt x="602" y="170"/>
                    <a:pt x="599" y="171"/>
                    <a:pt x="609" y="168"/>
                  </a:cubicBezTo>
                  <a:cubicBezTo>
                    <a:pt x="620" y="166"/>
                    <a:pt x="615" y="166"/>
                    <a:pt x="622" y="165"/>
                  </a:cubicBezTo>
                  <a:cubicBezTo>
                    <a:pt x="629" y="165"/>
                    <a:pt x="633" y="170"/>
                    <a:pt x="636" y="170"/>
                  </a:cubicBezTo>
                  <a:cubicBezTo>
                    <a:pt x="640" y="170"/>
                    <a:pt x="642" y="162"/>
                    <a:pt x="642" y="162"/>
                  </a:cubicBezTo>
                  <a:cubicBezTo>
                    <a:pt x="643" y="156"/>
                    <a:pt x="643" y="156"/>
                    <a:pt x="643" y="156"/>
                  </a:cubicBezTo>
                  <a:cubicBezTo>
                    <a:pt x="639" y="154"/>
                    <a:pt x="639" y="154"/>
                    <a:pt x="639" y="154"/>
                  </a:cubicBezTo>
                  <a:cubicBezTo>
                    <a:pt x="639" y="154"/>
                    <a:pt x="643" y="154"/>
                    <a:pt x="641" y="152"/>
                  </a:cubicBezTo>
                  <a:cubicBezTo>
                    <a:pt x="640" y="151"/>
                    <a:pt x="645" y="150"/>
                    <a:pt x="648" y="150"/>
                  </a:cubicBezTo>
                  <a:cubicBezTo>
                    <a:pt x="651" y="149"/>
                    <a:pt x="660" y="152"/>
                    <a:pt x="664" y="153"/>
                  </a:cubicBezTo>
                  <a:cubicBezTo>
                    <a:pt x="669" y="155"/>
                    <a:pt x="686" y="154"/>
                    <a:pt x="697" y="162"/>
                  </a:cubicBezTo>
                  <a:cubicBezTo>
                    <a:pt x="707" y="170"/>
                    <a:pt x="709" y="171"/>
                    <a:pt x="711" y="171"/>
                  </a:cubicBezTo>
                  <a:cubicBezTo>
                    <a:pt x="713" y="172"/>
                    <a:pt x="721" y="169"/>
                    <a:pt x="721" y="169"/>
                  </a:cubicBezTo>
                  <a:cubicBezTo>
                    <a:pt x="721" y="169"/>
                    <a:pt x="724" y="168"/>
                    <a:pt x="721" y="166"/>
                  </a:cubicBezTo>
                  <a:cubicBezTo>
                    <a:pt x="717" y="163"/>
                    <a:pt x="714" y="164"/>
                    <a:pt x="714" y="163"/>
                  </a:cubicBezTo>
                  <a:cubicBezTo>
                    <a:pt x="714" y="161"/>
                    <a:pt x="711" y="153"/>
                    <a:pt x="710" y="153"/>
                  </a:cubicBezTo>
                  <a:cubicBezTo>
                    <a:pt x="709" y="153"/>
                    <a:pt x="707" y="152"/>
                    <a:pt x="706" y="153"/>
                  </a:cubicBezTo>
                  <a:cubicBezTo>
                    <a:pt x="705" y="154"/>
                    <a:pt x="699" y="149"/>
                    <a:pt x="699" y="148"/>
                  </a:cubicBezTo>
                  <a:cubicBezTo>
                    <a:pt x="699" y="146"/>
                    <a:pt x="699" y="141"/>
                    <a:pt x="701" y="141"/>
                  </a:cubicBezTo>
                  <a:cubicBezTo>
                    <a:pt x="702" y="140"/>
                    <a:pt x="692" y="140"/>
                    <a:pt x="698" y="134"/>
                  </a:cubicBezTo>
                  <a:cubicBezTo>
                    <a:pt x="703" y="127"/>
                    <a:pt x="713" y="119"/>
                    <a:pt x="713" y="118"/>
                  </a:cubicBezTo>
                  <a:cubicBezTo>
                    <a:pt x="712" y="116"/>
                    <a:pt x="714" y="92"/>
                    <a:pt x="714" y="92"/>
                  </a:cubicBezTo>
                  <a:cubicBezTo>
                    <a:pt x="714" y="92"/>
                    <a:pt x="720" y="95"/>
                    <a:pt x="722" y="93"/>
                  </a:cubicBezTo>
                  <a:cubicBezTo>
                    <a:pt x="724" y="90"/>
                    <a:pt x="726" y="84"/>
                    <a:pt x="726" y="84"/>
                  </a:cubicBezTo>
                  <a:cubicBezTo>
                    <a:pt x="733" y="83"/>
                    <a:pt x="733" y="83"/>
                    <a:pt x="733" y="83"/>
                  </a:cubicBezTo>
                  <a:cubicBezTo>
                    <a:pt x="733" y="83"/>
                    <a:pt x="736" y="88"/>
                    <a:pt x="736" y="89"/>
                  </a:cubicBezTo>
                  <a:cubicBezTo>
                    <a:pt x="735" y="90"/>
                    <a:pt x="732" y="94"/>
                    <a:pt x="736" y="94"/>
                  </a:cubicBezTo>
                  <a:cubicBezTo>
                    <a:pt x="739" y="94"/>
                    <a:pt x="748" y="100"/>
                    <a:pt x="748" y="100"/>
                  </a:cubicBezTo>
                  <a:cubicBezTo>
                    <a:pt x="748" y="100"/>
                    <a:pt x="751" y="112"/>
                    <a:pt x="749" y="112"/>
                  </a:cubicBezTo>
                  <a:cubicBezTo>
                    <a:pt x="747" y="112"/>
                    <a:pt x="748" y="118"/>
                    <a:pt x="748" y="118"/>
                  </a:cubicBezTo>
                  <a:cubicBezTo>
                    <a:pt x="748" y="118"/>
                    <a:pt x="746" y="114"/>
                    <a:pt x="745" y="119"/>
                  </a:cubicBezTo>
                  <a:cubicBezTo>
                    <a:pt x="743" y="124"/>
                    <a:pt x="748" y="127"/>
                    <a:pt x="748" y="127"/>
                  </a:cubicBezTo>
                  <a:cubicBezTo>
                    <a:pt x="748" y="127"/>
                    <a:pt x="753" y="125"/>
                    <a:pt x="751" y="130"/>
                  </a:cubicBezTo>
                  <a:cubicBezTo>
                    <a:pt x="750" y="135"/>
                    <a:pt x="750" y="133"/>
                    <a:pt x="751" y="137"/>
                  </a:cubicBezTo>
                  <a:cubicBezTo>
                    <a:pt x="751" y="142"/>
                    <a:pt x="755" y="148"/>
                    <a:pt x="755" y="150"/>
                  </a:cubicBezTo>
                  <a:cubicBezTo>
                    <a:pt x="755" y="152"/>
                    <a:pt x="755" y="164"/>
                    <a:pt x="755" y="164"/>
                  </a:cubicBezTo>
                  <a:cubicBezTo>
                    <a:pt x="755" y="164"/>
                    <a:pt x="758" y="170"/>
                    <a:pt x="760" y="172"/>
                  </a:cubicBezTo>
                  <a:cubicBezTo>
                    <a:pt x="762" y="174"/>
                    <a:pt x="767" y="169"/>
                    <a:pt x="762" y="174"/>
                  </a:cubicBezTo>
                  <a:cubicBezTo>
                    <a:pt x="756" y="179"/>
                    <a:pt x="759" y="179"/>
                    <a:pt x="755" y="184"/>
                  </a:cubicBezTo>
                  <a:cubicBezTo>
                    <a:pt x="751" y="189"/>
                    <a:pt x="748" y="190"/>
                    <a:pt x="746" y="192"/>
                  </a:cubicBezTo>
                  <a:cubicBezTo>
                    <a:pt x="744" y="194"/>
                    <a:pt x="738" y="196"/>
                    <a:pt x="738" y="196"/>
                  </a:cubicBezTo>
                  <a:cubicBezTo>
                    <a:pt x="738" y="196"/>
                    <a:pt x="752" y="200"/>
                    <a:pt x="754" y="200"/>
                  </a:cubicBezTo>
                  <a:cubicBezTo>
                    <a:pt x="756" y="200"/>
                    <a:pt x="772" y="198"/>
                    <a:pt x="772" y="194"/>
                  </a:cubicBezTo>
                  <a:cubicBezTo>
                    <a:pt x="772" y="190"/>
                    <a:pt x="781" y="180"/>
                    <a:pt x="776" y="177"/>
                  </a:cubicBezTo>
                  <a:cubicBezTo>
                    <a:pt x="772" y="174"/>
                    <a:pt x="771" y="175"/>
                    <a:pt x="770" y="172"/>
                  </a:cubicBezTo>
                  <a:cubicBezTo>
                    <a:pt x="770" y="169"/>
                    <a:pt x="768" y="168"/>
                    <a:pt x="770" y="166"/>
                  </a:cubicBezTo>
                  <a:cubicBezTo>
                    <a:pt x="771" y="164"/>
                    <a:pt x="774" y="160"/>
                    <a:pt x="770" y="161"/>
                  </a:cubicBezTo>
                  <a:cubicBezTo>
                    <a:pt x="766" y="161"/>
                    <a:pt x="766" y="162"/>
                    <a:pt x="764" y="159"/>
                  </a:cubicBezTo>
                  <a:cubicBezTo>
                    <a:pt x="762" y="156"/>
                    <a:pt x="763" y="160"/>
                    <a:pt x="760" y="152"/>
                  </a:cubicBezTo>
                  <a:cubicBezTo>
                    <a:pt x="757" y="144"/>
                    <a:pt x="762" y="140"/>
                    <a:pt x="762" y="140"/>
                  </a:cubicBezTo>
                  <a:cubicBezTo>
                    <a:pt x="762" y="140"/>
                    <a:pt x="766" y="144"/>
                    <a:pt x="763" y="137"/>
                  </a:cubicBezTo>
                  <a:cubicBezTo>
                    <a:pt x="760" y="130"/>
                    <a:pt x="756" y="128"/>
                    <a:pt x="756" y="126"/>
                  </a:cubicBezTo>
                  <a:cubicBezTo>
                    <a:pt x="755" y="123"/>
                    <a:pt x="757" y="121"/>
                    <a:pt x="756" y="117"/>
                  </a:cubicBezTo>
                  <a:cubicBezTo>
                    <a:pt x="756" y="113"/>
                    <a:pt x="768" y="111"/>
                    <a:pt x="768" y="111"/>
                  </a:cubicBezTo>
                  <a:cubicBezTo>
                    <a:pt x="768" y="111"/>
                    <a:pt x="769" y="105"/>
                    <a:pt x="767" y="102"/>
                  </a:cubicBezTo>
                  <a:cubicBezTo>
                    <a:pt x="764" y="100"/>
                    <a:pt x="760" y="95"/>
                    <a:pt x="760" y="95"/>
                  </a:cubicBezTo>
                  <a:cubicBezTo>
                    <a:pt x="760" y="95"/>
                    <a:pt x="761" y="92"/>
                    <a:pt x="761" y="91"/>
                  </a:cubicBezTo>
                  <a:cubicBezTo>
                    <a:pt x="762" y="89"/>
                    <a:pt x="767" y="92"/>
                    <a:pt x="769" y="94"/>
                  </a:cubicBezTo>
                  <a:cubicBezTo>
                    <a:pt x="770" y="96"/>
                    <a:pt x="776" y="100"/>
                    <a:pt x="776" y="100"/>
                  </a:cubicBezTo>
                  <a:cubicBezTo>
                    <a:pt x="776" y="100"/>
                    <a:pt x="774" y="103"/>
                    <a:pt x="775" y="106"/>
                  </a:cubicBezTo>
                  <a:cubicBezTo>
                    <a:pt x="776" y="109"/>
                    <a:pt x="777" y="116"/>
                    <a:pt x="777" y="116"/>
                  </a:cubicBezTo>
                  <a:cubicBezTo>
                    <a:pt x="777" y="116"/>
                    <a:pt x="779" y="121"/>
                    <a:pt x="780" y="122"/>
                  </a:cubicBezTo>
                  <a:cubicBezTo>
                    <a:pt x="781" y="123"/>
                    <a:pt x="778" y="124"/>
                    <a:pt x="781" y="123"/>
                  </a:cubicBezTo>
                  <a:cubicBezTo>
                    <a:pt x="784" y="123"/>
                    <a:pt x="797" y="126"/>
                    <a:pt x="797" y="126"/>
                  </a:cubicBezTo>
                  <a:cubicBezTo>
                    <a:pt x="797" y="126"/>
                    <a:pt x="798" y="117"/>
                    <a:pt x="796" y="117"/>
                  </a:cubicBezTo>
                  <a:cubicBezTo>
                    <a:pt x="793" y="118"/>
                    <a:pt x="791" y="119"/>
                    <a:pt x="789" y="118"/>
                  </a:cubicBezTo>
                  <a:cubicBezTo>
                    <a:pt x="786" y="116"/>
                    <a:pt x="785" y="112"/>
                    <a:pt x="785" y="112"/>
                  </a:cubicBezTo>
                  <a:cubicBezTo>
                    <a:pt x="785" y="112"/>
                    <a:pt x="785" y="109"/>
                    <a:pt x="786" y="107"/>
                  </a:cubicBezTo>
                  <a:cubicBezTo>
                    <a:pt x="787" y="105"/>
                    <a:pt x="794" y="101"/>
                    <a:pt x="794" y="101"/>
                  </a:cubicBezTo>
                  <a:cubicBezTo>
                    <a:pt x="794" y="101"/>
                    <a:pt x="800" y="102"/>
                    <a:pt x="804" y="102"/>
                  </a:cubicBezTo>
                  <a:cubicBezTo>
                    <a:pt x="808" y="102"/>
                    <a:pt x="824" y="113"/>
                    <a:pt x="824" y="113"/>
                  </a:cubicBezTo>
                  <a:cubicBezTo>
                    <a:pt x="827" y="116"/>
                    <a:pt x="827" y="116"/>
                    <a:pt x="827" y="116"/>
                  </a:cubicBezTo>
                  <a:cubicBezTo>
                    <a:pt x="827" y="116"/>
                    <a:pt x="828" y="109"/>
                    <a:pt x="831" y="111"/>
                  </a:cubicBezTo>
                  <a:cubicBezTo>
                    <a:pt x="833" y="112"/>
                    <a:pt x="833" y="112"/>
                    <a:pt x="833" y="112"/>
                  </a:cubicBezTo>
                  <a:cubicBezTo>
                    <a:pt x="833" y="112"/>
                    <a:pt x="834" y="107"/>
                    <a:pt x="830" y="105"/>
                  </a:cubicBezTo>
                  <a:cubicBezTo>
                    <a:pt x="825" y="104"/>
                    <a:pt x="819" y="97"/>
                    <a:pt x="819" y="97"/>
                  </a:cubicBezTo>
                  <a:cubicBezTo>
                    <a:pt x="819" y="97"/>
                    <a:pt x="814" y="89"/>
                    <a:pt x="815" y="85"/>
                  </a:cubicBezTo>
                  <a:cubicBezTo>
                    <a:pt x="816" y="81"/>
                    <a:pt x="815" y="79"/>
                    <a:pt x="817" y="79"/>
                  </a:cubicBezTo>
                  <a:cubicBezTo>
                    <a:pt x="819" y="79"/>
                    <a:pt x="831" y="78"/>
                    <a:pt x="835" y="76"/>
                  </a:cubicBezTo>
                  <a:cubicBezTo>
                    <a:pt x="839" y="75"/>
                    <a:pt x="844" y="77"/>
                    <a:pt x="850" y="75"/>
                  </a:cubicBezTo>
                  <a:cubicBezTo>
                    <a:pt x="856" y="73"/>
                    <a:pt x="857" y="72"/>
                    <a:pt x="862" y="73"/>
                  </a:cubicBezTo>
                  <a:cubicBezTo>
                    <a:pt x="868" y="75"/>
                    <a:pt x="864" y="70"/>
                    <a:pt x="863" y="67"/>
                  </a:cubicBezTo>
                  <a:cubicBezTo>
                    <a:pt x="862" y="65"/>
                    <a:pt x="861" y="54"/>
                    <a:pt x="861" y="57"/>
                  </a:cubicBezTo>
                  <a:cubicBezTo>
                    <a:pt x="861" y="59"/>
                    <a:pt x="861" y="46"/>
                    <a:pt x="873" y="44"/>
                  </a:cubicBezTo>
                  <a:cubicBezTo>
                    <a:pt x="884" y="43"/>
                    <a:pt x="894" y="41"/>
                    <a:pt x="907" y="39"/>
                  </a:cubicBezTo>
                  <a:cubicBezTo>
                    <a:pt x="921" y="36"/>
                    <a:pt x="923" y="31"/>
                    <a:pt x="923" y="31"/>
                  </a:cubicBezTo>
                  <a:cubicBezTo>
                    <a:pt x="923" y="31"/>
                    <a:pt x="933" y="30"/>
                    <a:pt x="935" y="30"/>
                  </a:cubicBezTo>
                  <a:cubicBezTo>
                    <a:pt x="936" y="30"/>
                    <a:pt x="939" y="28"/>
                    <a:pt x="943" y="29"/>
                  </a:cubicBezTo>
                  <a:cubicBezTo>
                    <a:pt x="948" y="30"/>
                    <a:pt x="950" y="32"/>
                    <a:pt x="953" y="32"/>
                  </a:cubicBezTo>
                  <a:cubicBezTo>
                    <a:pt x="956" y="32"/>
                    <a:pt x="973" y="29"/>
                    <a:pt x="973" y="29"/>
                  </a:cubicBezTo>
                  <a:cubicBezTo>
                    <a:pt x="973" y="29"/>
                    <a:pt x="973" y="26"/>
                    <a:pt x="975" y="24"/>
                  </a:cubicBezTo>
                  <a:cubicBezTo>
                    <a:pt x="976" y="22"/>
                    <a:pt x="978" y="18"/>
                    <a:pt x="980" y="18"/>
                  </a:cubicBezTo>
                  <a:cubicBezTo>
                    <a:pt x="983" y="19"/>
                    <a:pt x="986" y="20"/>
                    <a:pt x="986" y="18"/>
                  </a:cubicBezTo>
                  <a:cubicBezTo>
                    <a:pt x="987" y="15"/>
                    <a:pt x="997" y="0"/>
                    <a:pt x="1004" y="3"/>
                  </a:cubicBezTo>
                  <a:cubicBezTo>
                    <a:pt x="1011" y="5"/>
                    <a:pt x="1027" y="5"/>
                    <a:pt x="1027" y="6"/>
                  </a:cubicBezTo>
                  <a:cubicBezTo>
                    <a:pt x="1027" y="8"/>
                    <a:pt x="1030" y="12"/>
                    <a:pt x="1030" y="12"/>
                  </a:cubicBezTo>
                  <a:cubicBezTo>
                    <a:pt x="1030" y="12"/>
                    <a:pt x="1029" y="15"/>
                    <a:pt x="1034" y="16"/>
                  </a:cubicBezTo>
                  <a:cubicBezTo>
                    <a:pt x="1040" y="18"/>
                    <a:pt x="1043" y="20"/>
                    <a:pt x="1043" y="20"/>
                  </a:cubicBezTo>
                  <a:cubicBezTo>
                    <a:pt x="1043" y="20"/>
                    <a:pt x="1059" y="20"/>
                    <a:pt x="1062" y="20"/>
                  </a:cubicBezTo>
                  <a:cubicBezTo>
                    <a:pt x="1066" y="19"/>
                    <a:pt x="1094" y="25"/>
                    <a:pt x="1094" y="26"/>
                  </a:cubicBezTo>
                  <a:cubicBezTo>
                    <a:pt x="1094" y="28"/>
                    <a:pt x="1103" y="42"/>
                    <a:pt x="1098" y="44"/>
                  </a:cubicBezTo>
                  <a:cubicBezTo>
                    <a:pt x="1093" y="47"/>
                    <a:pt x="1099" y="47"/>
                    <a:pt x="1087" y="57"/>
                  </a:cubicBezTo>
                  <a:cubicBezTo>
                    <a:pt x="1075" y="66"/>
                    <a:pt x="1067" y="70"/>
                    <a:pt x="1060" y="73"/>
                  </a:cubicBezTo>
                  <a:cubicBezTo>
                    <a:pt x="1053" y="76"/>
                    <a:pt x="1050" y="85"/>
                    <a:pt x="1046" y="86"/>
                  </a:cubicBezTo>
                  <a:cubicBezTo>
                    <a:pt x="1041" y="87"/>
                    <a:pt x="1040" y="90"/>
                    <a:pt x="1040" y="90"/>
                  </a:cubicBezTo>
                  <a:cubicBezTo>
                    <a:pt x="1040" y="90"/>
                    <a:pt x="1046" y="89"/>
                    <a:pt x="1049" y="88"/>
                  </a:cubicBezTo>
                  <a:cubicBezTo>
                    <a:pt x="1051" y="87"/>
                    <a:pt x="1075" y="83"/>
                    <a:pt x="1075" y="83"/>
                  </a:cubicBezTo>
                  <a:cubicBezTo>
                    <a:pt x="1075" y="83"/>
                    <a:pt x="1063" y="78"/>
                    <a:pt x="1071" y="74"/>
                  </a:cubicBezTo>
                  <a:cubicBezTo>
                    <a:pt x="1079" y="70"/>
                    <a:pt x="1081" y="71"/>
                    <a:pt x="1081" y="71"/>
                  </a:cubicBezTo>
                  <a:cubicBezTo>
                    <a:pt x="1081" y="71"/>
                    <a:pt x="1086" y="71"/>
                    <a:pt x="1088" y="72"/>
                  </a:cubicBezTo>
                  <a:cubicBezTo>
                    <a:pt x="1091" y="72"/>
                    <a:pt x="1094" y="74"/>
                    <a:pt x="1098" y="77"/>
                  </a:cubicBezTo>
                  <a:cubicBezTo>
                    <a:pt x="1103" y="80"/>
                    <a:pt x="1101" y="80"/>
                    <a:pt x="1104" y="77"/>
                  </a:cubicBezTo>
                  <a:cubicBezTo>
                    <a:pt x="1108" y="73"/>
                    <a:pt x="1111" y="71"/>
                    <a:pt x="1115" y="72"/>
                  </a:cubicBezTo>
                  <a:cubicBezTo>
                    <a:pt x="1120" y="73"/>
                    <a:pt x="1144" y="76"/>
                    <a:pt x="1151" y="77"/>
                  </a:cubicBezTo>
                  <a:cubicBezTo>
                    <a:pt x="1157" y="77"/>
                    <a:pt x="1145" y="82"/>
                    <a:pt x="1154" y="87"/>
                  </a:cubicBezTo>
                  <a:cubicBezTo>
                    <a:pt x="1163" y="91"/>
                    <a:pt x="1173" y="96"/>
                    <a:pt x="1175" y="96"/>
                  </a:cubicBezTo>
                  <a:cubicBezTo>
                    <a:pt x="1177" y="95"/>
                    <a:pt x="1191" y="91"/>
                    <a:pt x="1191" y="91"/>
                  </a:cubicBezTo>
                  <a:cubicBezTo>
                    <a:pt x="1191" y="91"/>
                    <a:pt x="1191" y="91"/>
                    <a:pt x="1194" y="85"/>
                  </a:cubicBezTo>
                  <a:cubicBezTo>
                    <a:pt x="1196" y="79"/>
                    <a:pt x="1195" y="80"/>
                    <a:pt x="1195" y="77"/>
                  </a:cubicBezTo>
                  <a:cubicBezTo>
                    <a:pt x="1196" y="75"/>
                    <a:pt x="1198" y="73"/>
                    <a:pt x="1200" y="71"/>
                  </a:cubicBezTo>
                  <a:cubicBezTo>
                    <a:pt x="1203" y="69"/>
                    <a:pt x="1203" y="67"/>
                    <a:pt x="1210" y="71"/>
                  </a:cubicBezTo>
                  <a:cubicBezTo>
                    <a:pt x="1217" y="76"/>
                    <a:pt x="1218" y="78"/>
                    <a:pt x="1218" y="78"/>
                  </a:cubicBezTo>
                  <a:cubicBezTo>
                    <a:pt x="1218" y="78"/>
                    <a:pt x="1230" y="77"/>
                    <a:pt x="1243" y="88"/>
                  </a:cubicBezTo>
                  <a:cubicBezTo>
                    <a:pt x="1256" y="98"/>
                    <a:pt x="1253" y="101"/>
                    <a:pt x="1254" y="103"/>
                  </a:cubicBezTo>
                  <a:cubicBezTo>
                    <a:pt x="1254" y="106"/>
                    <a:pt x="1253" y="112"/>
                    <a:pt x="1254" y="114"/>
                  </a:cubicBezTo>
                  <a:cubicBezTo>
                    <a:pt x="1254" y="116"/>
                    <a:pt x="1254" y="112"/>
                    <a:pt x="1261" y="119"/>
                  </a:cubicBezTo>
                  <a:cubicBezTo>
                    <a:pt x="1268" y="127"/>
                    <a:pt x="1282" y="127"/>
                    <a:pt x="1281" y="127"/>
                  </a:cubicBezTo>
                  <a:cubicBezTo>
                    <a:pt x="1279" y="127"/>
                    <a:pt x="1282" y="121"/>
                    <a:pt x="1280" y="118"/>
                  </a:cubicBezTo>
                  <a:cubicBezTo>
                    <a:pt x="1278" y="115"/>
                    <a:pt x="1281" y="116"/>
                    <a:pt x="1284" y="113"/>
                  </a:cubicBezTo>
                  <a:cubicBezTo>
                    <a:pt x="1286" y="111"/>
                    <a:pt x="1291" y="112"/>
                    <a:pt x="1291" y="112"/>
                  </a:cubicBezTo>
                  <a:cubicBezTo>
                    <a:pt x="1291" y="112"/>
                    <a:pt x="1293" y="113"/>
                    <a:pt x="1299" y="115"/>
                  </a:cubicBezTo>
                  <a:cubicBezTo>
                    <a:pt x="1304" y="116"/>
                    <a:pt x="1296" y="116"/>
                    <a:pt x="1310" y="116"/>
                  </a:cubicBezTo>
                  <a:cubicBezTo>
                    <a:pt x="1324" y="116"/>
                    <a:pt x="1324" y="112"/>
                    <a:pt x="1329" y="112"/>
                  </a:cubicBezTo>
                  <a:cubicBezTo>
                    <a:pt x="1333" y="112"/>
                    <a:pt x="1337" y="111"/>
                    <a:pt x="1338" y="112"/>
                  </a:cubicBezTo>
                  <a:cubicBezTo>
                    <a:pt x="1339" y="114"/>
                    <a:pt x="1339" y="115"/>
                    <a:pt x="1344" y="115"/>
                  </a:cubicBezTo>
                  <a:cubicBezTo>
                    <a:pt x="1349" y="116"/>
                    <a:pt x="1350" y="118"/>
                    <a:pt x="1348" y="113"/>
                  </a:cubicBezTo>
                  <a:cubicBezTo>
                    <a:pt x="1345" y="108"/>
                    <a:pt x="1342" y="104"/>
                    <a:pt x="1342" y="104"/>
                  </a:cubicBezTo>
                  <a:cubicBezTo>
                    <a:pt x="1338" y="102"/>
                    <a:pt x="1338" y="102"/>
                    <a:pt x="1338" y="102"/>
                  </a:cubicBezTo>
                  <a:cubicBezTo>
                    <a:pt x="1338" y="102"/>
                    <a:pt x="1336" y="101"/>
                    <a:pt x="1342" y="97"/>
                  </a:cubicBezTo>
                  <a:cubicBezTo>
                    <a:pt x="1348" y="93"/>
                    <a:pt x="1347" y="99"/>
                    <a:pt x="1352" y="98"/>
                  </a:cubicBezTo>
                  <a:cubicBezTo>
                    <a:pt x="1357" y="98"/>
                    <a:pt x="1369" y="96"/>
                    <a:pt x="1369" y="96"/>
                  </a:cubicBezTo>
                  <a:cubicBezTo>
                    <a:pt x="1369" y="96"/>
                    <a:pt x="1381" y="98"/>
                    <a:pt x="1391" y="102"/>
                  </a:cubicBezTo>
                  <a:cubicBezTo>
                    <a:pt x="1402" y="106"/>
                    <a:pt x="1422" y="108"/>
                    <a:pt x="1422" y="106"/>
                  </a:cubicBezTo>
                  <a:cubicBezTo>
                    <a:pt x="1422" y="105"/>
                    <a:pt x="1427" y="106"/>
                    <a:pt x="1430" y="106"/>
                  </a:cubicBezTo>
                  <a:cubicBezTo>
                    <a:pt x="1434" y="106"/>
                    <a:pt x="1444" y="116"/>
                    <a:pt x="1444" y="116"/>
                  </a:cubicBezTo>
                  <a:cubicBezTo>
                    <a:pt x="1444" y="116"/>
                    <a:pt x="1452" y="123"/>
                    <a:pt x="1456" y="125"/>
                  </a:cubicBezTo>
                  <a:cubicBezTo>
                    <a:pt x="1460" y="127"/>
                    <a:pt x="1461" y="128"/>
                    <a:pt x="1466" y="128"/>
                  </a:cubicBezTo>
                  <a:cubicBezTo>
                    <a:pt x="1471" y="128"/>
                    <a:pt x="1484" y="134"/>
                    <a:pt x="1484" y="133"/>
                  </a:cubicBezTo>
                  <a:cubicBezTo>
                    <a:pt x="1485" y="131"/>
                    <a:pt x="1501" y="132"/>
                    <a:pt x="1501" y="129"/>
                  </a:cubicBezTo>
                  <a:cubicBezTo>
                    <a:pt x="1500" y="125"/>
                    <a:pt x="1510" y="130"/>
                    <a:pt x="1523" y="132"/>
                  </a:cubicBezTo>
                  <a:cubicBezTo>
                    <a:pt x="1536" y="134"/>
                    <a:pt x="1538" y="137"/>
                    <a:pt x="1538" y="139"/>
                  </a:cubicBezTo>
                  <a:cubicBezTo>
                    <a:pt x="1539" y="140"/>
                    <a:pt x="1542" y="147"/>
                    <a:pt x="1542" y="147"/>
                  </a:cubicBezTo>
                  <a:cubicBezTo>
                    <a:pt x="1542" y="147"/>
                    <a:pt x="1554" y="152"/>
                    <a:pt x="1559" y="152"/>
                  </a:cubicBezTo>
                  <a:cubicBezTo>
                    <a:pt x="1564" y="151"/>
                    <a:pt x="1575" y="152"/>
                    <a:pt x="1575" y="152"/>
                  </a:cubicBezTo>
                  <a:cubicBezTo>
                    <a:pt x="1575" y="152"/>
                    <a:pt x="1606" y="149"/>
                    <a:pt x="1613" y="149"/>
                  </a:cubicBezTo>
                  <a:cubicBezTo>
                    <a:pt x="1619" y="148"/>
                    <a:pt x="1619" y="137"/>
                    <a:pt x="1620" y="142"/>
                  </a:cubicBezTo>
                  <a:cubicBezTo>
                    <a:pt x="1622" y="147"/>
                    <a:pt x="1620" y="154"/>
                    <a:pt x="1620" y="154"/>
                  </a:cubicBezTo>
                  <a:cubicBezTo>
                    <a:pt x="1620" y="154"/>
                    <a:pt x="1625" y="161"/>
                    <a:pt x="1629" y="160"/>
                  </a:cubicBezTo>
                  <a:cubicBezTo>
                    <a:pt x="1632" y="159"/>
                    <a:pt x="1636" y="158"/>
                    <a:pt x="1636" y="158"/>
                  </a:cubicBezTo>
                  <a:cubicBezTo>
                    <a:pt x="1636" y="158"/>
                    <a:pt x="1638" y="157"/>
                    <a:pt x="1632" y="153"/>
                  </a:cubicBezTo>
                  <a:cubicBezTo>
                    <a:pt x="1627" y="149"/>
                    <a:pt x="1629" y="143"/>
                    <a:pt x="1631" y="141"/>
                  </a:cubicBezTo>
                  <a:cubicBezTo>
                    <a:pt x="1633" y="140"/>
                    <a:pt x="1678" y="142"/>
                    <a:pt x="1694" y="149"/>
                  </a:cubicBezTo>
                  <a:cubicBezTo>
                    <a:pt x="1710" y="155"/>
                    <a:pt x="1761" y="176"/>
                    <a:pt x="1767" y="182"/>
                  </a:cubicBezTo>
                  <a:cubicBezTo>
                    <a:pt x="1773" y="188"/>
                    <a:pt x="1777" y="192"/>
                    <a:pt x="1778" y="194"/>
                  </a:cubicBezTo>
                  <a:cubicBezTo>
                    <a:pt x="1780" y="195"/>
                    <a:pt x="1784" y="188"/>
                    <a:pt x="1784" y="188"/>
                  </a:cubicBezTo>
                  <a:cubicBezTo>
                    <a:pt x="1784" y="188"/>
                    <a:pt x="1794" y="189"/>
                    <a:pt x="1798" y="190"/>
                  </a:cubicBezTo>
                  <a:cubicBezTo>
                    <a:pt x="1801" y="190"/>
                    <a:pt x="1801" y="186"/>
                    <a:pt x="1811" y="193"/>
                  </a:cubicBezTo>
                  <a:cubicBezTo>
                    <a:pt x="1821" y="199"/>
                    <a:pt x="1822" y="206"/>
                    <a:pt x="1822" y="206"/>
                  </a:cubicBezTo>
                  <a:cubicBezTo>
                    <a:pt x="1822" y="206"/>
                    <a:pt x="1828" y="213"/>
                    <a:pt x="1821" y="214"/>
                  </a:cubicBezTo>
                  <a:cubicBezTo>
                    <a:pt x="1813" y="216"/>
                    <a:pt x="1810" y="224"/>
                    <a:pt x="1810" y="224"/>
                  </a:cubicBezTo>
                  <a:cubicBezTo>
                    <a:pt x="1810" y="224"/>
                    <a:pt x="1812" y="227"/>
                    <a:pt x="1812" y="229"/>
                  </a:cubicBezTo>
                  <a:cubicBezTo>
                    <a:pt x="1812" y="231"/>
                    <a:pt x="1810" y="234"/>
                    <a:pt x="1811" y="237"/>
                  </a:cubicBezTo>
                  <a:cubicBezTo>
                    <a:pt x="1812" y="240"/>
                    <a:pt x="1817" y="244"/>
                    <a:pt x="1815" y="246"/>
                  </a:cubicBezTo>
                  <a:cubicBezTo>
                    <a:pt x="1813" y="247"/>
                    <a:pt x="1815" y="247"/>
                    <a:pt x="1810" y="247"/>
                  </a:cubicBezTo>
                  <a:cubicBezTo>
                    <a:pt x="1806" y="246"/>
                    <a:pt x="1798" y="244"/>
                    <a:pt x="1797" y="242"/>
                  </a:cubicBezTo>
                  <a:cubicBezTo>
                    <a:pt x="1795" y="241"/>
                    <a:pt x="1795" y="239"/>
                    <a:pt x="1792" y="239"/>
                  </a:cubicBezTo>
                  <a:cubicBezTo>
                    <a:pt x="1789" y="239"/>
                    <a:pt x="1778" y="234"/>
                    <a:pt x="1778" y="234"/>
                  </a:cubicBezTo>
                  <a:cubicBezTo>
                    <a:pt x="1774" y="229"/>
                    <a:pt x="1774" y="229"/>
                    <a:pt x="1774" y="229"/>
                  </a:cubicBezTo>
                  <a:cubicBezTo>
                    <a:pt x="1770" y="223"/>
                    <a:pt x="1770" y="223"/>
                    <a:pt x="1770" y="223"/>
                  </a:cubicBezTo>
                  <a:cubicBezTo>
                    <a:pt x="1770" y="223"/>
                    <a:pt x="1752" y="222"/>
                    <a:pt x="1751" y="220"/>
                  </a:cubicBezTo>
                  <a:cubicBezTo>
                    <a:pt x="1751" y="219"/>
                    <a:pt x="1746" y="203"/>
                    <a:pt x="1745" y="203"/>
                  </a:cubicBezTo>
                  <a:cubicBezTo>
                    <a:pt x="1744" y="203"/>
                    <a:pt x="1738" y="199"/>
                    <a:pt x="1740" y="205"/>
                  </a:cubicBezTo>
                  <a:cubicBezTo>
                    <a:pt x="1741" y="210"/>
                    <a:pt x="1741" y="215"/>
                    <a:pt x="1741" y="215"/>
                  </a:cubicBezTo>
                  <a:cubicBezTo>
                    <a:pt x="1741" y="215"/>
                    <a:pt x="1751" y="223"/>
                    <a:pt x="1749" y="223"/>
                  </a:cubicBezTo>
                  <a:cubicBezTo>
                    <a:pt x="1746" y="223"/>
                    <a:pt x="1747" y="230"/>
                    <a:pt x="1745" y="230"/>
                  </a:cubicBezTo>
                  <a:cubicBezTo>
                    <a:pt x="1744" y="230"/>
                    <a:pt x="1738" y="238"/>
                    <a:pt x="1736" y="237"/>
                  </a:cubicBezTo>
                  <a:cubicBezTo>
                    <a:pt x="1734" y="236"/>
                    <a:pt x="1729" y="238"/>
                    <a:pt x="1728" y="238"/>
                  </a:cubicBezTo>
                  <a:cubicBezTo>
                    <a:pt x="1726" y="238"/>
                    <a:pt x="1726" y="237"/>
                    <a:pt x="1724" y="236"/>
                  </a:cubicBezTo>
                  <a:cubicBezTo>
                    <a:pt x="1722" y="236"/>
                    <a:pt x="1717" y="235"/>
                    <a:pt x="1717" y="237"/>
                  </a:cubicBezTo>
                  <a:cubicBezTo>
                    <a:pt x="1716" y="239"/>
                    <a:pt x="1719" y="245"/>
                    <a:pt x="1722" y="244"/>
                  </a:cubicBezTo>
                  <a:cubicBezTo>
                    <a:pt x="1725" y="243"/>
                    <a:pt x="1734" y="244"/>
                    <a:pt x="1734" y="244"/>
                  </a:cubicBezTo>
                  <a:cubicBezTo>
                    <a:pt x="1734" y="244"/>
                    <a:pt x="1746" y="262"/>
                    <a:pt x="1745" y="264"/>
                  </a:cubicBezTo>
                  <a:cubicBezTo>
                    <a:pt x="1745" y="266"/>
                    <a:pt x="1758" y="275"/>
                    <a:pt x="1756" y="276"/>
                  </a:cubicBezTo>
                  <a:cubicBezTo>
                    <a:pt x="1753" y="277"/>
                    <a:pt x="1754" y="280"/>
                    <a:pt x="1752" y="281"/>
                  </a:cubicBezTo>
                  <a:cubicBezTo>
                    <a:pt x="1751" y="281"/>
                    <a:pt x="1753" y="284"/>
                    <a:pt x="1753" y="285"/>
                  </a:cubicBezTo>
                  <a:cubicBezTo>
                    <a:pt x="1753" y="287"/>
                    <a:pt x="1742" y="284"/>
                    <a:pt x="1732" y="286"/>
                  </a:cubicBezTo>
                  <a:cubicBezTo>
                    <a:pt x="1722" y="288"/>
                    <a:pt x="1709" y="293"/>
                    <a:pt x="1705" y="300"/>
                  </a:cubicBezTo>
                  <a:cubicBezTo>
                    <a:pt x="1701" y="307"/>
                    <a:pt x="1696" y="325"/>
                    <a:pt x="1692" y="326"/>
                  </a:cubicBezTo>
                  <a:cubicBezTo>
                    <a:pt x="1689" y="328"/>
                    <a:pt x="1684" y="336"/>
                    <a:pt x="1684" y="336"/>
                  </a:cubicBezTo>
                  <a:cubicBezTo>
                    <a:pt x="1684" y="336"/>
                    <a:pt x="1675" y="329"/>
                    <a:pt x="1674" y="325"/>
                  </a:cubicBezTo>
                  <a:cubicBezTo>
                    <a:pt x="1673" y="321"/>
                    <a:pt x="1652" y="325"/>
                    <a:pt x="1651" y="325"/>
                  </a:cubicBezTo>
                  <a:cubicBezTo>
                    <a:pt x="1650" y="326"/>
                    <a:pt x="1653" y="330"/>
                    <a:pt x="1651" y="333"/>
                  </a:cubicBezTo>
                  <a:cubicBezTo>
                    <a:pt x="1650" y="336"/>
                    <a:pt x="1655" y="344"/>
                    <a:pt x="1650" y="340"/>
                  </a:cubicBezTo>
                  <a:cubicBezTo>
                    <a:pt x="1644" y="337"/>
                    <a:pt x="1642" y="330"/>
                    <a:pt x="1642" y="330"/>
                  </a:cubicBezTo>
                  <a:cubicBezTo>
                    <a:pt x="1642" y="330"/>
                    <a:pt x="1640" y="334"/>
                    <a:pt x="1638" y="335"/>
                  </a:cubicBezTo>
                  <a:cubicBezTo>
                    <a:pt x="1636" y="335"/>
                    <a:pt x="1629" y="341"/>
                    <a:pt x="1626" y="343"/>
                  </a:cubicBezTo>
                  <a:cubicBezTo>
                    <a:pt x="1622" y="344"/>
                    <a:pt x="1621" y="340"/>
                    <a:pt x="1622" y="344"/>
                  </a:cubicBezTo>
                  <a:cubicBezTo>
                    <a:pt x="1624" y="348"/>
                    <a:pt x="1623" y="356"/>
                    <a:pt x="1622" y="358"/>
                  </a:cubicBezTo>
                  <a:cubicBezTo>
                    <a:pt x="1620" y="361"/>
                    <a:pt x="1622" y="365"/>
                    <a:pt x="1623" y="368"/>
                  </a:cubicBezTo>
                  <a:cubicBezTo>
                    <a:pt x="1624" y="370"/>
                    <a:pt x="1637" y="376"/>
                    <a:pt x="1635" y="376"/>
                  </a:cubicBezTo>
                  <a:cubicBezTo>
                    <a:pt x="1634" y="376"/>
                    <a:pt x="1636" y="386"/>
                    <a:pt x="1636" y="387"/>
                  </a:cubicBezTo>
                  <a:cubicBezTo>
                    <a:pt x="1636" y="389"/>
                    <a:pt x="1642" y="393"/>
                    <a:pt x="1640" y="395"/>
                  </a:cubicBezTo>
                  <a:cubicBezTo>
                    <a:pt x="1638" y="397"/>
                    <a:pt x="1642" y="405"/>
                    <a:pt x="1639" y="404"/>
                  </a:cubicBezTo>
                  <a:cubicBezTo>
                    <a:pt x="1636" y="403"/>
                    <a:pt x="1632" y="401"/>
                    <a:pt x="1632" y="401"/>
                  </a:cubicBezTo>
                  <a:cubicBezTo>
                    <a:pt x="1632" y="401"/>
                    <a:pt x="1640" y="405"/>
                    <a:pt x="1634" y="406"/>
                  </a:cubicBezTo>
                  <a:cubicBezTo>
                    <a:pt x="1628" y="407"/>
                    <a:pt x="1628" y="412"/>
                    <a:pt x="1628" y="412"/>
                  </a:cubicBezTo>
                  <a:cubicBezTo>
                    <a:pt x="1628" y="412"/>
                    <a:pt x="1631" y="413"/>
                    <a:pt x="1631" y="416"/>
                  </a:cubicBezTo>
                  <a:cubicBezTo>
                    <a:pt x="1631" y="419"/>
                    <a:pt x="1639" y="424"/>
                    <a:pt x="1636" y="424"/>
                  </a:cubicBezTo>
                  <a:cubicBezTo>
                    <a:pt x="1634" y="424"/>
                    <a:pt x="1631" y="427"/>
                    <a:pt x="1628" y="427"/>
                  </a:cubicBezTo>
                  <a:cubicBezTo>
                    <a:pt x="1626" y="428"/>
                    <a:pt x="1623" y="436"/>
                    <a:pt x="1623" y="438"/>
                  </a:cubicBezTo>
                  <a:cubicBezTo>
                    <a:pt x="1624" y="440"/>
                    <a:pt x="1622" y="450"/>
                    <a:pt x="1623" y="451"/>
                  </a:cubicBezTo>
                  <a:cubicBezTo>
                    <a:pt x="1624" y="453"/>
                    <a:pt x="1612" y="453"/>
                    <a:pt x="1612" y="453"/>
                  </a:cubicBezTo>
                  <a:cubicBezTo>
                    <a:pt x="1612" y="453"/>
                    <a:pt x="1618" y="462"/>
                    <a:pt x="1616" y="462"/>
                  </a:cubicBezTo>
                  <a:cubicBezTo>
                    <a:pt x="1614" y="463"/>
                    <a:pt x="1613" y="463"/>
                    <a:pt x="1611" y="468"/>
                  </a:cubicBezTo>
                  <a:cubicBezTo>
                    <a:pt x="1609" y="473"/>
                    <a:pt x="1606" y="479"/>
                    <a:pt x="1604" y="480"/>
                  </a:cubicBezTo>
                  <a:cubicBezTo>
                    <a:pt x="1601" y="481"/>
                    <a:pt x="1600" y="484"/>
                    <a:pt x="1600" y="485"/>
                  </a:cubicBezTo>
                  <a:cubicBezTo>
                    <a:pt x="1600" y="487"/>
                    <a:pt x="1591" y="461"/>
                    <a:pt x="1589" y="459"/>
                  </a:cubicBezTo>
                  <a:cubicBezTo>
                    <a:pt x="1587" y="457"/>
                    <a:pt x="1584" y="447"/>
                    <a:pt x="1584" y="447"/>
                  </a:cubicBezTo>
                  <a:cubicBezTo>
                    <a:pt x="1581" y="441"/>
                    <a:pt x="1581" y="441"/>
                    <a:pt x="1581" y="441"/>
                  </a:cubicBezTo>
                  <a:cubicBezTo>
                    <a:pt x="1581" y="441"/>
                    <a:pt x="1579" y="442"/>
                    <a:pt x="1577" y="438"/>
                  </a:cubicBezTo>
                  <a:cubicBezTo>
                    <a:pt x="1574" y="433"/>
                    <a:pt x="1566" y="392"/>
                    <a:pt x="1566" y="392"/>
                  </a:cubicBezTo>
                  <a:cubicBezTo>
                    <a:pt x="1566" y="392"/>
                    <a:pt x="1572" y="390"/>
                    <a:pt x="1571" y="388"/>
                  </a:cubicBezTo>
                  <a:cubicBezTo>
                    <a:pt x="1570" y="386"/>
                    <a:pt x="1568" y="372"/>
                    <a:pt x="1568" y="372"/>
                  </a:cubicBezTo>
                  <a:cubicBezTo>
                    <a:pt x="1568" y="372"/>
                    <a:pt x="1585" y="367"/>
                    <a:pt x="1586" y="360"/>
                  </a:cubicBezTo>
                  <a:cubicBezTo>
                    <a:pt x="1586" y="353"/>
                    <a:pt x="1594" y="345"/>
                    <a:pt x="1599" y="335"/>
                  </a:cubicBezTo>
                  <a:cubicBezTo>
                    <a:pt x="1603" y="325"/>
                    <a:pt x="1607" y="318"/>
                    <a:pt x="1607" y="318"/>
                  </a:cubicBezTo>
                  <a:cubicBezTo>
                    <a:pt x="1607" y="318"/>
                    <a:pt x="1616" y="316"/>
                    <a:pt x="1619" y="316"/>
                  </a:cubicBezTo>
                  <a:cubicBezTo>
                    <a:pt x="1621" y="315"/>
                    <a:pt x="1621" y="316"/>
                    <a:pt x="1620" y="311"/>
                  </a:cubicBezTo>
                  <a:cubicBezTo>
                    <a:pt x="1619" y="307"/>
                    <a:pt x="1615" y="313"/>
                    <a:pt x="1616" y="299"/>
                  </a:cubicBezTo>
                  <a:cubicBezTo>
                    <a:pt x="1618" y="285"/>
                    <a:pt x="1619" y="282"/>
                    <a:pt x="1619" y="282"/>
                  </a:cubicBezTo>
                  <a:cubicBezTo>
                    <a:pt x="1619" y="282"/>
                    <a:pt x="1614" y="280"/>
                    <a:pt x="1612" y="282"/>
                  </a:cubicBezTo>
                  <a:cubicBezTo>
                    <a:pt x="1610" y="283"/>
                    <a:pt x="1605" y="290"/>
                    <a:pt x="1606" y="292"/>
                  </a:cubicBezTo>
                  <a:cubicBezTo>
                    <a:pt x="1607" y="295"/>
                    <a:pt x="1611" y="304"/>
                    <a:pt x="1604" y="303"/>
                  </a:cubicBezTo>
                  <a:cubicBezTo>
                    <a:pt x="1597" y="302"/>
                    <a:pt x="1589" y="309"/>
                    <a:pt x="1590" y="311"/>
                  </a:cubicBezTo>
                  <a:cubicBezTo>
                    <a:pt x="1590" y="313"/>
                    <a:pt x="1593" y="318"/>
                    <a:pt x="1593" y="318"/>
                  </a:cubicBezTo>
                  <a:cubicBezTo>
                    <a:pt x="1589" y="319"/>
                    <a:pt x="1589" y="319"/>
                    <a:pt x="1589" y="319"/>
                  </a:cubicBezTo>
                  <a:cubicBezTo>
                    <a:pt x="1589" y="319"/>
                    <a:pt x="1586" y="315"/>
                    <a:pt x="1585" y="312"/>
                  </a:cubicBezTo>
                  <a:cubicBezTo>
                    <a:pt x="1583" y="309"/>
                    <a:pt x="1585" y="308"/>
                    <a:pt x="1582" y="304"/>
                  </a:cubicBezTo>
                  <a:cubicBezTo>
                    <a:pt x="1580" y="300"/>
                    <a:pt x="1580" y="299"/>
                    <a:pt x="1578" y="298"/>
                  </a:cubicBezTo>
                  <a:cubicBezTo>
                    <a:pt x="1576" y="298"/>
                    <a:pt x="1583" y="294"/>
                    <a:pt x="1574" y="297"/>
                  </a:cubicBezTo>
                  <a:cubicBezTo>
                    <a:pt x="1565" y="301"/>
                    <a:pt x="1571" y="304"/>
                    <a:pt x="1561" y="305"/>
                  </a:cubicBezTo>
                  <a:cubicBezTo>
                    <a:pt x="1552" y="306"/>
                    <a:pt x="1552" y="314"/>
                    <a:pt x="1551" y="317"/>
                  </a:cubicBezTo>
                  <a:cubicBezTo>
                    <a:pt x="1551" y="319"/>
                    <a:pt x="1551" y="313"/>
                    <a:pt x="1546" y="322"/>
                  </a:cubicBezTo>
                  <a:cubicBezTo>
                    <a:pt x="1541" y="331"/>
                    <a:pt x="1544" y="328"/>
                    <a:pt x="1540" y="333"/>
                  </a:cubicBezTo>
                  <a:cubicBezTo>
                    <a:pt x="1537" y="339"/>
                    <a:pt x="1547" y="343"/>
                    <a:pt x="1546" y="344"/>
                  </a:cubicBezTo>
                  <a:cubicBezTo>
                    <a:pt x="1545" y="346"/>
                    <a:pt x="1542" y="350"/>
                    <a:pt x="1542" y="350"/>
                  </a:cubicBezTo>
                  <a:cubicBezTo>
                    <a:pt x="1542" y="350"/>
                    <a:pt x="1541" y="350"/>
                    <a:pt x="1534" y="350"/>
                  </a:cubicBezTo>
                  <a:cubicBezTo>
                    <a:pt x="1528" y="350"/>
                    <a:pt x="1517" y="354"/>
                    <a:pt x="1515" y="353"/>
                  </a:cubicBezTo>
                  <a:cubicBezTo>
                    <a:pt x="1513" y="352"/>
                    <a:pt x="1516" y="343"/>
                    <a:pt x="1516" y="343"/>
                  </a:cubicBezTo>
                  <a:cubicBezTo>
                    <a:pt x="1516" y="343"/>
                    <a:pt x="1499" y="341"/>
                    <a:pt x="1496" y="342"/>
                  </a:cubicBezTo>
                  <a:cubicBezTo>
                    <a:pt x="1494" y="342"/>
                    <a:pt x="1495" y="343"/>
                    <a:pt x="1493" y="345"/>
                  </a:cubicBezTo>
                  <a:cubicBezTo>
                    <a:pt x="1491" y="347"/>
                    <a:pt x="1498" y="350"/>
                    <a:pt x="1489" y="349"/>
                  </a:cubicBezTo>
                  <a:cubicBezTo>
                    <a:pt x="1480" y="348"/>
                    <a:pt x="1474" y="346"/>
                    <a:pt x="1469" y="347"/>
                  </a:cubicBezTo>
                  <a:cubicBezTo>
                    <a:pt x="1464" y="348"/>
                    <a:pt x="1460" y="352"/>
                    <a:pt x="1460" y="352"/>
                  </a:cubicBezTo>
                  <a:cubicBezTo>
                    <a:pt x="1457" y="346"/>
                    <a:pt x="1457" y="346"/>
                    <a:pt x="1457" y="346"/>
                  </a:cubicBezTo>
                  <a:cubicBezTo>
                    <a:pt x="1428" y="350"/>
                    <a:pt x="1428" y="350"/>
                    <a:pt x="1428" y="350"/>
                  </a:cubicBezTo>
                  <a:cubicBezTo>
                    <a:pt x="1428" y="350"/>
                    <a:pt x="1431" y="357"/>
                    <a:pt x="1424" y="367"/>
                  </a:cubicBezTo>
                  <a:cubicBezTo>
                    <a:pt x="1417" y="378"/>
                    <a:pt x="1403" y="408"/>
                    <a:pt x="1396" y="408"/>
                  </a:cubicBezTo>
                  <a:cubicBezTo>
                    <a:pt x="1390" y="408"/>
                    <a:pt x="1373" y="419"/>
                    <a:pt x="1378" y="422"/>
                  </a:cubicBezTo>
                  <a:cubicBezTo>
                    <a:pt x="1383" y="426"/>
                    <a:pt x="1386" y="428"/>
                    <a:pt x="1388" y="429"/>
                  </a:cubicBezTo>
                  <a:cubicBezTo>
                    <a:pt x="1391" y="429"/>
                    <a:pt x="1400" y="427"/>
                    <a:pt x="1401" y="430"/>
                  </a:cubicBezTo>
                  <a:cubicBezTo>
                    <a:pt x="1402" y="433"/>
                    <a:pt x="1409" y="443"/>
                    <a:pt x="1409" y="443"/>
                  </a:cubicBezTo>
                  <a:cubicBezTo>
                    <a:pt x="1409" y="443"/>
                    <a:pt x="1406" y="447"/>
                    <a:pt x="1415" y="444"/>
                  </a:cubicBezTo>
                  <a:cubicBezTo>
                    <a:pt x="1424" y="440"/>
                    <a:pt x="1416" y="434"/>
                    <a:pt x="1416" y="434"/>
                  </a:cubicBezTo>
                  <a:cubicBezTo>
                    <a:pt x="1416" y="434"/>
                    <a:pt x="1431" y="434"/>
                    <a:pt x="1431" y="437"/>
                  </a:cubicBezTo>
                  <a:cubicBezTo>
                    <a:pt x="1432" y="439"/>
                    <a:pt x="1441" y="450"/>
                    <a:pt x="1439" y="450"/>
                  </a:cubicBezTo>
                  <a:cubicBezTo>
                    <a:pt x="1437" y="450"/>
                    <a:pt x="1445" y="447"/>
                    <a:pt x="1446" y="454"/>
                  </a:cubicBezTo>
                  <a:cubicBezTo>
                    <a:pt x="1447" y="460"/>
                    <a:pt x="1447" y="465"/>
                    <a:pt x="1449" y="469"/>
                  </a:cubicBezTo>
                  <a:cubicBezTo>
                    <a:pt x="1450" y="472"/>
                    <a:pt x="1448" y="480"/>
                    <a:pt x="1448" y="480"/>
                  </a:cubicBezTo>
                  <a:cubicBezTo>
                    <a:pt x="1448" y="480"/>
                    <a:pt x="1453" y="489"/>
                    <a:pt x="1452" y="491"/>
                  </a:cubicBezTo>
                  <a:cubicBezTo>
                    <a:pt x="1451" y="493"/>
                    <a:pt x="1456" y="476"/>
                    <a:pt x="1453" y="501"/>
                  </a:cubicBezTo>
                  <a:cubicBezTo>
                    <a:pt x="1450" y="526"/>
                    <a:pt x="1454" y="532"/>
                    <a:pt x="1452" y="535"/>
                  </a:cubicBezTo>
                  <a:cubicBezTo>
                    <a:pt x="1451" y="539"/>
                    <a:pt x="1452" y="538"/>
                    <a:pt x="1448" y="541"/>
                  </a:cubicBezTo>
                  <a:cubicBezTo>
                    <a:pt x="1445" y="544"/>
                    <a:pt x="1445" y="546"/>
                    <a:pt x="1442" y="551"/>
                  </a:cubicBezTo>
                  <a:cubicBezTo>
                    <a:pt x="1439" y="556"/>
                    <a:pt x="1443" y="564"/>
                    <a:pt x="1441" y="566"/>
                  </a:cubicBezTo>
                  <a:cubicBezTo>
                    <a:pt x="1439" y="568"/>
                    <a:pt x="1438" y="573"/>
                    <a:pt x="1433" y="577"/>
                  </a:cubicBezTo>
                  <a:cubicBezTo>
                    <a:pt x="1428" y="580"/>
                    <a:pt x="1412" y="595"/>
                    <a:pt x="1406" y="596"/>
                  </a:cubicBezTo>
                  <a:cubicBezTo>
                    <a:pt x="1400" y="597"/>
                    <a:pt x="1385" y="593"/>
                    <a:pt x="1385" y="593"/>
                  </a:cubicBezTo>
                  <a:cubicBezTo>
                    <a:pt x="1385" y="593"/>
                    <a:pt x="1382" y="602"/>
                    <a:pt x="1379" y="604"/>
                  </a:cubicBezTo>
                  <a:cubicBezTo>
                    <a:pt x="1377" y="606"/>
                    <a:pt x="1372" y="612"/>
                    <a:pt x="1372" y="615"/>
                  </a:cubicBezTo>
                  <a:cubicBezTo>
                    <a:pt x="1372" y="618"/>
                    <a:pt x="1368" y="617"/>
                    <a:pt x="1371" y="624"/>
                  </a:cubicBezTo>
                  <a:cubicBezTo>
                    <a:pt x="1373" y="632"/>
                    <a:pt x="1366" y="637"/>
                    <a:pt x="1366" y="637"/>
                  </a:cubicBezTo>
                  <a:cubicBezTo>
                    <a:pt x="1366" y="637"/>
                    <a:pt x="1363" y="642"/>
                    <a:pt x="1363" y="644"/>
                  </a:cubicBezTo>
                  <a:cubicBezTo>
                    <a:pt x="1364" y="646"/>
                    <a:pt x="1372" y="651"/>
                    <a:pt x="1372" y="654"/>
                  </a:cubicBezTo>
                  <a:cubicBezTo>
                    <a:pt x="1372" y="657"/>
                    <a:pt x="1385" y="670"/>
                    <a:pt x="1384" y="670"/>
                  </a:cubicBezTo>
                  <a:cubicBezTo>
                    <a:pt x="1382" y="670"/>
                    <a:pt x="1386" y="680"/>
                    <a:pt x="1383" y="687"/>
                  </a:cubicBezTo>
                  <a:cubicBezTo>
                    <a:pt x="1379" y="694"/>
                    <a:pt x="1372" y="698"/>
                    <a:pt x="1372" y="698"/>
                  </a:cubicBezTo>
                  <a:cubicBezTo>
                    <a:pt x="1372" y="698"/>
                    <a:pt x="1363" y="706"/>
                    <a:pt x="1360" y="702"/>
                  </a:cubicBezTo>
                  <a:cubicBezTo>
                    <a:pt x="1356" y="698"/>
                    <a:pt x="1352" y="692"/>
                    <a:pt x="1352" y="692"/>
                  </a:cubicBezTo>
                  <a:cubicBezTo>
                    <a:pt x="1352" y="692"/>
                    <a:pt x="1351" y="686"/>
                    <a:pt x="1350" y="677"/>
                  </a:cubicBezTo>
                  <a:cubicBezTo>
                    <a:pt x="1349" y="668"/>
                    <a:pt x="1346" y="666"/>
                    <a:pt x="1348" y="663"/>
                  </a:cubicBezTo>
                  <a:cubicBezTo>
                    <a:pt x="1349" y="660"/>
                    <a:pt x="1347" y="663"/>
                    <a:pt x="1340" y="661"/>
                  </a:cubicBezTo>
                  <a:cubicBezTo>
                    <a:pt x="1334" y="660"/>
                    <a:pt x="1335" y="664"/>
                    <a:pt x="1334" y="660"/>
                  </a:cubicBezTo>
                  <a:cubicBezTo>
                    <a:pt x="1333" y="656"/>
                    <a:pt x="1334" y="650"/>
                    <a:pt x="1333" y="648"/>
                  </a:cubicBezTo>
                  <a:cubicBezTo>
                    <a:pt x="1332" y="645"/>
                    <a:pt x="1332" y="642"/>
                    <a:pt x="1327" y="640"/>
                  </a:cubicBezTo>
                  <a:cubicBezTo>
                    <a:pt x="1322" y="638"/>
                    <a:pt x="1313" y="644"/>
                    <a:pt x="1313" y="644"/>
                  </a:cubicBezTo>
                  <a:cubicBezTo>
                    <a:pt x="1313" y="644"/>
                    <a:pt x="1311" y="647"/>
                    <a:pt x="1307" y="646"/>
                  </a:cubicBezTo>
                  <a:cubicBezTo>
                    <a:pt x="1303" y="644"/>
                    <a:pt x="1291" y="642"/>
                    <a:pt x="1292" y="638"/>
                  </a:cubicBezTo>
                  <a:cubicBezTo>
                    <a:pt x="1293" y="633"/>
                    <a:pt x="1295" y="628"/>
                    <a:pt x="1293" y="628"/>
                  </a:cubicBezTo>
                  <a:cubicBezTo>
                    <a:pt x="1290" y="628"/>
                    <a:pt x="1280" y="633"/>
                    <a:pt x="1276" y="635"/>
                  </a:cubicBezTo>
                  <a:cubicBezTo>
                    <a:pt x="1273" y="638"/>
                    <a:pt x="1274" y="645"/>
                    <a:pt x="1272" y="646"/>
                  </a:cubicBezTo>
                  <a:cubicBezTo>
                    <a:pt x="1271" y="647"/>
                    <a:pt x="1264" y="647"/>
                    <a:pt x="1266" y="652"/>
                  </a:cubicBezTo>
                  <a:cubicBezTo>
                    <a:pt x="1268" y="657"/>
                    <a:pt x="1272" y="664"/>
                    <a:pt x="1275" y="664"/>
                  </a:cubicBezTo>
                  <a:cubicBezTo>
                    <a:pt x="1277" y="665"/>
                    <a:pt x="1283" y="661"/>
                    <a:pt x="1286" y="661"/>
                  </a:cubicBezTo>
                  <a:cubicBezTo>
                    <a:pt x="1289" y="661"/>
                    <a:pt x="1293" y="657"/>
                    <a:pt x="1300" y="661"/>
                  </a:cubicBezTo>
                  <a:cubicBezTo>
                    <a:pt x="1308" y="665"/>
                    <a:pt x="1313" y="667"/>
                    <a:pt x="1315" y="667"/>
                  </a:cubicBezTo>
                  <a:cubicBezTo>
                    <a:pt x="1317" y="668"/>
                    <a:pt x="1328" y="671"/>
                    <a:pt x="1324" y="672"/>
                  </a:cubicBezTo>
                  <a:cubicBezTo>
                    <a:pt x="1319" y="673"/>
                    <a:pt x="1310" y="675"/>
                    <a:pt x="1303" y="677"/>
                  </a:cubicBezTo>
                  <a:cubicBezTo>
                    <a:pt x="1297" y="679"/>
                    <a:pt x="1298" y="679"/>
                    <a:pt x="1296" y="682"/>
                  </a:cubicBezTo>
                  <a:cubicBezTo>
                    <a:pt x="1294" y="685"/>
                    <a:pt x="1290" y="690"/>
                    <a:pt x="1291" y="691"/>
                  </a:cubicBezTo>
                  <a:cubicBezTo>
                    <a:pt x="1292" y="693"/>
                    <a:pt x="1298" y="700"/>
                    <a:pt x="1298" y="700"/>
                  </a:cubicBezTo>
                  <a:cubicBezTo>
                    <a:pt x="1298" y="700"/>
                    <a:pt x="1321" y="723"/>
                    <a:pt x="1319" y="729"/>
                  </a:cubicBezTo>
                  <a:cubicBezTo>
                    <a:pt x="1318" y="735"/>
                    <a:pt x="1319" y="740"/>
                    <a:pt x="1317" y="743"/>
                  </a:cubicBezTo>
                  <a:cubicBezTo>
                    <a:pt x="1316" y="746"/>
                    <a:pt x="1317" y="745"/>
                    <a:pt x="1320" y="750"/>
                  </a:cubicBezTo>
                  <a:cubicBezTo>
                    <a:pt x="1323" y="755"/>
                    <a:pt x="1311" y="784"/>
                    <a:pt x="1311" y="784"/>
                  </a:cubicBezTo>
                  <a:cubicBezTo>
                    <a:pt x="1311" y="784"/>
                    <a:pt x="1295" y="815"/>
                    <a:pt x="1293" y="816"/>
                  </a:cubicBezTo>
                  <a:cubicBezTo>
                    <a:pt x="1291" y="818"/>
                    <a:pt x="1289" y="828"/>
                    <a:pt x="1280" y="830"/>
                  </a:cubicBezTo>
                  <a:cubicBezTo>
                    <a:pt x="1271" y="831"/>
                    <a:pt x="1267" y="832"/>
                    <a:pt x="1262" y="832"/>
                  </a:cubicBezTo>
                  <a:cubicBezTo>
                    <a:pt x="1256" y="833"/>
                    <a:pt x="1244" y="838"/>
                    <a:pt x="1234" y="841"/>
                  </a:cubicBezTo>
                  <a:cubicBezTo>
                    <a:pt x="1224" y="845"/>
                    <a:pt x="1219" y="843"/>
                    <a:pt x="1218" y="844"/>
                  </a:cubicBezTo>
                  <a:cubicBezTo>
                    <a:pt x="1216" y="846"/>
                    <a:pt x="1224" y="852"/>
                    <a:pt x="1216" y="846"/>
                  </a:cubicBezTo>
                  <a:cubicBezTo>
                    <a:pt x="1209" y="840"/>
                    <a:pt x="1217" y="837"/>
                    <a:pt x="1208" y="838"/>
                  </a:cubicBezTo>
                  <a:cubicBezTo>
                    <a:pt x="1199" y="840"/>
                    <a:pt x="1187" y="843"/>
                    <a:pt x="1186" y="848"/>
                  </a:cubicBezTo>
                  <a:cubicBezTo>
                    <a:pt x="1184" y="853"/>
                    <a:pt x="1180" y="861"/>
                    <a:pt x="1183" y="863"/>
                  </a:cubicBezTo>
                  <a:cubicBezTo>
                    <a:pt x="1186" y="866"/>
                    <a:pt x="1176" y="856"/>
                    <a:pt x="1199" y="880"/>
                  </a:cubicBezTo>
                  <a:cubicBezTo>
                    <a:pt x="1222" y="904"/>
                    <a:pt x="1232" y="914"/>
                    <a:pt x="1228" y="923"/>
                  </a:cubicBezTo>
                  <a:cubicBezTo>
                    <a:pt x="1223" y="931"/>
                    <a:pt x="1226" y="940"/>
                    <a:pt x="1216" y="946"/>
                  </a:cubicBezTo>
                  <a:cubicBezTo>
                    <a:pt x="1207" y="952"/>
                    <a:pt x="1211" y="949"/>
                    <a:pt x="1203" y="956"/>
                  </a:cubicBezTo>
                  <a:cubicBezTo>
                    <a:pt x="1195" y="963"/>
                    <a:pt x="1197" y="970"/>
                    <a:pt x="1192" y="965"/>
                  </a:cubicBezTo>
                  <a:cubicBezTo>
                    <a:pt x="1187" y="960"/>
                    <a:pt x="1186" y="960"/>
                    <a:pt x="1174" y="946"/>
                  </a:cubicBezTo>
                  <a:cubicBezTo>
                    <a:pt x="1162" y="933"/>
                    <a:pt x="1171" y="937"/>
                    <a:pt x="1158" y="931"/>
                  </a:cubicBezTo>
                  <a:cubicBezTo>
                    <a:pt x="1145" y="926"/>
                    <a:pt x="1140" y="922"/>
                    <a:pt x="1137" y="921"/>
                  </a:cubicBezTo>
                  <a:cubicBezTo>
                    <a:pt x="1134" y="920"/>
                    <a:pt x="1137" y="922"/>
                    <a:pt x="1134" y="929"/>
                  </a:cubicBezTo>
                  <a:cubicBezTo>
                    <a:pt x="1131" y="935"/>
                    <a:pt x="1126" y="945"/>
                    <a:pt x="1129" y="950"/>
                  </a:cubicBezTo>
                  <a:cubicBezTo>
                    <a:pt x="1132" y="956"/>
                    <a:pt x="1135" y="962"/>
                    <a:pt x="1137" y="965"/>
                  </a:cubicBezTo>
                  <a:cubicBezTo>
                    <a:pt x="1138" y="968"/>
                    <a:pt x="1150" y="979"/>
                    <a:pt x="1154" y="981"/>
                  </a:cubicBezTo>
                  <a:cubicBezTo>
                    <a:pt x="1158" y="984"/>
                    <a:pt x="1189" y="999"/>
                    <a:pt x="1185" y="1007"/>
                  </a:cubicBezTo>
                  <a:cubicBezTo>
                    <a:pt x="1180" y="1015"/>
                    <a:pt x="1193" y="1027"/>
                    <a:pt x="1193" y="1027"/>
                  </a:cubicBezTo>
                  <a:cubicBezTo>
                    <a:pt x="1193" y="1027"/>
                    <a:pt x="1204" y="1034"/>
                    <a:pt x="1201" y="1035"/>
                  </a:cubicBezTo>
                  <a:cubicBezTo>
                    <a:pt x="1197" y="1036"/>
                    <a:pt x="1197" y="1038"/>
                    <a:pt x="1194" y="1038"/>
                  </a:cubicBezTo>
                  <a:cubicBezTo>
                    <a:pt x="1191" y="1038"/>
                    <a:pt x="1181" y="1029"/>
                    <a:pt x="1177" y="1027"/>
                  </a:cubicBezTo>
                  <a:cubicBezTo>
                    <a:pt x="1172" y="1025"/>
                    <a:pt x="1149" y="1007"/>
                    <a:pt x="1149" y="1007"/>
                  </a:cubicBezTo>
                  <a:cubicBezTo>
                    <a:pt x="1149" y="1007"/>
                    <a:pt x="1150" y="999"/>
                    <a:pt x="1146" y="995"/>
                  </a:cubicBezTo>
                  <a:cubicBezTo>
                    <a:pt x="1142" y="991"/>
                    <a:pt x="1140" y="990"/>
                    <a:pt x="1132" y="982"/>
                  </a:cubicBezTo>
                  <a:cubicBezTo>
                    <a:pt x="1124" y="975"/>
                    <a:pt x="1116" y="972"/>
                    <a:pt x="1116" y="961"/>
                  </a:cubicBezTo>
                  <a:cubicBezTo>
                    <a:pt x="1116" y="951"/>
                    <a:pt x="1116" y="935"/>
                    <a:pt x="1113" y="929"/>
                  </a:cubicBezTo>
                  <a:cubicBezTo>
                    <a:pt x="1111" y="923"/>
                    <a:pt x="1104" y="907"/>
                    <a:pt x="1104" y="905"/>
                  </a:cubicBezTo>
                  <a:cubicBezTo>
                    <a:pt x="1105" y="902"/>
                    <a:pt x="1102" y="888"/>
                    <a:pt x="1098" y="888"/>
                  </a:cubicBezTo>
                  <a:cubicBezTo>
                    <a:pt x="1094" y="887"/>
                    <a:pt x="1089" y="885"/>
                    <a:pt x="1086" y="889"/>
                  </a:cubicBezTo>
                  <a:cubicBezTo>
                    <a:pt x="1083" y="893"/>
                    <a:pt x="1076" y="897"/>
                    <a:pt x="1073" y="895"/>
                  </a:cubicBezTo>
                  <a:cubicBezTo>
                    <a:pt x="1069" y="893"/>
                    <a:pt x="1063" y="891"/>
                    <a:pt x="1063" y="891"/>
                  </a:cubicBezTo>
                  <a:cubicBezTo>
                    <a:pt x="1063" y="891"/>
                    <a:pt x="1058" y="870"/>
                    <a:pt x="1056" y="869"/>
                  </a:cubicBezTo>
                  <a:cubicBezTo>
                    <a:pt x="1054" y="868"/>
                    <a:pt x="1051" y="854"/>
                    <a:pt x="1044" y="849"/>
                  </a:cubicBezTo>
                  <a:cubicBezTo>
                    <a:pt x="1037" y="844"/>
                    <a:pt x="1029" y="838"/>
                    <a:pt x="1025" y="833"/>
                  </a:cubicBezTo>
                  <a:cubicBezTo>
                    <a:pt x="1020" y="828"/>
                    <a:pt x="1025" y="827"/>
                    <a:pt x="1020" y="828"/>
                  </a:cubicBezTo>
                  <a:cubicBezTo>
                    <a:pt x="1015" y="829"/>
                    <a:pt x="1016" y="830"/>
                    <a:pt x="1009" y="831"/>
                  </a:cubicBezTo>
                  <a:cubicBezTo>
                    <a:pt x="1001" y="833"/>
                    <a:pt x="993" y="836"/>
                    <a:pt x="991" y="836"/>
                  </a:cubicBezTo>
                  <a:cubicBezTo>
                    <a:pt x="989" y="836"/>
                    <a:pt x="980" y="837"/>
                    <a:pt x="980" y="840"/>
                  </a:cubicBezTo>
                  <a:cubicBezTo>
                    <a:pt x="979" y="842"/>
                    <a:pt x="980" y="849"/>
                    <a:pt x="982" y="851"/>
                  </a:cubicBezTo>
                  <a:cubicBezTo>
                    <a:pt x="983" y="853"/>
                    <a:pt x="994" y="851"/>
                    <a:pt x="976" y="858"/>
                  </a:cubicBezTo>
                  <a:cubicBezTo>
                    <a:pt x="958" y="864"/>
                    <a:pt x="953" y="872"/>
                    <a:pt x="952" y="874"/>
                  </a:cubicBezTo>
                  <a:cubicBezTo>
                    <a:pt x="951" y="877"/>
                    <a:pt x="963" y="878"/>
                    <a:pt x="950" y="883"/>
                  </a:cubicBezTo>
                  <a:cubicBezTo>
                    <a:pt x="937" y="887"/>
                    <a:pt x="926" y="890"/>
                    <a:pt x="920" y="899"/>
                  </a:cubicBezTo>
                  <a:cubicBezTo>
                    <a:pt x="919" y="901"/>
                    <a:pt x="925" y="941"/>
                    <a:pt x="920" y="950"/>
                  </a:cubicBezTo>
                  <a:cubicBezTo>
                    <a:pt x="914" y="959"/>
                    <a:pt x="902" y="969"/>
                    <a:pt x="902" y="969"/>
                  </a:cubicBezTo>
                  <a:cubicBezTo>
                    <a:pt x="902" y="969"/>
                    <a:pt x="905" y="978"/>
                    <a:pt x="886" y="964"/>
                  </a:cubicBezTo>
                  <a:cubicBezTo>
                    <a:pt x="868" y="951"/>
                    <a:pt x="884" y="963"/>
                    <a:pt x="884" y="963"/>
                  </a:cubicBezTo>
                  <a:cubicBezTo>
                    <a:pt x="884" y="963"/>
                    <a:pt x="876" y="937"/>
                    <a:pt x="869" y="930"/>
                  </a:cubicBezTo>
                  <a:cubicBezTo>
                    <a:pt x="863" y="923"/>
                    <a:pt x="851" y="908"/>
                    <a:pt x="848" y="897"/>
                  </a:cubicBezTo>
                  <a:cubicBezTo>
                    <a:pt x="844" y="886"/>
                    <a:pt x="840" y="879"/>
                    <a:pt x="838" y="872"/>
                  </a:cubicBezTo>
                  <a:cubicBezTo>
                    <a:pt x="837" y="866"/>
                    <a:pt x="835" y="849"/>
                    <a:pt x="836" y="848"/>
                  </a:cubicBezTo>
                  <a:cubicBezTo>
                    <a:pt x="836" y="846"/>
                    <a:pt x="832" y="834"/>
                    <a:pt x="832" y="834"/>
                  </a:cubicBezTo>
                  <a:cubicBezTo>
                    <a:pt x="832" y="834"/>
                    <a:pt x="827" y="832"/>
                    <a:pt x="827" y="834"/>
                  </a:cubicBezTo>
                  <a:cubicBezTo>
                    <a:pt x="826" y="836"/>
                    <a:pt x="826" y="840"/>
                    <a:pt x="826" y="844"/>
                  </a:cubicBezTo>
                  <a:cubicBezTo>
                    <a:pt x="825" y="847"/>
                    <a:pt x="811" y="848"/>
                    <a:pt x="811" y="848"/>
                  </a:cubicBezTo>
                  <a:cubicBezTo>
                    <a:pt x="806" y="845"/>
                    <a:pt x="806" y="845"/>
                    <a:pt x="806" y="845"/>
                  </a:cubicBezTo>
                  <a:cubicBezTo>
                    <a:pt x="806" y="845"/>
                    <a:pt x="785" y="823"/>
                    <a:pt x="782" y="820"/>
                  </a:cubicBezTo>
                  <a:cubicBezTo>
                    <a:pt x="779" y="816"/>
                    <a:pt x="775" y="811"/>
                    <a:pt x="770" y="808"/>
                  </a:cubicBezTo>
                  <a:cubicBezTo>
                    <a:pt x="765" y="805"/>
                    <a:pt x="769" y="802"/>
                    <a:pt x="759" y="802"/>
                  </a:cubicBezTo>
                  <a:cubicBezTo>
                    <a:pt x="750" y="802"/>
                    <a:pt x="751" y="802"/>
                    <a:pt x="735" y="801"/>
                  </a:cubicBezTo>
                  <a:cubicBezTo>
                    <a:pt x="719" y="799"/>
                    <a:pt x="715" y="804"/>
                    <a:pt x="708" y="803"/>
                  </a:cubicBezTo>
                  <a:cubicBezTo>
                    <a:pt x="701" y="801"/>
                    <a:pt x="699" y="803"/>
                    <a:pt x="684" y="800"/>
                  </a:cubicBezTo>
                  <a:cubicBezTo>
                    <a:pt x="668" y="797"/>
                    <a:pt x="668" y="797"/>
                    <a:pt x="668" y="797"/>
                  </a:cubicBezTo>
                  <a:cubicBezTo>
                    <a:pt x="668" y="797"/>
                    <a:pt x="666" y="793"/>
                    <a:pt x="663" y="789"/>
                  </a:cubicBezTo>
                  <a:cubicBezTo>
                    <a:pt x="661" y="785"/>
                    <a:pt x="661" y="785"/>
                    <a:pt x="661" y="785"/>
                  </a:cubicBezTo>
                  <a:cubicBezTo>
                    <a:pt x="657" y="788"/>
                    <a:pt x="657" y="788"/>
                    <a:pt x="657" y="788"/>
                  </a:cubicBezTo>
                  <a:cubicBezTo>
                    <a:pt x="657" y="788"/>
                    <a:pt x="654" y="789"/>
                    <a:pt x="652" y="789"/>
                  </a:cubicBezTo>
                  <a:cubicBezTo>
                    <a:pt x="650" y="788"/>
                    <a:pt x="629" y="783"/>
                    <a:pt x="625" y="782"/>
                  </a:cubicBezTo>
                  <a:cubicBezTo>
                    <a:pt x="622" y="781"/>
                    <a:pt x="622" y="784"/>
                    <a:pt x="608" y="774"/>
                  </a:cubicBezTo>
                  <a:cubicBezTo>
                    <a:pt x="594" y="763"/>
                    <a:pt x="599" y="759"/>
                    <a:pt x="599" y="759"/>
                  </a:cubicBezTo>
                  <a:cubicBezTo>
                    <a:pt x="599" y="759"/>
                    <a:pt x="596" y="756"/>
                    <a:pt x="592" y="754"/>
                  </a:cubicBezTo>
                  <a:cubicBezTo>
                    <a:pt x="589" y="752"/>
                    <a:pt x="584" y="749"/>
                    <a:pt x="582" y="749"/>
                  </a:cubicBezTo>
                  <a:cubicBezTo>
                    <a:pt x="581" y="750"/>
                    <a:pt x="572" y="754"/>
                    <a:pt x="574" y="758"/>
                  </a:cubicBezTo>
                  <a:cubicBezTo>
                    <a:pt x="576" y="762"/>
                    <a:pt x="589" y="775"/>
                    <a:pt x="590" y="775"/>
                  </a:cubicBezTo>
                  <a:cubicBezTo>
                    <a:pt x="591" y="775"/>
                    <a:pt x="608" y="794"/>
                    <a:pt x="608" y="794"/>
                  </a:cubicBezTo>
                  <a:cubicBezTo>
                    <a:pt x="615" y="803"/>
                    <a:pt x="615" y="803"/>
                    <a:pt x="615" y="803"/>
                  </a:cubicBezTo>
                  <a:cubicBezTo>
                    <a:pt x="615" y="803"/>
                    <a:pt x="609" y="808"/>
                    <a:pt x="615" y="807"/>
                  </a:cubicBezTo>
                  <a:cubicBezTo>
                    <a:pt x="621" y="806"/>
                    <a:pt x="616" y="805"/>
                    <a:pt x="625" y="806"/>
                  </a:cubicBezTo>
                  <a:cubicBezTo>
                    <a:pt x="634" y="807"/>
                    <a:pt x="639" y="809"/>
                    <a:pt x="642" y="806"/>
                  </a:cubicBezTo>
                  <a:cubicBezTo>
                    <a:pt x="645" y="804"/>
                    <a:pt x="640" y="801"/>
                    <a:pt x="647" y="798"/>
                  </a:cubicBezTo>
                  <a:cubicBezTo>
                    <a:pt x="654" y="795"/>
                    <a:pt x="660" y="796"/>
                    <a:pt x="661" y="797"/>
                  </a:cubicBezTo>
                  <a:cubicBezTo>
                    <a:pt x="662" y="799"/>
                    <a:pt x="666" y="803"/>
                    <a:pt x="667" y="805"/>
                  </a:cubicBezTo>
                  <a:cubicBezTo>
                    <a:pt x="667" y="807"/>
                    <a:pt x="669" y="812"/>
                    <a:pt x="672" y="812"/>
                  </a:cubicBezTo>
                  <a:cubicBezTo>
                    <a:pt x="674" y="813"/>
                    <a:pt x="680" y="812"/>
                    <a:pt x="681" y="816"/>
                  </a:cubicBezTo>
                  <a:cubicBezTo>
                    <a:pt x="682" y="819"/>
                    <a:pt x="689" y="825"/>
                    <a:pt x="689" y="825"/>
                  </a:cubicBezTo>
                  <a:cubicBezTo>
                    <a:pt x="689" y="825"/>
                    <a:pt x="691" y="826"/>
                    <a:pt x="695" y="827"/>
                  </a:cubicBezTo>
                  <a:cubicBezTo>
                    <a:pt x="699" y="829"/>
                    <a:pt x="710" y="835"/>
                    <a:pt x="710" y="835"/>
                  </a:cubicBezTo>
                  <a:cubicBezTo>
                    <a:pt x="707" y="837"/>
                    <a:pt x="702" y="846"/>
                    <a:pt x="698" y="846"/>
                  </a:cubicBezTo>
                  <a:cubicBezTo>
                    <a:pt x="695" y="846"/>
                    <a:pt x="696" y="845"/>
                    <a:pt x="688" y="850"/>
                  </a:cubicBezTo>
                  <a:cubicBezTo>
                    <a:pt x="680" y="854"/>
                    <a:pt x="684" y="864"/>
                    <a:pt x="680" y="865"/>
                  </a:cubicBezTo>
                  <a:cubicBezTo>
                    <a:pt x="676" y="866"/>
                    <a:pt x="670" y="874"/>
                    <a:pt x="667" y="876"/>
                  </a:cubicBezTo>
                  <a:cubicBezTo>
                    <a:pt x="664" y="877"/>
                    <a:pt x="644" y="885"/>
                    <a:pt x="642" y="884"/>
                  </a:cubicBezTo>
                  <a:cubicBezTo>
                    <a:pt x="640" y="884"/>
                    <a:pt x="635" y="887"/>
                    <a:pt x="633" y="887"/>
                  </a:cubicBezTo>
                  <a:cubicBezTo>
                    <a:pt x="632" y="887"/>
                    <a:pt x="633" y="892"/>
                    <a:pt x="632" y="893"/>
                  </a:cubicBezTo>
                  <a:cubicBezTo>
                    <a:pt x="630" y="894"/>
                    <a:pt x="638" y="899"/>
                    <a:pt x="626" y="901"/>
                  </a:cubicBezTo>
                  <a:cubicBezTo>
                    <a:pt x="615" y="902"/>
                    <a:pt x="607" y="906"/>
                    <a:pt x="605" y="906"/>
                  </a:cubicBezTo>
                  <a:cubicBezTo>
                    <a:pt x="602" y="907"/>
                    <a:pt x="597" y="918"/>
                    <a:pt x="588" y="917"/>
                  </a:cubicBezTo>
                  <a:cubicBezTo>
                    <a:pt x="579" y="916"/>
                    <a:pt x="583" y="916"/>
                    <a:pt x="575" y="917"/>
                  </a:cubicBezTo>
                  <a:cubicBezTo>
                    <a:pt x="567" y="917"/>
                    <a:pt x="566" y="920"/>
                    <a:pt x="558" y="921"/>
                  </a:cubicBezTo>
                  <a:cubicBezTo>
                    <a:pt x="550" y="922"/>
                    <a:pt x="545" y="923"/>
                    <a:pt x="545" y="923"/>
                  </a:cubicBezTo>
                  <a:lnTo>
                    <a:pt x="541" y="9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6" name="Freeform 142"/>
            <p:cNvSpPr/>
            <p:nvPr/>
          </p:nvSpPr>
          <p:spPr bwMode="auto">
            <a:xfrm>
              <a:off x="5564188" y="941388"/>
              <a:ext cx="414338" cy="223838"/>
            </a:xfrm>
            <a:custGeom>
              <a:avLst/>
              <a:gdLst>
                <a:gd name="T0" fmla="*/ 83 w 155"/>
                <a:gd name="T1" fmla="*/ 44 h 84"/>
                <a:gd name="T2" fmla="*/ 72 w 155"/>
                <a:gd name="T3" fmla="*/ 57 h 84"/>
                <a:gd name="T4" fmla="*/ 60 w 155"/>
                <a:gd name="T5" fmla="*/ 78 h 84"/>
                <a:gd name="T6" fmla="*/ 52 w 155"/>
                <a:gd name="T7" fmla="*/ 81 h 84"/>
                <a:gd name="T8" fmla="*/ 39 w 155"/>
                <a:gd name="T9" fmla="*/ 69 h 84"/>
                <a:gd name="T10" fmla="*/ 30 w 155"/>
                <a:gd name="T11" fmla="*/ 61 h 84"/>
                <a:gd name="T12" fmla="*/ 30 w 155"/>
                <a:gd name="T13" fmla="*/ 54 h 84"/>
                <a:gd name="T14" fmla="*/ 36 w 155"/>
                <a:gd name="T15" fmla="*/ 52 h 84"/>
                <a:gd name="T16" fmla="*/ 20 w 155"/>
                <a:gd name="T17" fmla="*/ 49 h 84"/>
                <a:gd name="T18" fmla="*/ 21 w 155"/>
                <a:gd name="T19" fmla="*/ 54 h 84"/>
                <a:gd name="T20" fmla="*/ 12 w 155"/>
                <a:gd name="T21" fmla="*/ 50 h 84"/>
                <a:gd name="T22" fmla="*/ 2 w 155"/>
                <a:gd name="T23" fmla="*/ 37 h 84"/>
                <a:gd name="T24" fmla="*/ 16 w 155"/>
                <a:gd name="T25" fmla="*/ 38 h 84"/>
                <a:gd name="T26" fmla="*/ 6 w 155"/>
                <a:gd name="T27" fmla="*/ 27 h 84"/>
                <a:gd name="T28" fmla="*/ 9 w 155"/>
                <a:gd name="T29" fmla="*/ 20 h 84"/>
                <a:gd name="T30" fmla="*/ 20 w 155"/>
                <a:gd name="T31" fmla="*/ 18 h 84"/>
                <a:gd name="T32" fmla="*/ 35 w 155"/>
                <a:gd name="T33" fmla="*/ 18 h 84"/>
                <a:gd name="T34" fmla="*/ 42 w 155"/>
                <a:gd name="T35" fmla="*/ 19 h 84"/>
                <a:gd name="T36" fmla="*/ 50 w 155"/>
                <a:gd name="T37" fmla="*/ 14 h 84"/>
                <a:gd name="T38" fmla="*/ 48 w 155"/>
                <a:gd name="T39" fmla="*/ 10 h 84"/>
                <a:gd name="T40" fmla="*/ 60 w 155"/>
                <a:gd name="T41" fmla="*/ 15 h 84"/>
                <a:gd name="T42" fmla="*/ 82 w 155"/>
                <a:gd name="T43" fmla="*/ 24 h 84"/>
                <a:gd name="T44" fmla="*/ 76 w 155"/>
                <a:gd name="T45" fmla="*/ 27 h 84"/>
                <a:gd name="T46" fmla="*/ 84 w 155"/>
                <a:gd name="T47" fmla="*/ 31 h 84"/>
                <a:gd name="T48" fmla="*/ 85 w 155"/>
                <a:gd name="T49" fmla="*/ 21 h 84"/>
                <a:gd name="T50" fmla="*/ 75 w 155"/>
                <a:gd name="T51" fmla="*/ 14 h 84"/>
                <a:gd name="T52" fmla="*/ 67 w 155"/>
                <a:gd name="T53" fmla="*/ 7 h 84"/>
                <a:gd name="T54" fmla="*/ 76 w 155"/>
                <a:gd name="T55" fmla="*/ 2 h 84"/>
                <a:gd name="T56" fmla="*/ 95 w 155"/>
                <a:gd name="T57" fmla="*/ 4 h 84"/>
                <a:gd name="T58" fmla="*/ 110 w 155"/>
                <a:gd name="T59" fmla="*/ 8 h 84"/>
                <a:gd name="T60" fmla="*/ 116 w 155"/>
                <a:gd name="T61" fmla="*/ 4 h 84"/>
                <a:gd name="T62" fmla="*/ 139 w 155"/>
                <a:gd name="T63" fmla="*/ 8 h 84"/>
                <a:gd name="T64" fmla="*/ 148 w 155"/>
                <a:gd name="T65" fmla="*/ 11 h 84"/>
                <a:gd name="T66" fmla="*/ 151 w 155"/>
                <a:gd name="T67" fmla="*/ 19 h 84"/>
                <a:gd name="T68" fmla="*/ 140 w 155"/>
                <a:gd name="T69" fmla="*/ 26 h 84"/>
                <a:gd name="T70" fmla="*/ 116 w 155"/>
                <a:gd name="T71" fmla="*/ 29 h 84"/>
                <a:gd name="T72" fmla="*/ 99 w 155"/>
                <a:gd name="T73" fmla="*/ 31 h 84"/>
                <a:gd name="T74" fmla="*/ 103 w 155"/>
                <a:gd name="T75" fmla="*/ 42 h 84"/>
                <a:gd name="T76" fmla="*/ 108 w 155"/>
                <a:gd name="T77" fmla="*/ 43 h 84"/>
                <a:gd name="T78" fmla="*/ 128 w 155"/>
                <a:gd name="T79" fmla="*/ 60 h 84"/>
                <a:gd name="T80" fmla="*/ 122 w 155"/>
                <a:gd name="T81" fmla="*/ 62 h 84"/>
                <a:gd name="T82" fmla="*/ 117 w 155"/>
                <a:gd name="T83" fmla="*/ 67 h 84"/>
                <a:gd name="T84" fmla="*/ 101 w 155"/>
                <a:gd name="T85" fmla="*/ 71 h 84"/>
                <a:gd name="T86" fmla="*/ 93 w 155"/>
                <a:gd name="T87" fmla="*/ 68 h 84"/>
                <a:gd name="T88" fmla="*/ 97 w 155"/>
                <a:gd name="T89" fmla="*/ 55 h 84"/>
                <a:gd name="T90" fmla="*/ 88 w 155"/>
                <a:gd name="T91" fmla="*/ 48 h 84"/>
                <a:gd name="T92" fmla="*/ 83 w 155"/>
                <a:gd name="T93"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5" h="84">
                  <a:moveTo>
                    <a:pt x="83" y="44"/>
                  </a:moveTo>
                  <a:cubicBezTo>
                    <a:pt x="79" y="52"/>
                    <a:pt x="78" y="55"/>
                    <a:pt x="72" y="57"/>
                  </a:cubicBezTo>
                  <a:cubicBezTo>
                    <a:pt x="66" y="59"/>
                    <a:pt x="60" y="78"/>
                    <a:pt x="60" y="78"/>
                  </a:cubicBezTo>
                  <a:cubicBezTo>
                    <a:pt x="60" y="78"/>
                    <a:pt x="55" y="84"/>
                    <a:pt x="52" y="81"/>
                  </a:cubicBezTo>
                  <a:cubicBezTo>
                    <a:pt x="49" y="78"/>
                    <a:pt x="43" y="74"/>
                    <a:pt x="39" y="69"/>
                  </a:cubicBezTo>
                  <a:cubicBezTo>
                    <a:pt x="35" y="64"/>
                    <a:pt x="32" y="63"/>
                    <a:pt x="30" y="61"/>
                  </a:cubicBezTo>
                  <a:cubicBezTo>
                    <a:pt x="29" y="59"/>
                    <a:pt x="24" y="54"/>
                    <a:pt x="30" y="54"/>
                  </a:cubicBezTo>
                  <a:cubicBezTo>
                    <a:pt x="35" y="54"/>
                    <a:pt x="40" y="55"/>
                    <a:pt x="36" y="52"/>
                  </a:cubicBezTo>
                  <a:cubicBezTo>
                    <a:pt x="32" y="48"/>
                    <a:pt x="21" y="46"/>
                    <a:pt x="20" y="49"/>
                  </a:cubicBezTo>
                  <a:cubicBezTo>
                    <a:pt x="20" y="52"/>
                    <a:pt x="24" y="53"/>
                    <a:pt x="21" y="54"/>
                  </a:cubicBezTo>
                  <a:cubicBezTo>
                    <a:pt x="17" y="54"/>
                    <a:pt x="18" y="55"/>
                    <a:pt x="12" y="50"/>
                  </a:cubicBezTo>
                  <a:cubicBezTo>
                    <a:pt x="6" y="45"/>
                    <a:pt x="0" y="38"/>
                    <a:pt x="2" y="37"/>
                  </a:cubicBezTo>
                  <a:cubicBezTo>
                    <a:pt x="4" y="35"/>
                    <a:pt x="22" y="45"/>
                    <a:pt x="16" y="38"/>
                  </a:cubicBezTo>
                  <a:cubicBezTo>
                    <a:pt x="10" y="30"/>
                    <a:pt x="6" y="27"/>
                    <a:pt x="6" y="27"/>
                  </a:cubicBezTo>
                  <a:cubicBezTo>
                    <a:pt x="6" y="27"/>
                    <a:pt x="6" y="25"/>
                    <a:pt x="9" y="20"/>
                  </a:cubicBezTo>
                  <a:cubicBezTo>
                    <a:pt x="12" y="15"/>
                    <a:pt x="20" y="18"/>
                    <a:pt x="20" y="18"/>
                  </a:cubicBezTo>
                  <a:cubicBezTo>
                    <a:pt x="20" y="18"/>
                    <a:pt x="33" y="17"/>
                    <a:pt x="35" y="18"/>
                  </a:cubicBezTo>
                  <a:cubicBezTo>
                    <a:pt x="37" y="18"/>
                    <a:pt x="36" y="21"/>
                    <a:pt x="42" y="19"/>
                  </a:cubicBezTo>
                  <a:cubicBezTo>
                    <a:pt x="47" y="17"/>
                    <a:pt x="52" y="18"/>
                    <a:pt x="50" y="14"/>
                  </a:cubicBezTo>
                  <a:cubicBezTo>
                    <a:pt x="48" y="10"/>
                    <a:pt x="48" y="10"/>
                    <a:pt x="48" y="10"/>
                  </a:cubicBezTo>
                  <a:cubicBezTo>
                    <a:pt x="48" y="10"/>
                    <a:pt x="54" y="16"/>
                    <a:pt x="60" y="15"/>
                  </a:cubicBezTo>
                  <a:cubicBezTo>
                    <a:pt x="66" y="14"/>
                    <a:pt x="85" y="21"/>
                    <a:pt x="82" y="24"/>
                  </a:cubicBezTo>
                  <a:cubicBezTo>
                    <a:pt x="78" y="27"/>
                    <a:pt x="74" y="26"/>
                    <a:pt x="76" y="27"/>
                  </a:cubicBezTo>
                  <a:cubicBezTo>
                    <a:pt x="77" y="28"/>
                    <a:pt x="79" y="29"/>
                    <a:pt x="84" y="31"/>
                  </a:cubicBezTo>
                  <a:cubicBezTo>
                    <a:pt x="89" y="32"/>
                    <a:pt x="91" y="27"/>
                    <a:pt x="85" y="21"/>
                  </a:cubicBezTo>
                  <a:cubicBezTo>
                    <a:pt x="80" y="16"/>
                    <a:pt x="75" y="14"/>
                    <a:pt x="75" y="14"/>
                  </a:cubicBezTo>
                  <a:cubicBezTo>
                    <a:pt x="75" y="14"/>
                    <a:pt x="68" y="9"/>
                    <a:pt x="67" y="7"/>
                  </a:cubicBezTo>
                  <a:cubicBezTo>
                    <a:pt x="67" y="5"/>
                    <a:pt x="73" y="3"/>
                    <a:pt x="76" y="2"/>
                  </a:cubicBezTo>
                  <a:cubicBezTo>
                    <a:pt x="79" y="0"/>
                    <a:pt x="91" y="6"/>
                    <a:pt x="95" y="4"/>
                  </a:cubicBezTo>
                  <a:cubicBezTo>
                    <a:pt x="100" y="2"/>
                    <a:pt x="110" y="9"/>
                    <a:pt x="110" y="8"/>
                  </a:cubicBezTo>
                  <a:cubicBezTo>
                    <a:pt x="109" y="6"/>
                    <a:pt x="102" y="4"/>
                    <a:pt x="116" y="4"/>
                  </a:cubicBezTo>
                  <a:cubicBezTo>
                    <a:pt x="130" y="3"/>
                    <a:pt x="135" y="7"/>
                    <a:pt x="139" y="8"/>
                  </a:cubicBezTo>
                  <a:cubicBezTo>
                    <a:pt x="142" y="9"/>
                    <a:pt x="146" y="12"/>
                    <a:pt x="148" y="11"/>
                  </a:cubicBezTo>
                  <a:cubicBezTo>
                    <a:pt x="149" y="11"/>
                    <a:pt x="155" y="18"/>
                    <a:pt x="151" y="19"/>
                  </a:cubicBezTo>
                  <a:cubicBezTo>
                    <a:pt x="148" y="19"/>
                    <a:pt x="147" y="28"/>
                    <a:pt x="140" y="26"/>
                  </a:cubicBezTo>
                  <a:cubicBezTo>
                    <a:pt x="133" y="24"/>
                    <a:pt x="136" y="31"/>
                    <a:pt x="116" y="29"/>
                  </a:cubicBezTo>
                  <a:cubicBezTo>
                    <a:pt x="97" y="27"/>
                    <a:pt x="98" y="26"/>
                    <a:pt x="99" y="31"/>
                  </a:cubicBezTo>
                  <a:cubicBezTo>
                    <a:pt x="100" y="35"/>
                    <a:pt x="103" y="42"/>
                    <a:pt x="103" y="42"/>
                  </a:cubicBezTo>
                  <a:cubicBezTo>
                    <a:pt x="108" y="43"/>
                    <a:pt x="108" y="43"/>
                    <a:pt x="108" y="43"/>
                  </a:cubicBezTo>
                  <a:cubicBezTo>
                    <a:pt x="108" y="43"/>
                    <a:pt x="129" y="60"/>
                    <a:pt x="128" y="60"/>
                  </a:cubicBezTo>
                  <a:cubicBezTo>
                    <a:pt x="127" y="60"/>
                    <a:pt x="126" y="61"/>
                    <a:pt x="122" y="62"/>
                  </a:cubicBezTo>
                  <a:cubicBezTo>
                    <a:pt x="119" y="62"/>
                    <a:pt x="117" y="63"/>
                    <a:pt x="117" y="67"/>
                  </a:cubicBezTo>
                  <a:cubicBezTo>
                    <a:pt x="118" y="71"/>
                    <a:pt x="106" y="74"/>
                    <a:pt x="101" y="71"/>
                  </a:cubicBezTo>
                  <a:cubicBezTo>
                    <a:pt x="96" y="68"/>
                    <a:pt x="95" y="70"/>
                    <a:pt x="93" y="68"/>
                  </a:cubicBezTo>
                  <a:cubicBezTo>
                    <a:pt x="90" y="66"/>
                    <a:pt x="100" y="57"/>
                    <a:pt x="97" y="55"/>
                  </a:cubicBezTo>
                  <a:cubicBezTo>
                    <a:pt x="93" y="52"/>
                    <a:pt x="90" y="49"/>
                    <a:pt x="88" y="48"/>
                  </a:cubicBezTo>
                  <a:cubicBezTo>
                    <a:pt x="87" y="47"/>
                    <a:pt x="83" y="44"/>
                    <a:pt x="8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7" name="Freeform 143"/>
            <p:cNvSpPr/>
            <p:nvPr/>
          </p:nvSpPr>
          <p:spPr bwMode="auto">
            <a:xfrm>
              <a:off x="6503988" y="1135063"/>
              <a:ext cx="427038" cy="342900"/>
            </a:xfrm>
            <a:custGeom>
              <a:avLst/>
              <a:gdLst>
                <a:gd name="T0" fmla="*/ 66 w 160"/>
                <a:gd name="T1" fmla="*/ 120 h 128"/>
                <a:gd name="T2" fmla="*/ 59 w 160"/>
                <a:gd name="T3" fmla="*/ 124 h 128"/>
                <a:gd name="T4" fmla="*/ 33 w 160"/>
                <a:gd name="T5" fmla="*/ 116 h 128"/>
                <a:gd name="T6" fmla="*/ 16 w 160"/>
                <a:gd name="T7" fmla="*/ 111 h 128"/>
                <a:gd name="T8" fmla="*/ 12 w 160"/>
                <a:gd name="T9" fmla="*/ 103 h 128"/>
                <a:gd name="T10" fmla="*/ 24 w 160"/>
                <a:gd name="T11" fmla="*/ 89 h 128"/>
                <a:gd name="T12" fmla="*/ 26 w 160"/>
                <a:gd name="T13" fmla="*/ 74 h 128"/>
                <a:gd name="T14" fmla="*/ 31 w 160"/>
                <a:gd name="T15" fmla="*/ 73 h 128"/>
                <a:gd name="T16" fmla="*/ 38 w 160"/>
                <a:gd name="T17" fmla="*/ 68 h 128"/>
                <a:gd name="T18" fmla="*/ 32 w 160"/>
                <a:gd name="T19" fmla="*/ 65 h 128"/>
                <a:gd name="T20" fmla="*/ 30 w 160"/>
                <a:gd name="T21" fmla="*/ 59 h 128"/>
                <a:gd name="T22" fmla="*/ 47 w 160"/>
                <a:gd name="T23" fmla="*/ 53 h 128"/>
                <a:gd name="T24" fmla="*/ 46 w 160"/>
                <a:gd name="T25" fmla="*/ 42 h 128"/>
                <a:gd name="T26" fmla="*/ 46 w 160"/>
                <a:gd name="T27" fmla="*/ 33 h 128"/>
                <a:gd name="T28" fmla="*/ 64 w 160"/>
                <a:gd name="T29" fmla="*/ 31 h 128"/>
                <a:gd name="T30" fmla="*/ 87 w 160"/>
                <a:gd name="T31" fmla="*/ 14 h 128"/>
                <a:gd name="T32" fmla="*/ 111 w 160"/>
                <a:gd name="T33" fmla="*/ 14 h 128"/>
                <a:gd name="T34" fmla="*/ 126 w 160"/>
                <a:gd name="T35" fmla="*/ 10 h 128"/>
                <a:gd name="T36" fmla="*/ 136 w 160"/>
                <a:gd name="T37" fmla="*/ 4 h 128"/>
                <a:gd name="T38" fmla="*/ 159 w 160"/>
                <a:gd name="T39" fmla="*/ 3 h 128"/>
                <a:gd name="T40" fmla="*/ 158 w 160"/>
                <a:gd name="T41" fmla="*/ 12 h 128"/>
                <a:gd name="T42" fmla="*/ 152 w 160"/>
                <a:gd name="T43" fmla="*/ 15 h 128"/>
                <a:gd name="T44" fmla="*/ 126 w 160"/>
                <a:gd name="T45" fmla="*/ 23 h 128"/>
                <a:gd name="T46" fmla="*/ 111 w 160"/>
                <a:gd name="T47" fmla="*/ 29 h 128"/>
                <a:gd name="T48" fmla="*/ 94 w 160"/>
                <a:gd name="T49" fmla="*/ 41 h 128"/>
                <a:gd name="T50" fmla="*/ 69 w 160"/>
                <a:gd name="T51" fmla="*/ 49 h 128"/>
                <a:gd name="T52" fmla="*/ 64 w 160"/>
                <a:gd name="T53" fmla="*/ 63 h 128"/>
                <a:gd name="T54" fmla="*/ 57 w 160"/>
                <a:gd name="T55" fmla="*/ 71 h 128"/>
                <a:gd name="T56" fmla="*/ 54 w 160"/>
                <a:gd name="T57" fmla="*/ 77 h 128"/>
                <a:gd name="T58" fmla="*/ 49 w 160"/>
                <a:gd name="T59" fmla="*/ 91 h 128"/>
                <a:gd name="T60" fmla="*/ 49 w 160"/>
                <a:gd name="T61" fmla="*/ 105 h 128"/>
                <a:gd name="T62" fmla="*/ 66 w 160"/>
                <a:gd name="T63" fmla="*/ 116 h 128"/>
                <a:gd name="T64" fmla="*/ 66 w 160"/>
                <a:gd name="T65"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28">
                  <a:moveTo>
                    <a:pt x="66" y="120"/>
                  </a:moveTo>
                  <a:cubicBezTo>
                    <a:pt x="64" y="122"/>
                    <a:pt x="72" y="128"/>
                    <a:pt x="59" y="124"/>
                  </a:cubicBezTo>
                  <a:cubicBezTo>
                    <a:pt x="46" y="120"/>
                    <a:pt x="37" y="123"/>
                    <a:pt x="33" y="116"/>
                  </a:cubicBezTo>
                  <a:cubicBezTo>
                    <a:pt x="30" y="109"/>
                    <a:pt x="20" y="115"/>
                    <a:pt x="16" y="111"/>
                  </a:cubicBezTo>
                  <a:cubicBezTo>
                    <a:pt x="12" y="106"/>
                    <a:pt x="0" y="116"/>
                    <a:pt x="12" y="103"/>
                  </a:cubicBezTo>
                  <a:cubicBezTo>
                    <a:pt x="24" y="89"/>
                    <a:pt x="23" y="98"/>
                    <a:pt x="24" y="89"/>
                  </a:cubicBezTo>
                  <a:cubicBezTo>
                    <a:pt x="25" y="81"/>
                    <a:pt x="26" y="74"/>
                    <a:pt x="26" y="74"/>
                  </a:cubicBezTo>
                  <a:cubicBezTo>
                    <a:pt x="26" y="74"/>
                    <a:pt x="27" y="71"/>
                    <a:pt x="31" y="73"/>
                  </a:cubicBezTo>
                  <a:cubicBezTo>
                    <a:pt x="35" y="74"/>
                    <a:pt x="39" y="69"/>
                    <a:pt x="38" y="68"/>
                  </a:cubicBezTo>
                  <a:cubicBezTo>
                    <a:pt x="36" y="68"/>
                    <a:pt x="35" y="68"/>
                    <a:pt x="32" y="65"/>
                  </a:cubicBezTo>
                  <a:cubicBezTo>
                    <a:pt x="30" y="62"/>
                    <a:pt x="25" y="60"/>
                    <a:pt x="30" y="59"/>
                  </a:cubicBezTo>
                  <a:cubicBezTo>
                    <a:pt x="34" y="58"/>
                    <a:pt x="48" y="56"/>
                    <a:pt x="47" y="53"/>
                  </a:cubicBezTo>
                  <a:cubicBezTo>
                    <a:pt x="47" y="50"/>
                    <a:pt x="46" y="42"/>
                    <a:pt x="46" y="42"/>
                  </a:cubicBezTo>
                  <a:cubicBezTo>
                    <a:pt x="46" y="42"/>
                    <a:pt x="44" y="33"/>
                    <a:pt x="46" y="33"/>
                  </a:cubicBezTo>
                  <a:cubicBezTo>
                    <a:pt x="48" y="32"/>
                    <a:pt x="61" y="33"/>
                    <a:pt x="64" y="31"/>
                  </a:cubicBezTo>
                  <a:cubicBezTo>
                    <a:pt x="66" y="29"/>
                    <a:pt x="83" y="16"/>
                    <a:pt x="87" y="14"/>
                  </a:cubicBezTo>
                  <a:cubicBezTo>
                    <a:pt x="90" y="12"/>
                    <a:pt x="109" y="14"/>
                    <a:pt x="111" y="14"/>
                  </a:cubicBezTo>
                  <a:cubicBezTo>
                    <a:pt x="113" y="14"/>
                    <a:pt x="123" y="13"/>
                    <a:pt x="126" y="10"/>
                  </a:cubicBezTo>
                  <a:cubicBezTo>
                    <a:pt x="130" y="8"/>
                    <a:pt x="131" y="7"/>
                    <a:pt x="136" y="4"/>
                  </a:cubicBezTo>
                  <a:cubicBezTo>
                    <a:pt x="140" y="0"/>
                    <a:pt x="159" y="1"/>
                    <a:pt x="159" y="3"/>
                  </a:cubicBezTo>
                  <a:cubicBezTo>
                    <a:pt x="160" y="6"/>
                    <a:pt x="158" y="12"/>
                    <a:pt x="158" y="12"/>
                  </a:cubicBezTo>
                  <a:cubicBezTo>
                    <a:pt x="158" y="12"/>
                    <a:pt x="157" y="11"/>
                    <a:pt x="152" y="15"/>
                  </a:cubicBezTo>
                  <a:cubicBezTo>
                    <a:pt x="148" y="20"/>
                    <a:pt x="131" y="22"/>
                    <a:pt x="126" y="23"/>
                  </a:cubicBezTo>
                  <a:cubicBezTo>
                    <a:pt x="121" y="24"/>
                    <a:pt x="122" y="26"/>
                    <a:pt x="111" y="29"/>
                  </a:cubicBezTo>
                  <a:cubicBezTo>
                    <a:pt x="101" y="32"/>
                    <a:pt x="108" y="39"/>
                    <a:pt x="94" y="41"/>
                  </a:cubicBezTo>
                  <a:cubicBezTo>
                    <a:pt x="81" y="44"/>
                    <a:pt x="73" y="44"/>
                    <a:pt x="69" y="49"/>
                  </a:cubicBezTo>
                  <a:cubicBezTo>
                    <a:pt x="66" y="55"/>
                    <a:pt x="66" y="61"/>
                    <a:pt x="64" y="63"/>
                  </a:cubicBezTo>
                  <a:cubicBezTo>
                    <a:pt x="62" y="65"/>
                    <a:pt x="57" y="69"/>
                    <a:pt x="57" y="71"/>
                  </a:cubicBezTo>
                  <a:cubicBezTo>
                    <a:pt x="58" y="73"/>
                    <a:pt x="54" y="77"/>
                    <a:pt x="54" y="77"/>
                  </a:cubicBezTo>
                  <a:cubicBezTo>
                    <a:pt x="54" y="77"/>
                    <a:pt x="52" y="89"/>
                    <a:pt x="49" y="91"/>
                  </a:cubicBezTo>
                  <a:cubicBezTo>
                    <a:pt x="47" y="92"/>
                    <a:pt x="44" y="98"/>
                    <a:pt x="49" y="105"/>
                  </a:cubicBezTo>
                  <a:cubicBezTo>
                    <a:pt x="54" y="111"/>
                    <a:pt x="66" y="116"/>
                    <a:pt x="66" y="116"/>
                  </a:cubicBezTo>
                  <a:lnTo>
                    <a:pt x="6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8" name="Freeform 144"/>
            <p:cNvSpPr/>
            <p:nvPr/>
          </p:nvSpPr>
          <p:spPr bwMode="auto">
            <a:xfrm>
              <a:off x="6338888" y="900113"/>
              <a:ext cx="180975" cy="84138"/>
            </a:xfrm>
            <a:custGeom>
              <a:avLst/>
              <a:gdLst>
                <a:gd name="T0" fmla="*/ 60 w 68"/>
                <a:gd name="T1" fmla="*/ 29 h 31"/>
                <a:gd name="T2" fmla="*/ 41 w 68"/>
                <a:gd name="T3" fmla="*/ 26 h 31"/>
                <a:gd name="T4" fmla="*/ 22 w 68"/>
                <a:gd name="T5" fmla="*/ 21 h 31"/>
                <a:gd name="T6" fmla="*/ 3 w 68"/>
                <a:gd name="T7" fmla="*/ 15 h 31"/>
                <a:gd name="T8" fmla="*/ 4 w 68"/>
                <a:gd name="T9" fmla="*/ 9 h 31"/>
                <a:gd name="T10" fmla="*/ 11 w 68"/>
                <a:gd name="T11" fmla="*/ 8 h 31"/>
                <a:gd name="T12" fmla="*/ 17 w 68"/>
                <a:gd name="T13" fmla="*/ 9 h 31"/>
                <a:gd name="T14" fmla="*/ 37 w 68"/>
                <a:gd name="T15" fmla="*/ 5 h 31"/>
                <a:gd name="T16" fmla="*/ 41 w 68"/>
                <a:gd name="T17" fmla="*/ 8 h 31"/>
                <a:gd name="T18" fmla="*/ 48 w 68"/>
                <a:gd name="T19" fmla="*/ 4 h 31"/>
                <a:gd name="T20" fmla="*/ 64 w 68"/>
                <a:gd name="T21" fmla="*/ 13 h 31"/>
                <a:gd name="T22" fmla="*/ 61 w 68"/>
                <a:gd name="T23" fmla="*/ 24 h 31"/>
                <a:gd name="T24" fmla="*/ 60 w 6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31">
                  <a:moveTo>
                    <a:pt x="60" y="29"/>
                  </a:moveTo>
                  <a:cubicBezTo>
                    <a:pt x="50" y="27"/>
                    <a:pt x="51" y="31"/>
                    <a:pt x="41" y="26"/>
                  </a:cubicBezTo>
                  <a:cubicBezTo>
                    <a:pt x="31" y="20"/>
                    <a:pt x="33" y="20"/>
                    <a:pt x="22" y="21"/>
                  </a:cubicBezTo>
                  <a:cubicBezTo>
                    <a:pt x="10" y="22"/>
                    <a:pt x="6" y="19"/>
                    <a:pt x="3" y="15"/>
                  </a:cubicBezTo>
                  <a:cubicBezTo>
                    <a:pt x="0" y="10"/>
                    <a:pt x="0" y="10"/>
                    <a:pt x="4" y="9"/>
                  </a:cubicBezTo>
                  <a:cubicBezTo>
                    <a:pt x="7" y="8"/>
                    <a:pt x="6" y="7"/>
                    <a:pt x="11" y="8"/>
                  </a:cubicBezTo>
                  <a:cubicBezTo>
                    <a:pt x="17" y="9"/>
                    <a:pt x="4" y="18"/>
                    <a:pt x="17" y="9"/>
                  </a:cubicBezTo>
                  <a:cubicBezTo>
                    <a:pt x="30" y="0"/>
                    <a:pt x="37" y="5"/>
                    <a:pt x="37" y="5"/>
                  </a:cubicBezTo>
                  <a:cubicBezTo>
                    <a:pt x="37" y="5"/>
                    <a:pt x="36" y="11"/>
                    <a:pt x="41" y="8"/>
                  </a:cubicBezTo>
                  <a:cubicBezTo>
                    <a:pt x="47" y="6"/>
                    <a:pt x="48" y="4"/>
                    <a:pt x="48" y="4"/>
                  </a:cubicBezTo>
                  <a:cubicBezTo>
                    <a:pt x="48" y="4"/>
                    <a:pt x="68" y="10"/>
                    <a:pt x="64" y="13"/>
                  </a:cubicBezTo>
                  <a:cubicBezTo>
                    <a:pt x="59" y="17"/>
                    <a:pt x="61" y="24"/>
                    <a:pt x="61" y="24"/>
                  </a:cubicBezTo>
                  <a:lnTo>
                    <a:pt x="6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9" name="Freeform 145"/>
            <p:cNvSpPr/>
            <p:nvPr/>
          </p:nvSpPr>
          <p:spPr bwMode="auto">
            <a:xfrm>
              <a:off x="6527800" y="933451"/>
              <a:ext cx="77788" cy="31750"/>
            </a:xfrm>
            <a:custGeom>
              <a:avLst/>
              <a:gdLst>
                <a:gd name="T0" fmla="*/ 21 w 29"/>
                <a:gd name="T1" fmla="*/ 10 h 12"/>
                <a:gd name="T2" fmla="*/ 9 w 29"/>
                <a:gd name="T3" fmla="*/ 12 h 12"/>
                <a:gd name="T4" fmla="*/ 1 w 29"/>
                <a:gd name="T5" fmla="*/ 9 h 12"/>
                <a:gd name="T6" fmla="*/ 5 w 29"/>
                <a:gd name="T7" fmla="*/ 6 h 12"/>
                <a:gd name="T8" fmla="*/ 12 w 29"/>
                <a:gd name="T9" fmla="*/ 5 h 12"/>
                <a:gd name="T10" fmla="*/ 13 w 29"/>
                <a:gd name="T11" fmla="*/ 0 h 12"/>
                <a:gd name="T12" fmla="*/ 24 w 29"/>
                <a:gd name="T13" fmla="*/ 2 h 12"/>
                <a:gd name="T14" fmla="*/ 27 w 29"/>
                <a:gd name="T15" fmla="*/ 7 h 12"/>
                <a:gd name="T16" fmla="*/ 21 w 29"/>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
                  <a:moveTo>
                    <a:pt x="21" y="10"/>
                  </a:moveTo>
                  <a:cubicBezTo>
                    <a:pt x="9" y="12"/>
                    <a:pt x="9" y="12"/>
                    <a:pt x="9" y="12"/>
                  </a:cubicBezTo>
                  <a:cubicBezTo>
                    <a:pt x="9" y="12"/>
                    <a:pt x="0" y="12"/>
                    <a:pt x="1" y="9"/>
                  </a:cubicBezTo>
                  <a:cubicBezTo>
                    <a:pt x="2" y="7"/>
                    <a:pt x="2" y="9"/>
                    <a:pt x="5" y="6"/>
                  </a:cubicBezTo>
                  <a:cubicBezTo>
                    <a:pt x="8" y="4"/>
                    <a:pt x="9" y="5"/>
                    <a:pt x="12" y="5"/>
                  </a:cubicBezTo>
                  <a:cubicBezTo>
                    <a:pt x="14" y="5"/>
                    <a:pt x="13" y="0"/>
                    <a:pt x="13" y="0"/>
                  </a:cubicBezTo>
                  <a:cubicBezTo>
                    <a:pt x="13" y="0"/>
                    <a:pt x="22" y="1"/>
                    <a:pt x="24" y="2"/>
                  </a:cubicBezTo>
                  <a:cubicBezTo>
                    <a:pt x="26" y="3"/>
                    <a:pt x="29" y="7"/>
                    <a:pt x="27" y="7"/>
                  </a:cubicBezTo>
                  <a:cubicBezTo>
                    <a:pt x="25" y="7"/>
                    <a:pt x="21" y="10"/>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0" name="Freeform 146"/>
            <p:cNvSpPr/>
            <p:nvPr/>
          </p:nvSpPr>
          <p:spPr bwMode="auto">
            <a:xfrm>
              <a:off x="6559550" y="860426"/>
              <a:ext cx="120650" cy="69850"/>
            </a:xfrm>
            <a:custGeom>
              <a:avLst/>
              <a:gdLst>
                <a:gd name="T0" fmla="*/ 31 w 45"/>
                <a:gd name="T1" fmla="*/ 24 h 26"/>
                <a:gd name="T2" fmla="*/ 19 w 45"/>
                <a:gd name="T3" fmla="*/ 25 h 26"/>
                <a:gd name="T4" fmla="*/ 14 w 45"/>
                <a:gd name="T5" fmla="*/ 22 h 26"/>
                <a:gd name="T6" fmla="*/ 5 w 45"/>
                <a:gd name="T7" fmla="*/ 22 h 26"/>
                <a:gd name="T8" fmla="*/ 2 w 45"/>
                <a:gd name="T9" fmla="*/ 20 h 26"/>
                <a:gd name="T10" fmla="*/ 12 w 45"/>
                <a:gd name="T11" fmla="*/ 16 h 26"/>
                <a:gd name="T12" fmla="*/ 16 w 45"/>
                <a:gd name="T13" fmla="*/ 11 h 26"/>
                <a:gd name="T14" fmla="*/ 19 w 45"/>
                <a:gd name="T15" fmla="*/ 6 h 26"/>
                <a:gd name="T16" fmla="*/ 22 w 45"/>
                <a:gd name="T17" fmla="*/ 4 h 26"/>
                <a:gd name="T18" fmla="*/ 28 w 45"/>
                <a:gd name="T19" fmla="*/ 1 h 26"/>
                <a:gd name="T20" fmla="*/ 35 w 45"/>
                <a:gd name="T21" fmla="*/ 4 h 26"/>
                <a:gd name="T22" fmla="*/ 34 w 45"/>
                <a:gd name="T23" fmla="*/ 12 h 26"/>
                <a:gd name="T24" fmla="*/ 34 w 45"/>
                <a:gd name="T25" fmla="*/ 16 h 26"/>
                <a:gd name="T26" fmla="*/ 41 w 45"/>
                <a:gd name="T27" fmla="*/ 21 h 26"/>
                <a:gd name="T28" fmla="*/ 34 w 45"/>
                <a:gd name="T29" fmla="*/ 22 h 26"/>
                <a:gd name="T30" fmla="*/ 31 w 45"/>
                <a:gd name="T3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6">
                  <a:moveTo>
                    <a:pt x="31" y="24"/>
                  </a:moveTo>
                  <a:cubicBezTo>
                    <a:pt x="29" y="24"/>
                    <a:pt x="22" y="26"/>
                    <a:pt x="19" y="25"/>
                  </a:cubicBezTo>
                  <a:cubicBezTo>
                    <a:pt x="17" y="24"/>
                    <a:pt x="17" y="22"/>
                    <a:pt x="14" y="22"/>
                  </a:cubicBezTo>
                  <a:cubicBezTo>
                    <a:pt x="10" y="21"/>
                    <a:pt x="5" y="22"/>
                    <a:pt x="5" y="22"/>
                  </a:cubicBezTo>
                  <a:cubicBezTo>
                    <a:pt x="5" y="22"/>
                    <a:pt x="0" y="25"/>
                    <a:pt x="2" y="20"/>
                  </a:cubicBezTo>
                  <a:cubicBezTo>
                    <a:pt x="5" y="15"/>
                    <a:pt x="11" y="17"/>
                    <a:pt x="12" y="16"/>
                  </a:cubicBezTo>
                  <a:cubicBezTo>
                    <a:pt x="12" y="14"/>
                    <a:pt x="13" y="13"/>
                    <a:pt x="16" y="11"/>
                  </a:cubicBezTo>
                  <a:cubicBezTo>
                    <a:pt x="19" y="8"/>
                    <a:pt x="15" y="9"/>
                    <a:pt x="19" y="6"/>
                  </a:cubicBezTo>
                  <a:cubicBezTo>
                    <a:pt x="22" y="4"/>
                    <a:pt x="22" y="4"/>
                    <a:pt x="22" y="4"/>
                  </a:cubicBezTo>
                  <a:cubicBezTo>
                    <a:pt x="22" y="4"/>
                    <a:pt x="25" y="0"/>
                    <a:pt x="28" y="1"/>
                  </a:cubicBezTo>
                  <a:cubicBezTo>
                    <a:pt x="32" y="2"/>
                    <a:pt x="35" y="4"/>
                    <a:pt x="35" y="4"/>
                  </a:cubicBezTo>
                  <a:cubicBezTo>
                    <a:pt x="35" y="4"/>
                    <a:pt x="36" y="12"/>
                    <a:pt x="34" y="12"/>
                  </a:cubicBezTo>
                  <a:cubicBezTo>
                    <a:pt x="32" y="12"/>
                    <a:pt x="34" y="16"/>
                    <a:pt x="34" y="16"/>
                  </a:cubicBezTo>
                  <a:cubicBezTo>
                    <a:pt x="34" y="16"/>
                    <a:pt x="45" y="20"/>
                    <a:pt x="41" y="21"/>
                  </a:cubicBezTo>
                  <a:cubicBezTo>
                    <a:pt x="37" y="22"/>
                    <a:pt x="34" y="22"/>
                    <a:pt x="34" y="22"/>
                  </a:cubicBezTo>
                  <a:lnTo>
                    <a:pt x="31"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1" name="Freeform 147"/>
            <p:cNvSpPr/>
            <p:nvPr/>
          </p:nvSpPr>
          <p:spPr bwMode="auto">
            <a:xfrm>
              <a:off x="6613525" y="938213"/>
              <a:ext cx="74613" cy="28575"/>
            </a:xfrm>
            <a:custGeom>
              <a:avLst/>
              <a:gdLst>
                <a:gd name="T0" fmla="*/ 1 w 28"/>
                <a:gd name="T1" fmla="*/ 10 h 11"/>
                <a:gd name="T2" fmla="*/ 9 w 28"/>
                <a:gd name="T3" fmla="*/ 9 h 11"/>
                <a:gd name="T4" fmla="*/ 16 w 28"/>
                <a:gd name="T5" fmla="*/ 7 h 11"/>
                <a:gd name="T6" fmla="*/ 25 w 28"/>
                <a:gd name="T7" fmla="*/ 3 h 11"/>
                <a:gd name="T8" fmla="*/ 17 w 28"/>
                <a:gd name="T9" fmla="*/ 2 h 11"/>
                <a:gd name="T10" fmla="*/ 5 w 28"/>
                <a:gd name="T11" fmla="*/ 1 h 11"/>
                <a:gd name="T12" fmla="*/ 0 w 28"/>
                <a:gd name="T13" fmla="*/ 7 h 11"/>
                <a:gd name="T14" fmla="*/ 1 w 28"/>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 y="10"/>
                  </a:moveTo>
                  <a:cubicBezTo>
                    <a:pt x="4" y="11"/>
                    <a:pt x="6" y="11"/>
                    <a:pt x="9" y="9"/>
                  </a:cubicBezTo>
                  <a:cubicBezTo>
                    <a:pt x="12" y="7"/>
                    <a:pt x="12" y="6"/>
                    <a:pt x="16" y="7"/>
                  </a:cubicBezTo>
                  <a:cubicBezTo>
                    <a:pt x="19" y="8"/>
                    <a:pt x="28" y="3"/>
                    <a:pt x="25" y="3"/>
                  </a:cubicBezTo>
                  <a:cubicBezTo>
                    <a:pt x="23" y="3"/>
                    <a:pt x="19" y="3"/>
                    <a:pt x="17" y="2"/>
                  </a:cubicBezTo>
                  <a:cubicBezTo>
                    <a:pt x="15" y="0"/>
                    <a:pt x="9" y="1"/>
                    <a:pt x="5" y="1"/>
                  </a:cubicBezTo>
                  <a:cubicBezTo>
                    <a:pt x="1" y="2"/>
                    <a:pt x="0" y="7"/>
                    <a:pt x="0" y="7"/>
                  </a:cubicBezTo>
                  <a:lnTo>
                    <a:pt x="1"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2" name="Freeform 148"/>
            <p:cNvSpPr/>
            <p:nvPr/>
          </p:nvSpPr>
          <p:spPr bwMode="auto">
            <a:xfrm>
              <a:off x="6684963" y="900113"/>
              <a:ext cx="69850" cy="66675"/>
            </a:xfrm>
            <a:custGeom>
              <a:avLst/>
              <a:gdLst>
                <a:gd name="T0" fmla="*/ 9 w 26"/>
                <a:gd name="T1" fmla="*/ 18 h 25"/>
                <a:gd name="T2" fmla="*/ 13 w 26"/>
                <a:gd name="T3" fmla="*/ 21 h 25"/>
                <a:gd name="T4" fmla="*/ 21 w 26"/>
                <a:gd name="T5" fmla="*/ 16 h 25"/>
                <a:gd name="T6" fmla="*/ 26 w 26"/>
                <a:gd name="T7" fmla="*/ 10 h 25"/>
                <a:gd name="T8" fmla="*/ 20 w 26"/>
                <a:gd name="T9" fmla="*/ 4 h 25"/>
                <a:gd name="T10" fmla="*/ 15 w 26"/>
                <a:gd name="T11" fmla="*/ 1 h 25"/>
                <a:gd name="T12" fmla="*/ 8 w 26"/>
                <a:gd name="T13" fmla="*/ 10 h 25"/>
                <a:gd name="T14" fmla="*/ 2 w 26"/>
                <a:gd name="T15" fmla="*/ 11 h 25"/>
                <a:gd name="T16" fmla="*/ 9 w 26"/>
                <a:gd name="T17" fmla="*/ 17 h 25"/>
                <a:gd name="T18" fmla="*/ 9 w 26"/>
                <a:gd name="T19"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5">
                  <a:moveTo>
                    <a:pt x="9" y="18"/>
                  </a:moveTo>
                  <a:cubicBezTo>
                    <a:pt x="9" y="18"/>
                    <a:pt x="7" y="25"/>
                    <a:pt x="13" y="21"/>
                  </a:cubicBezTo>
                  <a:cubicBezTo>
                    <a:pt x="19" y="17"/>
                    <a:pt x="19" y="16"/>
                    <a:pt x="21" y="16"/>
                  </a:cubicBezTo>
                  <a:cubicBezTo>
                    <a:pt x="23" y="15"/>
                    <a:pt x="26" y="10"/>
                    <a:pt x="26" y="10"/>
                  </a:cubicBezTo>
                  <a:cubicBezTo>
                    <a:pt x="26" y="10"/>
                    <a:pt x="22" y="6"/>
                    <a:pt x="20" y="4"/>
                  </a:cubicBezTo>
                  <a:cubicBezTo>
                    <a:pt x="17" y="2"/>
                    <a:pt x="20" y="0"/>
                    <a:pt x="15" y="1"/>
                  </a:cubicBezTo>
                  <a:cubicBezTo>
                    <a:pt x="9" y="1"/>
                    <a:pt x="8" y="10"/>
                    <a:pt x="8" y="10"/>
                  </a:cubicBezTo>
                  <a:cubicBezTo>
                    <a:pt x="8" y="10"/>
                    <a:pt x="0" y="7"/>
                    <a:pt x="2" y="11"/>
                  </a:cubicBezTo>
                  <a:cubicBezTo>
                    <a:pt x="4" y="15"/>
                    <a:pt x="9" y="17"/>
                    <a:pt x="9" y="17"/>
                  </a:cubicBezTo>
                  <a:lnTo>
                    <a:pt x="9"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3" name="Freeform 149"/>
            <p:cNvSpPr/>
            <p:nvPr/>
          </p:nvSpPr>
          <p:spPr bwMode="auto">
            <a:xfrm>
              <a:off x="6645275" y="965201"/>
              <a:ext cx="57150" cy="19050"/>
            </a:xfrm>
            <a:custGeom>
              <a:avLst/>
              <a:gdLst>
                <a:gd name="T0" fmla="*/ 9 w 21"/>
                <a:gd name="T1" fmla="*/ 0 h 7"/>
                <a:gd name="T2" fmla="*/ 4 w 21"/>
                <a:gd name="T3" fmla="*/ 5 h 7"/>
                <a:gd name="T4" fmla="*/ 15 w 21"/>
                <a:gd name="T5" fmla="*/ 7 h 7"/>
                <a:gd name="T6" fmla="*/ 20 w 21"/>
                <a:gd name="T7" fmla="*/ 5 h 7"/>
                <a:gd name="T8" fmla="*/ 15 w 21"/>
                <a:gd name="T9" fmla="*/ 0 h 7"/>
                <a:gd name="T10" fmla="*/ 9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9" y="0"/>
                  </a:moveTo>
                  <a:cubicBezTo>
                    <a:pt x="7" y="0"/>
                    <a:pt x="0" y="3"/>
                    <a:pt x="4" y="5"/>
                  </a:cubicBezTo>
                  <a:cubicBezTo>
                    <a:pt x="8" y="7"/>
                    <a:pt x="14" y="7"/>
                    <a:pt x="15" y="7"/>
                  </a:cubicBezTo>
                  <a:cubicBezTo>
                    <a:pt x="17" y="7"/>
                    <a:pt x="20" y="7"/>
                    <a:pt x="20" y="5"/>
                  </a:cubicBezTo>
                  <a:cubicBezTo>
                    <a:pt x="21" y="3"/>
                    <a:pt x="15" y="0"/>
                    <a:pt x="15" y="0"/>
                  </a:cubicBez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4" name="Freeform 150"/>
            <p:cNvSpPr/>
            <p:nvPr/>
          </p:nvSpPr>
          <p:spPr bwMode="auto">
            <a:xfrm>
              <a:off x="6645275" y="839788"/>
              <a:ext cx="34925" cy="23813"/>
            </a:xfrm>
            <a:custGeom>
              <a:avLst/>
              <a:gdLst>
                <a:gd name="T0" fmla="*/ 9 w 13"/>
                <a:gd name="T1" fmla="*/ 9 h 9"/>
                <a:gd name="T2" fmla="*/ 0 w 13"/>
                <a:gd name="T3" fmla="*/ 4 h 9"/>
                <a:gd name="T4" fmla="*/ 8 w 13"/>
                <a:gd name="T5" fmla="*/ 0 h 9"/>
                <a:gd name="T6" fmla="*/ 12 w 13"/>
                <a:gd name="T7" fmla="*/ 2 h 9"/>
                <a:gd name="T8" fmla="*/ 9 w 13"/>
                <a:gd name="T9" fmla="*/ 9 h 9"/>
              </a:gdLst>
              <a:ahLst/>
              <a:cxnLst>
                <a:cxn ang="0">
                  <a:pos x="T0" y="T1"/>
                </a:cxn>
                <a:cxn ang="0">
                  <a:pos x="T2" y="T3"/>
                </a:cxn>
                <a:cxn ang="0">
                  <a:pos x="T4" y="T5"/>
                </a:cxn>
                <a:cxn ang="0">
                  <a:pos x="T6" y="T7"/>
                </a:cxn>
                <a:cxn ang="0">
                  <a:pos x="T8" y="T9"/>
                </a:cxn>
              </a:cxnLst>
              <a:rect l="0" t="0" r="r" b="b"/>
              <a:pathLst>
                <a:path w="13" h="9">
                  <a:moveTo>
                    <a:pt x="9" y="9"/>
                  </a:moveTo>
                  <a:cubicBezTo>
                    <a:pt x="9" y="9"/>
                    <a:pt x="0" y="6"/>
                    <a:pt x="0" y="4"/>
                  </a:cubicBezTo>
                  <a:cubicBezTo>
                    <a:pt x="1" y="3"/>
                    <a:pt x="6" y="0"/>
                    <a:pt x="8" y="0"/>
                  </a:cubicBezTo>
                  <a:cubicBezTo>
                    <a:pt x="9" y="1"/>
                    <a:pt x="13" y="0"/>
                    <a:pt x="12" y="2"/>
                  </a:cubicBezTo>
                  <a:cubicBezTo>
                    <a:pt x="12" y="4"/>
                    <a:pt x="9"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5" name="Freeform 151"/>
            <p:cNvSpPr/>
            <p:nvPr/>
          </p:nvSpPr>
          <p:spPr bwMode="auto">
            <a:xfrm>
              <a:off x="6746875" y="868363"/>
              <a:ext cx="77788" cy="61913"/>
            </a:xfrm>
            <a:custGeom>
              <a:avLst/>
              <a:gdLst>
                <a:gd name="T0" fmla="*/ 16 w 29"/>
                <a:gd name="T1" fmla="*/ 22 h 23"/>
                <a:gd name="T2" fmla="*/ 19 w 29"/>
                <a:gd name="T3" fmla="*/ 19 h 23"/>
                <a:gd name="T4" fmla="*/ 29 w 29"/>
                <a:gd name="T5" fmla="*/ 12 h 23"/>
                <a:gd name="T6" fmla="*/ 26 w 29"/>
                <a:gd name="T7" fmla="*/ 7 h 23"/>
                <a:gd name="T8" fmla="*/ 17 w 29"/>
                <a:gd name="T9" fmla="*/ 1 h 23"/>
                <a:gd name="T10" fmla="*/ 11 w 29"/>
                <a:gd name="T11" fmla="*/ 11 h 23"/>
                <a:gd name="T12" fmla="*/ 3 w 29"/>
                <a:gd name="T13" fmla="*/ 13 h 23"/>
                <a:gd name="T14" fmla="*/ 5 w 29"/>
                <a:gd name="T15" fmla="*/ 18 h 23"/>
                <a:gd name="T16" fmla="*/ 10 w 29"/>
                <a:gd name="T17" fmla="*/ 23 h 23"/>
                <a:gd name="T18" fmla="*/ 16 w 29"/>
                <a:gd name="T1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3">
                  <a:moveTo>
                    <a:pt x="16" y="22"/>
                  </a:moveTo>
                  <a:cubicBezTo>
                    <a:pt x="15" y="22"/>
                    <a:pt x="15" y="21"/>
                    <a:pt x="19" y="19"/>
                  </a:cubicBezTo>
                  <a:cubicBezTo>
                    <a:pt x="22" y="18"/>
                    <a:pt x="29" y="14"/>
                    <a:pt x="29" y="12"/>
                  </a:cubicBezTo>
                  <a:cubicBezTo>
                    <a:pt x="29" y="11"/>
                    <a:pt x="28" y="10"/>
                    <a:pt x="26" y="7"/>
                  </a:cubicBezTo>
                  <a:cubicBezTo>
                    <a:pt x="23" y="5"/>
                    <a:pt x="19" y="0"/>
                    <a:pt x="17" y="1"/>
                  </a:cubicBezTo>
                  <a:cubicBezTo>
                    <a:pt x="14" y="3"/>
                    <a:pt x="13" y="10"/>
                    <a:pt x="11" y="11"/>
                  </a:cubicBezTo>
                  <a:cubicBezTo>
                    <a:pt x="10" y="12"/>
                    <a:pt x="6" y="13"/>
                    <a:pt x="3" y="13"/>
                  </a:cubicBezTo>
                  <a:cubicBezTo>
                    <a:pt x="0" y="13"/>
                    <a:pt x="3" y="18"/>
                    <a:pt x="5" y="18"/>
                  </a:cubicBezTo>
                  <a:cubicBezTo>
                    <a:pt x="8" y="19"/>
                    <a:pt x="8" y="23"/>
                    <a:pt x="10" y="23"/>
                  </a:cubicBezTo>
                  <a:cubicBezTo>
                    <a:pt x="12" y="22"/>
                    <a:pt x="16" y="22"/>
                    <a:pt x="16"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6" name="Freeform 152"/>
            <p:cNvSpPr/>
            <p:nvPr/>
          </p:nvSpPr>
          <p:spPr bwMode="auto">
            <a:xfrm>
              <a:off x="7412038" y="890588"/>
              <a:ext cx="246063" cy="168275"/>
            </a:xfrm>
            <a:custGeom>
              <a:avLst/>
              <a:gdLst>
                <a:gd name="T0" fmla="*/ 23 w 92"/>
                <a:gd name="T1" fmla="*/ 42 h 63"/>
                <a:gd name="T2" fmla="*/ 22 w 92"/>
                <a:gd name="T3" fmla="*/ 49 h 63"/>
                <a:gd name="T4" fmla="*/ 8 w 92"/>
                <a:gd name="T5" fmla="*/ 40 h 63"/>
                <a:gd name="T6" fmla="*/ 2 w 92"/>
                <a:gd name="T7" fmla="*/ 45 h 63"/>
                <a:gd name="T8" fmla="*/ 3 w 92"/>
                <a:gd name="T9" fmla="*/ 35 h 63"/>
                <a:gd name="T10" fmla="*/ 7 w 92"/>
                <a:gd name="T11" fmla="*/ 31 h 63"/>
                <a:gd name="T12" fmla="*/ 8 w 92"/>
                <a:gd name="T13" fmla="*/ 21 h 63"/>
                <a:gd name="T14" fmla="*/ 13 w 92"/>
                <a:gd name="T15" fmla="*/ 17 h 63"/>
                <a:gd name="T16" fmla="*/ 29 w 92"/>
                <a:gd name="T17" fmla="*/ 8 h 63"/>
                <a:gd name="T18" fmla="*/ 34 w 92"/>
                <a:gd name="T19" fmla="*/ 2 h 63"/>
                <a:gd name="T20" fmla="*/ 44 w 92"/>
                <a:gd name="T21" fmla="*/ 6 h 63"/>
                <a:gd name="T22" fmla="*/ 51 w 92"/>
                <a:gd name="T23" fmla="*/ 16 h 63"/>
                <a:gd name="T24" fmla="*/ 61 w 92"/>
                <a:gd name="T25" fmla="*/ 27 h 63"/>
                <a:gd name="T26" fmla="*/ 70 w 92"/>
                <a:gd name="T27" fmla="*/ 36 h 63"/>
                <a:gd name="T28" fmla="*/ 90 w 92"/>
                <a:gd name="T29" fmla="*/ 42 h 63"/>
                <a:gd name="T30" fmla="*/ 85 w 92"/>
                <a:gd name="T31" fmla="*/ 47 h 63"/>
                <a:gd name="T32" fmla="*/ 86 w 92"/>
                <a:gd name="T33" fmla="*/ 51 h 63"/>
                <a:gd name="T34" fmla="*/ 87 w 92"/>
                <a:gd name="T35" fmla="*/ 58 h 63"/>
                <a:gd name="T36" fmla="*/ 72 w 92"/>
                <a:gd name="T37" fmla="*/ 58 h 63"/>
                <a:gd name="T38" fmla="*/ 66 w 92"/>
                <a:gd name="T39" fmla="*/ 62 h 63"/>
                <a:gd name="T40" fmla="*/ 55 w 92"/>
                <a:gd name="T41" fmla="*/ 57 h 63"/>
                <a:gd name="T42" fmla="*/ 44 w 92"/>
                <a:gd name="T43" fmla="*/ 52 h 63"/>
                <a:gd name="T44" fmla="*/ 36 w 92"/>
                <a:gd name="T45" fmla="*/ 51 h 63"/>
                <a:gd name="T46" fmla="*/ 28 w 92"/>
                <a:gd name="T47" fmla="*/ 41 h 63"/>
                <a:gd name="T48" fmla="*/ 23 w 92"/>
                <a:gd name="T49"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63">
                  <a:moveTo>
                    <a:pt x="23" y="42"/>
                  </a:moveTo>
                  <a:cubicBezTo>
                    <a:pt x="21" y="46"/>
                    <a:pt x="33" y="56"/>
                    <a:pt x="22" y="49"/>
                  </a:cubicBezTo>
                  <a:cubicBezTo>
                    <a:pt x="10" y="42"/>
                    <a:pt x="8" y="40"/>
                    <a:pt x="8" y="40"/>
                  </a:cubicBezTo>
                  <a:cubicBezTo>
                    <a:pt x="2" y="45"/>
                    <a:pt x="2" y="45"/>
                    <a:pt x="2" y="45"/>
                  </a:cubicBezTo>
                  <a:cubicBezTo>
                    <a:pt x="2" y="45"/>
                    <a:pt x="0" y="37"/>
                    <a:pt x="3" y="35"/>
                  </a:cubicBezTo>
                  <a:cubicBezTo>
                    <a:pt x="7" y="33"/>
                    <a:pt x="8" y="37"/>
                    <a:pt x="7" y="31"/>
                  </a:cubicBezTo>
                  <a:cubicBezTo>
                    <a:pt x="6" y="24"/>
                    <a:pt x="6" y="23"/>
                    <a:pt x="8" y="21"/>
                  </a:cubicBezTo>
                  <a:cubicBezTo>
                    <a:pt x="10" y="18"/>
                    <a:pt x="9" y="20"/>
                    <a:pt x="13" y="17"/>
                  </a:cubicBezTo>
                  <a:cubicBezTo>
                    <a:pt x="16" y="14"/>
                    <a:pt x="27" y="12"/>
                    <a:pt x="29" y="8"/>
                  </a:cubicBezTo>
                  <a:cubicBezTo>
                    <a:pt x="31" y="5"/>
                    <a:pt x="33" y="3"/>
                    <a:pt x="34" y="2"/>
                  </a:cubicBezTo>
                  <a:cubicBezTo>
                    <a:pt x="36" y="0"/>
                    <a:pt x="40" y="5"/>
                    <a:pt x="44" y="6"/>
                  </a:cubicBezTo>
                  <a:cubicBezTo>
                    <a:pt x="49" y="7"/>
                    <a:pt x="51" y="16"/>
                    <a:pt x="51" y="16"/>
                  </a:cubicBezTo>
                  <a:cubicBezTo>
                    <a:pt x="51" y="16"/>
                    <a:pt x="58" y="24"/>
                    <a:pt x="61" y="27"/>
                  </a:cubicBezTo>
                  <a:cubicBezTo>
                    <a:pt x="65" y="30"/>
                    <a:pt x="64" y="38"/>
                    <a:pt x="70" y="36"/>
                  </a:cubicBezTo>
                  <a:cubicBezTo>
                    <a:pt x="77" y="35"/>
                    <a:pt x="92" y="42"/>
                    <a:pt x="90" y="42"/>
                  </a:cubicBezTo>
                  <a:cubicBezTo>
                    <a:pt x="88" y="43"/>
                    <a:pt x="85" y="47"/>
                    <a:pt x="85" y="47"/>
                  </a:cubicBezTo>
                  <a:cubicBezTo>
                    <a:pt x="86" y="51"/>
                    <a:pt x="86" y="51"/>
                    <a:pt x="86" y="51"/>
                  </a:cubicBezTo>
                  <a:cubicBezTo>
                    <a:pt x="86" y="51"/>
                    <a:pt x="91" y="58"/>
                    <a:pt x="87" y="58"/>
                  </a:cubicBezTo>
                  <a:cubicBezTo>
                    <a:pt x="83" y="57"/>
                    <a:pt x="78" y="58"/>
                    <a:pt x="72" y="58"/>
                  </a:cubicBezTo>
                  <a:cubicBezTo>
                    <a:pt x="66" y="58"/>
                    <a:pt x="68" y="63"/>
                    <a:pt x="66" y="62"/>
                  </a:cubicBezTo>
                  <a:cubicBezTo>
                    <a:pt x="63" y="61"/>
                    <a:pt x="61" y="60"/>
                    <a:pt x="55" y="57"/>
                  </a:cubicBezTo>
                  <a:cubicBezTo>
                    <a:pt x="49" y="53"/>
                    <a:pt x="52" y="53"/>
                    <a:pt x="44" y="52"/>
                  </a:cubicBezTo>
                  <a:cubicBezTo>
                    <a:pt x="36" y="51"/>
                    <a:pt x="41" y="60"/>
                    <a:pt x="36" y="51"/>
                  </a:cubicBezTo>
                  <a:cubicBezTo>
                    <a:pt x="31" y="43"/>
                    <a:pt x="28" y="41"/>
                    <a:pt x="28" y="41"/>
                  </a:cubicBezTo>
                  <a:lnTo>
                    <a:pt x="23"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7" name="Freeform 153"/>
            <p:cNvSpPr/>
            <p:nvPr/>
          </p:nvSpPr>
          <p:spPr bwMode="auto">
            <a:xfrm>
              <a:off x="7631113" y="1004888"/>
              <a:ext cx="157163" cy="90488"/>
            </a:xfrm>
            <a:custGeom>
              <a:avLst/>
              <a:gdLst>
                <a:gd name="T0" fmla="*/ 5 w 59"/>
                <a:gd name="T1" fmla="*/ 32 h 34"/>
                <a:gd name="T2" fmla="*/ 19 w 59"/>
                <a:gd name="T3" fmla="*/ 28 h 34"/>
                <a:gd name="T4" fmla="*/ 35 w 59"/>
                <a:gd name="T5" fmla="*/ 30 h 34"/>
                <a:gd name="T6" fmla="*/ 48 w 59"/>
                <a:gd name="T7" fmla="*/ 29 h 34"/>
                <a:gd name="T8" fmla="*/ 49 w 59"/>
                <a:gd name="T9" fmla="*/ 25 h 34"/>
                <a:gd name="T10" fmla="*/ 55 w 59"/>
                <a:gd name="T11" fmla="*/ 22 h 34"/>
                <a:gd name="T12" fmla="*/ 39 w 59"/>
                <a:gd name="T13" fmla="*/ 9 h 34"/>
                <a:gd name="T14" fmla="*/ 25 w 59"/>
                <a:gd name="T15" fmla="*/ 1 h 34"/>
                <a:gd name="T16" fmla="*/ 13 w 59"/>
                <a:gd name="T17" fmla="*/ 6 h 34"/>
                <a:gd name="T18" fmla="*/ 10 w 59"/>
                <a:gd name="T19" fmla="*/ 13 h 34"/>
                <a:gd name="T20" fmla="*/ 2 w 59"/>
                <a:gd name="T21" fmla="*/ 24 h 34"/>
                <a:gd name="T22" fmla="*/ 2 w 59"/>
                <a:gd name="T23" fmla="*/ 32 h 34"/>
                <a:gd name="T24" fmla="*/ 5 w 59"/>
                <a:gd name="T25"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4">
                  <a:moveTo>
                    <a:pt x="5" y="32"/>
                  </a:moveTo>
                  <a:cubicBezTo>
                    <a:pt x="11" y="30"/>
                    <a:pt x="14" y="28"/>
                    <a:pt x="19" y="28"/>
                  </a:cubicBezTo>
                  <a:cubicBezTo>
                    <a:pt x="25" y="28"/>
                    <a:pt x="31" y="29"/>
                    <a:pt x="35" y="30"/>
                  </a:cubicBezTo>
                  <a:cubicBezTo>
                    <a:pt x="38" y="31"/>
                    <a:pt x="47" y="31"/>
                    <a:pt x="48" y="29"/>
                  </a:cubicBezTo>
                  <a:cubicBezTo>
                    <a:pt x="48" y="27"/>
                    <a:pt x="49" y="25"/>
                    <a:pt x="49" y="25"/>
                  </a:cubicBezTo>
                  <a:cubicBezTo>
                    <a:pt x="49" y="25"/>
                    <a:pt x="59" y="26"/>
                    <a:pt x="55" y="22"/>
                  </a:cubicBezTo>
                  <a:cubicBezTo>
                    <a:pt x="51" y="18"/>
                    <a:pt x="39" y="9"/>
                    <a:pt x="39" y="9"/>
                  </a:cubicBezTo>
                  <a:cubicBezTo>
                    <a:pt x="39" y="9"/>
                    <a:pt x="28" y="2"/>
                    <a:pt x="25" y="1"/>
                  </a:cubicBezTo>
                  <a:cubicBezTo>
                    <a:pt x="22" y="0"/>
                    <a:pt x="17" y="4"/>
                    <a:pt x="13" y="6"/>
                  </a:cubicBezTo>
                  <a:cubicBezTo>
                    <a:pt x="10" y="7"/>
                    <a:pt x="10" y="10"/>
                    <a:pt x="10" y="13"/>
                  </a:cubicBezTo>
                  <a:cubicBezTo>
                    <a:pt x="10" y="15"/>
                    <a:pt x="5" y="24"/>
                    <a:pt x="2" y="24"/>
                  </a:cubicBezTo>
                  <a:cubicBezTo>
                    <a:pt x="0" y="24"/>
                    <a:pt x="1" y="30"/>
                    <a:pt x="2" y="32"/>
                  </a:cubicBezTo>
                  <a:cubicBezTo>
                    <a:pt x="3" y="34"/>
                    <a:pt x="5" y="32"/>
                    <a:pt x="5"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8" name="Freeform 154"/>
            <p:cNvSpPr/>
            <p:nvPr/>
          </p:nvSpPr>
          <p:spPr bwMode="auto">
            <a:xfrm>
              <a:off x="7227888" y="1185863"/>
              <a:ext cx="39688" cy="42863"/>
            </a:xfrm>
            <a:custGeom>
              <a:avLst/>
              <a:gdLst>
                <a:gd name="T0" fmla="*/ 8 w 15"/>
                <a:gd name="T1" fmla="*/ 0 h 16"/>
                <a:gd name="T2" fmla="*/ 1 w 15"/>
                <a:gd name="T3" fmla="*/ 3 h 16"/>
                <a:gd name="T4" fmla="*/ 2 w 15"/>
                <a:gd name="T5" fmla="*/ 8 h 16"/>
                <a:gd name="T6" fmla="*/ 0 w 15"/>
                <a:gd name="T7" fmla="*/ 14 h 16"/>
                <a:gd name="T8" fmla="*/ 3 w 15"/>
                <a:gd name="T9" fmla="*/ 15 h 16"/>
                <a:gd name="T10" fmla="*/ 7 w 15"/>
                <a:gd name="T11" fmla="*/ 11 h 16"/>
                <a:gd name="T12" fmla="*/ 8 w 15"/>
                <a:gd name="T13" fmla="*/ 4 h 16"/>
                <a:gd name="T14" fmla="*/ 15 w 15"/>
                <a:gd name="T15" fmla="*/ 4 h 16"/>
                <a:gd name="T16" fmla="*/ 8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8" y="0"/>
                  </a:moveTo>
                  <a:cubicBezTo>
                    <a:pt x="1" y="3"/>
                    <a:pt x="1" y="3"/>
                    <a:pt x="1" y="3"/>
                  </a:cubicBezTo>
                  <a:cubicBezTo>
                    <a:pt x="1" y="3"/>
                    <a:pt x="4" y="8"/>
                    <a:pt x="2" y="8"/>
                  </a:cubicBezTo>
                  <a:cubicBezTo>
                    <a:pt x="1" y="8"/>
                    <a:pt x="0" y="14"/>
                    <a:pt x="0" y="14"/>
                  </a:cubicBezTo>
                  <a:cubicBezTo>
                    <a:pt x="0" y="14"/>
                    <a:pt x="0" y="16"/>
                    <a:pt x="3" y="15"/>
                  </a:cubicBezTo>
                  <a:cubicBezTo>
                    <a:pt x="7" y="14"/>
                    <a:pt x="7" y="11"/>
                    <a:pt x="7" y="11"/>
                  </a:cubicBezTo>
                  <a:cubicBezTo>
                    <a:pt x="7" y="11"/>
                    <a:pt x="5" y="4"/>
                    <a:pt x="8" y="4"/>
                  </a:cubicBezTo>
                  <a:cubicBezTo>
                    <a:pt x="10" y="4"/>
                    <a:pt x="15" y="4"/>
                    <a:pt x="15" y="4"/>
                  </a:cubicBez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9" name="Freeform 155"/>
            <p:cNvSpPr/>
            <p:nvPr/>
          </p:nvSpPr>
          <p:spPr bwMode="auto">
            <a:xfrm>
              <a:off x="7391400" y="1114426"/>
              <a:ext cx="33338" cy="28575"/>
            </a:xfrm>
            <a:custGeom>
              <a:avLst/>
              <a:gdLst>
                <a:gd name="T0" fmla="*/ 0 w 13"/>
                <a:gd name="T1" fmla="*/ 11 h 11"/>
                <a:gd name="T2" fmla="*/ 8 w 13"/>
                <a:gd name="T3" fmla="*/ 7 h 11"/>
                <a:gd name="T4" fmla="*/ 10 w 13"/>
                <a:gd name="T5" fmla="*/ 0 h 11"/>
                <a:gd name="T6" fmla="*/ 4 w 13"/>
                <a:gd name="T7" fmla="*/ 3 h 11"/>
                <a:gd name="T8" fmla="*/ 4 w 13"/>
                <a:gd name="T9" fmla="*/ 9 h 11"/>
                <a:gd name="T10" fmla="*/ 0 w 13"/>
                <a:gd name="T11" fmla="*/ 11 h 11"/>
              </a:gdLst>
              <a:ahLst/>
              <a:cxnLst>
                <a:cxn ang="0">
                  <a:pos x="T0" y="T1"/>
                </a:cxn>
                <a:cxn ang="0">
                  <a:pos x="T2" y="T3"/>
                </a:cxn>
                <a:cxn ang="0">
                  <a:pos x="T4" y="T5"/>
                </a:cxn>
                <a:cxn ang="0">
                  <a:pos x="T6" y="T7"/>
                </a:cxn>
                <a:cxn ang="0">
                  <a:pos x="T8" y="T9"/>
                </a:cxn>
                <a:cxn ang="0">
                  <a:pos x="T10" y="T11"/>
                </a:cxn>
              </a:cxnLst>
              <a:rect l="0" t="0" r="r" b="b"/>
              <a:pathLst>
                <a:path w="13" h="11">
                  <a:moveTo>
                    <a:pt x="0" y="11"/>
                  </a:moveTo>
                  <a:cubicBezTo>
                    <a:pt x="0" y="11"/>
                    <a:pt x="4" y="11"/>
                    <a:pt x="8" y="7"/>
                  </a:cubicBezTo>
                  <a:cubicBezTo>
                    <a:pt x="11" y="3"/>
                    <a:pt x="13" y="0"/>
                    <a:pt x="10" y="0"/>
                  </a:cubicBezTo>
                  <a:cubicBezTo>
                    <a:pt x="8" y="0"/>
                    <a:pt x="4" y="3"/>
                    <a:pt x="4" y="3"/>
                  </a:cubicBezTo>
                  <a:cubicBezTo>
                    <a:pt x="4" y="9"/>
                    <a:pt x="4" y="9"/>
                    <a:pt x="4" y="9"/>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0" name="Freeform 156"/>
            <p:cNvSpPr/>
            <p:nvPr/>
          </p:nvSpPr>
          <p:spPr bwMode="auto">
            <a:xfrm>
              <a:off x="7131050" y="914401"/>
              <a:ext cx="30163" cy="19050"/>
            </a:xfrm>
            <a:custGeom>
              <a:avLst/>
              <a:gdLst>
                <a:gd name="T0" fmla="*/ 0 w 11"/>
                <a:gd name="T1" fmla="*/ 6 h 7"/>
                <a:gd name="T2" fmla="*/ 11 w 11"/>
                <a:gd name="T3" fmla="*/ 7 h 7"/>
                <a:gd name="T4" fmla="*/ 9 w 11"/>
                <a:gd name="T5" fmla="*/ 0 h 7"/>
                <a:gd name="T6" fmla="*/ 0 w 11"/>
                <a:gd name="T7" fmla="*/ 6 h 7"/>
              </a:gdLst>
              <a:ahLst/>
              <a:cxnLst>
                <a:cxn ang="0">
                  <a:pos x="T0" y="T1"/>
                </a:cxn>
                <a:cxn ang="0">
                  <a:pos x="T2" y="T3"/>
                </a:cxn>
                <a:cxn ang="0">
                  <a:pos x="T4" y="T5"/>
                </a:cxn>
                <a:cxn ang="0">
                  <a:pos x="T6" y="T7"/>
                </a:cxn>
              </a:cxnLst>
              <a:rect l="0" t="0" r="r" b="b"/>
              <a:pathLst>
                <a:path w="11" h="7">
                  <a:moveTo>
                    <a:pt x="0" y="6"/>
                  </a:moveTo>
                  <a:cubicBezTo>
                    <a:pt x="5" y="6"/>
                    <a:pt x="11" y="7"/>
                    <a:pt x="11" y="7"/>
                  </a:cubicBezTo>
                  <a:cubicBezTo>
                    <a:pt x="11" y="7"/>
                    <a:pt x="10" y="0"/>
                    <a:pt x="9" y="0"/>
                  </a:cubicBezTo>
                  <a:cubicBezTo>
                    <a:pt x="7" y="0"/>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1" name="Freeform 157"/>
            <p:cNvSpPr/>
            <p:nvPr/>
          </p:nvSpPr>
          <p:spPr bwMode="auto">
            <a:xfrm>
              <a:off x="8523288" y="1162051"/>
              <a:ext cx="211138" cy="101600"/>
            </a:xfrm>
            <a:custGeom>
              <a:avLst/>
              <a:gdLst>
                <a:gd name="T0" fmla="*/ 7 w 79"/>
                <a:gd name="T1" fmla="*/ 9 h 38"/>
                <a:gd name="T2" fmla="*/ 5 w 79"/>
                <a:gd name="T3" fmla="*/ 23 h 38"/>
                <a:gd name="T4" fmla="*/ 16 w 79"/>
                <a:gd name="T5" fmla="*/ 30 h 38"/>
                <a:gd name="T6" fmla="*/ 24 w 79"/>
                <a:gd name="T7" fmla="*/ 37 h 38"/>
                <a:gd name="T8" fmla="*/ 30 w 79"/>
                <a:gd name="T9" fmla="*/ 31 h 38"/>
                <a:gd name="T10" fmla="*/ 30 w 79"/>
                <a:gd name="T11" fmla="*/ 29 h 38"/>
                <a:gd name="T12" fmla="*/ 42 w 79"/>
                <a:gd name="T13" fmla="*/ 31 h 38"/>
                <a:gd name="T14" fmla="*/ 49 w 79"/>
                <a:gd name="T15" fmla="*/ 32 h 38"/>
                <a:gd name="T16" fmla="*/ 52 w 79"/>
                <a:gd name="T17" fmla="*/ 28 h 38"/>
                <a:gd name="T18" fmla="*/ 59 w 79"/>
                <a:gd name="T19" fmla="*/ 29 h 38"/>
                <a:gd name="T20" fmla="*/ 76 w 79"/>
                <a:gd name="T21" fmla="*/ 22 h 38"/>
                <a:gd name="T22" fmla="*/ 76 w 79"/>
                <a:gd name="T23" fmla="*/ 15 h 38"/>
                <a:gd name="T24" fmla="*/ 70 w 79"/>
                <a:gd name="T25" fmla="*/ 13 h 38"/>
                <a:gd name="T26" fmla="*/ 61 w 79"/>
                <a:gd name="T27" fmla="*/ 9 h 38"/>
                <a:gd name="T28" fmla="*/ 39 w 79"/>
                <a:gd name="T29" fmla="*/ 9 h 38"/>
                <a:gd name="T30" fmla="*/ 35 w 79"/>
                <a:gd name="T31" fmla="*/ 11 h 38"/>
                <a:gd name="T32" fmla="*/ 28 w 79"/>
                <a:gd name="T33" fmla="*/ 9 h 38"/>
                <a:gd name="T34" fmla="*/ 20 w 79"/>
                <a:gd name="T35" fmla="*/ 1 h 38"/>
                <a:gd name="T36" fmla="*/ 9 w 79"/>
                <a:gd name="T37" fmla="*/ 6 h 38"/>
                <a:gd name="T38" fmla="*/ 7 w 79"/>
                <a:gd name="T3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38">
                  <a:moveTo>
                    <a:pt x="7" y="9"/>
                  </a:moveTo>
                  <a:cubicBezTo>
                    <a:pt x="4" y="3"/>
                    <a:pt x="0" y="19"/>
                    <a:pt x="5" y="23"/>
                  </a:cubicBezTo>
                  <a:cubicBezTo>
                    <a:pt x="9" y="26"/>
                    <a:pt x="16" y="30"/>
                    <a:pt x="16" y="30"/>
                  </a:cubicBezTo>
                  <a:cubicBezTo>
                    <a:pt x="16" y="30"/>
                    <a:pt x="23" y="36"/>
                    <a:pt x="24" y="37"/>
                  </a:cubicBezTo>
                  <a:cubicBezTo>
                    <a:pt x="25" y="38"/>
                    <a:pt x="30" y="31"/>
                    <a:pt x="30" y="31"/>
                  </a:cubicBezTo>
                  <a:cubicBezTo>
                    <a:pt x="30" y="31"/>
                    <a:pt x="21" y="29"/>
                    <a:pt x="30" y="29"/>
                  </a:cubicBezTo>
                  <a:cubicBezTo>
                    <a:pt x="38" y="29"/>
                    <a:pt x="42" y="31"/>
                    <a:pt x="42" y="31"/>
                  </a:cubicBezTo>
                  <a:cubicBezTo>
                    <a:pt x="42" y="31"/>
                    <a:pt x="48" y="34"/>
                    <a:pt x="49" y="32"/>
                  </a:cubicBezTo>
                  <a:cubicBezTo>
                    <a:pt x="50" y="31"/>
                    <a:pt x="48" y="28"/>
                    <a:pt x="52" y="28"/>
                  </a:cubicBezTo>
                  <a:cubicBezTo>
                    <a:pt x="55" y="28"/>
                    <a:pt x="54" y="27"/>
                    <a:pt x="59" y="29"/>
                  </a:cubicBezTo>
                  <a:cubicBezTo>
                    <a:pt x="64" y="31"/>
                    <a:pt x="76" y="22"/>
                    <a:pt x="76" y="22"/>
                  </a:cubicBezTo>
                  <a:cubicBezTo>
                    <a:pt x="76" y="22"/>
                    <a:pt x="79" y="16"/>
                    <a:pt x="76" y="15"/>
                  </a:cubicBezTo>
                  <a:cubicBezTo>
                    <a:pt x="72" y="13"/>
                    <a:pt x="72" y="14"/>
                    <a:pt x="70" y="13"/>
                  </a:cubicBezTo>
                  <a:cubicBezTo>
                    <a:pt x="68" y="13"/>
                    <a:pt x="72" y="14"/>
                    <a:pt x="61" y="9"/>
                  </a:cubicBezTo>
                  <a:cubicBezTo>
                    <a:pt x="49" y="5"/>
                    <a:pt x="42" y="9"/>
                    <a:pt x="39" y="9"/>
                  </a:cubicBezTo>
                  <a:cubicBezTo>
                    <a:pt x="35" y="9"/>
                    <a:pt x="39" y="11"/>
                    <a:pt x="35" y="11"/>
                  </a:cubicBezTo>
                  <a:cubicBezTo>
                    <a:pt x="32" y="11"/>
                    <a:pt x="36" y="18"/>
                    <a:pt x="28" y="9"/>
                  </a:cubicBezTo>
                  <a:cubicBezTo>
                    <a:pt x="20" y="1"/>
                    <a:pt x="25" y="0"/>
                    <a:pt x="20" y="1"/>
                  </a:cubicBezTo>
                  <a:cubicBezTo>
                    <a:pt x="16" y="2"/>
                    <a:pt x="9" y="6"/>
                    <a:pt x="9" y="6"/>
                  </a:cubicBezTo>
                  <a:cubicBezTo>
                    <a:pt x="9" y="6"/>
                    <a:pt x="8"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2" name="Freeform 158"/>
            <p:cNvSpPr/>
            <p:nvPr/>
          </p:nvSpPr>
          <p:spPr bwMode="auto">
            <a:xfrm>
              <a:off x="8618538" y="1263651"/>
              <a:ext cx="101600" cy="65088"/>
            </a:xfrm>
            <a:custGeom>
              <a:avLst/>
              <a:gdLst>
                <a:gd name="T0" fmla="*/ 15 w 38"/>
                <a:gd name="T1" fmla="*/ 23 h 24"/>
                <a:gd name="T2" fmla="*/ 38 w 38"/>
                <a:gd name="T3" fmla="*/ 24 h 24"/>
                <a:gd name="T4" fmla="*/ 34 w 38"/>
                <a:gd name="T5" fmla="*/ 17 h 24"/>
                <a:gd name="T6" fmla="*/ 25 w 38"/>
                <a:gd name="T7" fmla="*/ 12 h 24"/>
                <a:gd name="T8" fmla="*/ 18 w 38"/>
                <a:gd name="T9" fmla="*/ 6 h 24"/>
                <a:gd name="T10" fmla="*/ 15 w 38"/>
                <a:gd name="T11" fmla="*/ 5 h 24"/>
                <a:gd name="T12" fmla="*/ 8 w 38"/>
                <a:gd name="T13" fmla="*/ 0 h 24"/>
                <a:gd name="T14" fmla="*/ 4 w 38"/>
                <a:gd name="T15" fmla="*/ 3 h 24"/>
                <a:gd name="T16" fmla="*/ 5 w 38"/>
                <a:gd name="T17" fmla="*/ 10 h 24"/>
                <a:gd name="T18" fmla="*/ 11 w 38"/>
                <a:gd name="T19" fmla="*/ 14 h 24"/>
                <a:gd name="T20" fmla="*/ 7 w 38"/>
                <a:gd name="T21" fmla="*/ 19 h 24"/>
                <a:gd name="T22" fmla="*/ 15 w 38"/>
                <a:gd name="T2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4">
                  <a:moveTo>
                    <a:pt x="15" y="23"/>
                  </a:moveTo>
                  <a:cubicBezTo>
                    <a:pt x="38" y="24"/>
                    <a:pt x="38" y="24"/>
                    <a:pt x="38" y="24"/>
                  </a:cubicBezTo>
                  <a:cubicBezTo>
                    <a:pt x="34" y="17"/>
                    <a:pt x="34" y="17"/>
                    <a:pt x="34" y="17"/>
                  </a:cubicBezTo>
                  <a:cubicBezTo>
                    <a:pt x="25" y="12"/>
                    <a:pt x="25" y="12"/>
                    <a:pt x="25" y="12"/>
                  </a:cubicBezTo>
                  <a:cubicBezTo>
                    <a:pt x="25" y="12"/>
                    <a:pt x="21" y="7"/>
                    <a:pt x="18" y="6"/>
                  </a:cubicBezTo>
                  <a:cubicBezTo>
                    <a:pt x="15" y="5"/>
                    <a:pt x="18" y="7"/>
                    <a:pt x="15" y="5"/>
                  </a:cubicBezTo>
                  <a:cubicBezTo>
                    <a:pt x="12" y="3"/>
                    <a:pt x="11" y="0"/>
                    <a:pt x="8" y="0"/>
                  </a:cubicBezTo>
                  <a:cubicBezTo>
                    <a:pt x="6" y="0"/>
                    <a:pt x="8" y="0"/>
                    <a:pt x="4" y="3"/>
                  </a:cubicBezTo>
                  <a:cubicBezTo>
                    <a:pt x="0" y="7"/>
                    <a:pt x="5" y="10"/>
                    <a:pt x="5" y="10"/>
                  </a:cubicBezTo>
                  <a:cubicBezTo>
                    <a:pt x="11" y="14"/>
                    <a:pt x="11" y="14"/>
                    <a:pt x="11" y="14"/>
                  </a:cubicBezTo>
                  <a:cubicBezTo>
                    <a:pt x="11" y="14"/>
                    <a:pt x="6" y="17"/>
                    <a:pt x="7" y="19"/>
                  </a:cubicBezTo>
                  <a:cubicBezTo>
                    <a:pt x="8" y="21"/>
                    <a:pt x="15" y="23"/>
                    <a:pt x="15"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3" name="Freeform 159"/>
            <p:cNvSpPr/>
            <p:nvPr/>
          </p:nvSpPr>
          <p:spPr bwMode="auto">
            <a:xfrm>
              <a:off x="8488363" y="1252538"/>
              <a:ext cx="46038" cy="41275"/>
            </a:xfrm>
            <a:custGeom>
              <a:avLst/>
              <a:gdLst>
                <a:gd name="T0" fmla="*/ 17 w 17"/>
                <a:gd name="T1" fmla="*/ 15 h 15"/>
                <a:gd name="T2" fmla="*/ 4 w 17"/>
                <a:gd name="T3" fmla="*/ 6 h 15"/>
                <a:gd name="T4" fmla="*/ 5 w 17"/>
                <a:gd name="T5" fmla="*/ 3 h 15"/>
                <a:gd name="T6" fmla="*/ 17 w 17"/>
                <a:gd name="T7" fmla="*/ 10 h 15"/>
                <a:gd name="T8" fmla="*/ 17 w 17"/>
                <a:gd name="T9" fmla="*/ 15 h 15"/>
              </a:gdLst>
              <a:ahLst/>
              <a:cxnLst>
                <a:cxn ang="0">
                  <a:pos x="T0" y="T1"/>
                </a:cxn>
                <a:cxn ang="0">
                  <a:pos x="T2" y="T3"/>
                </a:cxn>
                <a:cxn ang="0">
                  <a:pos x="T4" y="T5"/>
                </a:cxn>
                <a:cxn ang="0">
                  <a:pos x="T6" y="T7"/>
                </a:cxn>
                <a:cxn ang="0">
                  <a:pos x="T8" y="T9"/>
                </a:cxn>
              </a:cxnLst>
              <a:rect l="0" t="0" r="r" b="b"/>
              <a:pathLst>
                <a:path w="17" h="15">
                  <a:moveTo>
                    <a:pt x="17" y="15"/>
                  </a:moveTo>
                  <a:cubicBezTo>
                    <a:pt x="4" y="6"/>
                    <a:pt x="4" y="6"/>
                    <a:pt x="4" y="6"/>
                  </a:cubicBezTo>
                  <a:cubicBezTo>
                    <a:pt x="4" y="6"/>
                    <a:pt x="0" y="0"/>
                    <a:pt x="5" y="3"/>
                  </a:cubicBezTo>
                  <a:cubicBezTo>
                    <a:pt x="10" y="6"/>
                    <a:pt x="17" y="10"/>
                    <a:pt x="17" y="10"/>
                  </a:cubicBezTo>
                  <a:lnTo>
                    <a:pt x="1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4" name="Freeform 160"/>
            <p:cNvSpPr/>
            <p:nvPr/>
          </p:nvSpPr>
          <p:spPr bwMode="auto">
            <a:xfrm>
              <a:off x="8755063" y="1185863"/>
              <a:ext cx="109538" cy="66675"/>
            </a:xfrm>
            <a:custGeom>
              <a:avLst/>
              <a:gdLst>
                <a:gd name="T0" fmla="*/ 2 w 41"/>
                <a:gd name="T1" fmla="*/ 3 h 25"/>
                <a:gd name="T2" fmla="*/ 8 w 41"/>
                <a:gd name="T3" fmla="*/ 14 h 25"/>
                <a:gd name="T4" fmla="*/ 13 w 41"/>
                <a:gd name="T5" fmla="*/ 16 h 25"/>
                <a:gd name="T6" fmla="*/ 22 w 41"/>
                <a:gd name="T7" fmla="*/ 22 h 25"/>
                <a:gd name="T8" fmla="*/ 27 w 41"/>
                <a:gd name="T9" fmla="*/ 24 h 25"/>
                <a:gd name="T10" fmla="*/ 33 w 41"/>
                <a:gd name="T11" fmla="*/ 23 h 25"/>
                <a:gd name="T12" fmla="*/ 38 w 41"/>
                <a:gd name="T13" fmla="*/ 20 h 25"/>
                <a:gd name="T14" fmla="*/ 40 w 41"/>
                <a:gd name="T15" fmla="*/ 16 h 25"/>
                <a:gd name="T16" fmla="*/ 37 w 41"/>
                <a:gd name="T17" fmla="*/ 14 h 25"/>
                <a:gd name="T18" fmla="*/ 25 w 41"/>
                <a:gd name="T19" fmla="*/ 11 h 25"/>
                <a:gd name="T20" fmla="*/ 13 w 41"/>
                <a:gd name="T21" fmla="*/ 5 h 25"/>
                <a:gd name="T22" fmla="*/ 9 w 41"/>
                <a:gd name="T23" fmla="*/ 3 h 25"/>
                <a:gd name="T24" fmla="*/ 2 w 41"/>
                <a:gd name="T2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5">
                  <a:moveTo>
                    <a:pt x="2" y="3"/>
                  </a:moveTo>
                  <a:cubicBezTo>
                    <a:pt x="3" y="5"/>
                    <a:pt x="8" y="14"/>
                    <a:pt x="8" y="14"/>
                  </a:cubicBezTo>
                  <a:cubicBezTo>
                    <a:pt x="8" y="14"/>
                    <a:pt x="11" y="14"/>
                    <a:pt x="13" y="16"/>
                  </a:cubicBezTo>
                  <a:cubicBezTo>
                    <a:pt x="15" y="17"/>
                    <a:pt x="22" y="22"/>
                    <a:pt x="22" y="22"/>
                  </a:cubicBezTo>
                  <a:cubicBezTo>
                    <a:pt x="27" y="24"/>
                    <a:pt x="27" y="24"/>
                    <a:pt x="27" y="24"/>
                  </a:cubicBezTo>
                  <a:cubicBezTo>
                    <a:pt x="27" y="24"/>
                    <a:pt x="28" y="25"/>
                    <a:pt x="33" y="23"/>
                  </a:cubicBezTo>
                  <a:cubicBezTo>
                    <a:pt x="38" y="22"/>
                    <a:pt x="36" y="22"/>
                    <a:pt x="38" y="20"/>
                  </a:cubicBezTo>
                  <a:cubicBezTo>
                    <a:pt x="40" y="18"/>
                    <a:pt x="41" y="18"/>
                    <a:pt x="40" y="16"/>
                  </a:cubicBezTo>
                  <a:cubicBezTo>
                    <a:pt x="39" y="14"/>
                    <a:pt x="40" y="14"/>
                    <a:pt x="37" y="14"/>
                  </a:cubicBezTo>
                  <a:cubicBezTo>
                    <a:pt x="33" y="13"/>
                    <a:pt x="31" y="13"/>
                    <a:pt x="25" y="11"/>
                  </a:cubicBezTo>
                  <a:cubicBezTo>
                    <a:pt x="18" y="10"/>
                    <a:pt x="15" y="6"/>
                    <a:pt x="13" y="5"/>
                  </a:cubicBezTo>
                  <a:cubicBezTo>
                    <a:pt x="11" y="3"/>
                    <a:pt x="17" y="5"/>
                    <a:pt x="9" y="3"/>
                  </a:cubicBezTo>
                  <a:cubicBezTo>
                    <a:pt x="0" y="0"/>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5" name="Freeform 161"/>
            <p:cNvSpPr/>
            <p:nvPr/>
          </p:nvSpPr>
          <p:spPr bwMode="auto">
            <a:xfrm>
              <a:off x="9567863" y="1404938"/>
              <a:ext cx="111125" cy="46038"/>
            </a:xfrm>
            <a:custGeom>
              <a:avLst/>
              <a:gdLst>
                <a:gd name="T0" fmla="*/ 7 w 42"/>
                <a:gd name="T1" fmla="*/ 4 h 17"/>
                <a:gd name="T2" fmla="*/ 3 w 42"/>
                <a:gd name="T3" fmla="*/ 8 h 17"/>
                <a:gd name="T4" fmla="*/ 13 w 42"/>
                <a:gd name="T5" fmla="*/ 12 h 17"/>
                <a:gd name="T6" fmla="*/ 24 w 42"/>
                <a:gd name="T7" fmla="*/ 16 h 17"/>
                <a:gd name="T8" fmla="*/ 33 w 42"/>
                <a:gd name="T9" fmla="*/ 12 h 17"/>
                <a:gd name="T10" fmla="*/ 41 w 42"/>
                <a:gd name="T11" fmla="*/ 13 h 17"/>
                <a:gd name="T12" fmla="*/ 39 w 42"/>
                <a:gd name="T13" fmla="*/ 7 h 17"/>
                <a:gd name="T14" fmla="*/ 30 w 42"/>
                <a:gd name="T15" fmla="*/ 2 h 17"/>
                <a:gd name="T16" fmla="*/ 25 w 42"/>
                <a:gd name="T17" fmla="*/ 2 h 17"/>
                <a:gd name="T18" fmla="*/ 9 w 42"/>
                <a:gd name="T19" fmla="*/ 0 h 17"/>
                <a:gd name="T20" fmla="*/ 7 w 42"/>
                <a:gd name="T21"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7">
                  <a:moveTo>
                    <a:pt x="7" y="4"/>
                  </a:moveTo>
                  <a:cubicBezTo>
                    <a:pt x="5" y="4"/>
                    <a:pt x="0" y="7"/>
                    <a:pt x="3" y="8"/>
                  </a:cubicBezTo>
                  <a:cubicBezTo>
                    <a:pt x="7" y="9"/>
                    <a:pt x="7" y="10"/>
                    <a:pt x="13" y="12"/>
                  </a:cubicBezTo>
                  <a:cubicBezTo>
                    <a:pt x="20" y="14"/>
                    <a:pt x="22" y="17"/>
                    <a:pt x="24" y="16"/>
                  </a:cubicBezTo>
                  <a:cubicBezTo>
                    <a:pt x="26" y="16"/>
                    <a:pt x="28" y="12"/>
                    <a:pt x="33" y="12"/>
                  </a:cubicBezTo>
                  <a:cubicBezTo>
                    <a:pt x="37" y="12"/>
                    <a:pt x="40" y="15"/>
                    <a:pt x="41" y="13"/>
                  </a:cubicBezTo>
                  <a:cubicBezTo>
                    <a:pt x="42" y="12"/>
                    <a:pt x="42" y="8"/>
                    <a:pt x="39" y="7"/>
                  </a:cubicBezTo>
                  <a:cubicBezTo>
                    <a:pt x="36" y="5"/>
                    <a:pt x="32" y="2"/>
                    <a:pt x="30" y="2"/>
                  </a:cubicBezTo>
                  <a:cubicBezTo>
                    <a:pt x="28" y="2"/>
                    <a:pt x="28" y="2"/>
                    <a:pt x="25" y="2"/>
                  </a:cubicBezTo>
                  <a:cubicBezTo>
                    <a:pt x="22" y="2"/>
                    <a:pt x="9" y="0"/>
                    <a:pt x="9" y="0"/>
                  </a:cubicBezTo>
                  <a:lnTo>
                    <a:pt x="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6" name="Freeform 162"/>
            <p:cNvSpPr/>
            <p:nvPr/>
          </p:nvSpPr>
          <p:spPr bwMode="auto">
            <a:xfrm>
              <a:off x="10475913" y="1951038"/>
              <a:ext cx="60325" cy="114300"/>
            </a:xfrm>
            <a:custGeom>
              <a:avLst/>
              <a:gdLst>
                <a:gd name="T0" fmla="*/ 6 w 23"/>
                <a:gd name="T1" fmla="*/ 0 h 43"/>
                <a:gd name="T2" fmla="*/ 4 w 23"/>
                <a:gd name="T3" fmla="*/ 8 h 43"/>
                <a:gd name="T4" fmla="*/ 4 w 23"/>
                <a:gd name="T5" fmla="*/ 13 h 43"/>
                <a:gd name="T6" fmla="*/ 6 w 23"/>
                <a:gd name="T7" fmla="*/ 24 h 43"/>
                <a:gd name="T8" fmla="*/ 6 w 23"/>
                <a:gd name="T9" fmla="*/ 28 h 43"/>
                <a:gd name="T10" fmla="*/ 5 w 23"/>
                <a:gd name="T11" fmla="*/ 37 h 43"/>
                <a:gd name="T12" fmla="*/ 13 w 23"/>
                <a:gd name="T13" fmla="*/ 38 h 43"/>
                <a:gd name="T14" fmla="*/ 15 w 23"/>
                <a:gd name="T15" fmla="*/ 33 h 43"/>
                <a:gd name="T16" fmla="*/ 22 w 23"/>
                <a:gd name="T17" fmla="*/ 29 h 43"/>
                <a:gd name="T18" fmla="*/ 20 w 23"/>
                <a:gd name="T19" fmla="*/ 23 h 43"/>
                <a:gd name="T20" fmla="*/ 14 w 23"/>
                <a:gd name="T21" fmla="*/ 5 h 43"/>
                <a:gd name="T22" fmla="*/ 6 w 23"/>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43">
                  <a:moveTo>
                    <a:pt x="6" y="0"/>
                  </a:moveTo>
                  <a:cubicBezTo>
                    <a:pt x="6" y="2"/>
                    <a:pt x="4" y="8"/>
                    <a:pt x="4" y="8"/>
                  </a:cubicBezTo>
                  <a:cubicBezTo>
                    <a:pt x="4" y="8"/>
                    <a:pt x="5" y="10"/>
                    <a:pt x="4" y="13"/>
                  </a:cubicBezTo>
                  <a:cubicBezTo>
                    <a:pt x="4" y="15"/>
                    <a:pt x="8" y="24"/>
                    <a:pt x="6" y="24"/>
                  </a:cubicBezTo>
                  <a:cubicBezTo>
                    <a:pt x="5" y="24"/>
                    <a:pt x="10" y="24"/>
                    <a:pt x="6" y="28"/>
                  </a:cubicBezTo>
                  <a:cubicBezTo>
                    <a:pt x="3" y="31"/>
                    <a:pt x="0" y="35"/>
                    <a:pt x="5" y="37"/>
                  </a:cubicBezTo>
                  <a:cubicBezTo>
                    <a:pt x="9" y="38"/>
                    <a:pt x="13" y="43"/>
                    <a:pt x="13" y="38"/>
                  </a:cubicBezTo>
                  <a:cubicBezTo>
                    <a:pt x="13" y="34"/>
                    <a:pt x="14" y="36"/>
                    <a:pt x="15" y="33"/>
                  </a:cubicBezTo>
                  <a:cubicBezTo>
                    <a:pt x="17" y="29"/>
                    <a:pt x="22" y="31"/>
                    <a:pt x="22" y="29"/>
                  </a:cubicBezTo>
                  <a:cubicBezTo>
                    <a:pt x="22" y="27"/>
                    <a:pt x="23" y="27"/>
                    <a:pt x="20" y="23"/>
                  </a:cubicBezTo>
                  <a:cubicBezTo>
                    <a:pt x="17" y="19"/>
                    <a:pt x="14" y="5"/>
                    <a:pt x="14" y="5"/>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7" name="Freeform 163"/>
            <p:cNvSpPr/>
            <p:nvPr/>
          </p:nvSpPr>
          <p:spPr bwMode="auto">
            <a:xfrm>
              <a:off x="10464800" y="2085976"/>
              <a:ext cx="42863" cy="33338"/>
            </a:xfrm>
            <a:custGeom>
              <a:avLst/>
              <a:gdLst>
                <a:gd name="T0" fmla="*/ 11 w 16"/>
                <a:gd name="T1" fmla="*/ 0 h 12"/>
                <a:gd name="T2" fmla="*/ 2 w 16"/>
                <a:gd name="T3" fmla="*/ 4 h 12"/>
                <a:gd name="T4" fmla="*/ 13 w 16"/>
                <a:gd name="T5" fmla="*/ 9 h 12"/>
                <a:gd name="T6" fmla="*/ 16 w 16"/>
                <a:gd name="T7" fmla="*/ 6 h 12"/>
                <a:gd name="T8" fmla="*/ 11 w 16"/>
                <a:gd name="T9" fmla="*/ 0 h 12"/>
              </a:gdLst>
              <a:ahLst/>
              <a:cxnLst>
                <a:cxn ang="0">
                  <a:pos x="T0" y="T1"/>
                </a:cxn>
                <a:cxn ang="0">
                  <a:pos x="T2" y="T3"/>
                </a:cxn>
                <a:cxn ang="0">
                  <a:pos x="T4" y="T5"/>
                </a:cxn>
                <a:cxn ang="0">
                  <a:pos x="T6" y="T7"/>
                </a:cxn>
                <a:cxn ang="0">
                  <a:pos x="T8" y="T9"/>
                </a:cxn>
              </a:cxnLst>
              <a:rect l="0" t="0" r="r" b="b"/>
              <a:pathLst>
                <a:path w="16" h="12">
                  <a:moveTo>
                    <a:pt x="11" y="0"/>
                  </a:moveTo>
                  <a:cubicBezTo>
                    <a:pt x="8" y="0"/>
                    <a:pt x="0" y="3"/>
                    <a:pt x="2" y="4"/>
                  </a:cubicBezTo>
                  <a:cubicBezTo>
                    <a:pt x="3" y="6"/>
                    <a:pt x="12" y="12"/>
                    <a:pt x="13" y="9"/>
                  </a:cubicBezTo>
                  <a:cubicBezTo>
                    <a:pt x="14" y="7"/>
                    <a:pt x="16" y="9"/>
                    <a:pt x="16" y="6"/>
                  </a:cubicBezTo>
                  <a:cubicBezTo>
                    <a:pt x="16" y="3"/>
                    <a:pt x="11"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8" name="Freeform 164"/>
            <p:cNvSpPr/>
            <p:nvPr/>
          </p:nvSpPr>
          <p:spPr bwMode="auto">
            <a:xfrm>
              <a:off x="10445750" y="2124076"/>
              <a:ext cx="74613" cy="58738"/>
            </a:xfrm>
            <a:custGeom>
              <a:avLst/>
              <a:gdLst>
                <a:gd name="T0" fmla="*/ 3 w 28"/>
                <a:gd name="T1" fmla="*/ 2 h 22"/>
                <a:gd name="T2" fmla="*/ 27 w 28"/>
                <a:gd name="T3" fmla="*/ 1 h 22"/>
                <a:gd name="T4" fmla="*/ 22 w 28"/>
                <a:gd name="T5" fmla="*/ 8 h 22"/>
                <a:gd name="T6" fmla="*/ 12 w 28"/>
                <a:gd name="T7" fmla="*/ 9 h 22"/>
                <a:gd name="T8" fmla="*/ 10 w 28"/>
                <a:gd name="T9" fmla="*/ 20 h 22"/>
                <a:gd name="T10" fmla="*/ 1 w 28"/>
                <a:gd name="T11" fmla="*/ 10 h 22"/>
                <a:gd name="T12" fmla="*/ 3 w 2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3" y="2"/>
                  </a:moveTo>
                  <a:cubicBezTo>
                    <a:pt x="3" y="2"/>
                    <a:pt x="28" y="0"/>
                    <a:pt x="27" y="1"/>
                  </a:cubicBezTo>
                  <a:cubicBezTo>
                    <a:pt x="25" y="1"/>
                    <a:pt x="27" y="8"/>
                    <a:pt x="22" y="8"/>
                  </a:cubicBezTo>
                  <a:cubicBezTo>
                    <a:pt x="16" y="9"/>
                    <a:pt x="14" y="5"/>
                    <a:pt x="12" y="9"/>
                  </a:cubicBezTo>
                  <a:cubicBezTo>
                    <a:pt x="10" y="13"/>
                    <a:pt x="13" y="22"/>
                    <a:pt x="10" y="20"/>
                  </a:cubicBezTo>
                  <a:cubicBezTo>
                    <a:pt x="6" y="18"/>
                    <a:pt x="1" y="12"/>
                    <a:pt x="1" y="10"/>
                  </a:cubicBezTo>
                  <a:cubicBezTo>
                    <a:pt x="0" y="8"/>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9" name="Freeform 165"/>
            <p:cNvSpPr/>
            <p:nvPr/>
          </p:nvSpPr>
          <p:spPr bwMode="auto">
            <a:xfrm>
              <a:off x="10085388" y="1993901"/>
              <a:ext cx="46038" cy="39688"/>
            </a:xfrm>
            <a:custGeom>
              <a:avLst/>
              <a:gdLst>
                <a:gd name="T0" fmla="*/ 17 w 17"/>
                <a:gd name="T1" fmla="*/ 15 h 15"/>
                <a:gd name="T2" fmla="*/ 13 w 17"/>
                <a:gd name="T3" fmla="*/ 1 h 15"/>
                <a:gd name="T4" fmla="*/ 1 w 17"/>
                <a:gd name="T5" fmla="*/ 2 h 15"/>
                <a:gd name="T6" fmla="*/ 10 w 17"/>
                <a:gd name="T7" fmla="*/ 12 h 15"/>
                <a:gd name="T8" fmla="*/ 17 w 17"/>
                <a:gd name="T9" fmla="*/ 15 h 15"/>
              </a:gdLst>
              <a:ahLst/>
              <a:cxnLst>
                <a:cxn ang="0">
                  <a:pos x="T0" y="T1"/>
                </a:cxn>
                <a:cxn ang="0">
                  <a:pos x="T2" y="T3"/>
                </a:cxn>
                <a:cxn ang="0">
                  <a:pos x="T4" y="T5"/>
                </a:cxn>
                <a:cxn ang="0">
                  <a:pos x="T6" y="T7"/>
                </a:cxn>
                <a:cxn ang="0">
                  <a:pos x="T8" y="T9"/>
                </a:cxn>
              </a:cxnLst>
              <a:rect l="0" t="0" r="r" b="b"/>
              <a:pathLst>
                <a:path w="17" h="15">
                  <a:moveTo>
                    <a:pt x="17" y="15"/>
                  </a:moveTo>
                  <a:cubicBezTo>
                    <a:pt x="16" y="11"/>
                    <a:pt x="15" y="1"/>
                    <a:pt x="13" y="1"/>
                  </a:cubicBezTo>
                  <a:cubicBezTo>
                    <a:pt x="11" y="0"/>
                    <a:pt x="2" y="1"/>
                    <a:pt x="1" y="2"/>
                  </a:cubicBezTo>
                  <a:cubicBezTo>
                    <a:pt x="0" y="4"/>
                    <a:pt x="10" y="12"/>
                    <a:pt x="10" y="12"/>
                  </a:cubicBezTo>
                  <a:lnTo>
                    <a:pt x="1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0" name="Freeform 166"/>
            <p:cNvSpPr/>
            <p:nvPr/>
          </p:nvSpPr>
          <p:spPr bwMode="auto">
            <a:xfrm>
              <a:off x="9880600" y="1806576"/>
              <a:ext cx="114300" cy="44450"/>
            </a:xfrm>
            <a:custGeom>
              <a:avLst/>
              <a:gdLst>
                <a:gd name="T0" fmla="*/ 32 w 43"/>
                <a:gd name="T1" fmla="*/ 17 h 17"/>
                <a:gd name="T2" fmla="*/ 16 w 43"/>
                <a:gd name="T3" fmla="*/ 13 h 17"/>
                <a:gd name="T4" fmla="*/ 8 w 43"/>
                <a:gd name="T5" fmla="*/ 9 h 17"/>
                <a:gd name="T6" fmla="*/ 19 w 43"/>
                <a:gd name="T7" fmla="*/ 1 h 17"/>
                <a:gd name="T8" fmla="*/ 29 w 43"/>
                <a:gd name="T9" fmla="*/ 3 h 17"/>
                <a:gd name="T10" fmla="*/ 41 w 43"/>
                <a:gd name="T11" fmla="*/ 10 h 17"/>
                <a:gd name="T12" fmla="*/ 40 w 43"/>
                <a:gd name="T13" fmla="*/ 14 h 17"/>
                <a:gd name="T14" fmla="*/ 32 w 43"/>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7">
                  <a:moveTo>
                    <a:pt x="32" y="17"/>
                  </a:moveTo>
                  <a:cubicBezTo>
                    <a:pt x="26" y="14"/>
                    <a:pt x="19" y="14"/>
                    <a:pt x="16" y="13"/>
                  </a:cubicBezTo>
                  <a:cubicBezTo>
                    <a:pt x="13" y="12"/>
                    <a:pt x="17" y="17"/>
                    <a:pt x="8" y="9"/>
                  </a:cubicBezTo>
                  <a:cubicBezTo>
                    <a:pt x="0" y="1"/>
                    <a:pt x="12" y="1"/>
                    <a:pt x="19" y="1"/>
                  </a:cubicBezTo>
                  <a:cubicBezTo>
                    <a:pt x="26" y="0"/>
                    <a:pt x="20" y="0"/>
                    <a:pt x="29" y="3"/>
                  </a:cubicBezTo>
                  <a:cubicBezTo>
                    <a:pt x="37" y="6"/>
                    <a:pt x="41" y="10"/>
                    <a:pt x="41" y="10"/>
                  </a:cubicBezTo>
                  <a:cubicBezTo>
                    <a:pt x="41" y="10"/>
                    <a:pt x="43" y="14"/>
                    <a:pt x="40" y="14"/>
                  </a:cubicBezTo>
                  <a:cubicBezTo>
                    <a:pt x="36" y="15"/>
                    <a:pt x="32" y="17"/>
                    <a:pt x="3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1" name="Freeform 167"/>
            <p:cNvSpPr/>
            <p:nvPr/>
          </p:nvSpPr>
          <p:spPr bwMode="auto">
            <a:xfrm>
              <a:off x="10158413" y="2297113"/>
              <a:ext cx="58738" cy="46038"/>
            </a:xfrm>
            <a:custGeom>
              <a:avLst/>
              <a:gdLst>
                <a:gd name="T0" fmla="*/ 18 w 22"/>
                <a:gd name="T1" fmla="*/ 0 h 17"/>
                <a:gd name="T2" fmla="*/ 10 w 22"/>
                <a:gd name="T3" fmla="*/ 7 h 17"/>
                <a:gd name="T4" fmla="*/ 1 w 22"/>
                <a:gd name="T5" fmla="*/ 10 h 17"/>
                <a:gd name="T6" fmla="*/ 7 w 22"/>
                <a:gd name="T7" fmla="*/ 17 h 17"/>
                <a:gd name="T8" fmla="*/ 7 w 22"/>
                <a:gd name="T9" fmla="*/ 13 h 17"/>
                <a:gd name="T10" fmla="*/ 17 w 22"/>
                <a:gd name="T11" fmla="*/ 11 h 17"/>
                <a:gd name="T12" fmla="*/ 21 w 22"/>
                <a:gd name="T13" fmla="*/ 6 h 17"/>
                <a:gd name="T14" fmla="*/ 21 w 22"/>
                <a:gd name="T15" fmla="*/ 2 h 17"/>
                <a:gd name="T16" fmla="*/ 18 w 22"/>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7">
                  <a:moveTo>
                    <a:pt x="18" y="0"/>
                  </a:moveTo>
                  <a:cubicBezTo>
                    <a:pt x="16" y="3"/>
                    <a:pt x="13" y="9"/>
                    <a:pt x="10" y="7"/>
                  </a:cubicBezTo>
                  <a:cubicBezTo>
                    <a:pt x="8" y="6"/>
                    <a:pt x="0" y="9"/>
                    <a:pt x="1" y="10"/>
                  </a:cubicBezTo>
                  <a:cubicBezTo>
                    <a:pt x="2" y="11"/>
                    <a:pt x="7" y="17"/>
                    <a:pt x="7" y="17"/>
                  </a:cubicBezTo>
                  <a:cubicBezTo>
                    <a:pt x="7" y="17"/>
                    <a:pt x="5" y="16"/>
                    <a:pt x="7" y="13"/>
                  </a:cubicBezTo>
                  <a:cubicBezTo>
                    <a:pt x="9" y="9"/>
                    <a:pt x="14" y="12"/>
                    <a:pt x="17" y="11"/>
                  </a:cubicBezTo>
                  <a:cubicBezTo>
                    <a:pt x="20" y="9"/>
                    <a:pt x="21" y="7"/>
                    <a:pt x="21" y="6"/>
                  </a:cubicBezTo>
                  <a:cubicBezTo>
                    <a:pt x="22" y="4"/>
                    <a:pt x="22" y="4"/>
                    <a:pt x="21" y="2"/>
                  </a:cubicBezTo>
                  <a:cubicBezTo>
                    <a:pt x="21" y="1"/>
                    <a:pt x="18"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2" name="Freeform 168"/>
            <p:cNvSpPr/>
            <p:nvPr/>
          </p:nvSpPr>
          <p:spPr bwMode="auto">
            <a:xfrm>
              <a:off x="9999663" y="2343151"/>
              <a:ext cx="65088" cy="39688"/>
            </a:xfrm>
            <a:custGeom>
              <a:avLst/>
              <a:gdLst>
                <a:gd name="T0" fmla="*/ 16 w 24"/>
                <a:gd name="T1" fmla="*/ 12 h 15"/>
                <a:gd name="T2" fmla="*/ 9 w 24"/>
                <a:gd name="T3" fmla="*/ 15 h 15"/>
                <a:gd name="T4" fmla="*/ 1 w 24"/>
                <a:gd name="T5" fmla="*/ 10 h 15"/>
                <a:gd name="T6" fmla="*/ 8 w 24"/>
                <a:gd name="T7" fmla="*/ 5 h 15"/>
                <a:gd name="T8" fmla="*/ 14 w 24"/>
                <a:gd name="T9" fmla="*/ 5 h 15"/>
                <a:gd name="T10" fmla="*/ 16 w 24"/>
                <a:gd name="T11" fmla="*/ 12 h 15"/>
              </a:gdLst>
              <a:ahLst/>
              <a:cxnLst>
                <a:cxn ang="0">
                  <a:pos x="T0" y="T1"/>
                </a:cxn>
                <a:cxn ang="0">
                  <a:pos x="T2" y="T3"/>
                </a:cxn>
                <a:cxn ang="0">
                  <a:pos x="T4" y="T5"/>
                </a:cxn>
                <a:cxn ang="0">
                  <a:pos x="T6" y="T7"/>
                </a:cxn>
                <a:cxn ang="0">
                  <a:pos x="T8" y="T9"/>
                </a:cxn>
                <a:cxn ang="0">
                  <a:pos x="T10" y="T11"/>
                </a:cxn>
              </a:cxnLst>
              <a:rect l="0" t="0" r="r" b="b"/>
              <a:pathLst>
                <a:path w="24" h="15">
                  <a:moveTo>
                    <a:pt x="16" y="12"/>
                  </a:moveTo>
                  <a:cubicBezTo>
                    <a:pt x="11" y="12"/>
                    <a:pt x="11" y="15"/>
                    <a:pt x="9" y="15"/>
                  </a:cubicBezTo>
                  <a:cubicBezTo>
                    <a:pt x="6" y="15"/>
                    <a:pt x="0" y="10"/>
                    <a:pt x="1" y="10"/>
                  </a:cubicBezTo>
                  <a:cubicBezTo>
                    <a:pt x="3" y="9"/>
                    <a:pt x="6" y="5"/>
                    <a:pt x="8" y="5"/>
                  </a:cubicBezTo>
                  <a:cubicBezTo>
                    <a:pt x="9" y="4"/>
                    <a:pt x="5" y="0"/>
                    <a:pt x="14" y="5"/>
                  </a:cubicBezTo>
                  <a:cubicBezTo>
                    <a:pt x="24" y="10"/>
                    <a:pt x="16" y="12"/>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3" name="Freeform 169"/>
            <p:cNvSpPr/>
            <p:nvPr/>
          </p:nvSpPr>
          <p:spPr bwMode="auto">
            <a:xfrm>
              <a:off x="9931400" y="2378076"/>
              <a:ext cx="55563" cy="20638"/>
            </a:xfrm>
            <a:custGeom>
              <a:avLst/>
              <a:gdLst>
                <a:gd name="T0" fmla="*/ 21 w 21"/>
                <a:gd name="T1" fmla="*/ 6 h 8"/>
                <a:gd name="T2" fmla="*/ 8 w 21"/>
                <a:gd name="T3" fmla="*/ 6 h 8"/>
                <a:gd name="T4" fmla="*/ 3 w 21"/>
                <a:gd name="T5" fmla="*/ 1 h 8"/>
                <a:gd name="T6" fmla="*/ 12 w 21"/>
                <a:gd name="T7" fmla="*/ 1 h 8"/>
                <a:gd name="T8" fmla="*/ 20 w 21"/>
                <a:gd name="T9" fmla="*/ 2 h 8"/>
                <a:gd name="T10" fmla="*/ 21 w 21"/>
                <a:gd name="T11" fmla="*/ 6 h 8"/>
              </a:gdLst>
              <a:ahLst/>
              <a:cxnLst>
                <a:cxn ang="0">
                  <a:pos x="T0" y="T1"/>
                </a:cxn>
                <a:cxn ang="0">
                  <a:pos x="T2" y="T3"/>
                </a:cxn>
                <a:cxn ang="0">
                  <a:pos x="T4" y="T5"/>
                </a:cxn>
                <a:cxn ang="0">
                  <a:pos x="T6" y="T7"/>
                </a:cxn>
                <a:cxn ang="0">
                  <a:pos x="T8" y="T9"/>
                </a:cxn>
                <a:cxn ang="0">
                  <a:pos x="T10" y="T11"/>
                </a:cxn>
              </a:cxnLst>
              <a:rect l="0" t="0" r="r" b="b"/>
              <a:pathLst>
                <a:path w="21" h="8">
                  <a:moveTo>
                    <a:pt x="21" y="6"/>
                  </a:moveTo>
                  <a:cubicBezTo>
                    <a:pt x="16" y="8"/>
                    <a:pt x="8" y="6"/>
                    <a:pt x="8" y="6"/>
                  </a:cubicBezTo>
                  <a:cubicBezTo>
                    <a:pt x="8" y="6"/>
                    <a:pt x="0" y="2"/>
                    <a:pt x="3" y="1"/>
                  </a:cubicBezTo>
                  <a:cubicBezTo>
                    <a:pt x="6" y="0"/>
                    <a:pt x="9" y="1"/>
                    <a:pt x="12" y="1"/>
                  </a:cubicBezTo>
                  <a:cubicBezTo>
                    <a:pt x="15" y="2"/>
                    <a:pt x="20" y="2"/>
                    <a:pt x="20" y="2"/>
                  </a:cubicBezTo>
                  <a:lnTo>
                    <a:pt x="2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4" name="Freeform 170"/>
            <p:cNvSpPr/>
            <p:nvPr/>
          </p:nvSpPr>
          <p:spPr bwMode="auto">
            <a:xfrm>
              <a:off x="9847263" y="2379663"/>
              <a:ext cx="46038" cy="26988"/>
            </a:xfrm>
            <a:custGeom>
              <a:avLst/>
              <a:gdLst>
                <a:gd name="T0" fmla="*/ 10 w 17"/>
                <a:gd name="T1" fmla="*/ 10 h 10"/>
                <a:gd name="T2" fmla="*/ 3 w 17"/>
                <a:gd name="T3" fmla="*/ 1 h 10"/>
                <a:gd name="T4" fmla="*/ 15 w 17"/>
                <a:gd name="T5" fmla="*/ 5 h 10"/>
                <a:gd name="T6" fmla="*/ 10 w 17"/>
                <a:gd name="T7" fmla="*/ 10 h 10"/>
              </a:gdLst>
              <a:ahLst/>
              <a:cxnLst>
                <a:cxn ang="0">
                  <a:pos x="T0" y="T1"/>
                </a:cxn>
                <a:cxn ang="0">
                  <a:pos x="T2" y="T3"/>
                </a:cxn>
                <a:cxn ang="0">
                  <a:pos x="T4" y="T5"/>
                </a:cxn>
                <a:cxn ang="0">
                  <a:pos x="T6" y="T7"/>
                </a:cxn>
              </a:cxnLst>
              <a:rect l="0" t="0" r="r" b="b"/>
              <a:pathLst>
                <a:path w="17" h="10">
                  <a:moveTo>
                    <a:pt x="10" y="10"/>
                  </a:moveTo>
                  <a:cubicBezTo>
                    <a:pt x="8" y="8"/>
                    <a:pt x="0" y="0"/>
                    <a:pt x="3" y="1"/>
                  </a:cubicBezTo>
                  <a:cubicBezTo>
                    <a:pt x="6" y="2"/>
                    <a:pt x="17" y="4"/>
                    <a:pt x="15" y="5"/>
                  </a:cubicBezTo>
                  <a:cubicBezTo>
                    <a:pt x="13" y="6"/>
                    <a:pt x="10" y="10"/>
                    <a:pt x="1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5" name="Freeform 171"/>
            <p:cNvSpPr/>
            <p:nvPr/>
          </p:nvSpPr>
          <p:spPr bwMode="auto">
            <a:xfrm>
              <a:off x="9485313" y="2174876"/>
              <a:ext cx="63500" cy="61913"/>
            </a:xfrm>
            <a:custGeom>
              <a:avLst/>
              <a:gdLst>
                <a:gd name="T0" fmla="*/ 20 w 24"/>
                <a:gd name="T1" fmla="*/ 23 h 23"/>
                <a:gd name="T2" fmla="*/ 5 w 24"/>
                <a:gd name="T3" fmla="*/ 16 h 23"/>
                <a:gd name="T4" fmla="*/ 5 w 24"/>
                <a:gd name="T5" fmla="*/ 5 h 23"/>
                <a:gd name="T6" fmla="*/ 14 w 24"/>
                <a:gd name="T7" fmla="*/ 17 h 23"/>
                <a:gd name="T8" fmla="*/ 24 w 24"/>
                <a:gd name="T9" fmla="*/ 23 h 23"/>
                <a:gd name="T10" fmla="*/ 20 w 24"/>
                <a:gd name="T11" fmla="*/ 23 h 23"/>
              </a:gdLst>
              <a:ahLst/>
              <a:cxnLst>
                <a:cxn ang="0">
                  <a:pos x="T0" y="T1"/>
                </a:cxn>
                <a:cxn ang="0">
                  <a:pos x="T2" y="T3"/>
                </a:cxn>
                <a:cxn ang="0">
                  <a:pos x="T4" y="T5"/>
                </a:cxn>
                <a:cxn ang="0">
                  <a:pos x="T6" y="T7"/>
                </a:cxn>
                <a:cxn ang="0">
                  <a:pos x="T8" y="T9"/>
                </a:cxn>
                <a:cxn ang="0">
                  <a:pos x="T10" y="T11"/>
                </a:cxn>
              </a:cxnLst>
              <a:rect l="0" t="0" r="r" b="b"/>
              <a:pathLst>
                <a:path w="24" h="23">
                  <a:moveTo>
                    <a:pt x="20" y="23"/>
                  </a:moveTo>
                  <a:cubicBezTo>
                    <a:pt x="17" y="22"/>
                    <a:pt x="7" y="19"/>
                    <a:pt x="5" y="16"/>
                  </a:cubicBezTo>
                  <a:cubicBezTo>
                    <a:pt x="4" y="12"/>
                    <a:pt x="0" y="0"/>
                    <a:pt x="5" y="5"/>
                  </a:cubicBezTo>
                  <a:cubicBezTo>
                    <a:pt x="9" y="11"/>
                    <a:pt x="10" y="16"/>
                    <a:pt x="14" y="17"/>
                  </a:cubicBezTo>
                  <a:cubicBezTo>
                    <a:pt x="18" y="19"/>
                    <a:pt x="24" y="23"/>
                    <a:pt x="24" y="23"/>
                  </a:cubicBezTo>
                  <a:lnTo>
                    <a:pt x="2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6" name="Freeform 172"/>
            <p:cNvSpPr/>
            <p:nvPr/>
          </p:nvSpPr>
          <p:spPr bwMode="auto">
            <a:xfrm>
              <a:off x="9544050" y="2206626"/>
              <a:ext cx="50800" cy="39688"/>
            </a:xfrm>
            <a:custGeom>
              <a:avLst/>
              <a:gdLst>
                <a:gd name="T0" fmla="*/ 12 w 19"/>
                <a:gd name="T1" fmla="*/ 15 h 15"/>
                <a:gd name="T2" fmla="*/ 15 w 19"/>
                <a:gd name="T3" fmla="*/ 10 h 15"/>
                <a:gd name="T4" fmla="*/ 7 w 19"/>
                <a:gd name="T5" fmla="*/ 6 h 15"/>
                <a:gd name="T6" fmla="*/ 2 w 19"/>
                <a:gd name="T7" fmla="*/ 2 h 15"/>
                <a:gd name="T8" fmla="*/ 7 w 19"/>
                <a:gd name="T9" fmla="*/ 11 h 15"/>
                <a:gd name="T10" fmla="*/ 12 w 19"/>
                <a:gd name="T11" fmla="*/ 15 h 15"/>
              </a:gdLst>
              <a:ahLst/>
              <a:cxnLst>
                <a:cxn ang="0">
                  <a:pos x="T0" y="T1"/>
                </a:cxn>
                <a:cxn ang="0">
                  <a:pos x="T2" y="T3"/>
                </a:cxn>
                <a:cxn ang="0">
                  <a:pos x="T4" y="T5"/>
                </a:cxn>
                <a:cxn ang="0">
                  <a:pos x="T6" y="T7"/>
                </a:cxn>
                <a:cxn ang="0">
                  <a:pos x="T8" y="T9"/>
                </a:cxn>
                <a:cxn ang="0">
                  <a:pos x="T10" y="T11"/>
                </a:cxn>
              </a:cxnLst>
              <a:rect l="0" t="0" r="r" b="b"/>
              <a:pathLst>
                <a:path w="19" h="15">
                  <a:moveTo>
                    <a:pt x="12" y="15"/>
                  </a:moveTo>
                  <a:cubicBezTo>
                    <a:pt x="16" y="13"/>
                    <a:pt x="19" y="11"/>
                    <a:pt x="15" y="10"/>
                  </a:cubicBezTo>
                  <a:cubicBezTo>
                    <a:pt x="11" y="9"/>
                    <a:pt x="13" y="9"/>
                    <a:pt x="7" y="6"/>
                  </a:cubicBezTo>
                  <a:cubicBezTo>
                    <a:pt x="2" y="2"/>
                    <a:pt x="4" y="0"/>
                    <a:pt x="2" y="2"/>
                  </a:cubicBezTo>
                  <a:cubicBezTo>
                    <a:pt x="0" y="4"/>
                    <a:pt x="7" y="11"/>
                    <a:pt x="7" y="11"/>
                  </a:cubicBezTo>
                  <a:lnTo>
                    <a:pt x="12"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7" name="Freeform 173"/>
            <p:cNvSpPr/>
            <p:nvPr/>
          </p:nvSpPr>
          <p:spPr bwMode="auto">
            <a:xfrm>
              <a:off x="8923338" y="2244726"/>
              <a:ext cx="147638" cy="330200"/>
            </a:xfrm>
            <a:custGeom>
              <a:avLst/>
              <a:gdLst>
                <a:gd name="T0" fmla="*/ 28 w 55"/>
                <a:gd name="T1" fmla="*/ 123 h 124"/>
                <a:gd name="T2" fmla="*/ 23 w 55"/>
                <a:gd name="T3" fmla="*/ 109 h 124"/>
                <a:gd name="T4" fmla="*/ 17 w 55"/>
                <a:gd name="T5" fmla="*/ 80 h 124"/>
                <a:gd name="T6" fmla="*/ 13 w 55"/>
                <a:gd name="T7" fmla="*/ 65 h 124"/>
                <a:gd name="T8" fmla="*/ 7 w 55"/>
                <a:gd name="T9" fmla="*/ 47 h 124"/>
                <a:gd name="T10" fmla="*/ 2 w 55"/>
                <a:gd name="T11" fmla="*/ 18 h 124"/>
                <a:gd name="T12" fmla="*/ 1 w 55"/>
                <a:gd name="T13" fmla="*/ 0 h 124"/>
                <a:gd name="T14" fmla="*/ 12 w 55"/>
                <a:gd name="T15" fmla="*/ 9 h 124"/>
                <a:gd name="T16" fmla="*/ 21 w 55"/>
                <a:gd name="T17" fmla="*/ 41 h 124"/>
                <a:gd name="T18" fmla="*/ 26 w 55"/>
                <a:gd name="T19" fmla="*/ 55 h 124"/>
                <a:gd name="T20" fmla="*/ 31 w 55"/>
                <a:gd name="T21" fmla="*/ 58 h 124"/>
                <a:gd name="T22" fmla="*/ 35 w 55"/>
                <a:gd name="T23" fmla="*/ 67 h 124"/>
                <a:gd name="T24" fmla="*/ 33 w 55"/>
                <a:gd name="T25" fmla="*/ 71 h 124"/>
                <a:gd name="T26" fmla="*/ 45 w 55"/>
                <a:gd name="T27" fmla="*/ 79 h 124"/>
                <a:gd name="T28" fmla="*/ 50 w 55"/>
                <a:gd name="T29" fmla="*/ 88 h 124"/>
                <a:gd name="T30" fmla="*/ 39 w 55"/>
                <a:gd name="T31" fmla="*/ 86 h 124"/>
                <a:gd name="T32" fmla="*/ 32 w 55"/>
                <a:gd name="T33" fmla="*/ 80 h 124"/>
                <a:gd name="T34" fmla="*/ 29 w 55"/>
                <a:gd name="T35" fmla="*/ 81 h 124"/>
                <a:gd name="T36" fmla="*/ 29 w 55"/>
                <a:gd name="T37" fmla="*/ 90 h 124"/>
                <a:gd name="T38" fmla="*/ 30 w 55"/>
                <a:gd name="T39" fmla="*/ 104 h 124"/>
                <a:gd name="T40" fmla="*/ 35 w 55"/>
                <a:gd name="T41" fmla="*/ 113 h 124"/>
                <a:gd name="T42" fmla="*/ 40 w 55"/>
                <a:gd name="T43" fmla="*/ 118 h 124"/>
                <a:gd name="T44" fmla="*/ 43 w 55"/>
                <a:gd name="T45" fmla="*/ 123 h 124"/>
                <a:gd name="T46" fmla="*/ 33 w 55"/>
                <a:gd name="T47" fmla="*/ 122 h 124"/>
                <a:gd name="T48" fmla="*/ 28 w 55"/>
                <a:gd name="T49"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124">
                  <a:moveTo>
                    <a:pt x="28" y="123"/>
                  </a:moveTo>
                  <a:cubicBezTo>
                    <a:pt x="29" y="121"/>
                    <a:pt x="27" y="121"/>
                    <a:pt x="23" y="109"/>
                  </a:cubicBezTo>
                  <a:cubicBezTo>
                    <a:pt x="18" y="97"/>
                    <a:pt x="17" y="86"/>
                    <a:pt x="17" y="80"/>
                  </a:cubicBezTo>
                  <a:cubicBezTo>
                    <a:pt x="17" y="73"/>
                    <a:pt x="16" y="73"/>
                    <a:pt x="13" y="65"/>
                  </a:cubicBezTo>
                  <a:cubicBezTo>
                    <a:pt x="10" y="57"/>
                    <a:pt x="6" y="51"/>
                    <a:pt x="7" y="47"/>
                  </a:cubicBezTo>
                  <a:cubicBezTo>
                    <a:pt x="7" y="43"/>
                    <a:pt x="3" y="22"/>
                    <a:pt x="2" y="18"/>
                  </a:cubicBezTo>
                  <a:cubicBezTo>
                    <a:pt x="1" y="14"/>
                    <a:pt x="0" y="0"/>
                    <a:pt x="1" y="0"/>
                  </a:cubicBezTo>
                  <a:cubicBezTo>
                    <a:pt x="3" y="0"/>
                    <a:pt x="10" y="5"/>
                    <a:pt x="12" y="9"/>
                  </a:cubicBezTo>
                  <a:cubicBezTo>
                    <a:pt x="14" y="12"/>
                    <a:pt x="18" y="36"/>
                    <a:pt x="21" y="41"/>
                  </a:cubicBezTo>
                  <a:cubicBezTo>
                    <a:pt x="24" y="47"/>
                    <a:pt x="21" y="53"/>
                    <a:pt x="26" y="55"/>
                  </a:cubicBezTo>
                  <a:cubicBezTo>
                    <a:pt x="31" y="58"/>
                    <a:pt x="31" y="50"/>
                    <a:pt x="31" y="58"/>
                  </a:cubicBezTo>
                  <a:cubicBezTo>
                    <a:pt x="31" y="66"/>
                    <a:pt x="38" y="67"/>
                    <a:pt x="35" y="67"/>
                  </a:cubicBezTo>
                  <a:cubicBezTo>
                    <a:pt x="32" y="67"/>
                    <a:pt x="33" y="71"/>
                    <a:pt x="33" y="71"/>
                  </a:cubicBezTo>
                  <a:cubicBezTo>
                    <a:pt x="33" y="71"/>
                    <a:pt x="43" y="77"/>
                    <a:pt x="45" y="79"/>
                  </a:cubicBezTo>
                  <a:cubicBezTo>
                    <a:pt x="47" y="81"/>
                    <a:pt x="55" y="89"/>
                    <a:pt x="50" y="88"/>
                  </a:cubicBezTo>
                  <a:cubicBezTo>
                    <a:pt x="44" y="87"/>
                    <a:pt x="42" y="91"/>
                    <a:pt x="39" y="86"/>
                  </a:cubicBezTo>
                  <a:cubicBezTo>
                    <a:pt x="35" y="82"/>
                    <a:pt x="35" y="82"/>
                    <a:pt x="32" y="80"/>
                  </a:cubicBezTo>
                  <a:cubicBezTo>
                    <a:pt x="30" y="78"/>
                    <a:pt x="28" y="77"/>
                    <a:pt x="29" y="81"/>
                  </a:cubicBezTo>
                  <a:cubicBezTo>
                    <a:pt x="30" y="84"/>
                    <a:pt x="29" y="84"/>
                    <a:pt x="29" y="90"/>
                  </a:cubicBezTo>
                  <a:cubicBezTo>
                    <a:pt x="30" y="96"/>
                    <a:pt x="31" y="101"/>
                    <a:pt x="30" y="104"/>
                  </a:cubicBezTo>
                  <a:cubicBezTo>
                    <a:pt x="29" y="106"/>
                    <a:pt x="33" y="112"/>
                    <a:pt x="35" y="113"/>
                  </a:cubicBezTo>
                  <a:cubicBezTo>
                    <a:pt x="37" y="114"/>
                    <a:pt x="40" y="116"/>
                    <a:pt x="40" y="118"/>
                  </a:cubicBezTo>
                  <a:cubicBezTo>
                    <a:pt x="41" y="119"/>
                    <a:pt x="48" y="123"/>
                    <a:pt x="43" y="123"/>
                  </a:cubicBezTo>
                  <a:cubicBezTo>
                    <a:pt x="38" y="124"/>
                    <a:pt x="33" y="122"/>
                    <a:pt x="33" y="122"/>
                  </a:cubicBezTo>
                  <a:lnTo>
                    <a:pt x="28" y="1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8" name="Freeform 174"/>
            <p:cNvSpPr/>
            <p:nvPr/>
          </p:nvSpPr>
          <p:spPr bwMode="auto">
            <a:xfrm>
              <a:off x="8963025" y="2543176"/>
              <a:ext cx="276225" cy="198438"/>
            </a:xfrm>
            <a:custGeom>
              <a:avLst/>
              <a:gdLst>
                <a:gd name="T0" fmla="*/ 39 w 103"/>
                <a:gd name="T1" fmla="*/ 39 h 74"/>
                <a:gd name="T2" fmla="*/ 23 w 103"/>
                <a:gd name="T3" fmla="*/ 30 h 74"/>
                <a:gd name="T4" fmla="*/ 14 w 103"/>
                <a:gd name="T5" fmla="*/ 22 h 74"/>
                <a:gd name="T6" fmla="*/ 7 w 103"/>
                <a:gd name="T7" fmla="*/ 25 h 74"/>
                <a:gd name="T8" fmla="*/ 13 w 103"/>
                <a:gd name="T9" fmla="*/ 35 h 74"/>
                <a:gd name="T10" fmla="*/ 13 w 103"/>
                <a:gd name="T11" fmla="*/ 40 h 74"/>
                <a:gd name="T12" fmla="*/ 10 w 103"/>
                <a:gd name="T13" fmla="*/ 48 h 74"/>
                <a:gd name="T14" fmla="*/ 6 w 103"/>
                <a:gd name="T15" fmla="*/ 51 h 74"/>
                <a:gd name="T16" fmla="*/ 3 w 103"/>
                <a:gd name="T17" fmla="*/ 55 h 74"/>
                <a:gd name="T18" fmla="*/ 8 w 103"/>
                <a:gd name="T19" fmla="*/ 65 h 74"/>
                <a:gd name="T20" fmla="*/ 3 w 103"/>
                <a:gd name="T21" fmla="*/ 70 h 74"/>
                <a:gd name="T22" fmla="*/ 10 w 103"/>
                <a:gd name="T23" fmla="*/ 72 h 74"/>
                <a:gd name="T24" fmla="*/ 16 w 103"/>
                <a:gd name="T25" fmla="*/ 66 h 74"/>
                <a:gd name="T26" fmla="*/ 20 w 103"/>
                <a:gd name="T27" fmla="*/ 59 h 74"/>
                <a:gd name="T28" fmla="*/ 28 w 103"/>
                <a:gd name="T29" fmla="*/ 60 h 74"/>
                <a:gd name="T30" fmla="*/ 32 w 103"/>
                <a:gd name="T31" fmla="*/ 62 h 74"/>
                <a:gd name="T32" fmla="*/ 39 w 103"/>
                <a:gd name="T33" fmla="*/ 65 h 74"/>
                <a:gd name="T34" fmla="*/ 40 w 103"/>
                <a:gd name="T35" fmla="*/ 60 h 74"/>
                <a:gd name="T36" fmla="*/ 48 w 103"/>
                <a:gd name="T37" fmla="*/ 54 h 74"/>
                <a:gd name="T38" fmla="*/ 56 w 103"/>
                <a:gd name="T39" fmla="*/ 53 h 74"/>
                <a:gd name="T40" fmla="*/ 56 w 103"/>
                <a:gd name="T41" fmla="*/ 44 h 74"/>
                <a:gd name="T42" fmla="*/ 53 w 103"/>
                <a:gd name="T43" fmla="*/ 39 h 74"/>
                <a:gd name="T44" fmla="*/ 74 w 103"/>
                <a:gd name="T45" fmla="*/ 32 h 74"/>
                <a:gd name="T46" fmla="*/ 85 w 103"/>
                <a:gd name="T47" fmla="*/ 28 h 74"/>
                <a:gd name="T48" fmla="*/ 90 w 103"/>
                <a:gd name="T49" fmla="*/ 15 h 74"/>
                <a:gd name="T50" fmla="*/ 102 w 103"/>
                <a:gd name="T51" fmla="*/ 8 h 74"/>
                <a:gd name="T52" fmla="*/ 96 w 103"/>
                <a:gd name="T53" fmla="*/ 5 h 74"/>
                <a:gd name="T54" fmla="*/ 81 w 103"/>
                <a:gd name="T55" fmla="*/ 18 h 74"/>
                <a:gd name="T56" fmla="*/ 67 w 103"/>
                <a:gd name="T57" fmla="*/ 27 h 74"/>
                <a:gd name="T58" fmla="*/ 58 w 103"/>
                <a:gd name="T59" fmla="*/ 34 h 74"/>
                <a:gd name="T60" fmla="*/ 41 w 103"/>
                <a:gd name="T61" fmla="*/ 36 h 74"/>
                <a:gd name="T62" fmla="*/ 39 w 103"/>
                <a:gd name="T63"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74">
                  <a:moveTo>
                    <a:pt x="39" y="39"/>
                  </a:moveTo>
                  <a:cubicBezTo>
                    <a:pt x="28" y="33"/>
                    <a:pt x="29" y="37"/>
                    <a:pt x="23" y="30"/>
                  </a:cubicBezTo>
                  <a:cubicBezTo>
                    <a:pt x="17" y="24"/>
                    <a:pt x="14" y="22"/>
                    <a:pt x="14" y="22"/>
                  </a:cubicBezTo>
                  <a:cubicBezTo>
                    <a:pt x="7" y="25"/>
                    <a:pt x="7" y="25"/>
                    <a:pt x="7" y="25"/>
                  </a:cubicBezTo>
                  <a:cubicBezTo>
                    <a:pt x="13" y="35"/>
                    <a:pt x="13" y="35"/>
                    <a:pt x="13" y="35"/>
                  </a:cubicBezTo>
                  <a:cubicBezTo>
                    <a:pt x="13" y="35"/>
                    <a:pt x="15" y="38"/>
                    <a:pt x="13" y="40"/>
                  </a:cubicBezTo>
                  <a:cubicBezTo>
                    <a:pt x="12" y="41"/>
                    <a:pt x="12" y="48"/>
                    <a:pt x="10" y="48"/>
                  </a:cubicBezTo>
                  <a:cubicBezTo>
                    <a:pt x="9" y="49"/>
                    <a:pt x="9" y="52"/>
                    <a:pt x="6" y="51"/>
                  </a:cubicBezTo>
                  <a:cubicBezTo>
                    <a:pt x="3" y="51"/>
                    <a:pt x="4" y="52"/>
                    <a:pt x="3" y="55"/>
                  </a:cubicBezTo>
                  <a:cubicBezTo>
                    <a:pt x="2" y="57"/>
                    <a:pt x="11" y="64"/>
                    <a:pt x="8" y="65"/>
                  </a:cubicBezTo>
                  <a:cubicBezTo>
                    <a:pt x="4" y="66"/>
                    <a:pt x="0" y="69"/>
                    <a:pt x="3" y="70"/>
                  </a:cubicBezTo>
                  <a:cubicBezTo>
                    <a:pt x="6" y="71"/>
                    <a:pt x="8" y="74"/>
                    <a:pt x="10" y="72"/>
                  </a:cubicBezTo>
                  <a:cubicBezTo>
                    <a:pt x="13" y="71"/>
                    <a:pt x="18" y="69"/>
                    <a:pt x="16" y="66"/>
                  </a:cubicBezTo>
                  <a:cubicBezTo>
                    <a:pt x="14" y="64"/>
                    <a:pt x="18" y="59"/>
                    <a:pt x="20" y="59"/>
                  </a:cubicBezTo>
                  <a:cubicBezTo>
                    <a:pt x="23" y="59"/>
                    <a:pt x="25" y="59"/>
                    <a:pt x="28" y="60"/>
                  </a:cubicBezTo>
                  <a:cubicBezTo>
                    <a:pt x="31" y="60"/>
                    <a:pt x="30" y="62"/>
                    <a:pt x="32" y="62"/>
                  </a:cubicBezTo>
                  <a:cubicBezTo>
                    <a:pt x="34" y="63"/>
                    <a:pt x="35" y="66"/>
                    <a:pt x="39" y="65"/>
                  </a:cubicBezTo>
                  <a:cubicBezTo>
                    <a:pt x="43" y="64"/>
                    <a:pt x="37" y="62"/>
                    <a:pt x="40" y="60"/>
                  </a:cubicBezTo>
                  <a:cubicBezTo>
                    <a:pt x="43" y="58"/>
                    <a:pt x="46" y="55"/>
                    <a:pt x="48" y="54"/>
                  </a:cubicBezTo>
                  <a:cubicBezTo>
                    <a:pt x="51" y="53"/>
                    <a:pt x="56" y="53"/>
                    <a:pt x="56" y="53"/>
                  </a:cubicBezTo>
                  <a:cubicBezTo>
                    <a:pt x="56" y="44"/>
                    <a:pt x="56" y="44"/>
                    <a:pt x="56" y="44"/>
                  </a:cubicBezTo>
                  <a:cubicBezTo>
                    <a:pt x="56" y="44"/>
                    <a:pt x="53" y="41"/>
                    <a:pt x="53" y="39"/>
                  </a:cubicBezTo>
                  <a:cubicBezTo>
                    <a:pt x="54" y="36"/>
                    <a:pt x="72" y="33"/>
                    <a:pt x="74" y="32"/>
                  </a:cubicBezTo>
                  <a:cubicBezTo>
                    <a:pt x="75" y="31"/>
                    <a:pt x="82" y="32"/>
                    <a:pt x="85" y="28"/>
                  </a:cubicBezTo>
                  <a:cubicBezTo>
                    <a:pt x="87" y="24"/>
                    <a:pt x="88" y="17"/>
                    <a:pt x="90" y="15"/>
                  </a:cubicBezTo>
                  <a:cubicBezTo>
                    <a:pt x="93" y="14"/>
                    <a:pt x="102" y="10"/>
                    <a:pt x="102" y="8"/>
                  </a:cubicBezTo>
                  <a:cubicBezTo>
                    <a:pt x="101" y="7"/>
                    <a:pt x="103" y="0"/>
                    <a:pt x="96" y="5"/>
                  </a:cubicBezTo>
                  <a:cubicBezTo>
                    <a:pt x="90" y="10"/>
                    <a:pt x="90" y="13"/>
                    <a:pt x="81" y="18"/>
                  </a:cubicBezTo>
                  <a:cubicBezTo>
                    <a:pt x="72" y="22"/>
                    <a:pt x="69" y="25"/>
                    <a:pt x="67" y="27"/>
                  </a:cubicBezTo>
                  <a:cubicBezTo>
                    <a:pt x="65" y="29"/>
                    <a:pt x="68" y="34"/>
                    <a:pt x="58" y="34"/>
                  </a:cubicBezTo>
                  <a:cubicBezTo>
                    <a:pt x="47" y="34"/>
                    <a:pt x="41" y="36"/>
                    <a:pt x="41" y="36"/>
                  </a:cubicBezTo>
                  <a:lnTo>
                    <a:pt x="39"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9" name="Freeform 175"/>
            <p:cNvSpPr/>
            <p:nvPr/>
          </p:nvSpPr>
          <p:spPr bwMode="auto">
            <a:xfrm>
              <a:off x="8755063" y="2735263"/>
              <a:ext cx="320675" cy="360363"/>
            </a:xfrm>
            <a:custGeom>
              <a:avLst/>
              <a:gdLst>
                <a:gd name="T0" fmla="*/ 98 w 120"/>
                <a:gd name="T1" fmla="*/ 0 h 135"/>
                <a:gd name="T2" fmla="*/ 91 w 120"/>
                <a:gd name="T3" fmla="*/ 6 h 135"/>
                <a:gd name="T4" fmla="*/ 85 w 120"/>
                <a:gd name="T5" fmla="*/ 12 h 135"/>
                <a:gd name="T6" fmla="*/ 89 w 120"/>
                <a:gd name="T7" fmla="*/ 29 h 135"/>
                <a:gd name="T8" fmla="*/ 92 w 120"/>
                <a:gd name="T9" fmla="*/ 41 h 135"/>
                <a:gd name="T10" fmla="*/ 86 w 120"/>
                <a:gd name="T11" fmla="*/ 45 h 135"/>
                <a:gd name="T12" fmla="*/ 81 w 120"/>
                <a:gd name="T13" fmla="*/ 51 h 135"/>
                <a:gd name="T14" fmla="*/ 78 w 120"/>
                <a:gd name="T15" fmla="*/ 55 h 135"/>
                <a:gd name="T16" fmla="*/ 70 w 120"/>
                <a:gd name="T17" fmla="*/ 48 h 135"/>
                <a:gd name="T18" fmla="*/ 65 w 120"/>
                <a:gd name="T19" fmla="*/ 55 h 135"/>
                <a:gd name="T20" fmla="*/ 63 w 120"/>
                <a:gd name="T21" fmla="*/ 60 h 135"/>
                <a:gd name="T22" fmla="*/ 60 w 120"/>
                <a:gd name="T23" fmla="*/ 66 h 135"/>
                <a:gd name="T24" fmla="*/ 51 w 120"/>
                <a:gd name="T25" fmla="*/ 72 h 135"/>
                <a:gd name="T26" fmla="*/ 49 w 120"/>
                <a:gd name="T27" fmla="*/ 77 h 135"/>
                <a:gd name="T28" fmla="*/ 28 w 120"/>
                <a:gd name="T29" fmla="*/ 79 h 135"/>
                <a:gd name="T30" fmla="*/ 21 w 120"/>
                <a:gd name="T31" fmla="*/ 84 h 135"/>
                <a:gd name="T32" fmla="*/ 18 w 120"/>
                <a:gd name="T33" fmla="*/ 90 h 135"/>
                <a:gd name="T34" fmla="*/ 14 w 120"/>
                <a:gd name="T35" fmla="*/ 99 h 135"/>
                <a:gd name="T36" fmla="*/ 2 w 120"/>
                <a:gd name="T37" fmla="*/ 101 h 135"/>
                <a:gd name="T38" fmla="*/ 6 w 120"/>
                <a:gd name="T39" fmla="*/ 109 h 135"/>
                <a:gd name="T40" fmla="*/ 17 w 120"/>
                <a:gd name="T41" fmla="*/ 115 h 135"/>
                <a:gd name="T42" fmla="*/ 21 w 120"/>
                <a:gd name="T43" fmla="*/ 129 h 135"/>
                <a:gd name="T44" fmla="*/ 21 w 120"/>
                <a:gd name="T45" fmla="*/ 130 h 135"/>
                <a:gd name="T46" fmla="*/ 30 w 120"/>
                <a:gd name="T47" fmla="*/ 120 h 135"/>
                <a:gd name="T48" fmla="*/ 36 w 120"/>
                <a:gd name="T49" fmla="*/ 100 h 135"/>
                <a:gd name="T50" fmla="*/ 46 w 120"/>
                <a:gd name="T51" fmla="*/ 103 h 135"/>
                <a:gd name="T52" fmla="*/ 55 w 120"/>
                <a:gd name="T53" fmla="*/ 93 h 135"/>
                <a:gd name="T54" fmla="*/ 58 w 120"/>
                <a:gd name="T55" fmla="*/ 93 h 135"/>
                <a:gd name="T56" fmla="*/ 65 w 120"/>
                <a:gd name="T57" fmla="*/ 98 h 135"/>
                <a:gd name="T58" fmla="*/ 78 w 120"/>
                <a:gd name="T59" fmla="*/ 90 h 135"/>
                <a:gd name="T60" fmla="*/ 77 w 120"/>
                <a:gd name="T61" fmla="*/ 81 h 135"/>
                <a:gd name="T62" fmla="*/ 84 w 120"/>
                <a:gd name="T63" fmla="*/ 78 h 135"/>
                <a:gd name="T64" fmla="*/ 91 w 120"/>
                <a:gd name="T65" fmla="*/ 84 h 135"/>
                <a:gd name="T66" fmla="*/ 112 w 120"/>
                <a:gd name="T67" fmla="*/ 80 h 135"/>
                <a:gd name="T68" fmla="*/ 108 w 120"/>
                <a:gd name="T69" fmla="*/ 67 h 135"/>
                <a:gd name="T70" fmla="*/ 111 w 120"/>
                <a:gd name="T71" fmla="*/ 61 h 135"/>
                <a:gd name="T72" fmla="*/ 108 w 120"/>
                <a:gd name="T73" fmla="*/ 42 h 135"/>
                <a:gd name="T74" fmla="*/ 117 w 120"/>
                <a:gd name="T75" fmla="*/ 33 h 135"/>
                <a:gd name="T76" fmla="*/ 117 w 120"/>
                <a:gd name="T77" fmla="*/ 27 h 135"/>
                <a:gd name="T78" fmla="*/ 109 w 120"/>
                <a:gd name="T79" fmla="*/ 11 h 135"/>
                <a:gd name="T80" fmla="*/ 101 w 120"/>
                <a:gd name="T81" fmla="*/ 4 h 135"/>
                <a:gd name="T82" fmla="*/ 98 w 120"/>
                <a:gd name="T8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135">
                  <a:moveTo>
                    <a:pt x="98" y="0"/>
                  </a:moveTo>
                  <a:cubicBezTo>
                    <a:pt x="97" y="1"/>
                    <a:pt x="93" y="4"/>
                    <a:pt x="91" y="6"/>
                  </a:cubicBezTo>
                  <a:cubicBezTo>
                    <a:pt x="88" y="8"/>
                    <a:pt x="85" y="8"/>
                    <a:pt x="85" y="12"/>
                  </a:cubicBezTo>
                  <a:cubicBezTo>
                    <a:pt x="85" y="17"/>
                    <a:pt x="90" y="22"/>
                    <a:pt x="89" y="29"/>
                  </a:cubicBezTo>
                  <a:cubicBezTo>
                    <a:pt x="87" y="35"/>
                    <a:pt x="97" y="40"/>
                    <a:pt x="92" y="41"/>
                  </a:cubicBezTo>
                  <a:cubicBezTo>
                    <a:pt x="87" y="43"/>
                    <a:pt x="88" y="44"/>
                    <a:pt x="86" y="45"/>
                  </a:cubicBezTo>
                  <a:cubicBezTo>
                    <a:pt x="83" y="47"/>
                    <a:pt x="81" y="51"/>
                    <a:pt x="81" y="51"/>
                  </a:cubicBezTo>
                  <a:cubicBezTo>
                    <a:pt x="81" y="51"/>
                    <a:pt x="84" y="60"/>
                    <a:pt x="78" y="55"/>
                  </a:cubicBezTo>
                  <a:cubicBezTo>
                    <a:pt x="71" y="50"/>
                    <a:pt x="71" y="48"/>
                    <a:pt x="70" y="48"/>
                  </a:cubicBezTo>
                  <a:cubicBezTo>
                    <a:pt x="68" y="48"/>
                    <a:pt x="67" y="54"/>
                    <a:pt x="65" y="55"/>
                  </a:cubicBezTo>
                  <a:cubicBezTo>
                    <a:pt x="63" y="56"/>
                    <a:pt x="64" y="58"/>
                    <a:pt x="63" y="60"/>
                  </a:cubicBezTo>
                  <a:cubicBezTo>
                    <a:pt x="62" y="61"/>
                    <a:pt x="68" y="62"/>
                    <a:pt x="60" y="66"/>
                  </a:cubicBezTo>
                  <a:cubicBezTo>
                    <a:pt x="51" y="69"/>
                    <a:pt x="50" y="70"/>
                    <a:pt x="51" y="72"/>
                  </a:cubicBezTo>
                  <a:cubicBezTo>
                    <a:pt x="51" y="73"/>
                    <a:pt x="64" y="76"/>
                    <a:pt x="49" y="77"/>
                  </a:cubicBezTo>
                  <a:cubicBezTo>
                    <a:pt x="34" y="78"/>
                    <a:pt x="33" y="78"/>
                    <a:pt x="28" y="79"/>
                  </a:cubicBezTo>
                  <a:cubicBezTo>
                    <a:pt x="23" y="79"/>
                    <a:pt x="23" y="81"/>
                    <a:pt x="21" y="84"/>
                  </a:cubicBezTo>
                  <a:cubicBezTo>
                    <a:pt x="18" y="86"/>
                    <a:pt x="20" y="88"/>
                    <a:pt x="18" y="90"/>
                  </a:cubicBezTo>
                  <a:cubicBezTo>
                    <a:pt x="16" y="91"/>
                    <a:pt x="20" y="100"/>
                    <a:pt x="14" y="99"/>
                  </a:cubicBezTo>
                  <a:cubicBezTo>
                    <a:pt x="8" y="98"/>
                    <a:pt x="3" y="99"/>
                    <a:pt x="2" y="101"/>
                  </a:cubicBezTo>
                  <a:cubicBezTo>
                    <a:pt x="1" y="102"/>
                    <a:pt x="0" y="106"/>
                    <a:pt x="6" y="109"/>
                  </a:cubicBezTo>
                  <a:cubicBezTo>
                    <a:pt x="12" y="112"/>
                    <a:pt x="19" y="112"/>
                    <a:pt x="17" y="115"/>
                  </a:cubicBezTo>
                  <a:cubicBezTo>
                    <a:pt x="15" y="118"/>
                    <a:pt x="20" y="128"/>
                    <a:pt x="21" y="129"/>
                  </a:cubicBezTo>
                  <a:cubicBezTo>
                    <a:pt x="21" y="130"/>
                    <a:pt x="18" y="133"/>
                    <a:pt x="21" y="130"/>
                  </a:cubicBezTo>
                  <a:cubicBezTo>
                    <a:pt x="25" y="127"/>
                    <a:pt x="26" y="135"/>
                    <a:pt x="30" y="120"/>
                  </a:cubicBezTo>
                  <a:cubicBezTo>
                    <a:pt x="33" y="105"/>
                    <a:pt x="26" y="98"/>
                    <a:pt x="36" y="100"/>
                  </a:cubicBezTo>
                  <a:cubicBezTo>
                    <a:pt x="46" y="103"/>
                    <a:pt x="44" y="105"/>
                    <a:pt x="46" y="103"/>
                  </a:cubicBezTo>
                  <a:cubicBezTo>
                    <a:pt x="48" y="100"/>
                    <a:pt x="54" y="97"/>
                    <a:pt x="55" y="93"/>
                  </a:cubicBezTo>
                  <a:cubicBezTo>
                    <a:pt x="55" y="90"/>
                    <a:pt x="56" y="90"/>
                    <a:pt x="58" y="93"/>
                  </a:cubicBezTo>
                  <a:cubicBezTo>
                    <a:pt x="61" y="95"/>
                    <a:pt x="59" y="98"/>
                    <a:pt x="65" y="98"/>
                  </a:cubicBezTo>
                  <a:cubicBezTo>
                    <a:pt x="70" y="98"/>
                    <a:pt x="78" y="94"/>
                    <a:pt x="78" y="90"/>
                  </a:cubicBezTo>
                  <a:cubicBezTo>
                    <a:pt x="77" y="87"/>
                    <a:pt x="79" y="82"/>
                    <a:pt x="77" y="81"/>
                  </a:cubicBezTo>
                  <a:cubicBezTo>
                    <a:pt x="76" y="80"/>
                    <a:pt x="80" y="76"/>
                    <a:pt x="84" y="78"/>
                  </a:cubicBezTo>
                  <a:cubicBezTo>
                    <a:pt x="89" y="80"/>
                    <a:pt x="86" y="83"/>
                    <a:pt x="91" y="84"/>
                  </a:cubicBezTo>
                  <a:cubicBezTo>
                    <a:pt x="96" y="84"/>
                    <a:pt x="114" y="84"/>
                    <a:pt x="112" y="80"/>
                  </a:cubicBezTo>
                  <a:cubicBezTo>
                    <a:pt x="109" y="76"/>
                    <a:pt x="110" y="69"/>
                    <a:pt x="108" y="67"/>
                  </a:cubicBezTo>
                  <a:cubicBezTo>
                    <a:pt x="106" y="64"/>
                    <a:pt x="111" y="69"/>
                    <a:pt x="111" y="61"/>
                  </a:cubicBezTo>
                  <a:cubicBezTo>
                    <a:pt x="111" y="53"/>
                    <a:pt x="109" y="53"/>
                    <a:pt x="108" y="42"/>
                  </a:cubicBezTo>
                  <a:cubicBezTo>
                    <a:pt x="108" y="31"/>
                    <a:pt x="117" y="35"/>
                    <a:pt x="117" y="33"/>
                  </a:cubicBezTo>
                  <a:cubicBezTo>
                    <a:pt x="117" y="30"/>
                    <a:pt x="120" y="34"/>
                    <a:pt x="117" y="27"/>
                  </a:cubicBezTo>
                  <a:cubicBezTo>
                    <a:pt x="114" y="20"/>
                    <a:pt x="111" y="12"/>
                    <a:pt x="109" y="11"/>
                  </a:cubicBezTo>
                  <a:cubicBezTo>
                    <a:pt x="107" y="9"/>
                    <a:pt x="101" y="4"/>
                    <a:pt x="101" y="4"/>
                  </a:cubicBezTo>
                  <a:lnTo>
                    <a:pt x="9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0" name="Freeform 176"/>
            <p:cNvSpPr/>
            <p:nvPr/>
          </p:nvSpPr>
          <p:spPr bwMode="auto">
            <a:xfrm>
              <a:off x="8555038" y="3227388"/>
              <a:ext cx="61913" cy="95250"/>
            </a:xfrm>
            <a:custGeom>
              <a:avLst/>
              <a:gdLst>
                <a:gd name="T0" fmla="*/ 15 w 23"/>
                <a:gd name="T1" fmla="*/ 0 h 36"/>
                <a:gd name="T2" fmla="*/ 5 w 23"/>
                <a:gd name="T3" fmla="*/ 11 h 36"/>
                <a:gd name="T4" fmla="*/ 13 w 23"/>
                <a:gd name="T5" fmla="*/ 34 h 36"/>
                <a:gd name="T6" fmla="*/ 16 w 23"/>
                <a:gd name="T7" fmla="*/ 29 h 36"/>
                <a:gd name="T8" fmla="*/ 20 w 23"/>
                <a:gd name="T9" fmla="*/ 24 h 36"/>
                <a:gd name="T10" fmla="*/ 21 w 23"/>
                <a:gd name="T11" fmla="*/ 17 h 36"/>
                <a:gd name="T12" fmla="*/ 20 w 23"/>
                <a:gd name="T13" fmla="*/ 10 h 36"/>
                <a:gd name="T14" fmla="*/ 15 w 23"/>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6">
                  <a:moveTo>
                    <a:pt x="15" y="0"/>
                  </a:moveTo>
                  <a:cubicBezTo>
                    <a:pt x="8" y="4"/>
                    <a:pt x="0" y="4"/>
                    <a:pt x="5" y="11"/>
                  </a:cubicBezTo>
                  <a:cubicBezTo>
                    <a:pt x="11" y="17"/>
                    <a:pt x="15" y="36"/>
                    <a:pt x="13" y="34"/>
                  </a:cubicBezTo>
                  <a:cubicBezTo>
                    <a:pt x="12" y="32"/>
                    <a:pt x="13" y="33"/>
                    <a:pt x="16" y="29"/>
                  </a:cubicBezTo>
                  <a:cubicBezTo>
                    <a:pt x="19" y="26"/>
                    <a:pt x="22" y="26"/>
                    <a:pt x="20" y="24"/>
                  </a:cubicBezTo>
                  <a:cubicBezTo>
                    <a:pt x="18" y="22"/>
                    <a:pt x="19" y="19"/>
                    <a:pt x="21" y="17"/>
                  </a:cubicBezTo>
                  <a:cubicBezTo>
                    <a:pt x="23" y="15"/>
                    <a:pt x="22" y="15"/>
                    <a:pt x="20" y="10"/>
                  </a:cubicBezTo>
                  <a:cubicBezTo>
                    <a:pt x="19" y="5"/>
                    <a:pt x="15"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1" name="Freeform 177"/>
            <p:cNvSpPr/>
            <p:nvPr/>
          </p:nvSpPr>
          <p:spPr bwMode="auto">
            <a:xfrm>
              <a:off x="8667750" y="3227388"/>
              <a:ext cx="50800" cy="42863"/>
            </a:xfrm>
            <a:custGeom>
              <a:avLst/>
              <a:gdLst>
                <a:gd name="T0" fmla="*/ 1 w 19"/>
                <a:gd name="T1" fmla="*/ 12 h 16"/>
                <a:gd name="T2" fmla="*/ 17 w 19"/>
                <a:gd name="T3" fmla="*/ 11 h 16"/>
                <a:gd name="T4" fmla="*/ 14 w 19"/>
                <a:gd name="T5" fmla="*/ 3 h 16"/>
                <a:gd name="T6" fmla="*/ 4 w 19"/>
                <a:gd name="T7" fmla="*/ 10 h 16"/>
                <a:gd name="T8" fmla="*/ 1 w 19"/>
                <a:gd name="T9" fmla="*/ 12 h 16"/>
              </a:gdLst>
              <a:ahLst/>
              <a:cxnLst>
                <a:cxn ang="0">
                  <a:pos x="T0" y="T1"/>
                </a:cxn>
                <a:cxn ang="0">
                  <a:pos x="T2" y="T3"/>
                </a:cxn>
                <a:cxn ang="0">
                  <a:pos x="T4" y="T5"/>
                </a:cxn>
                <a:cxn ang="0">
                  <a:pos x="T6" y="T7"/>
                </a:cxn>
                <a:cxn ang="0">
                  <a:pos x="T8" y="T9"/>
                </a:cxn>
              </a:cxnLst>
              <a:rect l="0" t="0" r="r" b="b"/>
              <a:pathLst>
                <a:path w="19" h="16">
                  <a:moveTo>
                    <a:pt x="1" y="12"/>
                  </a:moveTo>
                  <a:cubicBezTo>
                    <a:pt x="0" y="13"/>
                    <a:pt x="19" y="16"/>
                    <a:pt x="17" y="11"/>
                  </a:cubicBezTo>
                  <a:cubicBezTo>
                    <a:pt x="14" y="7"/>
                    <a:pt x="19" y="6"/>
                    <a:pt x="14" y="3"/>
                  </a:cubicBezTo>
                  <a:cubicBezTo>
                    <a:pt x="10" y="0"/>
                    <a:pt x="4" y="10"/>
                    <a:pt x="4" y="10"/>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2" name="Freeform 178"/>
            <p:cNvSpPr/>
            <p:nvPr/>
          </p:nvSpPr>
          <p:spPr bwMode="auto">
            <a:xfrm>
              <a:off x="8758238" y="3179763"/>
              <a:ext cx="23813" cy="23813"/>
            </a:xfrm>
            <a:custGeom>
              <a:avLst/>
              <a:gdLst>
                <a:gd name="T0" fmla="*/ 3 w 9"/>
                <a:gd name="T1" fmla="*/ 9 h 9"/>
                <a:gd name="T2" fmla="*/ 9 w 9"/>
                <a:gd name="T3" fmla="*/ 5 h 9"/>
                <a:gd name="T4" fmla="*/ 3 w 9"/>
                <a:gd name="T5" fmla="*/ 1 h 9"/>
                <a:gd name="T6" fmla="*/ 3 w 9"/>
                <a:gd name="T7" fmla="*/ 9 h 9"/>
              </a:gdLst>
              <a:ahLst/>
              <a:cxnLst>
                <a:cxn ang="0">
                  <a:pos x="T0" y="T1"/>
                </a:cxn>
                <a:cxn ang="0">
                  <a:pos x="T2" y="T3"/>
                </a:cxn>
                <a:cxn ang="0">
                  <a:pos x="T4" y="T5"/>
                </a:cxn>
                <a:cxn ang="0">
                  <a:pos x="T6" y="T7"/>
                </a:cxn>
              </a:cxnLst>
              <a:rect l="0" t="0" r="r" b="b"/>
              <a:pathLst>
                <a:path w="9" h="9">
                  <a:moveTo>
                    <a:pt x="3" y="9"/>
                  </a:moveTo>
                  <a:cubicBezTo>
                    <a:pt x="4" y="9"/>
                    <a:pt x="9" y="8"/>
                    <a:pt x="9" y="5"/>
                  </a:cubicBezTo>
                  <a:cubicBezTo>
                    <a:pt x="9" y="3"/>
                    <a:pt x="5" y="0"/>
                    <a:pt x="3" y="1"/>
                  </a:cubicBezTo>
                  <a:cubicBezTo>
                    <a:pt x="0" y="2"/>
                    <a:pt x="3" y="9"/>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3" name="Freeform 179"/>
            <p:cNvSpPr/>
            <p:nvPr/>
          </p:nvSpPr>
          <p:spPr bwMode="auto">
            <a:xfrm>
              <a:off x="8763000" y="3136901"/>
              <a:ext cx="49213" cy="34925"/>
            </a:xfrm>
            <a:custGeom>
              <a:avLst/>
              <a:gdLst>
                <a:gd name="T0" fmla="*/ 16 w 18"/>
                <a:gd name="T1" fmla="*/ 13 h 13"/>
                <a:gd name="T2" fmla="*/ 4 w 18"/>
                <a:gd name="T3" fmla="*/ 9 h 13"/>
                <a:gd name="T4" fmla="*/ 6 w 18"/>
                <a:gd name="T5" fmla="*/ 2 h 13"/>
                <a:gd name="T6" fmla="*/ 16 w 18"/>
                <a:gd name="T7" fmla="*/ 5 h 13"/>
                <a:gd name="T8" fmla="*/ 16 w 18"/>
                <a:gd name="T9" fmla="*/ 13 h 13"/>
              </a:gdLst>
              <a:ahLst/>
              <a:cxnLst>
                <a:cxn ang="0">
                  <a:pos x="T0" y="T1"/>
                </a:cxn>
                <a:cxn ang="0">
                  <a:pos x="T2" y="T3"/>
                </a:cxn>
                <a:cxn ang="0">
                  <a:pos x="T4" y="T5"/>
                </a:cxn>
                <a:cxn ang="0">
                  <a:pos x="T6" y="T7"/>
                </a:cxn>
                <a:cxn ang="0">
                  <a:pos x="T8" y="T9"/>
                </a:cxn>
              </a:cxnLst>
              <a:rect l="0" t="0" r="r" b="b"/>
              <a:pathLst>
                <a:path w="18" h="13">
                  <a:moveTo>
                    <a:pt x="16" y="13"/>
                  </a:moveTo>
                  <a:cubicBezTo>
                    <a:pt x="13" y="12"/>
                    <a:pt x="9" y="13"/>
                    <a:pt x="4" y="9"/>
                  </a:cubicBezTo>
                  <a:cubicBezTo>
                    <a:pt x="0" y="5"/>
                    <a:pt x="5" y="3"/>
                    <a:pt x="6" y="2"/>
                  </a:cubicBezTo>
                  <a:cubicBezTo>
                    <a:pt x="6" y="0"/>
                    <a:pt x="18" y="4"/>
                    <a:pt x="16" y="5"/>
                  </a:cubicBezTo>
                  <a:cubicBezTo>
                    <a:pt x="15" y="6"/>
                    <a:pt x="16" y="13"/>
                    <a:pt x="1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4" name="Freeform 180"/>
            <p:cNvSpPr/>
            <p:nvPr/>
          </p:nvSpPr>
          <p:spPr bwMode="auto">
            <a:xfrm>
              <a:off x="8605838" y="3408363"/>
              <a:ext cx="136525" cy="168275"/>
            </a:xfrm>
            <a:custGeom>
              <a:avLst/>
              <a:gdLst>
                <a:gd name="T0" fmla="*/ 19 w 51"/>
                <a:gd name="T1" fmla="*/ 38 h 63"/>
                <a:gd name="T2" fmla="*/ 19 w 51"/>
                <a:gd name="T3" fmla="*/ 29 h 63"/>
                <a:gd name="T4" fmla="*/ 28 w 51"/>
                <a:gd name="T5" fmla="*/ 22 h 63"/>
                <a:gd name="T6" fmla="*/ 20 w 51"/>
                <a:gd name="T7" fmla="*/ 5 h 63"/>
                <a:gd name="T8" fmla="*/ 12 w 51"/>
                <a:gd name="T9" fmla="*/ 2 h 63"/>
                <a:gd name="T10" fmla="*/ 3 w 51"/>
                <a:gd name="T11" fmla="*/ 14 h 63"/>
                <a:gd name="T12" fmla="*/ 2 w 51"/>
                <a:gd name="T13" fmla="*/ 21 h 63"/>
                <a:gd name="T14" fmla="*/ 1 w 51"/>
                <a:gd name="T15" fmla="*/ 25 h 63"/>
                <a:gd name="T16" fmla="*/ 9 w 51"/>
                <a:gd name="T17" fmla="*/ 34 h 63"/>
                <a:gd name="T18" fmla="*/ 7 w 51"/>
                <a:gd name="T19" fmla="*/ 41 h 63"/>
                <a:gd name="T20" fmla="*/ 14 w 51"/>
                <a:gd name="T21" fmla="*/ 47 h 63"/>
                <a:gd name="T22" fmla="*/ 12 w 51"/>
                <a:gd name="T23" fmla="*/ 53 h 63"/>
                <a:gd name="T24" fmla="*/ 12 w 51"/>
                <a:gd name="T25" fmla="*/ 55 h 63"/>
                <a:gd name="T26" fmla="*/ 24 w 51"/>
                <a:gd name="T27" fmla="*/ 62 h 63"/>
                <a:gd name="T28" fmla="*/ 19 w 51"/>
                <a:gd name="T29" fmla="*/ 54 h 63"/>
                <a:gd name="T30" fmla="*/ 27 w 51"/>
                <a:gd name="T31" fmla="*/ 50 h 63"/>
                <a:gd name="T32" fmla="*/ 47 w 51"/>
                <a:gd name="T33" fmla="*/ 63 h 63"/>
                <a:gd name="T34" fmla="*/ 49 w 51"/>
                <a:gd name="T35" fmla="*/ 59 h 63"/>
                <a:gd name="T36" fmla="*/ 48 w 51"/>
                <a:gd name="T37" fmla="*/ 50 h 63"/>
                <a:gd name="T38" fmla="*/ 44 w 51"/>
                <a:gd name="T39" fmla="*/ 48 h 63"/>
                <a:gd name="T40" fmla="*/ 34 w 51"/>
                <a:gd name="T41" fmla="*/ 45 h 63"/>
                <a:gd name="T42" fmla="*/ 27 w 51"/>
                <a:gd name="T43" fmla="*/ 44 h 63"/>
                <a:gd name="T44" fmla="*/ 19 w 51"/>
                <a:gd name="T45"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3">
                  <a:moveTo>
                    <a:pt x="19" y="38"/>
                  </a:moveTo>
                  <a:cubicBezTo>
                    <a:pt x="17" y="35"/>
                    <a:pt x="15" y="32"/>
                    <a:pt x="19" y="29"/>
                  </a:cubicBezTo>
                  <a:cubicBezTo>
                    <a:pt x="24" y="26"/>
                    <a:pt x="30" y="27"/>
                    <a:pt x="28" y="22"/>
                  </a:cubicBezTo>
                  <a:cubicBezTo>
                    <a:pt x="26" y="19"/>
                    <a:pt x="20" y="7"/>
                    <a:pt x="20" y="5"/>
                  </a:cubicBezTo>
                  <a:cubicBezTo>
                    <a:pt x="20" y="4"/>
                    <a:pt x="13" y="0"/>
                    <a:pt x="12" y="2"/>
                  </a:cubicBezTo>
                  <a:cubicBezTo>
                    <a:pt x="10" y="4"/>
                    <a:pt x="3" y="14"/>
                    <a:pt x="3" y="14"/>
                  </a:cubicBezTo>
                  <a:cubicBezTo>
                    <a:pt x="2" y="21"/>
                    <a:pt x="2" y="21"/>
                    <a:pt x="2" y="21"/>
                  </a:cubicBezTo>
                  <a:cubicBezTo>
                    <a:pt x="2" y="21"/>
                    <a:pt x="2" y="24"/>
                    <a:pt x="1" y="25"/>
                  </a:cubicBezTo>
                  <a:cubicBezTo>
                    <a:pt x="0" y="27"/>
                    <a:pt x="6" y="33"/>
                    <a:pt x="9" y="34"/>
                  </a:cubicBezTo>
                  <a:cubicBezTo>
                    <a:pt x="12" y="36"/>
                    <a:pt x="6" y="38"/>
                    <a:pt x="7" y="41"/>
                  </a:cubicBezTo>
                  <a:cubicBezTo>
                    <a:pt x="8" y="43"/>
                    <a:pt x="14" y="47"/>
                    <a:pt x="14" y="47"/>
                  </a:cubicBezTo>
                  <a:cubicBezTo>
                    <a:pt x="12" y="53"/>
                    <a:pt x="12" y="53"/>
                    <a:pt x="12" y="53"/>
                  </a:cubicBezTo>
                  <a:cubicBezTo>
                    <a:pt x="12" y="53"/>
                    <a:pt x="5" y="53"/>
                    <a:pt x="12" y="55"/>
                  </a:cubicBezTo>
                  <a:cubicBezTo>
                    <a:pt x="19" y="58"/>
                    <a:pt x="24" y="63"/>
                    <a:pt x="24" y="62"/>
                  </a:cubicBezTo>
                  <a:cubicBezTo>
                    <a:pt x="23" y="61"/>
                    <a:pt x="19" y="54"/>
                    <a:pt x="19" y="54"/>
                  </a:cubicBezTo>
                  <a:cubicBezTo>
                    <a:pt x="27" y="50"/>
                    <a:pt x="27" y="50"/>
                    <a:pt x="27" y="50"/>
                  </a:cubicBezTo>
                  <a:cubicBezTo>
                    <a:pt x="47" y="63"/>
                    <a:pt x="47" y="63"/>
                    <a:pt x="47" y="63"/>
                  </a:cubicBezTo>
                  <a:cubicBezTo>
                    <a:pt x="47" y="63"/>
                    <a:pt x="47" y="60"/>
                    <a:pt x="49" y="59"/>
                  </a:cubicBezTo>
                  <a:cubicBezTo>
                    <a:pt x="51" y="57"/>
                    <a:pt x="48" y="50"/>
                    <a:pt x="48" y="50"/>
                  </a:cubicBezTo>
                  <a:cubicBezTo>
                    <a:pt x="48" y="50"/>
                    <a:pt x="51" y="49"/>
                    <a:pt x="44" y="48"/>
                  </a:cubicBezTo>
                  <a:cubicBezTo>
                    <a:pt x="37" y="46"/>
                    <a:pt x="37" y="45"/>
                    <a:pt x="34" y="45"/>
                  </a:cubicBezTo>
                  <a:cubicBezTo>
                    <a:pt x="32" y="45"/>
                    <a:pt x="31" y="47"/>
                    <a:pt x="27" y="44"/>
                  </a:cubicBezTo>
                  <a:cubicBezTo>
                    <a:pt x="24" y="42"/>
                    <a:pt x="19" y="38"/>
                    <a:pt x="19"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5" name="Freeform 181"/>
            <p:cNvSpPr/>
            <p:nvPr/>
          </p:nvSpPr>
          <p:spPr bwMode="auto">
            <a:xfrm>
              <a:off x="8680450" y="3641726"/>
              <a:ext cx="168275" cy="111125"/>
            </a:xfrm>
            <a:custGeom>
              <a:avLst/>
              <a:gdLst>
                <a:gd name="T0" fmla="*/ 44 w 63"/>
                <a:gd name="T1" fmla="*/ 0 h 42"/>
                <a:gd name="T2" fmla="*/ 31 w 63"/>
                <a:gd name="T3" fmla="*/ 13 h 42"/>
                <a:gd name="T4" fmla="*/ 23 w 63"/>
                <a:gd name="T5" fmla="*/ 11 h 42"/>
                <a:gd name="T6" fmla="*/ 14 w 63"/>
                <a:gd name="T7" fmla="*/ 14 h 42"/>
                <a:gd name="T8" fmla="*/ 13 w 63"/>
                <a:gd name="T9" fmla="*/ 20 h 42"/>
                <a:gd name="T10" fmla="*/ 6 w 63"/>
                <a:gd name="T11" fmla="*/ 29 h 42"/>
                <a:gd name="T12" fmla="*/ 26 w 63"/>
                <a:gd name="T13" fmla="*/ 26 h 42"/>
                <a:gd name="T14" fmla="*/ 35 w 63"/>
                <a:gd name="T15" fmla="*/ 29 h 42"/>
                <a:gd name="T16" fmla="*/ 43 w 63"/>
                <a:gd name="T17" fmla="*/ 39 h 42"/>
                <a:gd name="T18" fmla="*/ 53 w 63"/>
                <a:gd name="T19" fmla="*/ 40 h 42"/>
                <a:gd name="T20" fmla="*/ 52 w 63"/>
                <a:gd name="T21" fmla="*/ 30 h 42"/>
                <a:gd name="T22" fmla="*/ 61 w 63"/>
                <a:gd name="T23" fmla="*/ 25 h 42"/>
                <a:gd name="T24" fmla="*/ 62 w 63"/>
                <a:gd name="T25" fmla="*/ 15 h 42"/>
                <a:gd name="T26" fmla="*/ 54 w 63"/>
                <a:gd name="T27" fmla="*/ 7 h 42"/>
                <a:gd name="T28" fmla="*/ 44 w 63"/>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42">
                  <a:moveTo>
                    <a:pt x="44" y="0"/>
                  </a:moveTo>
                  <a:cubicBezTo>
                    <a:pt x="38" y="5"/>
                    <a:pt x="38" y="15"/>
                    <a:pt x="31" y="13"/>
                  </a:cubicBezTo>
                  <a:cubicBezTo>
                    <a:pt x="23" y="11"/>
                    <a:pt x="33" y="14"/>
                    <a:pt x="23" y="11"/>
                  </a:cubicBezTo>
                  <a:cubicBezTo>
                    <a:pt x="14" y="8"/>
                    <a:pt x="16" y="11"/>
                    <a:pt x="14" y="14"/>
                  </a:cubicBezTo>
                  <a:cubicBezTo>
                    <a:pt x="12" y="16"/>
                    <a:pt x="13" y="20"/>
                    <a:pt x="13" y="20"/>
                  </a:cubicBezTo>
                  <a:cubicBezTo>
                    <a:pt x="13" y="20"/>
                    <a:pt x="0" y="29"/>
                    <a:pt x="6" y="29"/>
                  </a:cubicBezTo>
                  <a:cubicBezTo>
                    <a:pt x="12" y="28"/>
                    <a:pt x="18" y="27"/>
                    <a:pt x="26" y="26"/>
                  </a:cubicBezTo>
                  <a:cubicBezTo>
                    <a:pt x="35" y="24"/>
                    <a:pt x="38" y="27"/>
                    <a:pt x="35" y="29"/>
                  </a:cubicBezTo>
                  <a:cubicBezTo>
                    <a:pt x="33" y="30"/>
                    <a:pt x="38" y="37"/>
                    <a:pt x="43" y="39"/>
                  </a:cubicBezTo>
                  <a:cubicBezTo>
                    <a:pt x="47" y="40"/>
                    <a:pt x="54" y="42"/>
                    <a:pt x="53" y="40"/>
                  </a:cubicBezTo>
                  <a:cubicBezTo>
                    <a:pt x="53" y="37"/>
                    <a:pt x="52" y="35"/>
                    <a:pt x="52" y="30"/>
                  </a:cubicBezTo>
                  <a:cubicBezTo>
                    <a:pt x="51" y="26"/>
                    <a:pt x="61" y="25"/>
                    <a:pt x="61" y="25"/>
                  </a:cubicBezTo>
                  <a:cubicBezTo>
                    <a:pt x="61" y="25"/>
                    <a:pt x="63" y="16"/>
                    <a:pt x="62" y="15"/>
                  </a:cubicBezTo>
                  <a:cubicBezTo>
                    <a:pt x="60" y="14"/>
                    <a:pt x="56" y="9"/>
                    <a:pt x="54" y="7"/>
                  </a:cubicBezTo>
                  <a:cubicBezTo>
                    <a:pt x="52" y="4"/>
                    <a:pt x="44"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6" name="Freeform 182"/>
            <p:cNvSpPr/>
            <p:nvPr/>
          </p:nvSpPr>
          <p:spPr bwMode="auto">
            <a:xfrm>
              <a:off x="8366125" y="3705226"/>
              <a:ext cx="298450" cy="274638"/>
            </a:xfrm>
            <a:custGeom>
              <a:avLst/>
              <a:gdLst>
                <a:gd name="T0" fmla="*/ 94 w 112"/>
                <a:gd name="T1" fmla="*/ 29 h 103"/>
                <a:gd name="T2" fmla="*/ 97 w 112"/>
                <a:gd name="T3" fmla="*/ 42 h 103"/>
                <a:gd name="T4" fmla="*/ 107 w 112"/>
                <a:gd name="T5" fmla="*/ 51 h 103"/>
                <a:gd name="T6" fmla="*/ 102 w 112"/>
                <a:gd name="T7" fmla="*/ 58 h 103"/>
                <a:gd name="T8" fmla="*/ 94 w 112"/>
                <a:gd name="T9" fmla="*/ 67 h 103"/>
                <a:gd name="T10" fmla="*/ 99 w 112"/>
                <a:gd name="T11" fmla="*/ 83 h 103"/>
                <a:gd name="T12" fmla="*/ 91 w 112"/>
                <a:gd name="T13" fmla="*/ 84 h 103"/>
                <a:gd name="T14" fmla="*/ 89 w 112"/>
                <a:gd name="T15" fmla="*/ 88 h 103"/>
                <a:gd name="T16" fmla="*/ 91 w 112"/>
                <a:gd name="T17" fmla="*/ 100 h 103"/>
                <a:gd name="T18" fmla="*/ 82 w 112"/>
                <a:gd name="T19" fmla="*/ 101 h 103"/>
                <a:gd name="T20" fmla="*/ 65 w 112"/>
                <a:gd name="T21" fmla="*/ 101 h 103"/>
                <a:gd name="T22" fmla="*/ 49 w 112"/>
                <a:gd name="T23" fmla="*/ 96 h 103"/>
                <a:gd name="T24" fmla="*/ 36 w 112"/>
                <a:gd name="T25" fmla="*/ 95 h 103"/>
                <a:gd name="T26" fmla="*/ 22 w 112"/>
                <a:gd name="T27" fmla="*/ 88 h 103"/>
                <a:gd name="T28" fmla="*/ 9 w 112"/>
                <a:gd name="T29" fmla="*/ 81 h 103"/>
                <a:gd name="T30" fmla="*/ 2 w 112"/>
                <a:gd name="T31" fmla="*/ 67 h 103"/>
                <a:gd name="T32" fmla="*/ 9 w 112"/>
                <a:gd name="T33" fmla="*/ 47 h 103"/>
                <a:gd name="T34" fmla="*/ 23 w 112"/>
                <a:gd name="T35" fmla="*/ 57 h 103"/>
                <a:gd name="T36" fmla="*/ 37 w 112"/>
                <a:gd name="T37" fmla="*/ 43 h 103"/>
                <a:gd name="T38" fmla="*/ 56 w 112"/>
                <a:gd name="T39" fmla="*/ 30 h 103"/>
                <a:gd name="T40" fmla="*/ 61 w 112"/>
                <a:gd name="T41" fmla="*/ 27 h 103"/>
                <a:gd name="T42" fmla="*/ 65 w 112"/>
                <a:gd name="T43" fmla="*/ 15 h 103"/>
                <a:gd name="T44" fmla="*/ 76 w 112"/>
                <a:gd name="T45" fmla="*/ 3 h 103"/>
                <a:gd name="T46" fmla="*/ 102 w 112"/>
                <a:gd name="T47" fmla="*/ 15 h 103"/>
                <a:gd name="T48" fmla="*/ 94 w 112"/>
                <a:gd name="T49" fmla="*/ 2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3">
                  <a:moveTo>
                    <a:pt x="94" y="29"/>
                  </a:moveTo>
                  <a:cubicBezTo>
                    <a:pt x="91" y="34"/>
                    <a:pt x="96" y="40"/>
                    <a:pt x="97" y="42"/>
                  </a:cubicBezTo>
                  <a:cubicBezTo>
                    <a:pt x="98" y="44"/>
                    <a:pt x="112" y="45"/>
                    <a:pt x="107" y="51"/>
                  </a:cubicBezTo>
                  <a:cubicBezTo>
                    <a:pt x="103" y="56"/>
                    <a:pt x="100" y="56"/>
                    <a:pt x="102" y="58"/>
                  </a:cubicBezTo>
                  <a:cubicBezTo>
                    <a:pt x="105" y="60"/>
                    <a:pt x="95" y="60"/>
                    <a:pt x="94" y="67"/>
                  </a:cubicBezTo>
                  <a:cubicBezTo>
                    <a:pt x="93" y="74"/>
                    <a:pt x="100" y="83"/>
                    <a:pt x="99" y="83"/>
                  </a:cubicBezTo>
                  <a:cubicBezTo>
                    <a:pt x="97" y="83"/>
                    <a:pt x="93" y="83"/>
                    <a:pt x="91" y="84"/>
                  </a:cubicBezTo>
                  <a:cubicBezTo>
                    <a:pt x="88" y="84"/>
                    <a:pt x="89" y="83"/>
                    <a:pt x="89" y="88"/>
                  </a:cubicBezTo>
                  <a:cubicBezTo>
                    <a:pt x="90" y="93"/>
                    <a:pt x="91" y="100"/>
                    <a:pt x="91" y="100"/>
                  </a:cubicBezTo>
                  <a:cubicBezTo>
                    <a:pt x="91" y="100"/>
                    <a:pt x="85" y="103"/>
                    <a:pt x="82" y="101"/>
                  </a:cubicBezTo>
                  <a:cubicBezTo>
                    <a:pt x="79" y="99"/>
                    <a:pt x="69" y="100"/>
                    <a:pt x="65" y="101"/>
                  </a:cubicBezTo>
                  <a:cubicBezTo>
                    <a:pt x="61" y="102"/>
                    <a:pt x="53" y="96"/>
                    <a:pt x="49" y="96"/>
                  </a:cubicBezTo>
                  <a:cubicBezTo>
                    <a:pt x="45" y="96"/>
                    <a:pt x="45" y="97"/>
                    <a:pt x="36" y="95"/>
                  </a:cubicBezTo>
                  <a:cubicBezTo>
                    <a:pt x="27" y="92"/>
                    <a:pt x="29" y="90"/>
                    <a:pt x="22" y="88"/>
                  </a:cubicBezTo>
                  <a:cubicBezTo>
                    <a:pt x="16" y="86"/>
                    <a:pt x="14" y="92"/>
                    <a:pt x="9" y="81"/>
                  </a:cubicBezTo>
                  <a:cubicBezTo>
                    <a:pt x="4" y="71"/>
                    <a:pt x="3" y="71"/>
                    <a:pt x="2" y="67"/>
                  </a:cubicBezTo>
                  <a:cubicBezTo>
                    <a:pt x="0" y="64"/>
                    <a:pt x="9" y="49"/>
                    <a:pt x="9" y="47"/>
                  </a:cubicBezTo>
                  <a:cubicBezTo>
                    <a:pt x="10" y="45"/>
                    <a:pt x="23" y="56"/>
                    <a:pt x="23" y="57"/>
                  </a:cubicBezTo>
                  <a:cubicBezTo>
                    <a:pt x="24" y="58"/>
                    <a:pt x="39" y="45"/>
                    <a:pt x="37" y="43"/>
                  </a:cubicBezTo>
                  <a:cubicBezTo>
                    <a:pt x="35" y="41"/>
                    <a:pt x="56" y="34"/>
                    <a:pt x="56" y="30"/>
                  </a:cubicBezTo>
                  <a:cubicBezTo>
                    <a:pt x="57" y="27"/>
                    <a:pt x="59" y="26"/>
                    <a:pt x="61" y="27"/>
                  </a:cubicBezTo>
                  <a:cubicBezTo>
                    <a:pt x="64" y="29"/>
                    <a:pt x="65" y="19"/>
                    <a:pt x="65" y="15"/>
                  </a:cubicBezTo>
                  <a:cubicBezTo>
                    <a:pt x="65" y="10"/>
                    <a:pt x="72" y="5"/>
                    <a:pt x="76" y="3"/>
                  </a:cubicBezTo>
                  <a:cubicBezTo>
                    <a:pt x="80" y="0"/>
                    <a:pt x="103" y="17"/>
                    <a:pt x="102" y="15"/>
                  </a:cubicBezTo>
                  <a:cubicBezTo>
                    <a:pt x="101" y="12"/>
                    <a:pt x="94" y="29"/>
                    <a:pt x="9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7" name="Freeform 183"/>
            <p:cNvSpPr/>
            <p:nvPr/>
          </p:nvSpPr>
          <p:spPr bwMode="auto">
            <a:xfrm>
              <a:off x="9009063" y="3881438"/>
              <a:ext cx="644525" cy="273050"/>
            </a:xfrm>
            <a:custGeom>
              <a:avLst/>
              <a:gdLst>
                <a:gd name="T0" fmla="*/ 35 w 241"/>
                <a:gd name="T1" fmla="*/ 39 h 102"/>
                <a:gd name="T2" fmla="*/ 70 w 241"/>
                <a:gd name="T3" fmla="*/ 45 h 102"/>
                <a:gd name="T4" fmla="*/ 93 w 241"/>
                <a:gd name="T5" fmla="*/ 59 h 102"/>
                <a:gd name="T6" fmla="*/ 95 w 241"/>
                <a:gd name="T7" fmla="*/ 68 h 102"/>
                <a:gd name="T8" fmla="*/ 87 w 241"/>
                <a:gd name="T9" fmla="*/ 78 h 102"/>
                <a:gd name="T10" fmla="*/ 99 w 241"/>
                <a:gd name="T11" fmla="*/ 81 h 102"/>
                <a:gd name="T12" fmla="*/ 117 w 241"/>
                <a:gd name="T13" fmla="*/ 79 h 102"/>
                <a:gd name="T14" fmla="*/ 133 w 241"/>
                <a:gd name="T15" fmla="*/ 87 h 102"/>
                <a:gd name="T16" fmla="*/ 139 w 241"/>
                <a:gd name="T17" fmla="*/ 89 h 102"/>
                <a:gd name="T18" fmla="*/ 150 w 241"/>
                <a:gd name="T19" fmla="*/ 86 h 102"/>
                <a:gd name="T20" fmla="*/ 162 w 241"/>
                <a:gd name="T21" fmla="*/ 77 h 102"/>
                <a:gd name="T22" fmla="*/ 184 w 241"/>
                <a:gd name="T23" fmla="*/ 80 h 102"/>
                <a:gd name="T24" fmla="*/ 194 w 241"/>
                <a:gd name="T25" fmla="*/ 91 h 102"/>
                <a:gd name="T26" fmla="*/ 219 w 241"/>
                <a:gd name="T27" fmla="*/ 102 h 102"/>
                <a:gd name="T28" fmla="*/ 236 w 241"/>
                <a:gd name="T29" fmla="*/ 102 h 102"/>
                <a:gd name="T30" fmla="*/ 238 w 241"/>
                <a:gd name="T31" fmla="*/ 94 h 102"/>
                <a:gd name="T32" fmla="*/ 230 w 241"/>
                <a:gd name="T33" fmla="*/ 91 h 102"/>
                <a:gd name="T34" fmla="*/ 206 w 241"/>
                <a:gd name="T35" fmla="*/ 81 h 102"/>
                <a:gd name="T36" fmla="*/ 194 w 241"/>
                <a:gd name="T37" fmla="*/ 70 h 102"/>
                <a:gd name="T38" fmla="*/ 192 w 241"/>
                <a:gd name="T39" fmla="*/ 62 h 102"/>
                <a:gd name="T40" fmla="*/ 190 w 241"/>
                <a:gd name="T41" fmla="*/ 60 h 102"/>
                <a:gd name="T42" fmla="*/ 170 w 241"/>
                <a:gd name="T43" fmla="*/ 44 h 102"/>
                <a:gd name="T44" fmla="*/ 153 w 241"/>
                <a:gd name="T45" fmla="*/ 37 h 102"/>
                <a:gd name="T46" fmla="*/ 119 w 241"/>
                <a:gd name="T47" fmla="*/ 25 h 102"/>
                <a:gd name="T48" fmla="*/ 95 w 241"/>
                <a:gd name="T49" fmla="*/ 19 h 102"/>
                <a:gd name="T50" fmla="*/ 67 w 241"/>
                <a:gd name="T51" fmla="*/ 14 h 102"/>
                <a:gd name="T52" fmla="*/ 61 w 241"/>
                <a:gd name="T53" fmla="*/ 23 h 102"/>
                <a:gd name="T54" fmla="*/ 52 w 241"/>
                <a:gd name="T55" fmla="*/ 33 h 102"/>
                <a:gd name="T56" fmla="*/ 41 w 241"/>
                <a:gd name="T57" fmla="*/ 28 h 102"/>
                <a:gd name="T58" fmla="*/ 39 w 241"/>
                <a:gd name="T59" fmla="*/ 19 h 102"/>
                <a:gd name="T60" fmla="*/ 28 w 241"/>
                <a:gd name="T61" fmla="*/ 10 h 102"/>
                <a:gd name="T62" fmla="*/ 2 w 241"/>
                <a:gd name="T63" fmla="*/ 6 h 102"/>
                <a:gd name="T64" fmla="*/ 8 w 241"/>
                <a:gd name="T65" fmla="*/ 15 h 102"/>
                <a:gd name="T66" fmla="*/ 23 w 241"/>
                <a:gd name="T67" fmla="*/ 23 h 102"/>
                <a:gd name="T68" fmla="*/ 28 w 241"/>
                <a:gd name="T69" fmla="*/ 26 h 102"/>
                <a:gd name="T70" fmla="*/ 21 w 241"/>
                <a:gd name="T71" fmla="*/ 30 h 102"/>
                <a:gd name="T72" fmla="*/ 35 w 241"/>
                <a:gd name="T73" fmla="*/ 3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1" h="102">
                  <a:moveTo>
                    <a:pt x="35" y="39"/>
                  </a:moveTo>
                  <a:cubicBezTo>
                    <a:pt x="37" y="39"/>
                    <a:pt x="51" y="36"/>
                    <a:pt x="70" y="45"/>
                  </a:cubicBezTo>
                  <a:cubicBezTo>
                    <a:pt x="88" y="54"/>
                    <a:pt x="94" y="57"/>
                    <a:pt x="93" y="59"/>
                  </a:cubicBezTo>
                  <a:cubicBezTo>
                    <a:pt x="93" y="61"/>
                    <a:pt x="99" y="68"/>
                    <a:pt x="95" y="68"/>
                  </a:cubicBezTo>
                  <a:cubicBezTo>
                    <a:pt x="91" y="68"/>
                    <a:pt x="80" y="75"/>
                    <a:pt x="87" y="78"/>
                  </a:cubicBezTo>
                  <a:cubicBezTo>
                    <a:pt x="93" y="81"/>
                    <a:pt x="91" y="84"/>
                    <a:pt x="99" y="81"/>
                  </a:cubicBezTo>
                  <a:cubicBezTo>
                    <a:pt x="106" y="78"/>
                    <a:pt x="102" y="75"/>
                    <a:pt x="117" y="79"/>
                  </a:cubicBezTo>
                  <a:cubicBezTo>
                    <a:pt x="131" y="84"/>
                    <a:pt x="133" y="87"/>
                    <a:pt x="133" y="87"/>
                  </a:cubicBezTo>
                  <a:cubicBezTo>
                    <a:pt x="133" y="87"/>
                    <a:pt x="128" y="91"/>
                    <a:pt x="139" y="89"/>
                  </a:cubicBezTo>
                  <a:cubicBezTo>
                    <a:pt x="149" y="88"/>
                    <a:pt x="148" y="88"/>
                    <a:pt x="150" y="86"/>
                  </a:cubicBezTo>
                  <a:cubicBezTo>
                    <a:pt x="153" y="84"/>
                    <a:pt x="162" y="80"/>
                    <a:pt x="162" y="77"/>
                  </a:cubicBezTo>
                  <a:cubicBezTo>
                    <a:pt x="162" y="75"/>
                    <a:pt x="182" y="78"/>
                    <a:pt x="184" y="80"/>
                  </a:cubicBezTo>
                  <a:cubicBezTo>
                    <a:pt x="187" y="82"/>
                    <a:pt x="191" y="90"/>
                    <a:pt x="194" y="91"/>
                  </a:cubicBezTo>
                  <a:cubicBezTo>
                    <a:pt x="196" y="91"/>
                    <a:pt x="212" y="102"/>
                    <a:pt x="219" y="102"/>
                  </a:cubicBezTo>
                  <a:cubicBezTo>
                    <a:pt x="226" y="102"/>
                    <a:pt x="236" y="102"/>
                    <a:pt x="236" y="102"/>
                  </a:cubicBezTo>
                  <a:cubicBezTo>
                    <a:pt x="236" y="102"/>
                    <a:pt x="241" y="96"/>
                    <a:pt x="238" y="94"/>
                  </a:cubicBezTo>
                  <a:cubicBezTo>
                    <a:pt x="236" y="92"/>
                    <a:pt x="236" y="93"/>
                    <a:pt x="230" y="91"/>
                  </a:cubicBezTo>
                  <a:cubicBezTo>
                    <a:pt x="223" y="89"/>
                    <a:pt x="214" y="86"/>
                    <a:pt x="206" y="81"/>
                  </a:cubicBezTo>
                  <a:cubicBezTo>
                    <a:pt x="198" y="76"/>
                    <a:pt x="194" y="73"/>
                    <a:pt x="194" y="70"/>
                  </a:cubicBezTo>
                  <a:cubicBezTo>
                    <a:pt x="193" y="67"/>
                    <a:pt x="192" y="62"/>
                    <a:pt x="192" y="62"/>
                  </a:cubicBezTo>
                  <a:cubicBezTo>
                    <a:pt x="192" y="62"/>
                    <a:pt x="205" y="71"/>
                    <a:pt x="190" y="60"/>
                  </a:cubicBezTo>
                  <a:cubicBezTo>
                    <a:pt x="176" y="49"/>
                    <a:pt x="174" y="44"/>
                    <a:pt x="170" y="44"/>
                  </a:cubicBezTo>
                  <a:cubicBezTo>
                    <a:pt x="166" y="44"/>
                    <a:pt x="165" y="43"/>
                    <a:pt x="153" y="37"/>
                  </a:cubicBezTo>
                  <a:cubicBezTo>
                    <a:pt x="142" y="32"/>
                    <a:pt x="127" y="27"/>
                    <a:pt x="119" y="25"/>
                  </a:cubicBezTo>
                  <a:cubicBezTo>
                    <a:pt x="111" y="23"/>
                    <a:pt x="107" y="21"/>
                    <a:pt x="95" y="19"/>
                  </a:cubicBezTo>
                  <a:cubicBezTo>
                    <a:pt x="84" y="16"/>
                    <a:pt x="70" y="12"/>
                    <a:pt x="67" y="14"/>
                  </a:cubicBezTo>
                  <a:cubicBezTo>
                    <a:pt x="64" y="15"/>
                    <a:pt x="63" y="20"/>
                    <a:pt x="61" y="23"/>
                  </a:cubicBezTo>
                  <a:cubicBezTo>
                    <a:pt x="60" y="25"/>
                    <a:pt x="60" y="37"/>
                    <a:pt x="52" y="33"/>
                  </a:cubicBezTo>
                  <a:cubicBezTo>
                    <a:pt x="44" y="28"/>
                    <a:pt x="44" y="32"/>
                    <a:pt x="41" y="28"/>
                  </a:cubicBezTo>
                  <a:cubicBezTo>
                    <a:pt x="39" y="23"/>
                    <a:pt x="42" y="26"/>
                    <a:pt x="39" y="19"/>
                  </a:cubicBezTo>
                  <a:cubicBezTo>
                    <a:pt x="36" y="12"/>
                    <a:pt x="34" y="10"/>
                    <a:pt x="28" y="10"/>
                  </a:cubicBezTo>
                  <a:cubicBezTo>
                    <a:pt x="22" y="10"/>
                    <a:pt x="0" y="0"/>
                    <a:pt x="2" y="6"/>
                  </a:cubicBezTo>
                  <a:cubicBezTo>
                    <a:pt x="4" y="12"/>
                    <a:pt x="8" y="15"/>
                    <a:pt x="8" y="15"/>
                  </a:cubicBezTo>
                  <a:cubicBezTo>
                    <a:pt x="8" y="15"/>
                    <a:pt x="25" y="23"/>
                    <a:pt x="23" y="23"/>
                  </a:cubicBezTo>
                  <a:cubicBezTo>
                    <a:pt x="22" y="23"/>
                    <a:pt x="29" y="22"/>
                    <a:pt x="28" y="26"/>
                  </a:cubicBezTo>
                  <a:cubicBezTo>
                    <a:pt x="27" y="31"/>
                    <a:pt x="20" y="28"/>
                    <a:pt x="21" y="30"/>
                  </a:cubicBezTo>
                  <a:cubicBezTo>
                    <a:pt x="22" y="31"/>
                    <a:pt x="21" y="40"/>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8" name="Freeform 184"/>
            <p:cNvSpPr/>
            <p:nvPr/>
          </p:nvSpPr>
          <p:spPr bwMode="auto">
            <a:xfrm>
              <a:off x="9115425" y="4006851"/>
              <a:ext cx="53975" cy="46038"/>
            </a:xfrm>
            <a:custGeom>
              <a:avLst/>
              <a:gdLst>
                <a:gd name="T0" fmla="*/ 8 w 20"/>
                <a:gd name="T1" fmla="*/ 0 h 17"/>
                <a:gd name="T2" fmla="*/ 2 w 20"/>
                <a:gd name="T3" fmla="*/ 8 h 17"/>
                <a:gd name="T4" fmla="*/ 5 w 20"/>
                <a:gd name="T5" fmla="*/ 17 h 17"/>
                <a:gd name="T6" fmla="*/ 15 w 20"/>
                <a:gd name="T7" fmla="*/ 15 h 17"/>
                <a:gd name="T8" fmla="*/ 18 w 20"/>
                <a:gd name="T9" fmla="*/ 11 h 17"/>
                <a:gd name="T10" fmla="*/ 8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8" y="0"/>
                  </a:moveTo>
                  <a:cubicBezTo>
                    <a:pt x="6" y="0"/>
                    <a:pt x="0" y="6"/>
                    <a:pt x="2" y="8"/>
                  </a:cubicBezTo>
                  <a:cubicBezTo>
                    <a:pt x="4" y="9"/>
                    <a:pt x="5" y="17"/>
                    <a:pt x="5" y="17"/>
                  </a:cubicBezTo>
                  <a:cubicBezTo>
                    <a:pt x="5" y="17"/>
                    <a:pt x="10" y="17"/>
                    <a:pt x="15" y="15"/>
                  </a:cubicBezTo>
                  <a:cubicBezTo>
                    <a:pt x="20" y="14"/>
                    <a:pt x="20" y="13"/>
                    <a:pt x="18" y="11"/>
                  </a:cubicBezTo>
                  <a:cubicBezTo>
                    <a:pt x="16" y="9"/>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9" name="Freeform 185"/>
            <p:cNvSpPr/>
            <p:nvPr/>
          </p:nvSpPr>
          <p:spPr bwMode="auto">
            <a:xfrm>
              <a:off x="8836025" y="4089401"/>
              <a:ext cx="117475" cy="65088"/>
            </a:xfrm>
            <a:custGeom>
              <a:avLst/>
              <a:gdLst>
                <a:gd name="T0" fmla="*/ 10 w 44"/>
                <a:gd name="T1" fmla="*/ 21 h 24"/>
                <a:gd name="T2" fmla="*/ 33 w 44"/>
                <a:gd name="T3" fmla="*/ 7 h 24"/>
                <a:gd name="T4" fmla="*/ 37 w 44"/>
                <a:gd name="T5" fmla="*/ 1 h 24"/>
                <a:gd name="T6" fmla="*/ 16 w 44"/>
                <a:gd name="T7" fmla="*/ 1 h 24"/>
                <a:gd name="T8" fmla="*/ 5 w 44"/>
                <a:gd name="T9" fmla="*/ 10 h 24"/>
                <a:gd name="T10" fmla="*/ 1 w 44"/>
                <a:gd name="T11" fmla="*/ 13 h 24"/>
                <a:gd name="T12" fmla="*/ 10 w 44"/>
                <a:gd name="T13" fmla="*/ 21 h 24"/>
              </a:gdLst>
              <a:ahLst/>
              <a:cxnLst>
                <a:cxn ang="0">
                  <a:pos x="T0" y="T1"/>
                </a:cxn>
                <a:cxn ang="0">
                  <a:pos x="T2" y="T3"/>
                </a:cxn>
                <a:cxn ang="0">
                  <a:pos x="T4" y="T5"/>
                </a:cxn>
                <a:cxn ang="0">
                  <a:pos x="T6" y="T7"/>
                </a:cxn>
                <a:cxn ang="0">
                  <a:pos x="T8" y="T9"/>
                </a:cxn>
                <a:cxn ang="0">
                  <a:pos x="T10" y="T11"/>
                </a:cxn>
                <a:cxn ang="0">
                  <a:pos x="T12" y="T13"/>
                </a:cxn>
              </a:cxnLst>
              <a:rect l="0" t="0" r="r" b="b"/>
              <a:pathLst>
                <a:path w="44" h="24">
                  <a:moveTo>
                    <a:pt x="10" y="21"/>
                  </a:moveTo>
                  <a:cubicBezTo>
                    <a:pt x="16" y="18"/>
                    <a:pt x="30" y="9"/>
                    <a:pt x="33" y="7"/>
                  </a:cubicBezTo>
                  <a:cubicBezTo>
                    <a:pt x="37" y="5"/>
                    <a:pt x="44" y="1"/>
                    <a:pt x="37" y="1"/>
                  </a:cubicBezTo>
                  <a:cubicBezTo>
                    <a:pt x="31" y="1"/>
                    <a:pt x="20" y="0"/>
                    <a:pt x="16" y="1"/>
                  </a:cubicBezTo>
                  <a:cubicBezTo>
                    <a:pt x="12" y="2"/>
                    <a:pt x="6" y="8"/>
                    <a:pt x="5" y="10"/>
                  </a:cubicBezTo>
                  <a:cubicBezTo>
                    <a:pt x="4" y="12"/>
                    <a:pt x="3" y="13"/>
                    <a:pt x="1" y="13"/>
                  </a:cubicBezTo>
                  <a:cubicBezTo>
                    <a:pt x="0" y="13"/>
                    <a:pt x="4"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0" name="Freeform 186"/>
            <p:cNvSpPr/>
            <p:nvPr/>
          </p:nvSpPr>
          <p:spPr bwMode="auto">
            <a:xfrm>
              <a:off x="8704263" y="4113213"/>
              <a:ext cx="80963" cy="33338"/>
            </a:xfrm>
            <a:custGeom>
              <a:avLst/>
              <a:gdLst>
                <a:gd name="T0" fmla="*/ 20 w 30"/>
                <a:gd name="T1" fmla="*/ 11 h 12"/>
                <a:gd name="T2" fmla="*/ 0 w 30"/>
                <a:gd name="T3" fmla="*/ 4 h 12"/>
                <a:gd name="T4" fmla="*/ 9 w 30"/>
                <a:gd name="T5" fmla="*/ 1 h 12"/>
                <a:gd name="T6" fmla="*/ 20 w 30"/>
                <a:gd name="T7" fmla="*/ 11 h 12"/>
              </a:gdLst>
              <a:ahLst/>
              <a:cxnLst>
                <a:cxn ang="0">
                  <a:pos x="T0" y="T1"/>
                </a:cxn>
                <a:cxn ang="0">
                  <a:pos x="T2" y="T3"/>
                </a:cxn>
                <a:cxn ang="0">
                  <a:pos x="T4" y="T5"/>
                </a:cxn>
                <a:cxn ang="0">
                  <a:pos x="T6" y="T7"/>
                </a:cxn>
              </a:cxnLst>
              <a:rect l="0" t="0" r="r" b="b"/>
              <a:pathLst>
                <a:path w="30" h="12">
                  <a:moveTo>
                    <a:pt x="20" y="11"/>
                  </a:moveTo>
                  <a:cubicBezTo>
                    <a:pt x="13" y="12"/>
                    <a:pt x="0" y="4"/>
                    <a:pt x="0" y="4"/>
                  </a:cubicBezTo>
                  <a:cubicBezTo>
                    <a:pt x="0" y="4"/>
                    <a:pt x="6" y="0"/>
                    <a:pt x="9" y="1"/>
                  </a:cubicBezTo>
                  <a:cubicBezTo>
                    <a:pt x="12" y="3"/>
                    <a:pt x="30" y="10"/>
                    <a:pt x="2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1" name="Freeform 187"/>
            <p:cNvSpPr/>
            <p:nvPr/>
          </p:nvSpPr>
          <p:spPr bwMode="auto">
            <a:xfrm>
              <a:off x="8293100" y="4029076"/>
              <a:ext cx="536575" cy="82550"/>
            </a:xfrm>
            <a:custGeom>
              <a:avLst/>
              <a:gdLst>
                <a:gd name="T0" fmla="*/ 18 w 201"/>
                <a:gd name="T1" fmla="*/ 1 h 31"/>
                <a:gd name="T2" fmla="*/ 5 w 201"/>
                <a:gd name="T3" fmla="*/ 13 h 31"/>
                <a:gd name="T4" fmla="*/ 27 w 201"/>
                <a:gd name="T5" fmla="*/ 20 h 31"/>
                <a:gd name="T6" fmla="*/ 55 w 201"/>
                <a:gd name="T7" fmla="*/ 23 h 31"/>
                <a:gd name="T8" fmla="*/ 80 w 201"/>
                <a:gd name="T9" fmla="*/ 25 h 31"/>
                <a:gd name="T10" fmla="*/ 92 w 201"/>
                <a:gd name="T11" fmla="*/ 28 h 31"/>
                <a:gd name="T12" fmla="*/ 117 w 201"/>
                <a:gd name="T13" fmla="*/ 28 h 31"/>
                <a:gd name="T14" fmla="*/ 130 w 201"/>
                <a:gd name="T15" fmla="*/ 30 h 31"/>
                <a:gd name="T16" fmla="*/ 143 w 201"/>
                <a:gd name="T17" fmla="*/ 29 h 31"/>
                <a:gd name="T18" fmla="*/ 177 w 201"/>
                <a:gd name="T19" fmla="*/ 28 h 31"/>
                <a:gd name="T20" fmla="*/ 189 w 201"/>
                <a:gd name="T21" fmla="*/ 29 h 31"/>
                <a:gd name="T22" fmla="*/ 200 w 201"/>
                <a:gd name="T23" fmla="*/ 25 h 31"/>
                <a:gd name="T24" fmla="*/ 172 w 201"/>
                <a:gd name="T25" fmla="*/ 27 h 31"/>
                <a:gd name="T26" fmla="*/ 153 w 201"/>
                <a:gd name="T27" fmla="*/ 24 h 31"/>
                <a:gd name="T28" fmla="*/ 130 w 201"/>
                <a:gd name="T29" fmla="*/ 24 h 31"/>
                <a:gd name="T30" fmla="*/ 122 w 201"/>
                <a:gd name="T31" fmla="*/ 24 h 31"/>
                <a:gd name="T32" fmla="*/ 98 w 201"/>
                <a:gd name="T33" fmla="*/ 17 h 31"/>
                <a:gd name="T34" fmla="*/ 91 w 201"/>
                <a:gd name="T35" fmla="*/ 11 h 31"/>
                <a:gd name="T36" fmla="*/ 77 w 201"/>
                <a:gd name="T37" fmla="*/ 12 h 31"/>
                <a:gd name="T38" fmla="*/ 67 w 201"/>
                <a:gd name="T39" fmla="*/ 10 h 31"/>
                <a:gd name="T40" fmla="*/ 43 w 201"/>
                <a:gd name="T41" fmla="*/ 7 h 31"/>
                <a:gd name="T42" fmla="*/ 27 w 201"/>
                <a:gd name="T43" fmla="*/ 3 h 31"/>
                <a:gd name="T44" fmla="*/ 18 w 201"/>
                <a:gd name="T4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31">
                  <a:moveTo>
                    <a:pt x="18" y="1"/>
                  </a:moveTo>
                  <a:cubicBezTo>
                    <a:pt x="9" y="5"/>
                    <a:pt x="0" y="11"/>
                    <a:pt x="5" y="13"/>
                  </a:cubicBezTo>
                  <a:cubicBezTo>
                    <a:pt x="9" y="15"/>
                    <a:pt x="17" y="21"/>
                    <a:pt x="27" y="20"/>
                  </a:cubicBezTo>
                  <a:cubicBezTo>
                    <a:pt x="38" y="20"/>
                    <a:pt x="40" y="23"/>
                    <a:pt x="55" y="23"/>
                  </a:cubicBezTo>
                  <a:cubicBezTo>
                    <a:pt x="70" y="22"/>
                    <a:pt x="77" y="25"/>
                    <a:pt x="80" y="25"/>
                  </a:cubicBezTo>
                  <a:cubicBezTo>
                    <a:pt x="83" y="25"/>
                    <a:pt x="82" y="28"/>
                    <a:pt x="92" y="28"/>
                  </a:cubicBezTo>
                  <a:cubicBezTo>
                    <a:pt x="101" y="29"/>
                    <a:pt x="112" y="28"/>
                    <a:pt x="117" y="28"/>
                  </a:cubicBezTo>
                  <a:cubicBezTo>
                    <a:pt x="122" y="28"/>
                    <a:pt x="123" y="29"/>
                    <a:pt x="130" y="30"/>
                  </a:cubicBezTo>
                  <a:cubicBezTo>
                    <a:pt x="137" y="31"/>
                    <a:pt x="126" y="29"/>
                    <a:pt x="143" y="29"/>
                  </a:cubicBezTo>
                  <a:cubicBezTo>
                    <a:pt x="159" y="30"/>
                    <a:pt x="170" y="27"/>
                    <a:pt x="177" y="28"/>
                  </a:cubicBezTo>
                  <a:cubicBezTo>
                    <a:pt x="184" y="28"/>
                    <a:pt x="186" y="29"/>
                    <a:pt x="189" y="29"/>
                  </a:cubicBezTo>
                  <a:cubicBezTo>
                    <a:pt x="191" y="29"/>
                    <a:pt x="201" y="27"/>
                    <a:pt x="200" y="25"/>
                  </a:cubicBezTo>
                  <a:cubicBezTo>
                    <a:pt x="198" y="22"/>
                    <a:pt x="177" y="29"/>
                    <a:pt x="172" y="27"/>
                  </a:cubicBezTo>
                  <a:cubicBezTo>
                    <a:pt x="168" y="25"/>
                    <a:pt x="156" y="24"/>
                    <a:pt x="153" y="24"/>
                  </a:cubicBezTo>
                  <a:cubicBezTo>
                    <a:pt x="150" y="25"/>
                    <a:pt x="136" y="24"/>
                    <a:pt x="130" y="24"/>
                  </a:cubicBezTo>
                  <a:cubicBezTo>
                    <a:pt x="124" y="24"/>
                    <a:pt x="137" y="27"/>
                    <a:pt x="122" y="24"/>
                  </a:cubicBezTo>
                  <a:cubicBezTo>
                    <a:pt x="107" y="21"/>
                    <a:pt x="98" y="17"/>
                    <a:pt x="98" y="17"/>
                  </a:cubicBezTo>
                  <a:cubicBezTo>
                    <a:pt x="98" y="17"/>
                    <a:pt x="102" y="11"/>
                    <a:pt x="91" y="11"/>
                  </a:cubicBezTo>
                  <a:cubicBezTo>
                    <a:pt x="79" y="12"/>
                    <a:pt x="77" y="12"/>
                    <a:pt x="77" y="12"/>
                  </a:cubicBezTo>
                  <a:cubicBezTo>
                    <a:pt x="77" y="12"/>
                    <a:pt x="84" y="12"/>
                    <a:pt x="67" y="10"/>
                  </a:cubicBezTo>
                  <a:cubicBezTo>
                    <a:pt x="51" y="7"/>
                    <a:pt x="49" y="7"/>
                    <a:pt x="43" y="7"/>
                  </a:cubicBezTo>
                  <a:cubicBezTo>
                    <a:pt x="38" y="7"/>
                    <a:pt x="31" y="6"/>
                    <a:pt x="27" y="3"/>
                  </a:cubicBezTo>
                  <a:cubicBezTo>
                    <a:pt x="22" y="0"/>
                    <a:pt x="18" y="1"/>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2" name="Freeform 188"/>
            <p:cNvSpPr/>
            <p:nvPr/>
          </p:nvSpPr>
          <p:spPr bwMode="auto">
            <a:xfrm>
              <a:off x="7967663" y="3748088"/>
              <a:ext cx="365125" cy="290513"/>
            </a:xfrm>
            <a:custGeom>
              <a:avLst/>
              <a:gdLst>
                <a:gd name="T0" fmla="*/ 122 w 137"/>
                <a:gd name="T1" fmla="*/ 103 h 109"/>
                <a:gd name="T2" fmla="*/ 101 w 137"/>
                <a:gd name="T3" fmla="*/ 94 h 109"/>
                <a:gd name="T4" fmla="*/ 79 w 137"/>
                <a:gd name="T5" fmla="*/ 81 h 109"/>
                <a:gd name="T6" fmla="*/ 51 w 137"/>
                <a:gd name="T7" fmla="*/ 47 h 109"/>
                <a:gd name="T8" fmla="*/ 27 w 137"/>
                <a:gd name="T9" fmla="*/ 30 h 109"/>
                <a:gd name="T10" fmla="*/ 0 w 137"/>
                <a:gd name="T11" fmla="*/ 4 h 109"/>
                <a:gd name="T12" fmla="*/ 23 w 137"/>
                <a:gd name="T13" fmla="*/ 1 h 109"/>
                <a:gd name="T14" fmla="*/ 52 w 137"/>
                <a:gd name="T15" fmla="*/ 24 h 109"/>
                <a:gd name="T16" fmla="*/ 117 w 137"/>
                <a:gd name="T17" fmla="*/ 66 h 109"/>
                <a:gd name="T18" fmla="*/ 123 w 137"/>
                <a:gd name="T19" fmla="*/ 87 h 109"/>
                <a:gd name="T20" fmla="*/ 122 w 137"/>
                <a:gd name="T21" fmla="*/ 10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09">
                  <a:moveTo>
                    <a:pt x="122" y="103"/>
                  </a:moveTo>
                  <a:cubicBezTo>
                    <a:pt x="121" y="103"/>
                    <a:pt x="112" y="100"/>
                    <a:pt x="101" y="94"/>
                  </a:cubicBezTo>
                  <a:cubicBezTo>
                    <a:pt x="90" y="87"/>
                    <a:pt x="87" y="89"/>
                    <a:pt x="79" y="81"/>
                  </a:cubicBezTo>
                  <a:cubicBezTo>
                    <a:pt x="70" y="73"/>
                    <a:pt x="59" y="55"/>
                    <a:pt x="51" y="47"/>
                  </a:cubicBezTo>
                  <a:cubicBezTo>
                    <a:pt x="43" y="40"/>
                    <a:pt x="47" y="44"/>
                    <a:pt x="27" y="30"/>
                  </a:cubicBezTo>
                  <a:cubicBezTo>
                    <a:pt x="7" y="16"/>
                    <a:pt x="0" y="4"/>
                    <a:pt x="0" y="4"/>
                  </a:cubicBezTo>
                  <a:cubicBezTo>
                    <a:pt x="0" y="4"/>
                    <a:pt x="19" y="0"/>
                    <a:pt x="23" y="1"/>
                  </a:cubicBezTo>
                  <a:cubicBezTo>
                    <a:pt x="27" y="3"/>
                    <a:pt x="31" y="11"/>
                    <a:pt x="52" y="24"/>
                  </a:cubicBezTo>
                  <a:cubicBezTo>
                    <a:pt x="72" y="37"/>
                    <a:pt x="112" y="58"/>
                    <a:pt x="117" y="66"/>
                  </a:cubicBezTo>
                  <a:cubicBezTo>
                    <a:pt x="122" y="74"/>
                    <a:pt x="119" y="82"/>
                    <a:pt x="123" y="87"/>
                  </a:cubicBezTo>
                  <a:cubicBezTo>
                    <a:pt x="127" y="92"/>
                    <a:pt x="137" y="109"/>
                    <a:pt x="122"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3" name="Freeform 189"/>
            <p:cNvSpPr/>
            <p:nvPr/>
          </p:nvSpPr>
          <p:spPr bwMode="auto">
            <a:xfrm>
              <a:off x="7500938" y="3651251"/>
              <a:ext cx="111125" cy="92075"/>
            </a:xfrm>
            <a:custGeom>
              <a:avLst/>
              <a:gdLst>
                <a:gd name="T0" fmla="*/ 11 w 42"/>
                <a:gd name="T1" fmla="*/ 0 h 34"/>
                <a:gd name="T2" fmla="*/ 6 w 42"/>
                <a:gd name="T3" fmla="*/ 15 h 34"/>
                <a:gd name="T4" fmla="*/ 14 w 42"/>
                <a:gd name="T5" fmla="*/ 31 h 34"/>
                <a:gd name="T6" fmla="*/ 23 w 42"/>
                <a:gd name="T7" fmla="*/ 32 h 34"/>
                <a:gd name="T8" fmla="*/ 35 w 42"/>
                <a:gd name="T9" fmla="*/ 25 h 34"/>
                <a:gd name="T10" fmla="*/ 42 w 42"/>
                <a:gd name="T11" fmla="*/ 23 h 34"/>
                <a:gd name="T12" fmla="*/ 17 w 42"/>
                <a:gd name="T13" fmla="*/ 6 h 34"/>
                <a:gd name="T14" fmla="*/ 11 w 42"/>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4">
                  <a:moveTo>
                    <a:pt x="11" y="0"/>
                  </a:moveTo>
                  <a:cubicBezTo>
                    <a:pt x="2" y="3"/>
                    <a:pt x="0" y="4"/>
                    <a:pt x="6" y="15"/>
                  </a:cubicBezTo>
                  <a:cubicBezTo>
                    <a:pt x="12" y="26"/>
                    <a:pt x="10" y="30"/>
                    <a:pt x="14" y="31"/>
                  </a:cubicBezTo>
                  <a:cubicBezTo>
                    <a:pt x="19" y="31"/>
                    <a:pt x="20" y="34"/>
                    <a:pt x="23" y="32"/>
                  </a:cubicBezTo>
                  <a:cubicBezTo>
                    <a:pt x="27" y="31"/>
                    <a:pt x="32" y="27"/>
                    <a:pt x="35" y="25"/>
                  </a:cubicBezTo>
                  <a:cubicBezTo>
                    <a:pt x="38" y="23"/>
                    <a:pt x="42" y="23"/>
                    <a:pt x="42" y="23"/>
                  </a:cubicBezTo>
                  <a:cubicBezTo>
                    <a:pt x="42" y="23"/>
                    <a:pt x="20" y="9"/>
                    <a:pt x="17" y="6"/>
                  </a:cubicBezTo>
                  <a:cubicBezTo>
                    <a:pt x="14" y="4"/>
                    <a:pt x="11"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4" name="Freeform 190"/>
            <p:cNvSpPr/>
            <p:nvPr/>
          </p:nvSpPr>
          <p:spPr bwMode="auto">
            <a:xfrm>
              <a:off x="10390188" y="4995863"/>
              <a:ext cx="203200" cy="200025"/>
            </a:xfrm>
            <a:custGeom>
              <a:avLst/>
              <a:gdLst>
                <a:gd name="T0" fmla="*/ 14 w 76"/>
                <a:gd name="T1" fmla="*/ 69 h 75"/>
                <a:gd name="T2" fmla="*/ 37 w 76"/>
                <a:gd name="T3" fmla="*/ 74 h 75"/>
                <a:gd name="T4" fmla="*/ 57 w 76"/>
                <a:gd name="T5" fmla="*/ 62 h 75"/>
                <a:gd name="T6" fmla="*/ 57 w 76"/>
                <a:gd name="T7" fmla="*/ 48 h 75"/>
                <a:gd name="T8" fmla="*/ 71 w 76"/>
                <a:gd name="T9" fmla="*/ 33 h 75"/>
                <a:gd name="T10" fmla="*/ 72 w 76"/>
                <a:gd name="T11" fmla="*/ 20 h 75"/>
                <a:gd name="T12" fmla="*/ 69 w 76"/>
                <a:gd name="T13" fmla="*/ 9 h 75"/>
                <a:gd name="T14" fmla="*/ 51 w 76"/>
                <a:gd name="T15" fmla="*/ 0 h 75"/>
                <a:gd name="T16" fmla="*/ 50 w 76"/>
                <a:gd name="T17" fmla="*/ 10 h 75"/>
                <a:gd name="T18" fmla="*/ 47 w 76"/>
                <a:gd name="T19" fmla="*/ 30 h 75"/>
                <a:gd name="T20" fmla="*/ 27 w 76"/>
                <a:gd name="T21" fmla="*/ 38 h 75"/>
                <a:gd name="T22" fmla="*/ 20 w 76"/>
                <a:gd name="T23" fmla="*/ 48 h 75"/>
                <a:gd name="T24" fmla="*/ 1 w 76"/>
                <a:gd name="T25" fmla="*/ 65 h 75"/>
                <a:gd name="T26" fmla="*/ 14 w 76"/>
                <a:gd name="T27" fmla="*/ 6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5">
                  <a:moveTo>
                    <a:pt x="14" y="69"/>
                  </a:moveTo>
                  <a:cubicBezTo>
                    <a:pt x="22" y="70"/>
                    <a:pt x="29" y="75"/>
                    <a:pt x="37" y="74"/>
                  </a:cubicBezTo>
                  <a:cubicBezTo>
                    <a:pt x="46" y="74"/>
                    <a:pt x="61" y="64"/>
                    <a:pt x="57" y="62"/>
                  </a:cubicBezTo>
                  <a:cubicBezTo>
                    <a:pt x="54" y="60"/>
                    <a:pt x="52" y="58"/>
                    <a:pt x="57" y="48"/>
                  </a:cubicBezTo>
                  <a:cubicBezTo>
                    <a:pt x="61" y="38"/>
                    <a:pt x="72" y="38"/>
                    <a:pt x="71" y="33"/>
                  </a:cubicBezTo>
                  <a:cubicBezTo>
                    <a:pt x="70" y="28"/>
                    <a:pt x="72" y="24"/>
                    <a:pt x="72" y="20"/>
                  </a:cubicBezTo>
                  <a:cubicBezTo>
                    <a:pt x="71" y="15"/>
                    <a:pt x="76" y="13"/>
                    <a:pt x="69" y="9"/>
                  </a:cubicBezTo>
                  <a:cubicBezTo>
                    <a:pt x="63" y="5"/>
                    <a:pt x="51" y="0"/>
                    <a:pt x="51" y="0"/>
                  </a:cubicBezTo>
                  <a:cubicBezTo>
                    <a:pt x="51" y="0"/>
                    <a:pt x="48" y="0"/>
                    <a:pt x="50" y="10"/>
                  </a:cubicBezTo>
                  <a:cubicBezTo>
                    <a:pt x="52" y="20"/>
                    <a:pt x="59" y="29"/>
                    <a:pt x="47" y="30"/>
                  </a:cubicBezTo>
                  <a:cubicBezTo>
                    <a:pt x="35" y="30"/>
                    <a:pt x="34" y="35"/>
                    <a:pt x="27" y="38"/>
                  </a:cubicBezTo>
                  <a:cubicBezTo>
                    <a:pt x="20" y="40"/>
                    <a:pt x="31" y="45"/>
                    <a:pt x="20" y="48"/>
                  </a:cubicBezTo>
                  <a:cubicBezTo>
                    <a:pt x="8" y="51"/>
                    <a:pt x="0" y="61"/>
                    <a:pt x="1" y="65"/>
                  </a:cubicBezTo>
                  <a:cubicBezTo>
                    <a:pt x="2" y="68"/>
                    <a:pt x="14" y="69"/>
                    <a:pt x="14"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5" name="Freeform 191"/>
            <p:cNvSpPr/>
            <p:nvPr/>
          </p:nvSpPr>
          <p:spPr bwMode="auto">
            <a:xfrm>
              <a:off x="10475913" y="4795838"/>
              <a:ext cx="228600" cy="223838"/>
            </a:xfrm>
            <a:custGeom>
              <a:avLst/>
              <a:gdLst>
                <a:gd name="T0" fmla="*/ 57 w 86"/>
                <a:gd name="T1" fmla="*/ 80 h 84"/>
                <a:gd name="T2" fmla="*/ 51 w 86"/>
                <a:gd name="T3" fmla="*/ 68 h 84"/>
                <a:gd name="T4" fmla="*/ 40 w 86"/>
                <a:gd name="T5" fmla="*/ 61 h 84"/>
                <a:gd name="T6" fmla="*/ 32 w 86"/>
                <a:gd name="T7" fmla="*/ 53 h 84"/>
                <a:gd name="T8" fmla="*/ 45 w 86"/>
                <a:gd name="T9" fmla="*/ 51 h 84"/>
                <a:gd name="T10" fmla="*/ 34 w 86"/>
                <a:gd name="T11" fmla="*/ 34 h 84"/>
                <a:gd name="T12" fmla="*/ 0 w 86"/>
                <a:gd name="T13" fmla="*/ 0 h 84"/>
                <a:gd name="T14" fmla="*/ 32 w 86"/>
                <a:gd name="T15" fmla="*/ 17 h 84"/>
                <a:gd name="T16" fmla="*/ 57 w 86"/>
                <a:gd name="T17" fmla="*/ 35 h 84"/>
                <a:gd name="T18" fmla="*/ 70 w 86"/>
                <a:gd name="T19" fmla="*/ 43 h 84"/>
                <a:gd name="T20" fmla="*/ 79 w 86"/>
                <a:gd name="T21" fmla="*/ 34 h 84"/>
                <a:gd name="T22" fmla="*/ 80 w 86"/>
                <a:gd name="T23" fmla="*/ 43 h 84"/>
                <a:gd name="T24" fmla="*/ 80 w 86"/>
                <a:gd name="T25" fmla="*/ 57 h 84"/>
                <a:gd name="T26" fmla="*/ 69 w 86"/>
                <a:gd name="T27" fmla="*/ 59 h 84"/>
                <a:gd name="T28" fmla="*/ 69 w 86"/>
                <a:gd name="T29" fmla="*/ 66 h 84"/>
                <a:gd name="T30" fmla="*/ 57 w 86"/>
                <a:gd name="T31" fmla="*/ 8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4">
                  <a:moveTo>
                    <a:pt x="57" y="80"/>
                  </a:moveTo>
                  <a:cubicBezTo>
                    <a:pt x="53" y="79"/>
                    <a:pt x="52" y="71"/>
                    <a:pt x="51" y="68"/>
                  </a:cubicBezTo>
                  <a:cubicBezTo>
                    <a:pt x="50" y="64"/>
                    <a:pt x="40" y="61"/>
                    <a:pt x="40" y="61"/>
                  </a:cubicBezTo>
                  <a:cubicBezTo>
                    <a:pt x="40" y="61"/>
                    <a:pt x="32" y="55"/>
                    <a:pt x="32" y="53"/>
                  </a:cubicBezTo>
                  <a:cubicBezTo>
                    <a:pt x="33" y="51"/>
                    <a:pt x="47" y="53"/>
                    <a:pt x="45" y="51"/>
                  </a:cubicBezTo>
                  <a:cubicBezTo>
                    <a:pt x="43" y="48"/>
                    <a:pt x="44" y="41"/>
                    <a:pt x="34" y="34"/>
                  </a:cubicBezTo>
                  <a:cubicBezTo>
                    <a:pt x="25" y="28"/>
                    <a:pt x="0" y="0"/>
                    <a:pt x="0" y="0"/>
                  </a:cubicBezTo>
                  <a:cubicBezTo>
                    <a:pt x="0" y="0"/>
                    <a:pt x="15" y="10"/>
                    <a:pt x="32" y="17"/>
                  </a:cubicBezTo>
                  <a:cubicBezTo>
                    <a:pt x="50" y="24"/>
                    <a:pt x="56" y="32"/>
                    <a:pt x="57" y="35"/>
                  </a:cubicBezTo>
                  <a:cubicBezTo>
                    <a:pt x="58" y="39"/>
                    <a:pt x="71" y="47"/>
                    <a:pt x="70" y="43"/>
                  </a:cubicBezTo>
                  <a:cubicBezTo>
                    <a:pt x="70" y="39"/>
                    <a:pt x="77" y="31"/>
                    <a:pt x="79" y="34"/>
                  </a:cubicBezTo>
                  <a:cubicBezTo>
                    <a:pt x="80" y="36"/>
                    <a:pt x="84" y="41"/>
                    <a:pt x="80" y="43"/>
                  </a:cubicBezTo>
                  <a:cubicBezTo>
                    <a:pt x="76" y="45"/>
                    <a:pt x="86" y="56"/>
                    <a:pt x="80" y="57"/>
                  </a:cubicBezTo>
                  <a:cubicBezTo>
                    <a:pt x="75" y="57"/>
                    <a:pt x="69" y="59"/>
                    <a:pt x="69" y="59"/>
                  </a:cubicBezTo>
                  <a:cubicBezTo>
                    <a:pt x="69" y="66"/>
                    <a:pt x="69" y="66"/>
                    <a:pt x="69" y="66"/>
                  </a:cubicBezTo>
                  <a:cubicBezTo>
                    <a:pt x="69" y="66"/>
                    <a:pt x="72" y="84"/>
                    <a:pt x="57"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6" name="Freeform 192"/>
            <p:cNvSpPr/>
            <p:nvPr/>
          </p:nvSpPr>
          <p:spPr bwMode="auto">
            <a:xfrm>
              <a:off x="8632825" y="4151313"/>
              <a:ext cx="1241425" cy="809625"/>
            </a:xfrm>
            <a:custGeom>
              <a:avLst/>
              <a:gdLst>
                <a:gd name="T0" fmla="*/ 254 w 465"/>
                <a:gd name="T1" fmla="*/ 230 h 303"/>
                <a:gd name="T2" fmla="*/ 211 w 465"/>
                <a:gd name="T3" fmla="*/ 217 h 303"/>
                <a:gd name="T4" fmla="*/ 146 w 465"/>
                <a:gd name="T5" fmla="*/ 232 h 303"/>
                <a:gd name="T6" fmla="*/ 126 w 465"/>
                <a:gd name="T7" fmla="*/ 244 h 303"/>
                <a:gd name="T8" fmla="*/ 106 w 465"/>
                <a:gd name="T9" fmla="*/ 244 h 303"/>
                <a:gd name="T10" fmla="*/ 88 w 465"/>
                <a:gd name="T11" fmla="*/ 251 h 303"/>
                <a:gd name="T12" fmla="*/ 77 w 465"/>
                <a:gd name="T13" fmla="*/ 256 h 303"/>
                <a:gd name="T14" fmla="*/ 45 w 465"/>
                <a:gd name="T15" fmla="*/ 248 h 303"/>
                <a:gd name="T16" fmla="*/ 38 w 465"/>
                <a:gd name="T17" fmla="*/ 232 h 303"/>
                <a:gd name="T18" fmla="*/ 27 w 465"/>
                <a:gd name="T19" fmla="*/ 201 h 303"/>
                <a:gd name="T20" fmla="*/ 14 w 465"/>
                <a:gd name="T21" fmla="*/ 180 h 303"/>
                <a:gd name="T22" fmla="*/ 0 w 465"/>
                <a:gd name="T23" fmla="*/ 155 h 303"/>
                <a:gd name="T24" fmla="*/ 5 w 465"/>
                <a:gd name="T25" fmla="*/ 145 h 303"/>
                <a:gd name="T26" fmla="*/ 11 w 465"/>
                <a:gd name="T27" fmla="*/ 108 h 303"/>
                <a:gd name="T28" fmla="*/ 80 w 465"/>
                <a:gd name="T29" fmla="*/ 65 h 303"/>
                <a:gd name="T30" fmla="*/ 96 w 465"/>
                <a:gd name="T31" fmla="*/ 59 h 303"/>
                <a:gd name="T32" fmla="*/ 104 w 465"/>
                <a:gd name="T33" fmla="*/ 38 h 303"/>
                <a:gd name="T34" fmla="*/ 145 w 465"/>
                <a:gd name="T35" fmla="*/ 41 h 303"/>
                <a:gd name="T36" fmla="*/ 152 w 465"/>
                <a:gd name="T37" fmla="*/ 30 h 303"/>
                <a:gd name="T38" fmla="*/ 166 w 465"/>
                <a:gd name="T39" fmla="*/ 16 h 303"/>
                <a:gd name="T40" fmla="*/ 171 w 465"/>
                <a:gd name="T41" fmla="*/ 6 h 303"/>
                <a:gd name="T42" fmla="*/ 200 w 465"/>
                <a:gd name="T43" fmla="*/ 11 h 303"/>
                <a:gd name="T44" fmla="*/ 230 w 465"/>
                <a:gd name="T45" fmla="*/ 16 h 303"/>
                <a:gd name="T46" fmla="*/ 234 w 465"/>
                <a:gd name="T47" fmla="*/ 47 h 303"/>
                <a:gd name="T48" fmla="*/ 266 w 465"/>
                <a:gd name="T49" fmla="*/ 64 h 303"/>
                <a:gd name="T50" fmla="*/ 290 w 465"/>
                <a:gd name="T51" fmla="*/ 59 h 303"/>
                <a:gd name="T52" fmla="*/ 282 w 465"/>
                <a:gd name="T53" fmla="*/ 12 h 303"/>
                <a:gd name="T54" fmla="*/ 288 w 465"/>
                <a:gd name="T55" fmla="*/ 1 h 303"/>
                <a:gd name="T56" fmla="*/ 310 w 465"/>
                <a:gd name="T57" fmla="*/ 29 h 303"/>
                <a:gd name="T58" fmla="*/ 337 w 465"/>
                <a:gd name="T59" fmla="*/ 51 h 303"/>
                <a:gd name="T60" fmla="*/ 348 w 465"/>
                <a:gd name="T61" fmla="*/ 75 h 303"/>
                <a:gd name="T62" fmla="*/ 372 w 465"/>
                <a:gd name="T63" fmla="*/ 91 h 303"/>
                <a:gd name="T64" fmla="*/ 406 w 465"/>
                <a:gd name="T65" fmla="*/ 118 h 303"/>
                <a:gd name="T66" fmla="*/ 430 w 465"/>
                <a:gd name="T67" fmla="*/ 133 h 303"/>
                <a:gd name="T68" fmla="*/ 456 w 465"/>
                <a:gd name="T69" fmla="*/ 189 h 303"/>
                <a:gd name="T70" fmla="*/ 456 w 465"/>
                <a:gd name="T71" fmla="*/ 228 h 303"/>
                <a:gd name="T72" fmla="*/ 444 w 465"/>
                <a:gd name="T73" fmla="*/ 265 h 303"/>
                <a:gd name="T74" fmla="*/ 420 w 465"/>
                <a:gd name="T75" fmla="*/ 281 h 303"/>
                <a:gd name="T76" fmla="*/ 410 w 465"/>
                <a:gd name="T77" fmla="*/ 296 h 303"/>
                <a:gd name="T78" fmla="*/ 391 w 465"/>
                <a:gd name="T79" fmla="*/ 283 h 303"/>
                <a:gd name="T80" fmla="*/ 373 w 465"/>
                <a:gd name="T81" fmla="*/ 298 h 303"/>
                <a:gd name="T82" fmla="*/ 341 w 465"/>
                <a:gd name="T83" fmla="*/ 286 h 303"/>
                <a:gd name="T84" fmla="*/ 324 w 465"/>
                <a:gd name="T85" fmla="*/ 259 h 303"/>
                <a:gd name="T86" fmla="*/ 296 w 465"/>
                <a:gd name="T87" fmla="*/ 259 h 303"/>
                <a:gd name="T88" fmla="*/ 269 w 465"/>
                <a:gd name="T89" fmla="*/ 2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5" h="303">
                  <a:moveTo>
                    <a:pt x="269" y="251"/>
                  </a:moveTo>
                  <a:cubicBezTo>
                    <a:pt x="259" y="244"/>
                    <a:pt x="264" y="238"/>
                    <a:pt x="254" y="230"/>
                  </a:cubicBezTo>
                  <a:cubicBezTo>
                    <a:pt x="244" y="223"/>
                    <a:pt x="263" y="223"/>
                    <a:pt x="237" y="220"/>
                  </a:cubicBezTo>
                  <a:cubicBezTo>
                    <a:pt x="211" y="217"/>
                    <a:pt x="211" y="214"/>
                    <a:pt x="211" y="217"/>
                  </a:cubicBezTo>
                  <a:cubicBezTo>
                    <a:pt x="211" y="219"/>
                    <a:pt x="171" y="224"/>
                    <a:pt x="168" y="225"/>
                  </a:cubicBezTo>
                  <a:cubicBezTo>
                    <a:pt x="164" y="226"/>
                    <a:pt x="157" y="228"/>
                    <a:pt x="146" y="232"/>
                  </a:cubicBezTo>
                  <a:cubicBezTo>
                    <a:pt x="135" y="235"/>
                    <a:pt x="139" y="239"/>
                    <a:pt x="136" y="241"/>
                  </a:cubicBezTo>
                  <a:cubicBezTo>
                    <a:pt x="132" y="243"/>
                    <a:pt x="130" y="246"/>
                    <a:pt x="126" y="244"/>
                  </a:cubicBezTo>
                  <a:cubicBezTo>
                    <a:pt x="122" y="242"/>
                    <a:pt x="119" y="240"/>
                    <a:pt x="116" y="240"/>
                  </a:cubicBezTo>
                  <a:cubicBezTo>
                    <a:pt x="113" y="240"/>
                    <a:pt x="112" y="244"/>
                    <a:pt x="106" y="244"/>
                  </a:cubicBezTo>
                  <a:cubicBezTo>
                    <a:pt x="99" y="244"/>
                    <a:pt x="98" y="243"/>
                    <a:pt x="94" y="245"/>
                  </a:cubicBezTo>
                  <a:cubicBezTo>
                    <a:pt x="90" y="247"/>
                    <a:pt x="90" y="250"/>
                    <a:pt x="88" y="251"/>
                  </a:cubicBezTo>
                  <a:cubicBezTo>
                    <a:pt x="85" y="251"/>
                    <a:pt x="87" y="253"/>
                    <a:pt x="84" y="254"/>
                  </a:cubicBezTo>
                  <a:cubicBezTo>
                    <a:pt x="80" y="255"/>
                    <a:pt x="89" y="257"/>
                    <a:pt x="77" y="256"/>
                  </a:cubicBezTo>
                  <a:cubicBezTo>
                    <a:pt x="64" y="255"/>
                    <a:pt x="72" y="257"/>
                    <a:pt x="60" y="254"/>
                  </a:cubicBezTo>
                  <a:cubicBezTo>
                    <a:pt x="47" y="251"/>
                    <a:pt x="49" y="251"/>
                    <a:pt x="45" y="248"/>
                  </a:cubicBezTo>
                  <a:cubicBezTo>
                    <a:pt x="42" y="245"/>
                    <a:pt x="40" y="251"/>
                    <a:pt x="35" y="242"/>
                  </a:cubicBezTo>
                  <a:cubicBezTo>
                    <a:pt x="29" y="232"/>
                    <a:pt x="39" y="234"/>
                    <a:pt x="38" y="232"/>
                  </a:cubicBezTo>
                  <a:cubicBezTo>
                    <a:pt x="38" y="230"/>
                    <a:pt x="34" y="215"/>
                    <a:pt x="34" y="215"/>
                  </a:cubicBezTo>
                  <a:cubicBezTo>
                    <a:pt x="34" y="215"/>
                    <a:pt x="32" y="204"/>
                    <a:pt x="27" y="201"/>
                  </a:cubicBezTo>
                  <a:cubicBezTo>
                    <a:pt x="21" y="197"/>
                    <a:pt x="23" y="198"/>
                    <a:pt x="22" y="192"/>
                  </a:cubicBezTo>
                  <a:cubicBezTo>
                    <a:pt x="22" y="186"/>
                    <a:pt x="23" y="187"/>
                    <a:pt x="14" y="180"/>
                  </a:cubicBezTo>
                  <a:cubicBezTo>
                    <a:pt x="6" y="174"/>
                    <a:pt x="6" y="173"/>
                    <a:pt x="3" y="168"/>
                  </a:cubicBezTo>
                  <a:cubicBezTo>
                    <a:pt x="0" y="163"/>
                    <a:pt x="0" y="157"/>
                    <a:pt x="0" y="155"/>
                  </a:cubicBezTo>
                  <a:cubicBezTo>
                    <a:pt x="1" y="152"/>
                    <a:pt x="0" y="156"/>
                    <a:pt x="5" y="153"/>
                  </a:cubicBezTo>
                  <a:cubicBezTo>
                    <a:pt x="10" y="151"/>
                    <a:pt x="10" y="147"/>
                    <a:pt x="5" y="145"/>
                  </a:cubicBezTo>
                  <a:cubicBezTo>
                    <a:pt x="0" y="142"/>
                    <a:pt x="0" y="138"/>
                    <a:pt x="2" y="129"/>
                  </a:cubicBezTo>
                  <a:cubicBezTo>
                    <a:pt x="4" y="120"/>
                    <a:pt x="1" y="116"/>
                    <a:pt x="11" y="108"/>
                  </a:cubicBezTo>
                  <a:cubicBezTo>
                    <a:pt x="21" y="100"/>
                    <a:pt x="23" y="96"/>
                    <a:pt x="49" y="93"/>
                  </a:cubicBezTo>
                  <a:cubicBezTo>
                    <a:pt x="75" y="89"/>
                    <a:pt x="80" y="81"/>
                    <a:pt x="80" y="65"/>
                  </a:cubicBezTo>
                  <a:cubicBezTo>
                    <a:pt x="81" y="49"/>
                    <a:pt x="85" y="55"/>
                    <a:pt x="85" y="55"/>
                  </a:cubicBezTo>
                  <a:cubicBezTo>
                    <a:pt x="96" y="59"/>
                    <a:pt x="96" y="59"/>
                    <a:pt x="96" y="59"/>
                  </a:cubicBezTo>
                  <a:cubicBezTo>
                    <a:pt x="96" y="59"/>
                    <a:pt x="101" y="60"/>
                    <a:pt x="100" y="53"/>
                  </a:cubicBezTo>
                  <a:cubicBezTo>
                    <a:pt x="100" y="47"/>
                    <a:pt x="99" y="38"/>
                    <a:pt x="104" y="38"/>
                  </a:cubicBezTo>
                  <a:cubicBezTo>
                    <a:pt x="110" y="38"/>
                    <a:pt x="130" y="27"/>
                    <a:pt x="133" y="28"/>
                  </a:cubicBezTo>
                  <a:cubicBezTo>
                    <a:pt x="136" y="30"/>
                    <a:pt x="137" y="34"/>
                    <a:pt x="145" y="41"/>
                  </a:cubicBezTo>
                  <a:cubicBezTo>
                    <a:pt x="153" y="47"/>
                    <a:pt x="150" y="37"/>
                    <a:pt x="153" y="39"/>
                  </a:cubicBezTo>
                  <a:cubicBezTo>
                    <a:pt x="155" y="41"/>
                    <a:pt x="151" y="33"/>
                    <a:pt x="152" y="30"/>
                  </a:cubicBezTo>
                  <a:cubicBezTo>
                    <a:pt x="152" y="28"/>
                    <a:pt x="157" y="21"/>
                    <a:pt x="157" y="21"/>
                  </a:cubicBezTo>
                  <a:cubicBezTo>
                    <a:pt x="166" y="16"/>
                    <a:pt x="166" y="16"/>
                    <a:pt x="166" y="16"/>
                  </a:cubicBezTo>
                  <a:cubicBezTo>
                    <a:pt x="178" y="13"/>
                    <a:pt x="178" y="13"/>
                    <a:pt x="178" y="13"/>
                  </a:cubicBezTo>
                  <a:cubicBezTo>
                    <a:pt x="178" y="13"/>
                    <a:pt x="169" y="9"/>
                    <a:pt x="171" y="6"/>
                  </a:cubicBezTo>
                  <a:cubicBezTo>
                    <a:pt x="173" y="4"/>
                    <a:pt x="174" y="5"/>
                    <a:pt x="181" y="5"/>
                  </a:cubicBezTo>
                  <a:cubicBezTo>
                    <a:pt x="188" y="5"/>
                    <a:pt x="197" y="11"/>
                    <a:pt x="200" y="11"/>
                  </a:cubicBezTo>
                  <a:cubicBezTo>
                    <a:pt x="203" y="11"/>
                    <a:pt x="223" y="13"/>
                    <a:pt x="223" y="13"/>
                  </a:cubicBezTo>
                  <a:cubicBezTo>
                    <a:pt x="230" y="16"/>
                    <a:pt x="230" y="16"/>
                    <a:pt x="230" y="16"/>
                  </a:cubicBezTo>
                  <a:cubicBezTo>
                    <a:pt x="230" y="16"/>
                    <a:pt x="230" y="36"/>
                    <a:pt x="227" y="36"/>
                  </a:cubicBezTo>
                  <a:cubicBezTo>
                    <a:pt x="225" y="36"/>
                    <a:pt x="223" y="44"/>
                    <a:pt x="234" y="47"/>
                  </a:cubicBezTo>
                  <a:cubicBezTo>
                    <a:pt x="244" y="51"/>
                    <a:pt x="249" y="54"/>
                    <a:pt x="249" y="54"/>
                  </a:cubicBezTo>
                  <a:cubicBezTo>
                    <a:pt x="266" y="64"/>
                    <a:pt x="266" y="64"/>
                    <a:pt x="266" y="64"/>
                  </a:cubicBezTo>
                  <a:cubicBezTo>
                    <a:pt x="266" y="64"/>
                    <a:pt x="291" y="72"/>
                    <a:pt x="284" y="68"/>
                  </a:cubicBezTo>
                  <a:cubicBezTo>
                    <a:pt x="277" y="65"/>
                    <a:pt x="293" y="73"/>
                    <a:pt x="290" y="59"/>
                  </a:cubicBezTo>
                  <a:cubicBezTo>
                    <a:pt x="286" y="45"/>
                    <a:pt x="288" y="37"/>
                    <a:pt x="285" y="31"/>
                  </a:cubicBezTo>
                  <a:cubicBezTo>
                    <a:pt x="283" y="26"/>
                    <a:pt x="281" y="15"/>
                    <a:pt x="282" y="12"/>
                  </a:cubicBezTo>
                  <a:cubicBezTo>
                    <a:pt x="284" y="10"/>
                    <a:pt x="284" y="8"/>
                    <a:pt x="286" y="4"/>
                  </a:cubicBezTo>
                  <a:cubicBezTo>
                    <a:pt x="288" y="1"/>
                    <a:pt x="281" y="0"/>
                    <a:pt x="288" y="1"/>
                  </a:cubicBezTo>
                  <a:cubicBezTo>
                    <a:pt x="294" y="1"/>
                    <a:pt x="298" y="6"/>
                    <a:pt x="298" y="6"/>
                  </a:cubicBezTo>
                  <a:cubicBezTo>
                    <a:pt x="298" y="6"/>
                    <a:pt x="304" y="26"/>
                    <a:pt x="310" y="29"/>
                  </a:cubicBezTo>
                  <a:cubicBezTo>
                    <a:pt x="315" y="32"/>
                    <a:pt x="325" y="35"/>
                    <a:pt x="325" y="35"/>
                  </a:cubicBezTo>
                  <a:cubicBezTo>
                    <a:pt x="325" y="35"/>
                    <a:pt x="336" y="47"/>
                    <a:pt x="337" y="51"/>
                  </a:cubicBezTo>
                  <a:cubicBezTo>
                    <a:pt x="338" y="56"/>
                    <a:pt x="353" y="60"/>
                    <a:pt x="348" y="64"/>
                  </a:cubicBezTo>
                  <a:cubicBezTo>
                    <a:pt x="344" y="69"/>
                    <a:pt x="345" y="74"/>
                    <a:pt x="348" y="75"/>
                  </a:cubicBezTo>
                  <a:cubicBezTo>
                    <a:pt x="352" y="76"/>
                    <a:pt x="361" y="83"/>
                    <a:pt x="361" y="83"/>
                  </a:cubicBezTo>
                  <a:cubicBezTo>
                    <a:pt x="361" y="83"/>
                    <a:pt x="365" y="88"/>
                    <a:pt x="372" y="91"/>
                  </a:cubicBezTo>
                  <a:cubicBezTo>
                    <a:pt x="378" y="93"/>
                    <a:pt x="382" y="101"/>
                    <a:pt x="382" y="101"/>
                  </a:cubicBezTo>
                  <a:cubicBezTo>
                    <a:pt x="406" y="118"/>
                    <a:pt x="406" y="118"/>
                    <a:pt x="406" y="118"/>
                  </a:cubicBezTo>
                  <a:cubicBezTo>
                    <a:pt x="406" y="118"/>
                    <a:pt x="392" y="117"/>
                    <a:pt x="400" y="120"/>
                  </a:cubicBezTo>
                  <a:cubicBezTo>
                    <a:pt x="408" y="124"/>
                    <a:pt x="429" y="131"/>
                    <a:pt x="430" y="133"/>
                  </a:cubicBezTo>
                  <a:cubicBezTo>
                    <a:pt x="430" y="135"/>
                    <a:pt x="446" y="143"/>
                    <a:pt x="448" y="153"/>
                  </a:cubicBezTo>
                  <a:cubicBezTo>
                    <a:pt x="450" y="163"/>
                    <a:pt x="458" y="180"/>
                    <a:pt x="456" y="189"/>
                  </a:cubicBezTo>
                  <a:cubicBezTo>
                    <a:pt x="454" y="197"/>
                    <a:pt x="458" y="210"/>
                    <a:pt x="460" y="214"/>
                  </a:cubicBezTo>
                  <a:cubicBezTo>
                    <a:pt x="462" y="218"/>
                    <a:pt x="465" y="224"/>
                    <a:pt x="456" y="228"/>
                  </a:cubicBezTo>
                  <a:cubicBezTo>
                    <a:pt x="447" y="233"/>
                    <a:pt x="449" y="242"/>
                    <a:pt x="445" y="247"/>
                  </a:cubicBezTo>
                  <a:cubicBezTo>
                    <a:pt x="441" y="252"/>
                    <a:pt x="447" y="264"/>
                    <a:pt x="444" y="265"/>
                  </a:cubicBezTo>
                  <a:cubicBezTo>
                    <a:pt x="440" y="265"/>
                    <a:pt x="451" y="277"/>
                    <a:pt x="443" y="279"/>
                  </a:cubicBezTo>
                  <a:cubicBezTo>
                    <a:pt x="435" y="280"/>
                    <a:pt x="420" y="281"/>
                    <a:pt x="420" y="281"/>
                  </a:cubicBezTo>
                  <a:cubicBezTo>
                    <a:pt x="420" y="281"/>
                    <a:pt x="419" y="286"/>
                    <a:pt x="417" y="290"/>
                  </a:cubicBezTo>
                  <a:cubicBezTo>
                    <a:pt x="415" y="294"/>
                    <a:pt x="420" y="297"/>
                    <a:pt x="410" y="296"/>
                  </a:cubicBezTo>
                  <a:cubicBezTo>
                    <a:pt x="401" y="296"/>
                    <a:pt x="396" y="303"/>
                    <a:pt x="395" y="292"/>
                  </a:cubicBezTo>
                  <a:cubicBezTo>
                    <a:pt x="394" y="282"/>
                    <a:pt x="396" y="280"/>
                    <a:pt x="391" y="283"/>
                  </a:cubicBezTo>
                  <a:cubicBezTo>
                    <a:pt x="386" y="286"/>
                    <a:pt x="377" y="288"/>
                    <a:pt x="376" y="291"/>
                  </a:cubicBezTo>
                  <a:cubicBezTo>
                    <a:pt x="375" y="294"/>
                    <a:pt x="378" y="298"/>
                    <a:pt x="373" y="298"/>
                  </a:cubicBezTo>
                  <a:cubicBezTo>
                    <a:pt x="369" y="299"/>
                    <a:pt x="358" y="296"/>
                    <a:pt x="350" y="291"/>
                  </a:cubicBezTo>
                  <a:cubicBezTo>
                    <a:pt x="341" y="286"/>
                    <a:pt x="353" y="294"/>
                    <a:pt x="341" y="286"/>
                  </a:cubicBezTo>
                  <a:cubicBezTo>
                    <a:pt x="329" y="279"/>
                    <a:pt x="322" y="269"/>
                    <a:pt x="322" y="267"/>
                  </a:cubicBezTo>
                  <a:cubicBezTo>
                    <a:pt x="323" y="264"/>
                    <a:pt x="332" y="266"/>
                    <a:pt x="324" y="259"/>
                  </a:cubicBezTo>
                  <a:cubicBezTo>
                    <a:pt x="316" y="251"/>
                    <a:pt x="311" y="263"/>
                    <a:pt x="306" y="261"/>
                  </a:cubicBezTo>
                  <a:cubicBezTo>
                    <a:pt x="301" y="259"/>
                    <a:pt x="303" y="264"/>
                    <a:pt x="296" y="259"/>
                  </a:cubicBezTo>
                  <a:cubicBezTo>
                    <a:pt x="290" y="255"/>
                    <a:pt x="286" y="251"/>
                    <a:pt x="286" y="251"/>
                  </a:cubicBezTo>
                  <a:lnTo>
                    <a:pt x="269" y="2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7" name="Freeform 193"/>
            <p:cNvSpPr/>
            <p:nvPr/>
          </p:nvSpPr>
          <p:spPr bwMode="auto">
            <a:xfrm>
              <a:off x="9653588" y="4995863"/>
              <a:ext cx="165100" cy="103188"/>
            </a:xfrm>
            <a:custGeom>
              <a:avLst/>
              <a:gdLst>
                <a:gd name="T0" fmla="*/ 37 w 62"/>
                <a:gd name="T1" fmla="*/ 11 h 39"/>
                <a:gd name="T2" fmla="*/ 9 w 62"/>
                <a:gd name="T3" fmla="*/ 3 h 39"/>
                <a:gd name="T4" fmla="*/ 13 w 62"/>
                <a:gd name="T5" fmla="*/ 17 h 39"/>
                <a:gd name="T6" fmla="*/ 25 w 62"/>
                <a:gd name="T7" fmla="*/ 27 h 39"/>
                <a:gd name="T8" fmla="*/ 36 w 62"/>
                <a:gd name="T9" fmla="*/ 38 h 39"/>
                <a:gd name="T10" fmla="*/ 55 w 62"/>
                <a:gd name="T11" fmla="*/ 31 h 39"/>
                <a:gd name="T12" fmla="*/ 57 w 62"/>
                <a:gd name="T13" fmla="*/ 11 h 39"/>
                <a:gd name="T14" fmla="*/ 49 w 62"/>
                <a:gd name="T15" fmla="*/ 2 h 39"/>
                <a:gd name="T16" fmla="*/ 37 w 62"/>
                <a:gd name="T1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9">
                  <a:moveTo>
                    <a:pt x="37" y="11"/>
                  </a:moveTo>
                  <a:cubicBezTo>
                    <a:pt x="19" y="8"/>
                    <a:pt x="19" y="3"/>
                    <a:pt x="9" y="3"/>
                  </a:cubicBezTo>
                  <a:cubicBezTo>
                    <a:pt x="0" y="3"/>
                    <a:pt x="7" y="14"/>
                    <a:pt x="13" y="17"/>
                  </a:cubicBezTo>
                  <a:cubicBezTo>
                    <a:pt x="20" y="20"/>
                    <a:pt x="20" y="21"/>
                    <a:pt x="25" y="27"/>
                  </a:cubicBezTo>
                  <a:cubicBezTo>
                    <a:pt x="30" y="33"/>
                    <a:pt x="25" y="38"/>
                    <a:pt x="36" y="38"/>
                  </a:cubicBezTo>
                  <a:cubicBezTo>
                    <a:pt x="48" y="39"/>
                    <a:pt x="54" y="34"/>
                    <a:pt x="55" y="31"/>
                  </a:cubicBezTo>
                  <a:cubicBezTo>
                    <a:pt x="56" y="28"/>
                    <a:pt x="62" y="18"/>
                    <a:pt x="57" y="11"/>
                  </a:cubicBezTo>
                  <a:cubicBezTo>
                    <a:pt x="51" y="5"/>
                    <a:pt x="54" y="0"/>
                    <a:pt x="49" y="2"/>
                  </a:cubicBezTo>
                  <a:cubicBezTo>
                    <a:pt x="44" y="4"/>
                    <a:pt x="37" y="11"/>
                    <a:pt x="3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grpSp>
      <p:sp>
        <p:nvSpPr>
          <p:cNvPr id="88" name="任意多边形 87"/>
          <p:cNvSpPr/>
          <p:nvPr userDrawn="1"/>
        </p:nvSpPr>
        <p:spPr>
          <a:xfrm>
            <a:off x="6351" y="788196"/>
            <a:ext cx="8821621" cy="98038"/>
          </a:xfrm>
          <a:custGeom>
            <a:avLst/>
            <a:gdLst>
              <a:gd name="connsiteX0" fmla="*/ 0 w 8821621"/>
              <a:gd name="connsiteY0" fmla="*/ 0 h 98038"/>
              <a:gd name="connsiteX1" fmla="*/ 8723583 w 8821621"/>
              <a:gd name="connsiteY1" fmla="*/ 0 h 98038"/>
              <a:gd name="connsiteX2" fmla="*/ 8821621 w 8821621"/>
              <a:gd name="connsiteY2" fmla="*/ 98038 h 98038"/>
              <a:gd name="connsiteX3" fmla="*/ 0 w 8821621"/>
              <a:gd name="connsiteY3" fmla="*/ 98038 h 98038"/>
              <a:gd name="connsiteX4" fmla="*/ 0 w 8821621"/>
              <a:gd name="connsiteY4" fmla="*/ 0 h 98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1621" h="98038">
                <a:moveTo>
                  <a:pt x="0" y="0"/>
                </a:moveTo>
                <a:lnTo>
                  <a:pt x="8723583" y="0"/>
                </a:lnTo>
                <a:lnTo>
                  <a:pt x="8821621" y="98038"/>
                </a:lnTo>
                <a:lnTo>
                  <a:pt x="0" y="98038"/>
                </a:lnTo>
                <a:lnTo>
                  <a:pt x="0" y="0"/>
                </a:lnTo>
                <a:close/>
              </a:path>
            </a:pathLst>
          </a:custGeom>
          <a:solidFill>
            <a:srgbClr val="E40000"/>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89" name="任意多边形 88"/>
          <p:cNvSpPr/>
          <p:nvPr userDrawn="1"/>
        </p:nvSpPr>
        <p:spPr>
          <a:xfrm>
            <a:off x="11085630" y="788196"/>
            <a:ext cx="1112721" cy="98038"/>
          </a:xfrm>
          <a:custGeom>
            <a:avLst/>
            <a:gdLst>
              <a:gd name="connsiteX0" fmla="*/ 98038 w 1112721"/>
              <a:gd name="connsiteY0" fmla="*/ 0 h 98038"/>
              <a:gd name="connsiteX1" fmla="*/ 1112721 w 1112721"/>
              <a:gd name="connsiteY1" fmla="*/ 0 h 98038"/>
              <a:gd name="connsiteX2" fmla="*/ 1112721 w 1112721"/>
              <a:gd name="connsiteY2" fmla="*/ 98038 h 98038"/>
              <a:gd name="connsiteX3" fmla="*/ 0 w 1112721"/>
              <a:gd name="connsiteY3" fmla="*/ 98038 h 98038"/>
              <a:gd name="connsiteX4" fmla="*/ 98038 w 1112721"/>
              <a:gd name="connsiteY4" fmla="*/ 0 h 98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721" h="98038">
                <a:moveTo>
                  <a:pt x="98038" y="0"/>
                </a:moveTo>
                <a:lnTo>
                  <a:pt x="1112721" y="0"/>
                </a:lnTo>
                <a:lnTo>
                  <a:pt x="1112721" y="98038"/>
                </a:lnTo>
                <a:lnTo>
                  <a:pt x="0" y="98038"/>
                </a:lnTo>
                <a:lnTo>
                  <a:pt x="98038" y="0"/>
                </a:lnTo>
                <a:close/>
              </a:path>
            </a:pathLst>
          </a:custGeom>
          <a:solidFill>
            <a:srgbClr val="E40000"/>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90" name="任意多边形 89"/>
          <p:cNvSpPr/>
          <p:nvPr userDrawn="1"/>
        </p:nvSpPr>
        <p:spPr>
          <a:xfrm>
            <a:off x="8827971" y="886234"/>
            <a:ext cx="2257658" cy="40866"/>
          </a:xfrm>
          <a:custGeom>
            <a:avLst/>
            <a:gdLst>
              <a:gd name="connsiteX0" fmla="*/ 0 w 2257658"/>
              <a:gd name="connsiteY0" fmla="*/ 0 h 40866"/>
              <a:gd name="connsiteX1" fmla="*/ 2257658 w 2257658"/>
              <a:gd name="connsiteY1" fmla="*/ 0 h 40866"/>
              <a:gd name="connsiteX2" fmla="*/ 2216792 w 2257658"/>
              <a:gd name="connsiteY2" fmla="*/ 40866 h 40866"/>
              <a:gd name="connsiteX3" fmla="*/ 40866 w 2257658"/>
              <a:gd name="connsiteY3" fmla="*/ 40866 h 40866"/>
              <a:gd name="connsiteX4" fmla="*/ 0 w 2257658"/>
              <a:gd name="connsiteY4" fmla="*/ 0 h 40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658" h="40866">
                <a:moveTo>
                  <a:pt x="0" y="0"/>
                </a:moveTo>
                <a:lnTo>
                  <a:pt x="2257658" y="0"/>
                </a:lnTo>
                <a:lnTo>
                  <a:pt x="2216792" y="40866"/>
                </a:lnTo>
                <a:lnTo>
                  <a:pt x="40866" y="40866"/>
                </a:lnTo>
                <a:lnTo>
                  <a:pt x="0" y="0"/>
                </a:lnTo>
                <a:close/>
              </a:path>
            </a:pathLst>
          </a:custGeom>
          <a:solidFill>
            <a:srgbClr val="E40000"/>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sp>
        <p:nvSpPr>
          <p:cNvPr id="96" name="直角三角形 95"/>
          <p:cNvSpPr/>
          <p:nvPr userDrawn="1"/>
        </p:nvSpPr>
        <p:spPr>
          <a:xfrm>
            <a:off x="8468" y="352037"/>
            <a:ext cx="436159" cy="436159"/>
          </a:xfrm>
          <a:prstGeom prst="rtTriangle">
            <a:avLst/>
          </a:prstGeom>
          <a:solidFill>
            <a:srgbClr val="E40000"/>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pic>
        <p:nvPicPr>
          <p:cNvPr id="119" name="图片 118"/>
          <p:cNvPicPr>
            <a:picLocks noChangeAspect="1"/>
          </p:cNvPicPr>
          <p:nvPr userDrawn="1"/>
        </p:nvPicPr>
        <p:blipFill>
          <a:blip r:embed="rId3" cstate="print"/>
          <a:stretch>
            <a:fillRect/>
          </a:stretch>
        </p:blipFill>
        <p:spPr>
          <a:xfrm>
            <a:off x="8838007" y="189797"/>
            <a:ext cx="2382379" cy="654193"/>
          </a:xfrm>
          <a:prstGeom prst="rect">
            <a:avLst/>
          </a:prstGeom>
        </p:spPr>
      </p:pic>
      <p:pic>
        <p:nvPicPr>
          <p:cNvPr id="91" name="图片 90" descr="泸县二中城西学校校徽（内部透明）"/>
          <p:cNvPicPr>
            <a:picLocks noChangeAspect="1"/>
          </p:cNvPicPr>
          <p:nvPr userDrawn="1"/>
        </p:nvPicPr>
        <p:blipFill>
          <a:blip r:embed="rId4"/>
          <a:stretch>
            <a:fillRect/>
          </a:stretch>
        </p:blipFill>
        <p:spPr>
          <a:xfrm>
            <a:off x="444500" y="123825"/>
            <a:ext cx="546100" cy="5461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1057" y="859"/>
            <a:ext cx="12193057" cy="6858594"/>
          </a:xfrm>
          <a:prstGeom prst="rect">
            <a:avLst/>
          </a:prstGeom>
        </p:spPr>
      </p:pic>
      <p:grpSp>
        <p:nvGrpSpPr>
          <p:cNvPr id="3" name="组合 2"/>
          <p:cNvGrpSpPr/>
          <p:nvPr userDrawn="1"/>
        </p:nvGrpSpPr>
        <p:grpSpPr>
          <a:xfrm>
            <a:off x="2882113" y="2022462"/>
            <a:ext cx="6427773" cy="2813076"/>
            <a:chOff x="-177801" y="684213"/>
            <a:chExt cx="10882314" cy="4872038"/>
          </a:xfrm>
          <a:solidFill>
            <a:schemeClr val="tx1">
              <a:alpha val="5000"/>
            </a:schemeClr>
          </a:solidFill>
        </p:grpSpPr>
        <p:sp>
          <p:nvSpPr>
            <p:cNvPr id="4" name="Freeform 110"/>
            <p:cNvSpPr/>
            <p:nvPr/>
          </p:nvSpPr>
          <p:spPr bwMode="auto">
            <a:xfrm>
              <a:off x="-60325" y="1279526"/>
              <a:ext cx="3186113" cy="4276725"/>
            </a:xfrm>
            <a:custGeom>
              <a:avLst/>
              <a:gdLst>
                <a:gd name="T0" fmla="*/ 738 w 1193"/>
                <a:gd name="T1" fmla="*/ 1528 h 1601"/>
                <a:gd name="T2" fmla="*/ 773 w 1193"/>
                <a:gd name="T3" fmla="*/ 1460 h 1601"/>
                <a:gd name="T4" fmla="*/ 834 w 1193"/>
                <a:gd name="T5" fmla="*/ 1404 h 1601"/>
                <a:gd name="T6" fmla="*/ 1005 w 1193"/>
                <a:gd name="T7" fmla="*/ 1267 h 1601"/>
                <a:gd name="T8" fmla="*/ 1137 w 1193"/>
                <a:gd name="T9" fmla="*/ 1107 h 1601"/>
                <a:gd name="T10" fmla="*/ 1164 w 1193"/>
                <a:gd name="T11" fmla="*/ 1026 h 1601"/>
                <a:gd name="T12" fmla="*/ 1041 w 1193"/>
                <a:gd name="T13" fmla="*/ 983 h 1601"/>
                <a:gd name="T14" fmla="*/ 959 w 1193"/>
                <a:gd name="T15" fmla="*/ 919 h 1601"/>
                <a:gd name="T16" fmla="*/ 878 w 1193"/>
                <a:gd name="T17" fmla="*/ 882 h 1601"/>
                <a:gd name="T18" fmla="*/ 810 w 1193"/>
                <a:gd name="T19" fmla="*/ 866 h 1601"/>
                <a:gd name="T20" fmla="*/ 704 w 1193"/>
                <a:gd name="T21" fmla="*/ 886 h 1601"/>
                <a:gd name="T22" fmla="*/ 675 w 1193"/>
                <a:gd name="T23" fmla="*/ 790 h 1601"/>
                <a:gd name="T24" fmla="*/ 580 w 1193"/>
                <a:gd name="T25" fmla="*/ 742 h 1601"/>
                <a:gd name="T26" fmla="*/ 729 w 1193"/>
                <a:gd name="T27" fmla="*/ 692 h 1601"/>
                <a:gd name="T28" fmla="*/ 818 w 1193"/>
                <a:gd name="T29" fmla="*/ 623 h 1601"/>
                <a:gd name="T30" fmla="*/ 882 w 1193"/>
                <a:gd name="T31" fmla="*/ 554 h 1601"/>
                <a:gd name="T32" fmla="*/ 970 w 1193"/>
                <a:gd name="T33" fmla="*/ 513 h 1601"/>
                <a:gd name="T34" fmla="*/ 956 w 1193"/>
                <a:gd name="T35" fmla="*/ 481 h 1601"/>
                <a:gd name="T36" fmla="*/ 961 w 1193"/>
                <a:gd name="T37" fmla="*/ 439 h 1601"/>
                <a:gd name="T38" fmla="*/ 1026 w 1193"/>
                <a:gd name="T39" fmla="*/ 434 h 1601"/>
                <a:gd name="T40" fmla="*/ 1052 w 1193"/>
                <a:gd name="T41" fmla="*/ 442 h 1601"/>
                <a:gd name="T42" fmla="*/ 1018 w 1193"/>
                <a:gd name="T43" fmla="*/ 356 h 1601"/>
                <a:gd name="T44" fmla="*/ 971 w 1193"/>
                <a:gd name="T45" fmla="*/ 284 h 1601"/>
                <a:gd name="T46" fmla="*/ 924 w 1193"/>
                <a:gd name="T47" fmla="*/ 246 h 1601"/>
                <a:gd name="T48" fmla="*/ 856 w 1193"/>
                <a:gd name="T49" fmla="*/ 261 h 1601"/>
                <a:gd name="T50" fmla="*/ 829 w 1193"/>
                <a:gd name="T51" fmla="*/ 396 h 1601"/>
                <a:gd name="T52" fmla="*/ 804 w 1193"/>
                <a:gd name="T53" fmla="*/ 378 h 1601"/>
                <a:gd name="T54" fmla="*/ 714 w 1193"/>
                <a:gd name="T55" fmla="*/ 292 h 1601"/>
                <a:gd name="T56" fmla="*/ 787 w 1193"/>
                <a:gd name="T57" fmla="*/ 183 h 1601"/>
                <a:gd name="T58" fmla="*/ 822 w 1193"/>
                <a:gd name="T59" fmla="*/ 141 h 1601"/>
                <a:gd name="T60" fmla="*/ 852 w 1193"/>
                <a:gd name="T61" fmla="*/ 84 h 1601"/>
                <a:gd name="T62" fmla="*/ 793 w 1193"/>
                <a:gd name="T63" fmla="*/ 92 h 1601"/>
                <a:gd name="T64" fmla="*/ 763 w 1193"/>
                <a:gd name="T65" fmla="*/ 30 h 1601"/>
                <a:gd name="T66" fmla="*/ 745 w 1193"/>
                <a:gd name="T67" fmla="*/ 43 h 1601"/>
                <a:gd name="T68" fmla="*/ 721 w 1193"/>
                <a:gd name="T69" fmla="*/ 104 h 1601"/>
                <a:gd name="T70" fmla="*/ 659 w 1193"/>
                <a:gd name="T71" fmla="*/ 113 h 1601"/>
                <a:gd name="T72" fmla="*/ 532 w 1193"/>
                <a:gd name="T73" fmla="*/ 95 h 1601"/>
                <a:gd name="T74" fmla="*/ 469 w 1193"/>
                <a:gd name="T75" fmla="*/ 80 h 1601"/>
                <a:gd name="T76" fmla="*/ 423 w 1193"/>
                <a:gd name="T77" fmla="*/ 77 h 1601"/>
                <a:gd name="T78" fmla="*/ 108 w 1193"/>
                <a:gd name="T79" fmla="*/ 100 h 1601"/>
                <a:gd name="T80" fmla="*/ 98 w 1193"/>
                <a:gd name="T81" fmla="*/ 142 h 1601"/>
                <a:gd name="T82" fmla="*/ 107 w 1193"/>
                <a:gd name="T83" fmla="*/ 178 h 1601"/>
                <a:gd name="T84" fmla="*/ 59 w 1193"/>
                <a:gd name="T85" fmla="*/ 280 h 1601"/>
                <a:gd name="T86" fmla="*/ 48 w 1193"/>
                <a:gd name="T87" fmla="*/ 347 h 1601"/>
                <a:gd name="T88" fmla="*/ 155 w 1193"/>
                <a:gd name="T89" fmla="*/ 276 h 1601"/>
                <a:gd name="T90" fmla="*/ 191 w 1193"/>
                <a:gd name="T91" fmla="*/ 275 h 1601"/>
                <a:gd name="T92" fmla="*/ 313 w 1193"/>
                <a:gd name="T93" fmla="*/ 303 h 1601"/>
                <a:gd name="T94" fmla="*/ 355 w 1193"/>
                <a:gd name="T95" fmla="*/ 419 h 1601"/>
                <a:gd name="T96" fmla="*/ 349 w 1193"/>
                <a:gd name="T97" fmla="*/ 560 h 1601"/>
                <a:gd name="T98" fmla="*/ 415 w 1193"/>
                <a:gd name="T99" fmla="*/ 708 h 1601"/>
                <a:gd name="T100" fmla="*/ 451 w 1193"/>
                <a:gd name="T101" fmla="*/ 746 h 1601"/>
                <a:gd name="T102" fmla="*/ 488 w 1193"/>
                <a:gd name="T103" fmla="*/ 781 h 1601"/>
                <a:gd name="T104" fmla="*/ 634 w 1193"/>
                <a:gd name="T105" fmla="*/ 865 h 1601"/>
                <a:gd name="T106" fmla="*/ 714 w 1193"/>
                <a:gd name="T107" fmla="*/ 910 h 1601"/>
                <a:gd name="T108" fmla="*/ 724 w 1193"/>
                <a:gd name="T109" fmla="*/ 968 h 1601"/>
                <a:gd name="T110" fmla="*/ 693 w 1193"/>
                <a:gd name="T111" fmla="*/ 1048 h 1601"/>
                <a:gd name="T112" fmla="*/ 766 w 1193"/>
                <a:gd name="T113" fmla="*/ 1225 h 1601"/>
                <a:gd name="T114" fmla="*/ 689 w 1193"/>
                <a:gd name="T115" fmla="*/ 1436 h 1601"/>
                <a:gd name="T116" fmla="*/ 672 w 1193"/>
                <a:gd name="T117" fmla="*/ 1479 h 1601"/>
                <a:gd name="T118" fmla="*/ 678 w 1193"/>
                <a:gd name="T119" fmla="*/ 1566 h 1601"/>
                <a:gd name="T120" fmla="*/ 790 w 1193"/>
                <a:gd name="T121" fmla="*/ 159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93" h="1601">
                  <a:moveTo>
                    <a:pt x="792" y="1592"/>
                  </a:moveTo>
                  <a:cubicBezTo>
                    <a:pt x="792" y="1592"/>
                    <a:pt x="800" y="1596"/>
                    <a:pt x="800" y="1592"/>
                  </a:cubicBezTo>
                  <a:cubicBezTo>
                    <a:pt x="801" y="1588"/>
                    <a:pt x="800" y="1583"/>
                    <a:pt x="796" y="1582"/>
                  </a:cubicBezTo>
                  <a:cubicBezTo>
                    <a:pt x="792" y="1581"/>
                    <a:pt x="783" y="1579"/>
                    <a:pt x="772" y="1572"/>
                  </a:cubicBezTo>
                  <a:cubicBezTo>
                    <a:pt x="761" y="1564"/>
                    <a:pt x="741" y="1563"/>
                    <a:pt x="744" y="1555"/>
                  </a:cubicBezTo>
                  <a:cubicBezTo>
                    <a:pt x="746" y="1548"/>
                    <a:pt x="736" y="1539"/>
                    <a:pt x="738" y="1528"/>
                  </a:cubicBezTo>
                  <a:cubicBezTo>
                    <a:pt x="740" y="1517"/>
                    <a:pt x="739" y="1516"/>
                    <a:pt x="748" y="1515"/>
                  </a:cubicBezTo>
                  <a:cubicBezTo>
                    <a:pt x="756" y="1514"/>
                    <a:pt x="758" y="1504"/>
                    <a:pt x="762" y="1502"/>
                  </a:cubicBezTo>
                  <a:cubicBezTo>
                    <a:pt x="766" y="1499"/>
                    <a:pt x="784" y="1490"/>
                    <a:pt x="784" y="1487"/>
                  </a:cubicBezTo>
                  <a:cubicBezTo>
                    <a:pt x="784" y="1485"/>
                    <a:pt x="784" y="1480"/>
                    <a:pt x="780" y="1479"/>
                  </a:cubicBezTo>
                  <a:cubicBezTo>
                    <a:pt x="776" y="1479"/>
                    <a:pt x="768" y="1477"/>
                    <a:pt x="767" y="1474"/>
                  </a:cubicBezTo>
                  <a:cubicBezTo>
                    <a:pt x="766" y="1472"/>
                    <a:pt x="771" y="1462"/>
                    <a:pt x="773" y="1460"/>
                  </a:cubicBezTo>
                  <a:cubicBezTo>
                    <a:pt x="776" y="1458"/>
                    <a:pt x="793" y="1458"/>
                    <a:pt x="793" y="1458"/>
                  </a:cubicBezTo>
                  <a:cubicBezTo>
                    <a:pt x="793" y="1458"/>
                    <a:pt x="793" y="1439"/>
                    <a:pt x="796" y="1438"/>
                  </a:cubicBezTo>
                  <a:cubicBezTo>
                    <a:pt x="798" y="1437"/>
                    <a:pt x="810" y="1429"/>
                    <a:pt x="813" y="1428"/>
                  </a:cubicBezTo>
                  <a:cubicBezTo>
                    <a:pt x="816" y="1428"/>
                    <a:pt x="817" y="1420"/>
                    <a:pt x="811" y="1419"/>
                  </a:cubicBezTo>
                  <a:cubicBezTo>
                    <a:pt x="806" y="1418"/>
                    <a:pt x="797" y="1412"/>
                    <a:pt x="801" y="1408"/>
                  </a:cubicBezTo>
                  <a:cubicBezTo>
                    <a:pt x="806" y="1403"/>
                    <a:pt x="831" y="1407"/>
                    <a:pt x="834" y="1404"/>
                  </a:cubicBezTo>
                  <a:cubicBezTo>
                    <a:pt x="836" y="1401"/>
                    <a:pt x="841" y="1386"/>
                    <a:pt x="854" y="1383"/>
                  </a:cubicBezTo>
                  <a:cubicBezTo>
                    <a:pt x="867" y="1380"/>
                    <a:pt x="924" y="1354"/>
                    <a:pt x="905" y="1339"/>
                  </a:cubicBezTo>
                  <a:cubicBezTo>
                    <a:pt x="886" y="1323"/>
                    <a:pt x="905" y="1329"/>
                    <a:pt x="905" y="1329"/>
                  </a:cubicBezTo>
                  <a:cubicBezTo>
                    <a:pt x="905" y="1329"/>
                    <a:pt x="924" y="1340"/>
                    <a:pt x="935" y="1333"/>
                  </a:cubicBezTo>
                  <a:cubicBezTo>
                    <a:pt x="945" y="1327"/>
                    <a:pt x="989" y="1287"/>
                    <a:pt x="991" y="1278"/>
                  </a:cubicBezTo>
                  <a:cubicBezTo>
                    <a:pt x="993" y="1269"/>
                    <a:pt x="999" y="1268"/>
                    <a:pt x="1005" y="1267"/>
                  </a:cubicBezTo>
                  <a:cubicBezTo>
                    <a:pt x="1010" y="1267"/>
                    <a:pt x="1018" y="1264"/>
                    <a:pt x="1018" y="1258"/>
                  </a:cubicBezTo>
                  <a:cubicBezTo>
                    <a:pt x="1017" y="1252"/>
                    <a:pt x="1013" y="1238"/>
                    <a:pt x="1019" y="1233"/>
                  </a:cubicBezTo>
                  <a:cubicBezTo>
                    <a:pt x="1025" y="1229"/>
                    <a:pt x="1061" y="1206"/>
                    <a:pt x="1076" y="1206"/>
                  </a:cubicBezTo>
                  <a:cubicBezTo>
                    <a:pt x="1091" y="1206"/>
                    <a:pt x="1101" y="1204"/>
                    <a:pt x="1116" y="1178"/>
                  </a:cubicBezTo>
                  <a:cubicBezTo>
                    <a:pt x="1131" y="1152"/>
                    <a:pt x="1125" y="1153"/>
                    <a:pt x="1131" y="1151"/>
                  </a:cubicBezTo>
                  <a:cubicBezTo>
                    <a:pt x="1136" y="1148"/>
                    <a:pt x="1137" y="1107"/>
                    <a:pt x="1137" y="1107"/>
                  </a:cubicBezTo>
                  <a:cubicBezTo>
                    <a:pt x="1137" y="1107"/>
                    <a:pt x="1143" y="1103"/>
                    <a:pt x="1147" y="1103"/>
                  </a:cubicBezTo>
                  <a:cubicBezTo>
                    <a:pt x="1151" y="1103"/>
                    <a:pt x="1162" y="1087"/>
                    <a:pt x="1162" y="1087"/>
                  </a:cubicBezTo>
                  <a:cubicBezTo>
                    <a:pt x="1175" y="1079"/>
                    <a:pt x="1175" y="1079"/>
                    <a:pt x="1175" y="1079"/>
                  </a:cubicBezTo>
                  <a:cubicBezTo>
                    <a:pt x="1175" y="1079"/>
                    <a:pt x="1179" y="1071"/>
                    <a:pt x="1183" y="1069"/>
                  </a:cubicBezTo>
                  <a:cubicBezTo>
                    <a:pt x="1187" y="1066"/>
                    <a:pt x="1193" y="1037"/>
                    <a:pt x="1187" y="1032"/>
                  </a:cubicBezTo>
                  <a:cubicBezTo>
                    <a:pt x="1182" y="1028"/>
                    <a:pt x="1170" y="1030"/>
                    <a:pt x="1164" y="1026"/>
                  </a:cubicBezTo>
                  <a:cubicBezTo>
                    <a:pt x="1158" y="1021"/>
                    <a:pt x="1133" y="1007"/>
                    <a:pt x="1128" y="1007"/>
                  </a:cubicBezTo>
                  <a:cubicBezTo>
                    <a:pt x="1122" y="1008"/>
                    <a:pt x="1101" y="1009"/>
                    <a:pt x="1094" y="1005"/>
                  </a:cubicBezTo>
                  <a:cubicBezTo>
                    <a:pt x="1087" y="1002"/>
                    <a:pt x="1095" y="993"/>
                    <a:pt x="1086" y="993"/>
                  </a:cubicBezTo>
                  <a:cubicBezTo>
                    <a:pt x="1078" y="992"/>
                    <a:pt x="1061" y="988"/>
                    <a:pt x="1056" y="987"/>
                  </a:cubicBezTo>
                  <a:cubicBezTo>
                    <a:pt x="1050" y="986"/>
                    <a:pt x="1041" y="993"/>
                    <a:pt x="1040" y="994"/>
                  </a:cubicBezTo>
                  <a:cubicBezTo>
                    <a:pt x="1038" y="995"/>
                    <a:pt x="1053" y="987"/>
                    <a:pt x="1041" y="983"/>
                  </a:cubicBezTo>
                  <a:cubicBezTo>
                    <a:pt x="1029" y="979"/>
                    <a:pt x="1032" y="974"/>
                    <a:pt x="1034" y="973"/>
                  </a:cubicBezTo>
                  <a:cubicBezTo>
                    <a:pt x="1036" y="972"/>
                    <a:pt x="1044" y="964"/>
                    <a:pt x="1036" y="959"/>
                  </a:cubicBezTo>
                  <a:cubicBezTo>
                    <a:pt x="1028" y="955"/>
                    <a:pt x="1020" y="950"/>
                    <a:pt x="1022" y="945"/>
                  </a:cubicBezTo>
                  <a:cubicBezTo>
                    <a:pt x="1023" y="940"/>
                    <a:pt x="1008" y="929"/>
                    <a:pt x="1005" y="929"/>
                  </a:cubicBezTo>
                  <a:cubicBezTo>
                    <a:pt x="1002" y="928"/>
                    <a:pt x="993" y="925"/>
                    <a:pt x="984" y="926"/>
                  </a:cubicBezTo>
                  <a:cubicBezTo>
                    <a:pt x="974" y="926"/>
                    <a:pt x="959" y="923"/>
                    <a:pt x="959" y="919"/>
                  </a:cubicBezTo>
                  <a:cubicBezTo>
                    <a:pt x="960" y="915"/>
                    <a:pt x="951" y="906"/>
                    <a:pt x="947" y="905"/>
                  </a:cubicBezTo>
                  <a:cubicBezTo>
                    <a:pt x="942" y="903"/>
                    <a:pt x="938" y="903"/>
                    <a:pt x="933" y="897"/>
                  </a:cubicBezTo>
                  <a:cubicBezTo>
                    <a:pt x="929" y="891"/>
                    <a:pt x="929" y="888"/>
                    <a:pt x="923" y="887"/>
                  </a:cubicBezTo>
                  <a:cubicBezTo>
                    <a:pt x="916" y="887"/>
                    <a:pt x="913" y="885"/>
                    <a:pt x="912" y="881"/>
                  </a:cubicBezTo>
                  <a:cubicBezTo>
                    <a:pt x="912" y="876"/>
                    <a:pt x="905" y="873"/>
                    <a:pt x="896" y="879"/>
                  </a:cubicBezTo>
                  <a:cubicBezTo>
                    <a:pt x="888" y="884"/>
                    <a:pt x="881" y="886"/>
                    <a:pt x="878" y="882"/>
                  </a:cubicBezTo>
                  <a:cubicBezTo>
                    <a:pt x="874" y="879"/>
                    <a:pt x="874" y="878"/>
                    <a:pt x="862" y="878"/>
                  </a:cubicBezTo>
                  <a:cubicBezTo>
                    <a:pt x="850" y="878"/>
                    <a:pt x="844" y="878"/>
                    <a:pt x="847" y="871"/>
                  </a:cubicBezTo>
                  <a:cubicBezTo>
                    <a:pt x="851" y="864"/>
                    <a:pt x="840" y="861"/>
                    <a:pt x="832" y="866"/>
                  </a:cubicBezTo>
                  <a:cubicBezTo>
                    <a:pt x="825" y="872"/>
                    <a:pt x="822" y="877"/>
                    <a:pt x="818" y="876"/>
                  </a:cubicBezTo>
                  <a:cubicBezTo>
                    <a:pt x="813" y="876"/>
                    <a:pt x="829" y="871"/>
                    <a:pt x="825" y="865"/>
                  </a:cubicBezTo>
                  <a:cubicBezTo>
                    <a:pt x="822" y="859"/>
                    <a:pt x="822" y="860"/>
                    <a:pt x="810" y="866"/>
                  </a:cubicBezTo>
                  <a:cubicBezTo>
                    <a:pt x="798" y="872"/>
                    <a:pt x="793" y="875"/>
                    <a:pt x="783" y="875"/>
                  </a:cubicBezTo>
                  <a:cubicBezTo>
                    <a:pt x="773" y="875"/>
                    <a:pt x="777" y="879"/>
                    <a:pt x="771" y="887"/>
                  </a:cubicBezTo>
                  <a:cubicBezTo>
                    <a:pt x="766" y="895"/>
                    <a:pt x="759" y="910"/>
                    <a:pt x="754" y="905"/>
                  </a:cubicBezTo>
                  <a:cubicBezTo>
                    <a:pt x="748" y="900"/>
                    <a:pt x="744" y="886"/>
                    <a:pt x="735" y="889"/>
                  </a:cubicBezTo>
                  <a:cubicBezTo>
                    <a:pt x="727" y="893"/>
                    <a:pt x="725" y="902"/>
                    <a:pt x="719" y="898"/>
                  </a:cubicBezTo>
                  <a:cubicBezTo>
                    <a:pt x="713" y="893"/>
                    <a:pt x="705" y="890"/>
                    <a:pt x="704" y="886"/>
                  </a:cubicBezTo>
                  <a:cubicBezTo>
                    <a:pt x="704" y="882"/>
                    <a:pt x="700" y="879"/>
                    <a:pt x="700" y="879"/>
                  </a:cubicBezTo>
                  <a:cubicBezTo>
                    <a:pt x="700" y="879"/>
                    <a:pt x="695" y="878"/>
                    <a:pt x="701" y="857"/>
                  </a:cubicBezTo>
                  <a:cubicBezTo>
                    <a:pt x="707" y="835"/>
                    <a:pt x="709" y="829"/>
                    <a:pt x="686" y="829"/>
                  </a:cubicBezTo>
                  <a:cubicBezTo>
                    <a:pt x="664" y="830"/>
                    <a:pt x="654" y="834"/>
                    <a:pt x="656" y="827"/>
                  </a:cubicBezTo>
                  <a:cubicBezTo>
                    <a:pt x="657" y="820"/>
                    <a:pt x="663" y="822"/>
                    <a:pt x="664" y="814"/>
                  </a:cubicBezTo>
                  <a:cubicBezTo>
                    <a:pt x="665" y="807"/>
                    <a:pt x="672" y="794"/>
                    <a:pt x="675" y="790"/>
                  </a:cubicBezTo>
                  <a:cubicBezTo>
                    <a:pt x="678" y="785"/>
                    <a:pt x="686" y="774"/>
                    <a:pt x="679" y="774"/>
                  </a:cubicBezTo>
                  <a:cubicBezTo>
                    <a:pt x="673" y="775"/>
                    <a:pt x="654" y="771"/>
                    <a:pt x="646" y="778"/>
                  </a:cubicBezTo>
                  <a:cubicBezTo>
                    <a:pt x="638" y="786"/>
                    <a:pt x="629" y="802"/>
                    <a:pt x="623" y="803"/>
                  </a:cubicBezTo>
                  <a:cubicBezTo>
                    <a:pt x="616" y="805"/>
                    <a:pt x="594" y="809"/>
                    <a:pt x="590" y="803"/>
                  </a:cubicBezTo>
                  <a:cubicBezTo>
                    <a:pt x="587" y="797"/>
                    <a:pt x="572" y="796"/>
                    <a:pt x="573" y="776"/>
                  </a:cubicBezTo>
                  <a:cubicBezTo>
                    <a:pt x="574" y="757"/>
                    <a:pt x="573" y="747"/>
                    <a:pt x="580" y="742"/>
                  </a:cubicBezTo>
                  <a:cubicBezTo>
                    <a:pt x="586" y="737"/>
                    <a:pt x="585" y="738"/>
                    <a:pt x="586" y="729"/>
                  </a:cubicBezTo>
                  <a:cubicBezTo>
                    <a:pt x="587" y="719"/>
                    <a:pt x="594" y="706"/>
                    <a:pt x="604" y="703"/>
                  </a:cubicBezTo>
                  <a:cubicBezTo>
                    <a:pt x="613" y="701"/>
                    <a:pt x="623" y="689"/>
                    <a:pt x="629" y="689"/>
                  </a:cubicBezTo>
                  <a:cubicBezTo>
                    <a:pt x="635" y="688"/>
                    <a:pt x="659" y="704"/>
                    <a:pt x="664" y="699"/>
                  </a:cubicBezTo>
                  <a:cubicBezTo>
                    <a:pt x="669" y="695"/>
                    <a:pt x="671" y="684"/>
                    <a:pt x="685" y="686"/>
                  </a:cubicBezTo>
                  <a:cubicBezTo>
                    <a:pt x="699" y="689"/>
                    <a:pt x="724" y="685"/>
                    <a:pt x="729" y="692"/>
                  </a:cubicBezTo>
                  <a:cubicBezTo>
                    <a:pt x="734" y="699"/>
                    <a:pt x="744" y="718"/>
                    <a:pt x="743" y="726"/>
                  </a:cubicBezTo>
                  <a:cubicBezTo>
                    <a:pt x="741" y="735"/>
                    <a:pt x="744" y="741"/>
                    <a:pt x="750" y="739"/>
                  </a:cubicBezTo>
                  <a:cubicBezTo>
                    <a:pt x="755" y="737"/>
                    <a:pt x="759" y="727"/>
                    <a:pt x="758" y="722"/>
                  </a:cubicBezTo>
                  <a:cubicBezTo>
                    <a:pt x="757" y="717"/>
                    <a:pt x="757" y="697"/>
                    <a:pt x="757" y="689"/>
                  </a:cubicBezTo>
                  <a:cubicBezTo>
                    <a:pt x="756" y="680"/>
                    <a:pt x="748" y="674"/>
                    <a:pt x="761" y="666"/>
                  </a:cubicBezTo>
                  <a:cubicBezTo>
                    <a:pt x="775" y="658"/>
                    <a:pt x="818" y="633"/>
                    <a:pt x="818" y="623"/>
                  </a:cubicBezTo>
                  <a:cubicBezTo>
                    <a:pt x="818" y="613"/>
                    <a:pt x="814" y="603"/>
                    <a:pt x="817" y="600"/>
                  </a:cubicBezTo>
                  <a:cubicBezTo>
                    <a:pt x="820" y="596"/>
                    <a:pt x="820" y="607"/>
                    <a:pt x="825" y="604"/>
                  </a:cubicBezTo>
                  <a:cubicBezTo>
                    <a:pt x="831" y="601"/>
                    <a:pt x="837" y="582"/>
                    <a:pt x="842" y="579"/>
                  </a:cubicBezTo>
                  <a:cubicBezTo>
                    <a:pt x="847" y="576"/>
                    <a:pt x="851" y="567"/>
                    <a:pt x="853" y="563"/>
                  </a:cubicBezTo>
                  <a:cubicBezTo>
                    <a:pt x="855" y="558"/>
                    <a:pt x="863" y="556"/>
                    <a:pt x="867" y="558"/>
                  </a:cubicBezTo>
                  <a:cubicBezTo>
                    <a:pt x="872" y="560"/>
                    <a:pt x="880" y="558"/>
                    <a:pt x="882" y="554"/>
                  </a:cubicBezTo>
                  <a:cubicBezTo>
                    <a:pt x="884" y="550"/>
                    <a:pt x="881" y="542"/>
                    <a:pt x="882" y="538"/>
                  </a:cubicBezTo>
                  <a:cubicBezTo>
                    <a:pt x="883" y="535"/>
                    <a:pt x="898" y="527"/>
                    <a:pt x="904" y="521"/>
                  </a:cubicBezTo>
                  <a:cubicBezTo>
                    <a:pt x="911" y="515"/>
                    <a:pt x="918" y="514"/>
                    <a:pt x="921" y="515"/>
                  </a:cubicBezTo>
                  <a:cubicBezTo>
                    <a:pt x="924" y="517"/>
                    <a:pt x="931" y="506"/>
                    <a:pt x="930" y="514"/>
                  </a:cubicBezTo>
                  <a:cubicBezTo>
                    <a:pt x="929" y="522"/>
                    <a:pt x="931" y="535"/>
                    <a:pt x="937" y="528"/>
                  </a:cubicBezTo>
                  <a:cubicBezTo>
                    <a:pt x="944" y="520"/>
                    <a:pt x="966" y="513"/>
                    <a:pt x="970" y="513"/>
                  </a:cubicBezTo>
                  <a:cubicBezTo>
                    <a:pt x="973" y="513"/>
                    <a:pt x="979" y="507"/>
                    <a:pt x="981" y="504"/>
                  </a:cubicBezTo>
                  <a:cubicBezTo>
                    <a:pt x="983" y="500"/>
                    <a:pt x="991" y="501"/>
                    <a:pt x="995" y="500"/>
                  </a:cubicBezTo>
                  <a:cubicBezTo>
                    <a:pt x="1000" y="499"/>
                    <a:pt x="1000" y="495"/>
                    <a:pt x="995" y="489"/>
                  </a:cubicBezTo>
                  <a:cubicBezTo>
                    <a:pt x="990" y="484"/>
                    <a:pt x="1001" y="470"/>
                    <a:pt x="992" y="475"/>
                  </a:cubicBezTo>
                  <a:cubicBezTo>
                    <a:pt x="982" y="481"/>
                    <a:pt x="984" y="489"/>
                    <a:pt x="975" y="488"/>
                  </a:cubicBezTo>
                  <a:cubicBezTo>
                    <a:pt x="966" y="486"/>
                    <a:pt x="956" y="483"/>
                    <a:pt x="956" y="481"/>
                  </a:cubicBezTo>
                  <a:cubicBezTo>
                    <a:pt x="957" y="479"/>
                    <a:pt x="956" y="469"/>
                    <a:pt x="952" y="474"/>
                  </a:cubicBezTo>
                  <a:cubicBezTo>
                    <a:pt x="948" y="479"/>
                    <a:pt x="947" y="470"/>
                    <a:pt x="954" y="466"/>
                  </a:cubicBezTo>
                  <a:cubicBezTo>
                    <a:pt x="961" y="461"/>
                    <a:pt x="961" y="455"/>
                    <a:pt x="956" y="451"/>
                  </a:cubicBezTo>
                  <a:cubicBezTo>
                    <a:pt x="951" y="447"/>
                    <a:pt x="944" y="446"/>
                    <a:pt x="939" y="446"/>
                  </a:cubicBezTo>
                  <a:cubicBezTo>
                    <a:pt x="934" y="447"/>
                    <a:pt x="929" y="436"/>
                    <a:pt x="943" y="437"/>
                  </a:cubicBezTo>
                  <a:cubicBezTo>
                    <a:pt x="956" y="438"/>
                    <a:pt x="960" y="437"/>
                    <a:pt x="961" y="439"/>
                  </a:cubicBezTo>
                  <a:cubicBezTo>
                    <a:pt x="962" y="441"/>
                    <a:pt x="971" y="459"/>
                    <a:pt x="976" y="455"/>
                  </a:cubicBezTo>
                  <a:cubicBezTo>
                    <a:pt x="980" y="450"/>
                    <a:pt x="991" y="449"/>
                    <a:pt x="984" y="445"/>
                  </a:cubicBezTo>
                  <a:cubicBezTo>
                    <a:pt x="978" y="441"/>
                    <a:pt x="970" y="438"/>
                    <a:pt x="973" y="436"/>
                  </a:cubicBezTo>
                  <a:cubicBezTo>
                    <a:pt x="976" y="434"/>
                    <a:pt x="994" y="439"/>
                    <a:pt x="999" y="437"/>
                  </a:cubicBezTo>
                  <a:cubicBezTo>
                    <a:pt x="1003" y="434"/>
                    <a:pt x="1022" y="416"/>
                    <a:pt x="1025" y="417"/>
                  </a:cubicBezTo>
                  <a:cubicBezTo>
                    <a:pt x="1028" y="418"/>
                    <a:pt x="1029" y="429"/>
                    <a:pt x="1026" y="434"/>
                  </a:cubicBezTo>
                  <a:cubicBezTo>
                    <a:pt x="1023" y="440"/>
                    <a:pt x="1000" y="457"/>
                    <a:pt x="1002" y="461"/>
                  </a:cubicBezTo>
                  <a:cubicBezTo>
                    <a:pt x="1005" y="465"/>
                    <a:pt x="1006" y="473"/>
                    <a:pt x="1006" y="473"/>
                  </a:cubicBezTo>
                  <a:cubicBezTo>
                    <a:pt x="1006" y="473"/>
                    <a:pt x="1024" y="462"/>
                    <a:pt x="1037" y="473"/>
                  </a:cubicBezTo>
                  <a:cubicBezTo>
                    <a:pt x="1050" y="485"/>
                    <a:pt x="1061" y="490"/>
                    <a:pt x="1063" y="484"/>
                  </a:cubicBezTo>
                  <a:cubicBezTo>
                    <a:pt x="1066" y="477"/>
                    <a:pt x="1072" y="473"/>
                    <a:pt x="1068" y="462"/>
                  </a:cubicBezTo>
                  <a:cubicBezTo>
                    <a:pt x="1063" y="450"/>
                    <a:pt x="1058" y="444"/>
                    <a:pt x="1052" y="442"/>
                  </a:cubicBezTo>
                  <a:cubicBezTo>
                    <a:pt x="1046" y="440"/>
                    <a:pt x="1036" y="437"/>
                    <a:pt x="1038" y="431"/>
                  </a:cubicBezTo>
                  <a:cubicBezTo>
                    <a:pt x="1040" y="425"/>
                    <a:pt x="1041" y="427"/>
                    <a:pt x="1046" y="416"/>
                  </a:cubicBezTo>
                  <a:cubicBezTo>
                    <a:pt x="1050" y="405"/>
                    <a:pt x="1052" y="377"/>
                    <a:pt x="1047" y="377"/>
                  </a:cubicBezTo>
                  <a:cubicBezTo>
                    <a:pt x="1043" y="377"/>
                    <a:pt x="1037" y="380"/>
                    <a:pt x="1037" y="375"/>
                  </a:cubicBezTo>
                  <a:cubicBezTo>
                    <a:pt x="1037" y="370"/>
                    <a:pt x="1041" y="365"/>
                    <a:pt x="1033" y="364"/>
                  </a:cubicBezTo>
                  <a:cubicBezTo>
                    <a:pt x="1025" y="362"/>
                    <a:pt x="1021" y="359"/>
                    <a:pt x="1018" y="356"/>
                  </a:cubicBezTo>
                  <a:cubicBezTo>
                    <a:pt x="1014" y="353"/>
                    <a:pt x="1012" y="343"/>
                    <a:pt x="1006" y="340"/>
                  </a:cubicBezTo>
                  <a:cubicBezTo>
                    <a:pt x="1001" y="337"/>
                    <a:pt x="994" y="340"/>
                    <a:pt x="999" y="335"/>
                  </a:cubicBezTo>
                  <a:cubicBezTo>
                    <a:pt x="1004" y="330"/>
                    <a:pt x="1003" y="317"/>
                    <a:pt x="1000" y="310"/>
                  </a:cubicBezTo>
                  <a:cubicBezTo>
                    <a:pt x="997" y="302"/>
                    <a:pt x="990" y="293"/>
                    <a:pt x="989" y="282"/>
                  </a:cubicBezTo>
                  <a:cubicBezTo>
                    <a:pt x="988" y="272"/>
                    <a:pt x="988" y="264"/>
                    <a:pt x="984" y="266"/>
                  </a:cubicBezTo>
                  <a:cubicBezTo>
                    <a:pt x="979" y="269"/>
                    <a:pt x="975" y="275"/>
                    <a:pt x="971" y="284"/>
                  </a:cubicBezTo>
                  <a:cubicBezTo>
                    <a:pt x="967" y="292"/>
                    <a:pt x="962" y="297"/>
                    <a:pt x="959" y="297"/>
                  </a:cubicBezTo>
                  <a:cubicBezTo>
                    <a:pt x="957" y="298"/>
                    <a:pt x="957" y="307"/>
                    <a:pt x="951" y="301"/>
                  </a:cubicBezTo>
                  <a:cubicBezTo>
                    <a:pt x="946" y="296"/>
                    <a:pt x="940" y="290"/>
                    <a:pt x="938" y="288"/>
                  </a:cubicBezTo>
                  <a:cubicBezTo>
                    <a:pt x="936" y="285"/>
                    <a:pt x="931" y="281"/>
                    <a:pt x="937" y="270"/>
                  </a:cubicBezTo>
                  <a:cubicBezTo>
                    <a:pt x="943" y="259"/>
                    <a:pt x="943" y="251"/>
                    <a:pt x="940" y="250"/>
                  </a:cubicBezTo>
                  <a:cubicBezTo>
                    <a:pt x="937" y="248"/>
                    <a:pt x="930" y="259"/>
                    <a:pt x="924" y="246"/>
                  </a:cubicBezTo>
                  <a:cubicBezTo>
                    <a:pt x="919" y="233"/>
                    <a:pt x="920" y="229"/>
                    <a:pt x="912" y="227"/>
                  </a:cubicBezTo>
                  <a:cubicBezTo>
                    <a:pt x="903" y="224"/>
                    <a:pt x="904" y="227"/>
                    <a:pt x="893" y="224"/>
                  </a:cubicBezTo>
                  <a:cubicBezTo>
                    <a:pt x="881" y="221"/>
                    <a:pt x="883" y="213"/>
                    <a:pt x="874" y="219"/>
                  </a:cubicBezTo>
                  <a:cubicBezTo>
                    <a:pt x="865" y="224"/>
                    <a:pt x="857" y="220"/>
                    <a:pt x="861" y="232"/>
                  </a:cubicBezTo>
                  <a:cubicBezTo>
                    <a:pt x="866" y="244"/>
                    <a:pt x="866" y="250"/>
                    <a:pt x="862" y="250"/>
                  </a:cubicBezTo>
                  <a:cubicBezTo>
                    <a:pt x="857" y="251"/>
                    <a:pt x="853" y="256"/>
                    <a:pt x="856" y="261"/>
                  </a:cubicBezTo>
                  <a:cubicBezTo>
                    <a:pt x="859" y="266"/>
                    <a:pt x="871" y="263"/>
                    <a:pt x="861" y="275"/>
                  </a:cubicBezTo>
                  <a:cubicBezTo>
                    <a:pt x="851" y="286"/>
                    <a:pt x="847" y="298"/>
                    <a:pt x="852" y="301"/>
                  </a:cubicBezTo>
                  <a:cubicBezTo>
                    <a:pt x="857" y="305"/>
                    <a:pt x="864" y="312"/>
                    <a:pt x="861" y="320"/>
                  </a:cubicBezTo>
                  <a:cubicBezTo>
                    <a:pt x="858" y="328"/>
                    <a:pt x="859" y="346"/>
                    <a:pt x="844" y="355"/>
                  </a:cubicBezTo>
                  <a:cubicBezTo>
                    <a:pt x="829" y="365"/>
                    <a:pt x="828" y="371"/>
                    <a:pt x="828" y="374"/>
                  </a:cubicBezTo>
                  <a:cubicBezTo>
                    <a:pt x="827" y="377"/>
                    <a:pt x="825" y="390"/>
                    <a:pt x="829" y="396"/>
                  </a:cubicBezTo>
                  <a:cubicBezTo>
                    <a:pt x="833" y="402"/>
                    <a:pt x="835" y="405"/>
                    <a:pt x="831" y="407"/>
                  </a:cubicBezTo>
                  <a:cubicBezTo>
                    <a:pt x="828" y="409"/>
                    <a:pt x="822" y="421"/>
                    <a:pt x="817" y="418"/>
                  </a:cubicBezTo>
                  <a:cubicBezTo>
                    <a:pt x="813" y="415"/>
                    <a:pt x="809" y="413"/>
                    <a:pt x="805" y="409"/>
                  </a:cubicBezTo>
                  <a:cubicBezTo>
                    <a:pt x="802" y="405"/>
                    <a:pt x="795" y="397"/>
                    <a:pt x="801" y="397"/>
                  </a:cubicBezTo>
                  <a:cubicBezTo>
                    <a:pt x="806" y="398"/>
                    <a:pt x="815" y="394"/>
                    <a:pt x="810" y="390"/>
                  </a:cubicBezTo>
                  <a:cubicBezTo>
                    <a:pt x="806" y="387"/>
                    <a:pt x="803" y="386"/>
                    <a:pt x="804" y="378"/>
                  </a:cubicBezTo>
                  <a:cubicBezTo>
                    <a:pt x="805" y="371"/>
                    <a:pt x="800" y="354"/>
                    <a:pt x="796" y="354"/>
                  </a:cubicBezTo>
                  <a:cubicBezTo>
                    <a:pt x="792" y="354"/>
                    <a:pt x="781" y="354"/>
                    <a:pt x="781" y="347"/>
                  </a:cubicBezTo>
                  <a:cubicBezTo>
                    <a:pt x="780" y="340"/>
                    <a:pt x="756" y="333"/>
                    <a:pt x="749" y="329"/>
                  </a:cubicBezTo>
                  <a:cubicBezTo>
                    <a:pt x="743" y="324"/>
                    <a:pt x="740" y="318"/>
                    <a:pt x="728" y="319"/>
                  </a:cubicBezTo>
                  <a:cubicBezTo>
                    <a:pt x="715" y="320"/>
                    <a:pt x="715" y="325"/>
                    <a:pt x="716" y="311"/>
                  </a:cubicBezTo>
                  <a:cubicBezTo>
                    <a:pt x="716" y="296"/>
                    <a:pt x="723" y="296"/>
                    <a:pt x="714" y="292"/>
                  </a:cubicBezTo>
                  <a:cubicBezTo>
                    <a:pt x="704" y="288"/>
                    <a:pt x="696" y="290"/>
                    <a:pt x="703" y="278"/>
                  </a:cubicBezTo>
                  <a:cubicBezTo>
                    <a:pt x="711" y="266"/>
                    <a:pt x="700" y="262"/>
                    <a:pt x="714" y="253"/>
                  </a:cubicBezTo>
                  <a:cubicBezTo>
                    <a:pt x="728" y="243"/>
                    <a:pt x="740" y="217"/>
                    <a:pt x="741" y="216"/>
                  </a:cubicBezTo>
                  <a:cubicBezTo>
                    <a:pt x="743" y="214"/>
                    <a:pt x="751" y="215"/>
                    <a:pt x="755" y="207"/>
                  </a:cubicBezTo>
                  <a:cubicBezTo>
                    <a:pt x="758" y="199"/>
                    <a:pt x="753" y="194"/>
                    <a:pt x="766" y="193"/>
                  </a:cubicBezTo>
                  <a:cubicBezTo>
                    <a:pt x="779" y="193"/>
                    <a:pt x="781" y="195"/>
                    <a:pt x="787" y="183"/>
                  </a:cubicBezTo>
                  <a:cubicBezTo>
                    <a:pt x="794" y="172"/>
                    <a:pt x="803" y="167"/>
                    <a:pt x="792" y="163"/>
                  </a:cubicBezTo>
                  <a:cubicBezTo>
                    <a:pt x="782" y="160"/>
                    <a:pt x="773" y="156"/>
                    <a:pt x="777" y="156"/>
                  </a:cubicBezTo>
                  <a:cubicBezTo>
                    <a:pt x="782" y="156"/>
                    <a:pt x="797" y="158"/>
                    <a:pt x="800" y="156"/>
                  </a:cubicBezTo>
                  <a:cubicBezTo>
                    <a:pt x="802" y="155"/>
                    <a:pt x="819" y="149"/>
                    <a:pt x="814" y="144"/>
                  </a:cubicBezTo>
                  <a:cubicBezTo>
                    <a:pt x="808" y="139"/>
                    <a:pt x="804" y="138"/>
                    <a:pt x="809" y="137"/>
                  </a:cubicBezTo>
                  <a:cubicBezTo>
                    <a:pt x="813" y="136"/>
                    <a:pt x="818" y="142"/>
                    <a:pt x="822" y="141"/>
                  </a:cubicBezTo>
                  <a:cubicBezTo>
                    <a:pt x="826" y="140"/>
                    <a:pt x="825" y="129"/>
                    <a:pt x="829" y="130"/>
                  </a:cubicBezTo>
                  <a:cubicBezTo>
                    <a:pt x="834" y="131"/>
                    <a:pt x="838" y="137"/>
                    <a:pt x="844" y="132"/>
                  </a:cubicBezTo>
                  <a:cubicBezTo>
                    <a:pt x="850" y="128"/>
                    <a:pt x="863" y="131"/>
                    <a:pt x="861" y="121"/>
                  </a:cubicBezTo>
                  <a:cubicBezTo>
                    <a:pt x="859" y="112"/>
                    <a:pt x="848" y="113"/>
                    <a:pt x="854" y="107"/>
                  </a:cubicBezTo>
                  <a:cubicBezTo>
                    <a:pt x="861" y="101"/>
                    <a:pt x="862" y="98"/>
                    <a:pt x="858" y="94"/>
                  </a:cubicBezTo>
                  <a:cubicBezTo>
                    <a:pt x="854" y="90"/>
                    <a:pt x="858" y="86"/>
                    <a:pt x="852" y="84"/>
                  </a:cubicBezTo>
                  <a:cubicBezTo>
                    <a:pt x="847" y="81"/>
                    <a:pt x="831" y="84"/>
                    <a:pt x="830" y="88"/>
                  </a:cubicBezTo>
                  <a:cubicBezTo>
                    <a:pt x="829" y="92"/>
                    <a:pt x="822" y="98"/>
                    <a:pt x="816" y="107"/>
                  </a:cubicBezTo>
                  <a:cubicBezTo>
                    <a:pt x="810" y="116"/>
                    <a:pt x="809" y="119"/>
                    <a:pt x="805" y="118"/>
                  </a:cubicBezTo>
                  <a:cubicBezTo>
                    <a:pt x="801" y="117"/>
                    <a:pt x="799" y="126"/>
                    <a:pt x="801" y="116"/>
                  </a:cubicBezTo>
                  <a:cubicBezTo>
                    <a:pt x="803" y="105"/>
                    <a:pt x="805" y="106"/>
                    <a:pt x="804" y="102"/>
                  </a:cubicBezTo>
                  <a:cubicBezTo>
                    <a:pt x="802" y="99"/>
                    <a:pt x="797" y="93"/>
                    <a:pt x="793" y="92"/>
                  </a:cubicBezTo>
                  <a:cubicBezTo>
                    <a:pt x="790" y="91"/>
                    <a:pt x="787" y="90"/>
                    <a:pt x="783" y="96"/>
                  </a:cubicBezTo>
                  <a:cubicBezTo>
                    <a:pt x="780" y="102"/>
                    <a:pt x="780" y="85"/>
                    <a:pt x="776" y="82"/>
                  </a:cubicBezTo>
                  <a:cubicBezTo>
                    <a:pt x="773" y="80"/>
                    <a:pt x="781" y="78"/>
                    <a:pt x="773" y="70"/>
                  </a:cubicBezTo>
                  <a:cubicBezTo>
                    <a:pt x="765" y="62"/>
                    <a:pt x="769" y="51"/>
                    <a:pt x="763" y="49"/>
                  </a:cubicBezTo>
                  <a:cubicBezTo>
                    <a:pt x="757" y="47"/>
                    <a:pt x="756" y="47"/>
                    <a:pt x="758" y="41"/>
                  </a:cubicBezTo>
                  <a:cubicBezTo>
                    <a:pt x="760" y="34"/>
                    <a:pt x="748" y="27"/>
                    <a:pt x="763" y="30"/>
                  </a:cubicBezTo>
                  <a:cubicBezTo>
                    <a:pt x="778" y="33"/>
                    <a:pt x="778" y="35"/>
                    <a:pt x="784" y="28"/>
                  </a:cubicBezTo>
                  <a:cubicBezTo>
                    <a:pt x="791" y="22"/>
                    <a:pt x="806" y="16"/>
                    <a:pt x="799" y="11"/>
                  </a:cubicBezTo>
                  <a:cubicBezTo>
                    <a:pt x="791" y="5"/>
                    <a:pt x="780" y="3"/>
                    <a:pt x="776" y="1"/>
                  </a:cubicBezTo>
                  <a:cubicBezTo>
                    <a:pt x="773" y="0"/>
                    <a:pt x="755" y="4"/>
                    <a:pt x="755" y="4"/>
                  </a:cubicBezTo>
                  <a:cubicBezTo>
                    <a:pt x="755" y="4"/>
                    <a:pt x="746" y="26"/>
                    <a:pt x="745" y="27"/>
                  </a:cubicBezTo>
                  <a:cubicBezTo>
                    <a:pt x="744" y="29"/>
                    <a:pt x="752" y="31"/>
                    <a:pt x="745" y="43"/>
                  </a:cubicBezTo>
                  <a:cubicBezTo>
                    <a:pt x="739" y="55"/>
                    <a:pt x="733" y="51"/>
                    <a:pt x="732" y="62"/>
                  </a:cubicBezTo>
                  <a:cubicBezTo>
                    <a:pt x="730" y="72"/>
                    <a:pt x="731" y="83"/>
                    <a:pt x="731" y="83"/>
                  </a:cubicBezTo>
                  <a:cubicBezTo>
                    <a:pt x="731" y="83"/>
                    <a:pt x="744" y="90"/>
                    <a:pt x="743" y="90"/>
                  </a:cubicBezTo>
                  <a:cubicBezTo>
                    <a:pt x="741" y="90"/>
                    <a:pt x="751" y="100"/>
                    <a:pt x="747" y="102"/>
                  </a:cubicBezTo>
                  <a:cubicBezTo>
                    <a:pt x="743" y="104"/>
                    <a:pt x="750" y="109"/>
                    <a:pt x="739" y="109"/>
                  </a:cubicBezTo>
                  <a:cubicBezTo>
                    <a:pt x="728" y="109"/>
                    <a:pt x="718" y="105"/>
                    <a:pt x="721" y="104"/>
                  </a:cubicBezTo>
                  <a:cubicBezTo>
                    <a:pt x="724" y="103"/>
                    <a:pt x="735" y="100"/>
                    <a:pt x="732" y="96"/>
                  </a:cubicBezTo>
                  <a:cubicBezTo>
                    <a:pt x="729" y="92"/>
                    <a:pt x="718" y="81"/>
                    <a:pt x="713" y="85"/>
                  </a:cubicBezTo>
                  <a:cubicBezTo>
                    <a:pt x="709" y="89"/>
                    <a:pt x="692" y="95"/>
                    <a:pt x="695" y="96"/>
                  </a:cubicBezTo>
                  <a:cubicBezTo>
                    <a:pt x="698" y="98"/>
                    <a:pt x="713" y="102"/>
                    <a:pt x="708" y="105"/>
                  </a:cubicBezTo>
                  <a:cubicBezTo>
                    <a:pt x="702" y="108"/>
                    <a:pt x="698" y="117"/>
                    <a:pt x="691" y="116"/>
                  </a:cubicBezTo>
                  <a:cubicBezTo>
                    <a:pt x="684" y="116"/>
                    <a:pt x="666" y="115"/>
                    <a:pt x="659" y="113"/>
                  </a:cubicBezTo>
                  <a:cubicBezTo>
                    <a:pt x="652" y="112"/>
                    <a:pt x="644" y="106"/>
                    <a:pt x="653" y="102"/>
                  </a:cubicBezTo>
                  <a:cubicBezTo>
                    <a:pt x="662" y="99"/>
                    <a:pt x="622" y="99"/>
                    <a:pt x="617" y="105"/>
                  </a:cubicBezTo>
                  <a:cubicBezTo>
                    <a:pt x="612" y="111"/>
                    <a:pt x="612" y="114"/>
                    <a:pt x="604" y="113"/>
                  </a:cubicBezTo>
                  <a:cubicBezTo>
                    <a:pt x="595" y="113"/>
                    <a:pt x="554" y="113"/>
                    <a:pt x="554" y="113"/>
                  </a:cubicBezTo>
                  <a:cubicBezTo>
                    <a:pt x="554" y="113"/>
                    <a:pt x="568" y="106"/>
                    <a:pt x="556" y="99"/>
                  </a:cubicBezTo>
                  <a:cubicBezTo>
                    <a:pt x="543" y="93"/>
                    <a:pt x="534" y="95"/>
                    <a:pt x="532" y="95"/>
                  </a:cubicBezTo>
                  <a:cubicBezTo>
                    <a:pt x="530" y="95"/>
                    <a:pt x="527" y="95"/>
                    <a:pt x="520" y="91"/>
                  </a:cubicBezTo>
                  <a:cubicBezTo>
                    <a:pt x="513" y="88"/>
                    <a:pt x="506" y="85"/>
                    <a:pt x="504" y="84"/>
                  </a:cubicBezTo>
                  <a:cubicBezTo>
                    <a:pt x="502" y="82"/>
                    <a:pt x="490" y="81"/>
                    <a:pt x="487" y="83"/>
                  </a:cubicBezTo>
                  <a:cubicBezTo>
                    <a:pt x="484" y="84"/>
                    <a:pt x="484" y="90"/>
                    <a:pt x="482" y="90"/>
                  </a:cubicBezTo>
                  <a:cubicBezTo>
                    <a:pt x="479" y="91"/>
                    <a:pt x="476" y="91"/>
                    <a:pt x="476" y="83"/>
                  </a:cubicBezTo>
                  <a:cubicBezTo>
                    <a:pt x="476" y="75"/>
                    <a:pt x="469" y="80"/>
                    <a:pt x="469" y="80"/>
                  </a:cubicBezTo>
                  <a:cubicBezTo>
                    <a:pt x="465" y="88"/>
                    <a:pt x="465" y="88"/>
                    <a:pt x="465" y="88"/>
                  </a:cubicBezTo>
                  <a:cubicBezTo>
                    <a:pt x="465" y="88"/>
                    <a:pt x="461" y="88"/>
                    <a:pt x="459" y="84"/>
                  </a:cubicBezTo>
                  <a:cubicBezTo>
                    <a:pt x="458" y="81"/>
                    <a:pt x="458" y="78"/>
                    <a:pt x="455" y="76"/>
                  </a:cubicBezTo>
                  <a:cubicBezTo>
                    <a:pt x="452" y="74"/>
                    <a:pt x="457" y="73"/>
                    <a:pt x="449" y="73"/>
                  </a:cubicBezTo>
                  <a:cubicBezTo>
                    <a:pt x="442" y="74"/>
                    <a:pt x="442" y="82"/>
                    <a:pt x="438" y="81"/>
                  </a:cubicBezTo>
                  <a:cubicBezTo>
                    <a:pt x="433" y="81"/>
                    <a:pt x="440" y="69"/>
                    <a:pt x="423" y="77"/>
                  </a:cubicBezTo>
                  <a:cubicBezTo>
                    <a:pt x="405" y="86"/>
                    <a:pt x="382" y="89"/>
                    <a:pt x="371" y="95"/>
                  </a:cubicBezTo>
                  <a:cubicBezTo>
                    <a:pt x="360" y="100"/>
                    <a:pt x="357" y="95"/>
                    <a:pt x="334" y="85"/>
                  </a:cubicBezTo>
                  <a:cubicBezTo>
                    <a:pt x="310" y="75"/>
                    <a:pt x="284" y="83"/>
                    <a:pt x="238" y="71"/>
                  </a:cubicBezTo>
                  <a:cubicBezTo>
                    <a:pt x="192" y="60"/>
                    <a:pt x="185" y="67"/>
                    <a:pt x="170" y="71"/>
                  </a:cubicBezTo>
                  <a:cubicBezTo>
                    <a:pt x="155" y="75"/>
                    <a:pt x="142" y="71"/>
                    <a:pt x="131" y="82"/>
                  </a:cubicBezTo>
                  <a:cubicBezTo>
                    <a:pt x="120" y="93"/>
                    <a:pt x="122" y="98"/>
                    <a:pt x="108" y="100"/>
                  </a:cubicBezTo>
                  <a:cubicBezTo>
                    <a:pt x="94" y="101"/>
                    <a:pt x="83" y="105"/>
                    <a:pt x="85" y="108"/>
                  </a:cubicBezTo>
                  <a:cubicBezTo>
                    <a:pt x="87" y="111"/>
                    <a:pt x="98" y="113"/>
                    <a:pt x="101" y="115"/>
                  </a:cubicBezTo>
                  <a:cubicBezTo>
                    <a:pt x="104" y="117"/>
                    <a:pt x="103" y="129"/>
                    <a:pt x="111" y="132"/>
                  </a:cubicBezTo>
                  <a:cubicBezTo>
                    <a:pt x="120" y="135"/>
                    <a:pt x="135" y="133"/>
                    <a:pt x="131" y="138"/>
                  </a:cubicBezTo>
                  <a:cubicBezTo>
                    <a:pt x="128" y="142"/>
                    <a:pt x="118" y="156"/>
                    <a:pt x="114" y="152"/>
                  </a:cubicBezTo>
                  <a:cubicBezTo>
                    <a:pt x="109" y="148"/>
                    <a:pt x="104" y="142"/>
                    <a:pt x="98" y="142"/>
                  </a:cubicBezTo>
                  <a:cubicBezTo>
                    <a:pt x="92" y="142"/>
                    <a:pt x="79" y="146"/>
                    <a:pt x="74" y="149"/>
                  </a:cubicBezTo>
                  <a:cubicBezTo>
                    <a:pt x="69" y="152"/>
                    <a:pt x="60" y="153"/>
                    <a:pt x="61" y="159"/>
                  </a:cubicBezTo>
                  <a:cubicBezTo>
                    <a:pt x="62" y="165"/>
                    <a:pt x="69" y="162"/>
                    <a:pt x="68" y="167"/>
                  </a:cubicBezTo>
                  <a:cubicBezTo>
                    <a:pt x="67" y="173"/>
                    <a:pt x="58" y="168"/>
                    <a:pt x="58" y="175"/>
                  </a:cubicBezTo>
                  <a:cubicBezTo>
                    <a:pt x="59" y="182"/>
                    <a:pt x="78" y="187"/>
                    <a:pt x="87" y="184"/>
                  </a:cubicBezTo>
                  <a:cubicBezTo>
                    <a:pt x="96" y="181"/>
                    <a:pt x="102" y="171"/>
                    <a:pt x="107" y="178"/>
                  </a:cubicBezTo>
                  <a:cubicBezTo>
                    <a:pt x="112" y="185"/>
                    <a:pt x="115" y="201"/>
                    <a:pt x="104" y="204"/>
                  </a:cubicBezTo>
                  <a:cubicBezTo>
                    <a:pt x="93" y="207"/>
                    <a:pt x="64" y="214"/>
                    <a:pt x="61" y="221"/>
                  </a:cubicBezTo>
                  <a:cubicBezTo>
                    <a:pt x="59" y="229"/>
                    <a:pt x="50" y="242"/>
                    <a:pt x="46" y="243"/>
                  </a:cubicBezTo>
                  <a:cubicBezTo>
                    <a:pt x="42" y="243"/>
                    <a:pt x="42" y="254"/>
                    <a:pt x="46" y="258"/>
                  </a:cubicBezTo>
                  <a:cubicBezTo>
                    <a:pt x="49" y="262"/>
                    <a:pt x="45" y="261"/>
                    <a:pt x="47" y="269"/>
                  </a:cubicBezTo>
                  <a:cubicBezTo>
                    <a:pt x="49" y="277"/>
                    <a:pt x="52" y="286"/>
                    <a:pt x="59" y="280"/>
                  </a:cubicBezTo>
                  <a:cubicBezTo>
                    <a:pt x="66" y="275"/>
                    <a:pt x="75" y="280"/>
                    <a:pt x="70" y="287"/>
                  </a:cubicBezTo>
                  <a:cubicBezTo>
                    <a:pt x="65" y="295"/>
                    <a:pt x="55" y="299"/>
                    <a:pt x="70" y="299"/>
                  </a:cubicBezTo>
                  <a:cubicBezTo>
                    <a:pt x="85" y="299"/>
                    <a:pt x="83" y="292"/>
                    <a:pt x="95" y="296"/>
                  </a:cubicBezTo>
                  <a:cubicBezTo>
                    <a:pt x="107" y="301"/>
                    <a:pt x="110" y="295"/>
                    <a:pt x="107" y="304"/>
                  </a:cubicBezTo>
                  <a:cubicBezTo>
                    <a:pt x="103" y="314"/>
                    <a:pt x="93" y="327"/>
                    <a:pt x="78" y="334"/>
                  </a:cubicBezTo>
                  <a:cubicBezTo>
                    <a:pt x="63" y="341"/>
                    <a:pt x="60" y="340"/>
                    <a:pt x="48" y="347"/>
                  </a:cubicBezTo>
                  <a:cubicBezTo>
                    <a:pt x="36" y="354"/>
                    <a:pt x="0" y="373"/>
                    <a:pt x="11" y="372"/>
                  </a:cubicBezTo>
                  <a:cubicBezTo>
                    <a:pt x="23" y="372"/>
                    <a:pt x="43" y="358"/>
                    <a:pt x="48" y="356"/>
                  </a:cubicBezTo>
                  <a:cubicBezTo>
                    <a:pt x="54" y="354"/>
                    <a:pt x="56" y="362"/>
                    <a:pt x="65" y="356"/>
                  </a:cubicBezTo>
                  <a:cubicBezTo>
                    <a:pt x="73" y="350"/>
                    <a:pt x="107" y="325"/>
                    <a:pt x="118" y="318"/>
                  </a:cubicBezTo>
                  <a:cubicBezTo>
                    <a:pt x="129" y="311"/>
                    <a:pt x="145" y="307"/>
                    <a:pt x="146" y="297"/>
                  </a:cubicBezTo>
                  <a:cubicBezTo>
                    <a:pt x="147" y="287"/>
                    <a:pt x="147" y="278"/>
                    <a:pt x="155" y="276"/>
                  </a:cubicBezTo>
                  <a:cubicBezTo>
                    <a:pt x="164" y="273"/>
                    <a:pt x="166" y="266"/>
                    <a:pt x="175" y="260"/>
                  </a:cubicBezTo>
                  <a:cubicBezTo>
                    <a:pt x="184" y="253"/>
                    <a:pt x="193" y="244"/>
                    <a:pt x="197" y="246"/>
                  </a:cubicBezTo>
                  <a:cubicBezTo>
                    <a:pt x="201" y="248"/>
                    <a:pt x="193" y="252"/>
                    <a:pt x="186" y="257"/>
                  </a:cubicBezTo>
                  <a:cubicBezTo>
                    <a:pt x="178" y="261"/>
                    <a:pt x="171" y="267"/>
                    <a:pt x="170" y="276"/>
                  </a:cubicBezTo>
                  <a:cubicBezTo>
                    <a:pt x="169" y="286"/>
                    <a:pt x="156" y="296"/>
                    <a:pt x="167" y="291"/>
                  </a:cubicBezTo>
                  <a:cubicBezTo>
                    <a:pt x="177" y="286"/>
                    <a:pt x="184" y="279"/>
                    <a:pt x="191" y="275"/>
                  </a:cubicBezTo>
                  <a:cubicBezTo>
                    <a:pt x="199" y="271"/>
                    <a:pt x="204" y="277"/>
                    <a:pt x="207" y="268"/>
                  </a:cubicBezTo>
                  <a:cubicBezTo>
                    <a:pt x="210" y="259"/>
                    <a:pt x="206" y="251"/>
                    <a:pt x="214" y="256"/>
                  </a:cubicBezTo>
                  <a:cubicBezTo>
                    <a:pt x="221" y="260"/>
                    <a:pt x="231" y="269"/>
                    <a:pt x="240" y="273"/>
                  </a:cubicBezTo>
                  <a:cubicBezTo>
                    <a:pt x="249" y="277"/>
                    <a:pt x="249" y="268"/>
                    <a:pt x="271" y="278"/>
                  </a:cubicBezTo>
                  <a:cubicBezTo>
                    <a:pt x="294" y="288"/>
                    <a:pt x="293" y="282"/>
                    <a:pt x="296" y="299"/>
                  </a:cubicBezTo>
                  <a:cubicBezTo>
                    <a:pt x="298" y="315"/>
                    <a:pt x="307" y="300"/>
                    <a:pt x="313" y="303"/>
                  </a:cubicBezTo>
                  <a:cubicBezTo>
                    <a:pt x="320" y="306"/>
                    <a:pt x="327" y="306"/>
                    <a:pt x="328" y="319"/>
                  </a:cubicBezTo>
                  <a:cubicBezTo>
                    <a:pt x="330" y="333"/>
                    <a:pt x="332" y="338"/>
                    <a:pt x="330" y="347"/>
                  </a:cubicBezTo>
                  <a:cubicBezTo>
                    <a:pt x="328" y="356"/>
                    <a:pt x="341" y="353"/>
                    <a:pt x="342" y="363"/>
                  </a:cubicBezTo>
                  <a:cubicBezTo>
                    <a:pt x="342" y="372"/>
                    <a:pt x="341" y="384"/>
                    <a:pt x="342" y="387"/>
                  </a:cubicBezTo>
                  <a:cubicBezTo>
                    <a:pt x="343" y="389"/>
                    <a:pt x="358" y="391"/>
                    <a:pt x="354" y="398"/>
                  </a:cubicBezTo>
                  <a:cubicBezTo>
                    <a:pt x="351" y="405"/>
                    <a:pt x="352" y="412"/>
                    <a:pt x="355" y="419"/>
                  </a:cubicBezTo>
                  <a:cubicBezTo>
                    <a:pt x="359" y="425"/>
                    <a:pt x="363" y="427"/>
                    <a:pt x="372" y="436"/>
                  </a:cubicBezTo>
                  <a:cubicBezTo>
                    <a:pt x="381" y="445"/>
                    <a:pt x="399" y="461"/>
                    <a:pt x="393" y="463"/>
                  </a:cubicBezTo>
                  <a:cubicBezTo>
                    <a:pt x="388" y="466"/>
                    <a:pt x="382" y="461"/>
                    <a:pt x="376" y="468"/>
                  </a:cubicBezTo>
                  <a:cubicBezTo>
                    <a:pt x="370" y="475"/>
                    <a:pt x="374" y="477"/>
                    <a:pt x="369" y="496"/>
                  </a:cubicBezTo>
                  <a:cubicBezTo>
                    <a:pt x="364" y="514"/>
                    <a:pt x="365" y="515"/>
                    <a:pt x="360" y="529"/>
                  </a:cubicBezTo>
                  <a:cubicBezTo>
                    <a:pt x="354" y="544"/>
                    <a:pt x="351" y="548"/>
                    <a:pt x="349" y="560"/>
                  </a:cubicBezTo>
                  <a:cubicBezTo>
                    <a:pt x="347" y="572"/>
                    <a:pt x="342" y="580"/>
                    <a:pt x="351" y="591"/>
                  </a:cubicBezTo>
                  <a:cubicBezTo>
                    <a:pt x="360" y="602"/>
                    <a:pt x="346" y="603"/>
                    <a:pt x="358" y="619"/>
                  </a:cubicBezTo>
                  <a:cubicBezTo>
                    <a:pt x="370" y="635"/>
                    <a:pt x="376" y="631"/>
                    <a:pt x="382" y="641"/>
                  </a:cubicBezTo>
                  <a:cubicBezTo>
                    <a:pt x="389" y="651"/>
                    <a:pt x="407" y="648"/>
                    <a:pt x="402" y="661"/>
                  </a:cubicBezTo>
                  <a:cubicBezTo>
                    <a:pt x="397" y="674"/>
                    <a:pt x="399" y="681"/>
                    <a:pt x="408" y="691"/>
                  </a:cubicBezTo>
                  <a:cubicBezTo>
                    <a:pt x="418" y="701"/>
                    <a:pt x="419" y="704"/>
                    <a:pt x="415" y="708"/>
                  </a:cubicBezTo>
                  <a:cubicBezTo>
                    <a:pt x="411" y="712"/>
                    <a:pt x="405" y="716"/>
                    <a:pt x="409" y="718"/>
                  </a:cubicBezTo>
                  <a:cubicBezTo>
                    <a:pt x="412" y="720"/>
                    <a:pt x="417" y="719"/>
                    <a:pt x="422" y="727"/>
                  </a:cubicBezTo>
                  <a:cubicBezTo>
                    <a:pt x="427" y="736"/>
                    <a:pt x="427" y="743"/>
                    <a:pt x="430" y="746"/>
                  </a:cubicBezTo>
                  <a:cubicBezTo>
                    <a:pt x="433" y="749"/>
                    <a:pt x="441" y="755"/>
                    <a:pt x="440" y="758"/>
                  </a:cubicBezTo>
                  <a:cubicBezTo>
                    <a:pt x="440" y="762"/>
                    <a:pt x="451" y="766"/>
                    <a:pt x="451" y="761"/>
                  </a:cubicBezTo>
                  <a:cubicBezTo>
                    <a:pt x="451" y="756"/>
                    <a:pt x="458" y="762"/>
                    <a:pt x="451" y="746"/>
                  </a:cubicBezTo>
                  <a:cubicBezTo>
                    <a:pt x="443" y="730"/>
                    <a:pt x="431" y="717"/>
                    <a:pt x="427" y="707"/>
                  </a:cubicBezTo>
                  <a:cubicBezTo>
                    <a:pt x="424" y="697"/>
                    <a:pt x="419" y="683"/>
                    <a:pt x="421" y="679"/>
                  </a:cubicBezTo>
                  <a:cubicBezTo>
                    <a:pt x="422" y="675"/>
                    <a:pt x="424" y="664"/>
                    <a:pt x="431" y="670"/>
                  </a:cubicBezTo>
                  <a:cubicBezTo>
                    <a:pt x="438" y="676"/>
                    <a:pt x="432" y="687"/>
                    <a:pt x="439" y="700"/>
                  </a:cubicBezTo>
                  <a:cubicBezTo>
                    <a:pt x="446" y="713"/>
                    <a:pt x="471" y="741"/>
                    <a:pt x="475" y="746"/>
                  </a:cubicBezTo>
                  <a:cubicBezTo>
                    <a:pt x="478" y="751"/>
                    <a:pt x="492" y="771"/>
                    <a:pt x="488" y="781"/>
                  </a:cubicBezTo>
                  <a:cubicBezTo>
                    <a:pt x="483" y="791"/>
                    <a:pt x="481" y="792"/>
                    <a:pt x="488" y="796"/>
                  </a:cubicBezTo>
                  <a:cubicBezTo>
                    <a:pt x="495" y="800"/>
                    <a:pt x="554" y="831"/>
                    <a:pt x="562" y="831"/>
                  </a:cubicBezTo>
                  <a:cubicBezTo>
                    <a:pt x="570" y="832"/>
                    <a:pt x="586" y="824"/>
                    <a:pt x="592" y="828"/>
                  </a:cubicBezTo>
                  <a:cubicBezTo>
                    <a:pt x="599" y="831"/>
                    <a:pt x="611" y="848"/>
                    <a:pt x="618" y="848"/>
                  </a:cubicBezTo>
                  <a:cubicBezTo>
                    <a:pt x="624" y="848"/>
                    <a:pt x="636" y="845"/>
                    <a:pt x="635" y="852"/>
                  </a:cubicBezTo>
                  <a:cubicBezTo>
                    <a:pt x="633" y="859"/>
                    <a:pt x="627" y="869"/>
                    <a:pt x="634" y="865"/>
                  </a:cubicBezTo>
                  <a:cubicBezTo>
                    <a:pt x="641" y="861"/>
                    <a:pt x="645" y="853"/>
                    <a:pt x="651" y="857"/>
                  </a:cubicBezTo>
                  <a:cubicBezTo>
                    <a:pt x="657" y="861"/>
                    <a:pt x="667" y="871"/>
                    <a:pt x="668" y="879"/>
                  </a:cubicBezTo>
                  <a:cubicBezTo>
                    <a:pt x="670" y="887"/>
                    <a:pt x="676" y="892"/>
                    <a:pt x="681" y="889"/>
                  </a:cubicBezTo>
                  <a:cubicBezTo>
                    <a:pt x="686" y="886"/>
                    <a:pt x="694" y="893"/>
                    <a:pt x="695" y="898"/>
                  </a:cubicBezTo>
                  <a:cubicBezTo>
                    <a:pt x="697" y="903"/>
                    <a:pt x="700" y="907"/>
                    <a:pt x="705" y="906"/>
                  </a:cubicBezTo>
                  <a:cubicBezTo>
                    <a:pt x="710" y="904"/>
                    <a:pt x="714" y="906"/>
                    <a:pt x="714" y="910"/>
                  </a:cubicBezTo>
                  <a:cubicBezTo>
                    <a:pt x="714" y="913"/>
                    <a:pt x="717" y="918"/>
                    <a:pt x="721" y="913"/>
                  </a:cubicBezTo>
                  <a:cubicBezTo>
                    <a:pt x="726" y="908"/>
                    <a:pt x="725" y="903"/>
                    <a:pt x="727" y="903"/>
                  </a:cubicBezTo>
                  <a:cubicBezTo>
                    <a:pt x="729" y="903"/>
                    <a:pt x="737" y="899"/>
                    <a:pt x="738" y="905"/>
                  </a:cubicBezTo>
                  <a:cubicBezTo>
                    <a:pt x="739" y="911"/>
                    <a:pt x="748" y="921"/>
                    <a:pt x="745" y="931"/>
                  </a:cubicBezTo>
                  <a:cubicBezTo>
                    <a:pt x="741" y="940"/>
                    <a:pt x="746" y="954"/>
                    <a:pt x="735" y="955"/>
                  </a:cubicBezTo>
                  <a:cubicBezTo>
                    <a:pt x="723" y="956"/>
                    <a:pt x="720" y="963"/>
                    <a:pt x="724" y="968"/>
                  </a:cubicBezTo>
                  <a:cubicBezTo>
                    <a:pt x="728" y="972"/>
                    <a:pt x="721" y="969"/>
                    <a:pt x="714" y="974"/>
                  </a:cubicBezTo>
                  <a:cubicBezTo>
                    <a:pt x="708" y="979"/>
                    <a:pt x="696" y="975"/>
                    <a:pt x="699" y="985"/>
                  </a:cubicBezTo>
                  <a:cubicBezTo>
                    <a:pt x="703" y="995"/>
                    <a:pt x="698" y="1008"/>
                    <a:pt x="698" y="1008"/>
                  </a:cubicBezTo>
                  <a:cubicBezTo>
                    <a:pt x="698" y="1008"/>
                    <a:pt x="711" y="1014"/>
                    <a:pt x="703" y="1015"/>
                  </a:cubicBezTo>
                  <a:cubicBezTo>
                    <a:pt x="694" y="1016"/>
                    <a:pt x="695" y="1018"/>
                    <a:pt x="692" y="1027"/>
                  </a:cubicBezTo>
                  <a:cubicBezTo>
                    <a:pt x="690" y="1036"/>
                    <a:pt x="690" y="1048"/>
                    <a:pt x="693" y="1048"/>
                  </a:cubicBezTo>
                  <a:cubicBezTo>
                    <a:pt x="696" y="1047"/>
                    <a:pt x="713" y="1067"/>
                    <a:pt x="715" y="1079"/>
                  </a:cubicBezTo>
                  <a:cubicBezTo>
                    <a:pt x="717" y="1091"/>
                    <a:pt x="724" y="1107"/>
                    <a:pt x="726" y="1119"/>
                  </a:cubicBezTo>
                  <a:cubicBezTo>
                    <a:pt x="727" y="1131"/>
                    <a:pt x="743" y="1135"/>
                    <a:pt x="750" y="1138"/>
                  </a:cubicBezTo>
                  <a:cubicBezTo>
                    <a:pt x="756" y="1141"/>
                    <a:pt x="771" y="1146"/>
                    <a:pt x="772" y="1153"/>
                  </a:cubicBezTo>
                  <a:cubicBezTo>
                    <a:pt x="774" y="1159"/>
                    <a:pt x="781" y="1152"/>
                    <a:pt x="779" y="1169"/>
                  </a:cubicBezTo>
                  <a:cubicBezTo>
                    <a:pt x="778" y="1186"/>
                    <a:pt x="772" y="1213"/>
                    <a:pt x="766" y="1225"/>
                  </a:cubicBezTo>
                  <a:cubicBezTo>
                    <a:pt x="760" y="1238"/>
                    <a:pt x="760" y="1241"/>
                    <a:pt x="755" y="1260"/>
                  </a:cubicBezTo>
                  <a:cubicBezTo>
                    <a:pt x="750" y="1279"/>
                    <a:pt x="752" y="1284"/>
                    <a:pt x="749" y="1291"/>
                  </a:cubicBezTo>
                  <a:cubicBezTo>
                    <a:pt x="746" y="1298"/>
                    <a:pt x="739" y="1327"/>
                    <a:pt x="730" y="1338"/>
                  </a:cubicBezTo>
                  <a:cubicBezTo>
                    <a:pt x="720" y="1349"/>
                    <a:pt x="711" y="1350"/>
                    <a:pt x="710" y="1367"/>
                  </a:cubicBezTo>
                  <a:cubicBezTo>
                    <a:pt x="708" y="1384"/>
                    <a:pt x="701" y="1393"/>
                    <a:pt x="698" y="1404"/>
                  </a:cubicBezTo>
                  <a:cubicBezTo>
                    <a:pt x="695" y="1416"/>
                    <a:pt x="688" y="1431"/>
                    <a:pt x="689" y="1436"/>
                  </a:cubicBezTo>
                  <a:cubicBezTo>
                    <a:pt x="689" y="1442"/>
                    <a:pt x="697" y="1435"/>
                    <a:pt x="697" y="1435"/>
                  </a:cubicBezTo>
                  <a:cubicBezTo>
                    <a:pt x="697" y="1435"/>
                    <a:pt x="707" y="1415"/>
                    <a:pt x="710" y="1416"/>
                  </a:cubicBezTo>
                  <a:cubicBezTo>
                    <a:pt x="713" y="1416"/>
                    <a:pt x="712" y="1412"/>
                    <a:pt x="712" y="1423"/>
                  </a:cubicBezTo>
                  <a:cubicBezTo>
                    <a:pt x="712" y="1434"/>
                    <a:pt x="703" y="1447"/>
                    <a:pt x="697" y="1451"/>
                  </a:cubicBezTo>
                  <a:cubicBezTo>
                    <a:pt x="692" y="1456"/>
                    <a:pt x="692" y="1456"/>
                    <a:pt x="682" y="1463"/>
                  </a:cubicBezTo>
                  <a:cubicBezTo>
                    <a:pt x="672" y="1470"/>
                    <a:pt x="672" y="1476"/>
                    <a:pt x="672" y="1479"/>
                  </a:cubicBezTo>
                  <a:cubicBezTo>
                    <a:pt x="672" y="1481"/>
                    <a:pt x="680" y="1484"/>
                    <a:pt x="676" y="1486"/>
                  </a:cubicBezTo>
                  <a:cubicBezTo>
                    <a:pt x="672" y="1488"/>
                    <a:pt x="674" y="1490"/>
                    <a:pt x="670" y="1493"/>
                  </a:cubicBezTo>
                  <a:cubicBezTo>
                    <a:pt x="667" y="1495"/>
                    <a:pt x="660" y="1498"/>
                    <a:pt x="663" y="1502"/>
                  </a:cubicBezTo>
                  <a:cubicBezTo>
                    <a:pt x="666" y="1507"/>
                    <a:pt x="659" y="1517"/>
                    <a:pt x="660" y="1524"/>
                  </a:cubicBezTo>
                  <a:cubicBezTo>
                    <a:pt x="660" y="1530"/>
                    <a:pt x="666" y="1541"/>
                    <a:pt x="666" y="1541"/>
                  </a:cubicBezTo>
                  <a:cubicBezTo>
                    <a:pt x="666" y="1541"/>
                    <a:pt x="674" y="1563"/>
                    <a:pt x="678" y="1566"/>
                  </a:cubicBezTo>
                  <a:cubicBezTo>
                    <a:pt x="682" y="1570"/>
                    <a:pt x="691" y="1572"/>
                    <a:pt x="690" y="1576"/>
                  </a:cubicBezTo>
                  <a:cubicBezTo>
                    <a:pt x="689" y="1581"/>
                    <a:pt x="698" y="1578"/>
                    <a:pt x="707" y="1582"/>
                  </a:cubicBezTo>
                  <a:cubicBezTo>
                    <a:pt x="716" y="1586"/>
                    <a:pt x="710" y="1601"/>
                    <a:pt x="727" y="1597"/>
                  </a:cubicBezTo>
                  <a:cubicBezTo>
                    <a:pt x="744" y="1594"/>
                    <a:pt x="759" y="1595"/>
                    <a:pt x="759" y="1595"/>
                  </a:cubicBezTo>
                  <a:cubicBezTo>
                    <a:pt x="759" y="1595"/>
                    <a:pt x="761" y="1597"/>
                    <a:pt x="767" y="1598"/>
                  </a:cubicBezTo>
                  <a:cubicBezTo>
                    <a:pt x="773" y="1599"/>
                    <a:pt x="790" y="1595"/>
                    <a:pt x="790" y="1595"/>
                  </a:cubicBezTo>
                  <a:lnTo>
                    <a:pt x="792" y="15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 name="Freeform 111"/>
            <p:cNvSpPr/>
            <p:nvPr/>
          </p:nvSpPr>
          <p:spPr bwMode="auto">
            <a:xfrm>
              <a:off x="2484437" y="684213"/>
              <a:ext cx="1468438" cy="1327150"/>
            </a:xfrm>
            <a:custGeom>
              <a:avLst/>
              <a:gdLst>
                <a:gd name="T0" fmla="*/ 62 w 550"/>
                <a:gd name="T1" fmla="*/ 110 h 497"/>
                <a:gd name="T2" fmla="*/ 81 w 550"/>
                <a:gd name="T3" fmla="*/ 123 h 497"/>
                <a:gd name="T4" fmla="*/ 27 w 550"/>
                <a:gd name="T5" fmla="*/ 143 h 497"/>
                <a:gd name="T6" fmla="*/ 11 w 550"/>
                <a:gd name="T7" fmla="*/ 164 h 497"/>
                <a:gd name="T8" fmla="*/ 32 w 550"/>
                <a:gd name="T9" fmla="*/ 178 h 497"/>
                <a:gd name="T10" fmla="*/ 55 w 550"/>
                <a:gd name="T11" fmla="*/ 187 h 497"/>
                <a:gd name="T12" fmla="*/ 119 w 550"/>
                <a:gd name="T13" fmla="*/ 204 h 497"/>
                <a:gd name="T14" fmla="*/ 147 w 550"/>
                <a:gd name="T15" fmla="*/ 271 h 497"/>
                <a:gd name="T16" fmla="*/ 164 w 550"/>
                <a:gd name="T17" fmla="*/ 270 h 497"/>
                <a:gd name="T18" fmla="*/ 173 w 550"/>
                <a:gd name="T19" fmla="*/ 313 h 497"/>
                <a:gd name="T20" fmla="*/ 153 w 550"/>
                <a:gd name="T21" fmla="*/ 334 h 497"/>
                <a:gd name="T22" fmla="*/ 150 w 550"/>
                <a:gd name="T23" fmla="*/ 364 h 497"/>
                <a:gd name="T24" fmla="*/ 157 w 550"/>
                <a:gd name="T25" fmla="*/ 401 h 497"/>
                <a:gd name="T26" fmla="*/ 177 w 550"/>
                <a:gd name="T27" fmla="*/ 395 h 497"/>
                <a:gd name="T28" fmla="*/ 160 w 550"/>
                <a:gd name="T29" fmla="*/ 421 h 497"/>
                <a:gd name="T30" fmla="*/ 179 w 550"/>
                <a:gd name="T31" fmla="*/ 454 h 497"/>
                <a:gd name="T32" fmla="*/ 206 w 550"/>
                <a:gd name="T33" fmla="*/ 478 h 497"/>
                <a:gd name="T34" fmla="*/ 227 w 550"/>
                <a:gd name="T35" fmla="*/ 492 h 497"/>
                <a:gd name="T36" fmla="*/ 250 w 550"/>
                <a:gd name="T37" fmla="*/ 446 h 497"/>
                <a:gd name="T38" fmla="*/ 267 w 550"/>
                <a:gd name="T39" fmla="*/ 408 h 497"/>
                <a:gd name="T40" fmla="*/ 296 w 550"/>
                <a:gd name="T41" fmla="*/ 376 h 497"/>
                <a:gd name="T42" fmla="*/ 345 w 550"/>
                <a:gd name="T43" fmla="*/ 345 h 497"/>
                <a:gd name="T44" fmla="*/ 443 w 550"/>
                <a:gd name="T45" fmla="*/ 298 h 497"/>
                <a:gd name="T46" fmla="*/ 401 w 550"/>
                <a:gd name="T47" fmla="*/ 290 h 497"/>
                <a:gd name="T48" fmla="*/ 427 w 550"/>
                <a:gd name="T49" fmla="*/ 287 h 497"/>
                <a:gd name="T50" fmla="*/ 451 w 550"/>
                <a:gd name="T51" fmla="*/ 281 h 497"/>
                <a:gd name="T52" fmla="*/ 411 w 550"/>
                <a:gd name="T53" fmla="*/ 255 h 497"/>
                <a:gd name="T54" fmla="*/ 431 w 550"/>
                <a:gd name="T55" fmla="*/ 236 h 497"/>
                <a:gd name="T56" fmla="*/ 453 w 550"/>
                <a:gd name="T57" fmla="*/ 238 h 497"/>
                <a:gd name="T58" fmla="*/ 453 w 550"/>
                <a:gd name="T59" fmla="*/ 225 h 497"/>
                <a:gd name="T60" fmla="*/ 478 w 550"/>
                <a:gd name="T61" fmla="*/ 198 h 497"/>
                <a:gd name="T62" fmla="*/ 462 w 550"/>
                <a:gd name="T63" fmla="*/ 180 h 497"/>
                <a:gd name="T64" fmla="*/ 484 w 550"/>
                <a:gd name="T65" fmla="*/ 162 h 497"/>
                <a:gd name="T66" fmla="*/ 460 w 550"/>
                <a:gd name="T67" fmla="*/ 149 h 497"/>
                <a:gd name="T68" fmla="*/ 476 w 550"/>
                <a:gd name="T69" fmla="*/ 124 h 497"/>
                <a:gd name="T70" fmla="*/ 498 w 550"/>
                <a:gd name="T71" fmla="*/ 104 h 497"/>
                <a:gd name="T72" fmla="*/ 543 w 550"/>
                <a:gd name="T73" fmla="*/ 73 h 497"/>
                <a:gd name="T74" fmla="*/ 486 w 550"/>
                <a:gd name="T75" fmla="*/ 61 h 497"/>
                <a:gd name="T76" fmla="*/ 442 w 550"/>
                <a:gd name="T77" fmla="*/ 79 h 497"/>
                <a:gd name="T78" fmla="*/ 439 w 550"/>
                <a:gd name="T79" fmla="*/ 60 h 497"/>
                <a:gd name="T80" fmla="*/ 416 w 550"/>
                <a:gd name="T81" fmla="*/ 53 h 497"/>
                <a:gd name="T82" fmla="*/ 458 w 550"/>
                <a:gd name="T83" fmla="*/ 30 h 497"/>
                <a:gd name="T84" fmla="*/ 414 w 550"/>
                <a:gd name="T85" fmla="*/ 6 h 497"/>
                <a:gd name="T86" fmla="*/ 321 w 550"/>
                <a:gd name="T87" fmla="*/ 11 h 497"/>
                <a:gd name="T88" fmla="*/ 288 w 550"/>
                <a:gd name="T89" fmla="*/ 21 h 497"/>
                <a:gd name="T90" fmla="*/ 245 w 550"/>
                <a:gd name="T91" fmla="*/ 35 h 497"/>
                <a:gd name="T92" fmla="*/ 221 w 550"/>
                <a:gd name="T93" fmla="*/ 40 h 497"/>
                <a:gd name="T94" fmla="*/ 192 w 550"/>
                <a:gd name="T95" fmla="*/ 47 h 497"/>
                <a:gd name="T96" fmla="*/ 153 w 550"/>
                <a:gd name="T97" fmla="*/ 51 h 497"/>
                <a:gd name="T98" fmla="*/ 141 w 550"/>
                <a:gd name="T99" fmla="*/ 68 h 497"/>
                <a:gd name="T100" fmla="*/ 89 w 550"/>
                <a:gd name="T101" fmla="*/ 8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0" h="497">
                  <a:moveTo>
                    <a:pt x="67" y="99"/>
                  </a:moveTo>
                  <a:cubicBezTo>
                    <a:pt x="62" y="100"/>
                    <a:pt x="60" y="110"/>
                    <a:pt x="62" y="110"/>
                  </a:cubicBezTo>
                  <a:cubicBezTo>
                    <a:pt x="64" y="111"/>
                    <a:pt x="73" y="106"/>
                    <a:pt x="84" y="110"/>
                  </a:cubicBezTo>
                  <a:cubicBezTo>
                    <a:pt x="95" y="115"/>
                    <a:pt x="87" y="122"/>
                    <a:pt x="81" y="123"/>
                  </a:cubicBezTo>
                  <a:cubicBezTo>
                    <a:pt x="76" y="125"/>
                    <a:pt x="71" y="121"/>
                    <a:pt x="56" y="129"/>
                  </a:cubicBezTo>
                  <a:cubicBezTo>
                    <a:pt x="42" y="137"/>
                    <a:pt x="35" y="146"/>
                    <a:pt x="27" y="143"/>
                  </a:cubicBezTo>
                  <a:cubicBezTo>
                    <a:pt x="20" y="139"/>
                    <a:pt x="5" y="144"/>
                    <a:pt x="3" y="148"/>
                  </a:cubicBezTo>
                  <a:cubicBezTo>
                    <a:pt x="0" y="152"/>
                    <a:pt x="11" y="164"/>
                    <a:pt x="11" y="164"/>
                  </a:cubicBezTo>
                  <a:cubicBezTo>
                    <a:pt x="24" y="163"/>
                    <a:pt x="24" y="163"/>
                    <a:pt x="24" y="163"/>
                  </a:cubicBezTo>
                  <a:cubicBezTo>
                    <a:pt x="24" y="163"/>
                    <a:pt x="37" y="175"/>
                    <a:pt x="32" y="178"/>
                  </a:cubicBezTo>
                  <a:cubicBezTo>
                    <a:pt x="28" y="181"/>
                    <a:pt x="19" y="179"/>
                    <a:pt x="30" y="184"/>
                  </a:cubicBezTo>
                  <a:cubicBezTo>
                    <a:pt x="41" y="189"/>
                    <a:pt x="29" y="185"/>
                    <a:pt x="55" y="187"/>
                  </a:cubicBezTo>
                  <a:cubicBezTo>
                    <a:pt x="81" y="189"/>
                    <a:pt x="72" y="187"/>
                    <a:pt x="84" y="189"/>
                  </a:cubicBezTo>
                  <a:cubicBezTo>
                    <a:pt x="97" y="190"/>
                    <a:pt x="116" y="203"/>
                    <a:pt x="119" y="204"/>
                  </a:cubicBezTo>
                  <a:cubicBezTo>
                    <a:pt x="123" y="204"/>
                    <a:pt x="138" y="205"/>
                    <a:pt x="139" y="217"/>
                  </a:cubicBezTo>
                  <a:cubicBezTo>
                    <a:pt x="140" y="229"/>
                    <a:pt x="153" y="263"/>
                    <a:pt x="147" y="271"/>
                  </a:cubicBezTo>
                  <a:cubicBezTo>
                    <a:pt x="141" y="279"/>
                    <a:pt x="161" y="287"/>
                    <a:pt x="159" y="283"/>
                  </a:cubicBezTo>
                  <a:cubicBezTo>
                    <a:pt x="158" y="280"/>
                    <a:pt x="160" y="268"/>
                    <a:pt x="164" y="270"/>
                  </a:cubicBezTo>
                  <a:cubicBezTo>
                    <a:pt x="168" y="272"/>
                    <a:pt x="178" y="301"/>
                    <a:pt x="177" y="303"/>
                  </a:cubicBezTo>
                  <a:cubicBezTo>
                    <a:pt x="176" y="305"/>
                    <a:pt x="178" y="305"/>
                    <a:pt x="173" y="313"/>
                  </a:cubicBezTo>
                  <a:cubicBezTo>
                    <a:pt x="169" y="321"/>
                    <a:pt x="164" y="329"/>
                    <a:pt x="162" y="329"/>
                  </a:cubicBezTo>
                  <a:cubicBezTo>
                    <a:pt x="159" y="329"/>
                    <a:pt x="154" y="331"/>
                    <a:pt x="153" y="334"/>
                  </a:cubicBezTo>
                  <a:cubicBezTo>
                    <a:pt x="152" y="336"/>
                    <a:pt x="154" y="339"/>
                    <a:pt x="153" y="347"/>
                  </a:cubicBezTo>
                  <a:cubicBezTo>
                    <a:pt x="152" y="355"/>
                    <a:pt x="147" y="356"/>
                    <a:pt x="150" y="364"/>
                  </a:cubicBezTo>
                  <a:cubicBezTo>
                    <a:pt x="154" y="372"/>
                    <a:pt x="151" y="372"/>
                    <a:pt x="152" y="379"/>
                  </a:cubicBezTo>
                  <a:cubicBezTo>
                    <a:pt x="152" y="386"/>
                    <a:pt x="162" y="399"/>
                    <a:pt x="157" y="401"/>
                  </a:cubicBezTo>
                  <a:cubicBezTo>
                    <a:pt x="152" y="402"/>
                    <a:pt x="151" y="410"/>
                    <a:pt x="158" y="405"/>
                  </a:cubicBezTo>
                  <a:cubicBezTo>
                    <a:pt x="164" y="401"/>
                    <a:pt x="177" y="395"/>
                    <a:pt x="177" y="395"/>
                  </a:cubicBezTo>
                  <a:cubicBezTo>
                    <a:pt x="177" y="395"/>
                    <a:pt x="181" y="397"/>
                    <a:pt x="176" y="399"/>
                  </a:cubicBezTo>
                  <a:cubicBezTo>
                    <a:pt x="171" y="400"/>
                    <a:pt x="157" y="416"/>
                    <a:pt x="160" y="421"/>
                  </a:cubicBezTo>
                  <a:cubicBezTo>
                    <a:pt x="164" y="426"/>
                    <a:pt x="169" y="428"/>
                    <a:pt x="171" y="436"/>
                  </a:cubicBezTo>
                  <a:cubicBezTo>
                    <a:pt x="173" y="445"/>
                    <a:pt x="183" y="444"/>
                    <a:pt x="179" y="454"/>
                  </a:cubicBezTo>
                  <a:cubicBezTo>
                    <a:pt x="175" y="465"/>
                    <a:pt x="186" y="468"/>
                    <a:pt x="186" y="474"/>
                  </a:cubicBezTo>
                  <a:cubicBezTo>
                    <a:pt x="186" y="480"/>
                    <a:pt x="197" y="469"/>
                    <a:pt x="206" y="478"/>
                  </a:cubicBezTo>
                  <a:cubicBezTo>
                    <a:pt x="215" y="487"/>
                    <a:pt x="208" y="489"/>
                    <a:pt x="216" y="493"/>
                  </a:cubicBezTo>
                  <a:cubicBezTo>
                    <a:pt x="224" y="497"/>
                    <a:pt x="225" y="494"/>
                    <a:pt x="227" y="492"/>
                  </a:cubicBezTo>
                  <a:cubicBezTo>
                    <a:pt x="229" y="490"/>
                    <a:pt x="230" y="475"/>
                    <a:pt x="237" y="464"/>
                  </a:cubicBezTo>
                  <a:cubicBezTo>
                    <a:pt x="244" y="453"/>
                    <a:pt x="250" y="453"/>
                    <a:pt x="250" y="446"/>
                  </a:cubicBezTo>
                  <a:cubicBezTo>
                    <a:pt x="250" y="439"/>
                    <a:pt x="260" y="426"/>
                    <a:pt x="263" y="421"/>
                  </a:cubicBezTo>
                  <a:cubicBezTo>
                    <a:pt x="265" y="417"/>
                    <a:pt x="273" y="412"/>
                    <a:pt x="267" y="408"/>
                  </a:cubicBezTo>
                  <a:cubicBezTo>
                    <a:pt x="261" y="404"/>
                    <a:pt x="271" y="400"/>
                    <a:pt x="281" y="393"/>
                  </a:cubicBezTo>
                  <a:cubicBezTo>
                    <a:pt x="290" y="386"/>
                    <a:pt x="288" y="378"/>
                    <a:pt x="296" y="376"/>
                  </a:cubicBezTo>
                  <a:cubicBezTo>
                    <a:pt x="305" y="374"/>
                    <a:pt x="298" y="370"/>
                    <a:pt x="311" y="366"/>
                  </a:cubicBezTo>
                  <a:cubicBezTo>
                    <a:pt x="324" y="361"/>
                    <a:pt x="336" y="351"/>
                    <a:pt x="345" y="345"/>
                  </a:cubicBezTo>
                  <a:cubicBezTo>
                    <a:pt x="353" y="339"/>
                    <a:pt x="350" y="336"/>
                    <a:pt x="366" y="332"/>
                  </a:cubicBezTo>
                  <a:cubicBezTo>
                    <a:pt x="383" y="328"/>
                    <a:pt x="443" y="298"/>
                    <a:pt x="443" y="298"/>
                  </a:cubicBezTo>
                  <a:cubicBezTo>
                    <a:pt x="443" y="298"/>
                    <a:pt x="431" y="296"/>
                    <a:pt x="421" y="295"/>
                  </a:cubicBezTo>
                  <a:cubicBezTo>
                    <a:pt x="412" y="295"/>
                    <a:pt x="397" y="293"/>
                    <a:pt x="401" y="290"/>
                  </a:cubicBezTo>
                  <a:cubicBezTo>
                    <a:pt x="405" y="287"/>
                    <a:pt x="410" y="278"/>
                    <a:pt x="413" y="277"/>
                  </a:cubicBezTo>
                  <a:cubicBezTo>
                    <a:pt x="416" y="276"/>
                    <a:pt x="427" y="287"/>
                    <a:pt x="427" y="287"/>
                  </a:cubicBezTo>
                  <a:cubicBezTo>
                    <a:pt x="427" y="287"/>
                    <a:pt x="447" y="291"/>
                    <a:pt x="445" y="289"/>
                  </a:cubicBezTo>
                  <a:cubicBezTo>
                    <a:pt x="444" y="287"/>
                    <a:pt x="451" y="284"/>
                    <a:pt x="451" y="281"/>
                  </a:cubicBezTo>
                  <a:cubicBezTo>
                    <a:pt x="451" y="278"/>
                    <a:pt x="445" y="270"/>
                    <a:pt x="432" y="264"/>
                  </a:cubicBezTo>
                  <a:cubicBezTo>
                    <a:pt x="420" y="258"/>
                    <a:pt x="423" y="261"/>
                    <a:pt x="411" y="255"/>
                  </a:cubicBezTo>
                  <a:cubicBezTo>
                    <a:pt x="398" y="248"/>
                    <a:pt x="387" y="247"/>
                    <a:pt x="397" y="245"/>
                  </a:cubicBezTo>
                  <a:cubicBezTo>
                    <a:pt x="406" y="242"/>
                    <a:pt x="428" y="240"/>
                    <a:pt x="431" y="236"/>
                  </a:cubicBezTo>
                  <a:cubicBezTo>
                    <a:pt x="433" y="232"/>
                    <a:pt x="426" y="227"/>
                    <a:pt x="433" y="232"/>
                  </a:cubicBezTo>
                  <a:cubicBezTo>
                    <a:pt x="441" y="237"/>
                    <a:pt x="444" y="237"/>
                    <a:pt x="453" y="238"/>
                  </a:cubicBezTo>
                  <a:cubicBezTo>
                    <a:pt x="462" y="239"/>
                    <a:pt x="466" y="241"/>
                    <a:pt x="463" y="236"/>
                  </a:cubicBezTo>
                  <a:cubicBezTo>
                    <a:pt x="459" y="231"/>
                    <a:pt x="449" y="239"/>
                    <a:pt x="453" y="225"/>
                  </a:cubicBezTo>
                  <a:cubicBezTo>
                    <a:pt x="458" y="211"/>
                    <a:pt x="476" y="206"/>
                    <a:pt x="476" y="206"/>
                  </a:cubicBezTo>
                  <a:cubicBezTo>
                    <a:pt x="476" y="206"/>
                    <a:pt x="487" y="211"/>
                    <a:pt x="478" y="198"/>
                  </a:cubicBezTo>
                  <a:cubicBezTo>
                    <a:pt x="469" y="186"/>
                    <a:pt x="470" y="187"/>
                    <a:pt x="466" y="183"/>
                  </a:cubicBezTo>
                  <a:cubicBezTo>
                    <a:pt x="462" y="180"/>
                    <a:pt x="462" y="180"/>
                    <a:pt x="462" y="180"/>
                  </a:cubicBezTo>
                  <a:cubicBezTo>
                    <a:pt x="462" y="180"/>
                    <a:pt x="493" y="175"/>
                    <a:pt x="490" y="172"/>
                  </a:cubicBezTo>
                  <a:cubicBezTo>
                    <a:pt x="488" y="168"/>
                    <a:pt x="484" y="162"/>
                    <a:pt x="484" y="162"/>
                  </a:cubicBezTo>
                  <a:cubicBezTo>
                    <a:pt x="484" y="162"/>
                    <a:pt x="484" y="161"/>
                    <a:pt x="472" y="155"/>
                  </a:cubicBezTo>
                  <a:cubicBezTo>
                    <a:pt x="460" y="149"/>
                    <a:pt x="460" y="154"/>
                    <a:pt x="460" y="149"/>
                  </a:cubicBezTo>
                  <a:cubicBezTo>
                    <a:pt x="459" y="144"/>
                    <a:pt x="470" y="137"/>
                    <a:pt x="471" y="133"/>
                  </a:cubicBezTo>
                  <a:cubicBezTo>
                    <a:pt x="473" y="129"/>
                    <a:pt x="476" y="126"/>
                    <a:pt x="476" y="124"/>
                  </a:cubicBezTo>
                  <a:cubicBezTo>
                    <a:pt x="476" y="122"/>
                    <a:pt x="477" y="116"/>
                    <a:pt x="479" y="115"/>
                  </a:cubicBezTo>
                  <a:cubicBezTo>
                    <a:pt x="481" y="114"/>
                    <a:pt x="489" y="112"/>
                    <a:pt x="498" y="104"/>
                  </a:cubicBezTo>
                  <a:cubicBezTo>
                    <a:pt x="507" y="95"/>
                    <a:pt x="515" y="83"/>
                    <a:pt x="518" y="83"/>
                  </a:cubicBezTo>
                  <a:cubicBezTo>
                    <a:pt x="522" y="83"/>
                    <a:pt x="539" y="75"/>
                    <a:pt x="543" y="73"/>
                  </a:cubicBezTo>
                  <a:cubicBezTo>
                    <a:pt x="546" y="71"/>
                    <a:pt x="550" y="64"/>
                    <a:pt x="536" y="63"/>
                  </a:cubicBezTo>
                  <a:cubicBezTo>
                    <a:pt x="521" y="61"/>
                    <a:pt x="490" y="56"/>
                    <a:pt x="486" y="61"/>
                  </a:cubicBezTo>
                  <a:cubicBezTo>
                    <a:pt x="481" y="67"/>
                    <a:pt x="471" y="73"/>
                    <a:pt x="468" y="79"/>
                  </a:cubicBezTo>
                  <a:cubicBezTo>
                    <a:pt x="465" y="85"/>
                    <a:pt x="448" y="80"/>
                    <a:pt x="442" y="79"/>
                  </a:cubicBezTo>
                  <a:cubicBezTo>
                    <a:pt x="436" y="77"/>
                    <a:pt x="466" y="69"/>
                    <a:pt x="459" y="63"/>
                  </a:cubicBezTo>
                  <a:cubicBezTo>
                    <a:pt x="452" y="56"/>
                    <a:pt x="453" y="54"/>
                    <a:pt x="439" y="60"/>
                  </a:cubicBezTo>
                  <a:cubicBezTo>
                    <a:pt x="425" y="66"/>
                    <a:pt x="426" y="71"/>
                    <a:pt x="419" y="72"/>
                  </a:cubicBezTo>
                  <a:cubicBezTo>
                    <a:pt x="412" y="73"/>
                    <a:pt x="401" y="60"/>
                    <a:pt x="416" y="53"/>
                  </a:cubicBezTo>
                  <a:cubicBezTo>
                    <a:pt x="431" y="46"/>
                    <a:pt x="469" y="52"/>
                    <a:pt x="470" y="48"/>
                  </a:cubicBezTo>
                  <a:cubicBezTo>
                    <a:pt x="472" y="44"/>
                    <a:pt x="468" y="33"/>
                    <a:pt x="458" y="30"/>
                  </a:cubicBezTo>
                  <a:cubicBezTo>
                    <a:pt x="448" y="27"/>
                    <a:pt x="429" y="20"/>
                    <a:pt x="422" y="17"/>
                  </a:cubicBezTo>
                  <a:cubicBezTo>
                    <a:pt x="416" y="13"/>
                    <a:pt x="414" y="6"/>
                    <a:pt x="414" y="6"/>
                  </a:cubicBezTo>
                  <a:cubicBezTo>
                    <a:pt x="371" y="0"/>
                    <a:pt x="371" y="0"/>
                    <a:pt x="371" y="0"/>
                  </a:cubicBezTo>
                  <a:cubicBezTo>
                    <a:pt x="371" y="0"/>
                    <a:pt x="326" y="10"/>
                    <a:pt x="321" y="11"/>
                  </a:cubicBezTo>
                  <a:cubicBezTo>
                    <a:pt x="316" y="11"/>
                    <a:pt x="317" y="15"/>
                    <a:pt x="305" y="17"/>
                  </a:cubicBezTo>
                  <a:cubicBezTo>
                    <a:pt x="293" y="20"/>
                    <a:pt x="288" y="21"/>
                    <a:pt x="288" y="21"/>
                  </a:cubicBezTo>
                  <a:cubicBezTo>
                    <a:pt x="288" y="21"/>
                    <a:pt x="274" y="18"/>
                    <a:pt x="263" y="20"/>
                  </a:cubicBezTo>
                  <a:cubicBezTo>
                    <a:pt x="252" y="22"/>
                    <a:pt x="245" y="35"/>
                    <a:pt x="245" y="35"/>
                  </a:cubicBezTo>
                  <a:cubicBezTo>
                    <a:pt x="245" y="35"/>
                    <a:pt x="250" y="38"/>
                    <a:pt x="252" y="40"/>
                  </a:cubicBezTo>
                  <a:cubicBezTo>
                    <a:pt x="255" y="42"/>
                    <a:pt x="234" y="41"/>
                    <a:pt x="221" y="40"/>
                  </a:cubicBezTo>
                  <a:cubicBezTo>
                    <a:pt x="208" y="38"/>
                    <a:pt x="208" y="43"/>
                    <a:pt x="205" y="52"/>
                  </a:cubicBezTo>
                  <a:cubicBezTo>
                    <a:pt x="201" y="60"/>
                    <a:pt x="197" y="54"/>
                    <a:pt x="192" y="47"/>
                  </a:cubicBezTo>
                  <a:cubicBezTo>
                    <a:pt x="187" y="40"/>
                    <a:pt x="182" y="42"/>
                    <a:pt x="178" y="48"/>
                  </a:cubicBezTo>
                  <a:cubicBezTo>
                    <a:pt x="174" y="54"/>
                    <a:pt x="168" y="46"/>
                    <a:pt x="153" y="51"/>
                  </a:cubicBezTo>
                  <a:cubicBezTo>
                    <a:pt x="139" y="56"/>
                    <a:pt x="126" y="61"/>
                    <a:pt x="126" y="61"/>
                  </a:cubicBezTo>
                  <a:cubicBezTo>
                    <a:pt x="126" y="61"/>
                    <a:pt x="145" y="65"/>
                    <a:pt x="141" y="68"/>
                  </a:cubicBezTo>
                  <a:cubicBezTo>
                    <a:pt x="137" y="71"/>
                    <a:pt x="111" y="77"/>
                    <a:pt x="111" y="77"/>
                  </a:cubicBezTo>
                  <a:cubicBezTo>
                    <a:pt x="111" y="77"/>
                    <a:pt x="92" y="88"/>
                    <a:pt x="89" y="88"/>
                  </a:cubicBezTo>
                  <a:cubicBezTo>
                    <a:pt x="85" y="88"/>
                    <a:pt x="67" y="99"/>
                    <a:pt x="67"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 name="Freeform 112"/>
            <p:cNvSpPr/>
            <p:nvPr/>
          </p:nvSpPr>
          <p:spPr bwMode="auto">
            <a:xfrm>
              <a:off x="1952625" y="735013"/>
              <a:ext cx="868363" cy="539750"/>
            </a:xfrm>
            <a:custGeom>
              <a:avLst/>
              <a:gdLst>
                <a:gd name="T0" fmla="*/ 297 w 325"/>
                <a:gd name="T1" fmla="*/ 44 h 202"/>
                <a:gd name="T2" fmla="*/ 285 w 325"/>
                <a:gd name="T3" fmla="*/ 53 h 202"/>
                <a:gd name="T4" fmla="*/ 277 w 325"/>
                <a:gd name="T5" fmla="*/ 64 h 202"/>
                <a:gd name="T6" fmla="*/ 232 w 325"/>
                <a:gd name="T7" fmla="*/ 88 h 202"/>
                <a:gd name="T8" fmla="*/ 211 w 325"/>
                <a:gd name="T9" fmla="*/ 104 h 202"/>
                <a:gd name="T10" fmla="*/ 197 w 325"/>
                <a:gd name="T11" fmla="*/ 106 h 202"/>
                <a:gd name="T12" fmla="*/ 192 w 325"/>
                <a:gd name="T13" fmla="*/ 124 h 202"/>
                <a:gd name="T14" fmla="*/ 169 w 325"/>
                <a:gd name="T15" fmla="*/ 138 h 202"/>
                <a:gd name="T16" fmla="*/ 160 w 325"/>
                <a:gd name="T17" fmla="*/ 148 h 202"/>
                <a:gd name="T18" fmla="*/ 162 w 325"/>
                <a:gd name="T19" fmla="*/ 164 h 202"/>
                <a:gd name="T20" fmla="*/ 143 w 325"/>
                <a:gd name="T21" fmla="*/ 169 h 202"/>
                <a:gd name="T22" fmla="*/ 127 w 325"/>
                <a:gd name="T23" fmla="*/ 168 h 202"/>
                <a:gd name="T24" fmla="*/ 105 w 325"/>
                <a:gd name="T25" fmla="*/ 168 h 202"/>
                <a:gd name="T26" fmla="*/ 80 w 325"/>
                <a:gd name="T27" fmla="*/ 168 h 202"/>
                <a:gd name="T28" fmla="*/ 74 w 325"/>
                <a:gd name="T29" fmla="*/ 168 h 202"/>
                <a:gd name="T30" fmla="*/ 60 w 325"/>
                <a:gd name="T31" fmla="*/ 170 h 202"/>
                <a:gd name="T32" fmla="*/ 62 w 325"/>
                <a:gd name="T33" fmla="*/ 177 h 202"/>
                <a:gd name="T34" fmla="*/ 83 w 325"/>
                <a:gd name="T35" fmla="*/ 177 h 202"/>
                <a:gd name="T36" fmla="*/ 118 w 325"/>
                <a:gd name="T37" fmla="*/ 182 h 202"/>
                <a:gd name="T38" fmla="*/ 142 w 325"/>
                <a:gd name="T39" fmla="*/ 182 h 202"/>
                <a:gd name="T40" fmla="*/ 144 w 325"/>
                <a:gd name="T41" fmla="*/ 195 h 202"/>
                <a:gd name="T42" fmla="*/ 129 w 325"/>
                <a:gd name="T43" fmla="*/ 201 h 202"/>
                <a:gd name="T44" fmla="*/ 109 w 325"/>
                <a:gd name="T45" fmla="*/ 200 h 202"/>
                <a:gd name="T46" fmla="*/ 67 w 325"/>
                <a:gd name="T47" fmla="*/ 199 h 202"/>
                <a:gd name="T48" fmla="*/ 37 w 325"/>
                <a:gd name="T49" fmla="*/ 193 h 202"/>
                <a:gd name="T50" fmla="*/ 29 w 325"/>
                <a:gd name="T51" fmla="*/ 181 h 202"/>
                <a:gd name="T52" fmla="*/ 24 w 325"/>
                <a:gd name="T53" fmla="*/ 170 h 202"/>
                <a:gd name="T54" fmla="*/ 3 w 325"/>
                <a:gd name="T55" fmla="*/ 160 h 202"/>
                <a:gd name="T56" fmla="*/ 3 w 325"/>
                <a:gd name="T57" fmla="*/ 153 h 202"/>
                <a:gd name="T58" fmla="*/ 21 w 325"/>
                <a:gd name="T59" fmla="*/ 152 h 202"/>
                <a:gd name="T60" fmla="*/ 35 w 325"/>
                <a:gd name="T61" fmla="*/ 158 h 202"/>
                <a:gd name="T62" fmla="*/ 63 w 325"/>
                <a:gd name="T63" fmla="*/ 156 h 202"/>
                <a:gd name="T64" fmla="*/ 81 w 325"/>
                <a:gd name="T65" fmla="*/ 151 h 202"/>
                <a:gd name="T66" fmla="*/ 77 w 325"/>
                <a:gd name="T67" fmla="*/ 137 h 202"/>
                <a:gd name="T68" fmla="*/ 94 w 325"/>
                <a:gd name="T69" fmla="*/ 137 h 202"/>
                <a:gd name="T70" fmla="*/ 98 w 325"/>
                <a:gd name="T71" fmla="*/ 137 h 202"/>
                <a:gd name="T72" fmla="*/ 94 w 325"/>
                <a:gd name="T73" fmla="*/ 131 h 202"/>
                <a:gd name="T74" fmla="*/ 81 w 325"/>
                <a:gd name="T75" fmla="*/ 127 h 202"/>
                <a:gd name="T76" fmla="*/ 103 w 325"/>
                <a:gd name="T77" fmla="*/ 109 h 202"/>
                <a:gd name="T78" fmla="*/ 116 w 325"/>
                <a:gd name="T79" fmla="*/ 100 h 202"/>
                <a:gd name="T80" fmla="*/ 100 w 325"/>
                <a:gd name="T81" fmla="*/ 87 h 202"/>
                <a:gd name="T82" fmla="*/ 87 w 325"/>
                <a:gd name="T83" fmla="*/ 79 h 202"/>
                <a:gd name="T84" fmla="*/ 74 w 325"/>
                <a:gd name="T85" fmla="*/ 59 h 202"/>
                <a:gd name="T86" fmla="*/ 61 w 325"/>
                <a:gd name="T87" fmla="*/ 52 h 202"/>
                <a:gd name="T88" fmla="*/ 74 w 325"/>
                <a:gd name="T89" fmla="*/ 41 h 202"/>
                <a:gd name="T90" fmla="*/ 98 w 325"/>
                <a:gd name="T91" fmla="*/ 33 h 202"/>
                <a:gd name="T92" fmla="*/ 114 w 325"/>
                <a:gd name="T93" fmla="*/ 37 h 202"/>
                <a:gd name="T94" fmla="*/ 113 w 325"/>
                <a:gd name="T95" fmla="*/ 25 h 202"/>
                <a:gd name="T96" fmla="*/ 134 w 325"/>
                <a:gd name="T97" fmla="*/ 31 h 202"/>
                <a:gd name="T98" fmla="*/ 143 w 325"/>
                <a:gd name="T99" fmla="*/ 22 h 202"/>
                <a:gd name="T100" fmla="*/ 156 w 325"/>
                <a:gd name="T101" fmla="*/ 11 h 202"/>
                <a:gd name="T102" fmla="*/ 194 w 325"/>
                <a:gd name="T103" fmla="*/ 8 h 202"/>
                <a:gd name="T104" fmla="*/ 212 w 325"/>
                <a:gd name="T105" fmla="*/ 3 h 202"/>
                <a:gd name="T106" fmla="*/ 223 w 325"/>
                <a:gd name="T107" fmla="*/ 15 h 202"/>
                <a:gd name="T108" fmla="*/ 226 w 325"/>
                <a:gd name="T109" fmla="*/ 4 h 202"/>
                <a:gd name="T110" fmla="*/ 284 w 325"/>
                <a:gd name="T111" fmla="*/ 12 h 202"/>
                <a:gd name="T112" fmla="*/ 324 w 325"/>
                <a:gd name="T113" fmla="*/ 22 h 202"/>
                <a:gd name="T114" fmla="*/ 318 w 325"/>
                <a:gd name="T115" fmla="*/ 38 h 202"/>
                <a:gd name="T116" fmla="*/ 297 w 325"/>
                <a:gd name="T117" fmla="*/ 4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 h="202">
                  <a:moveTo>
                    <a:pt x="297" y="44"/>
                  </a:moveTo>
                  <a:cubicBezTo>
                    <a:pt x="280" y="48"/>
                    <a:pt x="275" y="52"/>
                    <a:pt x="285" y="53"/>
                  </a:cubicBezTo>
                  <a:cubicBezTo>
                    <a:pt x="294" y="54"/>
                    <a:pt x="303" y="50"/>
                    <a:pt x="277" y="64"/>
                  </a:cubicBezTo>
                  <a:cubicBezTo>
                    <a:pt x="252" y="77"/>
                    <a:pt x="242" y="83"/>
                    <a:pt x="232" y="88"/>
                  </a:cubicBezTo>
                  <a:cubicBezTo>
                    <a:pt x="222" y="93"/>
                    <a:pt x="223" y="103"/>
                    <a:pt x="211" y="104"/>
                  </a:cubicBezTo>
                  <a:cubicBezTo>
                    <a:pt x="200" y="104"/>
                    <a:pt x="201" y="93"/>
                    <a:pt x="197" y="106"/>
                  </a:cubicBezTo>
                  <a:cubicBezTo>
                    <a:pt x="193" y="119"/>
                    <a:pt x="193" y="122"/>
                    <a:pt x="192" y="124"/>
                  </a:cubicBezTo>
                  <a:cubicBezTo>
                    <a:pt x="191" y="127"/>
                    <a:pt x="180" y="137"/>
                    <a:pt x="169" y="138"/>
                  </a:cubicBezTo>
                  <a:cubicBezTo>
                    <a:pt x="159" y="139"/>
                    <a:pt x="164" y="141"/>
                    <a:pt x="160" y="148"/>
                  </a:cubicBezTo>
                  <a:cubicBezTo>
                    <a:pt x="156" y="154"/>
                    <a:pt x="177" y="161"/>
                    <a:pt x="162" y="164"/>
                  </a:cubicBezTo>
                  <a:cubicBezTo>
                    <a:pt x="147" y="166"/>
                    <a:pt x="145" y="168"/>
                    <a:pt x="143" y="169"/>
                  </a:cubicBezTo>
                  <a:cubicBezTo>
                    <a:pt x="140" y="170"/>
                    <a:pt x="135" y="171"/>
                    <a:pt x="127" y="168"/>
                  </a:cubicBezTo>
                  <a:cubicBezTo>
                    <a:pt x="119" y="166"/>
                    <a:pt x="119" y="169"/>
                    <a:pt x="105" y="168"/>
                  </a:cubicBezTo>
                  <a:cubicBezTo>
                    <a:pt x="91" y="168"/>
                    <a:pt x="86" y="168"/>
                    <a:pt x="80" y="168"/>
                  </a:cubicBezTo>
                  <a:cubicBezTo>
                    <a:pt x="74" y="168"/>
                    <a:pt x="84" y="167"/>
                    <a:pt x="74" y="168"/>
                  </a:cubicBezTo>
                  <a:cubicBezTo>
                    <a:pt x="65" y="168"/>
                    <a:pt x="59" y="166"/>
                    <a:pt x="60" y="170"/>
                  </a:cubicBezTo>
                  <a:cubicBezTo>
                    <a:pt x="61" y="174"/>
                    <a:pt x="60" y="176"/>
                    <a:pt x="62" y="177"/>
                  </a:cubicBezTo>
                  <a:cubicBezTo>
                    <a:pt x="65" y="178"/>
                    <a:pt x="70" y="176"/>
                    <a:pt x="83" y="177"/>
                  </a:cubicBezTo>
                  <a:cubicBezTo>
                    <a:pt x="97" y="178"/>
                    <a:pt x="106" y="182"/>
                    <a:pt x="118" y="182"/>
                  </a:cubicBezTo>
                  <a:cubicBezTo>
                    <a:pt x="130" y="181"/>
                    <a:pt x="136" y="179"/>
                    <a:pt x="142" y="182"/>
                  </a:cubicBezTo>
                  <a:cubicBezTo>
                    <a:pt x="147" y="185"/>
                    <a:pt x="149" y="195"/>
                    <a:pt x="144" y="195"/>
                  </a:cubicBezTo>
                  <a:cubicBezTo>
                    <a:pt x="138" y="196"/>
                    <a:pt x="138" y="201"/>
                    <a:pt x="129" y="201"/>
                  </a:cubicBezTo>
                  <a:cubicBezTo>
                    <a:pt x="120" y="201"/>
                    <a:pt x="126" y="202"/>
                    <a:pt x="109" y="200"/>
                  </a:cubicBezTo>
                  <a:cubicBezTo>
                    <a:pt x="92" y="198"/>
                    <a:pt x="80" y="201"/>
                    <a:pt x="67" y="199"/>
                  </a:cubicBezTo>
                  <a:cubicBezTo>
                    <a:pt x="54" y="196"/>
                    <a:pt x="43" y="198"/>
                    <a:pt x="37" y="193"/>
                  </a:cubicBezTo>
                  <a:cubicBezTo>
                    <a:pt x="31" y="189"/>
                    <a:pt x="31" y="187"/>
                    <a:pt x="29" y="181"/>
                  </a:cubicBezTo>
                  <a:cubicBezTo>
                    <a:pt x="26" y="174"/>
                    <a:pt x="34" y="176"/>
                    <a:pt x="24" y="170"/>
                  </a:cubicBezTo>
                  <a:cubicBezTo>
                    <a:pt x="13" y="164"/>
                    <a:pt x="3" y="160"/>
                    <a:pt x="3" y="160"/>
                  </a:cubicBezTo>
                  <a:cubicBezTo>
                    <a:pt x="3" y="160"/>
                    <a:pt x="0" y="157"/>
                    <a:pt x="3" y="153"/>
                  </a:cubicBezTo>
                  <a:cubicBezTo>
                    <a:pt x="6" y="149"/>
                    <a:pt x="21" y="152"/>
                    <a:pt x="21" y="152"/>
                  </a:cubicBezTo>
                  <a:cubicBezTo>
                    <a:pt x="35" y="158"/>
                    <a:pt x="35" y="158"/>
                    <a:pt x="35" y="158"/>
                  </a:cubicBezTo>
                  <a:cubicBezTo>
                    <a:pt x="35" y="158"/>
                    <a:pt x="61" y="162"/>
                    <a:pt x="63" y="156"/>
                  </a:cubicBezTo>
                  <a:cubicBezTo>
                    <a:pt x="65" y="149"/>
                    <a:pt x="82" y="158"/>
                    <a:pt x="81" y="151"/>
                  </a:cubicBezTo>
                  <a:cubicBezTo>
                    <a:pt x="80" y="144"/>
                    <a:pt x="69" y="142"/>
                    <a:pt x="77" y="137"/>
                  </a:cubicBezTo>
                  <a:cubicBezTo>
                    <a:pt x="86" y="131"/>
                    <a:pt x="94" y="137"/>
                    <a:pt x="94" y="137"/>
                  </a:cubicBezTo>
                  <a:cubicBezTo>
                    <a:pt x="94" y="137"/>
                    <a:pt x="96" y="139"/>
                    <a:pt x="98" y="137"/>
                  </a:cubicBezTo>
                  <a:cubicBezTo>
                    <a:pt x="100" y="135"/>
                    <a:pt x="99" y="133"/>
                    <a:pt x="94" y="131"/>
                  </a:cubicBezTo>
                  <a:cubicBezTo>
                    <a:pt x="90" y="129"/>
                    <a:pt x="81" y="127"/>
                    <a:pt x="81" y="127"/>
                  </a:cubicBezTo>
                  <a:cubicBezTo>
                    <a:pt x="81" y="127"/>
                    <a:pt x="99" y="109"/>
                    <a:pt x="103" y="109"/>
                  </a:cubicBezTo>
                  <a:cubicBezTo>
                    <a:pt x="106" y="109"/>
                    <a:pt x="126" y="110"/>
                    <a:pt x="116" y="100"/>
                  </a:cubicBezTo>
                  <a:cubicBezTo>
                    <a:pt x="105" y="89"/>
                    <a:pt x="107" y="92"/>
                    <a:pt x="100" y="87"/>
                  </a:cubicBezTo>
                  <a:cubicBezTo>
                    <a:pt x="94" y="83"/>
                    <a:pt x="100" y="91"/>
                    <a:pt x="87" y="79"/>
                  </a:cubicBezTo>
                  <a:cubicBezTo>
                    <a:pt x="74" y="68"/>
                    <a:pt x="76" y="70"/>
                    <a:pt x="74" y="59"/>
                  </a:cubicBezTo>
                  <a:cubicBezTo>
                    <a:pt x="72" y="48"/>
                    <a:pt x="60" y="57"/>
                    <a:pt x="61" y="52"/>
                  </a:cubicBezTo>
                  <a:cubicBezTo>
                    <a:pt x="62" y="48"/>
                    <a:pt x="70" y="41"/>
                    <a:pt x="74" y="41"/>
                  </a:cubicBezTo>
                  <a:cubicBezTo>
                    <a:pt x="78" y="41"/>
                    <a:pt x="87" y="29"/>
                    <a:pt x="98" y="33"/>
                  </a:cubicBezTo>
                  <a:cubicBezTo>
                    <a:pt x="109" y="37"/>
                    <a:pt x="109" y="40"/>
                    <a:pt x="114" y="37"/>
                  </a:cubicBezTo>
                  <a:cubicBezTo>
                    <a:pt x="118" y="33"/>
                    <a:pt x="101" y="29"/>
                    <a:pt x="113" y="25"/>
                  </a:cubicBezTo>
                  <a:cubicBezTo>
                    <a:pt x="125" y="21"/>
                    <a:pt x="129" y="31"/>
                    <a:pt x="134" y="31"/>
                  </a:cubicBezTo>
                  <a:cubicBezTo>
                    <a:pt x="139" y="31"/>
                    <a:pt x="144" y="29"/>
                    <a:pt x="143" y="22"/>
                  </a:cubicBezTo>
                  <a:cubicBezTo>
                    <a:pt x="143" y="16"/>
                    <a:pt x="151" y="12"/>
                    <a:pt x="156" y="11"/>
                  </a:cubicBezTo>
                  <a:cubicBezTo>
                    <a:pt x="162" y="10"/>
                    <a:pt x="194" y="8"/>
                    <a:pt x="194" y="8"/>
                  </a:cubicBezTo>
                  <a:cubicBezTo>
                    <a:pt x="194" y="8"/>
                    <a:pt x="213" y="0"/>
                    <a:pt x="212" y="3"/>
                  </a:cubicBezTo>
                  <a:cubicBezTo>
                    <a:pt x="210" y="6"/>
                    <a:pt x="223" y="15"/>
                    <a:pt x="223" y="15"/>
                  </a:cubicBezTo>
                  <a:cubicBezTo>
                    <a:pt x="226" y="4"/>
                    <a:pt x="226" y="4"/>
                    <a:pt x="226" y="4"/>
                  </a:cubicBezTo>
                  <a:cubicBezTo>
                    <a:pt x="226" y="4"/>
                    <a:pt x="282" y="12"/>
                    <a:pt x="284" y="12"/>
                  </a:cubicBezTo>
                  <a:cubicBezTo>
                    <a:pt x="286" y="12"/>
                    <a:pt x="325" y="24"/>
                    <a:pt x="324" y="22"/>
                  </a:cubicBezTo>
                  <a:cubicBezTo>
                    <a:pt x="323" y="20"/>
                    <a:pt x="324" y="37"/>
                    <a:pt x="318" y="38"/>
                  </a:cubicBezTo>
                  <a:cubicBezTo>
                    <a:pt x="313" y="39"/>
                    <a:pt x="297" y="44"/>
                    <a:pt x="297"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 name="Freeform 113"/>
            <p:cNvSpPr/>
            <p:nvPr/>
          </p:nvSpPr>
          <p:spPr bwMode="auto">
            <a:xfrm>
              <a:off x="1990725" y="884238"/>
              <a:ext cx="255588" cy="217488"/>
            </a:xfrm>
            <a:custGeom>
              <a:avLst/>
              <a:gdLst>
                <a:gd name="T0" fmla="*/ 57 w 96"/>
                <a:gd name="T1" fmla="*/ 73 h 81"/>
                <a:gd name="T2" fmla="*/ 41 w 96"/>
                <a:gd name="T3" fmla="*/ 75 h 81"/>
                <a:gd name="T4" fmla="*/ 17 w 96"/>
                <a:gd name="T5" fmla="*/ 66 h 81"/>
                <a:gd name="T6" fmla="*/ 26 w 96"/>
                <a:gd name="T7" fmla="*/ 52 h 81"/>
                <a:gd name="T8" fmla="*/ 19 w 96"/>
                <a:gd name="T9" fmla="*/ 50 h 81"/>
                <a:gd name="T10" fmla="*/ 3 w 96"/>
                <a:gd name="T11" fmla="*/ 29 h 81"/>
                <a:gd name="T12" fmla="*/ 16 w 96"/>
                <a:gd name="T13" fmla="*/ 17 h 81"/>
                <a:gd name="T14" fmla="*/ 38 w 96"/>
                <a:gd name="T15" fmla="*/ 0 h 81"/>
                <a:gd name="T16" fmla="*/ 55 w 96"/>
                <a:gd name="T17" fmla="*/ 8 h 81"/>
                <a:gd name="T18" fmla="*/ 66 w 96"/>
                <a:gd name="T19" fmla="*/ 23 h 81"/>
                <a:gd name="T20" fmla="*/ 94 w 96"/>
                <a:gd name="T21" fmla="*/ 41 h 81"/>
                <a:gd name="T22" fmla="*/ 75 w 96"/>
                <a:gd name="T23" fmla="*/ 56 h 81"/>
                <a:gd name="T24" fmla="*/ 57 w 96"/>
                <a:gd name="T25" fmla="*/ 7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1">
                  <a:moveTo>
                    <a:pt x="57" y="73"/>
                  </a:moveTo>
                  <a:cubicBezTo>
                    <a:pt x="48" y="81"/>
                    <a:pt x="48" y="79"/>
                    <a:pt x="41" y="75"/>
                  </a:cubicBezTo>
                  <a:cubicBezTo>
                    <a:pt x="34" y="72"/>
                    <a:pt x="18" y="68"/>
                    <a:pt x="17" y="66"/>
                  </a:cubicBezTo>
                  <a:cubicBezTo>
                    <a:pt x="17" y="64"/>
                    <a:pt x="24" y="52"/>
                    <a:pt x="26" y="52"/>
                  </a:cubicBezTo>
                  <a:cubicBezTo>
                    <a:pt x="28" y="52"/>
                    <a:pt x="24" y="51"/>
                    <a:pt x="19" y="50"/>
                  </a:cubicBezTo>
                  <a:cubicBezTo>
                    <a:pt x="14" y="50"/>
                    <a:pt x="0" y="35"/>
                    <a:pt x="3" y="29"/>
                  </a:cubicBezTo>
                  <a:cubicBezTo>
                    <a:pt x="7" y="23"/>
                    <a:pt x="10" y="20"/>
                    <a:pt x="16" y="17"/>
                  </a:cubicBezTo>
                  <a:cubicBezTo>
                    <a:pt x="21" y="15"/>
                    <a:pt x="35" y="1"/>
                    <a:pt x="38" y="0"/>
                  </a:cubicBezTo>
                  <a:cubicBezTo>
                    <a:pt x="41" y="0"/>
                    <a:pt x="53" y="0"/>
                    <a:pt x="55" y="8"/>
                  </a:cubicBezTo>
                  <a:cubicBezTo>
                    <a:pt x="57" y="16"/>
                    <a:pt x="55" y="15"/>
                    <a:pt x="66" y="23"/>
                  </a:cubicBezTo>
                  <a:cubicBezTo>
                    <a:pt x="76" y="31"/>
                    <a:pt x="96" y="37"/>
                    <a:pt x="94" y="41"/>
                  </a:cubicBezTo>
                  <a:cubicBezTo>
                    <a:pt x="93" y="46"/>
                    <a:pt x="81" y="50"/>
                    <a:pt x="75" y="56"/>
                  </a:cubicBezTo>
                  <a:cubicBezTo>
                    <a:pt x="68" y="61"/>
                    <a:pt x="57" y="73"/>
                    <a:pt x="57"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 name="Freeform 114"/>
            <p:cNvSpPr/>
            <p:nvPr/>
          </p:nvSpPr>
          <p:spPr bwMode="auto">
            <a:xfrm>
              <a:off x="1920875" y="1042988"/>
              <a:ext cx="125413" cy="68263"/>
            </a:xfrm>
            <a:custGeom>
              <a:avLst/>
              <a:gdLst>
                <a:gd name="T0" fmla="*/ 29 w 47"/>
                <a:gd name="T1" fmla="*/ 22 h 26"/>
                <a:gd name="T2" fmla="*/ 12 w 47"/>
                <a:gd name="T3" fmla="*/ 22 h 26"/>
                <a:gd name="T4" fmla="*/ 5 w 47"/>
                <a:gd name="T5" fmla="*/ 3 h 26"/>
                <a:gd name="T6" fmla="*/ 28 w 47"/>
                <a:gd name="T7" fmla="*/ 8 h 26"/>
                <a:gd name="T8" fmla="*/ 29 w 47"/>
                <a:gd name="T9" fmla="*/ 22 h 26"/>
              </a:gdLst>
              <a:ahLst/>
              <a:cxnLst>
                <a:cxn ang="0">
                  <a:pos x="T0" y="T1"/>
                </a:cxn>
                <a:cxn ang="0">
                  <a:pos x="T2" y="T3"/>
                </a:cxn>
                <a:cxn ang="0">
                  <a:pos x="T4" y="T5"/>
                </a:cxn>
                <a:cxn ang="0">
                  <a:pos x="T6" y="T7"/>
                </a:cxn>
                <a:cxn ang="0">
                  <a:pos x="T8" y="T9"/>
                </a:cxn>
              </a:cxnLst>
              <a:rect l="0" t="0" r="r" b="b"/>
              <a:pathLst>
                <a:path w="47" h="26">
                  <a:moveTo>
                    <a:pt x="29" y="22"/>
                  </a:moveTo>
                  <a:cubicBezTo>
                    <a:pt x="25" y="22"/>
                    <a:pt x="16" y="26"/>
                    <a:pt x="12" y="22"/>
                  </a:cubicBezTo>
                  <a:cubicBezTo>
                    <a:pt x="8" y="17"/>
                    <a:pt x="0" y="5"/>
                    <a:pt x="5" y="3"/>
                  </a:cubicBezTo>
                  <a:cubicBezTo>
                    <a:pt x="9" y="1"/>
                    <a:pt x="8" y="0"/>
                    <a:pt x="28" y="8"/>
                  </a:cubicBezTo>
                  <a:cubicBezTo>
                    <a:pt x="47" y="16"/>
                    <a:pt x="29" y="22"/>
                    <a:pt x="2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 name="Freeform 115"/>
            <p:cNvSpPr/>
            <p:nvPr/>
          </p:nvSpPr>
          <p:spPr bwMode="auto">
            <a:xfrm>
              <a:off x="1741487" y="1012826"/>
              <a:ext cx="182563" cy="98425"/>
            </a:xfrm>
            <a:custGeom>
              <a:avLst/>
              <a:gdLst>
                <a:gd name="T0" fmla="*/ 39 w 68"/>
                <a:gd name="T1" fmla="*/ 34 h 37"/>
                <a:gd name="T2" fmla="*/ 21 w 68"/>
                <a:gd name="T3" fmla="*/ 25 h 37"/>
                <a:gd name="T4" fmla="*/ 8 w 68"/>
                <a:gd name="T5" fmla="*/ 25 h 37"/>
                <a:gd name="T6" fmla="*/ 16 w 68"/>
                <a:gd name="T7" fmla="*/ 18 h 37"/>
                <a:gd name="T8" fmla="*/ 11 w 68"/>
                <a:gd name="T9" fmla="*/ 10 h 37"/>
                <a:gd name="T10" fmla="*/ 15 w 68"/>
                <a:gd name="T11" fmla="*/ 0 h 37"/>
                <a:gd name="T12" fmla="*/ 46 w 68"/>
                <a:gd name="T13" fmla="*/ 14 h 37"/>
                <a:gd name="T14" fmla="*/ 64 w 68"/>
                <a:gd name="T15" fmla="*/ 30 h 37"/>
                <a:gd name="T16" fmla="*/ 39 w 68"/>
                <a:gd name="T17"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7">
                  <a:moveTo>
                    <a:pt x="39" y="34"/>
                  </a:moveTo>
                  <a:cubicBezTo>
                    <a:pt x="30" y="33"/>
                    <a:pt x="27" y="29"/>
                    <a:pt x="21" y="25"/>
                  </a:cubicBezTo>
                  <a:cubicBezTo>
                    <a:pt x="15" y="22"/>
                    <a:pt x="17" y="37"/>
                    <a:pt x="8" y="25"/>
                  </a:cubicBezTo>
                  <a:cubicBezTo>
                    <a:pt x="0" y="12"/>
                    <a:pt x="13" y="19"/>
                    <a:pt x="16" y="18"/>
                  </a:cubicBezTo>
                  <a:cubicBezTo>
                    <a:pt x="20" y="16"/>
                    <a:pt x="13" y="12"/>
                    <a:pt x="11" y="10"/>
                  </a:cubicBezTo>
                  <a:cubicBezTo>
                    <a:pt x="9" y="9"/>
                    <a:pt x="11" y="0"/>
                    <a:pt x="15" y="0"/>
                  </a:cubicBezTo>
                  <a:cubicBezTo>
                    <a:pt x="19" y="0"/>
                    <a:pt x="36" y="5"/>
                    <a:pt x="46" y="14"/>
                  </a:cubicBezTo>
                  <a:cubicBezTo>
                    <a:pt x="56" y="22"/>
                    <a:pt x="68" y="29"/>
                    <a:pt x="64" y="30"/>
                  </a:cubicBezTo>
                  <a:cubicBezTo>
                    <a:pt x="60" y="31"/>
                    <a:pt x="39" y="34"/>
                    <a:pt x="3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 name="Freeform 116"/>
            <p:cNvSpPr/>
            <p:nvPr/>
          </p:nvSpPr>
          <p:spPr bwMode="auto">
            <a:xfrm>
              <a:off x="1373187" y="1311276"/>
              <a:ext cx="409575" cy="265113"/>
            </a:xfrm>
            <a:custGeom>
              <a:avLst/>
              <a:gdLst>
                <a:gd name="T0" fmla="*/ 153 w 153"/>
                <a:gd name="T1" fmla="*/ 68 h 99"/>
                <a:gd name="T2" fmla="*/ 136 w 153"/>
                <a:gd name="T3" fmla="*/ 54 h 99"/>
                <a:gd name="T4" fmla="*/ 123 w 153"/>
                <a:gd name="T5" fmla="*/ 43 h 99"/>
                <a:gd name="T6" fmla="*/ 128 w 153"/>
                <a:gd name="T7" fmla="*/ 23 h 99"/>
                <a:gd name="T8" fmla="*/ 133 w 153"/>
                <a:gd name="T9" fmla="*/ 0 h 99"/>
                <a:gd name="T10" fmla="*/ 115 w 153"/>
                <a:gd name="T11" fmla="*/ 0 h 99"/>
                <a:gd name="T12" fmla="*/ 106 w 153"/>
                <a:gd name="T13" fmla="*/ 9 h 99"/>
                <a:gd name="T14" fmla="*/ 99 w 153"/>
                <a:gd name="T15" fmla="*/ 20 h 99"/>
                <a:gd name="T16" fmla="*/ 93 w 153"/>
                <a:gd name="T17" fmla="*/ 35 h 99"/>
                <a:gd name="T18" fmla="*/ 89 w 153"/>
                <a:gd name="T19" fmla="*/ 22 h 99"/>
                <a:gd name="T20" fmla="*/ 85 w 153"/>
                <a:gd name="T21" fmla="*/ 18 h 99"/>
                <a:gd name="T22" fmla="*/ 74 w 153"/>
                <a:gd name="T23" fmla="*/ 21 h 99"/>
                <a:gd name="T24" fmla="*/ 68 w 153"/>
                <a:gd name="T25" fmla="*/ 18 h 99"/>
                <a:gd name="T26" fmla="*/ 66 w 153"/>
                <a:gd name="T27" fmla="*/ 16 h 99"/>
                <a:gd name="T28" fmla="*/ 57 w 153"/>
                <a:gd name="T29" fmla="*/ 15 h 99"/>
                <a:gd name="T30" fmla="*/ 45 w 153"/>
                <a:gd name="T31" fmla="*/ 19 h 99"/>
                <a:gd name="T32" fmla="*/ 43 w 153"/>
                <a:gd name="T33" fmla="*/ 6 h 99"/>
                <a:gd name="T34" fmla="*/ 35 w 153"/>
                <a:gd name="T35" fmla="*/ 12 h 99"/>
                <a:gd name="T36" fmla="*/ 19 w 153"/>
                <a:gd name="T37" fmla="*/ 19 h 99"/>
                <a:gd name="T38" fmla="*/ 0 w 153"/>
                <a:gd name="T39" fmla="*/ 37 h 99"/>
                <a:gd name="T40" fmla="*/ 7 w 153"/>
                <a:gd name="T41" fmla="*/ 45 h 99"/>
                <a:gd name="T42" fmla="*/ 3 w 153"/>
                <a:gd name="T43" fmla="*/ 56 h 99"/>
                <a:gd name="T44" fmla="*/ 14 w 153"/>
                <a:gd name="T45" fmla="*/ 60 h 99"/>
                <a:gd name="T46" fmla="*/ 3 w 153"/>
                <a:gd name="T47" fmla="*/ 72 h 99"/>
                <a:gd name="T48" fmla="*/ 19 w 153"/>
                <a:gd name="T49" fmla="*/ 83 h 99"/>
                <a:gd name="T50" fmla="*/ 35 w 153"/>
                <a:gd name="T51" fmla="*/ 86 h 99"/>
                <a:gd name="T52" fmla="*/ 54 w 153"/>
                <a:gd name="T53" fmla="*/ 93 h 99"/>
                <a:gd name="T54" fmla="*/ 73 w 153"/>
                <a:gd name="T55" fmla="*/ 84 h 99"/>
                <a:gd name="T56" fmla="*/ 95 w 153"/>
                <a:gd name="T57" fmla="*/ 84 h 99"/>
                <a:gd name="T58" fmla="*/ 113 w 153"/>
                <a:gd name="T59" fmla="*/ 83 h 99"/>
                <a:gd name="T60" fmla="*/ 132 w 153"/>
                <a:gd name="T61" fmla="*/ 88 h 99"/>
                <a:gd name="T62" fmla="*/ 139 w 153"/>
                <a:gd name="T63" fmla="*/ 80 h 99"/>
                <a:gd name="T64" fmla="*/ 128 w 153"/>
                <a:gd name="T65" fmla="*/ 75 h 99"/>
                <a:gd name="T66" fmla="*/ 153 w 153"/>
                <a:gd name="T67" fmla="*/ 6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3" h="99">
                  <a:moveTo>
                    <a:pt x="153" y="68"/>
                  </a:moveTo>
                  <a:cubicBezTo>
                    <a:pt x="145" y="64"/>
                    <a:pt x="149" y="60"/>
                    <a:pt x="136" y="54"/>
                  </a:cubicBezTo>
                  <a:cubicBezTo>
                    <a:pt x="123" y="49"/>
                    <a:pt x="123" y="56"/>
                    <a:pt x="123" y="43"/>
                  </a:cubicBezTo>
                  <a:cubicBezTo>
                    <a:pt x="123" y="30"/>
                    <a:pt x="127" y="29"/>
                    <a:pt x="128" y="23"/>
                  </a:cubicBezTo>
                  <a:cubicBezTo>
                    <a:pt x="130" y="18"/>
                    <a:pt x="133" y="0"/>
                    <a:pt x="133" y="0"/>
                  </a:cubicBezTo>
                  <a:cubicBezTo>
                    <a:pt x="133" y="0"/>
                    <a:pt x="125" y="1"/>
                    <a:pt x="115" y="0"/>
                  </a:cubicBezTo>
                  <a:cubicBezTo>
                    <a:pt x="104" y="0"/>
                    <a:pt x="106" y="8"/>
                    <a:pt x="106" y="9"/>
                  </a:cubicBezTo>
                  <a:cubicBezTo>
                    <a:pt x="107" y="10"/>
                    <a:pt x="99" y="20"/>
                    <a:pt x="99" y="20"/>
                  </a:cubicBezTo>
                  <a:cubicBezTo>
                    <a:pt x="93" y="35"/>
                    <a:pt x="93" y="35"/>
                    <a:pt x="93" y="35"/>
                  </a:cubicBezTo>
                  <a:cubicBezTo>
                    <a:pt x="89" y="30"/>
                    <a:pt x="89" y="22"/>
                    <a:pt x="89" y="22"/>
                  </a:cubicBezTo>
                  <a:cubicBezTo>
                    <a:pt x="89" y="22"/>
                    <a:pt x="87" y="19"/>
                    <a:pt x="85" y="18"/>
                  </a:cubicBezTo>
                  <a:cubicBezTo>
                    <a:pt x="83" y="18"/>
                    <a:pt x="74" y="21"/>
                    <a:pt x="74" y="21"/>
                  </a:cubicBezTo>
                  <a:cubicBezTo>
                    <a:pt x="74" y="21"/>
                    <a:pt x="70" y="21"/>
                    <a:pt x="68" y="18"/>
                  </a:cubicBezTo>
                  <a:cubicBezTo>
                    <a:pt x="66" y="16"/>
                    <a:pt x="70" y="18"/>
                    <a:pt x="66" y="16"/>
                  </a:cubicBezTo>
                  <a:cubicBezTo>
                    <a:pt x="61" y="14"/>
                    <a:pt x="62" y="11"/>
                    <a:pt x="57" y="15"/>
                  </a:cubicBezTo>
                  <a:cubicBezTo>
                    <a:pt x="52" y="19"/>
                    <a:pt x="49" y="26"/>
                    <a:pt x="45" y="19"/>
                  </a:cubicBezTo>
                  <a:cubicBezTo>
                    <a:pt x="41" y="12"/>
                    <a:pt x="46" y="6"/>
                    <a:pt x="43" y="6"/>
                  </a:cubicBezTo>
                  <a:cubicBezTo>
                    <a:pt x="40" y="7"/>
                    <a:pt x="44" y="10"/>
                    <a:pt x="35" y="12"/>
                  </a:cubicBezTo>
                  <a:cubicBezTo>
                    <a:pt x="25" y="14"/>
                    <a:pt x="24" y="14"/>
                    <a:pt x="19" y="19"/>
                  </a:cubicBezTo>
                  <a:cubicBezTo>
                    <a:pt x="14" y="23"/>
                    <a:pt x="0" y="35"/>
                    <a:pt x="0" y="37"/>
                  </a:cubicBezTo>
                  <a:cubicBezTo>
                    <a:pt x="0" y="39"/>
                    <a:pt x="9" y="43"/>
                    <a:pt x="7" y="45"/>
                  </a:cubicBezTo>
                  <a:cubicBezTo>
                    <a:pt x="5" y="48"/>
                    <a:pt x="3" y="56"/>
                    <a:pt x="3" y="56"/>
                  </a:cubicBezTo>
                  <a:cubicBezTo>
                    <a:pt x="3" y="56"/>
                    <a:pt x="12" y="60"/>
                    <a:pt x="14" y="60"/>
                  </a:cubicBezTo>
                  <a:cubicBezTo>
                    <a:pt x="16" y="61"/>
                    <a:pt x="1" y="72"/>
                    <a:pt x="3" y="72"/>
                  </a:cubicBezTo>
                  <a:cubicBezTo>
                    <a:pt x="6" y="73"/>
                    <a:pt x="19" y="83"/>
                    <a:pt x="19" y="83"/>
                  </a:cubicBezTo>
                  <a:cubicBezTo>
                    <a:pt x="19" y="83"/>
                    <a:pt x="29" y="82"/>
                    <a:pt x="35" y="86"/>
                  </a:cubicBezTo>
                  <a:cubicBezTo>
                    <a:pt x="40" y="90"/>
                    <a:pt x="46" y="99"/>
                    <a:pt x="54" y="93"/>
                  </a:cubicBezTo>
                  <a:cubicBezTo>
                    <a:pt x="63" y="88"/>
                    <a:pt x="62" y="87"/>
                    <a:pt x="73" y="84"/>
                  </a:cubicBezTo>
                  <a:cubicBezTo>
                    <a:pt x="84" y="81"/>
                    <a:pt x="90" y="87"/>
                    <a:pt x="95" y="84"/>
                  </a:cubicBezTo>
                  <a:cubicBezTo>
                    <a:pt x="101" y="81"/>
                    <a:pt x="113" y="83"/>
                    <a:pt x="113" y="83"/>
                  </a:cubicBezTo>
                  <a:cubicBezTo>
                    <a:pt x="113" y="83"/>
                    <a:pt x="114" y="91"/>
                    <a:pt x="132" y="88"/>
                  </a:cubicBezTo>
                  <a:cubicBezTo>
                    <a:pt x="150" y="85"/>
                    <a:pt x="145" y="80"/>
                    <a:pt x="139" y="80"/>
                  </a:cubicBezTo>
                  <a:cubicBezTo>
                    <a:pt x="133" y="80"/>
                    <a:pt x="125" y="75"/>
                    <a:pt x="128" y="75"/>
                  </a:cubicBezTo>
                  <a:cubicBezTo>
                    <a:pt x="131" y="75"/>
                    <a:pt x="153" y="68"/>
                    <a:pt x="153"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 name="Freeform 117"/>
            <p:cNvSpPr/>
            <p:nvPr/>
          </p:nvSpPr>
          <p:spPr bwMode="auto">
            <a:xfrm>
              <a:off x="1201737" y="1260476"/>
              <a:ext cx="265113" cy="187325"/>
            </a:xfrm>
            <a:custGeom>
              <a:avLst/>
              <a:gdLst>
                <a:gd name="T0" fmla="*/ 33 w 99"/>
                <a:gd name="T1" fmla="*/ 65 h 70"/>
                <a:gd name="T2" fmla="*/ 16 w 99"/>
                <a:gd name="T3" fmla="*/ 62 h 70"/>
                <a:gd name="T4" fmla="*/ 5 w 99"/>
                <a:gd name="T5" fmla="*/ 52 h 70"/>
                <a:gd name="T6" fmla="*/ 7 w 99"/>
                <a:gd name="T7" fmla="*/ 40 h 70"/>
                <a:gd name="T8" fmla="*/ 16 w 99"/>
                <a:gd name="T9" fmla="*/ 33 h 70"/>
                <a:gd name="T10" fmla="*/ 23 w 99"/>
                <a:gd name="T11" fmla="*/ 16 h 70"/>
                <a:gd name="T12" fmla="*/ 21 w 99"/>
                <a:gd name="T13" fmla="*/ 6 h 70"/>
                <a:gd name="T14" fmla="*/ 45 w 99"/>
                <a:gd name="T15" fmla="*/ 3 h 70"/>
                <a:gd name="T16" fmla="*/ 66 w 99"/>
                <a:gd name="T17" fmla="*/ 6 h 70"/>
                <a:gd name="T18" fmla="*/ 82 w 99"/>
                <a:gd name="T19" fmla="*/ 6 h 70"/>
                <a:gd name="T20" fmla="*/ 96 w 99"/>
                <a:gd name="T21" fmla="*/ 15 h 70"/>
                <a:gd name="T22" fmla="*/ 77 w 99"/>
                <a:gd name="T23" fmla="*/ 35 h 70"/>
                <a:gd name="T24" fmla="*/ 61 w 99"/>
                <a:gd name="T25" fmla="*/ 43 h 70"/>
                <a:gd name="T26" fmla="*/ 33 w 99"/>
                <a:gd name="T27"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70">
                  <a:moveTo>
                    <a:pt x="33" y="65"/>
                  </a:moveTo>
                  <a:cubicBezTo>
                    <a:pt x="28" y="70"/>
                    <a:pt x="20" y="65"/>
                    <a:pt x="16" y="62"/>
                  </a:cubicBezTo>
                  <a:cubicBezTo>
                    <a:pt x="12" y="58"/>
                    <a:pt x="11" y="54"/>
                    <a:pt x="5" y="52"/>
                  </a:cubicBezTo>
                  <a:cubicBezTo>
                    <a:pt x="0" y="49"/>
                    <a:pt x="4" y="42"/>
                    <a:pt x="7" y="40"/>
                  </a:cubicBezTo>
                  <a:cubicBezTo>
                    <a:pt x="10" y="39"/>
                    <a:pt x="16" y="33"/>
                    <a:pt x="16" y="33"/>
                  </a:cubicBezTo>
                  <a:cubicBezTo>
                    <a:pt x="16" y="33"/>
                    <a:pt x="25" y="18"/>
                    <a:pt x="23" y="16"/>
                  </a:cubicBezTo>
                  <a:cubicBezTo>
                    <a:pt x="20" y="14"/>
                    <a:pt x="19" y="9"/>
                    <a:pt x="21" y="6"/>
                  </a:cubicBezTo>
                  <a:cubicBezTo>
                    <a:pt x="23" y="4"/>
                    <a:pt x="41" y="0"/>
                    <a:pt x="45" y="3"/>
                  </a:cubicBezTo>
                  <a:cubicBezTo>
                    <a:pt x="49" y="6"/>
                    <a:pt x="64" y="10"/>
                    <a:pt x="66" y="6"/>
                  </a:cubicBezTo>
                  <a:cubicBezTo>
                    <a:pt x="68" y="2"/>
                    <a:pt x="77" y="4"/>
                    <a:pt x="82" y="6"/>
                  </a:cubicBezTo>
                  <a:cubicBezTo>
                    <a:pt x="86" y="8"/>
                    <a:pt x="99" y="13"/>
                    <a:pt x="96" y="15"/>
                  </a:cubicBezTo>
                  <a:cubicBezTo>
                    <a:pt x="93" y="18"/>
                    <a:pt x="87" y="32"/>
                    <a:pt x="77" y="35"/>
                  </a:cubicBezTo>
                  <a:cubicBezTo>
                    <a:pt x="68" y="37"/>
                    <a:pt x="65" y="39"/>
                    <a:pt x="61" y="43"/>
                  </a:cubicBezTo>
                  <a:cubicBezTo>
                    <a:pt x="58" y="47"/>
                    <a:pt x="33" y="65"/>
                    <a:pt x="3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2" name="Freeform 118"/>
            <p:cNvSpPr/>
            <p:nvPr/>
          </p:nvSpPr>
          <p:spPr bwMode="auto">
            <a:xfrm>
              <a:off x="1314450" y="1114426"/>
              <a:ext cx="198438" cy="96838"/>
            </a:xfrm>
            <a:custGeom>
              <a:avLst/>
              <a:gdLst>
                <a:gd name="T0" fmla="*/ 3 w 74"/>
                <a:gd name="T1" fmla="*/ 30 h 36"/>
                <a:gd name="T2" fmla="*/ 27 w 74"/>
                <a:gd name="T3" fmla="*/ 31 h 36"/>
                <a:gd name="T4" fmla="*/ 44 w 74"/>
                <a:gd name="T5" fmla="*/ 23 h 36"/>
                <a:gd name="T6" fmla="*/ 64 w 74"/>
                <a:gd name="T7" fmla="*/ 20 h 36"/>
                <a:gd name="T8" fmla="*/ 71 w 74"/>
                <a:gd name="T9" fmla="*/ 4 h 36"/>
                <a:gd name="T10" fmla="*/ 55 w 74"/>
                <a:gd name="T11" fmla="*/ 5 h 36"/>
                <a:gd name="T12" fmla="*/ 31 w 74"/>
                <a:gd name="T13" fmla="*/ 7 h 36"/>
                <a:gd name="T14" fmla="*/ 20 w 74"/>
                <a:gd name="T15" fmla="*/ 16 h 36"/>
                <a:gd name="T16" fmla="*/ 3 w 74"/>
                <a:gd name="T17"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6">
                  <a:moveTo>
                    <a:pt x="3" y="30"/>
                  </a:moveTo>
                  <a:cubicBezTo>
                    <a:pt x="0" y="36"/>
                    <a:pt x="21" y="34"/>
                    <a:pt x="27" y="31"/>
                  </a:cubicBezTo>
                  <a:cubicBezTo>
                    <a:pt x="32" y="28"/>
                    <a:pt x="30" y="22"/>
                    <a:pt x="44" y="23"/>
                  </a:cubicBezTo>
                  <a:cubicBezTo>
                    <a:pt x="57" y="24"/>
                    <a:pt x="62" y="22"/>
                    <a:pt x="64" y="20"/>
                  </a:cubicBezTo>
                  <a:cubicBezTo>
                    <a:pt x="66" y="18"/>
                    <a:pt x="74" y="8"/>
                    <a:pt x="71" y="4"/>
                  </a:cubicBezTo>
                  <a:cubicBezTo>
                    <a:pt x="69" y="0"/>
                    <a:pt x="58" y="5"/>
                    <a:pt x="55" y="5"/>
                  </a:cubicBezTo>
                  <a:cubicBezTo>
                    <a:pt x="51" y="5"/>
                    <a:pt x="34" y="7"/>
                    <a:pt x="31" y="7"/>
                  </a:cubicBezTo>
                  <a:cubicBezTo>
                    <a:pt x="29" y="8"/>
                    <a:pt x="22" y="14"/>
                    <a:pt x="20" y="16"/>
                  </a:cubicBezTo>
                  <a:cubicBezTo>
                    <a:pt x="18" y="18"/>
                    <a:pt x="5" y="22"/>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3" name="Freeform 119"/>
            <p:cNvSpPr/>
            <p:nvPr/>
          </p:nvSpPr>
          <p:spPr bwMode="auto">
            <a:xfrm>
              <a:off x="1520825" y="1079501"/>
              <a:ext cx="153988" cy="63500"/>
            </a:xfrm>
            <a:custGeom>
              <a:avLst/>
              <a:gdLst>
                <a:gd name="T0" fmla="*/ 4 w 58"/>
                <a:gd name="T1" fmla="*/ 3 h 24"/>
                <a:gd name="T2" fmla="*/ 16 w 58"/>
                <a:gd name="T3" fmla="*/ 6 h 24"/>
                <a:gd name="T4" fmla="*/ 44 w 58"/>
                <a:gd name="T5" fmla="*/ 6 h 24"/>
                <a:gd name="T6" fmla="*/ 50 w 58"/>
                <a:gd name="T7" fmla="*/ 14 h 24"/>
                <a:gd name="T8" fmla="*/ 37 w 58"/>
                <a:gd name="T9" fmla="*/ 22 h 24"/>
                <a:gd name="T10" fmla="*/ 15 w 58"/>
                <a:gd name="T11" fmla="*/ 16 h 24"/>
                <a:gd name="T12" fmla="*/ 0 w 58"/>
                <a:gd name="T13" fmla="*/ 12 h 24"/>
                <a:gd name="T14" fmla="*/ 4 w 58"/>
                <a:gd name="T15" fmla="*/ 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4">
                  <a:moveTo>
                    <a:pt x="4" y="3"/>
                  </a:moveTo>
                  <a:cubicBezTo>
                    <a:pt x="8" y="0"/>
                    <a:pt x="11" y="2"/>
                    <a:pt x="16" y="6"/>
                  </a:cubicBezTo>
                  <a:cubicBezTo>
                    <a:pt x="21" y="11"/>
                    <a:pt x="38" y="3"/>
                    <a:pt x="44" y="6"/>
                  </a:cubicBezTo>
                  <a:cubicBezTo>
                    <a:pt x="49" y="10"/>
                    <a:pt x="58" y="8"/>
                    <a:pt x="50" y="14"/>
                  </a:cubicBezTo>
                  <a:cubicBezTo>
                    <a:pt x="41" y="21"/>
                    <a:pt x="44" y="24"/>
                    <a:pt x="37" y="22"/>
                  </a:cubicBezTo>
                  <a:cubicBezTo>
                    <a:pt x="29" y="19"/>
                    <a:pt x="23" y="19"/>
                    <a:pt x="15" y="16"/>
                  </a:cubicBezTo>
                  <a:cubicBezTo>
                    <a:pt x="7" y="12"/>
                    <a:pt x="0" y="12"/>
                    <a:pt x="0" y="12"/>
                  </a:cubicBez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4" name="Freeform 120"/>
            <p:cNvSpPr/>
            <p:nvPr/>
          </p:nvSpPr>
          <p:spPr bwMode="auto">
            <a:xfrm>
              <a:off x="1584325" y="1036638"/>
              <a:ext cx="85725" cy="58738"/>
            </a:xfrm>
            <a:custGeom>
              <a:avLst/>
              <a:gdLst>
                <a:gd name="T0" fmla="*/ 2 w 32"/>
                <a:gd name="T1" fmla="*/ 18 h 22"/>
                <a:gd name="T2" fmla="*/ 27 w 32"/>
                <a:gd name="T3" fmla="*/ 16 h 22"/>
                <a:gd name="T4" fmla="*/ 13 w 32"/>
                <a:gd name="T5" fmla="*/ 3 h 22"/>
                <a:gd name="T6" fmla="*/ 0 w 32"/>
                <a:gd name="T7" fmla="*/ 9 h 22"/>
                <a:gd name="T8" fmla="*/ 2 w 32"/>
                <a:gd name="T9" fmla="*/ 18 h 22"/>
              </a:gdLst>
              <a:ahLst/>
              <a:cxnLst>
                <a:cxn ang="0">
                  <a:pos x="T0" y="T1"/>
                </a:cxn>
                <a:cxn ang="0">
                  <a:pos x="T2" y="T3"/>
                </a:cxn>
                <a:cxn ang="0">
                  <a:pos x="T4" y="T5"/>
                </a:cxn>
                <a:cxn ang="0">
                  <a:pos x="T6" y="T7"/>
                </a:cxn>
                <a:cxn ang="0">
                  <a:pos x="T8" y="T9"/>
                </a:cxn>
              </a:cxnLst>
              <a:rect l="0" t="0" r="r" b="b"/>
              <a:pathLst>
                <a:path w="32" h="22">
                  <a:moveTo>
                    <a:pt x="2" y="18"/>
                  </a:moveTo>
                  <a:cubicBezTo>
                    <a:pt x="7" y="17"/>
                    <a:pt x="22" y="22"/>
                    <a:pt x="27" y="16"/>
                  </a:cubicBezTo>
                  <a:cubicBezTo>
                    <a:pt x="32" y="9"/>
                    <a:pt x="19" y="0"/>
                    <a:pt x="13" y="3"/>
                  </a:cubicBezTo>
                  <a:cubicBezTo>
                    <a:pt x="8" y="5"/>
                    <a:pt x="0" y="9"/>
                    <a:pt x="0" y="9"/>
                  </a:cubicBezTo>
                  <a:lnTo>
                    <a:pt x="2"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5" name="Freeform 121"/>
            <p:cNvSpPr/>
            <p:nvPr/>
          </p:nvSpPr>
          <p:spPr bwMode="auto">
            <a:xfrm>
              <a:off x="1428750" y="1157288"/>
              <a:ext cx="304800" cy="125413"/>
            </a:xfrm>
            <a:custGeom>
              <a:avLst/>
              <a:gdLst>
                <a:gd name="T0" fmla="*/ 75 w 114"/>
                <a:gd name="T1" fmla="*/ 17 h 47"/>
                <a:gd name="T2" fmla="*/ 60 w 114"/>
                <a:gd name="T3" fmla="*/ 17 h 47"/>
                <a:gd name="T4" fmla="*/ 38 w 114"/>
                <a:gd name="T5" fmla="*/ 8 h 47"/>
                <a:gd name="T6" fmla="*/ 14 w 114"/>
                <a:gd name="T7" fmla="*/ 12 h 47"/>
                <a:gd name="T8" fmla="*/ 5 w 114"/>
                <a:gd name="T9" fmla="*/ 24 h 47"/>
                <a:gd name="T10" fmla="*/ 5 w 114"/>
                <a:gd name="T11" fmla="*/ 28 h 47"/>
                <a:gd name="T12" fmla="*/ 26 w 114"/>
                <a:gd name="T13" fmla="*/ 27 h 47"/>
                <a:gd name="T14" fmla="*/ 43 w 114"/>
                <a:gd name="T15" fmla="*/ 33 h 47"/>
                <a:gd name="T16" fmla="*/ 34 w 114"/>
                <a:gd name="T17" fmla="*/ 37 h 47"/>
                <a:gd name="T18" fmla="*/ 49 w 114"/>
                <a:gd name="T19" fmla="*/ 42 h 47"/>
                <a:gd name="T20" fmla="*/ 67 w 114"/>
                <a:gd name="T21" fmla="*/ 35 h 47"/>
                <a:gd name="T22" fmla="*/ 90 w 114"/>
                <a:gd name="T23" fmla="*/ 35 h 47"/>
                <a:gd name="T24" fmla="*/ 108 w 114"/>
                <a:gd name="T25" fmla="*/ 27 h 47"/>
                <a:gd name="T26" fmla="*/ 112 w 114"/>
                <a:gd name="T27" fmla="*/ 19 h 47"/>
                <a:gd name="T28" fmla="*/ 106 w 114"/>
                <a:gd name="T29" fmla="*/ 14 h 47"/>
                <a:gd name="T30" fmla="*/ 98 w 114"/>
                <a:gd name="T31" fmla="*/ 14 h 47"/>
                <a:gd name="T32" fmla="*/ 92 w 114"/>
                <a:gd name="T33" fmla="*/ 7 h 47"/>
                <a:gd name="T34" fmla="*/ 86 w 114"/>
                <a:gd name="T35" fmla="*/ 0 h 47"/>
                <a:gd name="T36" fmla="*/ 69 w 114"/>
                <a:gd name="T37" fmla="*/ 4 h 47"/>
                <a:gd name="T38" fmla="*/ 75 w 114"/>
                <a:gd name="T39"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47">
                  <a:moveTo>
                    <a:pt x="75" y="17"/>
                  </a:moveTo>
                  <a:cubicBezTo>
                    <a:pt x="69" y="18"/>
                    <a:pt x="65" y="26"/>
                    <a:pt x="60" y="17"/>
                  </a:cubicBezTo>
                  <a:cubicBezTo>
                    <a:pt x="55" y="8"/>
                    <a:pt x="42" y="6"/>
                    <a:pt x="38" y="8"/>
                  </a:cubicBezTo>
                  <a:cubicBezTo>
                    <a:pt x="33" y="10"/>
                    <a:pt x="13" y="8"/>
                    <a:pt x="14" y="12"/>
                  </a:cubicBezTo>
                  <a:cubicBezTo>
                    <a:pt x="14" y="17"/>
                    <a:pt x="9" y="24"/>
                    <a:pt x="5" y="24"/>
                  </a:cubicBezTo>
                  <a:cubicBezTo>
                    <a:pt x="0" y="25"/>
                    <a:pt x="3" y="27"/>
                    <a:pt x="5" y="28"/>
                  </a:cubicBezTo>
                  <a:cubicBezTo>
                    <a:pt x="8" y="29"/>
                    <a:pt x="11" y="24"/>
                    <a:pt x="26" y="27"/>
                  </a:cubicBezTo>
                  <a:cubicBezTo>
                    <a:pt x="41" y="31"/>
                    <a:pt x="45" y="31"/>
                    <a:pt x="43" y="33"/>
                  </a:cubicBezTo>
                  <a:cubicBezTo>
                    <a:pt x="41" y="36"/>
                    <a:pt x="31" y="35"/>
                    <a:pt x="34" y="37"/>
                  </a:cubicBezTo>
                  <a:cubicBezTo>
                    <a:pt x="37" y="39"/>
                    <a:pt x="41" y="47"/>
                    <a:pt x="49" y="42"/>
                  </a:cubicBezTo>
                  <a:cubicBezTo>
                    <a:pt x="58" y="37"/>
                    <a:pt x="59" y="35"/>
                    <a:pt x="67" y="35"/>
                  </a:cubicBezTo>
                  <a:cubicBezTo>
                    <a:pt x="75" y="35"/>
                    <a:pt x="73" y="40"/>
                    <a:pt x="90" y="35"/>
                  </a:cubicBezTo>
                  <a:cubicBezTo>
                    <a:pt x="107" y="31"/>
                    <a:pt x="108" y="27"/>
                    <a:pt x="108" y="27"/>
                  </a:cubicBezTo>
                  <a:cubicBezTo>
                    <a:pt x="108" y="27"/>
                    <a:pt x="114" y="22"/>
                    <a:pt x="112" y="19"/>
                  </a:cubicBezTo>
                  <a:cubicBezTo>
                    <a:pt x="110" y="16"/>
                    <a:pt x="108" y="14"/>
                    <a:pt x="106" y="14"/>
                  </a:cubicBezTo>
                  <a:cubicBezTo>
                    <a:pt x="104" y="14"/>
                    <a:pt x="103" y="17"/>
                    <a:pt x="98" y="14"/>
                  </a:cubicBezTo>
                  <a:cubicBezTo>
                    <a:pt x="93" y="10"/>
                    <a:pt x="95" y="14"/>
                    <a:pt x="92" y="7"/>
                  </a:cubicBezTo>
                  <a:cubicBezTo>
                    <a:pt x="89" y="0"/>
                    <a:pt x="91" y="0"/>
                    <a:pt x="86" y="0"/>
                  </a:cubicBezTo>
                  <a:cubicBezTo>
                    <a:pt x="80" y="0"/>
                    <a:pt x="62" y="2"/>
                    <a:pt x="69" y="4"/>
                  </a:cubicBezTo>
                  <a:cubicBezTo>
                    <a:pt x="76" y="7"/>
                    <a:pt x="75" y="17"/>
                    <a:pt x="7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6" name="Freeform 122"/>
            <p:cNvSpPr/>
            <p:nvPr/>
          </p:nvSpPr>
          <p:spPr bwMode="auto">
            <a:xfrm>
              <a:off x="1779587" y="1282701"/>
              <a:ext cx="157163" cy="160338"/>
            </a:xfrm>
            <a:custGeom>
              <a:avLst/>
              <a:gdLst>
                <a:gd name="T0" fmla="*/ 40 w 59"/>
                <a:gd name="T1" fmla="*/ 20 h 60"/>
                <a:gd name="T2" fmla="*/ 51 w 59"/>
                <a:gd name="T3" fmla="*/ 9 h 60"/>
                <a:gd name="T4" fmla="*/ 32 w 59"/>
                <a:gd name="T5" fmla="*/ 4 h 60"/>
                <a:gd name="T6" fmla="*/ 11 w 59"/>
                <a:gd name="T7" fmla="*/ 10 h 60"/>
                <a:gd name="T8" fmla="*/ 11 w 59"/>
                <a:gd name="T9" fmla="*/ 21 h 60"/>
                <a:gd name="T10" fmla="*/ 0 w 59"/>
                <a:gd name="T11" fmla="*/ 26 h 60"/>
                <a:gd name="T12" fmla="*/ 4 w 59"/>
                <a:gd name="T13" fmla="*/ 40 h 60"/>
                <a:gd name="T14" fmla="*/ 16 w 59"/>
                <a:gd name="T15" fmla="*/ 50 h 60"/>
                <a:gd name="T16" fmla="*/ 22 w 59"/>
                <a:gd name="T17" fmla="*/ 59 h 60"/>
                <a:gd name="T18" fmla="*/ 34 w 59"/>
                <a:gd name="T19" fmla="*/ 52 h 60"/>
                <a:gd name="T20" fmla="*/ 44 w 59"/>
                <a:gd name="T21" fmla="*/ 49 h 60"/>
                <a:gd name="T22" fmla="*/ 46 w 59"/>
                <a:gd name="T23" fmla="*/ 42 h 60"/>
                <a:gd name="T24" fmla="*/ 47 w 59"/>
                <a:gd name="T25" fmla="*/ 31 h 60"/>
                <a:gd name="T26" fmla="*/ 40 w 59"/>
                <a:gd name="T27"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60">
                  <a:moveTo>
                    <a:pt x="40" y="20"/>
                  </a:moveTo>
                  <a:cubicBezTo>
                    <a:pt x="32" y="19"/>
                    <a:pt x="59" y="9"/>
                    <a:pt x="51" y="9"/>
                  </a:cubicBezTo>
                  <a:cubicBezTo>
                    <a:pt x="43" y="9"/>
                    <a:pt x="37" y="0"/>
                    <a:pt x="32" y="4"/>
                  </a:cubicBezTo>
                  <a:cubicBezTo>
                    <a:pt x="27" y="8"/>
                    <a:pt x="11" y="10"/>
                    <a:pt x="11" y="10"/>
                  </a:cubicBezTo>
                  <a:cubicBezTo>
                    <a:pt x="11" y="21"/>
                    <a:pt x="11" y="21"/>
                    <a:pt x="11" y="21"/>
                  </a:cubicBezTo>
                  <a:cubicBezTo>
                    <a:pt x="0" y="26"/>
                    <a:pt x="0" y="26"/>
                    <a:pt x="0" y="26"/>
                  </a:cubicBezTo>
                  <a:cubicBezTo>
                    <a:pt x="0" y="26"/>
                    <a:pt x="0" y="36"/>
                    <a:pt x="4" y="40"/>
                  </a:cubicBezTo>
                  <a:cubicBezTo>
                    <a:pt x="9" y="43"/>
                    <a:pt x="20" y="46"/>
                    <a:pt x="16" y="50"/>
                  </a:cubicBezTo>
                  <a:cubicBezTo>
                    <a:pt x="12" y="53"/>
                    <a:pt x="25" y="59"/>
                    <a:pt x="22" y="59"/>
                  </a:cubicBezTo>
                  <a:cubicBezTo>
                    <a:pt x="19" y="60"/>
                    <a:pt x="26" y="55"/>
                    <a:pt x="34" y="52"/>
                  </a:cubicBezTo>
                  <a:cubicBezTo>
                    <a:pt x="41" y="50"/>
                    <a:pt x="45" y="48"/>
                    <a:pt x="44" y="49"/>
                  </a:cubicBezTo>
                  <a:cubicBezTo>
                    <a:pt x="44" y="50"/>
                    <a:pt x="45" y="45"/>
                    <a:pt x="46" y="42"/>
                  </a:cubicBezTo>
                  <a:cubicBezTo>
                    <a:pt x="47" y="38"/>
                    <a:pt x="47" y="31"/>
                    <a:pt x="47" y="31"/>
                  </a:cubicBezTo>
                  <a:cubicBezTo>
                    <a:pt x="47" y="31"/>
                    <a:pt x="50" y="21"/>
                    <a:pt x="4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7" name="Freeform 123"/>
            <p:cNvSpPr/>
            <p:nvPr/>
          </p:nvSpPr>
          <p:spPr bwMode="auto">
            <a:xfrm>
              <a:off x="1755775" y="1152526"/>
              <a:ext cx="254000" cy="125413"/>
            </a:xfrm>
            <a:custGeom>
              <a:avLst/>
              <a:gdLst>
                <a:gd name="T0" fmla="*/ 21 w 95"/>
                <a:gd name="T1" fmla="*/ 14 h 47"/>
                <a:gd name="T2" fmla="*/ 6 w 95"/>
                <a:gd name="T3" fmla="*/ 4 h 47"/>
                <a:gd name="T4" fmla="*/ 7 w 95"/>
                <a:gd name="T5" fmla="*/ 16 h 47"/>
                <a:gd name="T6" fmla="*/ 5 w 95"/>
                <a:gd name="T7" fmla="*/ 27 h 47"/>
                <a:gd name="T8" fmla="*/ 12 w 95"/>
                <a:gd name="T9" fmla="*/ 34 h 47"/>
                <a:gd name="T10" fmla="*/ 19 w 95"/>
                <a:gd name="T11" fmla="*/ 44 h 47"/>
                <a:gd name="T12" fmla="*/ 59 w 95"/>
                <a:gd name="T13" fmla="*/ 42 h 47"/>
                <a:gd name="T14" fmla="*/ 82 w 95"/>
                <a:gd name="T15" fmla="*/ 40 h 47"/>
                <a:gd name="T16" fmla="*/ 95 w 95"/>
                <a:gd name="T17" fmla="*/ 35 h 47"/>
                <a:gd name="T18" fmla="*/ 86 w 95"/>
                <a:gd name="T19" fmla="*/ 18 h 47"/>
                <a:gd name="T20" fmla="*/ 75 w 95"/>
                <a:gd name="T21" fmla="*/ 23 h 47"/>
                <a:gd name="T22" fmla="*/ 64 w 95"/>
                <a:gd name="T23" fmla="*/ 12 h 47"/>
                <a:gd name="T24" fmla="*/ 61 w 95"/>
                <a:gd name="T25" fmla="*/ 2 h 47"/>
                <a:gd name="T26" fmla="*/ 40 w 95"/>
                <a:gd name="T27" fmla="*/ 2 h 47"/>
                <a:gd name="T28" fmla="*/ 26 w 95"/>
                <a:gd name="T29" fmla="*/ 3 h 47"/>
                <a:gd name="T30" fmla="*/ 21 w 95"/>
                <a:gd name="T31"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47">
                  <a:moveTo>
                    <a:pt x="21" y="14"/>
                  </a:moveTo>
                  <a:cubicBezTo>
                    <a:pt x="15" y="8"/>
                    <a:pt x="10" y="3"/>
                    <a:pt x="6" y="4"/>
                  </a:cubicBezTo>
                  <a:cubicBezTo>
                    <a:pt x="3" y="4"/>
                    <a:pt x="9" y="12"/>
                    <a:pt x="7" y="16"/>
                  </a:cubicBezTo>
                  <a:cubicBezTo>
                    <a:pt x="6" y="19"/>
                    <a:pt x="10" y="26"/>
                    <a:pt x="5" y="27"/>
                  </a:cubicBezTo>
                  <a:cubicBezTo>
                    <a:pt x="0" y="29"/>
                    <a:pt x="5" y="27"/>
                    <a:pt x="12" y="34"/>
                  </a:cubicBezTo>
                  <a:cubicBezTo>
                    <a:pt x="18" y="41"/>
                    <a:pt x="5" y="47"/>
                    <a:pt x="19" y="44"/>
                  </a:cubicBezTo>
                  <a:cubicBezTo>
                    <a:pt x="32" y="41"/>
                    <a:pt x="46" y="43"/>
                    <a:pt x="59" y="42"/>
                  </a:cubicBezTo>
                  <a:cubicBezTo>
                    <a:pt x="71" y="41"/>
                    <a:pt x="82" y="40"/>
                    <a:pt x="82" y="40"/>
                  </a:cubicBezTo>
                  <a:cubicBezTo>
                    <a:pt x="95" y="35"/>
                    <a:pt x="95" y="35"/>
                    <a:pt x="95" y="35"/>
                  </a:cubicBezTo>
                  <a:cubicBezTo>
                    <a:pt x="95" y="35"/>
                    <a:pt x="89" y="20"/>
                    <a:pt x="86" y="18"/>
                  </a:cubicBezTo>
                  <a:cubicBezTo>
                    <a:pt x="83" y="16"/>
                    <a:pt x="75" y="23"/>
                    <a:pt x="75" y="23"/>
                  </a:cubicBezTo>
                  <a:cubicBezTo>
                    <a:pt x="75" y="23"/>
                    <a:pt x="64" y="14"/>
                    <a:pt x="64" y="12"/>
                  </a:cubicBezTo>
                  <a:cubicBezTo>
                    <a:pt x="64" y="9"/>
                    <a:pt x="65" y="4"/>
                    <a:pt x="61" y="2"/>
                  </a:cubicBezTo>
                  <a:cubicBezTo>
                    <a:pt x="57" y="1"/>
                    <a:pt x="47" y="2"/>
                    <a:pt x="40" y="2"/>
                  </a:cubicBezTo>
                  <a:cubicBezTo>
                    <a:pt x="34" y="2"/>
                    <a:pt x="26" y="0"/>
                    <a:pt x="26" y="3"/>
                  </a:cubicBezTo>
                  <a:cubicBezTo>
                    <a:pt x="26" y="6"/>
                    <a:pt x="21" y="14"/>
                    <a:pt x="2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8" name="Freeform 124"/>
            <p:cNvSpPr/>
            <p:nvPr/>
          </p:nvSpPr>
          <p:spPr bwMode="auto">
            <a:xfrm>
              <a:off x="2038350" y="1298576"/>
              <a:ext cx="660400" cy="614363"/>
            </a:xfrm>
            <a:custGeom>
              <a:avLst/>
              <a:gdLst>
                <a:gd name="T0" fmla="*/ 57 w 247"/>
                <a:gd name="T1" fmla="*/ 3 h 230"/>
                <a:gd name="T2" fmla="*/ 35 w 247"/>
                <a:gd name="T3" fmla="*/ 6 h 230"/>
                <a:gd name="T4" fmla="*/ 14 w 247"/>
                <a:gd name="T5" fmla="*/ 26 h 230"/>
                <a:gd name="T6" fmla="*/ 20 w 247"/>
                <a:gd name="T7" fmla="*/ 56 h 230"/>
                <a:gd name="T8" fmla="*/ 22 w 247"/>
                <a:gd name="T9" fmla="*/ 76 h 230"/>
                <a:gd name="T10" fmla="*/ 73 w 247"/>
                <a:gd name="T11" fmla="*/ 71 h 230"/>
                <a:gd name="T12" fmla="*/ 113 w 247"/>
                <a:gd name="T13" fmla="*/ 69 h 230"/>
                <a:gd name="T14" fmla="*/ 121 w 247"/>
                <a:gd name="T15" fmla="*/ 94 h 230"/>
                <a:gd name="T16" fmla="*/ 121 w 247"/>
                <a:gd name="T17" fmla="*/ 107 h 230"/>
                <a:gd name="T18" fmla="*/ 149 w 247"/>
                <a:gd name="T19" fmla="*/ 107 h 230"/>
                <a:gd name="T20" fmla="*/ 143 w 247"/>
                <a:gd name="T21" fmla="*/ 121 h 230"/>
                <a:gd name="T22" fmla="*/ 130 w 247"/>
                <a:gd name="T23" fmla="*/ 147 h 230"/>
                <a:gd name="T24" fmla="*/ 120 w 247"/>
                <a:gd name="T25" fmla="*/ 156 h 230"/>
                <a:gd name="T26" fmla="*/ 94 w 247"/>
                <a:gd name="T27" fmla="*/ 150 h 230"/>
                <a:gd name="T28" fmla="*/ 84 w 247"/>
                <a:gd name="T29" fmla="*/ 176 h 230"/>
                <a:gd name="T30" fmla="*/ 88 w 247"/>
                <a:gd name="T31" fmla="*/ 187 h 230"/>
                <a:gd name="T32" fmla="*/ 121 w 247"/>
                <a:gd name="T33" fmla="*/ 173 h 230"/>
                <a:gd name="T34" fmla="*/ 128 w 247"/>
                <a:gd name="T35" fmla="*/ 188 h 230"/>
                <a:gd name="T36" fmla="*/ 142 w 247"/>
                <a:gd name="T37" fmla="*/ 201 h 230"/>
                <a:gd name="T38" fmla="*/ 159 w 247"/>
                <a:gd name="T39" fmla="*/ 226 h 230"/>
                <a:gd name="T40" fmla="*/ 165 w 247"/>
                <a:gd name="T41" fmla="*/ 227 h 230"/>
                <a:gd name="T42" fmla="*/ 182 w 247"/>
                <a:gd name="T43" fmla="*/ 227 h 230"/>
                <a:gd name="T44" fmla="*/ 192 w 247"/>
                <a:gd name="T45" fmla="*/ 227 h 230"/>
                <a:gd name="T46" fmla="*/ 184 w 247"/>
                <a:gd name="T47" fmla="*/ 212 h 230"/>
                <a:gd name="T48" fmla="*/ 172 w 247"/>
                <a:gd name="T49" fmla="*/ 187 h 230"/>
                <a:gd name="T50" fmla="*/ 191 w 247"/>
                <a:gd name="T51" fmla="*/ 207 h 230"/>
                <a:gd name="T52" fmla="*/ 194 w 247"/>
                <a:gd name="T53" fmla="*/ 209 h 230"/>
                <a:gd name="T54" fmla="*/ 210 w 247"/>
                <a:gd name="T55" fmla="*/ 194 h 230"/>
                <a:gd name="T56" fmla="*/ 206 w 247"/>
                <a:gd name="T57" fmla="*/ 181 h 230"/>
                <a:gd name="T58" fmla="*/ 189 w 247"/>
                <a:gd name="T59" fmla="*/ 151 h 230"/>
                <a:gd name="T60" fmla="*/ 194 w 247"/>
                <a:gd name="T61" fmla="*/ 132 h 230"/>
                <a:gd name="T62" fmla="*/ 212 w 247"/>
                <a:gd name="T63" fmla="*/ 137 h 230"/>
                <a:gd name="T64" fmla="*/ 213 w 247"/>
                <a:gd name="T65" fmla="*/ 154 h 230"/>
                <a:gd name="T66" fmla="*/ 225 w 247"/>
                <a:gd name="T67" fmla="*/ 158 h 230"/>
                <a:gd name="T68" fmla="*/ 237 w 247"/>
                <a:gd name="T69" fmla="*/ 148 h 230"/>
                <a:gd name="T70" fmla="*/ 244 w 247"/>
                <a:gd name="T71" fmla="*/ 136 h 230"/>
                <a:gd name="T72" fmla="*/ 247 w 247"/>
                <a:gd name="T73" fmla="*/ 125 h 230"/>
                <a:gd name="T74" fmla="*/ 218 w 247"/>
                <a:gd name="T75" fmla="*/ 117 h 230"/>
                <a:gd name="T76" fmla="*/ 194 w 247"/>
                <a:gd name="T77" fmla="*/ 111 h 230"/>
                <a:gd name="T78" fmla="*/ 190 w 247"/>
                <a:gd name="T79" fmla="*/ 98 h 230"/>
                <a:gd name="T80" fmla="*/ 195 w 247"/>
                <a:gd name="T81" fmla="*/ 88 h 230"/>
                <a:gd name="T82" fmla="*/ 204 w 247"/>
                <a:gd name="T83" fmla="*/ 82 h 230"/>
                <a:gd name="T84" fmla="*/ 183 w 247"/>
                <a:gd name="T85" fmla="*/ 59 h 230"/>
                <a:gd name="T86" fmla="*/ 174 w 247"/>
                <a:gd name="T87" fmla="*/ 60 h 230"/>
                <a:gd name="T88" fmla="*/ 171 w 247"/>
                <a:gd name="T89" fmla="*/ 45 h 230"/>
                <a:gd name="T90" fmla="*/ 153 w 247"/>
                <a:gd name="T91" fmla="*/ 49 h 230"/>
                <a:gd name="T92" fmla="*/ 145 w 247"/>
                <a:gd name="T93" fmla="*/ 36 h 230"/>
                <a:gd name="T94" fmla="*/ 138 w 247"/>
                <a:gd name="T95" fmla="*/ 28 h 230"/>
                <a:gd name="T96" fmla="*/ 140 w 247"/>
                <a:gd name="T97" fmla="*/ 17 h 230"/>
                <a:gd name="T98" fmla="*/ 123 w 247"/>
                <a:gd name="T99" fmla="*/ 9 h 230"/>
                <a:gd name="T100" fmla="*/ 110 w 247"/>
                <a:gd name="T101" fmla="*/ 3 h 230"/>
                <a:gd name="T102" fmla="*/ 97 w 247"/>
                <a:gd name="T103" fmla="*/ 4 h 230"/>
                <a:gd name="T104" fmla="*/ 88 w 247"/>
                <a:gd name="T105" fmla="*/ 14 h 230"/>
                <a:gd name="T106" fmla="*/ 87 w 247"/>
                <a:gd name="T107" fmla="*/ 35 h 230"/>
                <a:gd name="T108" fmla="*/ 73 w 247"/>
                <a:gd name="T109" fmla="*/ 24 h 230"/>
                <a:gd name="T110" fmla="*/ 68 w 247"/>
                <a:gd name="T111" fmla="*/ 8 h 230"/>
                <a:gd name="T112" fmla="*/ 64 w 247"/>
                <a:gd name="T113" fmla="*/ 7 h 230"/>
                <a:gd name="T114" fmla="*/ 57 w 247"/>
                <a:gd name="T115"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7" h="230">
                  <a:moveTo>
                    <a:pt x="57" y="3"/>
                  </a:moveTo>
                  <a:cubicBezTo>
                    <a:pt x="49" y="3"/>
                    <a:pt x="44" y="0"/>
                    <a:pt x="35" y="6"/>
                  </a:cubicBezTo>
                  <a:cubicBezTo>
                    <a:pt x="26" y="12"/>
                    <a:pt x="17" y="19"/>
                    <a:pt x="14" y="26"/>
                  </a:cubicBezTo>
                  <a:cubicBezTo>
                    <a:pt x="11" y="32"/>
                    <a:pt x="20" y="54"/>
                    <a:pt x="20" y="56"/>
                  </a:cubicBezTo>
                  <a:cubicBezTo>
                    <a:pt x="20" y="58"/>
                    <a:pt x="0" y="76"/>
                    <a:pt x="22" y="76"/>
                  </a:cubicBezTo>
                  <a:cubicBezTo>
                    <a:pt x="44" y="76"/>
                    <a:pt x="65" y="71"/>
                    <a:pt x="73" y="71"/>
                  </a:cubicBezTo>
                  <a:cubicBezTo>
                    <a:pt x="81" y="72"/>
                    <a:pt x="105" y="48"/>
                    <a:pt x="113" y="69"/>
                  </a:cubicBezTo>
                  <a:cubicBezTo>
                    <a:pt x="122" y="90"/>
                    <a:pt x="126" y="93"/>
                    <a:pt x="121" y="94"/>
                  </a:cubicBezTo>
                  <a:cubicBezTo>
                    <a:pt x="117" y="96"/>
                    <a:pt x="117" y="104"/>
                    <a:pt x="121" y="107"/>
                  </a:cubicBezTo>
                  <a:cubicBezTo>
                    <a:pt x="125" y="110"/>
                    <a:pt x="144" y="107"/>
                    <a:pt x="149" y="107"/>
                  </a:cubicBezTo>
                  <a:cubicBezTo>
                    <a:pt x="153" y="107"/>
                    <a:pt x="155" y="111"/>
                    <a:pt x="143" y="121"/>
                  </a:cubicBezTo>
                  <a:cubicBezTo>
                    <a:pt x="131" y="131"/>
                    <a:pt x="134" y="142"/>
                    <a:pt x="130" y="147"/>
                  </a:cubicBezTo>
                  <a:cubicBezTo>
                    <a:pt x="125" y="152"/>
                    <a:pt x="123" y="156"/>
                    <a:pt x="120" y="156"/>
                  </a:cubicBezTo>
                  <a:cubicBezTo>
                    <a:pt x="117" y="157"/>
                    <a:pt x="102" y="145"/>
                    <a:pt x="94" y="150"/>
                  </a:cubicBezTo>
                  <a:cubicBezTo>
                    <a:pt x="87" y="154"/>
                    <a:pt x="84" y="173"/>
                    <a:pt x="84" y="176"/>
                  </a:cubicBezTo>
                  <a:cubicBezTo>
                    <a:pt x="84" y="179"/>
                    <a:pt x="81" y="192"/>
                    <a:pt x="88" y="187"/>
                  </a:cubicBezTo>
                  <a:cubicBezTo>
                    <a:pt x="96" y="183"/>
                    <a:pt x="121" y="173"/>
                    <a:pt x="121" y="173"/>
                  </a:cubicBezTo>
                  <a:cubicBezTo>
                    <a:pt x="121" y="173"/>
                    <a:pt x="121" y="186"/>
                    <a:pt x="128" y="188"/>
                  </a:cubicBezTo>
                  <a:cubicBezTo>
                    <a:pt x="134" y="190"/>
                    <a:pt x="133" y="196"/>
                    <a:pt x="142" y="201"/>
                  </a:cubicBezTo>
                  <a:cubicBezTo>
                    <a:pt x="152" y="206"/>
                    <a:pt x="159" y="226"/>
                    <a:pt x="159" y="226"/>
                  </a:cubicBezTo>
                  <a:cubicBezTo>
                    <a:pt x="159" y="226"/>
                    <a:pt x="160" y="227"/>
                    <a:pt x="165" y="227"/>
                  </a:cubicBezTo>
                  <a:cubicBezTo>
                    <a:pt x="171" y="227"/>
                    <a:pt x="182" y="227"/>
                    <a:pt x="182" y="227"/>
                  </a:cubicBezTo>
                  <a:cubicBezTo>
                    <a:pt x="182" y="227"/>
                    <a:pt x="194" y="230"/>
                    <a:pt x="192" y="227"/>
                  </a:cubicBezTo>
                  <a:cubicBezTo>
                    <a:pt x="189" y="223"/>
                    <a:pt x="189" y="221"/>
                    <a:pt x="184" y="212"/>
                  </a:cubicBezTo>
                  <a:cubicBezTo>
                    <a:pt x="178" y="204"/>
                    <a:pt x="161" y="180"/>
                    <a:pt x="172" y="187"/>
                  </a:cubicBezTo>
                  <a:cubicBezTo>
                    <a:pt x="183" y="193"/>
                    <a:pt x="192" y="204"/>
                    <a:pt x="191" y="207"/>
                  </a:cubicBezTo>
                  <a:cubicBezTo>
                    <a:pt x="191" y="210"/>
                    <a:pt x="183" y="212"/>
                    <a:pt x="194" y="209"/>
                  </a:cubicBezTo>
                  <a:cubicBezTo>
                    <a:pt x="205" y="206"/>
                    <a:pt x="213" y="198"/>
                    <a:pt x="210" y="194"/>
                  </a:cubicBezTo>
                  <a:cubicBezTo>
                    <a:pt x="208" y="191"/>
                    <a:pt x="212" y="189"/>
                    <a:pt x="206" y="181"/>
                  </a:cubicBezTo>
                  <a:cubicBezTo>
                    <a:pt x="201" y="173"/>
                    <a:pt x="185" y="162"/>
                    <a:pt x="189" y="151"/>
                  </a:cubicBezTo>
                  <a:cubicBezTo>
                    <a:pt x="192" y="140"/>
                    <a:pt x="194" y="132"/>
                    <a:pt x="194" y="132"/>
                  </a:cubicBezTo>
                  <a:cubicBezTo>
                    <a:pt x="194" y="132"/>
                    <a:pt x="214" y="133"/>
                    <a:pt x="212" y="137"/>
                  </a:cubicBezTo>
                  <a:cubicBezTo>
                    <a:pt x="211" y="141"/>
                    <a:pt x="213" y="154"/>
                    <a:pt x="213" y="154"/>
                  </a:cubicBezTo>
                  <a:cubicBezTo>
                    <a:pt x="213" y="154"/>
                    <a:pt x="217" y="160"/>
                    <a:pt x="225" y="158"/>
                  </a:cubicBezTo>
                  <a:cubicBezTo>
                    <a:pt x="234" y="156"/>
                    <a:pt x="237" y="148"/>
                    <a:pt x="237" y="148"/>
                  </a:cubicBezTo>
                  <a:cubicBezTo>
                    <a:pt x="237" y="148"/>
                    <a:pt x="246" y="141"/>
                    <a:pt x="244" y="136"/>
                  </a:cubicBezTo>
                  <a:cubicBezTo>
                    <a:pt x="243" y="131"/>
                    <a:pt x="247" y="125"/>
                    <a:pt x="247" y="125"/>
                  </a:cubicBezTo>
                  <a:cubicBezTo>
                    <a:pt x="247" y="125"/>
                    <a:pt x="228" y="119"/>
                    <a:pt x="218" y="117"/>
                  </a:cubicBezTo>
                  <a:cubicBezTo>
                    <a:pt x="207" y="115"/>
                    <a:pt x="199" y="119"/>
                    <a:pt x="194" y="111"/>
                  </a:cubicBezTo>
                  <a:cubicBezTo>
                    <a:pt x="189" y="104"/>
                    <a:pt x="189" y="105"/>
                    <a:pt x="190" y="98"/>
                  </a:cubicBezTo>
                  <a:cubicBezTo>
                    <a:pt x="191" y="90"/>
                    <a:pt x="189" y="89"/>
                    <a:pt x="195" y="88"/>
                  </a:cubicBezTo>
                  <a:cubicBezTo>
                    <a:pt x="202" y="86"/>
                    <a:pt x="207" y="90"/>
                    <a:pt x="204" y="82"/>
                  </a:cubicBezTo>
                  <a:cubicBezTo>
                    <a:pt x="201" y="73"/>
                    <a:pt x="186" y="61"/>
                    <a:pt x="183" y="59"/>
                  </a:cubicBezTo>
                  <a:cubicBezTo>
                    <a:pt x="180" y="57"/>
                    <a:pt x="179" y="60"/>
                    <a:pt x="174" y="60"/>
                  </a:cubicBezTo>
                  <a:cubicBezTo>
                    <a:pt x="170" y="60"/>
                    <a:pt x="181" y="45"/>
                    <a:pt x="171" y="45"/>
                  </a:cubicBezTo>
                  <a:cubicBezTo>
                    <a:pt x="161" y="45"/>
                    <a:pt x="156" y="48"/>
                    <a:pt x="153" y="49"/>
                  </a:cubicBezTo>
                  <a:cubicBezTo>
                    <a:pt x="150" y="49"/>
                    <a:pt x="151" y="43"/>
                    <a:pt x="145" y="36"/>
                  </a:cubicBezTo>
                  <a:cubicBezTo>
                    <a:pt x="138" y="28"/>
                    <a:pt x="138" y="34"/>
                    <a:pt x="138" y="28"/>
                  </a:cubicBezTo>
                  <a:cubicBezTo>
                    <a:pt x="137" y="23"/>
                    <a:pt x="153" y="22"/>
                    <a:pt x="140" y="17"/>
                  </a:cubicBezTo>
                  <a:cubicBezTo>
                    <a:pt x="127" y="13"/>
                    <a:pt x="137" y="15"/>
                    <a:pt x="123" y="9"/>
                  </a:cubicBezTo>
                  <a:cubicBezTo>
                    <a:pt x="110" y="3"/>
                    <a:pt x="113" y="3"/>
                    <a:pt x="110" y="3"/>
                  </a:cubicBezTo>
                  <a:cubicBezTo>
                    <a:pt x="106" y="2"/>
                    <a:pt x="103" y="0"/>
                    <a:pt x="97" y="4"/>
                  </a:cubicBezTo>
                  <a:cubicBezTo>
                    <a:pt x="90" y="8"/>
                    <a:pt x="88" y="1"/>
                    <a:pt x="88" y="14"/>
                  </a:cubicBezTo>
                  <a:cubicBezTo>
                    <a:pt x="87" y="27"/>
                    <a:pt x="94" y="36"/>
                    <a:pt x="87" y="35"/>
                  </a:cubicBezTo>
                  <a:cubicBezTo>
                    <a:pt x="81" y="34"/>
                    <a:pt x="73" y="24"/>
                    <a:pt x="73" y="24"/>
                  </a:cubicBezTo>
                  <a:cubicBezTo>
                    <a:pt x="68" y="8"/>
                    <a:pt x="68" y="8"/>
                    <a:pt x="68" y="8"/>
                  </a:cubicBezTo>
                  <a:cubicBezTo>
                    <a:pt x="64" y="7"/>
                    <a:pt x="64" y="7"/>
                    <a:pt x="64" y="7"/>
                  </a:cubicBezTo>
                  <a:lnTo>
                    <a:pt x="57"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9" name="Freeform 125"/>
            <p:cNvSpPr/>
            <p:nvPr/>
          </p:nvSpPr>
          <p:spPr bwMode="auto">
            <a:xfrm>
              <a:off x="2046287" y="1689101"/>
              <a:ext cx="176213" cy="141288"/>
            </a:xfrm>
            <a:custGeom>
              <a:avLst/>
              <a:gdLst>
                <a:gd name="T0" fmla="*/ 17 w 66"/>
                <a:gd name="T1" fmla="*/ 53 h 53"/>
                <a:gd name="T2" fmla="*/ 39 w 66"/>
                <a:gd name="T3" fmla="*/ 37 h 53"/>
                <a:gd name="T4" fmla="*/ 50 w 66"/>
                <a:gd name="T5" fmla="*/ 45 h 53"/>
                <a:gd name="T6" fmla="*/ 62 w 66"/>
                <a:gd name="T7" fmla="*/ 37 h 53"/>
                <a:gd name="T8" fmla="*/ 54 w 66"/>
                <a:gd name="T9" fmla="*/ 25 h 53"/>
                <a:gd name="T10" fmla="*/ 42 w 66"/>
                <a:gd name="T11" fmla="*/ 10 h 53"/>
                <a:gd name="T12" fmla="*/ 28 w 66"/>
                <a:gd name="T13" fmla="*/ 2 h 53"/>
                <a:gd name="T14" fmla="*/ 18 w 66"/>
                <a:gd name="T15" fmla="*/ 12 h 53"/>
                <a:gd name="T16" fmla="*/ 12 w 66"/>
                <a:gd name="T17" fmla="*/ 29 h 53"/>
                <a:gd name="T18" fmla="*/ 0 w 66"/>
                <a:gd name="T19" fmla="*/ 41 h 53"/>
                <a:gd name="T20" fmla="*/ 17 w 66"/>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3">
                  <a:moveTo>
                    <a:pt x="17" y="53"/>
                  </a:moveTo>
                  <a:cubicBezTo>
                    <a:pt x="24" y="45"/>
                    <a:pt x="34" y="40"/>
                    <a:pt x="39" y="37"/>
                  </a:cubicBezTo>
                  <a:cubicBezTo>
                    <a:pt x="44" y="35"/>
                    <a:pt x="37" y="48"/>
                    <a:pt x="50" y="45"/>
                  </a:cubicBezTo>
                  <a:cubicBezTo>
                    <a:pt x="63" y="42"/>
                    <a:pt x="66" y="41"/>
                    <a:pt x="62" y="37"/>
                  </a:cubicBezTo>
                  <a:cubicBezTo>
                    <a:pt x="58" y="33"/>
                    <a:pt x="61" y="38"/>
                    <a:pt x="54" y="25"/>
                  </a:cubicBezTo>
                  <a:cubicBezTo>
                    <a:pt x="46" y="13"/>
                    <a:pt x="52" y="14"/>
                    <a:pt x="42" y="10"/>
                  </a:cubicBezTo>
                  <a:cubicBezTo>
                    <a:pt x="32" y="6"/>
                    <a:pt x="31" y="4"/>
                    <a:pt x="28" y="2"/>
                  </a:cubicBezTo>
                  <a:cubicBezTo>
                    <a:pt x="25" y="0"/>
                    <a:pt x="18" y="10"/>
                    <a:pt x="18" y="12"/>
                  </a:cubicBezTo>
                  <a:cubicBezTo>
                    <a:pt x="18" y="14"/>
                    <a:pt x="21" y="27"/>
                    <a:pt x="12" y="29"/>
                  </a:cubicBezTo>
                  <a:cubicBezTo>
                    <a:pt x="2" y="32"/>
                    <a:pt x="0" y="41"/>
                    <a:pt x="0" y="41"/>
                  </a:cubicBezTo>
                  <a:lnTo>
                    <a:pt x="17"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0" name="Freeform 126"/>
            <p:cNvSpPr/>
            <p:nvPr/>
          </p:nvSpPr>
          <p:spPr bwMode="auto">
            <a:xfrm>
              <a:off x="2092325" y="1841501"/>
              <a:ext cx="76200" cy="39688"/>
            </a:xfrm>
            <a:custGeom>
              <a:avLst/>
              <a:gdLst>
                <a:gd name="T0" fmla="*/ 25 w 29"/>
                <a:gd name="T1" fmla="*/ 0 h 15"/>
                <a:gd name="T2" fmla="*/ 8 w 29"/>
                <a:gd name="T3" fmla="*/ 14 h 15"/>
                <a:gd name="T4" fmla="*/ 23 w 29"/>
                <a:gd name="T5" fmla="*/ 12 h 15"/>
                <a:gd name="T6" fmla="*/ 29 w 29"/>
                <a:gd name="T7" fmla="*/ 2 h 15"/>
                <a:gd name="T8" fmla="*/ 25 w 29"/>
                <a:gd name="T9" fmla="*/ 0 h 15"/>
              </a:gdLst>
              <a:ahLst/>
              <a:cxnLst>
                <a:cxn ang="0">
                  <a:pos x="T0" y="T1"/>
                </a:cxn>
                <a:cxn ang="0">
                  <a:pos x="T2" y="T3"/>
                </a:cxn>
                <a:cxn ang="0">
                  <a:pos x="T4" y="T5"/>
                </a:cxn>
                <a:cxn ang="0">
                  <a:pos x="T6" y="T7"/>
                </a:cxn>
                <a:cxn ang="0">
                  <a:pos x="T8" y="T9"/>
                </a:cxn>
              </a:cxnLst>
              <a:rect l="0" t="0" r="r" b="b"/>
              <a:pathLst>
                <a:path w="29" h="15">
                  <a:moveTo>
                    <a:pt x="25" y="0"/>
                  </a:moveTo>
                  <a:cubicBezTo>
                    <a:pt x="18" y="7"/>
                    <a:pt x="0" y="14"/>
                    <a:pt x="8" y="14"/>
                  </a:cubicBezTo>
                  <a:cubicBezTo>
                    <a:pt x="15" y="15"/>
                    <a:pt x="23" y="12"/>
                    <a:pt x="23" y="12"/>
                  </a:cubicBezTo>
                  <a:cubicBezTo>
                    <a:pt x="29" y="2"/>
                    <a:pt x="29" y="2"/>
                    <a:pt x="29" y="2"/>
                  </a:cubicBez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1" name="Freeform 127"/>
            <p:cNvSpPr/>
            <p:nvPr/>
          </p:nvSpPr>
          <p:spPr bwMode="auto">
            <a:xfrm>
              <a:off x="2171700" y="1884363"/>
              <a:ext cx="61913" cy="52388"/>
            </a:xfrm>
            <a:custGeom>
              <a:avLst/>
              <a:gdLst>
                <a:gd name="T0" fmla="*/ 13 w 23"/>
                <a:gd name="T1" fmla="*/ 0 h 20"/>
                <a:gd name="T2" fmla="*/ 9 w 23"/>
                <a:gd name="T3" fmla="*/ 14 h 20"/>
                <a:gd name="T4" fmla="*/ 21 w 23"/>
                <a:gd name="T5" fmla="*/ 15 h 20"/>
                <a:gd name="T6" fmla="*/ 20 w 23"/>
                <a:gd name="T7" fmla="*/ 6 h 20"/>
                <a:gd name="T8" fmla="*/ 13 w 23"/>
                <a:gd name="T9" fmla="*/ 0 h 20"/>
              </a:gdLst>
              <a:ahLst/>
              <a:cxnLst>
                <a:cxn ang="0">
                  <a:pos x="T0" y="T1"/>
                </a:cxn>
                <a:cxn ang="0">
                  <a:pos x="T2" y="T3"/>
                </a:cxn>
                <a:cxn ang="0">
                  <a:pos x="T4" y="T5"/>
                </a:cxn>
                <a:cxn ang="0">
                  <a:pos x="T6" y="T7"/>
                </a:cxn>
                <a:cxn ang="0">
                  <a:pos x="T8" y="T9"/>
                </a:cxn>
              </a:cxnLst>
              <a:rect l="0" t="0" r="r" b="b"/>
              <a:pathLst>
                <a:path w="23" h="20">
                  <a:moveTo>
                    <a:pt x="13" y="0"/>
                  </a:moveTo>
                  <a:cubicBezTo>
                    <a:pt x="12" y="7"/>
                    <a:pt x="0" y="13"/>
                    <a:pt x="9" y="14"/>
                  </a:cubicBezTo>
                  <a:cubicBezTo>
                    <a:pt x="18" y="16"/>
                    <a:pt x="19" y="20"/>
                    <a:pt x="21" y="15"/>
                  </a:cubicBezTo>
                  <a:cubicBezTo>
                    <a:pt x="23" y="10"/>
                    <a:pt x="19" y="8"/>
                    <a:pt x="20" y="6"/>
                  </a:cubicBezTo>
                  <a:cubicBezTo>
                    <a:pt x="20" y="3"/>
                    <a:pt x="13" y="0"/>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2" name="Freeform 128"/>
            <p:cNvSpPr/>
            <p:nvPr/>
          </p:nvSpPr>
          <p:spPr bwMode="auto">
            <a:xfrm>
              <a:off x="2468562" y="1974851"/>
              <a:ext cx="26988" cy="34925"/>
            </a:xfrm>
            <a:custGeom>
              <a:avLst/>
              <a:gdLst>
                <a:gd name="T0" fmla="*/ 3 w 10"/>
                <a:gd name="T1" fmla="*/ 0 h 13"/>
                <a:gd name="T2" fmla="*/ 9 w 10"/>
                <a:gd name="T3" fmla="*/ 7 h 13"/>
                <a:gd name="T4" fmla="*/ 3 w 10"/>
                <a:gd name="T5" fmla="*/ 0 h 13"/>
              </a:gdLst>
              <a:ahLst/>
              <a:cxnLst>
                <a:cxn ang="0">
                  <a:pos x="T0" y="T1"/>
                </a:cxn>
                <a:cxn ang="0">
                  <a:pos x="T2" y="T3"/>
                </a:cxn>
                <a:cxn ang="0">
                  <a:pos x="T4" y="T5"/>
                </a:cxn>
              </a:cxnLst>
              <a:rect l="0" t="0" r="r" b="b"/>
              <a:pathLst>
                <a:path w="10" h="13">
                  <a:moveTo>
                    <a:pt x="3" y="0"/>
                  </a:moveTo>
                  <a:cubicBezTo>
                    <a:pt x="0" y="9"/>
                    <a:pt x="10" y="13"/>
                    <a:pt x="9" y="7"/>
                  </a:cubicBezTo>
                  <a:cubicBezTo>
                    <a:pt x="8"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3" name="Freeform 129"/>
            <p:cNvSpPr/>
            <p:nvPr/>
          </p:nvSpPr>
          <p:spPr bwMode="auto">
            <a:xfrm>
              <a:off x="2547937" y="1916113"/>
              <a:ext cx="30163" cy="20638"/>
            </a:xfrm>
            <a:custGeom>
              <a:avLst/>
              <a:gdLst>
                <a:gd name="T0" fmla="*/ 0 w 11"/>
                <a:gd name="T1" fmla="*/ 0 h 8"/>
                <a:gd name="T2" fmla="*/ 10 w 11"/>
                <a:gd name="T3" fmla="*/ 1 h 8"/>
                <a:gd name="T4" fmla="*/ 8 w 11"/>
                <a:gd name="T5" fmla="*/ 8 h 8"/>
                <a:gd name="T6" fmla="*/ 0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cubicBezTo>
                    <a:pt x="10" y="1"/>
                    <a:pt x="10" y="1"/>
                    <a:pt x="10" y="1"/>
                  </a:cubicBezTo>
                  <a:cubicBezTo>
                    <a:pt x="10" y="1"/>
                    <a:pt x="11" y="8"/>
                    <a:pt x="8" y="8"/>
                  </a:cubicBezTo>
                  <a:cubicBezTo>
                    <a:pt x="5" y="7"/>
                    <a:pt x="0" y="6"/>
                    <a:pt x="0"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4" name="Freeform 130"/>
            <p:cNvSpPr/>
            <p:nvPr/>
          </p:nvSpPr>
          <p:spPr bwMode="auto">
            <a:xfrm>
              <a:off x="2136775" y="2170113"/>
              <a:ext cx="42863" cy="39688"/>
            </a:xfrm>
            <a:custGeom>
              <a:avLst/>
              <a:gdLst>
                <a:gd name="T0" fmla="*/ 14 w 16"/>
                <a:gd name="T1" fmla="*/ 0 h 15"/>
                <a:gd name="T2" fmla="*/ 0 w 16"/>
                <a:gd name="T3" fmla="*/ 11 h 15"/>
                <a:gd name="T4" fmla="*/ 11 w 16"/>
                <a:gd name="T5" fmla="*/ 11 h 15"/>
                <a:gd name="T6" fmla="*/ 14 w 16"/>
                <a:gd name="T7" fmla="*/ 0 h 15"/>
              </a:gdLst>
              <a:ahLst/>
              <a:cxnLst>
                <a:cxn ang="0">
                  <a:pos x="T0" y="T1"/>
                </a:cxn>
                <a:cxn ang="0">
                  <a:pos x="T2" y="T3"/>
                </a:cxn>
                <a:cxn ang="0">
                  <a:pos x="T4" y="T5"/>
                </a:cxn>
                <a:cxn ang="0">
                  <a:pos x="T6" y="T7"/>
                </a:cxn>
              </a:cxnLst>
              <a:rect l="0" t="0" r="r" b="b"/>
              <a:pathLst>
                <a:path w="16" h="15">
                  <a:moveTo>
                    <a:pt x="14" y="0"/>
                  </a:moveTo>
                  <a:cubicBezTo>
                    <a:pt x="0" y="11"/>
                    <a:pt x="0" y="11"/>
                    <a:pt x="0" y="11"/>
                  </a:cubicBezTo>
                  <a:cubicBezTo>
                    <a:pt x="0" y="11"/>
                    <a:pt x="8" y="15"/>
                    <a:pt x="11" y="11"/>
                  </a:cubicBezTo>
                  <a:cubicBezTo>
                    <a:pt x="14" y="6"/>
                    <a:pt x="16" y="1"/>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5" name="Freeform 131"/>
            <p:cNvSpPr/>
            <p:nvPr/>
          </p:nvSpPr>
          <p:spPr bwMode="auto">
            <a:xfrm>
              <a:off x="765175" y="2152651"/>
              <a:ext cx="58738" cy="104775"/>
            </a:xfrm>
            <a:custGeom>
              <a:avLst/>
              <a:gdLst>
                <a:gd name="T0" fmla="*/ 6 w 22"/>
                <a:gd name="T1" fmla="*/ 0 h 39"/>
                <a:gd name="T2" fmla="*/ 5 w 22"/>
                <a:gd name="T3" fmla="*/ 10 h 39"/>
                <a:gd name="T4" fmla="*/ 7 w 22"/>
                <a:gd name="T5" fmla="*/ 27 h 39"/>
                <a:gd name="T6" fmla="*/ 19 w 22"/>
                <a:gd name="T7" fmla="*/ 37 h 39"/>
                <a:gd name="T8" fmla="*/ 18 w 22"/>
                <a:gd name="T9" fmla="*/ 27 h 39"/>
                <a:gd name="T10" fmla="*/ 12 w 22"/>
                <a:gd name="T11" fmla="*/ 15 h 39"/>
                <a:gd name="T12" fmla="*/ 10 w 22"/>
                <a:gd name="T13" fmla="*/ 5 h 39"/>
                <a:gd name="T14" fmla="*/ 6 w 22"/>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9">
                  <a:moveTo>
                    <a:pt x="6" y="0"/>
                  </a:moveTo>
                  <a:cubicBezTo>
                    <a:pt x="0" y="4"/>
                    <a:pt x="5" y="10"/>
                    <a:pt x="5" y="10"/>
                  </a:cubicBezTo>
                  <a:cubicBezTo>
                    <a:pt x="5" y="10"/>
                    <a:pt x="9" y="21"/>
                    <a:pt x="7" y="27"/>
                  </a:cubicBezTo>
                  <a:cubicBezTo>
                    <a:pt x="6" y="34"/>
                    <a:pt x="15" y="39"/>
                    <a:pt x="19" y="37"/>
                  </a:cubicBezTo>
                  <a:cubicBezTo>
                    <a:pt x="22" y="35"/>
                    <a:pt x="20" y="29"/>
                    <a:pt x="18" y="27"/>
                  </a:cubicBezTo>
                  <a:cubicBezTo>
                    <a:pt x="15" y="25"/>
                    <a:pt x="14" y="21"/>
                    <a:pt x="12" y="15"/>
                  </a:cubicBezTo>
                  <a:cubicBezTo>
                    <a:pt x="10" y="8"/>
                    <a:pt x="11" y="8"/>
                    <a:pt x="10" y="5"/>
                  </a:cubicBezTo>
                  <a:cubicBezTo>
                    <a:pt x="9" y="2"/>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6" name="Freeform 132"/>
            <p:cNvSpPr/>
            <p:nvPr/>
          </p:nvSpPr>
          <p:spPr bwMode="auto">
            <a:xfrm>
              <a:off x="769937" y="2281238"/>
              <a:ext cx="47625" cy="46038"/>
            </a:xfrm>
            <a:custGeom>
              <a:avLst/>
              <a:gdLst>
                <a:gd name="T0" fmla="*/ 11 w 18"/>
                <a:gd name="T1" fmla="*/ 0 h 17"/>
                <a:gd name="T2" fmla="*/ 3 w 18"/>
                <a:gd name="T3" fmla="*/ 6 h 17"/>
                <a:gd name="T4" fmla="*/ 11 w 18"/>
                <a:gd name="T5" fmla="*/ 14 h 17"/>
                <a:gd name="T6" fmla="*/ 8 w 18"/>
                <a:gd name="T7" fmla="*/ 15 h 17"/>
                <a:gd name="T8" fmla="*/ 18 w 18"/>
                <a:gd name="T9" fmla="*/ 7 h 17"/>
                <a:gd name="T10" fmla="*/ 11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11" y="0"/>
                  </a:moveTo>
                  <a:cubicBezTo>
                    <a:pt x="6" y="0"/>
                    <a:pt x="0" y="2"/>
                    <a:pt x="3" y="6"/>
                  </a:cubicBezTo>
                  <a:cubicBezTo>
                    <a:pt x="7" y="10"/>
                    <a:pt x="13" y="12"/>
                    <a:pt x="11" y="14"/>
                  </a:cubicBezTo>
                  <a:cubicBezTo>
                    <a:pt x="8" y="15"/>
                    <a:pt x="3" y="17"/>
                    <a:pt x="8" y="15"/>
                  </a:cubicBezTo>
                  <a:cubicBezTo>
                    <a:pt x="14" y="14"/>
                    <a:pt x="18" y="7"/>
                    <a:pt x="18" y="7"/>
                  </a:cubicBez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7" name="Freeform 133"/>
            <p:cNvSpPr/>
            <p:nvPr/>
          </p:nvSpPr>
          <p:spPr bwMode="auto">
            <a:xfrm>
              <a:off x="790575" y="2332038"/>
              <a:ext cx="23813" cy="15875"/>
            </a:xfrm>
            <a:custGeom>
              <a:avLst/>
              <a:gdLst>
                <a:gd name="T0" fmla="*/ 0 w 9"/>
                <a:gd name="T1" fmla="*/ 1 h 6"/>
                <a:gd name="T2" fmla="*/ 7 w 9"/>
                <a:gd name="T3" fmla="*/ 0 h 6"/>
                <a:gd name="T4" fmla="*/ 0 w 9"/>
                <a:gd name="T5" fmla="*/ 1 h 6"/>
              </a:gdLst>
              <a:ahLst/>
              <a:cxnLst>
                <a:cxn ang="0">
                  <a:pos x="T0" y="T1"/>
                </a:cxn>
                <a:cxn ang="0">
                  <a:pos x="T2" y="T3"/>
                </a:cxn>
                <a:cxn ang="0">
                  <a:pos x="T4" y="T5"/>
                </a:cxn>
              </a:cxnLst>
              <a:rect l="0" t="0" r="r" b="b"/>
              <a:pathLst>
                <a:path w="9" h="6">
                  <a:moveTo>
                    <a:pt x="0" y="1"/>
                  </a:moveTo>
                  <a:cubicBezTo>
                    <a:pt x="9" y="6"/>
                    <a:pt x="7" y="0"/>
                    <a:pt x="7"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8" name="Freeform 134"/>
            <p:cNvSpPr/>
            <p:nvPr/>
          </p:nvSpPr>
          <p:spPr bwMode="auto">
            <a:xfrm>
              <a:off x="798512" y="2338388"/>
              <a:ext cx="25400" cy="20638"/>
            </a:xfrm>
            <a:custGeom>
              <a:avLst/>
              <a:gdLst>
                <a:gd name="T0" fmla="*/ 4 w 9"/>
                <a:gd name="T1" fmla="*/ 8 h 8"/>
                <a:gd name="T2" fmla="*/ 9 w 9"/>
                <a:gd name="T3" fmla="*/ 6 h 8"/>
                <a:gd name="T4" fmla="*/ 2 w 9"/>
                <a:gd name="T5" fmla="*/ 4 h 8"/>
                <a:gd name="T6" fmla="*/ 4 w 9"/>
                <a:gd name="T7" fmla="*/ 8 h 8"/>
              </a:gdLst>
              <a:ahLst/>
              <a:cxnLst>
                <a:cxn ang="0">
                  <a:pos x="T0" y="T1"/>
                </a:cxn>
                <a:cxn ang="0">
                  <a:pos x="T2" y="T3"/>
                </a:cxn>
                <a:cxn ang="0">
                  <a:pos x="T4" y="T5"/>
                </a:cxn>
                <a:cxn ang="0">
                  <a:pos x="T6" y="T7"/>
                </a:cxn>
              </a:cxnLst>
              <a:rect l="0" t="0" r="r" b="b"/>
              <a:pathLst>
                <a:path w="9" h="8">
                  <a:moveTo>
                    <a:pt x="4" y="8"/>
                  </a:moveTo>
                  <a:cubicBezTo>
                    <a:pt x="9" y="6"/>
                    <a:pt x="9" y="6"/>
                    <a:pt x="9" y="6"/>
                  </a:cubicBezTo>
                  <a:cubicBezTo>
                    <a:pt x="9" y="6"/>
                    <a:pt x="4" y="0"/>
                    <a:pt x="2" y="4"/>
                  </a:cubicBezTo>
                  <a:cubicBezTo>
                    <a:pt x="0" y="7"/>
                    <a:pt x="4" y="8"/>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29" name="Freeform 135"/>
            <p:cNvSpPr/>
            <p:nvPr/>
          </p:nvSpPr>
          <p:spPr bwMode="auto">
            <a:xfrm>
              <a:off x="-177801" y="2295526"/>
              <a:ext cx="103188" cy="39688"/>
            </a:xfrm>
            <a:custGeom>
              <a:avLst/>
              <a:gdLst>
                <a:gd name="T0" fmla="*/ 39 w 39"/>
                <a:gd name="T1" fmla="*/ 0 h 15"/>
                <a:gd name="T2" fmla="*/ 31 w 39"/>
                <a:gd name="T3" fmla="*/ 8 h 15"/>
                <a:gd name="T4" fmla="*/ 15 w 39"/>
                <a:gd name="T5" fmla="*/ 8 h 15"/>
                <a:gd name="T6" fmla="*/ 6 w 39"/>
                <a:gd name="T7" fmla="*/ 14 h 15"/>
                <a:gd name="T8" fmla="*/ 3 w 39"/>
                <a:gd name="T9" fmla="*/ 6 h 15"/>
                <a:gd name="T10" fmla="*/ 17 w 39"/>
                <a:gd name="T11" fmla="*/ 4 h 15"/>
                <a:gd name="T12" fmla="*/ 30 w 39"/>
                <a:gd name="T13" fmla="*/ 3 h 15"/>
                <a:gd name="T14" fmla="*/ 39 w 3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5">
                  <a:moveTo>
                    <a:pt x="39" y="0"/>
                  </a:moveTo>
                  <a:cubicBezTo>
                    <a:pt x="39" y="0"/>
                    <a:pt x="35" y="9"/>
                    <a:pt x="31" y="8"/>
                  </a:cubicBezTo>
                  <a:cubicBezTo>
                    <a:pt x="27" y="7"/>
                    <a:pt x="21" y="5"/>
                    <a:pt x="15" y="8"/>
                  </a:cubicBezTo>
                  <a:cubicBezTo>
                    <a:pt x="8" y="11"/>
                    <a:pt x="9" y="12"/>
                    <a:pt x="6" y="14"/>
                  </a:cubicBezTo>
                  <a:cubicBezTo>
                    <a:pt x="2" y="15"/>
                    <a:pt x="0" y="7"/>
                    <a:pt x="3" y="6"/>
                  </a:cubicBezTo>
                  <a:cubicBezTo>
                    <a:pt x="6" y="5"/>
                    <a:pt x="8" y="7"/>
                    <a:pt x="17" y="4"/>
                  </a:cubicBezTo>
                  <a:cubicBezTo>
                    <a:pt x="26" y="1"/>
                    <a:pt x="30" y="3"/>
                    <a:pt x="30" y="3"/>
                  </a:cubicBezTo>
                  <a:lnTo>
                    <a:pt x="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0" name="Freeform 136"/>
            <p:cNvSpPr/>
            <p:nvPr/>
          </p:nvSpPr>
          <p:spPr bwMode="auto">
            <a:xfrm>
              <a:off x="-23813" y="1982788"/>
              <a:ext cx="85725" cy="44450"/>
            </a:xfrm>
            <a:custGeom>
              <a:avLst/>
              <a:gdLst>
                <a:gd name="T0" fmla="*/ 21 w 32"/>
                <a:gd name="T1" fmla="*/ 15 h 17"/>
                <a:gd name="T2" fmla="*/ 29 w 32"/>
                <a:gd name="T3" fmla="*/ 4 h 17"/>
                <a:gd name="T4" fmla="*/ 15 w 32"/>
                <a:gd name="T5" fmla="*/ 2 h 17"/>
                <a:gd name="T6" fmla="*/ 13 w 32"/>
                <a:gd name="T7" fmla="*/ 14 h 17"/>
                <a:gd name="T8" fmla="*/ 8 w 32"/>
                <a:gd name="T9" fmla="*/ 15 h 17"/>
                <a:gd name="T10" fmla="*/ 21 w 32"/>
                <a:gd name="T11" fmla="*/ 15 h 17"/>
              </a:gdLst>
              <a:ahLst/>
              <a:cxnLst>
                <a:cxn ang="0">
                  <a:pos x="T0" y="T1"/>
                </a:cxn>
                <a:cxn ang="0">
                  <a:pos x="T2" y="T3"/>
                </a:cxn>
                <a:cxn ang="0">
                  <a:pos x="T4" y="T5"/>
                </a:cxn>
                <a:cxn ang="0">
                  <a:pos x="T6" y="T7"/>
                </a:cxn>
                <a:cxn ang="0">
                  <a:pos x="T8" y="T9"/>
                </a:cxn>
                <a:cxn ang="0">
                  <a:pos x="T10" y="T11"/>
                </a:cxn>
              </a:cxnLst>
              <a:rect l="0" t="0" r="r" b="b"/>
              <a:pathLst>
                <a:path w="32" h="17">
                  <a:moveTo>
                    <a:pt x="21" y="15"/>
                  </a:moveTo>
                  <a:cubicBezTo>
                    <a:pt x="23" y="14"/>
                    <a:pt x="32" y="6"/>
                    <a:pt x="29" y="4"/>
                  </a:cubicBezTo>
                  <a:cubicBezTo>
                    <a:pt x="26" y="2"/>
                    <a:pt x="16" y="0"/>
                    <a:pt x="15" y="2"/>
                  </a:cubicBezTo>
                  <a:cubicBezTo>
                    <a:pt x="14" y="4"/>
                    <a:pt x="18" y="14"/>
                    <a:pt x="13" y="14"/>
                  </a:cubicBezTo>
                  <a:cubicBezTo>
                    <a:pt x="8" y="15"/>
                    <a:pt x="0" y="13"/>
                    <a:pt x="8" y="15"/>
                  </a:cubicBezTo>
                  <a:cubicBezTo>
                    <a:pt x="17" y="17"/>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1" name="Freeform 137"/>
            <p:cNvSpPr/>
            <p:nvPr/>
          </p:nvSpPr>
          <p:spPr bwMode="auto">
            <a:xfrm>
              <a:off x="-71438" y="1581151"/>
              <a:ext cx="160338" cy="182563"/>
            </a:xfrm>
            <a:custGeom>
              <a:avLst/>
              <a:gdLst>
                <a:gd name="T0" fmla="*/ 7 w 60"/>
                <a:gd name="T1" fmla="*/ 57 h 68"/>
                <a:gd name="T2" fmla="*/ 11 w 60"/>
                <a:gd name="T3" fmla="*/ 68 h 68"/>
                <a:gd name="T4" fmla="*/ 20 w 60"/>
                <a:gd name="T5" fmla="*/ 58 h 68"/>
                <a:gd name="T6" fmla="*/ 25 w 60"/>
                <a:gd name="T7" fmla="*/ 48 h 68"/>
                <a:gd name="T8" fmla="*/ 52 w 60"/>
                <a:gd name="T9" fmla="*/ 38 h 68"/>
                <a:gd name="T10" fmla="*/ 57 w 60"/>
                <a:gd name="T11" fmla="*/ 31 h 68"/>
                <a:gd name="T12" fmla="*/ 58 w 60"/>
                <a:gd name="T13" fmla="*/ 19 h 68"/>
                <a:gd name="T14" fmla="*/ 50 w 60"/>
                <a:gd name="T15" fmla="*/ 16 h 68"/>
                <a:gd name="T16" fmla="*/ 37 w 60"/>
                <a:gd name="T17" fmla="*/ 7 h 68"/>
                <a:gd name="T18" fmla="*/ 19 w 60"/>
                <a:gd name="T19" fmla="*/ 14 h 68"/>
                <a:gd name="T20" fmla="*/ 24 w 60"/>
                <a:gd name="T21" fmla="*/ 0 h 68"/>
                <a:gd name="T22" fmla="*/ 21 w 60"/>
                <a:gd name="T23" fmla="*/ 1 h 68"/>
                <a:gd name="T24" fmla="*/ 0 w 60"/>
                <a:gd name="T25" fmla="*/ 57 h 68"/>
                <a:gd name="T26" fmla="*/ 7 w 60"/>
                <a:gd name="T27"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8">
                  <a:moveTo>
                    <a:pt x="7" y="57"/>
                  </a:moveTo>
                  <a:cubicBezTo>
                    <a:pt x="7" y="57"/>
                    <a:pt x="8" y="68"/>
                    <a:pt x="11" y="68"/>
                  </a:cubicBezTo>
                  <a:cubicBezTo>
                    <a:pt x="14" y="68"/>
                    <a:pt x="20" y="58"/>
                    <a:pt x="20" y="58"/>
                  </a:cubicBezTo>
                  <a:cubicBezTo>
                    <a:pt x="20" y="58"/>
                    <a:pt x="17" y="54"/>
                    <a:pt x="25" y="48"/>
                  </a:cubicBezTo>
                  <a:cubicBezTo>
                    <a:pt x="33" y="43"/>
                    <a:pt x="52" y="38"/>
                    <a:pt x="52" y="38"/>
                  </a:cubicBezTo>
                  <a:cubicBezTo>
                    <a:pt x="52" y="38"/>
                    <a:pt x="55" y="35"/>
                    <a:pt x="57" y="31"/>
                  </a:cubicBezTo>
                  <a:cubicBezTo>
                    <a:pt x="58" y="27"/>
                    <a:pt x="60" y="20"/>
                    <a:pt x="58" y="19"/>
                  </a:cubicBezTo>
                  <a:cubicBezTo>
                    <a:pt x="56" y="19"/>
                    <a:pt x="50" y="16"/>
                    <a:pt x="50" y="16"/>
                  </a:cubicBezTo>
                  <a:cubicBezTo>
                    <a:pt x="50" y="16"/>
                    <a:pt x="48" y="6"/>
                    <a:pt x="37" y="7"/>
                  </a:cubicBezTo>
                  <a:cubicBezTo>
                    <a:pt x="25" y="9"/>
                    <a:pt x="19" y="14"/>
                    <a:pt x="19" y="14"/>
                  </a:cubicBezTo>
                  <a:cubicBezTo>
                    <a:pt x="24" y="0"/>
                    <a:pt x="24" y="0"/>
                    <a:pt x="24" y="0"/>
                  </a:cubicBezTo>
                  <a:cubicBezTo>
                    <a:pt x="21" y="1"/>
                    <a:pt x="21" y="1"/>
                    <a:pt x="21" y="1"/>
                  </a:cubicBezTo>
                  <a:cubicBezTo>
                    <a:pt x="0" y="57"/>
                    <a:pt x="0" y="57"/>
                    <a:pt x="0" y="57"/>
                  </a:cubicBezTo>
                  <a:lnTo>
                    <a:pt x="7"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2" name="Freeform 138"/>
            <p:cNvSpPr/>
            <p:nvPr/>
          </p:nvSpPr>
          <p:spPr bwMode="auto">
            <a:xfrm>
              <a:off x="3533775" y="1589088"/>
              <a:ext cx="390525" cy="276225"/>
            </a:xfrm>
            <a:custGeom>
              <a:avLst/>
              <a:gdLst>
                <a:gd name="T0" fmla="*/ 39 w 146"/>
                <a:gd name="T1" fmla="*/ 87 h 103"/>
                <a:gd name="T2" fmla="*/ 21 w 146"/>
                <a:gd name="T3" fmla="*/ 84 h 103"/>
                <a:gd name="T4" fmla="*/ 31 w 146"/>
                <a:gd name="T5" fmla="*/ 76 h 103"/>
                <a:gd name="T6" fmla="*/ 29 w 146"/>
                <a:gd name="T7" fmla="*/ 71 h 103"/>
                <a:gd name="T8" fmla="*/ 22 w 146"/>
                <a:gd name="T9" fmla="*/ 62 h 103"/>
                <a:gd name="T10" fmla="*/ 13 w 146"/>
                <a:gd name="T11" fmla="*/ 62 h 103"/>
                <a:gd name="T12" fmla="*/ 9 w 146"/>
                <a:gd name="T13" fmla="*/ 53 h 103"/>
                <a:gd name="T14" fmla="*/ 23 w 146"/>
                <a:gd name="T15" fmla="*/ 50 h 103"/>
                <a:gd name="T16" fmla="*/ 32 w 146"/>
                <a:gd name="T17" fmla="*/ 44 h 103"/>
                <a:gd name="T18" fmla="*/ 25 w 146"/>
                <a:gd name="T19" fmla="*/ 38 h 103"/>
                <a:gd name="T20" fmla="*/ 2 w 146"/>
                <a:gd name="T21" fmla="*/ 34 h 103"/>
                <a:gd name="T22" fmla="*/ 9 w 146"/>
                <a:gd name="T23" fmla="*/ 27 h 103"/>
                <a:gd name="T24" fmla="*/ 15 w 146"/>
                <a:gd name="T25" fmla="*/ 15 h 103"/>
                <a:gd name="T26" fmla="*/ 35 w 146"/>
                <a:gd name="T27" fmla="*/ 5 h 103"/>
                <a:gd name="T28" fmla="*/ 40 w 146"/>
                <a:gd name="T29" fmla="*/ 10 h 103"/>
                <a:gd name="T30" fmla="*/ 46 w 146"/>
                <a:gd name="T31" fmla="*/ 29 h 103"/>
                <a:gd name="T32" fmla="*/ 59 w 146"/>
                <a:gd name="T33" fmla="*/ 29 h 103"/>
                <a:gd name="T34" fmla="*/ 67 w 146"/>
                <a:gd name="T35" fmla="*/ 18 h 103"/>
                <a:gd name="T36" fmla="*/ 95 w 146"/>
                <a:gd name="T37" fmla="*/ 20 h 103"/>
                <a:gd name="T38" fmla="*/ 104 w 146"/>
                <a:gd name="T39" fmla="*/ 13 h 103"/>
                <a:gd name="T40" fmla="*/ 103 w 146"/>
                <a:gd name="T41" fmla="*/ 7 h 103"/>
                <a:gd name="T42" fmla="*/ 123 w 146"/>
                <a:gd name="T43" fmla="*/ 5 h 103"/>
                <a:gd name="T44" fmla="*/ 127 w 146"/>
                <a:gd name="T45" fmla="*/ 6 h 103"/>
                <a:gd name="T46" fmla="*/ 136 w 146"/>
                <a:gd name="T47" fmla="*/ 20 h 103"/>
                <a:gd name="T48" fmla="*/ 131 w 146"/>
                <a:gd name="T49" fmla="*/ 29 h 103"/>
                <a:gd name="T50" fmla="*/ 143 w 146"/>
                <a:gd name="T51" fmla="*/ 36 h 103"/>
                <a:gd name="T52" fmla="*/ 142 w 146"/>
                <a:gd name="T53" fmla="*/ 54 h 103"/>
                <a:gd name="T54" fmla="*/ 130 w 146"/>
                <a:gd name="T55" fmla="*/ 65 h 103"/>
                <a:gd name="T56" fmla="*/ 116 w 146"/>
                <a:gd name="T57" fmla="*/ 77 h 103"/>
                <a:gd name="T58" fmla="*/ 109 w 146"/>
                <a:gd name="T59" fmla="*/ 85 h 103"/>
                <a:gd name="T60" fmla="*/ 92 w 146"/>
                <a:gd name="T61" fmla="*/ 92 h 103"/>
                <a:gd name="T62" fmla="*/ 86 w 146"/>
                <a:gd name="T63" fmla="*/ 95 h 103"/>
                <a:gd name="T64" fmla="*/ 69 w 146"/>
                <a:gd name="T65" fmla="*/ 97 h 103"/>
                <a:gd name="T66" fmla="*/ 43 w 146"/>
                <a:gd name="T67" fmla="*/ 92 h 103"/>
                <a:gd name="T68" fmla="*/ 39 w 146"/>
                <a:gd name="T69" fmla="*/ 8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103">
                  <a:moveTo>
                    <a:pt x="39" y="87"/>
                  </a:moveTo>
                  <a:cubicBezTo>
                    <a:pt x="24" y="89"/>
                    <a:pt x="23" y="86"/>
                    <a:pt x="21" y="84"/>
                  </a:cubicBezTo>
                  <a:cubicBezTo>
                    <a:pt x="19" y="82"/>
                    <a:pt x="31" y="76"/>
                    <a:pt x="31" y="76"/>
                  </a:cubicBezTo>
                  <a:cubicBezTo>
                    <a:pt x="31" y="76"/>
                    <a:pt x="36" y="79"/>
                    <a:pt x="29" y="71"/>
                  </a:cubicBezTo>
                  <a:cubicBezTo>
                    <a:pt x="22" y="62"/>
                    <a:pt x="26" y="63"/>
                    <a:pt x="22" y="62"/>
                  </a:cubicBezTo>
                  <a:cubicBezTo>
                    <a:pt x="18" y="62"/>
                    <a:pt x="18" y="63"/>
                    <a:pt x="13" y="62"/>
                  </a:cubicBezTo>
                  <a:cubicBezTo>
                    <a:pt x="7" y="60"/>
                    <a:pt x="6" y="54"/>
                    <a:pt x="9" y="53"/>
                  </a:cubicBezTo>
                  <a:cubicBezTo>
                    <a:pt x="11" y="52"/>
                    <a:pt x="23" y="50"/>
                    <a:pt x="23" y="50"/>
                  </a:cubicBezTo>
                  <a:cubicBezTo>
                    <a:pt x="23" y="50"/>
                    <a:pt x="34" y="47"/>
                    <a:pt x="32" y="44"/>
                  </a:cubicBezTo>
                  <a:cubicBezTo>
                    <a:pt x="29" y="40"/>
                    <a:pt x="29" y="38"/>
                    <a:pt x="25" y="38"/>
                  </a:cubicBezTo>
                  <a:cubicBezTo>
                    <a:pt x="21" y="38"/>
                    <a:pt x="0" y="36"/>
                    <a:pt x="2" y="34"/>
                  </a:cubicBezTo>
                  <a:cubicBezTo>
                    <a:pt x="3" y="32"/>
                    <a:pt x="8" y="30"/>
                    <a:pt x="9" y="27"/>
                  </a:cubicBezTo>
                  <a:cubicBezTo>
                    <a:pt x="10" y="24"/>
                    <a:pt x="15" y="18"/>
                    <a:pt x="15" y="15"/>
                  </a:cubicBezTo>
                  <a:cubicBezTo>
                    <a:pt x="16" y="11"/>
                    <a:pt x="35" y="5"/>
                    <a:pt x="35" y="5"/>
                  </a:cubicBezTo>
                  <a:cubicBezTo>
                    <a:pt x="35" y="5"/>
                    <a:pt x="31" y="5"/>
                    <a:pt x="40" y="10"/>
                  </a:cubicBezTo>
                  <a:cubicBezTo>
                    <a:pt x="49" y="15"/>
                    <a:pt x="39" y="27"/>
                    <a:pt x="46" y="29"/>
                  </a:cubicBezTo>
                  <a:cubicBezTo>
                    <a:pt x="54" y="32"/>
                    <a:pt x="61" y="31"/>
                    <a:pt x="59" y="29"/>
                  </a:cubicBezTo>
                  <a:cubicBezTo>
                    <a:pt x="58" y="27"/>
                    <a:pt x="51" y="15"/>
                    <a:pt x="67" y="18"/>
                  </a:cubicBezTo>
                  <a:cubicBezTo>
                    <a:pt x="84" y="20"/>
                    <a:pt x="93" y="19"/>
                    <a:pt x="95" y="20"/>
                  </a:cubicBezTo>
                  <a:cubicBezTo>
                    <a:pt x="97" y="20"/>
                    <a:pt x="104" y="13"/>
                    <a:pt x="104" y="13"/>
                  </a:cubicBezTo>
                  <a:cubicBezTo>
                    <a:pt x="104" y="13"/>
                    <a:pt x="98" y="12"/>
                    <a:pt x="103" y="7"/>
                  </a:cubicBezTo>
                  <a:cubicBezTo>
                    <a:pt x="109" y="3"/>
                    <a:pt x="123" y="5"/>
                    <a:pt x="123" y="5"/>
                  </a:cubicBezTo>
                  <a:cubicBezTo>
                    <a:pt x="123" y="5"/>
                    <a:pt x="125" y="0"/>
                    <a:pt x="127" y="6"/>
                  </a:cubicBezTo>
                  <a:cubicBezTo>
                    <a:pt x="129" y="12"/>
                    <a:pt x="140" y="18"/>
                    <a:pt x="136" y="20"/>
                  </a:cubicBezTo>
                  <a:cubicBezTo>
                    <a:pt x="132" y="23"/>
                    <a:pt x="124" y="23"/>
                    <a:pt x="131" y="29"/>
                  </a:cubicBezTo>
                  <a:cubicBezTo>
                    <a:pt x="139" y="34"/>
                    <a:pt x="146" y="33"/>
                    <a:pt x="143" y="36"/>
                  </a:cubicBezTo>
                  <a:cubicBezTo>
                    <a:pt x="140" y="40"/>
                    <a:pt x="145" y="51"/>
                    <a:pt x="142" y="54"/>
                  </a:cubicBezTo>
                  <a:cubicBezTo>
                    <a:pt x="138" y="58"/>
                    <a:pt x="143" y="62"/>
                    <a:pt x="130" y="65"/>
                  </a:cubicBezTo>
                  <a:cubicBezTo>
                    <a:pt x="118" y="68"/>
                    <a:pt x="120" y="75"/>
                    <a:pt x="116" y="77"/>
                  </a:cubicBezTo>
                  <a:cubicBezTo>
                    <a:pt x="112" y="80"/>
                    <a:pt x="113" y="84"/>
                    <a:pt x="109" y="85"/>
                  </a:cubicBezTo>
                  <a:cubicBezTo>
                    <a:pt x="104" y="86"/>
                    <a:pt x="92" y="92"/>
                    <a:pt x="92" y="92"/>
                  </a:cubicBezTo>
                  <a:cubicBezTo>
                    <a:pt x="92" y="92"/>
                    <a:pt x="96" y="94"/>
                    <a:pt x="86" y="95"/>
                  </a:cubicBezTo>
                  <a:cubicBezTo>
                    <a:pt x="76" y="97"/>
                    <a:pt x="88" y="103"/>
                    <a:pt x="69" y="97"/>
                  </a:cubicBezTo>
                  <a:cubicBezTo>
                    <a:pt x="50" y="92"/>
                    <a:pt x="43" y="92"/>
                    <a:pt x="43" y="92"/>
                  </a:cubicBezTo>
                  <a:lnTo>
                    <a:pt x="39"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3" name="Freeform 139"/>
            <p:cNvSpPr/>
            <p:nvPr/>
          </p:nvSpPr>
          <p:spPr bwMode="auto">
            <a:xfrm>
              <a:off x="4773612" y="2895601"/>
              <a:ext cx="1917700" cy="1933575"/>
            </a:xfrm>
            <a:custGeom>
              <a:avLst/>
              <a:gdLst>
                <a:gd name="T0" fmla="*/ 384 w 718"/>
                <a:gd name="T1" fmla="*/ 710 h 724"/>
                <a:gd name="T2" fmla="*/ 364 w 718"/>
                <a:gd name="T3" fmla="*/ 658 h 724"/>
                <a:gd name="T4" fmla="*/ 318 w 718"/>
                <a:gd name="T5" fmla="*/ 562 h 724"/>
                <a:gd name="T6" fmla="*/ 331 w 718"/>
                <a:gd name="T7" fmla="*/ 480 h 724"/>
                <a:gd name="T8" fmla="*/ 288 w 718"/>
                <a:gd name="T9" fmla="*/ 389 h 724"/>
                <a:gd name="T10" fmla="*/ 267 w 718"/>
                <a:gd name="T11" fmla="*/ 334 h 724"/>
                <a:gd name="T12" fmla="*/ 233 w 718"/>
                <a:gd name="T13" fmla="*/ 318 h 724"/>
                <a:gd name="T14" fmla="*/ 167 w 718"/>
                <a:gd name="T15" fmla="*/ 328 h 724"/>
                <a:gd name="T16" fmla="*/ 93 w 718"/>
                <a:gd name="T17" fmla="*/ 333 h 724"/>
                <a:gd name="T18" fmla="*/ 43 w 718"/>
                <a:gd name="T19" fmla="*/ 291 h 724"/>
                <a:gd name="T20" fmla="*/ 10 w 718"/>
                <a:gd name="T21" fmla="*/ 241 h 724"/>
                <a:gd name="T22" fmla="*/ 21 w 718"/>
                <a:gd name="T23" fmla="*/ 199 h 724"/>
                <a:gd name="T24" fmla="*/ 19 w 718"/>
                <a:gd name="T25" fmla="*/ 172 h 724"/>
                <a:gd name="T26" fmla="*/ 52 w 718"/>
                <a:gd name="T27" fmla="*/ 114 h 724"/>
                <a:gd name="T28" fmla="*/ 95 w 718"/>
                <a:gd name="T29" fmla="*/ 71 h 724"/>
                <a:gd name="T30" fmla="*/ 132 w 718"/>
                <a:gd name="T31" fmla="*/ 22 h 724"/>
                <a:gd name="T32" fmla="*/ 207 w 718"/>
                <a:gd name="T33" fmla="*/ 10 h 724"/>
                <a:gd name="T34" fmla="*/ 302 w 718"/>
                <a:gd name="T35" fmla="*/ 3 h 724"/>
                <a:gd name="T36" fmla="*/ 304 w 718"/>
                <a:gd name="T37" fmla="*/ 46 h 724"/>
                <a:gd name="T38" fmla="*/ 347 w 718"/>
                <a:gd name="T39" fmla="*/ 57 h 724"/>
                <a:gd name="T40" fmla="*/ 396 w 718"/>
                <a:gd name="T41" fmla="*/ 68 h 724"/>
                <a:gd name="T42" fmla="*/ 443 w 718"/>
                <a:gd name="T43" fmla="*/ 57 h 724"/>
                <a:gd name="T44" fmla="*/ 509 w 718"/>
                <a:gd name="T45" fmla="*/ 63 h 724"/>
                <a:gd name="T46" fmla="*/ 540 w 718"/>
                <a:gd name="T47" fmla="*/ 120 h 724"/>
                <a:gd name="T48" fmla="*/ 577 w 718"/>
                <a:gd name="T49" fmla="*/ 199 h 724"/>
                <a:gd name="T50" fmla="*/ 646 w 718"/>
                <a:gd name="T51" fmla="*/ 260 h 724"/>
                <a:gd name="T52" fmla="*/ 716 w 718"/>
                <a:gd name="T53" fmla="*/ 292 h 724"/>
                <a:gd name="T54" fmla="*/ 659 w 718"/>
                <a:gd name="T55" fmla="*/ 351 h 724"/>
                <a:gd name="T56" fmla="*/ 606 w 718"/>
                <a:gd name="T57" fmla="*/ 413 h 724"/>
                <a:gd name="T58" fmla="*/ 605 w 718"/>
                <a:gd name="T59" fmla="*/ 454 h 724"/>
                <a:gd name="T60" fmla="*/ 625 w 718"/>
                <a:gd name="T61" fmla="*/ 501 h 724"/>
                <a:gd name="T62" fmla="*/ 596 w 718"/>
                <a:gd name="T63" fmla="*/ 539 h 724"/>
                <a:gd name="T64" fmla="*/ 566 w 718"/>
                <a:gd name="T65" fmla="*/ 583 h 724"/>
                <a:gd name="T66" fmla="*/ 568 w 718"/>
                <a:gd name="T67" fmla="*/ 608 h 724"/>
                <a:gd name="T68" fmla="*/ 530 w 718"/>
                <a:gd name="T69" fmla="*/ 639 h 724"/>
                <a:gd name="T70" fmla="*/ 519 w 718"/>
                <a:gd name="T71" fmla="*/ 680 h 724"/>
                <a:gd name="T72" fmla="*/ 470 w 718"/>
                <a:gd name="T73" fmla="*/ 713 h 724"/>
                <a:gd name="T74" fmla="*/ 401 w 718"/>
                <a:gd name="T75" fmla="*/ 724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8" h="724">
                  <a:moveTo>
                    <a:pt x="401" y="724"/>
                  </a:moveTo>
                  <a:cubicBezTo>
                    <a:pt x="396" y="721"/>
                    <a:pt x="388" y="712"/>
                    <a:pt x="384" y="710"/>
                  </a:cubicBezTo>
                  <a:cubicBezTo>
                    <a:pt x="380" y="708"/>
                    <a:pt x="378" y="689"/>
                    <a:pt x="378" y="683"/>
                  </a:cubicBezTo>
                  <a:cubicBezTo>
                    <a:pt x="378" y="677"/>
                    <a:pt x="371" y="664"/>
                    <a:pt x="364" y="658"/>
                  </a:cubicBezTo>
                  <a:cubicBezTo>
                    <a:pt x="358" y="651"/>
                    <a:pt x="351" y="635"/>
                    <a:pt x="346" y="618"/>
                  </a:cubicBezTo>
                  <a:cubicBezTo>
                    <a:pt x="340" y="602"/>
                    <a:pt x="329" y="571"/>
                    <a:pt x="318" y="562"/>
                  </a:cubicBezTo>
                  <a:cubicBezTo>
                    <a:pt x="307" y="554"/>
                    <a:pt x="312" y="536"/>
                    <a:pt x="312" y="520"/>
                  </a:cubicBezTo>
                  <a:cubicBezTo>
                    <a:pt x="312" y="503"/>
                    <a:pt x="339" y="494"/>
                    <a:pt x="331" y="480"/>
                  </a:cubicBezTo>
                  <a:cubicBezTo>
                    <a:pt x="323" y="467"/>
                    <a:pt x="330" y="444"/>
                    <a:pt x="321" y="435"/>
                  </a:cubicBezTo>
                  <a:cubicBezTo>
                    <a:pt x="312" y="426"/>
                    <a:pt x="289" y="399"/>
                    <a:pt x="288" y="389"/>
                  </a:cubicBezTo>
                  <a:cubicBezTo>
                    <a:pt x="286" y="380"/>
                    <a:pt x="274" y="357"/>
                    <a:pt x="280" y="348"/>
                  </a:cubicBezTo>
                  <a:cubicBezTo>
                    <a:pt x="286" y="339"/>
                    <a:pt x="270" y="334"/>
                    <a:pt x="267" y="334"/>
                  </a:cubicBezTo>
                  <a:cubicBezTo>
                    <a:pt x="265" y="334"/>
                    <a:pt x="251" y="332"/>
                    <a:pt x="248" y="332"/>
                  </a:cubicBezTo>
                  <a:cubicBezTo>
                    <a:pt x="246" y="332"/>
                    <a:pt x="245" y="321"/>
                    <a:pt x="233" y="318"/>
                  </a:cubicBezTo>
                  <a:cubicBezTo>
                    <a:pt x="221" y="316"/>
                    <a:pt x="205" y="313"/>
                    <a:pt x="194" y="318"/>
                  </a:cubicBezTo>
                  <a:cubicBezTo>
                    <a:pt x="182" y="322"/>
                    <a:pt x="189" y="328"/>
                    <a:pt x="167" y="328"/>
                  </a:cubicBezTo>
                  <a:cubicBezTo>
                    <a:pt x="146" y="328"/>
                    <a:pt x="126" y="322"/>
                    <a:pt x="115" y="330"/>
                  </a:cubicBezTo>
                  <a:cubicBezTo>
                    <a:pt x="105" y="337"/>
                    <a:pt x="103" y="342"/>
                    <a:pt x="93" y="333"/>
                  </a:cubicBezTo>
                  <a:cubicBezTo>
                    <a:pt x="84" y="324"/>
                    <a:pt x="72" y="319"/>
                    <a:pt x="57" y="309"/>
                  </a:cubicBezTo>
                  <a:cubicBezTo>
                    <a:pt x="43" y="299"/>
                    <a:pt x="46" y="301"/>
                    <a:pt x="43" y="291"/>
                  </a:cubicBezTo>
                  <a:cubicBezTo>
                    <a:pt x="41" y="282"/>
                    <a:pt x="57" y="288"/>
                    <a:pt x="28" y="269"/>
                  </a:cubicBezTo>
                  <a:cubicBezTo>
                    <a:pt x="0" y="250"/>
                    <a:pt x="6" y="248"/>
                    <a:pt x="10" y="241"/>
                  </a:cubicBezTo>
                  <a:cubicBezTo>
                    <a:pt x="14" y="233"/>
                    <a:pt x="11" y="221"/>
                    <a:pt x="19" y="214"/>
                  </a:cubicBezTo>
                  <a:cubicBezTo>
                    <a:pt x="27" y="208"/>
                    <a:pt x="29" y="200"/>
                    <a:pt x="21" y="199"/>
                  </a:cubicBezTo>
                  <a:cubicBezTo>
                    <a:pt x="14" y="197"/>
                    <a:pt x="17" y="183"/>
                    <a:pt x="20" y="181"/>
                  </a:cubicBezTo>
                  <a:cubicBezTo>
                    <a:pt x="22" y="180"/>
                    <a:pt x="27" y="179"/>
                    <a:pt x="19" y="172"/>
                  </a:cubicBezTo>
                  <a:cubicBezTo>
                    <a:pt x="12" y="166"/>
                    <a:pt x="13" y="158"/>
                    <a:pt x="21" y="152"/>
                  </a:cubicBezTo>
                  <a:cubicBezTo>
                    <a:pt x="29" y="146"/>
                    <a:pt x="48" y="121"/>
                    <a:pt x="52" y="114"/>
                  </a:cubicBezTo>
                  <a:cubicBezTo>
                    <a:pt x="55" y="108"/>
                    <a:pt x="68" y="102"/>
                    <a:pt x="75" y="97"/>
                  </a:cubicBezTo>
                  <a:cubicBezTo>
                    <a:pt x="82" y="92"/>
                    <a:pt x="94" y="87"/>
                    <a:pt x="95" y="71"/>
                  </a:cubicBezTo>
                  <a:cubicBezTo>
                    <a:pt x="95" y="56"/>
                    <a:pt x="100" y="51"/>
                    <a:pt x="107" y="44"/>
                  </a:cubicBezTo>
                  <a:cubicBezTo>
                    <a:pt x="115" y="38"/>
                    <a:pt x="133" y="34"/>
                    <a:pt x="132" y="22"/>
                  </a:cubicBezTo>
                  <a:cubicBezTo>
                    <a:pt x="131" y="10"/>
                    <a:pt x="144" y="20"/>
                    <a:pt x="161" y="20"/>
                  </a:cubicBezTo>
                  <a:cubicBezTo>
                    <a:pt x="178" y="20"/>
                    <a:pt x="197" y="17"/>
                    <a:pt x="207" y="10"/>
                  </a:cubicBezTo>
                  <a:cubicBezTo>
                    <a:pt x="217" y="4"/>
                    <a:pt x="256" y="5"/>
                    <a:pt x="265" y="3"/>
                  </a:cubicBezTo>
                  <a:cubicBezTo>
                    <a:pt x="273" y="1"/>
                    <a:pt x="304" y="0"/>
                    <a:pt x="302" y="3"/>
                  </a:cubicBezTo>
                  <a:cubicBezTo>
                    <a:pt x="301" y="6"/>
                    <a:pt x="302" y="6"/>
                    <a:pt x="302" y="18"/>
                  </a:cubicBezTo>
                  <a:cubicBezTo>
                    <a:pt x="302" y="30"/>
                    <a:pt x="297" y="45"/>
                    <a:pt x="304" y="46"/>
                  </a:cubicBezTo>
                  <a:cubicBezTo>
                    <a:pt x="310" y="47"/>
                    <a:pt x="311" y="42"/>
                    <a:pt x="328" y="47"/>
                  </a:cubicBezTo>
                  <a:cubicBezTo>
                    <a:pt x="346" y="52"/>
                    <a:pt x="338" y="52"/>
                    <a:pt x="347" y="57"/>
                  </a:cubicBezTo>
                  <a:cubicBezTo>
                    <a:pt x="355" y="62"/>
                    <a:pt x="368" y="72"/>
                    <a:pt x="374" y="71"/>
                  </a:cubicBezTo>
                  <a:cubicBezTo>
                    <a:pt x="380" y="70"/>
                    <a:pt x="397" y="76"/>
                    <a:pt x="396" y="68"/>
                  </a:cubicBezTo>
                  <a:cubicBezTo>
                    <a:pt x="396" y="60"/>
                    <a:pt x="395" y="51"/>
                    <a:pt x="405" y="50"/>
                  </a:cubicBezTo>
                  <a:cubicBezTo>
                    <a:pt x="415" y="49"/>
                    <a:pt x="425" y="47"/>
                    <a:pt x="443" y="57"/>
                  </a:cubicBezTo>
                  <a:cubicBezTo>
                    <a:pt x="462" y="67"/>
                    <a:pt x="478" y="71"/>
                    <a:pt x="487" y="70"/>
                  </a:cubicBezTo>
                  <a:cubicBezTo>
                    <a:pt x="496" y="69"/>
                    <a:pt x="502" y="65"/>
                    <a:pt x="509" y="63"/>
                  </a:cubicBezTo>
                  <a:cubicBezTo>
                    <a:pt x="517" y="61"/>
                    <a:pt x="507" y="65"/>
                    <a:pt x="524" y="87"/>
                  </a:cubicBezTo>
                  <a:cubicBezTo>
                    <a:pt x="541" y="108"/>
                    <a:pt x="528" y="100"/>
                    <a:pt x="540" y="120"/>
                  </a:cubicBezTo>
                  <a:cubicBezTo>
                    <a:pt x="552" y="140"/>
                    <a:pt x="560" y="150"/>
                    <a:pt x="563" y="163"/>
                  </a:cubicBezTo>
                  <a:cubicBezTo>
                    <a:pt x="566" y="175"/>
                    <a:pt x="563" y="188"/>
                    <a:pt x="577" y="199"/>
                  </a:cubicBezTo>
                  <a:cubicBezTo>
                    <a:pt x="592" y="210"/>
                    <a:pt x="597" y="226"/>
                    <a:pt x="615" y="235"/>
                  </a:cubicBezTo>
                  <a:cubicBezTo>
                    <a:pt x="633" y="244"/>
                    <a:pt x="603" y="255"/>
                    <a:pt x="646" y="260"/>
                  </a:cubicBezTo>
                  <a:cubicBezTo>
                    <a:pt x="689" y="266"/>
                    <a:pt x="718" y="259"/>
                    <a:pt x="718" y="259"/>
                  </a:cubicBezTo>
                  <a:cubicBezTo>
                    <a:pt x="716" y="292"/>
                    <a:pt x="716" y="292"/>
                    <a:pt x="716" y="292"/>
                  </a:cubicBezTo>
                  <a:cubicBezTo>
                    <a:pt x="716" y="292"/>
                    <a:pt x="704" y="312"/>
                    <a:pt x="694" y="322"/>
                  </a:cubicBezTo>
                  <a:cubicBezTo>
                    <a:pt x="684" y="332"/>
                    <a:pt x="673" y="341"/>
                    <a:pt x="659" y="351"/>
                  </a:cubicBezTo>
                  <a:cubicBezTo>
                    <a:pt x="645" y="361"/>
                    <a:pt x="634" y="372"/>
                    <a:pt x="628" y="385"/>
                  </a:cubicBezTo>
                  <a:cubicBezTo>
                    <a:pt x="622" y="398"/>
                    <a:pt x="608" y="406"/>
                    <a:pt x="606" y="413"/>
                  </a:cubicBezTo>
                  <a:cubicBezTo>
                    <a:pt x="604" y="420"/>
                    <a:pt x="596" y="422"/>
                    <a:pt x="596" y="430"/>
                  </a:cubicBezTo>
                  <a:cubicBezTo>
                    <a:pt x="597" y="438"/>
                    <a:pt x="601" y="451"/>
                    <a:pt x="605" y="454"/>
                  </a:cubicBezTo>
                  <a:cubicBezTo>
                    <a:pt x="610" y="457"/>
                    <a:pt x="628" y="474"/>
                    <a:pt x="622" y="474"/>
                  </a:cubicBezTo>
                  <a:cubicBezTo>
                    <a:pt x="617" y="474"/>
                    <a:pt x="625" y="501"/>
                    <a:pt x="625" y="501"/>
                  </a:cubicBezTo>
                  <a:cubicBezTo>
                    <a:pt x="625" y="501"/>
                    <a:pt x="633" y="525"/>
                    <a:pt x="625" y="527"/>
                  </a:cubicBezTo>
                  <a:cubicBezTo>
                    <a:pt x="617" y="529"/>
                    <a:pt x="607" y="537"/>
                    <a:pt x="596" y="539"/>
                  </a:cubicBezTo>
                  <a:cubicBezTo>
                    <a:pt x="585" y="541"/>
                    <a:pt x="565" y="555"/>
                    <a:pt x="565" y="561"/>
                  </a:cubicBezTo>
                  <a:cubicBezTo>
                    <a:pt x="565" y="568"/>
                    <a:pt x="566" y="583"/>
                    <a:pt x="566" y="583"/>
                  </a:cubicBezTo>
                  <a:cubicBezTo>
                    <a:pt x="566" y="583"/>
                    <a:pt x="569" y="580"/>
                    <a:pt x="569" y="587"/>
                  </a:cubicBezTo>
                  <a:cubicBezTo>
                    <a:pt x="569" y="593"/>
                    <a:pt x="571" y="602"/>
                    <a:pt x="568" y="608"/>
                  </a:cubicBezTo>
                  <a:cubicBezTo>
                    <a:pt x="565" y="614"/>
                    <a:pt x="558" y="621"/>
                    <a:pt x="550" y="623"/>
                  </a:cubicBezTo>
                  <a:cubicBezTo>
                    <a:pt x="543" y="625"/>
                    <a:pt x="528" y="635"/>
                    <a:pt x="530" y="639"/>
                  </a:cubicBezTo>
                  <a:cubicBezTo>
                    <a:pt x="533" y="643"/>
                    <a:pt x="551" y="644"/>
                    <a:pt x="541" y="650"/>
                  </a:cubicBezTo>
                  <a:cubicBezTo>
                    <a:pt x="531" y="656"/>
                    <a:pt x="523" y="671"/>
                    <a:pt x="519" y="680"/>
                  </a:cubicBezTo>
                  <a:cubicBezTo>
                    <a:pt x="514" y="689"/>
                    <a:pt x="517" y="686"/>
                    <a:pt x="500" y="698"/>
                  </a:cubicBezTo>
                  <a:cubicBezTo>
                    <a:pt x="483" y="710"/>
                    <a:pt x="497" y="711"/>
                    <a:pt x="470" y="713"/>
                  </a:cubicBezTo>
                  <a:cubicBezTo>
                    <a:pt x="442" y="716"/>
                    <a:pt x="423" y="720"/>
                    <a:pt x="419" y="721"/>
                  </a:cubicBezTo>
                  <a:cubicBezTo>
                    <a:pt x="415" y="723"/>
                    <a:pt x="401" y="724"/>
                    <a:pt x="401" y="7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4" name="Freeform 140"/>
            <p:cNvSpPr/>
            <p:nvPr/>
          </p:nvSpPr>
          <p:spPr bwMode="auto">
            <a:xfrm>
              <a:off x="6515100" y="4186238"/>
              <a:ext cx="212725" cy="382588"/>
            </a:xfrm>
            <a:custGeom>
              <a:avLst/>
              <a:gdLst>
                <a:gd name="T0" fmla="*/ 63 w 80"/>
                <a:gd name="T1" fmla="*/ 2 h 143"/>
                <a:gd name="T2" fmla="*/ 62 w 80"/>
                <a:gd name="T3" fmla="*/ 13 h 143"/>
                <a:gd name="T4" fmla="*/ 52 w 80"/>
                <a:gd name="T5" fmla="*/ 22 h 143"/>
                <a:gd name="T6" fmla="*/ 35 w 80"/>
                <a:gd name="T7" fmla="*/ 38 h 143"/>
                <a:gd name="T8" fmla="*/ 13 w 80"/>
                <a:gd name="T9" fmla="*/ 55 h 143"/>
                <a:gd name="T10" fmla="*/ 9 w 80"/>
                <a:gd name="T11" fmla="*/ 75 h 143"/>
                <a:gd name="T12" fmla="*/ 9 w 80"/>
                <a:gd name="T13" fmla="*/ 97 h 143"/>
                <a:gd name="T14" fmla="*/ 12 w 80"/>
                <a:gd name="T15" fmla="*/ 119 h 143"/>
                <a:gd name="T16" fmla="*/ 25 w 80"/>
                <a:gd name="T17" fmla="*/ 143 h 143"/>
                <a:gd name="T18" fmla="*/ 56 w 80"/>
                <a:gd name="T19" fmla="*/ 118 h 143"/>
                <a:gd name="T20" fmla="*/ 64 w 80"/>
                <a:gd name="T21" fmla="*/ 63 h 143"/>
                <a:gd name="T22" fmla="*/ 78 w 80"/>
                <a:gd name="T23" fmla="*/ 35 h 143"/>
                <a:gd name="T24" fmla="*/ 63 w 80"/>
                <a:gd name="T25"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43">
                  <a:moveTo>
                    <a:pt x="63" y="2"/>
                  </a:moveTo>
                  <a:cubicBezTo>
                    <a:pt x="64" y="0"/>
                    <a:pt x="64" y="11"/>
                    <a:pt x="62" y="13"/>
                  </a:cubicBezTo>
                  <a:cubicBezTo>
                    <a:pt x="59" y="16"/>
                    <a:pt x="58" y="17"/>
                    <a:pt x="52" y="22"/>
                  </a:cubicBezTo>
                  <a:cubicBezTo>
                    <a:pt x="46" y="27"/>
                    <a:pt x="49" y="34"/>
                    <a:pt x="35" y="38"/>
                  </a:cubicBezTo>
                  <a:cubicBezTo>
                    <a:pt x="21" y="42"/>
                    <a:pt x="17" y="47"/>
                    <a:pt x="13" y="55"/>
                  </a:cubicBezTo>
                  <a:cubicBezTo>
                    <a:pt x="10" y="63"/>
                    <a:pt x="9" y="65"/>
                    <a:pt x="9" y="75"/>
                  </a:cubicBezTo>
                  <a:cubicBezTo>
                    <a:pt x="10" y="84"/>
                    <a:pt x="18" y="85"/>
                    <a:pt x="9" y="97"/>
                  </a:cubicBezTo>
                  <a:cubicBezTo>
                    <a:pt x="0" y="109"/>
                    <a:pt x="11" y="114"/>
                    <a:pt x="12" y="119"/>
                  </a:cubicBezTo>
                  <a:cubicBezTo>
                    <a:pt x="13" y="125"/>
                    <a:pt x="13" y="142"/>
                    <a:pt x="25" y="143"/>
                  </a:cubicBezTo>
                  <a:cubicBezTo>
                    <a:pt x="37" y="143"/>
                    <a:pt x="56" y="131"/>
                    <a:pt x="56" y="118"/>
                  </a:cubicBezTo>
                  <a:cubicBezTo>
                    <a:pt x="56" y="105"/>
                    <a:pt x="60" y="74"/>
                    <a:pt x="64" y="63"/>
                  </a:cubicBezTo>
                  <a:cubicBezTo>
                    <a:pt x="69" y="52"/>
                    <a:pt x="80" y="49"/>
                    <a:pt x="78" y="35"/>
                  </a:cubicBezTo>
                  <a:cubicBezTo>
                    <a:pt x="76" y="21"/>
                    <a:pt x="63" y="4"/>
                    <a:pt x="6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5" name="Freeform 141"/>
            <p:cNvSpPr/>
            <p:nvPr/>
          </p:nvSpPr>
          <p:spPr bwMode="auto">
            <a:xfrm>
              <a:off x="5048250" y="1098551"/>
              <a:ext cx="4883150" cy="2771775"/>
            </a:xfrm>
            <a:custGeom>
              <a:avLst/>
              <a:gdLst>
                <a:gd name="T0" fmla="*/ 430 w 1828"/>
                <a:gd name="T1" fmla="*/ 679 h 1038"/>
                <a:gd name="T2" fmla="*/ 320 w 1828"/>
                <a:gd name="T3" fmla="*/ 638 h 1038"/>
                <a:gd name="T4" fmla="*/ 221 w 1828"/>
                <a:gd name="T5" fmla="*/ 574 h 1038"/>
                <a:gd name="T6" fmla="*/ 240 w 1828"/>
                <a:gd name="T7" fmla="*/ 677 h 1038"/>
                <a:gd name="T8" fmla="*/ 169 w 1828"/>
                <a:gd name="T9" fmla="*/ 589 h 1038"/>
                <a:gd name="T10" fmla="*/ 44 w 1828"/>
                <a:gd name="T11" fmla="*/ 683 h 1038"/>
                <a:gd name="T12" fmla="*/ 74 w 1828"/>
                <a:gd name="T13" fmla="*/ 548 h 1038"/>
                <a:gd name="T14" fmla="*/ 108 w 1828"/>
                <a:gd name="T15" fmla="*/ 497 h 1038"/>
                <a:gd name="T16" fmla="*/ 181 w 1828"/>
                <a:gd name="T17" fmla="*/ 386 h 1038"/>
                <a:gd name="T18" fmla="*/ 197 w 1828"/>
                <a:gd name="T19" fmla="*/ 437 h 1038"/>
                <a:gd name="T20" fmla="*/ 319 w 1828"/>
                <a:gd name="T21" fmla="*/ 385 h 1038"/>
                <a:gd name="T22" fmla="*/ 365 w 1828"/>
                <a:gd name="T23" fmla="*/ 342 h 1038"/>
                <a:gd name="T24" fmla="*/ 298 w 1828"/>
                <a:gd name="T25" fmla="*/ 288 h 1038"/>
                <a:gd name="T26" fmla="*/ 269 w 1828"/>
                <a:gd name="T27" fmla="*/ 321 h 1038"/>
                <a:gd name="T28" fmla="*/ 191 w 1828"/>
                <a:gd name="T29" fmla="*/ 357 h 1038"/>
                <a:gd name="T30" fmla="*/ 147 w 1828"/>
                <a:gd name="T31" fmla="*/ 330 h 1038"/>
                <a:gd name="T32" fmla="*/ 240 w 1828"/>
                <a:gd name="T33" fmla="*/ 182 h 1038"/>
                <a:gd name="T34" fmla="*/ 300 w 1828"/>
                <a:gd name="T35" fmla="*/ 137 h 1038"/>
                <a:gd name="T36" fmla="*/ 466 w 1828"/>
                <a:gd name="T37" fmla="*/ 199 h 1038"/>
                <a:gd name="T38" fmla="*/ 414 w 1828"/>
                <a:gd name="T39" fmla="*/ 229 h 1038"/>
                <a:gd name="T40" fmla="*/ 462 w 1828"/>
                <a:gd name="T41" fmla="*/ 229 h 1038"/>
                <a:gd name="T42" fmla="*/ 517 w 1828"/>
                <a:gd name="T43" fmla="*/ 193 h 1038"/>
                <a:gd name="T44" fmla="*/ 622 w 1828"/>
                <a:gd name="T45" fmla="*/ 165 h 1038"/>
                <a:gd name="T46" fmla="*/ 714 w 1828"/>
                <a:gd name="T47" fmla="*/ 163 h 1038"/>
                <a:gd name="T48" fmla="*/ 736 w 1828"/>
                <a:gd name="T49" fmla="*/ 94 h 1038"/>
                <a:gd name="T50" fmla="*/ 755 w 1828"/>
                <a:gd name="T51" fmla="*/ 184 h 1038"/>
                <a:gd name="T52" fmla="*/ 763 w 1828"/>
                <a:gd name="T53" fmla="*/ 137 h 1038"/>
                <a:gd name="T54" fmla="*/ 781 w 1828"/>
                <a:gd name="T55" fmla="*/ 123 h 1038"/>
                <a:gd name="T56" fmla="*/ 830 w 1828"/>
                <a:gd name="T57" fmla="*/ 105 h 1038"/>
                <a:gd name="T58" fmla="*/ 935 w 1828"/>
                <a:gd name="T59" fmla="*/ 30 h 1038"/>
                <a:gd name="T60" fmla="*/ 1062 w 1828"/>
                <a:gd name="T61" fmla="*/ 20 h 1038"/>
                <a:gd name="T62" fmla="*/ 1098 w 1828"/>
                <a:gd name="T63" fmla="*/ 77 h 1038"/>
                <a:gd name="T64" fmla="*/ 1243 w 1828"/>
                <a:gd name="T65" fmla="*/ 88 h 1038"/>
                <a:gd name="T66" fmla="*/ 1344 w 1828"/>
                <a:gd name="T67" fmla="*/ 115 h 1038"/>
                <a:gd name="T68" fmla="*/ 1466 w 1828"/>
                <a:gd name="T69" fmla="*/ 128 h 1038"/>
                <a:gd name="T70" fmla="*/ 1636 w 1828"/>
                <a:gd name="T71" fmla="*/ 158 h 1038"/>
                <a:gd name="T72" fmla="*/ 1812 w 1828"/>
                <a:gd name="T73" fmla="*/ 229 h 1038"/>
                <a:gd name="T74" fmla="*/ 1741 w 1828"/>
                <a:gd name="T75" fmla="*/ 215 h 1038"/>
                <a:gd name="T76" fmla="*/ 1753 w 1828"/>
                <a:gd name="T77" fmla="*/ 285 h 1038"/>
                <a:gd name="T78" fmla="*/ 1622 w 1828"/>
                <a:gd name="T79" fmla="*/ 344 h 1038"/>
                <a:gd name="T80" fmla="*/ 1628 w 1828"/>
                <a:gd name="T81" fmla="*/ 427 h 1038"/>
                <a:gd name="T82" fmla="*/ 1566 w 1828"/>
                <a:gd name="T83" fmla="*/ 392 h 1038"/>
                <a:gd name="T84" fmla="*/ 1604 w 1828"/>
                <a:gd name="T85" fmla="*/ 303 h 1038"/>
                <a:gd name="T86" fmla="*/ 1546 w 1828"/>
                <a:gd name="T87" fmla="*/ 344 h 1038"/>
                <a:gd name="T88" fmla="*/ 1424 w 1828"/>
                <a:gd name="T89" fmla="*/ 367 h 1038"/>
                <a:gd name="T90" fmla="*/ 1448 w 1828"/>
                <a:gd name="T91" fmla="*/ 480 h 1038"/>
                <a:gd name="T92" fmla="*/ 1371 w 1828"/>
                <a:gd name="T93" fmla="*/ 624 h 1038"/>
                <a:gd name="T94" fmla="*/ 1334 w 1828"/>
                <a:gd name="T95" fmla="*/ 660 h 1038"/>
                <a:gd name="T96" fmla="*/ 1300 w 1828"/>
                <a:gd name="T97" fmla="*/ 661 h 1038"/>
                <a:gd name="T98" fmla="*/ 1280 w 1828"/>
                <a:gd name="T99" fmla="*/ 830 h 1038"/>
                <a:gd name="T100" fmla="*/ 1192 w 1828"/>
                <a:gd name="T101" fmla="*/ 965 h 1038"/>
                <a:gd name="T102" fmla="*/ 1177 w 1828"/>
                <a:gd name="T103" fmla="*/ 1027 h 1038"/>
                <a:gd name="T104" fmla="*/ 1044 w 1828"/>
                <a:gd name="T105" fmla="*/ 849 h 1038"/>
                <a:gd name="T106" fmla="*/ 902 w 1828"/>
                <a:gd name="T107" fmla="*/ 969 h 1038"/>
                <a:gd name="T108" fmla="*/ 782 w 1828"/>
                <a:gd name="T109" fmla="*/ 820 h 1038"/>
                <a:gd name="T110" fmla="*/ 608 w 1828"/>
                <a:gd name="T111" fmla="*/ 774 h 1038"/>
                <a:gd name="T112" fmla="*/ 661 w 1828"/>
                <a:gd name="T113" fmla="*/ 797 h 1038"/>
                <a:gd name="T114" fmla="*/ 633 w 1828"/>
                <a:gd name="T115" fmla="*/ 887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8" h="1038">
                  <a:moveTo>
                    <a:pt x="541" y="926"/>
                  </a:moveTo>
                  <a:cubicBezTo>
                    <a:pt x="521" y="908"/>
                    <a:pt x="526" y="906"/>
                    <a:pt x="517" y="886"/>
                  </a:cubicBezTo>
                  <a:cubicBezTo>
                    <a:pt x="509" y="866"/>
                    <a:pt x="505" y="870"/>
                    <a:pt x="499" y="853"/>
                  </a:cubicBezTo>
                  <a:cubicBezTo>
                    <a:pt x="493" y="837"/>
                    <a:pt x="481" y="821"/>
                    <a:pt x="472" y="810"/>
                  </a:cubicBezTo>
                  <a:cubicBezTo>
                    <a:pt x="462" y="799"/>
                    <a:pt x="452" y="786"/>
                    <a:pt x="452" y="786"/>
                  </a:cubicBezTo>
                  <a:cubicBezTo>
                    <a:pt x="433" y="766"/>
                    <a:pt x="433" y="766"/>
                    <a:pt x="433" y="766"/>
                  </a:cubicBezTo>
                  <a:cubicBezTo>
                    <a:pt x="433" y="766"/>
                    <a:pt x="423" y="765"/>
                    <a:pt x="423" y="755"/>
                  </a:cubicBezTo>
                  <a:cubicBezTo>
                    <a:pt x="423" y="745"/>
                    <a:pt x="426" y="730"/>
                    <a:pt x="426" y="730"/>
                  </a:cubicBezTo>
                  <a:cubicBezTo>
                    <a:pt x="426" y="730"/>
                    <a:pt x="440" y="714"/>
                    <a:pt x="446" y="708"/>
                  </a:cubicBezTo>
                  <a:cubicBezTo>
                    <a:pt x="452" y="702"/>
                    <a:pt x="456" y="693"/>
                    <a:pt x="451" y="688"/>
                  </a:cubicBezTo>
                  <a:cubicBezTo>
                    <a:pt x="446" y="683"/>
                    <a:pt x="442" y="679"/>
                    <a:pt x="442" y="679"/>
                  </a:cubicBezTo>
                  <a:cubicBezTo>
                    <a:pt x="442" y="679"/>
                    <a:pt x="435" y="679"/>
                    <a:pt x="430" y="679"/>
                  </a:cubicBezTo>
                  <a:cubicBezTo>
                    <a:pt x="425" y="679"/>
                    <a:pt x="404" y="680"/>
                    <a:pt x="404" y="680"/>
                  </a:cubicBezTo>
                  <a:cubicBezTo>
                    <a:pt x="404" y="680"/>
                    <a:pt x="395" y="672"/>
                    <a:pt x="392" y="672"/>
                  </a:cubicBezTo>
                  <a:cubicBezTo>
                    <a:pt x="388" y="672"/>
                    <a:pt x="387" y="677"/>
                    <a:pt x="382" y="677"/>
                  </a:cubicBezTo>
                  <a:cubicBezTo>
                    <a:pt x="377" y="677"/>
                    <a:pt x="378" y="676"/>
                    <a:pt x="372" y="676"/>
                  </a:cubicBezTo>
                  <a:cubicBezTo>
                    <a:pt x="366" y="676"/>
                    <a:pt x="366" y="678"/>
                    <a:pt x="362" y="675"/>
                  </a:cubicBezTo>
                  <a:cubicBezTo>
                    <a:pt x="359" y="672"/>
                    <a:pt x="349" y="662"/>
                    <a:pt x="349" y="662"/>
                  </a:cubicBezTo>
                  <a:cubicBezTo>
                    <a:pt x="350" y="651"/>
                    <a:pt x="350" y="651"/>
                    <a:pt x="350" y="651"/>
                  </a:cubicBezTo>
                  <a:cubicBezTo>
                    <a:pt x="350" y="651"/>
                    <a:pt x="348" y="644"/>
                    <a:pt x="351" y="641"/>
                  </a:cubicBezTo>
                  <a:cubicBezTo>
                    <a:pt x="353" y="638"/>
                    <a:pt x="354" y="634"/>
                    <a:pt x="354" y="634"/>
                  </a:cubicBezTo>
                  <a:cubicBezTo>
                    <a:pt x="350" y="629"/>
                    <a:pt x="349" y="625"/>
                    <a:pt x="344" y="628"/>
                  </a:cubicBezTo>
                  <a:cubicBezTo>
                    <a:pt x="339" y="631"/>
                    <a:pt x="339" y="632"/>
                    <a:pt x="334" y="632"/>
                  </a:cubicBezTo>
                  <a:cubicBezTo>
                    <a:pt x="330" y="632"/>
                    <a:pt x="316" y="632"/>
                    <a:pt x="320" y="638"/>
                  </a:cubicBezTo>
                  <a:cubicBezTo>
                    <a:pt x="324" y="644"/>
                    <a:pt x="329" y="651"/>
                    <a:pt x="329" y="651"/>
                  </a:cubicBezTo>
                  <a:cubicBezTo>
                    <a:pt x="329" y="651"/>
                    <a:pt x="341" y="658"/>
                    <a:pt x="332" y="665"/>
                  </a:cubicBezTo>
                  <a:cubicBezTo>
                    <a:pt x="323" y="671"/>
                    <a:pt x="326" y="669"/>
                    <a:pt x="323" y="675"/>
                  </a:cubicBezTo>
                  <a:cubicBezTo>
                    <a:pt x="321" y="682"/>
                    <a:pt x="311" y="677"/>
                    <a:pt x="307" y="675"/>
                  </a:cubicBezTo>
                  <a:cubicBezTo>
                    <a:pt x="304" y="674"/>
                    <a:pt x="302" y="665"/>
                    <a:pt x="301" y="661"/>
                  </a:cubicBezTo>
                  <a:cubicBezTo>
                    <a:pt x="300" y="658"/>
                    <a:pt x="295" y="661"/>
                    <a:pt x="289" y="657"/>
                  </a:cubicBezTo>
                  <a:cubicBezTo>
                    <a:pt x="283" y="652"/>
                    <a:pt x="278" y="646"/>
                    <a:pt x="284" y="643"/>
                  </a:cubicBezTo>
                  <a:cubicBezTo>
                    <a:pt x="291" y="641"/>
                    <a:pt x="296" y="637"/>
                    <a:pt x="285" y="629"/>
                  </a:cubicBezTo>
                  <a:cubicBezTo>
                    <a:pt x="274" y="621"/>
                    <a:pt x="277" y="613"/>
                    <a:pt x="278" y="610"/>
                  </a:cubicBezTo>
                  <a:cubicBezTo>
                    <a:pt x="280" y="606"/>
                    <a:pt x="283" y="610"/>
                    <a:pt x="266" y="603"/>
                  </a:cubicBezTo>
                  <a:cubicBezTo>
                    <a:pt x="250" y="596"/>
                    <a:pt x="255" y="596"/>
                    <a:pt x="248" y="589"/>
                  </a:cubicBezTo>
                  <a:cubicBezTo>
                    <a:pt x="240" y="581"/>
                    <a:pt x="225" y="574"/>
                    <a:pt x="221" y="574"/>
                  </a:cubicBezTo>
                  <a:cubicBezTo>
                    <a:pt x="217" y="574"/>
                    <a:pt x="214" y="577"/>
                    <a:pt x="218" y="585"/>
                  </a:cubicBezTo>
                  <a:cubicBezTo>
                    <a:pt x="221" y="592"/>
                    <a:pt x="217" y="592"/>
                    <a:pt x="236" y="606"/>
                  </a:cubicBezTo>
                  <a:cubicBezTo>
                    <a:pt x="255" y="619"/>
                    <a:pt x="256" y="612"/>
                    <a:pt x="257" y="616"/>
                  </a:cubicBezTo>
                  <a:cubicBezTo>
                    <a:pt x="259" y="619"/>
                    <a:pt x="268" y="622"/>
                    <a:pt x="273" y="628"/>
                  </a:cubicBezTo>
                  <a:cubicBezTo>
                    <a:pt x="277" y="635"/>
                    <a:pt x="277" y="639"/>
                    <a:pt x="277" y="639"/>
                  </a:cubicBezTo>
                  <a:cubicBezTo>
                    <a:pt x="277" y="639"/>
                    <a:pt x="268" y="639"/>
                    <a:pt x="266" y="639"/>
                  </a:cubicBezTo>
                  <a:cubicBezTo>
                    <a:pt x="264" y="638"/>
                    <a:pt x="262" y="643"/>
                    <a:pt x="262" y="643"/>
                  </a:cubicBezTo>
                  <a:cubicBezTo>
                    <a:pt x="262" y="643"/>
                    <a:pt x="267" y="649"/>
                    <a:pt x="263" y="651"/>
                  </a:cubicBezTo>
                  <a:cubicBezTo>
                    <a:pt x="258" y="653"/>
                    <a:pt x="257" y="660"/>
                    <a:pt x="252" y="660"/>
                  </a:cubicBezTo>
                  <a:cubicBezTo>
                    <a:pt x="247" y="660"/>
                    <a:pt x="253" y="664"/>
                    <a:pt x="247" y="667"/>
                  </a:cubicBezTo>
                  <a:cubicBezTo>
                    <a:pt x="240" y="670"/>
                    <a:pt x="245" y="671"/>
                    <a:pt x="243" y="673"/>
                  </a:cubicBezTo>
                  <a:cubicBezTo>
                    <a:pt x="242" y="675"/>
                    <a:pt x="242" y="678"/>
                    <a:pt x="240" y="677"/>
                  </a:cubicBezTo>
                  <a:cubicBezTo>
                    <a:pt x="238" y="677"/>
                    <a:pt x="237" y="679"/>
                    <a:pt x="225" y="671"/>
                  </a:cubicBezTo>
                  <a:cubicBezTo>
                    <a:pt x="213" y="662"/>
                    <a:pt x="213" y="662"/>
                    <a:pt x="213" y="662"/>
                  </a:cubicBezTo>
                  <a:cubicBezTo>
                    <a:pt x="213" y="662"/>
                    <a:pt x="207" y="654"/>
                    <a:pt x="219" y="657"/>
                  </a:cubicBezTo>
                  <a:cubicBezTo>
                    <a:pt x="231" y="661"/>
                    <a:pt x="236" y="663"/>
                    <a:pt x="240" y="660"/>
                  </a:cubicBezTo>
                  <a:cubicBezTo>
                    <a:pt x="244" y="657"/>
                    <a:pt x="244" y="657"/>
                    <a:pt x="244" y="653"/>
                  </a:cubicBezTo>
                  <a:cubicBezTo>
                    <a:pt x="244" y="650"/>
                    <a:pt x="246" y="650"/>
                    <a:pt x="243" y="646"/>
                  </a:cubicBezTo>
                  <a:cubicBezTo>
                    <a:pt x="240" y="641"/>
                    <a:pt x="251" y="636"/>
                    <a:pt x="241" y="632"/>
                  </a:cubicBezTo>
                  <a:cubicBezTo>
                    <a:pt x="232" y="628"/>
                    <a:pt x="228" y="627"/>
                    <a:pt x="223" y="622"/>
                  </a:cubicBezTo>
                  <a:cubicBezTo>
                    <a:pt x="218" y="617"/>
                    <a:pt x="223" y="621"/>
                    <a:pt x="211" y="611"/>
                  </a:cubicBezTo>
                  <a:cubicBezTo>
                    <a:pt x="198" y="601"/>
                    <a:pt x="198" y="602"/>
                    <a:pt x="195" y="598"/>
                  </a:cubicBezTo>
                  <a:cubicBezTo>
                    <a:pt x="192" y="594"/>
                    <a:pt x="188" y="581"/>
                    <a:pt x="186" y="581"/>
                  </a:cubicBezTo>
                  <a:cubicBezTo>
                    <a:pt x="185" y="581"/>
                    <a:pt x="178" y="585"/>
                    <a:pt x="169" y="589"/>
                  </a:cubicBezTo>
                  <a:cubicBezTo>
                    <a:pt x="160" y="593"/>
                    <a:pt x="165" y="600"/>
                    <a:pt x="158" y="599"/>
                  </a:cubicBezTo>
                  <a:cubicBezTo>
                    <a:pt x="150" y="597"/>
                    <a:pt x="153" y="598"/>
                    <a:pt x="145" y="597"/>
                  </a:cubicBezTo>
                  <a:cubicBezTo>
                    <a:pt x="138" y="596"/>
                    <a:pt x="131" y="596"/>
                    <a:pt x="130" y="597"/>
                  </a:cubicBezTo>
                  <a:cubicBezTo>
                    <a:pt x="128" y="598"/>
                    <a:pt x="128" y="606"/>
                    <a:pt x="128" y="606"/>
                  </a:cubicBezTo>
                  <a:cubicBezTo>
                    <a:pt x="128" y="606"/>
                    <a:pt x="128" y="606"/>
                    <a:pt x="123" y="613"/>
                  </a:cubicBezTo>
                  <a:cubicBezTo>
                    <a:pt x="117" y="619"/>
                    <a:pt x="112" y="617"/>
                    <a:pt x="108" y="622"/>
                  </a:cubicBezTo>
                  <a:cubicBezTo>
                    <a:pt x="103" y="628"/>
                    <a:pt x="96" y="630"/>
                    <a:pt x="96" y="637"/>
                  </a:cubicBezTo>
                  <a:cubicBezTo>
                    <a:pt x="96" y="644"/>
                    <a:pt x="98" y="641"/>
                    <a:pt x="90" y="655"/>
                  </a:cubicBezTo>
                  <a:cubicBezTo>
                    <a:pt x="82" y="670"/>
                    <a:pt x="85" y="675"/>
                    <a:pt x="79" y="675"/>
                  </a:cubicBezTo>
                  <a:cubicBezTo>
                    <a:pt x="73" y="676"/>
                    <a:pt x="68" y="677"/>
                    <a:pt x="65" y="678"/>
                  </a:cubicBezTo>
                  <a:cubicBezTo>
                    <a:pt x="61" y="679"/>
                    <a:pt x="52" y="680"/>
                    <a:pt x="52" y="680"/>
                  </a:cubicBezTo>
                  <a:cubicBezTo>
                    <a:pt x="52" y="680"/>
                    <a:pt x="47" y="687"/>
                    <a:pt x="44" y="683"/>
                  </a:cubicBezTo>
                  <a:cubicBezTo>
                    <a:pt x="41" y="679"/>
                    <a:pt x="42" y="671"/>
                    <a:pt x="40" y="675"/>
                  </a:cubicBezTo>
                  <a:cubicBezTo>
                    <a:pt x="37" y="678"/>
                    <a:pt x="41" y="695"/>
                    <a:pt x="39" y="695"/>
                  </a:cubicBezTo>
                  <a:cubicBezTo>
                    <a:pt x="37" y="695"/>
                    <a:pt x="33" y="695"/>
                    <a:pt x="31" y="694"/>
                  </a:cubicBezTo>
                  <a:cubicBezTo>
                    <a:pt x="30" y="694"/>
                    <a:pt x="30" y="679"/>
                    <a:pt x="27" y="680"/>
                  </a:cubicBezTo>
                  <a:cubicBezTo>
                    <a:pt x="25" y="681"/>
                    <a:pt x="24" y="680"/>
                    <a:pt x="14" y="676"/>
                  </a:cubicBezTo>
                  <a:cubicBezTo>
                    <a:pt x="5" y="672"/>
                    <a:pt x="5" y="671"/>
                    <a:pt x="3" y="670"/>
                  </a:cubicBezTo>
                  <a:cubicBezTo>
                    <a:pt x="0" y="669"/>
                    <a:pt x="10" y="638"/>
                    <a:pt x="7" y="618"/>
                  </a:cubicBezTo>
                  <a:cubicBezTo>
                    <a:pt x="4" y="599"/>
                    <a:pt x="5" y="601"/>
                    <a:pt x="10" y="595"/>
                  </a:cubicBezTo>
                  <a:cubicBezTo>
                    <a:pt x="14" y="588"/>
                    <a:pt x="18" y="589"/>
                    <a:pt x="46" y="593"/>
                  </a:cubicBezTo>
                  <a:cubicBezTo>
                    <a:pt x="73" y="598"/>
                    <a:pt x="82" y="590"/>
                    <a:pt x="81" y="585"/>
                  </a:cubicBezTo>
                  <a:cubicBezTo>
                    <a:pt x="80" y="581"/>
                    <a:pt x="83" y="555"/>
                    <a:pt x="83" y="555"/>
                  </a:cubicBezTo>
                  <a:cubicBezTo>
                    <a:pt x="83" y="555"/>
                    <a:pt x="75" y="551"/>
                    <a:pt x="74" y="548"/>
                  </a:cubicBezTo>
                  <a:cubicBezTo>
                    <a:pt x="73" y="545"/>
                    <a:pt x="74" y="541"/>
                    <a:pt x="70" y="541"/>
                  </a:cubicBezTo>
                  <a:cubicBezTo>
                    <a:pt x="67" y="541"/>
                    <a:pt x="57" y="538"/>
                    <a:pt x="55" y="535"/>
                  </a:cubicBezTo>
                  <a:cubicBezTo>
                    <a:pt x="54" y="533"/>
                    <a:pt x="51" y="524"/>
                    <a:pt x="51" y="524"/>
                  </a:cubicBezTo>
                  <a:cubicBezTo>
                    <a:pt x="51" y="524"/>
                    <a:pt x="56" y="524"/>
                    <a:pt x="56" y="523"/>
                  </a:cubicBezTo>
                  <a:cubicBezTo>
                    <a:pt x="57" y="521"/>
                    <a:pt x="58" y="523"/>
                    <a:pt x="65" y="522"/>
                  </a:cubicBezTo>
                  <a:cubicBezTo>
                    <a:pt x="71" y="520"/>
                    <a:pt x="80" y="521"/>
                    <a:pt x="80" y="521"/>
                  </a:cubicBezTo>
                  <a:cubicBezTo>
                    <a:pt x="76" y="513"/>
                    <a:pt x="76" y="513"/>
                    <a:pt x="76" y="513"/>
                  </a:cubicBezTo>
                  <a:cubicBezTo>
                    <a:pt x="76" y="513"/>
                    <a:pt x="74" y="505"/>
                    <a:pt x="81" y="507"/>
                  </a:cubicBezTo>
                  <a:cubicBezTo>
                    <a:pt x="88" y="508"/>
                    <a:pt x="97" y="514"/>
                    <a:pt x="98" y="513"/>
                  </a:cubicBezTo>
                  <a:cubicBezTo>
                    <a:pt x="98" y="512"/>
                    <a:pt x="98" y="505"/>
                    <a:pt x="99" y="504"/>
                  </a:cubicBezTo>
                  <a:cubicBezTo>
                    <a:pt x="100" y="502"/>
                    <a:pt x="103" y="498"/>
                    <a:pt x="103" y="498"/>
                  </a:cubicBezTo>
                  <a:cubicBezTo>
                    <a:pt x="103" y="498"/>
                    <a:pt x="104" y="496"/>
                    <a:pt x="108" y="497"/>
                  </a:cubicBezTo>
                  <a:cubicBezTo>
                    <a:pt x="113" y="498"/>
                    <a:pt x="114" y="489"/>
                    <a:pt x="114" y="489"/>
                  </a:cubicBezTo>
                  <a:cubicBezTo>
                    <a:pt x="114" y="489"/>
                    <a:pt x="121" y="482"/>
                    <a:pt x="125" y="483"/>
                  </a:cubicBezTo>
                  <a:cubicBezTo>
                    <a:pt x="129" y="484"/>
                    <a:pt x="137" y="480"/>
                    <a:pt x="136" y="476"/>
                  </a:cubicBezTo>
                  <a:cubicBezTo>
                    <a:pt x="135" y="472"/>
                    <a:pt x="145" y="458"/>
                    <a:pt x="145" y="458"/>
                  </a:cubicBezTo>
                  <a:cubicBezTo>
                    <a:pt x="145" y="458"/>
                    <a:pt x="145" y="453"/>
                    <a:pt x="148" y="452"/>
                  </a:cubicBezTo>
                  <a:cubicBezTo>
                    <a:pt x="151" y="452"/>
                    <a:pt x="158" y="454"/>
                    <a:pt x="159" y="451"/>
                  </a:cubicBezTo>
                  <a:cubicBezTo>
                    <a:pt x="161" y="449"/>
                    <a:pt x="163" y="440"/>
                    <a:pt x="163" y="443"/>
                  </a:cubicBezTo>
                  <a:cubicBezTo>
                    <a:pt x="164" y="446"/>
                    <a:pt x="176" y="443"/>
                    <a:pt x="176" y="443"/>
                  </a:cubicBezTo>
                  <a:cubicBezTo>
                    <a:pt x="176" y="443"/>
                    <a:pt x="176" y="433"/>
                    <a:pt x="176" y="432"/>
                  </a:cubicBezTo>
                  <a:cubicBezTo>
                    <a:pt x="176" y="430"/>
                    <a:pt x="176" y="409"/>
                    <a:pt x="174" y="407"/>
                  </a:cubicBezTo>
                  <a:cubicBezTo>
                    <a:pt x="172" y="405"/>
                    <a:pt x="169" y="400"/>
                    <a:pt x="171" y="398"/>
                  </a:cubicBezTo>
                  <a:cubicBezTo>
                    <a:pt x="174" y="396"/>
                    <a:pt x="180" y="389"/>
                    <a:pt x="181" y="386"/>
                  </a:cubicBezTo>
                  <a:cubicBezTo>
                    <a:pt x="181" y="384"/>
                    <a:pt x="180" y="384"/>
                    <a:pt x="183" y="382"/>
                  </a:cubicBezTo>
                  <a:cubicBezTo>
                    <a:pt x="186" y="380"/>
                    <a:pt x="201" y="382"/>
                    <a:pt x="199" y="383"/>
                  </a:cubicBezTo>
                  <a:cubicBezTo>
                    <a:pt x="197" y="385"/>
                    <a:pt x="195" y="382"/>
                    <a:pt x="195" y="388"/>
                  </a:cubicBezTo>
                  <a:cubicBezTo>
                    <a:pt x="195" y="394"/>
                    <a:pt x="198" y="394"/>
                    <a:pt x="199" y="397"/>
                  </a:cubicBezTo>
                  <a:cubicBezTo>
                    <a:pt x="200" y="399"/>
                    <a:pt x="208" y="405"/>
                    <a:pt x="207" y="407"/>
                  </a:cubicBezTo>
                  <a:cubicBezTo>
                    <a:pt x="206" y="408"/>
                    <a:pt x="206" y="411"/>
                    <a:pt x="208" y="413"/>
                  </a:cubicBezTo>
                  <a:cubicBezTo>
                    <a:pt x="210" y="415"/>
                    <a:pt x="217" y="419"/>
                    <a:pt x="216" y="421"/>
                  </a:cubicBezTo>
                  <a:cubicBezTo>
                    <a:pt x="215" y="422"/>
                    <a:pt x="214" y="422"/>
                    <a:pt x="210" y="423"/>
                  </a:cubicBezTo>
                  <a:cubicBezTo>
                    <a:pt x="206" y="423"/>
                    <a:pt x="202" y="421"/>
                    <a:pt x="197" y="421"/>
                  </a:cubicBezTo>
                  <a:cubicBezTo>
                    <a:pt x="192" y="422"/>
                    <a:pt x="190" y="427"/>
                    <a:pt x="190" y="427"/>
                  </a:cubicBezTo>
                  <a:cubicBezTo>
                    <a:pt x="194" y="435"/>
                    <a:pt x="194" y="435"/>
                    <a:pt x="194" y="435"/>
                  </a:cubicBezTo>
                  <a:cubicBezTo>
                    <a:pt x="194" y="435"/>
                    <a:pt x="192" y="434"/>
                    <a:pt x="197" y="437"/>
                  </a:cubicBezTo>
                  <a:cubicBezTo>
                    <a:pt x="202" y="439"/>
                    <a:pt x="195" y="438"/>
                    <a:pt x="205" y="437"/>
                  </a:cubicBezTo>
                  <a:cubicBezTo>
                    <a:pt x="215" y="437"/>
                    <a:pt x="216" y="429"/>
                    <a:pt x="220" y="431"/>
                  </a:cubicBezTo>
                  <a:cubicBezTo>
                    <a:pt x="224" y="433"/>
                    <a:pt x="223" y="437"/>
                    <a:pt x="223" y="437"/>
                  </a:cubicBezTo>
                  <a:cubicBezTo>
                    <a:pt x="223" y="437"/>
                    <a:pt x="244" y="438"/>
                    <a:pt x="248" y="436"/>
                  </a:cubicBezTo>
                  <a:cubicBezTo>
                    <a:pt x="252" y="434"/>
                    <a:pt x="252" y="429"/>
                    <a:pt x="259" y="428"/>
                  </a:cubicBezTo>
                  <a:cubicBezTo>
                    <a:pt x="266" y="428"/>
                    <a:pt x="273" y="423"/>
                    <a:pt x="276" y="429"/>
                  </a:cubicBezTo>
                  <a:cubicBezTo>
                    <a:pt x="279" y="434"/>
                    <a:pt x="277" y="434"/>
                    <a:pt x="282" y="433"/>
                  </a:cubicBezTo>
                  <a:cubicBezTo>
                    <a:pt x="287" y="433"/>
                    <a:pt x="294" y="415"/>
                    <a:pt x="295" y="412"/>
                  </a:cubicBezTo>
                  <a:cubicBezTo>
                    <a:pt x="295" y="410"/>
                    <a:pt x="285" y="414"/>
                    <a:pt x="293" y="403"/>
                  </a:cubicBezTo>
                  <a:cubicBezTo>
                    <a:pt x="300" y="393"/>
                    <a:pt x="302" y="387"/>
                    <a:pt x="304" y="386"/>
                  </a:cubicBezTo>
                  <a:cubicBezTo>
                    <a:pt x="305" y="384"/>
                    <a:pt x="288" y="371"/>
                    <a:pt x="299" y="375"/>
                  </a:cubicBezTo>
                  <a:cubicBezTo>
                    <a:pt x="310" y="379"/>
                    <a:pt x="316" y="385"/>
                    <a:pt x="319" y="385"/>
                  </a:cubicBezTo>
                  <a:cubicBezTo>
                    <a:pt x="322" y="386"/>
                    <a:pt x="333" y="390"/>
                    <a:pt x="331" y="388"/>
                  </a:cubicBezTo>
                  <a:cubicBezTo>
                    <a:pt x="329" y="386"/>
                    <a:pt x="321" y="382"/>
                    <a:pt x="323" y="379"/>
                  </a:cubicBezTo>
                  <a:cubicBezTo>
                    <a:pt x="325" y="376"/>
                    <a:pt x="330" y="376"/>
                    <a:pt x="323" y="373"/>
                  </a:cubicBezTo>
                  <a:cubicBezTo>
                    <a:pt x="316" y="370"/>
                    <a:pt x="315" y="367"/>
                    <a:pt x="311" y="370"/>
                  </a:cubicBezTo>
                  <a:cubicBezTo>
                    <a:pt x="308" y="373"/>
                    <a:pt x="308" y="372"/>
                    <a:pt x="306" y="368"/>
                  </a:cubicBezTo>
                  <a:cubicBezTo>
                    <a:pt x="305" y="364"/>
                    <a:pt x="306" y="364"/>
                    <a:pt x="307" y="361"/>
                  </a:cubicBezTo>
                  <a:cubicBezTo>
                    <a:pt x="308" y="358"/>
                    <a:pt x="313" y="357"/>
                    <a:pt x="316" y="357"/>
                  </a:cubicBezTo>
                  <a:cubicBezTo>
                    <a:pt x="319" y="356"/>
                    <a:pt x="321" y="355"/>
                    <a:pt x="319" y="353"/>
                  </a:cubicBezTo>
                  <a:cubicBezTo>
                    <a:pt x="317" y="350"/>
                    <a:pt x="311" y="350"/>
                    <a:pt x="316" y="346"/>
                  </a:cubicBezTo>
                  <a:cubicBezTo>
                    <a:pt x="321" y="343"/>
                    <a:pt x="319" y="342"/>
                    <a:pt x="327" y="343"/>
                  </a:cubicBezTo>
                  <a:cubicBezTo>
                    <a:pt x="335" y="344"/>
                    <a:pt x="333" y="346"/>
                    <a:pt x="343" y="345"/>
                  </a:cubicBezTo>
                  <a:cubicBezTo>
                    <a:pt x="352" y="343"/>
                    <a:pt x="364" y="343"/>
                    <a:pt x="365" y="342"/>
                  </a:cubicBezTo>
                  <a:cubicBezTo>
                    <a:pt x="366" y="341"/>
                    <a:pt x="366" y="333"/>
                    <a:pt x="366" y="333"/>
                  </a:cubicBezTo>
                  <a:cubicBezTo>
                    <a:pt x="369" y="333"/>
                    <a:pt x="369" y="333"/>
                    <a:pt x="369" y="333"/>
                  </a:cubicBezTo>
                  <a:cubicBezTo>
                    <a:pt x="369" y="333"/>
                    <a:pt x="360" y="330"/>
                    <a:pt x="356" y="330"/>
                  </a:cubicBezTo>
                  <a:cubicBezTo>
                    <a:pt x="352" y="329"/>
                    <a:pt x="353" y="325"/>
                    <a:pt x="342" y="329"/>
                  </a:cubicBezTo>
                  <a:cubicBezTo>
                    <a:pt x="331" y="334"/>
                    <a:pt x="324" y="339"/>
                    <a:pt x="321" y="339"/>
                  </a:cubicBezTo>
                  <a:cubicBezTo>
                    <a:pt x="318" y="339"/>
                    <a:pt x="306" y="337"/>
                    <a:pt x="306" y="337"/>
                  </a:cubicBezTo>
                  <a:cubicBezTo>
                    <a:pt x="301" y="329"/>
                    <a:pt x="301" y="329"/>
                    <a:pt x="301" y="329"/>
                  </a:cubicBezTo>
                  <a:cubicBezTo>
                    <a:pt x="301" y="329"/>
                    <a:pt x="298" y="325"/>
                    <a:pt x="297" y="322"/>
                  </a:cubicBezTo>
                  <a:cubicBezTo>
                    <a:pt x="296" y="320"/>
                    <a:pt x="296" y="318"/>
                    <a:pt x="295" y="313"/>
                  </a:cubicBezTo>
                  <a:cubicBezTo>
                    <a:pt x="294" y="309"/>
                    <a:pt x="294" y="303"/>
                    <a:pt x="294" y="303"/>
                  </a:cubicBezTo>
                  <a:cubicBezTo>
                    <a:pt x="294" y="303"/>
                    <a:pt x="293" y="299"/>
                    <a:pt x="293" y="296"/>
                  </a:cubicBezTo>
                  <a:cubicBezTo>
                    <a:pt x="293" y="293"/>
                    <a:pt x="297" y="290"/>
                    <a:pt x="298" y="288"/>
                  </a:cubicBezTo>
                  <a:cubicBezTo>
                    <a:pt x="298" y="286"/>
                    <a:pt x="304" y="268"/>
                    <a:pt x="308" y="264"/>
                  </a:cubicBezTo>
                  <a:cubicBezTo>
                    <a:pt x="311" y="259"/>
                    <a:pt x="328" y="246"/>
                    <a:pt x="328" y="242"/>
                  </a:cubicBezTo>
                  <a:cubicBezTo>
                    <a:pt x="329" y="239"/>
                    <a:pt x="334" y="222"/>
                    <a:pt x="334" y="222"/>
                  </a:cubicBezTo>
                  <a:cubicBezTo>
                    <a:pt x="334" y="222"/>
                    <a:pt x="328" y="217"/>
                    <a:pt x="324" y="215"/>
                  </a:cubicBezTo>
                  <a:cubicBezTo>
                    <a:pt x="320" y="212"/>
                    <a:pt x="324" y="217"/>
                    <a:pt x="315" y="219"/>
                  </a:cubicBezTo>
                  <a:cubicBezTo>
                    <a:pt x="307" y="222"/>
                    <a:pt x="302" y="224"/>
                    <a:pt x="299" y="229"/>
                  </a:cubicBezTo>
                  <a:cubicBezTo>
                    <a:pt x="296" y="235"/>
                    <a:pt x="296" y="245"/>
                    <a:pt x="293" y="249"/>
                  </a:cubicBezTo>
                  <a:cubicBezTo>
                    <a:pt x="290" y="252"/>
                    <a:pt x="291" y="258"/>
                    <a:pt x="287" y="262"/>
                  </a:cubicBezTo>
                  <a:cubicBezTo>
                    <a:pt x="282" y="267"/>
                    <a:pt x="282" y="268"/>
                    <a:pt x="276" y="274"/>
                  </a:cubicBezTo>
                  <a:cubicBezTo>
                    <a:pt x="270" y="280"/>
                    <a:pt x="265" y="291"/>
                    <a:pt x="264" y="292"/>
                  </a:cubicBezTo>
                  <a:cubicBezTo>
                    <a:pt x="264" y="294"/>
                    <a:pt x="263" y="298"/>
                    <a:pt x="263" y="306"/>
                  </a:cubicBezTo>
                  <a:cubicBezTo>
                    <a:pt x="264" y="313"/>
                    <a:pt x="265" y="316"/>
                    <a:pt x="269" y="321"/>
                  </a:cubicBezTo>
                  <a:cubicBezTo>
                    <a:pt x="272" y="325"/>
                    <a:pt x="281" y="338"/>
                    <a:pt x="273" y="347"/>
                  </a:cubicBezTo>
                  <a:cubicBezTo>
                    <a:pt x="266" y="357"/>
                    <a:pt x="258" y="350"/>
                    <a:pt x="258" y="365"/>
                  </a:cubicBezTo>
                  <a:cubicBezTo>
                    <a:pt x="259" y="381"/>
                    <a:pt x="256" y="390"/>
                    <a:pt x="254" y="394"/>
                  </a:cubicBezTo>
                  <a:cubicBezTo>
                    <a:pt x="251" y="397"/>
                    <a:pt x="237" y="408"/>
                    <a:pt x="237" y="409"/>
                  </a:cubicBezTo>
                  <a:cubicBezTo>
                    <a:pt x="237" y="410"/>
                    <a:pt x="239" y="414"/>
                    <a:pt x="232" y="414"/>
                  </a:cubicBezTo>
                  <a:cubicBezTo>
                    <a:pt x="226" y="414"/>
                    <a:pt x="224" y="414"/>
                    <a:pt x="222" y="414"/>
                  </a:cubicBezTo>
                  <a:cubicBezTo>
                    <a:pt x="221" y="413"/>
                    <a:pt x="218" y="409"/>
                    <a:pt x="217" y="404"/>
                  </a:cubicBezTo>
                  <a:cubicBezTo>
                    <a:pt x="216" y="399"/>
                    <a:pt x="215" y="397"/>
                    <a:pt x="213" y="391"/>
                  </a:cubicBezTo>
                  <a:cubicBezTo>
                    <a:pt x="211" y="386"/>
                    <a:pt x="211" y="383"/>
                    <a:pt x="209" y="378"/>
                  </a:cubicBezTo>
                  <a:cubicBezTo>
                    <a:pt x="207" y="373"/>
                    <a:pt x="209" y="365"/>
                    <a:pt x="206" y="363"/>
                  </a:cubicBezTo>
                  <a:cubicBezTo>
                    <a:pt x="204" y="361"/>
                    <a:pt x="201" y="350"/>
                    <a:pt x="201" y="350"/>
                  </a:cubicBezTo>
                  <a:cubicBezTo>
                    <a:pt x="201" y="350"/>
                    <a:pt x="195" y="355"/>
                    <a:pt x="191" y="357"/>
                  </a:cubicBezTo>
                  <a:cubicBezTo>
                    <a:pt x="188" y="358"/>
                    <a:pt x="190" y="361"/>
                    <a:pt x="187" y="362"/>
                  </a:cubicBezTo>
                  <a:cubicBezTo>
                    <a:pt x="183" y="362"/>
                    <a:pt x="183" y="363"/>
                    <a:pt x="179" y="368"/>
                  </a:cubicBezTo>
                  <a:cubicBezTo>
                    <a:pt x="175" y="372"/>
                    <a:pt x="172" y="373"/>
                    <a:pt x="169" y="374"/>
                  </a:cubicBezTo>
                  <a:cubicBezTo>
                    <a:pt x="167" y="374"/>
                    <a:pt x="166" y="378"/>
                    <a:pt x="162" y="375"/>
                  </a:cubicBezTo>
                  <a:cubicBezTo>
                    <a:pt x="159" y="372"/>
                    <a:pt x="159" y="371"/>
                    <a:pt x="157" y="369"/>
                  </a:cubicBezTo>
                  <a:cubicBezTo>
                    <a:pt x="156" y="367"/>
                    <a:pt x="149" y="363"/>
                    <a:pt x="149" y="363"/>
                  </a:cubicBezTo>
                  <a:cubicBezTo>
                    <a:pt x="149" y="363"/>
                    <a:pt x="148" y="366"/>
                    <a:pt x="149" y="359"/>
                  </a:cubicBezTo>
                  <a:cubicBezTo>
                    <a:pt x="149" y="353"/>
                    <a:pt x="150" y="350"/>
                    <a:pt x="151" y="346"/>
                  </a:cubicBezTo>
                  <a:cubicBezTo>
                    <a:pt x="153" y="343"/>
                    <a:pt x="153" y="343"/>
                    <a:pt x="153" y="343"/>
                  </a:cubicBezTo>
                  <a:cubicBezTo>
                    <a:pt x="153" y="343"/>
                    <a:pt x="152" y="343"/>
                    <a:pt x="153" y="339"/>
                  </a:cubicBezTo>
                  <a:cubicBezTo>
                    <a:pt x="155" y="335"/>
                    <a:pt x="151" y="334"/>
                    <a:pt x="149" y="332"/>
                  </a:cubicBezTo>
                  <a:cubicBezTo>
                    <a:pt x="147" y="330"/>
                    <a:pt x="146" y="335"/>
                    <a:pt x="147" y="330"/>
                  </a:cubicBezTo>
                  <a:cubicBezTo>
                    <a:pt x="148" y="326"/>
                    <a:pt x="147" y="299"/>
                    <a:pt x="147" y="299"/>
                  </a:cubicBezTo>
                  <a:cubicBezTo>
                    <a:pt x="147" y="299"/>
                    <a:pt x="154" y="296"/>
                    <a:pt x="153" y="294"/>
                  </a:cubicBezTo>
                  <a:cubicBezTo>
                    <a:pt x="153" y="292"/>
                    <a:pt x="160" y="286"/>
                    <a:pt x="160" y="286"/>
                  </a:cubicBezTo>
                  <a:cubicBezTo>
                    <a:pt x="160" y="286"/>
                    <a:pt x="166" y="285"/>
                    <a:pt x="168" y="281"/>
                  </a:cubicBezTo>
                  <a:cubicBezTo>
                    <a:pt x="171" y="277"/>
                    <a:pt x="173" y="271"/>
                    <a:pt x="179" y="268"/>
                  </a:cubicBezTo>
                  <a:cubicBezTo>
                    <a:pt x="184" y="265"/>
                    <a:pt x="186" y="263"/>
                    <a:pt x="187" y="261"/>
                  </a:cubicBezTo>
                  <a:cubicBezTo>
                    <a:pt x="188" y="260"/>
                    <a:pt x="185" y="266"/>
                    <a:pt x="189" y="257"/>
                  </a:cubicBezTo>
                  <a:cubicBezTo>
                    <a:pt x="193" y="249"/>
                    <a:pt x="208" y="239"/>
                    <a:pt x="211" y="232"/>
                  </a:cubicBezTo>
                  <a:cubicBezTo>
                    <a:pt x="215" y="225"/>
                    <a:pt x="219" y="213"/>
                    <a:pt x="219" y="213"/>
                  </a:cubicBezTo>
                  <a:cubicBezTo>
                    <a:pt x="219" y="213"/>
                    <a:pt x="215" y="208"/>
                    <a:pt x="220" y="202"/>
                  </a:cubicBezTo>
                  <a:cubicBezTo>
                    <a:pt x="224" y="196"/>
                    <a:pt x="230" y="194"/>
                    <a:pt x="233" y="191"/>
                  </a:cubicBezTo>
                  <a:cubicBezTo>
                    <a:pt x="237" y="188"/>
                    <a:pt x="241" y="183"/>
                    <a:pt x="240" y="182"/>
                  </a:cubicBezTo>
                  <a:cubicBezTo>
                    <a:pt x="238" y="182"/>
                    <a:pt x="242" y="183"/>
                    <a:pt x="242" y="181"/>
                  </a:cubicBezTo>
                  <a:cubicBezTo>
                    <a:pt x="243" y="178"/>
                    <a:pt x="246" y="174"/>
                    <a:pt x="246" y="174"/>
                  </a:cubicBezTo>
                  <a:cubicBezTo>
                    <a:pt x="239" y="173"/>
                    <a:pt x="241" y="174"/>
                    <a:pt x="237" y="176"/>
                  </a:cubicBezTo>
                  <a:cubicBezTo>
                    <a:pt x="233" y="177"/>
                    <a:pt x="235" y="175"/>
                    <a:pt x="233" y="173"/>
                  </a:cubicBezTo>
                  <a:cubicBezTo>
                    <a:pt x="231" y="171"/>
                    <a:pt x="231" y="171"/>
                    <a:pt x="232" y="170"/>
                  </a:cubicBezTo>
                  <a:cubicBezTo>
                    <a:pt x="233" y="168"/>
                    <a:pt x="236" y="166"/>
                    <a:pt x="236" y="166"/>
                  </a:cubicBezTo>
                  <a:cubicBezTo>
                    <a:pt x="236" y="166"/>
                    <a:pt x="238" y="170"/>
                    <a:pt x="243" y="165"/>
                  </a:cubicBezTo>
                  <a:cubicBezTo>
                    <a:pt x="249" y="160"/>
                    <a:pt x="258" y="155"/>
                    <a:pt x="258" y="155"/>
                  </a:cubicBezTo>
                  <a:cubicBezTo>
                    <a:pt x="272" y="144"/>
                    <a:pt x="272" y="144"/>
                    <a:pt x="272" y="144"/>
                  </a:cubicBezTo>
                  <a:cubicBezTo>
                    <a:pt x="272" y="144"/>
                    <a:pt x="284" y="140"/>
                    <a:pt x="286" y="140"/>
                  </a:cubicBezTo>
                  <a:cubicBezTo>
                    <a:pt x="288" y="141"/>
                    <a:pt x="290" y="141"/>
                    <a:pt x="291" y="141"/>
                  </a:cubicBezTo>
                  <a:cubicBezTo>
                    <a:pt x="292" y="141"/>
                    <a:pt x="296" y="141"/>
                    <a:pt x="300" y="137"/>
                  </a:cubicBezTo>
                  <a:cubicBezTo>
                    <a:pt x="303" y="134"/>
                    <a:pt x="301" y="131"/>
                    <a:pt x="306" y="130"/>
                  </a:cubicBezTo>
                  <a:cubicBezTo>
                    <a:pt x="311" y="129"/>
                    <a:pt x="315" y="130"/>
                    <a:pt x="318" y="127"/>
                  </a:cubicBezTo>
                  <a:cubicBezTo>
                    <a:pt x="321" y="123"/>
                    <a:pt x="356" y="127"/>
                    <a:pt x="356" y="127"/>
                  </a:cubicBezTo>
                  <a:cubicBezTo>
                    <a:pt x="356" y="127"/>
                    <a:pt x="371" y="131"/>
                    <a:pt x="373" y="134"/>
                  </a:cubicBezTo>
                  <a:cubicBezTo>
                    <a:pt x="375" y="137"/>
                    <a:pt x="382" y="139"/>
                    <a:pt x="379" y="143"/>
                  </a:cubicBezTo>
                  <a:cubicBezTo>
                    <a:pt x="375" y="146"/>
                    <a:pt x="379" y="151"/>
                    <a:pt x="381" y="152"/>
                  </a:cubicBezTo>
                  <a:cubicBezTo>
                    <a:pt x="383" y="153"/>
                    <a:pt x="383" y="144"/>
                    <a:pt x="387" y="145"/>
                  </a:cubicBezTo>
                  <a:cubicBezTo>
                    <a:pt x="390" y="146"/>
                    <a:pt x="392" y="151"/>
                    <a:pt x="395" y="152"/>
                  </a:cubicBezTo>
                  <a:cubicBezTo>
                    <a:pt x="398" y="153"/>
                    <a:pt x="412" y="154"/>
                    <a:pt x="414" y="155"/>
                  </a:cubicBezTo>
                  <a:cubicBezTo>
                    <a:pt x="416" y="157"/>
                    <a:pt x="419" y="159"/>
                    <a:pt x="425" y="162"/>
                  </a:cubicBezTo>
                  <a:cubicBezTo>
                    <a:pt x="430" y="165"/>
                    <a:pt x="468" y="180"/>
                    <a:pt x="469" y="182"/>
                  </a:cubicBezTo>
                  <a:cubicBezTo>
                    <a:pt x="470" y="184"/>
                    <a:pt x="466" y="199"/>
                    <a:pt x="466" y="199"/>
                  </a:cubicBezTo>
                  <a:cubicBezTo>
                    <a:pt x="466" y="199"/>
                    <a:pt x="467" y="204"/>
                    <a:pt x="462" y="205"/>
                  </a:cubicBezTo>
                  <a:cubicBezTo>
                    <a:pt x="457" y="205"/>
                    <a:pt x="462" y="204"/>
                    <a:pt x="454" y="205"/>
                  </a:cubicBezTo>
                  <a:cubicBezTo>
                    <a:pt x="446" y="206"/>
                    <a:pt x="447" y="210"/>
                    <a:pt x="441" y="208"/>
                  </a:cubicBezTo>
                  <a:cubicBezTo>
                    <a:pt x="436" y="206"/>
                    <a:pt x="437" y="206"/>
                    <a:pt x="433" y="203"/>
                  </a:cubicBezTo>
                  <a:cubicBezTo>
                    <a:pt x="429" y="201"/>
                    <a:pt x="425" y="197"/>
                    <a:pt x="421" y="199"/>
                  </a:cubicBezTo>
                  <a:cubicBezTo>
                    <a:pt x="417" y="202"/>
                    <a:pt x="419" y="206"/>
                    <a:pt x="412" y="202"/>
                  </a:cubicBezTo>
                  <a:cubicBezTo>
                    <a:pt x="405" y="197"/>
                    <a:pt x="401" y="196"/>
                    <a:pt x="401" y="196"/>
                  </a:cubicBezTo>
                  <a:cubicBezTo>
                    <a:pt x="401" y="196"/>
                    <a:pt x="398" y="198"/>
                    <a:pt x="398" y="199"/>
                  </a:cubicBezTo>
                  <a:cubicBezTo>
                    <a:pt x="399" y="201"/>
                    <a:pt x="401" y="198"/>
                    <a:pt x="406" y="204"/>
                  </a:cubicBezTo>
                  <a:cubicBezTo>
                    <a:pt x="410" y="209"/>
                    <a:pt x="417" y="213"/>
                    <a:pt x="416" y="216"/>
                  </a:cubicBezTo>
                  <a:cubicBezTo>
                    <a:pt x="416" y="219"/>
                    <a:pt x="419" y="220"/>
                    <a:pt x="416" y="223"/>
                  </a:cubicBezTo>
                  <a:cubicBezTo>
                    <a:pt x="414" y="225"/>
                    <a:pt x="414" y="229"/>
                    <a:pt x="414" y="229"/>
                  </a:cubicBezTo>
                  <a:cubicBezTo>
                    <a:pt x="414" y="229"/>
                    <a:pt x="418" y="234"/>
                    <a:pt x="417" y="236"/>
                  </a:cubicBezTo>
                  <a:cubicBezTo>
                    <a:pt x="416" y="238"/>
                    <a:pt x="416" y="243"/>
                    <a:pt x="416" y="245"/>
                  </a:cubicBezTo>
                  <a:cubicBezTo>
                    <a:pt x="416" y="246"/>
                    <a:pt x="419" y="251"/>
                    <a:pt x="419" y="251"/>
                  </a:cubicBezTo>
                  <a:cubicBezTo>
                    <a:pt x="419" y="251"/>
                    <a:pt x="423" y="248"/>
                    <a:pt x="428" y="253"/>
                  </a:cubicBezTo>
                  <a:cubicBezTo>
                    <a:pt x="433" y="257"/>
                    <a:pt x="440" y="257"/>
                    <a:pt x="440" y="257"/>
                  </a:cubicBezTo>
                  <a:cubicBezTo>
                    <a:pt x="440" y="251"/>
                    <a:pt x="440" y="251"/>
                    <a:pt x="440" y="251"/>
                  </a:cubicBezTo>
                  <a:cubicBezTo>
                    <a:pt x="440" y="251"/>
                    <a:pt x="438" y="250"/>
                    <a:pt x="436" y="246"/>
                  </a:cubicBezTo>
                  <a:cubicBezTo>
                    <a:pt x="433" y="243"/>
                    <a:pt x="430" y="238"/>
                    <a:pt x="430" y="237"/>
                  </a:cubicBezTo>
                  <a:cubicBezTo>
                    <a:pt x="429" y="235"/>
                    <a:pt x="429" y="230"/>
                    <a:pt x="430" y="230"/>
                  </a:cubicBezTo>
                  <a:cubicBezTo>
                    <a:pt x="432" y="230"/>
                    <a:pt x="435" y="231"/>
                    <a:pt x="441" y="234"/>
                  </a:cubicBezTo>
                  <a:cubicBezTo>
                    <a:pt x="447" y="236"/>
                    <a:pt x="459" y="245"/>
                    <a:pt x="462" y="240"/>
                  </a:cubicBezTo>
                  <a:cubicBezTo>
                    <a:pt x="465" y="235"/>
                    <a:pt x="464" y="234"/>
                    <a:pt x="462" y="229"/>
                  </a:cubicBezTo>
                  <a:cubicBezTo>
                    <a:pt x="460" y="224"/>
                    <a:pt x="457" y="227"/>
                    <a:pt x="459" y="221"/>
                  </a:cubicBezTo>
                  <a:cubicBezTo>
                    <a:pt x="462" y="215"/>
                    <a:pt x="456" y="220"/>
                    <a:pt x="468" y="210"/>
                  </a:cubicBezTo>
                  <a:cubicBezTo>
                    <a:pt x="480" y="200"/>
                    <a:pt x="490" y="203"/>
                    <a:pt x="492" y="203"/>
                  </a:cubicBezTo>
                  <a:cubicBezTo>
                    <a:pt x="494" y="203"/>
                    <a:pt x="502" y="198"/>
                    <a:pt x="501" y="196"/>
                  </a:cubicBezTo>
                  <a:cubicBezTo>
                    <a:pt x="500" y="195"/>
                    <a:pt x="502" y="192"/>
                    <a:pt x="500" y="187"/>
                  </a:cubicBezTo>
                  <a:cubicBezTo>
                    <a:pt x="497" y="182"/>
                    <a:pt x="492" y="172"/>
                    <a:pt x="492" y="172"/>
                  </a:cubicBezTo>
                  <a:cubicBezTo>
                    <a:pt x="492" y="172"/>
                    <a:pt x="487" y="163"/>
                    <a:pt x="490" y="163"/>
                  </a:cubicBezTo>
                  <a:cubicBezTo>
                    <a:pt x="493" y="164"/>
                    <a:pt x="496" y="166"/>
                    <a:pt x="505" y="170"/>
                  </a:cubicBezTo>
                  <a:cubicBezTo>
                    <a:pt x="515" y="174"/>
                    <a:pt x="519" y="175"/>
                    <a:pt x="521" y="176"/>
                  </a:cubicBezTo>
                  <a:cubicBezTo>
                    <a:pt x="523" y="177"/>
                    <a:pt x="525" y="181"/>
                    <a:pt x="521" y="181"/>
                  </a:cubicBezTo>
                  <a:cubicBezTo>
                    <a:pt x="516" y="181"/>
                    <a:pt x="513" y="184"/>
                    <a:pt x="512" y="186"/>
                  </a:cubicBezTo>
                  <a:cubicBezTo>
                    <a:pt x="511" y="188"/>
                    <a:pt x="517" y="193"/>
                    <a:pt x="517" y="193"/>
                  </a:cubicBezTo>
                  <a:cubicBezTo>
                    <a:pt x="517" y="193"/>
                    <a:pt x="526" y="193"/>
                    <a:pt x="528" y="193"/>
                  </a:cubicBezTo>
                  <a:cubicBezTo>
                    <a:pt x="530" y="193"/>
                    <a:pt x="530" y="186"/>
                    <a:pt x="530" y="182"/>
                  </a:cubicBezTo>
                  <a:cubicBezTo>
                    <a:pt x="530" y="179"/>
                    <a:pt x="544" y="181"/>
                    <a:pt x="546" y="180"/>
                  </a:cubicBezTo>
                  <a:cubicBezTo>
                    <a:pt x="548" y="178"/>
                    <a:pt x="553" y="172"/>
                    <a:pt x="556" y="170"/>
                  </a:cubicBezTo>
                  <a:cubicBezTo>
                    <a:pt x="560" y="168"/>
                    <a:pt x="573" y="164"/>
                    <a:pt x="571" y="166"/>
                  </a:cubicBezTo>
                  <a:cubicBezTo>
                    <a:pt x="570" y="168"/>
                    <a:pt x="573" y="174"/>
                    <a:pt x="573" y="172"/>
                  </a:cubicBezTo>
                  <a:cubicBezTo>
                    <a:pt x="573" y="170"/>
                    <a:pt x="577" y="162"/>
                    <a:pt x="579" y="162"/>
                  </a:cubicBezTo>
                  <a:cubicBezTo>
                    <a:pt x="581" y="162"/>
                    <a:pt x="587" y="164"/>
                    <a:pt x="587" y="164"/>
                  </a:cubicBezTo>
                  <a:cubicBezTo>
                    <a:pt x="587" y="164"/>
                    <a:pt x="584" y="172"/>
                    <a:pt x="588" y="172"/>
                  </a:cubicBezTo>
                  <a:cubicBezTo>
                    <a:pt x="593" y="173"/>
                    <a:pt x="599" y="177"/>
                    <a:pt x="600" y="173"/>
                  </a:cubicBezTo>
                  <a:cubicBezTo>
                    <a:pt x="602" y="170"/>
                    <a:pt x="599" y="171"/>
                    <a:pt x="609" y="168"/>
                  </a:cubicBezTo>
                  <a:cubicBezTo>
                    <a:pt x="620" y="166"/>
                    <a:pt x="615" y="166"/>
                    <a:pt x="622" y="165"/>
                  </a:cubicBezTo>
                  <a:cubicBezTo>
                    <a:pt x="629" y="165"/>
                    <a:pt x="633" y="170"/>
                    <a:pt x="636" y="170"/>
                  </a:cubicBezTo>
                  <a:cubicBezTo>
                    <a:pt x="640" y="170"/>
                    <a:pt x="642" y="162"/>
                    <a:pt x="642" y="162"/>
                  </a:cubicBezTo>
                  <a:cubicBezTo>
                    <a:pt x="643" y="156"/>
                    <a:pt x="643" y="156"/>
                    <a:pt x="643" y="156"/>
                  </a:cubicBezTo>
                  <a:cubicBezTo>
                    <a:pt x="639" y="154"/>
                    <a:pt x="639" y="154"/>
                    <a:pt x="639" y="154"/>
                  </a:cubicBezTo>
                  <a:cubicBezTo>
                    <a:pt x="639" y="154"/>
                    <a:pt x="643" y="154"/>
                    <a:pt x="641" y="152"/>
                  </a:cubicBezTo>
                  <a:cubicBezTo>
                    <a:pt x="640" y="151"/>
                    <a:pt x="645" y="150"/>
                    <a:pt x="648" y="150"/>
                  </a:cubicBezTo>
                  <a:cubicBezTo>
                    <a:pt x="651" y="149"/>
                    <a:pt x="660" y="152"/>
                    <a:pt x="664" y="153"/>
                  </a:cubicBezTo>
                  <a:cubicBezTo>
                    <a:pt x="669" y="155"/>
                    <a:pt x="686" y="154"/>
                    <a:pt x="697" y="162"/>
                  </a:cubicBezTo>
                  <a:cubicBezTo>
                    <a:pt x="707" y="170"/>
                    <a:pt x="709" y="171"/>
                    <a:pt x="711" y="171"/>
                  </a:cubicBezTo>
                  <a:cubicBezTo>
                    <a:pt x="713" y="172"/>
                    <a:pt x="721" y="169"/>
                    <a:pt x="721" y="169"/>
                  </a:cubicBezTo>
                  <a:cubicBezTo>
                    <a:pt x="721" y="169"/>
                    <a:pt x="724" y="168"/>
                    <a:pt x="721" y="166"/>
                  </a:cubicBezTo>
                  <a:cubicBezTo>
                    <a:pt x="717" y="163"/>
                    <a:pt x="714" y="164"/>
                    <a:pt x="714" y="163"/>
                  </a:cubicBezTo>
                  <a:cubicBezTo>
                    <a:pt x="714" y="161"/>
                    <a:pt x="711" y="153"/>
                    <a:pt x="710" y="153"/>
                  </a:cubicBezTo>
                  <a:cubicBezTo>
                    <a:pt x="709" y="153"/>
                    <a:pt x="707" y="152"/>
                    <a:pt x="706" y="153"/>
                  </a:cubicBezTo>
                  <a:cubicBezTo>
                    <a:pt x="705" y="154"/>
                    <a:pt x="699" y="149"/>
                    <a:pt x="699" y="148"/>
                  </a:cubicBezTo>
                  <a:cubicBezTo>
                    <a:pt x="699" y="146"/>
                    <a:pt x="699" y="141"/>
                    <a:pt x="701" y="141"/>
                  </a:cubicBezTo>
                  <a:cubicBezTo>
                    <a:pt x="702" y="140"/>
                    <a:pt x="692" y="140"/>
                    <a:pt x="698" y="134"/>
                  </a:cubicBezTo>
                  <a:cubicBezTo>
                    <a:pt x="703" y="127"/>
                    <a:pt x="713" y="119"/>
                    <a:pt x="713" y="118"/>
                  </a:cubicBezTo>
                  <a:cubicBezTo>
                    <a:pt x="712" y="116"/>
                    <a:pt x="714" y="92"/>
                    <a:pt x="714" y="92"/>
                  </a:cubicBezTo>
                  <a:cubicBezTo>
                    <a:pt x="714" y="92"/>
                    <a:pt x="720" y="95"/>
                    <a:pt x="722" y="93"/>
                  </a:cubicBezTo>
                  <a:cubicBezTo>
                    <a:pt x="724" y="90"/>
                    <a:pt x="726" y="84"/>
                    <a:pt x="726" y="84"/>
                  </a:cubicBezTo>
                  <a:cubicBezTo>
                    <a:pt x="733" y="83"/>
                    <a:pt x="733" y="83"/>
                    <a:pt x="733" y="83"/>
                  </a:cubicBezTo>
                  <a:cubicBezTo>
                    <a:pt x="733" y="83"/>
                    <a:pt x="736" y="88"/>
                    <a:pt x="736" y="89"/>
                  </a:cubicBezTo>
                  <a:cubicBezTo>
                    <a:pt x="735" y="90"/>
                    <a:pt x="732" y="94"/>
                    <a:pt x="736" y="94"/>
                  </a:cubicBezTo>
                  <a:cubicBezTo>
                    <a:pt x="739" y="94"/>
                    <a:pt x="748" y="100"/>
                    <a:pt x="748" y="100"/>
                  </a:cubicBezTo>
                  <a:cubicBezTo>
                    <a:pt x="748" y="100"/>
                    <a:pt x="751" y="112"/>
                    <a:pt x="749" y="112"/>
                  </a:cubicBezTo>
                  <a:cubicBezTo>
                    <a:pt x="747" y="112"/>
                    <a:pt x="748" y="118"/>
                    <a:pt x="748" y="118"/>
                  </a:cubicBezTo>
                  <a:cubicBezTo>
                    <a:pt x="748" y="118"/>
                    <a:pt x="746" y="114"/>
                    <a:pt x="745" y="119"/>
                  </a:cubicBezTo>
                  <a:cubicBezTo>
                    <a:pt x="743" y="124"/>
                    <a:pt x="748" y="127"/>
                    <a:pt x="748" y="127"/>
                  </a:cubicBezTo>
                  <a:cubicBezTo>
                    <a:pt x="748" y="127"/>
                    <a:pt x="753" y="125"/>
                    <a:pt x="751" y="130"/>
                  </a:cubicBezTo>
                  <a:cubicBezTo>
                    <a:pt x="750" y="135"/>
                    <a:pt x="750" y="133"/>
                    <a:pt x="751" y="137"/>
                  </a:cubicBezTo>
                  <a:cubicBezTo>
                    <a:pt x="751" y="142"/>
                    <a:pt x="755" y="148"/>
                    <a:pt x="755" y="150"/>
                  </a:cubicBezTo>
                  <a:cubicBezTo>
                    <a:pt x="755" y="152"/>
                    <a:pt x="755" y="164"/>
                    <a:pt x="755" y="164"/>
                  </a:cubicBezTo>
                  <a:cubicBezTo>
                    <a:pt x="755" y="164"/>
                    <a:pt x="758" y="170"/>
                    <a:pt x="760" y="172"/>
                  </a:cubicBezTo>
                  <a:cubicBezTo>
                    <a:pt x="762" y="174"/>
                    <a:pt x="767" y="169"/>
                    <a:pt x="762" y="174"/>
                  </a:cubicBezTo>
                  <a:cubicBezTo>
                    <a:pt x="756" y="179"/>
                    <a:pt x="759" y="179"/>
                    <a:pt x="755" y="184"/>
                  </a:cubicBezTo>
                  <a:cubicBezTo>
                    <a:pt x="751" y="189"/>
                    <a:pt x="748" y="190"/>
                    <a:pt x="746" y="192"/>
                  </a:cubicBezTo>
                  <a:cubicBezTo>
                    <a:pt x="744" y="194"/>
                    <a:pt x="738" y="196"/>
                    <a:pt x="738" y="196"/>
                  </a:cubicBezTo>
                  <a:cubicBezTo>
                    <a:pt x="738" y="196"/>
                    <a:pt x="752" y="200"/>
                    <a:pt x="754" y="200"/>
                  </a:cubicBezTo>
                  <a:cubicBezTo>
                    <a:pt x="756" y="200"/>
                    <a:pt x="772" y="198"/>
                    <a:pt x="772" y="194"/>
                  </a:cubicBezTo>
                  <a:cubicBezTo>
                    <a:pt x="772" y="190"/>
                    <a:pt x="781" y="180"/>
                    <a:pt x="776" y="177"/>
                  </a:cubicBezTo>
                  <a:cubicBezTo>
                    <a:pt x="772" y="174"/>
                    <a:pt x="771" y="175"/>
                    <a:pt x="770" y="172"/>
                  </a:cubicBezTo>
                  <a:cubicBezTo>
                    <a:pt x="770" y="169"/>
                    <a:pt x="768" y="168"/>
                    <a:pt x="770" y="166"/>
                  </a:cubicBezTo>
                  <a:cubicBezTo>
                    <a:pt x="771" y="164"/>
                    <a:pt x="774" y="160"/>
                    <a:pt x="770" y="161"/>
                  </a:cubicBezTo>
                  <a:cubicBezTo>
                    <a:pt x="766" y="161"/>
                    <a:pt x="766" y="162"/>
                    <a:pt x="764" y="159"/>
                  </a:cubicBezTo>
                  <a:cubicBezTo>
                    <a:pt x="762" y="156"/>
                    <a:pt x="763" y="160"/>
                    <a:pt x="760" y="152"/>
                  </a:cubicBezTo>
                  <a:cubicBezTo>
                    <a:pt x="757" y="144"/>
                    <a:pt x="762" y="140"/>
                    <a:pt x="762" y="140"/>
                  </a:cubicBezTo>
                  <a:cubicBezTo>
                    <a:pt x="762" y="140"/>
                    <a:pt x="766" y="144"/>
                    <a:pt x="763" y="137"/>
                  </a:cubicBezTo>
                  <a:cubicBezTo>
                    <a:pt x="760" y="130"/>
                    <a:pt x="756" y="128"/>
                    <a:pt x="756" y="126"/>
                  </a:cubicBezTo>
                  <a:cubicBezTo>
                    <a:pt x="755" y="123"/>
                    <a:pt x="757" y="121"/>
                    <a:pt x="756" y="117"/>
                  </a:cubicBezTo>
                  <a:cubicBezTo>
                    <a:pt x="756" y="113"/>
                    <a:pt x="768" y="111"/>
                    <a:pt x="768" y="111"/>
                  </a:cubicBezTo>
                  <a:cubicBezTo>
                    <a:pt x="768" y="111"/>
                    <a:pt x="769" y="105"/>
                    <a:pt x="767" y="102"/>
                  </a:cubicBezTo>
                  <a:cubicBezTo>
                    <a:pt x="764" y="100"/>
                    <a:pt x="760" y="95"/>
                    <a:pt x="760" y="95"/>
                  </a:cubicBezTo>
                  <a:cubicBezTo>
                    <a:pt x="760" y="95"/>
                    <a:pt x="761" y="92"/>
                    <a:pt x="761" y="91"/>
                  </a:cubicBezTo>
                  <a:cubicBezTo>
                    <a:pt x="762" y="89"/>
                    <a:pt x="767" y="92"/>
                    <a:pt x="769" y="94"/>
                  </a:cubicBezTo>
                  <a:cubicBezTo>
                    <a:pt x="770" y="96"/>
                    <a:pt x="776" y="100"/>
                    <a:pt x="776" y="100"/>
                  </a:cubicBezTo>
                  <a:cubicBezTo>
                    <a:pt x="776" y="100"/>
                    <a:pt x="774" y="103"/>
                    <a:pt x="775" y="106"/>
                  </a:cubicBezTo>
                  <a:cubicBezTo>
                    <a:pt x="776" y="109"/>
                    <a:pt x="777" y="116"/>
                    <a:pt x="777" y="116"/>
                  </a:cubicBezTo>
                  <a:cubicBezTo>
                    <a:pt x="777" y="116"/>
                    <a:pt x="779" y="121"/>
                    <a:pt x="780" y="122"/>
                  </a:cubicBezTo>
                  <a:cubicBezTo>
                    <a:pt x="781" y="123"/>
                    <a:pt x="778" y="124"/>
                    <a:pt x="781" y="123"/>
                  </a:cubicBezTo>
                  <a:cubicBezTo>
                    <a:pt x="784" y="123"/>
                    <a:pt x="797" y="126"/>
                    <a:pt x="797" y="126"/>
                  </a:cubicBezTo>
                  <a:cubicBezTo>
                    <a:pt x="797" y="126"/>
                    <a:pt x="798" y="117"/>
                    <a:pt x="796" y="117"/>
                  </a:cubicBezTo>
                  <a:cubicBezTo>
                    <a:pt x="793" y="118"/>
                    <a:pt x="791" y="119"/>
                    <a:pt x="789" y="118"/>
                  </a:cubicBezTo>
                  <a:cubicBezTo>
                    <a:pt x="786" y="116"/>
                    <a:pt x="785" y="112"/>
                    <a:pt x="785" y="112"/>
                  </a:cubicBezTo>
                  <a:cubicBezTo>
                    <a:pt x="785" y="112"/>
                    <a:pt x="785" y="109"/>
                    <a:pt x="786" y="107"/>
                  </a:cubicBezTo>
                  <a:cubicBezTo>
                    <a:pt x="787" y="105"/>
                    <a:pt x="794" y="101"/>
                    <a:pt x="794" y="101"/>
                  </a:cubicBezTo>
                  <a:cubicBezTo>
                    <a:pt x="794" y="101"/>
                    <a:pt x="800" y="102"/>
                    <a:pt x="804" y="102"/>
                  </a:cubicBezTo>
                  <a:cubicBezTo>
                    <a:pt x="808" y="102"/>
                    <a:pt x="824" y="113"/>
                    <a:pt x="824" y="113"/>
                  </a:cubicBezTo>
                  <a:cubicBezTo>
                    <a:pt x="827" y="116"/>
                    <a:pt x="827" y="116"/>
                    <a:pt x="827" y="116"/>
                  </a:cubicBezTo>
                  <a:cubicBezTo>
                    <a:pt x="827" y="116"/>
                    <a:pt x="828" y="109"/>
                    <a:pt x="831" y="111"/>
                  </a:cubicBezTo>
                  <a:cubicBezTo>
                    <a:pt x="833" y="112"/>
                    <a:pt x="833" y="112"/>
                    <a:pt x="833" y="112"/>
                  </a:cubicBezTo>
                  <a:cubicBezTo>
                    <a:pt x="833" y="112"/>
                    <a:pt x="834" y="107"/>
                    <a:pt x="830" y="105"/>
                  </a:cubicBezTo>
                  <a:cubicBezTo>
                    <a:pt x="825" y="104"/>
                    <a:pt x="819" y="97"/>
                    <a:pt x="819" y="97"/>
                  </a:cubicBezTo>
                  <a:cubicBezTo>
                    <a:pt x="819" y="97"/>
                    <a:pt x="814" y="89"/>
                    <a:pt x="815" y="85"/>
                  </a:cubicBezTo>
                  <a:cubicBezTo>
                    <a:pt x="816" y="81"/>
                    <a:pt x="815" y="79"/>
                    <a:pt x="817" y="79"/>
                  </a:cubicBezTo>
                  <a:cubicBezTo>
                    <a:pt x="819" y="79"/>
                    <a:pt x="831" y="78"/>
                    <a:pt x="835" y="76"/>
                  </a:cubicBezTo>
                  <a:cubicBezTo>
                    <a:pt x="839" y="75"/>
                    <a:pt x="844" y="77"/>
                    <a:pt x="850" y="75"/>
                  </a:cubicBezTo>
                  <a:cubicBezTo>
                    <a:pt x="856" y="73"/>
                    <a:pt x="857" y="72"/>
                    <a:pt x="862" y="73"/>
                  </a:cubicBezTo>
                  <a:cubicBezTo>
                    <a:pt x="868" y="75"/>
                    <a:pt x="864" y="70"/>
                    <a:pt x="863" y="67"/>
                  </a:cubicBezTo>
                  <a:cubicBezTo>
                    <a:pt x="862" y="65"/>
                    <a:pt x="861" y="54"/>
                    <a:pt x="861" y="57"/>
                  </a:cubicBezTo>
                  <a:cubicBezTo>
                    <a:pt x="861" y="59"/>
                    <a:pt x="861" y="46"/>
                    <a:pt x="873" y="44"/>
                  </a:cubicBezTo>
                  <a:cubicBezTo>
                    <a:pt x="884" y="43"/>
                    <a:pt x="894" y="41"/>
                    <a:pt x="907" y="39"/>
                  </a:cubicBezTo>
                  <a:cubicBezTo>
                    <a:pt x="921" y="36"/>
                    <a:pt x="923" y="31"/>
                    <a:pt x="923" y="31"/>
                  </a:cubicBezTo>
                  <a:cubicBezTo>
                    <a:pt x="923" y="31"/>
                    <a:pt x="933" y="30"/>
                    <a:pt x="935" y="30"/>
                  </a:cubicBezTo>
                  <a:cubicBezTo>
                    <a:pt x="936" y="30"/>
                    <a:pt x="939" y="28"/>
                    <a:pt x="943" y="29"/>
                  </a:cubicBezTo>
                  <a:cubicBezTo>
                    <a:pt x="948" y="30"/>
                    <a:pt x="950" y="32"/>
                    <a:pt x="953" y="32"/>
                  </a:cubicBezTo>
                  <a:cubicBezTo>
                    <a:pt x="956" y="32"/>
                    <a:pt x="973" y="29"/>
                    <a:pt x="973" y="29"/>
                  </a:cubicBezTo>
                  <a:cubicBezTo>
                    <a:pt x="973" y="29"/>
                    <a:pt x="973" y="26"/>
                    <a:pt x="975" y="24"/>
                  </a:cubicBezTo>
                  <a:cubicBezTo>
                    <a:pt x="976" y="22"/>
                    <a:pt x="978" y="18"/>
                    <a:pt x="980" y="18"/>
                  </a:cubicBezTo>
                  <a:cubicBezTo>
                    <a:pt x="983" y="19"/>
                    <a:pt x="986" y="20"/>
                    <a:pt x="986" y="18"/>
                  </a:cubicBezTo>
                  <a:cubicBezTo>
                    <a:pt x="987" y="15"/>
                    <a:pt x="997" y="0"/>
                    <a:pt x="1004" y="3"/>
                  </a:cubicBezTo>
                  <a:cubicBezTo>
                    <a:pt x="1011" y="5"/>
                    <a:pt x="1027" y="5"/>
                    <a:pt x="1027" y="6"/>
                  </a:cubicBezTo>
                  <a:cubicBezTo>
                    <a:pt x="1027" y="8"/>
                    <a:pt x="1030" y="12"/>
                    <a:pt x="1030" y="12"/>
                  </a:cubicBezTo>
                  <a:cubicBezTo>
                    <a:pt x="1030" y="12"/>
                    <a:pt x="1029" y="15"/>
                    <a:pt x="1034" y="16"/>
                  </a:cubicBezTo>
                  <a:cubicBezTo>
                    <a:pt x="1040" y="18"/>
                    <a:pt x="1043" y="20"/>
                    <a:pt x="1043" y="20"/>
                  </a:cubicBezTo>
                  <a:cubicBezTo>
                    <a:pt x="1043" y="20"/>
                    <a:pt x="1059" y="20"/>
                    <a:pt x="1062" y="20"/>
                  </a:cubicBezTo>
                  <a:cubicBezTo>
                    <a:pt x="1066" y="19"/>
                    <a:pt x="1094" y="25"/>
                    <a:pt x="1094" y="26"/>
                  </a:cubicBezTo>
                  <a:cubicBezTo>
                    <a:pt x="1094" y="28"/>
                    <a:pt x="1103" y="42"/>
                    <a:pt x="1098" y="44"/>
                  </a:cubicBezTo>
                  <a:cubicBezTo>
                    <a:pt x="1093" y="47"/>
                    <a:pt x="1099" y="47"/>
                    <a:pt x="1087" y="57"/>
                  </a:cubicBezTo>
                  <a:cubicBezTo>
                    <a:pt x="1075" y="66"/>
                    <a:pt x="1067" y="70"/>
                    <a:pt x="1060" y="73"/>
                  </a:cubicBezTo>
                  <a:cubicBezTo>
                    <a:pt x="1053" y="76"/>
                    <a:pt x="1050" y="85"/>
                    <a:pt x="1046" y="86"/>
                  </a:cubicBezTo>
                  <a:cubicBezTo>
                    <a:pt x="1041" y="87"/>
                    <a:pt x="1040" y="90"/>
                    <a:pt x="1040" y="90"/>
                  </a:cubicBezTo>
                  <a:cubicBezTo>
                    <a:pt x="1040" y="90"/>
                    <a:pt x="1046" y="89"/>
                    <a:pt x="1049" y="88"/>
                  </a:cubicBezTo>
                  <a:cubicBezTo>
                    <a:pt x="1051" y="87"/>
                    <a:pt x="1075" y="83"/>
                    <a:pt x="1075" y="83"/>
                  </a:cubicBezTo>
                  <a:cubicBezTo>
                    <a:pt x="1075" y="83"/>
                    <a:pt x="1063" y="78"/>
                    <a:pt x="1071" y="74"/>
                  </a:cubicBezTo>
                  <a:cubicBezTo>
                    <a:pt x="1079" y="70"/>
                    <a:pt x="1081" y="71"/>
                    <a:pt x="1081" y="71"/>
                  </a:cubicBezTo>
                  <a:cubicBezTo>
                    <a:pt x="1081" y="71"/>
                    <a:pt x="1086" y="71"/>
                    <a:pt x="1088" y="72"/>
                  </a:cubicBezTo>
                  <a:cubicBezTo>
                    <a:pt x="1091" y="72"/>
                    <a:pt x="1094" y="74"/>
                    <a:pt x="1098" y="77"/>
                  </a:cubicBezTo>
                  <a:cubicBezTo>
                    <a:pt x="1103" y="80"/>
                    <a:pt x="1101" y="80"/>
                    <a:pt x="1104" y="77"/>
                  </a:cubicBezTo>
                  <a:cubicBezTo>
                    <a:pt x="1108" y="73"/>
                    <a:pt x="1111" y="71"/>
                    <a:pt x="1115" y="72"/>
                  </a:cubicBezTo>
                  <a:cubicBezTo>
                    <a:pt x="1120" y="73"/>
                    <a:pt x="1144" y="76"/>
                    <a:pt x="1151" y="77"/>
                  </a:cubicBezTo>
                  <a:cubicBezTo>
                    <a:pt x="1157" y="77"/>
                    <a:pt x="1145" y="82"/>
                    <a:pt x="1154" y="87"/>
                  </a:cubicBezTo>
                  <a:cubicBezTo>
                    <a:pt x="1163" y="91"/>
                    <a:pt x="1173" y="96"/>
                    <a:pt x="1175" y="96"/>
                  </a:cubicBezTo>
                  <a:cubicBezTo>
                    <a:pt x="1177" y="95"/>
                    <a:pt x="1191" y="91"/>
                    <a:pt x="1191" y="91"/>
                  </a:cubicBezTo>
                  <a:cubicBezTo>
                    <a:pt x="1191" y="91"/>
                    <a:pt x="1191" y="91"/>
                    <a:pt x="1194" y="85"/>
                  </a:cubicBezTo>
                  <a:cubicBezTo>
                    <a:pt x="1196" y="79"/>
                    <a:pt x="1195" y="80"/>
                    <a:pt x="1195" y="77"/>
                  </a:cubicBezTo>
                  <a:cubicBezTo>
                    <a:pt x="1196" y="75"/>
                    <a:pt x="1198" y="73"/>
                    <a:pt x="1200" y="71"/>
                  </a:cubicBezTo>
                  <a:cubicBezTo>
                    <a:pt x="1203" y="69"/>
                    <a:pt x="1203" y="67"/>
                    <a:pt x="1210" y="71"/>
                  </a:cubicBezTo>
                  <a:cubicBezTo>
                    <a:pt x="1217" y="76"/>
                    <a:pt x="1218" y="78"/>
                    <a:pt x="1218" y="78"/>
                  </a:cubicBezTo>
                  <a:cubicBezTo>
                    <a:pt x="1218" y="78"/>
                    <a:pt x="1230" y="77"/>
                    <a:pt x="1243" y="88"/>
                  </a:cubicBezTo>
                  <a:cubicBezTo>
                    <a:pt x="1256" y="98"/>
                    <a:pt x="1253" y="101"/>
                    <a:pt x="1254" y="103"/>
                  </a:cubicBezTo>
                  <a:cubicBezTo>
                    <a:pt x="1254" y="106"/>
                    <a:pt x="1253" y="112"/>
                    <a:pt x="1254" y="114"/>
                  </a:cubicBezTo>
                  <a:cubicBezTo>
                    <a:pt x="1254" y="116"/>
                    <a:pt x="1254" y="112"/>
                    <a:pt x="1261" y="119"/>
                  </a:cubicBezTo>
                  <a:cubicBezTo>
                    <a:pt x="1268" y="127"/>
                    <a:pt x="1282" y="127"/>
                    <a:pt x="1281" y="127"/>
                  </a:cubicBezTo>
                  <a:cubicBezTo>
                    <a:pt x="1279" y="127"/>
                    <a:pt x="1282" y="121"/>
                    <a:pt x="1280" y="118"/>
                  </a:cubicBezTo>
                  <a:cubicBezTo>
                    <a:pt x="1278" y="115"/>
                    <a:pt x="1281" y="116"/>
                    <a:pt x="1284" y="113"/>
                  </a:cubicBezTo>
                  <a:cubicBezTo>
                    <a:pt x="1286" y="111"/>
                    <a:pt x="1291" y="112"/>
                    <a:pt x="1291" y="112"/>
                  </a:cubicBezTo>
                  <a:cubicBezTo>
                    <a:pt x="1291" y="112"/>
                    <a:pt x="1293" y="113"/>
                    <a:pt x="1299" y="115"/>
                  </a:cubicBezTo>
                  <a:cubicBezTo>
                    <a:pt x="1304" y="116"/>
                    <a:pt x="1296" y="116"/>
                    <a:pt x="1310" y="116"/>
                  </a:cubicBezTo>
                  <a:cubicBezTo>
                    <a:pt x="1324" y="116"/>
                    <a:pt x="1324" y="112"/>
                    <a:pt x="1329" y="112"/>
                  </a:cubicBezTo>
                  <a:cubicBezTo>
                    <a:pt x="1333" y="112"/>
                    <a:pt x="1337" y="111"/>
                    <a:pt x="1338" y="112"/>
                  </a:cubicBezTo>
                  <a:cubicBezTo>
                    <a:pt x="1339" y="114"/>
                    <a:pt x="1339" y="115"/>
                    <a:pt x="1344" y="115"/>
                  </a:cubicBezTo>
                  <a:cubicBezTo>
                    <a:pt x="1349" y="116"/>
                    <a:pt x="1350" y="118"/>
                    <a:pt x="1348" y="113"/>
                  </a:cubicBezTo>
                  <a:cubicBezTo>
                    <a:pt x="1345" y="108"/>
                    <a:pt x="1342" y="104"/>
                    <a:pt x="1342" y="104"/>
                  </a:cubicBezTo>
                  <a:cubicBezTo>
                    <a:pt x="1338" y="102"/>
                    <a:pt x="1338" y="102"/>
                    <a:pt x="1338" y="102"/>
                  </a:cubicBezTo>
                  <a:cubicBezTo>
                    <a:pt x="1338" y="102"/>
                    <a:pt x="1336" y="101"/>
                    <a:pt x="1342" y="97"/>
                  </a:cubicBezTo>
                  <a:cubicBezTo>
                    <a:pt x="1348" y="93"/>
                    <a:pt x="1347" y="99"/>
                    <a:pt x="1352" y="98"/>
                  </a:cubicBezTo>
                  <a:cubicBezTo>
                    <a:pt x="1357" y="98"/>
                    <a:pt x="1369" y="96"/>
                    <a:pt x="1369" y="96"/>
                  </a:cubicBezTo>
                  <a:cubicBezTo>
                    <a:pt x="1369" y="96"/>
                    <a:pt x="1381" y="98"/>
                    <a:pt x="1391" y="102"/>
                  </a:cubicBezTo>
                  <a:cubicBezTo>
                    <a:pt x="1402" y="106"/>
                    <a:pt x="1422" y="108"/>
                    <a:pt x="1422" y="106"/>
                  </a:cubicBezTo>
                  <a:cubicBezTo>
                    <a:pt x="1422" y="105"/>
                    <a:pt x="1427" y="106"/>
                    <a:pt x="1430" y="106"/>
                  </a:cubicBezTo>
                  <a:cubicBezTo>
                    <a:pt x="1434" y="106"/>
                    <a:pt x="1444" y="116"/>
                    <a:pt x="1444" y="116"/>
                  </a:cubicBezTo>
                  <a:cubicBezTo>
                    <a:pt x="1444" y="116"/>
                    <a:pt x="1452" y="123"/>
                    <a:pt x="1456" y="125"/>
                  </a:cubicBezTo>
                  <a:cubicBezTo>
                    <a:pt x="1460" y="127"/>
                    <a:pt x="1461" y="128"/>
                    <a:pt x="1466" y="128"/>
                  </a:cubicBezTo>
                  <a:cubicBezTo>
                    <a:pt x="1471" y="128"/>
                    <a:pt x="1484" y="134"/>
                    <a:pt x="1484" y="133"/>
                  </a:cubicBezTo>
                  <a:cubicBezTo>
                    <a:pt x="1485" y="131"/>
                    <a:pt x="1501" y="132"/>
                    <a:pt x="1501" y="129"/>
                  </a:cubicBezTo>
                  <a:cubicBezTo>
                    <a:pt x="1500" y="125"/>
                    <a:pt x="1510" y="130"/>
                    <a:pt x="1523" y="132"/>
                  </a:cubicBezTo>
                  <a:cubicBezTo>
                    <a:pt x="1536" y="134"/>
                    <a:pt x="1538" y="137"/>
                    <a:pt x="1538" y="139"/>
                  </a:cubicBezTo>
                  <a:cubicBezTo>
                    <a:pt x="1539" y="140"/>
                    <a:pt x="1542" y="147"/>
                    <a:pt x="1542" y="147"/>
                  </a:cubicBezTo>
                  <a:cubicBezTo>
                    <a:pt x="1542" y="147"/>
                    <a:pt x="1554" y="152"/>
                    <a:pt x="1559" y="152"/>
                  </a:cubicBezTo>
                  <a:cubicBezTo>
                    <a:pt x="1564" y="151"/>
                    <a:pt x="1575" y="152"/>
                    <a:pt x="1575" y="152"/>
                  </a:cubicBezTo>
                  <a:cubicBezTo>
                    <a:pt x="1575" y="152"/>
                    <a:pt x="1606" y="149"/>
                    <a:pt x="1613" y="149"/>
                  </a:cubicBezTo>
                  <a:cubicBezTo>
                    <a:pt x="1619" y="148"/>
                    <a:pt x="1619" y="137"/>
                    <a:pt x="1620" y="142"/>
                  </a:cubicBezTo>
                  <a:cubicBezTo>
                    <a:pt x="1622" y="147"/>
                    <a:pt x="1620" y="154"/>
                    <a:pt x="1620" y="154"/>
                  </a:cubicBezTo>
                  <a:cubicBezTo>
                    <a:pt x="1620" y="154"/>
                    <a:pt x="1625" y="161"/>
                    <a:pt x="1629" y="160"/>
                  </a:cubicBezTo>
                  <a:cubicBezTo>
                    <a:pt x="1632" y="159"/>
                    <a:pt x="1636" y="158"/>
                    <a:pt x="1636" y="158"/>
                  </a:cubicBezTo>
                  <a:cubicBezTo>
                    <a:pt x="1636" y="158"/>
                    <a:pt x="1638" y="157"/>
                    <a:pt x="1632" y="153"/>
                  </a:cubicBezTo>
                  <a:cubicBezTo>
                    <a:pt x="1627" y="149"/>
                    <a:pt x="1629" y="143"/>
                    <a:pt x="1631" y="141"/>
                  </a:cubicBezTo>
                  <a:cubicBezTo>
                    <a:pt x="1633" y="140"/>
                    <a:pt x="1678" y="142"/>
                    <a:pt x="1694" y="149"/>
                  </a:cubicBezTo>
                  <a:cubicBezTo>
                    <a:pt x="1710" y="155"/>
                    <a:pt x="1761" y="176"/>
                    <a:pt x="1767" y="182"/>
                  </a:cubicBezTo>
                  <a:cubicBezTo>
                    <a:pt x="1773" y="188"/>
                    <a:pt x="1777" y="192"/>
                    <a:pt x="1778" y="194"/>
                  </a:cubicBezTo>
                  <a:cubicBezTo>
                    <a:pt x="1780" y="195"/>
                    <a:pt x="1784" y="188"/>
                    <a:pt x="1784" y="188"/>
                  </a:cubicBezTo>
                  <a:cubicBezTo>
                    <a:pt x="1784" y="188"/>
                    <a:pt x="1794" y="189"/>
                    <a:pt x="1798" y="190"/>
                  </a:cubicBezTo>
                  <a:cubicBezTo>
                    <a:pt x="1801" y="190"/>
                    <a:pt x="1801" y="186"/>
                    <a:pt x="1811" y="193"/>
                  </a:cubicBezTo>
                  <a:cubicBezTo>
                    <a:pt x="1821" y="199"/>
                    <a:pt x="1822" y="206"/>
                    <a:pt x="1822" y="206"/>
                  </a:cubicBezTo>
                  <a:cubicBezTo>
                    <a:pt x="1822" y="206"/>
                    <a:pt x="1828" y="213"/>
                    <a:pt x="1821" y="214"/>
                  </a:cubicBezTo>
                  <a:cubicBezTo>
                    <a:pt x="1813" y="216"/>
                    <a:pt x="1810" y="224"/>
                    <a:pt x="1810" y="224"/>
                  </a:cubicBezTo>
                  <a:cubicBezTo>
                    <a:pt x="1810" y="224"/>
                    <a:pt x="1812" y="227"/>
                    <a:pt x="1812" y="229"/>
                  </a:cubicBezTo>
                  <a:cubicBezTo>
                    <a:pt x="1812" y="231"/>
                    <a:pt x="1810" y="234"/>
                    <a:pt x="1811" y="237"/>
                  </a:cubicBezTo>
                  <a:cubicBezTo>
                    <a:pt x="1812" y="240"/>
                    <a:pt x="1817" y="244"/>
                    <a:pt x="1815" y="246"/>
                  </a:cubicBezTo>
                  <a:cubicBezTo>
                    <a:pt x="1813" y="247"/>
                    <a:pt x="1815" y="247"/>
                    <a:pt x="1810" y="247"/>
                  </a:cubicBezTo>
                  <a:cubicBezTo>
                    <a:pt x="1806" y="246"/>
                    <a:pt x="1798" y="244"/>
                    <a:pt x="1797" y="242"/>
                  </a:cubicBezTo>
                  <a:cubicBezTo>
                    <a:pt x="1795" y="241"/>
                    <a:pt x="1795" y="239"/>
                    <a:pt x="1792" y="239"/>
                  </a:cubicBezTo>
                  <a:cubicBezTo>
                    <a:pt x="1789" y="239"/>
                    <a:pt x="1778" y="234"/>
                    <a:pt x="1778" y="234"/>
                  </a:cubicBezTo>
                  <a:cubicBezTo>
                    <a:pt x="1774" y="229"/>
                    <a:pt x="1774" y="229"/>
                    <a:pt x="1774" y="229"/>
                  </a:cubicBezTo>
                  <a:cubicBezTo>
                    <a:pt x="1770" y="223"/>
                    <a:pt x="1770" y="223"/>
                    <a:pt x="1770" y="223"/>
                  </a:cubicBezTo>
                  <a:cubicBezTo>
                    <a:pt x="1770" y="223"/>
                    <a:pt x="1752" y="222"/>
                    <a:pt x="1751" y="220"/>
                  </a:cubicBezTo>
                  <a:cubicBezTo>
                    <a:pt x="1751" y="219"/>
                    <a:pt x="1746" y="203"/>
                    <a:pt x="1745" y="203"/>
                  </a:cubicBezTo>
                  <a:cubicBezTo>
                    <a:pt x="1744" y="203"/>
                    <a:pt x="1738" y="199"/>
                    <a:pt x="1740" y="205"/>
                  </a:cubicBezTo>
                  <a:cubicBezTo>
                    <a:pt x="1741" y="210"/>
                    <a:pt x="1741" y="215"/>
                    <a:pt x="1741" y="215"/>
                  </a:cubicBezTo>
                  <a:cubicBezTo>
                    <a:pt x="1741" y="215"/>
                    <a:pt x="1751" y="223"/>
                    <a:pt x="1749" y="223"/>
                  </a:cubicBezTo>
                  <a:cubicBezTo>
                    <a:pt x="1746" y="223"/>
                    <a:pt x="1747" y="230"/>
                    <a:pt x="1745" y="230"/>
                  </a:cubicBezTo>
                  <a:cubicBezTo>
                    <a:pt x="1744" y="230"/>
                    <a:pt x="1738" y="238"/>
                    <a:pt x="1736" y="237"/>
                  </a:cubicBezTo>
                  <a:cubicBezTo>
                    <a:pt x="1734" y="236"/>
                    <a:pt x="1729" y="238"/>
                    <a:pt x="1728" y="238"/>
                  </a:cubicBezTo>
                  <a:cubicBezTo>
                    <a:pt x="1726" y="238"/>
                    <a:pt x="1726" y="237"/>
                    <a:pt x="1724" y="236"/>
                  </a:cubicBezTo>
                  <a:cubicBezTo>
                    <a:pt x="1722" y="236"/>
                    <a:pt x="1717" y="235"/>
                    <a:pt x="1717" y="237"/>
                  </a:cubicBezTo>
                  <a:cubicBezTo>
                    <a:pt x="1716" y="239"/>
                    <a:pt x="1719" y="245"/>
                    <a:pt x="1722" y="244"/>
                  </a:cubicBezTo>
                  <a:cubicBezTo>
                    <a:pt x="1725" y="243"/>
                    <a:pt x="1734" y="244"/>
                    <a:pt x="1734" y="244"/>
                  </a:cubicBezTo>
                  <a:cubicBezTo>
                    <a:pt x="1734" y="244"/>
                    <a:pt x="1746" y="262"/>
                    <a:pt x="1745" y="264"/>
                  </a:cubicBezTo>
                  <a:cubicBezTo>
                    <a:pt x="1745" y="266"/>
                    <a:pt x="1758" y="275"/>
                    <a:pt x="1756" y="276"/>
                  </a:cubicBezTo>
                  <a:cubicBezTo>
                    <a:pt x="1753" y="277"/>
                    <a:pt x="1754" y="280"/>
                    <a:pt x="1752" y="281"/>
                  </a:cubicBezTo>
                  <a:cubicBezTo>
                    <a:pt x="1751" y="281"/>
                    <a:pt x="1753" y="284"/>
                    <a:pt x="1753" y="285"/>
                  </a:cubicBezTo>
                  <a:cubicBezTo>
                    <a:pt x="1753" y="287"/>
                    <a:pt x="1742" y="284"/>
                    <a:pt x="1732" y="286"/>
                  </a:cubicBezTo>
                  <a:cubicBezTo>
                    <a:pt x="1722" y="288"/>
                    <a:pt x="1709" y="293"/>
                    <a:pt x="1705" y="300"/>
                  </a:cubicBezTo>
                  <a:cubicBezTo>
                    <a:pt x="1701" y="307"/>
                    <a:pt x="1696" y="325"/>
                    <a:pt x="1692" y="326"/>
                  </a:cubicBezTo>
                  <a:cubicBezTo>
                    <a:pt x="1689" y="328"/>
                    <a:pt x="1684" y="336"/>
                    <a:pt x="1684" y="336"/>
                  </a:cubicBezTo>
                  <a:cubicBezTo>
                    <a:pt x="1684" y="336"/>
                    <a:pt x="1675" y="329"/>
                    <a:pt x="1674" y="325"/>
                  </a:cubicBezTo>
                  <a:cubicBezTo>
                    <a:pt x="1673" y="321"/>
                    <a:pt x="1652" y="325"/>
                    <a:pt x="1651" y="325"/>
                  </a:cubicBezTo>
                  <a:cubicBezTo>
                    <a:pt x="1650" y="326"/>
                    <a:pt x="1653" y="330"/>
                    <a:pt x="1651" y="333"/>
                  </a:cubicBezTo>
                  <a:cubicBezTo>
                    <a:pt x="1650" y="336"/>
                    <a:pt x="1655" y="344"/>
                    <a:pt x="1650" y="340"/>
                  </a:cubicBezTo>
                  <a:cubicBezTo>
                    <a:pt x="1644" y="337"/>
                    <a:pt x="1642" y="330"/>
                    <a:pt x="1642" y="330"/>
                  </a:cubicBezTo>
                  <a:cubicBezTo>
                    <a:pt x="1642" y="330"/>
                    <a:pt x="1640" y="334"/>
                    <a:pt x="1638" y="335"/>
                  </a:cubicBezTo>
                  <a:cubicBezTo>
                    <a:pt x="1636" y="335"/>
                    <a:pt x="1629" y="341"/>
                    <a:pt x="1626" y="343"/>
                  </a:cubicBezTo>
                  <a:cubicBezTo>
                    <a:pt x="1622" y="344"/>
                    <a:pt x="1621" y="340"/>
                    <a:pt x="1622" y="344"/>
                  </a:cubicBezTo>
                  <a:cubicBezTo>
                    <a:pt x="1624" y="348"/>
                    <a:pt x="1623" y="356"/>
                    <a:pt x="1622" y="358"/>
                  </a:cubicBezTo>
                  <a:cubicBezTo>
                    <a:pt x="1620" y="361"/>
                    <a:pt x="1622" y="365"/>
                    <a:pt x="1623" y="368"/>
                  </a:cubicBezTo>
                  <a:cubicBezTo>
                    <a:pt x="1624" y="370"/>
                    <a:pt x="1637" y="376"/>
                    <a:pt x="1635" y="376"/>
                  </a:cubicBezTo>
                  <a:cubicBezTo>
                    <a:pt x="1634" y="376"/>
                    <a:pt x="1636" y="386"/>
                    <a:pt x="1636" y="387"/>
                  </a:cubicBezTo>
                  <a:cubicBezTo>
                    <a:pt x="1636" y="389"/>
                    <a:pt x="1642" y="393"/>
                    <a:pt x="1640" y="395"/>
                  </a:cubicBezTo>
                  <a:cubicBezTo>
                    <a:pt x="1638" y="397"/>
                    <a:pt x="1642" y="405"/>
                    <a:pt x="1639" y="404"/>
                  </a:cubicBezTo>
                  <a:cubicBezTo>
                    <a:pt x="1636" y="403"/>
                    <a:pt x="1632" y="401"/>
                    <a:pt x="1632" y="401"/>
                  </a:cubicBezTo>
                  <a:cubicBezTo>
                    <a:pt x="1632" y="401"/>
                    <a:pt x="1640" y="405"/>
                    <a:pt x="1634" y="406"/>
                  </a:cubicBezTo>
                  <a:cubicBezTo>
                    <a:pt x="1628" y="407"/>
                    <a:pt x="1628" y="412"/>
                    <a:pt x="1628" y="412"/>
                  </a:cubicBezTo>
                  <a:cubicBezTo>
                    <a:pt x="1628" y="412"/>
                    <a:pt x="1631" y="413"/>
                    <a:pt x="1631" y="416"/>
                  </a:cubicBezTo>
                  <a:cubicBezTo>
                    <a:pt x="1631" y="419"/>
                    <a:pt x="1639" y="424"/>
                    <a:pt x="1636" y="424"/>
                  </a:cubicBezTo>
                  <a:cubicBezTo>
                    <a:pt x="1634" y="424"/>
                    <a:pt x="1631" y="427"/>
                    <a:pt x="1628" y="427"/>
                  </a:cubicBezTo>
                  <a:cubicBezTo>
                    <a:pt x="1626" y="428"/>
                    <a:pt x="1623" y="436"/>
                    <a:pt x="1623" y="438"/>
                  </a:cubicBezTo>
                  <a:cubicBezTo>
                    <a:pt x="1624" y="440"/>
                    <a:pt x="1622" y="450"/>
                    <a:pt x="1623" y="451"/>
                  </a:cubicBezTo>
                  <a:cubicBezTo>
                    <a:pt x="1624" y="453"/>
                    <a:pt x="1612" y="453"/>
                    <a:pt x="1612" y="453"/>
                  </a:cubicBezTo>
                  <a:cubicBezTo>
                    <a:pt x="1612" y="453"/>
                    <a:pt x="1618" y="462"/>
                    <a:pt x="1616" y="462"/>
                  </a:cubicBezTo>
                  <a:cubicBezTo>
                    <a:pt x="1614" y="463"/>
                    <a:pt x="1613" y="463"/>
                    <a:pt x="1611" y="468"/>
                  </a:cubicBezTo>
                  <a:cubicBezTo>
                    <a:pt x="1609" y="473"/>
                    <a:pt x="1606" y="479"/>
                    <a:pt x="1604" y="480"/>
                  </a:cubicBezTo>
                  <a:cubicBezTo>
                    <a:pt x="1601" y="481"/>
                    <a:pt x="1600" y="484"/>
                    <a:pt x="1600" y="485"/>
                  </a:cubicBezTo>
                  <a:cubicBezTo>
                    <a:pt x="1600" y="487"/>
                    <a:pt x="1591" y="461"/>
                    <a:pt x="1589" y="459"/>
                  </a:cubicBezTo>
                  <a:cubicBezTo>
                    <a:pt x="1587" y="457"/>
                    <a:pt x="1584" y="447"/>
                    <a:pt x="1584" y="447"/>
                  </a:cubicBezTo>
                  <a:cubicBezTo>
                    <a:pt x="1581" y="441"/>
                    <a:pt x="1581" y="441"/>
                    <a:pt x="1581" y="441"/>
                  </a:cubicBezTo>
                  <a:cubicBezTo>
                    <a:pt x="1581" y="441"/>
                    <a:pt x="1579" y="442"/>
                    <a:pt x="1577" y="438"/>
                  </a:cubicBezTo>
                  <a:cubicBezTo>
                    <a:pt x="1574" y="433"/>
                    <a:pt x="1566" y="392"/>
                    <a:pt x="1566" y="392"/>
                  </a:cubicBezTo>
                  <a:cubicBezTo>
                    <a:pt x="1566" y="392"/>
                    <a:pt x="1572" y="390"/>
                    <a:pt x="1571" y="388"/>
                  </a:cubicBezTo>
                  <a:cubicBezTo>
                    <a:pt x="1570" y="386"/>
                    <a:pt x="1568" y="372"/>
                    <a:pt x="1568" y="372"/>
                  </a:cubicBezTo>
                  <a:cubicBezTo>
                    <a:pt x="1568" y="372"/>
                    <a:pt x="1585" y="367"/>
                    <a:pt x="1586" y="360"/>
                  </a:cubicBezTo>
                  <a:cubicBezTo>
                    <a:pt x="1586" y="353"/>
                    <a:pt x="1594" y="345"/>
                    <a:pt x="1599" y="335"/>
                  </a:cubicBezTo>
                  <a:cubicBezTo>
                    <a:pt x="1603" y="325"/>
                    <a:pt x="1607" y="318"/>
                    <a:pt x="1607" y="318"/>
                  </a:cubicBezTo>
                  <a:cubicBezTo>
                    <a:pt x="1607" y="318"/>
                    <a:pt x="1616" y="316"/>
                    <a:pt x="1619" y="316"/>
                  </a:cubicBezTo>
                  <a:cubicBezTo>
                    <a:pt x="1621" y="315"/>
                    <a:pt x="1621" y="316"/>
                    <a:pt x="1620" y="311"/>
                  </a:cubicBezTo>
                  <a:cubicBezTo>
                    <a:pt x="1619" y="307"/>
                    <a:pt x="1615" y="313"/>
                    <a:pt x="1616" y="299"/>
                  </a:cubicBezTo>
                  <a:cubicBezTo>
                    <a:pt x="1618" y="285"/>
                    <a:pt x="1619" y="282"/>
                    <a:pt x="1619" y="282"/>
                  </a:cubicBezTo>
                  <a:cubicBezTo>
                    <a:pt x="1619" y="282"/>
                    <a:pt x="1614" y="280"/>
                    <a:pt x="1612" y="282"/>
                  </a:cubicBezTo>
                  <a:cubicBezTo>
                    <a:pt x="1610" y="283"/>
                    <a:pt x="1605" y="290"/>
                    <a:pt x="1606" y="292"/>
                  </a:cubicBezTo>
                  <a:cubicBezTo>
                    <a:pt x="1607" y="295"/>
                    <a:pt x="1611" y="304"/>
                    <a:pt x="1604" y="303"/>
                  </a:cubicBezTo>
                  <a:cubicBezTo>
                    <a:pt x="1597" y="302"/>
                    <a:pt x="1589" y="309"/>
                    <a:pt x="1590" y="311"/>
                  </a:cubicBezTo>
                  <a:cubicBezTo>
                    <a:pt x="1590" y="313"/>
                    <a:pt x="1593" y="318"/>
                    <a:pt x="1593" y="318"/>
                  </a:cubicBezTo>
                  <a:cubicBezTo>
                    <a:pt x="1589" y="319"/>
                    <a:pt x="1589" y="319"/>
                    <a:pt x="1589" y="319"/>
                  </a:cubicBezTo>
                  <a:cubicBezTo>
                    <a:pt x="1589" y="319"/>
                    <a:pt x="1586" y="315"/>
                    <a:pt x="1585" y="312"/>
                  </a:cubicBezTo>
                  <a:cubicBezTo>
                    <a:pt x="1583" y="309"/>
                    <a:pt x="1585" y="308"/>
                    <a:pt x="1582" y="304"/>
                  </a:cubicBezTo>
                  <a:cubicBezTo>
                    <a:pt x="1580" y="300"/>
                    <a:pt x="1580" y="299"/>
                    <a:pt x="1578" y="298"/>
                  </a:cubicBezTo>
                  <a:cubicBezTo>
                    <a:pt x="1576" y="298"/>
                    <a:pt x="1583" y="294"/>
                    <a:pt x="1574" y="297"/>
                  </a:cubicBezTo>
                  <a:cubicBezTo>
                    <a:pt x="1565" y="301"/>
                    <a:pt x="1571" y="304"/>
                    <a:pt x="1561" y="305"/>
                  </a:cubicBezTo>
                  <a:cubicBezTo>
                    <a:pt x="1552" y="306"/>
                    <a:pt x="1552" y="314"/>
                    <a:pt x="1551" y="317"/>
                  </a:cubicBezTo>
                  <a:cubicBezTo>
                    <a:pt x="1551" y="319"/>
                    <a:pt x="1551" y="313"/>
                    <a:pt x="1546" y="322"/>
                  </a:cubicBezTo>
                  <a:cubicBezTo>
                    <a:pt x="1541" y="331"/>
                    <a:pt x="1544" y="328"/>
                    <a:pt x="1540" y="333"/>
                  </a:cubicBezTo>
                  <a:cubicBezTo>
                    <a:pt x="1537" y="339"/>
                    <a:pt x="1547" y="343"/>
                    <a:pt x="1546" y="344"/>
                  </a:cubicBezTo>
                  <a:cubicBezTo>
                    <a:pt x="1545" y="346"/>
                    <a:pt x="1542" y="350"/>
                    <a:pt x="1542" y="350"/>
                  </a:cubicBezTo>
                  <a:cubicBezTo>
                    <a:pt x="1542" y="350"/>
                    <a:pt x="1541" y="350"/>
                    <a:pt x="1534" y="350"/>
                  </a:cubicBezTo>
                  <a:cubicBezTo>
                    <a:pt x="1528" y="350"/>
                    <a:pt x="1517" y="354"/>
                    <a:pt x="1515" y="353"/>
                  </a:cubicBezTo>
                  <a:cubicBezTo>
                    <a:pt x="1513" y="352"/>
                    <a:pt x="1516" y="343"/>
                    <a:pt x="1516" y="343"/>
                  </a:cubicBezTo>
                  <a:cubicBezTo>
                    <a:pt x="1516" y="343"/>
                    <a:pt x="1499" y="341"/>
                    <a:pt x="1496" y="342"/>
                  </a:cubicBezTo>
                  <a:cubicBezTo>
                    <a:pt x="1494" y="342"/>
                    <a:pt x="1495" y="343"/>
                    <a:pt x="1493" y="345"/>
                  </a:cubicBezTo>
                  <a:cubicBezTo>
                    <a:pt x="1491" y="347"/>
                    <a:pt x="1498" y="350"/>
                    <a:pt x="1489" y="349"/>
                  </a:cubicBezTo>
                  <a:cubicBezTo>
                    <a:pt x="1480" y="348"/>
                    <a:pt x="1474" y="346"/>
                    <a:pt x="1469" y="347"/>
                  </a:cubicBezTo>
                  <a:cubicBezTo>
                    <a:pt x="1464" y="348"/>
                    <a:pt x="1460" y="352"/>
                    <a:pt x="1460" y="352"/>
                  </a:cubicBezTo>
                  <a:cubicBezTo>
                    <a:pt x="1457" y="346"/>
                    <a:pt x="1457" y="346"/>
                    <a:pt x="1457" y="346"/>
                  </a:cubicBezTo>
                  <a:cubicBezTo>
                    <a:pt x="1428" y="350"/>
                    <a:pt x="1428" y="350"/>
                    <a:pt x="1428" y="350"/>
                  </a:cubicBezTo>
                  <a:cubicBezTo>
                    <a:pt x="1428" y="350"/>
                    <a:pt x="1431" y="357"/>
                    <a:pt x="1424" y="367"/>
                  </a:cubicBezTo>
                  <a:cubicBezTo>
                    <a:pt x="1417" y="378"/>
                    <a:pt x="1403" y="408"/>
                    <a:pt x="1396" y="408"/>
                  </a:cubicBezTo>
                  <a:cubicBezTo>
                    <a:pt x="1390" y="408"/>
                    <a:pt x="1373" y="419"/>
                    <a:pt x="1378" y="422"/>
                  </a:cubicBezTo>
                  <a:cubicBezTo>
                    <a:pt x="1383" y="426"/>
                    <a:pt x="1386" y="428"/>
                    <a:pt x="1388" y="429"/>
                  </a:cubicBezTo>
                  <a:cubicBezTo>
                    <a:pt x="1391" y="429"/>
                    <a:pt x="1400" y="427"/>
                    <a:pt x="1401" y="430"/>
                  </a:cubicBezTo>
                  <a:cubicBezTo>
                    <a:pt x="1402" y="433"/>
                    <a:pt x="1409" y="443"/>
                    <a:pt x="1409" y="443"/>
                  </a:cubicBezTo>
                  <a:cubicBezTo>
                    <a:pt x="1409" y="443"/>
                    <a:pt x="1406" y="447"/>
                    <a:pt x="1415" y="444"/>
                  </a:cubicBezTo>
                  <a:cubicBezTo>
                    <a:pt x="1424" y="440"/>
                    <a:pt x="1416" y="434"/>
                    <a:pt x="1416" y="434"/>
                  </a:cubicBezTo>
                  <a:cubicBezTo>
                    <a:pt x="1416" y="434"/>
                    <a:pt x="1431" y="434"/>
                    <a:pt x="1431" y="437"/>
                  </a:cubicBezTo>
                  <a:cubicBezTo>
                    <a:pt x="1432" y="439"/>
                    <a:pt x="1441" y="450"/>
                    <a:pt x="1439" y="450"/>
                  </a:cubicBezTo>
                  <a:cubicBezTo>
                    <a:pt x="1437" y="450"/>
                    <a:pt x="1445" y="447"/>
                    <a:pt x="1446" y="454"/>
                  </a:cubicBezTo>
                  <a:cubicBezTo>
                    <a:pt x="1447" y="460"/>
                    <a:pt x="1447" y="465"/>
                    <a:pt x="1449" y="469"/>
                  </a:cubicBezTo>
                  <a:cubicBezTo>
                    <a:pt x="1450" y="472"/>
                    <a:pt x="1448" y="480"/>
                    <a:pt x="1448" y="480"/>
                  </a:cubicBezTo>
                  <a:cubicBezTo>
                    <a:pt x="1448" y="480"/>
                    <a:pt x="1453" y="489"/>
                    <a:pt x="1452" y="491"/>
                  </a:cubicBezTo>
                  <a:cubicBezTo>
                    <a:pt x="1451" y="493"/>
                    <a:pt x="1456" y="476"/>
                    <a:pt x="1453" y="501"/>
                  </a:cubicBezTo>
                  <a:cubicBezTo>
                    <a:pt x="1450" y="526"/>
                    <a:pt x="1454" y="532"/>
                    <a:pt x="1452" y="535"/>
                  </a:cubicBezTo>
                  <a:cubicBezTo>
                    <a:pt x="1451" y="539"/>
                    <a:pt x="1452" y="538"/>
                    <a:pt x="1448" y="541"/>
                  </a:cubicBezTo>
                  <a:cubicBezTo>
                    <a:pt x="1445" y="544"/>
                    <a:pt x="1445" y="546"/>
                    <a:pt x="1442" y="551"/>
                  </a:cubicBezTo>
                  <a:cubicBezTo>
                    <a:pt x="1439" y="556"/>
                    <a:pt x="1443" y="564"/>
                    <a:pt x="1441" y="566"/>
                  </a:cubicBezTo>
                  <a:cubicBezTo>
                    <a:pt x="1439" y="568"/>
                    <a:pt x="1438" y="573"/>
                    <a:pt x="1433" y="577"/>
                  </a:cubicBezTo>
                  <a:cubicBezTo>
                    <a:pt x="1428" y="580"/>
                    <a:pt x="1412" y="595"/>
                    <a:pt x="1406" y="596"/>
                  </a:cubicBezTo>
                  <a:cubicBezTo>
                    <a:pt x="1400" y="597"/>
                    <a:pt x="1385" y="593"/>
                    <a:pt x="1385" y="593"/>
                  </a:cubicBezTo>
                  <a:cubicBezTo>
                    <a:pt x="1385" y="593"/>
                    <a:pt x="1382" y="602"/>
                    <a:pt x="1379" y="604"/>
                  </a:cubicBezTo>
                  <a:cubicBezTo>
                    <a:pt x="1377" y="606"/>
                    <a:pt x="1372" y="612"/>
                    <a:pt x="1372" y="615"/>
                  </a:cubicBezTo>
                  <a:cubicBezTo>
                    <a:pt x="1372" y="618"/>
                    <a:pt x="1368" y="617"/>
                    <a:pt x="1371" y="624"/>
                  </a:cubicBezTo>
                  <a:cubicBezTo>
                    <a:pt x="1373" y="632"/>
                    <a:pt x="1366" y="637"/>
                    <a:pt x="1366" y="637"/>
                  </a:cubicBezTo>
                  <a:cubicBezTo>
                    <a:pt x="1366" y="637"/>
                    <a:pt x="1363" y="642"/>
                    <a:pt x="1363" y="644"/>
                  </a:cubicBezTo>
                  <a:cubicBezTo>
                    <a:pt x="1364" y="646"/>
                    <a:pt x="1372" y="651"/>
                    <a:pt x="1372" y="654"/>
                  </a:cubicBezTo>
                  <a:cubicBezTo>
                    <a:pt x="1372" y="657"/>
                    <a:pt x="1385" y="670"/>
                    <a:pt x="1384" y="670"/>
                  </a:cubicBezTo>
                  <a:cubicBezTo>
                    <a:pt x="1382" y="670"/>
                    <a:pt x="1386" y="680"/>
                    <a:pt x="1383" y="687"/>
                  </a:cubicBezTo>
                  <a:cubicBezTo>
                    <a:pt x="1379" y="694"/>
                    <a:pt x="1372" y="698"/>
                    <a:pt x="1372" y="698"/>
                  </a:cubicBezTo>
                  <a:cubicBezTo>
                    <a:pt x="1372" y="698"/>
                    <a:pt x="1363" y="706"/>
                    <a:pt x="1360" y="702"/>
                  </a:cubicBezTo>
                  <a:cubicBezTo>
                    <a:pt x="1356" y="698"/>
                    <a:pt x="1352" y="692"/>
                    <a:pt x="1352" y="692"/>
                  </a:cubicBezTo>
                  <a:cubicBezTo>
                    <a:pt x="1352" y="692"/>
                    <a:pt x="1351" y="686"/>
                    <a:pt x="1350" y="677"/>
                  </a:cubicBezTo>
                  <a:cubicBezTo>
                    <a:pt x="1349" y="668"/>
                    <a:pt x="1346" y="666"/>
                    <a:pt x="1348" y="663"/>
                  </a:cubicBezTo>
                  <a:cubicBezTo>
                    <a:pt x="1349" y="660"/>
                    <a:pt x="1347" y="663"/>
                    <a:pt x="1340" y="661"/>
                  </a:cubicBezTo>
                  <a:cubicBezTo>
                    <a:pt x="1334" y="660"/>
                    <a:pt x="1335" y="664"/>
                    <a:pt x="1334" y="660"/>
                  </a:cubicBezTo>
                  <a:cubicBezTo>
                    <a:pt x="1333" y="656"/>
                    <a:pt x="1334" y="650"/>
                    <a:pt x="1333" y="648"/>
                  </a:cubicBezTo>
                  <a:cubicBezTo>
                    <a:pt x="1332" y="645"/>
                    <a:pt x="1332" y="642"/>
                    <a:pt x="1327" y="640"/>
                  </a:cubicBezTo>
                  <a:cubicBezTo>
                    <a:pt x="1322" y="638"/>
                    <a:pt x="1313" y="644"/>
                    <a:pt x="1313" y="644"/>
                  </a:cubicBezTo>
                  <a:cubicBezTo>
                    <a:pt x="1313" y="644"/>
                    <a:pt x="1311" y="647"/>
                    <a:pt x="1307" y="646"/>
                  </a:cubicBezTo>
                  <a:cubicBezTo>
                    <a:pt x="1303" y="644"/>
                    <a:pt x="1291" y="642"/>
                    <a:pt x="1292" y="638"/>
                  </a:cubicBezTo>
                  <a:cubicBezTo>
                    <a:pt x="1293" y="633"/>
                    <a:pt x="1295" y="628"/>
                    <a:pt x="1293" y="628"/>
                  </a:cubicBezTo>
                  <a:cubicBezTo>
                    <a:pt x="1290" y="628"/>
                    <a:pt x="1280" y="633"/>
                    <a:pt x="1276" y="635"/>
                  </a:cubicBezTo>
                  <a:cubicBezTo>
                    <a:pt x="1273" y="638"/>
                    <a:pt x="1274" y="645"/>
                    <a:pt x="1272" y="646"/>
                  </a:cubicBezTo>
                  <a:cubicBezTo>
                    <a:pt x="1271" y="647"/>
                    <a:pt x="1264" y="647"/>
                    <a:pt x="1266" y="652"/>
                  </a:cubicBezTo>
                  <a:cubicBezTo>
                    <a:pt x="1268" y="657"/>
                    <a:pt x="1272" y="664"/>
                    <a:pt x="1275" y="664"/>
                  </a:cubicBezTo>
                  <a:cubicBezTo>
                    <a:pt x="1277" y="665"/>
                    <a:pt x="1283" y="661"/>
                    <a:pt x="1286" y="661"/>
                  </a:cubicBezTo>
                  <a:cubicBezTo>
                    <a:pt x="1289" y="661"/>
                    <a:pt x="1293" y="657"/>
                    <a:pt x="1300" y="661"/>
                  </a:cubicBezTo>
                  <a:cubicBezTo>
                    <a:pt x="1308" y="665"/>
                    <a:pt x="1313" y="667"/>
                    <a:pt x="1315" y="667"/>
                  </a:cubicBezTo>
                  <a:cubicBezTo>
                    <a:pt x="1317" y="668"/>
                    <a:pt x="1328" y="671"/>
                    <a:pt x="1324" y="672"/>
                  </a:cubicBezTo>
                  <a:cubicBezTo>
                    <a:pt x="1319" y="673"/>
                    <a:pt x="1310" y="675"/>
                    <a:pt x="1303" y="677"/>
                  </a:cubicBezTo>
                  <a:cubicBezTo>
                    <a:pt x="1297" y="679"/>
                    <a:pt x="1298" y="679"/>
                    <a:pt x="1296" y="682"/>
                  </a:cubicBezTo>
                  <a:cubicBezTo>
                    <a:pt x="1294" y="685"/>
                    <a:pt x="1290" y="690"/>
                    <a:pt x="1291" y="691"/>
                  </a:cubicBezTo>
                  <a:cubicBezTo>
                    <a:pt x="1292" y="693"/>
                    <a:pt x="1298" y="700"/>
                    <a:pt x="1298" y="700"/>
                  </a:cubicBezTo>
                  <a:cubicBezTo>
                    <a:pt x="1298" y="700"/>
                    <a:pt x="1321" y="723"/>
                    <a:pt x="1319" y="729"/>
                  </a:cubicBezTo>
                  <a:cubicBezTo>
                    <a:pt x="1318" y="735"/>
                    <a:pt x="1319" y="740"/>
                    <a:pt x="1317" y="743"/>
                  </a:cubicBezTo>
                  <a:cubicBezTo>
                    <a:pt x="1316" y="746"/>
                    <a:pt x="1317" y="745"/>
                    <a:pt x="1320" y="750"/>
                  </a:cubicBezTo>
                  <a:cubicBezTo>
                    <a:pt x="1323" y="755"/>
                    <a:pt x="1311" y="784"/>
                    <a:pt x="1311" y="784"/>
                  </a:cubicBezTo>
                  <a:cubicBezTo>
                    <a:pt x="1311" y="784"/>
                    <a:pt x="1295" y="815"/>
                    <a:pt x="1293" y="816"/>
                  </a:cubicBezTo>
                  <a:cubicBezTo>
                    <a:pt x="1291" y="818"/>
                    <a:pt x="1289" y="828"/>
                    <a:pt x="1280" y="830"/>
                  </a:cubicBezTo>
                  <a:cubicBezTo>
                    <a:pt x="1271" y="831"/>
                    <a:pt x="1267" y="832"/>
                    <a:pt x="1262" y="832"/>
                  </a:cubicBezTo>
                  <a:cubicBezTo>
                    <a:pt x="1256" y="833"/>
                    <a:pt x="1244" y="838"/>
                    <a:pt x="1234" y="841"/>
                  </a:cubicBezTo>
                  <a:cubicBezTo>
                    <a:pt x="1224" y="845"/>
                    <a:pt x="1219" y="843"/>
                    <a:pt x="1218" y="844"/>
                  </a:cubicBezTo>
                  <a:cubicBezTo>
                    <a:pt x="1216" y="846"/>
                    <a:pt x="1224" y="852"/>
                    <a:pt x="1216" y="846"/>
                  </a:cubicBezTo>
                  <a:cubicBezTo>
                    <a:pt x="1209" y="840"/>
                    <a:pt x="1217" y="837"/>
                    <a:pt x="1208" y="838"/>
                  </a:cubicBezTo>
                  <a:cubicBezTo>
                    <a:pt x="1199" y="840"/>
                    <a:pt x="1187" y="843"/>
                    <a:pt x="1186" y="848"/>
                  </a:cubicBezTo>
                  <a:cubicBezTo>
                    <a:pt x="1184" y="853"/>
                    <a:pt x="1180" y="861"/>
                    <a:pt x="1183" y="863"/>
                  </a:cubicBezTo>
                  <a:cubicBezTo>
                    <a:pt x="1186" y="866"/>
                    <a:pt x="1176" y="856"/>
                    <a:pt x="1199" y="880"/>
                  </a:cubicBezTo>
                  <a:cubicBezTo>
                    <a:pt x="1222" y="904"/>
                    <a:pt x="1232" y="914"/>
                    <a:pt x="1228" y="923"/>
                  </a:cubicBezTo>
                  <a:cubicBezTo>
                    <a:pt x="1223" y="931"/>
                    <a:pt x="1226" y="940"/>
                    <a:pt x="1216" y="946"/>
                  </a:cubicBezTo>
                  <a:cubicBezTo>
                    <a:pt x="1207" y="952"/>
                    <a:pt x="1211" y="949"/>
                    <a:pt x="1203" y="956"/>
                  </a:cubicBezTo>
                  <a:cubicBezTo>
                    <a:pt x="1195" y="963"/>
                    <a:pt x="1197" y="970"/>
                    <a:pt x="1192" y="965"/>
                  </a:cubicBezTo>
                  <a:cubicBezTo>
                    <a:pt x="1187" y="960"/>
                    <a:pt x="1186" y="960"/>
                    <a:pt x="1174" y="946"/>
                  </a:cubicBezTo>
                  <a:cubicBezTo>
                    <a:pt x="1162" y="933"/>
                    <a:pt x="1171" y="937"/>
                    <a:pt x="1158" y="931"/>
                  </a:cubicBezTo>
                  <a:cubicBezTo>
                    <a:pt x="1145" y="926"/>
                    <a:pt x="1140" y="922"/>
                    <a:pt x="1137" y="921"/>
                  </a:cubicBezTo>
                  <a:cubicBezTo>
                    <a:pt x="1134" y="920"/>
                    <a:pt x="1137" y="922"/>
                    <a:pt x="1134" y="929"/>
                  </a:cubicBezTo>
                  <a:cubicBezTo>
                    <a:pt x="1131" y="935"/>
                    <a:pt x="1126" y="945"/>
                    <a:pt x="1129" y="950"/>
                  </a:cubicBezTo>
                  <a:cubicBezTo>
                    <a:pt x="1132" y="956"/>
                    <a:pt x="1135" y="962"/>
                    <a:pt x="1137" y="965"/>
                  </a:cubicBezTo>
                  <a:cubicBezTo>
                    <a:pt x="1138" y="968"/>
                    <a:pt x="1150" y="979"/>
                    <a:pt x="1154" y="981"/>
                  </a:cubicBezTo>
                  <a:cubicBezTo>
                    <a:pt x="1158" y="984"/>
                    <a:pt x="1189" y="999"/>
                    <a:pt x="1185" y="1007"/>
                  </a:cubicBezTo>
                  <a:cubicBezTo>
                    <a:pt x="1180" y="1015"/>
                    <a:pt x="1193" y="1027"/>
                    <a:pt x="1193" y="1027"/>
                  </a:cubicBezTo>
                  <a:cubicBezTo>
                    <a:pt x="1193" y="1027"/>
                    <a:pt x="1204" y="1034"/>
                    <a:pt x="1201" y="1035"/>
                  </a:cubicBezTo>
                  <a:cubicBezTo>
                    <a:pt x="1197" y="1036"/>
                    <a:pt x="1197" y="1038"/>
                    <a:pt x="1194" y="1038"/>
                  </a:cubicBezTo>
                  <a:cubicBezTo>
                    <a:pt x="1191" y="1038"/>
                    <a:pt x="1181" y="1029"/>
                    <a:pt x="1177" y="1027"/>
                  </a:cubicBezTo>
                  <a:cubicBezTo>
                    <a:pt x="1172" y="1025"/>
                    <a:pt x="1149" y="1007"/>
                    <a:pt x="1149" y="1007"/>
                  </a:cubicBezTo>
                  <a:cubicBezTo>
                    <a:pt x="1149" y="1007"/>
                    <a:pt x="1150" y="999"/>
                    <a:pt x="1146" y="995"/>
                  </a:cubicBezTo>
                  <a:cubicBezTo>
                    <a:pt x="1142" y="991"/>
                    <a:pt x="1140" y="990"/>
                    <a:pt x="1132" y="982"/>
                  </a:cubicBezTo>
                  <a:cubicBezTo>
                    <a:pt x="1124" y="975"/>
                    <a:pt x="1116" y="972"/>
                    <a:pt x="1116" y="961"/>
                  </a:cubicBezTo>
                  <a:cubicBezTo>
                    <a:pt x="1116" y="951"/>
                    <a:pt x="1116" y="935"/>
                    <a:pt x="1113" y="929"/>
                  </a:cubicBezTo>
                  <a:cubicBezTo>
                    <a:pt x="1111" y="923"/>
                    <a:pt x="1104" y="907"/>
                    <a:pt x="1104" y="905"/>
                  </a:cubicBezTo>
                  <a:cubicBezTo>
                    <a:pt x="1105" y="902"/>
                    <a:pt x="1102" y="888"/>
                    <a:pt x="1098" y="888"/>
                  </a:cubicBezTo>
                  <a:cubicBezTo>
                    <a:pt x="1094" y="887"/>
                    <a:pt x="1089" y="885"/>
                    <a:pt x="1086" y="889"/>
                  </a:cubicBezTo>
                  <a:cubicBezTo>
                    <a:pt x="1083" y="893"/>
                    <a:pt x="1076" y="897"/>
                    <a:pt x="1073" y="895"/>
                  </a:cubicBezTo>
                  <a:cubicBezTo>
                    <a:pt x="1069" y="893"/>
                    <a:pt x="1063" y="891"/>
                    <a:pt x="1063" y="891"/>
                  </a:cubicBezTo>
                  <a:cubicBezTo>
                    <a:pt x="1063" y="891"/>
                    <a:pt x="1058" y="870"/>
                    <a:pt x="1056" y="869"/>
                  </a:cubicBezTo>
                  <a:cubicBezTo>
                    <a:pt x="1054" y="868"/>
                    <a:pt x="1051" y="854"/>
                    <a:pt x="1044" y="849"/>
                  </a:cubicBezTo>
                  <a:cubicBezTo>
                    <a:pt x="1037" y="844"/>
                    <a:pt x="1029" y="838"/>
                    <a:pt x="1025" y="833"/>
                  </a:cubicBezTo>
                  <a:cubicBezTo>
                    <a:pt x="1020" y="828"/>
                    <a:pt x="1025" y="827"/>
                    <a:pt x="1020" y="828"/>
                  </a:cubicBezTo>
                  <a:cubicBezTo>
                    <a:pt x="1015" y="829"/>
                    <a:pt x="1016" y="830"/>
                    <a:pt x="1009" y="831"/>
                  </a:cubicBezTo>
                  <a:cubicBezTo>
                    <a:pt x="1001" y="833"/>
                    <a:pt x="993" y="836"/>
                    <a:pt x="991" y="836"/>
                  </a:cubicBezTo>
                  <a:cubicBezTo>
                    <a:pt x="989" y="836"/>
                    <a:pt x="980" y="837"/>
                    <a:pt x="980" y="840"/>
                  </a:cubicBezTo>
                  <a:cubicBezTo>
                    <a:pt x="979" y="842"/>
                    <a:pt x="980" y="849"/>
                    <a:pt x="982" y="851"/>
                  </a:cubicBezTo>
                  <a:cubicBezTo>
                    <a:pt x="983" y="853"/>
                    <a:pt x="994" y="851"/>
                    <a:pt x="976" y="858"/>
                  </a:cubicBezTo>
                  <a:cubicBezTo>
                    <a:pt x="958" y="864"/>
                    <a:pt x="953" y="872"/>
                    <a:pt x="952" y="874"/>
                  </a:cubicBezTo>
                  <a:cubicBezTo>
                    <a:pt x="951" y="877"/>
                    <a:pt x="963" y="878"/>
                    <a:pt x="950" y="883"/>
                  </a:cubicBezTo>
                  <a:cubicBezTo>
                    <a:pt x="937" y="887"/>
                    <a:pt x="926" y="890"/>
                    <a:pt x="920" y="899"/>
                  </a:cubicBezTo>
                  <a:cubicBezTo>
                    <a:pt x="919" y="901"/>
                    <a:pt x="925" y="941"/>
                    <a:pt x="920" y="950"/>
                  </a:cubicBezTo>
                  <a:cubicBezTo>
                    <a:pt x="914" y="959"/>
                    <a:pt x="902" y="969"/>
                    <a:pt x="902" y="969"/>
                  </a:cubicBezTo>
                  <a:cubicBezTo>
                    <a:pt x="902" y="969"/>
                    <a:pt x="905" y="978"/>
                    <a:pt x="886" y="964"/>
                  </a:cubicBezTo>
                  <a:cubicBezTo>
                    <a:pt x="868" y="951"/>
                    <a:pt x="884" y="963"/>
                    <a:pt x="884" y="963"/>
                  </a:cubicBezTo>
                  <a:cubicBezTo>
                    <a:pt x="884" y="963"/>
                    <a:pt x="876" y="937"/>
                    <a:pt x="869" y="930"/>
                  </a:cubicBezTo>
                  <a:cubicBezTo>
                    <a:pt x="863" y="923"/>
                    <a:pt x="851" y="908"/>
                    <a:pt x="848" y="897"/>
                  </a:cubicBezTo>
                  <a:cubicBezTo>
                    <a:pt x="844" y="886"/>
                    <a:pt x="840" y="879"/>
                    <a:pt x="838" y="872"/>
                  </a:cubicBezTo>
                  <a:cubicBezTo>
                    <a:pt x="837" y="866"/>
                    <a:pt x="835" y="849"/>
                    <a:pt x="836" y="848"/>
                  </a:cubicBezTo>
                  <a:cubicBezTo>
                    <a:pt x="836" y="846"/>
                    <a:pt x="832" y="834"/>
                    <a:pt x="832" y="834"/>
                  </a:cubicBezTo>
                  <a:cubicBezTo>
                    <a:pt x="832" y="834"/>
                    <a:pt x="827" y="832"/>
                    <a:pt x="827" y="834"/>
                  </a:cubicBezTo>
                  <a:cubicBezTo>
                    <a:pt x="826" y="836"/>
                    <a:pt x="826" y="840"/>
                    <a:pt x="826" y="844"/>
                  </a:cubicBezTo>
                  <a:cubicBezTo>
                    <a:pt x="825" y="847"/>
                    <a:pt x="811" y="848"/>
                    <a:pt x="811" y="848"/>
                  </a:cubicBezTo>
                  <a:cubicBezTo>
                    <a:pt x="806" y="845"/>
                    <a:pt x="806" y="845"/>
                    <a:pt x="806" y="845"/>
                  </a:cubicBezTo>
                  <a:cubicBezTo>
                    <a:pt x="806" y="845"/>
                    <a:pt x="785" y="823"/>
                    <a:pt x="782" y="820"/>
                  </a:cubicBezTo>
                  <a:cubicBezTo>
                    <a:pt x="779" y="816"/>
                    <a:pt x="775" y="811"/>
                    <a:pt x="770" y="808"/>
                  </a:cubicBezTo>
                  <a:cubicBezTo>
                    <a:pt x="765" y="805"/>
                    <a:pt x="769" y="802"/>
                    <a:pt x="759" y="802"/>
                  </a:cubicBezTo>
                  <a:cubicBezTo>
                    <a:pt x="750" y="802"/>
                    <a:pt x="751" y="802"/>
                    <a:pt x="735" y="801"/>
                  </a:cubicBezTo>
                  <a:cubicBezTo>
                    <a:pt x="719" y="799"/>
                    <a:pt x="715" y="804"/>
                    <a:pt x="708" y="803"/>
                  </a:cubicBezTo>
                  <a:cubicBezTo>
                    <a:pt x="701" y="801"/>
                    <a:pt x="699" y="803"/>
                    <a:pt x="684" y="800"/>
                  </a:cubicBezTo>
                  <a:cubicBezTo>
                    <a:pt x="668" y="797"/>
                    <a:pt x="668" y="797"/>
                    <a:pt x="668" y="797"/>
                  </a:cubicBezTo>
                  <a:cubicBezTo>
                    <a:pt x="668" y="797"/>
                    <a:pt x="666" y="793"/>
                    <a:pt x="663" y="789"/>
                  </a:cubicBezTo>
                  <a:cubicBezTo>
                    <a:pt x="661" y="785"/>
                    <a:pt x="661" y="785"/>
                    <a:pt x="661" y="785"/>
                  </a:cubicBezTo>
                  <a:cubicBezTo>
                    <a:pt x="657" y="788"/>
                    <a:pt x="657" y="788"/>
                    <a:pt x="657" y="788"/>
                  </a:cubicBezTo>
                  <a:cubicBezTo>
                    <a:pt x="657" y="788"/>
                    <a:pt x="654" y="789"/>
                    <a:pt x="652" y="789"/>
                  </a:cubicBezTo>
                  <a:cubicBezTo>
                    <a:pt x="650" y="788"/>
                    <a:pt x="629" y="783"/>
                    <a:pt x="625" y="782"/>
                  </a:cubicBezTo>
                  <a:cubicBezTo>
                    <a:pt x="622" y="781"/>
                    <a:pt x="622" y="784"/>
                    <a:pt x="608" y="774"/>
                  </a:cubicBezTo>
                  <a:cubicBezTo>
                    <a:pt x="594" y="763"/>
                    <a:pt x="599" y="759"/>
                    <a:pt x="599" y="759"/>
                  </a:cubicBezTo>
                  <a:cubicBezTo>
                    <a:pt x="599" y="759"/>
                    <a:pt x="596" y="756"/>
                    <a:pt x="592" y="754"/>
                  </a:cubicBezTo>
                  <a:cubicBezTo>
                    <a:pt x="589" y="752"/>
                    <a:pt x="584" y="749"/>
                    <a:pt x="582" y="749"/>
                  </a:cubicBezTo>
                  <a:cubicBezTo>
                    <a:pt x="581" y="750"/>
                    <a:pt x="572" y="754"/>
                    <a:pt x="574" y="758"/>
                  </a:cubicBezTo>
                  <a:cubicBezTo>
                    <a:pt x="576" y="762"/>
                    <a:pt x="589" y="775"/>
                    <a:pt x="590" y="775"/>
                  </a:cubicBezTo>
                  <a:cubicBezTo>
                    <a:pt x="591" y="775"/>
                    <a:pt x="608" y="794"/>
                    <a:pt x="608" y="794"/>
                  </a:cubicBezTo>
                  <a:cubicBezTo>
                    <a:pt x="615" y="803"/>
                    <a:pt x="615" y="803"/>
                    <a:pt x="615" y="803"/>
                  </a:cubicBezTo>
                  <a:cubicBezTo>
                    <a:pt x="615" y="803"/>
                    <a:pt x="609" y="808"/>
                    <a:pt x="615" y="807"/>
                  </a:cubicBezTo>
                  <a:cubicBezTo>
                    <a:pt x="621" y="806"/>
                    <a:pt x="616" y="805"/>
                    <a:pt x="625" y="806"/>
                  </a:cubicBezTo>
                  <a:cubicBezTo>
                    <a:pt x="634" y="807"/>
                    <a:pt x="639" y="809"/>
                    <a:pt x="642" y="806"/>
                  </a:cubicBezTo>
                  <a:cubicBezTo>
                    <a:pt x="645" y="804"/>
                    <a:pt x="640" y="801"/>
                    <a:pt x="647" y="798"/>
                  </a:cubicBezTo>
                  <a:cubicBezTo>
                    <a:pt x="654" y="795"/>
                    <a:pt x="660" y="796"/>
                    <a:pt x="661" y="797"/>
                  </a:cubicBezTo>
                  <a:cubicBezTo>
                    <a:pt x="662" y="799"/>
                    <a:pt x="666" y="803"/>
                    <a:pt x="667" y="805"/>
                  </a:cubicBezTo>
                  <a:cubicBezTo>
                    <a:pt x="667" y="807"/>
                    <a:pt x="669" y="812"/>
                    <a:pt x="672" y="812"/>
                  </a:cubicBezTo>
                  <a:cubicBezTo>
                    <a:pt x="674" y="813"/>
                    <a:pt x="680" y="812"/>
                    <a:pt x="681" y="816"/>
                  </a:cubicBezTo>
                  <a:cubicBezTo>
                    <a:pt x="682" y="819"/>
                    <a:pt x="689" y="825"/>
                    <a:pt x="689" y="825"/>
                  </a:cubicBezTo>
                  <a:cubicBezTo>
                    <a:pt x="689" y="825"/>
                    <a:pt x="691" y="826"/>
                    <a:pt x="695" y="827"/>
                  </a:cubicBezTo>
                  <a:cubicBezTo>
                    <a:pt x="699" y="829"/>
                    <a:pt x="710" y="835"/>
                    <a:pt x="710" y="835"/>
                  </a:cubicBezTo>
                  <a:cubicBezTo>
                    <a:pt x="707" y="837"/>
                    <a:pt x="702" y="846"/>
                    <a:pt x="698" y="846"/>
                  </a:cubicBezTo>
                  <a:cubicBezTo>
                    <a:pt x="695" y="846"/>
                    <a:pt x="696" y="845"/>
                    <a:pt x="688" y="850"/>
                  </a:cubicBezTo>
                  <a:cubicBezTo>
                    <a:pt x="680" y="854"/>
                    <a:pt x="684" y="864"/>
                    <a:pt x="680" y="865"/>
                  </a:cubicBezTo>
                  <a:cubicBezTo>
                    <a:pt x="676" y="866"/>
                    <a:pt x="670" y="874"/>
                    <a:pt x="667" y="876"/>
                  </a:cubicBezTo>
                  <a:cubicBezTo>
                    <a:pt x="664" y="877"/>
                    <a:pt x="644" y="885"/>
                    <a:pt x="642" y="884"/>
                  </a:cubicBezTo>
                  <a:cubicBezTo>
                    <a:pt x="640" y="884"/>
                    <a:pt x="635" y="887"/>
                    <a:pt x="633" y="887"/>
                  </a:cubicBezTo>
                  <a:cubicBezTo>
                    <a:pt x="632" y="887"/>
                    <a:pt x="633" y="892"/>
                    <a:pt x="632" y="893"/>
                  </a:cubicBezTo>
                  <a:cubicBezTo>
                    <a:pt x="630" y="894"/>
                    <a:pt x="638" y="899"/>
                    <a:pt x="626" y="901"/>
                  </a:cubicBezTo>
                  <a:cubicBezTo>
                    <a:pt x="615" y="902"/>
                    <a:pt x="607" y="906"/>
                    <a:pt x="605" y="906"/>
                  </a:cubicBezTo>
                  <a:cubicBezTo>
                    <a:pt x="602" y="907"/>
                    <a:pt x="597" y="918"/>
                    <a:pt x="588" y="917"/>
                  </a:cubicBezTo>
                  <a:cubicBezTo>
                    <a:pt x="579" y="916"/>
                    <a:pt x="583" y="916"/>
                    <a:pt x="575" y="917"/>
                  </a:cubicBezTo>
                  <a:cubicBezTo>
                    <a:pt x="567" y="917"/>
                    <a:pt x="566" y="920"/>
                    <a:pt x="558" y="921"/>
                  </a:cubicBezTo>
                  <a:cubicBezTo>
                    <a:pt x="550" y="922"/>
                    <a:pt x="545" y="923"/>
                    <a:pt x="545" y="923"/>
                  </a:cubicBezTo>
                  <a:lnTo>
                    <a:pt x="541" y="9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6" name="Freeform 142"/>
            <p:cNvSpPr/>
            <p:nvPr/>
          </p:nvSpPr>
          <p:spPr bwMode="auto">
            <a:xfrm>
              <a:off x="5564188" y="941388"/>
              <a:ext cx="414338" cy="223838"/>
            </a:xfrm>
            <a:custGeom>
              <a:avLst/>
              <a:gdLst>
                <a:gd name="T0" fmla="*/ 83 w 155"/>
                <a:gd name="T1" fmla="*/ 44 h 84"/>
                <a:gd name="T2" fmla="*/ 72 w 155"/>
                <a:gd name="T3" fmla="*/ 57 h 84"/>
                <a:gd name="T4" fmla="*/ 60 w 155"/>
                <a:gd name="T5" fmla="*/ 78 h 84"/>
                <a:gd name="T6" fmla="*/ 52 w 155"/>
                <a:gd name="T7" fmla="*/ 81 h 84"/>
                <a:gd name="T8" fmla="*/ 39 w 155"/>
                <a:gd name="T9" fmla="*/ 69 h 84"/>
                <a:gd name="T10" fmla="*/ 30 w 155"/>
                <a:gd name="T11" fmla="*/ 61 h 84"/>
                <a:gd name="T12" fmla="*/ 30 w 155"/>
                <a:gd name="T13" fmla="*/ 54 h 84"/>
                <a:gd name="T14" fmla="*/ 36 w 155"/>
                <a:gd name="T15" fmla="*/ 52 h 84"/>
                <a:gd name="T16" fmla="*/ 20 w 155"/>
                <a:gd name="T17" fmla="*/ 49 h 84"/>
                <a:gd name="T18" fmla="*/ 21 w 155"/>
                <a:gd name="T19" fmla="*/ 54 h 84"/>
                <a:gd name="T20" fmla="*/ 12 w 155"/>
                <a:gd name="T21" fmla="*/ 50 h 84"/>
                <a:gd name="T22" fmla="*/ 2 w 155"/>
                <a:gd name="T23" fmla="*/ 37 h 84"/>
                <a:gd name="T24" fmla="*/ 16 w 155"/>
                <a:gd name="T25" fmla="*/ 38 h 84"/>
                <a:gd name="T26" fmla="*/ 6 w 155"/>
                <a:gd name="T27" fmla="*/ 27 h 84"/>
                <a:gd name="T28" fmla="*/ 9 w 155"/>
                <a:gd name="T29" fmla="*/ 20 h 84"/>
                <a:gd name="T30" fmla="*/ 20 w 155"/>
                <a:gd name="T31" fmla="*/ 18 h 84"/>
                <a:gd name="T32" fmla="*/ 35 w 155"/>
                <a:gd name="T33" fmla="*/ 18 h 84"/>
                <a:gd name="T34" fmla="*/ 42 w 155"/>
                <a:gd name="T35" fmla="*/ 19 h 84"/>
                <a:gd name="T36" fmla="*/ 50 w 155"/>
                <a:gd name="T37" fmla="*/ 14 h 84"/>
                <a:gd name="T38" fmla="*/ 48 w 155"/>
                <a:gd name="T39" fmla="*/ 10 h 84"/>
                <a:gd name="T40" fmla="*/ 60 w 155"/>
                <a:gd name="T41" fmla="*/ 15 h 84"/>
                <a:gd name="T42" fmla="*/ 82 w 155"/>
                <a:gd name="T43" fmla="*/ 24 h 84"/>
                <a:gd name="T44" fmla="*/ 76 w 155"/>
                <a:gd name="T45" fmla="*/ 27 h 84"/>
                <a:gd name="T46" fmla="*/ 84 w 155"/>
                <a:gd name="T47" fmla="*/ 31 h 84"/>
                <a:gd name="T48" fmla="*/ 85 w 155"/>
                <a:gd name="T49" fmla="*/ 21 h 84"/>
                <a:gd name="T50" fmla="*/ 75 w 155"/>
                <a:gd name="T51" fmla="*/ 14 h 84"/>
                <a:gd name="T52" fmla="*/ 67 w 155"/>
                <a:gd name="T53" fmla="*/ 7 h 84"/>
                <a:gd name="T54" fmla="*/ 76 w 155"/>
                <a:gd name="T55" fmla="*/ 2 h 84"/>
                <a:gd name="T56" fmla="*/ 95 w 155"/>
                <a:gd name="T57" fmla="*/ 4 h 84"/>
                <a:gd name="T58" fmla="*/ 110 w 155"/>
                <a:gd name="T59" fmla="*/ 8 h 84"/>
                <a:gd name="T60" fmla="*/ 116 w 155"/>
                <a:gd name="T61" fmla="*/ 4 h 84"/>
                <a:gd name="T62" fmla="*/ 139 w 155"/>
                <a:gd name="T63" fmla="*/ 8 h 84"/>
                <a:gd name="T64" fmla="*/ 148 w 155"/>
                <a:gd name="T65" fmla="*/ 11 h 84"/>
                <a:gd name="T66" fmla="*/ 151 w 155"/>
                <a:gd name="T67" fmla="*/ 19 h 84"/>
                <a:gd name="T68" fmla="*/ 140 w 155"/>
                <a:gd name="T69" fmla="*/ 26 h 84"/>
                <a:gd name="T70" fmla="*/ 116 w 155"/>
                <a:gd name="T71" fmla="*/ 29 h 84"/>
                <a:gd name="T72" fmla="*/ 99 w 155"/>
                <a:gd name="T73" fmla="*/ 31 h 84"/>
                <a:gd name="T74" fmla="*/ 103 w 155"/>
                <a:gd name="T75" fmla="*/ 42 h 84"/>
                <a:gd name="T76" fmla="*/ 108 w 155"/>
                <a:gd name="T77" fmla="*/ 43 h 84"/>
                <a:gd name="T78" fmla="*/ 128 w 155"/>
                <a:gd name="T79" fmla="*/ 60 h 84"/>
                <a:gd name="T80" fmla="*/ 122 w 155"/>
                <a:gd name="T81" fmla="*/ 62 h 84"/>
                <a:gd name="T82" fmla="*/ 117 w 155"/>
                <a:gd name="T83" fmla="*/ 67 h 84"/>
                <a:gd name="T84" fmla="*/ 101 w 155"/>
                <a:gd name="T85" fmla="*/ 71 h 84"/>
                <a:gd name="T86" fmla="*/ 93 w 155"/>
                <a:gd name="T87" fmla="*/ 68 h 84"/>
                <a:gd name="T88" fmla="*/ 97 w 155"/>
                <a:gd name="T89" fmla="*/ 55 h 84"/>
                <a:gd name="T90" fmla="*/ 88 w 155"/>
                <a:gd name="T91" fmla="*/ 48 h 84"/>
                <a:gd name="T92" fmla="*/ 83 w 155"/>
                <a:gd name="T93"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5" h="84">
                  <a:moveTo>
                    <a:pt x="83" y="44"/>
                  </a:moveTo>
                  <a:cubicBezTo>
                    <a:pt x="79" y="52"/>
                    <a:pt x="78" y="55"/>
                    <a:pt x="72" y="57"/>
                  </a:cubicBezTo>
                  <a:cubicBezTo>
                    <a:pt x="66" y="59"/>
                    <a:pt x="60" y="78"/>
                    <a:pt x="60" y="78"/>
                  </a:cubicBezTo>
                  <a:cubicBezTo>
                    <a:pt x="60" y="78"/>
                    <a:pt x="55" y="84"/>
                    <a:pt x="52" y="81"/>
                  </a:cubicBezTo>
                  <a:cubicBezTo>
                    <a:pt x="49" y="78"/>
                    <a:pt x="43" y="74"/>
                    <a:pt x="39" y="69"/>
                  </a:cubicBezTo>
                  <a:cubicBezTo>
                    <a:pt x="35" y="64"/>
                    <a:pt x="32" y="63"/>
                    <a:pt x="30" y="61"/>
                  </a:cubicBezTo>
                  <a:cubicBezTo>
                    <a:pt x="29" y="59"/>
                    <a:pt x="24" y="54"/>
                    <a:pt x="30" y="54"/>
                  </a:cubicBezTo>
                  <a:cubicBezTo>
                    <a:pt x="35" y="54"/>
                    <a:pt x="40" y="55"/>
                    <a:pt x="36" y="52"/>
                  </a:cubicBezTo>
                  <a:cubicBezTo>
                    <a:pt x="32" y="48"/>
                    <a:pt x="21" y="46"/>
                    <a:pt x="20" y="49"/>
                  </a:cubicBezTo>
                  <a:cubicBezTo>
                    <a:pt x="20" y="52"/>
                    <a:pt x="24" y="53"/>
                    <a:pt x="21" y="54"/>
                  </a:cubicBezTo>
                  <a:cubicBezTo>
                    <a:pt x="17" y="54"/>
                    <a:pt x="18" y="55"/>
                    <a:pt x="12" y="50"/>
                  </a:cubicBezTo>
                  <a:cubicBezTo>
                    <a:pt x="6" y="45"/>
                    <a:pt x="0" y="38"/>
                    <a:pt x="2" y="37"/>
                  </a:cubicBezTo>
                  <a:cubicBezTo>
                    <a:pt x="4" y="35"/>
                    <a:pt x="22" y="45"/>
                    <a:pt x="16" y="38"/>
                  </a:cubicBezTo>
                  <a:cubicBezTo>
                    <a:pt x="10" y="30"/>
                    <a:pt x="6" y="27"/>
                    <a:pt x="6" y="27"/>
                  </a:cubicBezTo>
                  <a:cubicBezTo>
                    <a:pt x="6" y="27"/>
                    <a:pt x="6" y="25"/>
                    <a:pt x="9" y="20"/>
                  </a:cubicBezTo>
                  <a:cubicBezTo>
                    <a:pt x="12" y="15"/>
                    <a:pt x="20" y="18"/>
                    <a:pt x="20" y="18"/>
                  </a:cubicBezTo>
                  <a:cubicBezTo>
                    <a:pt x="20" y="18"/>
                    <a:pt x="33" y="17"/>
                    <a:pt x="35" y="18"/>
                  </a:cubicBezTo>
                  <a:cubicBezTo>
                    <a:pt x="37" y="18"/>
                    <a:pt x="36" y="21"/>
                    <a:pt x="42" y="19"/>
                  </a:cubicBezTo>
                  <a:cubicBezTo>
                    <a:pt x="47" y="17"/>
                    <a:pt x="52" y="18"/>
                    <a:pt x="50" y="14"/>
                  </a:cubicBezTo>
                  <a:cubicBezTo>
                    <a:pt x="48" y="10"/>
                    <a:pt x="48" y="10"/>
                    <a:pt x="48" y="10"/>
                  </a:cubicBezTo>
                  <a:cubicBezTo>
                    <a:pt x="48" y="10"/>
                    <a:pt x="54" y="16"/>
                    <a:pt x="60" y="15"/>
                  </a:cubicBezTo>
                  <a:cubicBezTo>
                    <a:pt x="66" y="14"/>
                    <a:pt x="85" y="21"/>
                    <a:pt x="82" y="24"/>
                  </a:cubicBezTo>
                  <a:cubicBezTo>
                    <a:pt x="78" y="27"/>
                    <a:pt x="74" y="26"/>
                    <a:pt x="76" y="27"/>
                  </a:cubicBezTo>
                  <a:cubicBezTo>
                    <a:pt x="77" y="28"/>
                    <a:pt x="79" y="29"/>
                    <a:pt x="84" y="31"/>
                  </a:cubicBezTo>
                  <a:cubicBezTo>
                    <a:pt x="89" y="32"/>
                    <a:pt x="91" y="27"/>
                    <a:pt x="85" y="21"/>
                  </a:cubicBezTo>
                  <a:cubicBezTo>
                    <a:pt x="80" y="16"/>
                    <a:pt x="75" y="14"/>
                    <a:pt x="75" y="14"/>
                  </a:cubicBezTo>
                  <a:cubicBezTo>
                    <a:pt x="75" y="14"/>
                    <a:pt x="68" y="9"/>
                    <a:pt x="67" y="7"/>
                  </a:cubicBezTo>
                  <a:cubicBezTo>
                    <a:pt x="67" y="5"/>
                    <a:pt x="73" y="3"/>
                    <a:pt x="76" y="2"/>
                  </a:cubicBezTo>
                  <a:cubicBezTo>
                    <a:pt x="79" y="0"/>
                    <a:pt x="91" y="6"/>
                    <a:pt x="95" y="4"/>
                  </a:cubicBezTo>
                  <a:cubicBezTo>
                    <a:pt x="100" y="2"/>
                    <a:pt x="110" y="9"/>
                    <a:pt x="110" y="8"/>
                  </a:cubicBezTo>
                  <a:cubicBezTo>
                    <a:pt x="109" y="6"/>
                    <a:pt x="102" y="4"/>
                    <a:pt x="116" y="4"/>
                  </a:cubicBezTo>
                  <a:cubicBezTo>
                    <a:pt x="130" y="3"/>
                    <a:pt x="135" y="7"/>
                    <a:pt x="139" y="8"/>
                  </a:cubicBezTo>
                  <a:cubicBezTo>
                    <a:pt x="142" y="9"/>
                    <a:pt x="146" y="12"/>
                    <a:pt x="148" y="11"/>
                  </a:cubicBezTo>
                  <a:cubicBezTo>
                    <a:pt x="149" y="11"/>
                    <a:pt x="155" y="18"/>
                    <a:pt x="151" y="19"/>
                  </a:cubicBezTo>
                  <a:cubicBezTo>
                    <a:pt x="148" y="19"/>
                    <a:pt x="147" y="28"/>
                    <a:pt x="140" y="26"/>
                  </a:cubicBezTo>
                  <a:cubicBezTo>
                    <a:pt x="133" y="24"/>
                    <a:pt x="136" y="31"/>
                    <a:pt x="116" y="29"/>
                  </a:cubicBezTo>
                  <a:cubicBezTo>
                    <a:pt x="97" y="27"/>
                    <a:pt x="98" y="26"/>
                    <a:pt x="99" y="31"/>
                  </a:cubicBezTo>
                  <a:cubicBezTo>
                    <a:pt x="100" y="35"/>
                    <a:pt x="103" y="42"/>
                    <a:pt x="103" y="42"/>
                  </a:cubicBezTo>
                  <a:cubicBezTo>
                    <a:pt x="108" y="43"/>
                    <a:pt x="108" y="43"/>
                    <a:pt x="108" y="43"/>
                  </a:cubicBezTo>
                  <a:cubicBezTo>
                    <a:pt x="108" y="43"/>
                    <a:pt x="129" y="60"/>
                    <a:pt x="128" y="60"/>
                  </a:cubicBezTo>
                  <a:cubicBezTo>
                    <a:pt x="127" y="60"/>
                    <a:pt x="126" y="61"/>
                    <a:pt x="122" y="62"/>
                  </a:cubicBezTo>
                  <a:cubicBezTo>
                    <a:pt x="119" y="62"/>
                    <a:pt x="117" y="63"/>
                    <a:pt x="117" y="67"/>
                  </a:cubicBezTo>
                  <a:cubicBezTo>
                    <a:pt x="118" y="71"/>
                    <a:pt x="106" y="74"/>
                    <a:pt x="101" y="71"/>
                  </a:cubicBezTo>
                  <a:cubicBezTo>
                    <a:pt x="96" y="68"/>
                    <a:pt x="95" y="70"/>
                    <a:pt x="93" y="68"/>
                  </a:cubicBezTo>
                  <a:cubicBezTo>
                    <a:pt x="90" y="66"/>
                    <a:pt x="100" y="57"/>
                    <a:pt x="97" y="55"/>
                  </a:cubicBezTo>
                  <a:cubicBezTo>
                    <a:pt x="93" y="52"/>
                    <a:pt x="90" y="49"/>
                    <a:pt x="88" y="48"/>
                  </a:cubicBezTo>
                  <a:cubicBezTo>
                    <a:pt x="87" y="47"/>
                    <a:pt x="83" y="44"/>
                    <a:pt x="8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7" name="Freeform 143"/>
            <p:cNvSpPr/>
            <p:nvPr/>
          </p:nvSpPr>
          <p:spPr bwMode="auto">
            <a:xfrm>
              <a:off x="6503988" y="1135063"/>
              <a:ext cx="427038" cy="342900"/>
            </a:xfrm>
            <a:custGeom>
              <a:avLst/>
              <a:gdLst>
                <a:gd name="T0" fmla="*/ 66 w 160"/>
                <a:gd name="T1" fmla="*/ 120 h 128"/>
                <a:gd name="T2" fmla="*/ 59 w 160"/>
                <a:gd name="T3" fmla="*/ 124 h 128"/>
                <a:gd name="T4" fmla="*/ 33 w 160"/>
                <a:gd name="T5" fmla="*/ 116 h 128"/>
                <a:gd name="T6" fmla="*/ 16 w 160"/>
                <a:gd name="T7" fmla="*/ 111 h 128"/>
                <a:gd name="T8" fmla="*/ 12 w 160"/>
                <a:gd name="T9" fmla="*/ 103 h 128"/>
                <a:gd name="T10" fmla="*/ 24 w 160"/>
                <a:gd name="T11" fmla="*/ 89 h 128"/>
                <a:gd name="T12" fmla="*/ 26 w 160"/>
                <a:gd name="T13" fmla="*/ 74 h 128"/>
                <a:gd name="T14" fmla="*/ 31 w 160"/>
                <a:gd name="T15" fmla="*/ 73 h 128"/>
                <a:gd name="T16" fmla="*/ 38 w 160"/>
                <a:gd name="T17" fmla="*/ 68 h 128"/>
                <a:gd name="T18" fmla="*/ 32 w 160"/>
                <a:gd name="T19" fmla="*/ 65 h 128"/>
                <a:gd name="T20" fmla="*/ 30 w 160"/>
                <a:gd name="T21" fmla="*/ 59 h 128"/>
                <a:gd name="T22" fmla="*/ 47 w 160"/>
                <a:gd name="T23" fmla="*/ 53 h 128"/>
                <a:gd name="T24" fmla="*/ 46 w 160"/>
                <a:gd name="T25" fmla="*/ 42 h 128"/>
                <a:gd name="T26" fmla="*/ 46 w 160"/>
                <a:gd name="T27" fmla="*/ 33 h 128"/>
                <a:gd name="T28" fmla="*/ 64 w 160"/>
                <a:gd name="T29" fmla="*/ 31 h 128"/>
                <a:gd name="T30" fmla="*/ 87 w 160"/>
                <a:gd name="T31" fmla="*/ 14 h 128"/>
                <a:gd name="T32" fmla="*/ 111 w 160"/>
                <a:gd name="T33" fmla="*/ 14 h 128"/>
                <a:gd name="T34" fmla="*/ 126 w 160"/>
                <a:gd name="T35" fmla="*/ 10 h 128"/>
                <a:gd name="T36" fmla="*/ 136 w 160"/>
                <a:gd name="T37" fmla="*/ 4 h 128"/>
                <a:gd name="T38" fmla="*/ 159 w 160"/>
                <a:gd name="T39" fmla="*/ 3 h 128"/>
                <a:gd name="T40" fmla="*/ 158 w 160"/>
                <a:gd name="T41" fmla="*/ 12 h 128"/>
                <a:gd name="T42" fmla="*/ 152 w 160"/>
                <a:gd name="T43" fmla="*/ 15 h 128"/>
                <a:gd name="T44" fmla="*/ 126 w 160"/>
                <a:gd name="T45" fmla="*/ 23 h 128"/>
                <a:gd name="T46" fmla="*/ 111 w 160"/>
                <a:gd name="T47" fmla="*/ 29 h 128"/>
                <a:gd name="T48" fmla="*/ 94 w 160"/>
                <a:gd name="T49" fmla="*/ 41 h 128"/>
                <a:gd name="T50" fmla="*/ 69 w 160"/>
                <a:gd name="T51" fmla="*/ 49 h 128"/>
                <a:gd name="T52" fmla="*/ 64 w 160"/>
                <a:gd name="T53" fmla="*/ 63 h 128"/>
                <a:gd name="T54" fmla="*/ 57 w 160"/>
                <a:gd name="T55" fmla="*/ 71 h 128"/>
                <a:gd name="T56" fmla="*/ 54 w 160"/>
                <a:gd name="T57" fmla="*/ 77 h 128"/>
                <a:gd name="T58" fmla="*/ 49 w 160"/>
                <a:gd name="T59" fmla="*/ 91 h 128"/>
                <a:gd name="T60" fmla="*/ 49 w 160"/>
                <a:gd name="T61" fmla="*/ 105 h 128"/>
                <a:gd name="T62" fmla="*/ 66 w 160"/>
                <a:gd name="T63" fmla="*/ 116 h 128"/>
                <a:gd name="T64" fmla="*/ 66 w 160"/>
                <a:gd name="T65"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28">
                  <a:moveTo>
                    <a:pt x="66" y="120"/>
                  </a:moveTo>
                  <a:cubicBezTo>
                    <a:pt x="64" y="122"/>
                    <a:pt x="72" y="128"/>
                    <a:pt x="59" y="124"/>
                  </a:cubicBezTo>
                  <a:cubicBezTo>
                    <a:pt x="46" y="120"/>
                    <a:pt x="37" y="123"/>
                    <a:pt x="33" y="116"/>
                  </a:cubicBezTo>
                  <a:cubicBezTo>
                    <a:pt x="30" y="109"/>
                    <a:pt x="20" y="115"/>
                    <a:pt x="16" y="111"/>
                  </a:cubicBezTo>
                  <a:cubicBezTo>
                    <a:pt x="12" y="106"/>
                    <a:pt x="0" y="116"/>
                    <a:pt x="12" y="103"/>
                  </a:cubicBezTo>
                  <a:cubicBezTo>
                    <a:pt x="24" y="89"/>
                    <a:pt x="23" y="98"/>
                    <a:pt x="24" y="89"/>
                  </a:cubicBezTo>
                  <a:cubicBezTo>
                    <a:pt x="25" y="81"/>
                    <a:pt x="26" y="74"/>
                    <a:pt x="26" y="74"/>
                  </a:cubicBezTo>
                  <a:cubicBezTo>
                    <a:pt x="26" y="74"/>
                    <a:pt x="27" y="71"/>
                    <a:pt x="31" y="73"/>
                  </a:cubicBezTo>
                  <a:cubicBezTo>
                    <a:pt x="35" y="74"/>
                    <a:pt x="39" y="69"/>
                    <a:pt x="38" y="68"/>
                  </a:cubicBezTo>
                  <a:cubicBezTo>
                    <a:pt x="36" y="68"/>
                    <a:pt x="35" y="68"/>
                    <a:pt x="32" y="65"/>
                  </a:cubicBezTo>
                  <a:cubicBezTo>
                    <a:pt x="30" y="62"/>
                    <a:pt x="25" y="60"/>
                    <a:pt x="30" y="59"/>
                  </a:cubicBezTo>
                  <a:cubicBezTo>
                    <a:pt x="34" y="58"/>
                    <a:pt x="48" y="56"/>
                    <a:pt x="47" y="53"/>
                  </a:cubicBezTo>
                  <a:cubicBezTo>
                    <a:pt x="47" y="50"/>
                    <a:pt x="46" y="42"/>
                    <a:pt x="46" y="42"/>
                  </a:cubicBezTo>
                  <a:cubicBezTo>
                    <a:pt x="46" y="42"/>
                    <a:pt x="44" y="33"/>
                    <a:pt x="46" y="33"/>
                  </a:cubicBezTo>
                  <a:cubicBezTo>
                    <a:pt x="48" y="32"/>
                    <a:pt x="61" y="33"/>
                    <a:pt x="64" y="31"/>
                  </a:cubicBezTo>
                  <a:cubicBezTo>
                    <a:pt x="66" y="29"/>
                    <a:pt x="83" y="16"/>
                    <a:pt x="87" y="14"/>
                  </a:cubicBezTo>
                  <a:cubicBezTo>
                    <a:pt x="90" y="12"/>
                    <a:pt x="109" y="14"/>
                    <a:pt x="111" y="14"/>
                  </a:cubicBezTo>
                  <a:cubicBezTo>
                    <a:pt x="113" y="14"/>
                    <a:pt x="123" y="13"/>
                    <a:pt x="126" y="10"/>
                  </a:cubicBezTo>
                  <a:cubicBezTo>
                    <a:pt x="130" y="8"/>
                    <a:pt x="131" y="7"/>
                    <a:pt x="136" y="4"/>
                  </a:cubicBezTo>
                  <a:cubicBezTo>
                    <a:pt x="140" y="0"/>
                    <a:pt x="159" y="1"/>
                    <a:pt x="159" y="3"/>
                  </a:cubicBezTo>
                  <a:cubicBezTo>
                    <a:pt x="160" y="6"/>
                    <a:pt x="158" y="12"/>
                    <a:pt x="158" y="12"/>
                  </a:cubicBezTo>
                  <a:cubicBezTo>
                    <a:pt x="158" y="12"/>
                    <a:pt x="157" y="11"/>
                    <a:pt x="152" y="15"/>
                  </a:cubicBezTo>
                  <a:cubicBezTo>
                    <a:pt x="148" y="20"/>
                    <a:pt x="131" y="22"/>
                    <a:pt x="126" y="23"/>
                  </a:cubicBezTo>
                  <a:cubicBezTo>
                    <a:pt x="121" y="24"/>
                    <a:pt x="122" y="26"/>
                    <a:pt x="111" y="29"/>
                  </a:cubicBezTo>
                  <a:cubicBezTo>
                    <a:pt x="101" y="32"/>
                    <a:pt x="108" y="39"/>
                    <a:pt x="94" y="41"/>
                  </a:cubicBezTo>
                  <a:cubicBezTo>
                    <a:pt x="81" y="44"/>
                    <a:pt x="73" y="44"/>
                    <a:pt x="69" y="49"/>
                  </a:cubicBezTo>
                  <a:cubicBezTo>
                    <a:pt x="66" y="55"/>
                    <a:pt x="66" y="61"/>
                    <a:pt x="64" y="63"/>
                  </a:cubicBezTo>
                  <a:cubicBezTo>
                    <a:pt x="62" y="65"/>
                    <a:pt x="57" y="69"/>
                    <a:pt x="57" y="71"/>
                  </a:cubicBezTo>
                  <a:cubicBezTo>
                    <a:pt x="58" y="73"/>
                    <a:pt x="54" y="77"/>
                    <a:pt x="54" y="77"/>
                  </a:cubicBezTo>
                  <a:cubicBezTo>
                    <a:pt x="54" y="77"/>
                    <a:pt x="52" y="89"/>
                    <a:pt x="49" y="91"/>
                  </a:cubicBezTo>
                  <a:cubicBezTo>
                    <a:pt x="47" y="92"/>
                    <a:pt x="44" y="98"/>
                    <a:pt x="49" y="105"/>
                  </a:cubicBezTo>
                  <a:cubicBezTo>
                    <a:pt x="54" y="111"/>
                    <a:pt x="66" y="116"/>
                    <a:pt x="66" y="116"/>
                  </a:cubicBezTo>
                  <a:lnTo>
                    <a:pt x="6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8" name="Freeform 144"/>
            <p:cNvSpPr/>
            <p:nvPr/>
          </p:nvSpPr>
          <p:spPr bwMode="auto">
            <a:xfrm>
              <a:off x="6338888" y="900113"/>
              <a:ext cx="180975" cy="84138"/>
            </a:xfrm>
            <a:custGeom>
              <a:avLst/>
              <a:gdLst>
                <a:gd name="T0" fmla="*/ 60 w 68"/>
                <a:gd name="T1" fmla="*/ 29 h 31"/>
                <a:gd name="T2" fmla="*/ 41 w 68"/>
                <a:gd name="T3" fmla="*/ 26 h 31"/>
                <a:gd name="T4" fmla="*/ 22 w 68"/>
                <a:gd name="T5" fmla="*/ 21 h 31"/>
                <a:gd name="T6" fmla="*/ 3 w 68"/>
                <a:gd name="T7" fmla="*/ 15 h 31"/>
                <a:gd name="T8" fmla="*/ 4 w 68"/>
                <a:gd name="T9" fmla="*/ 9 h 31"/>
                <a:gd name="T10" fmla="*/ 11 w 68"/>
                <a:gd name="T11" fmla="*/ 8 h 31"/>
                <a:gd name="T12" fmla="*/ 17 w 68"/>
                <a:gd name="T13" fmla="*/ 9 h 31"/>
                <a:gd name="T14" fmla="*/ 37 w 68"/>
                <a:gd name="T15" fmla="*/ 5 h 31"/>
                <a:gd name="T16" fmla="*/ 41 w 68"/>
                <a:gd name="T17" fmla="*/ 8 h 31"/>
                <a:gd name="T18" fmla="*/ 48 w 68"/>
                <a:gd name="T19" fmla="*/ 4 h 31"/>
                <a:gd name="T20" fmla="*/ 64 w 68"/>
                <a:gd name="T21" fmla="*/ 13 h 31"/>
                <a:gd name="T22" fmla="*/ 61 w 68"/>
                <a:gd name="T23" fmla="*/ 24 h 31"/>
                <a:gd name="T24" fmla="*/ 60 w 6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31">
                  <a:moveTo>
                    <a:pt x="60" y="29"/>
                  </a:moveTo>
                  <a:cubicBezTo>
                    <a:pt x="50" y="27"/>
                    <a:pt x="51" y="31"/>
                    <a:pt x="41" y="26"/>
                  </a:cubicBezTo>
                  <a:cubicBezTo>
                    <a:pt x="31" y="20"/>
                    <a:pt x="33" y="20"/>
                    <a:pt x="22" y="21"/>
                  </a:cubicBezTo>
                  <a:cubicBezTo>
                    <a:pt x="10" y="22"/>
                    <a:pt x="6" y="19"/>
                    <a:pt x="3" y="15"/>
                  </a:cubicBezTo>
                  <a:cubicBezTo>
                    <a:pt x="0" y="10"/>
                    <a:pt x="0" y="10"/>
                    <a:pt x="4" y="9"/>
                  </a:cubicBezTo>
                  <a:cubicBezTo>
                    <a:pt x="7" y="8"/>
                    <a:pt x="6" y="7"/>
                    <a:pt x="11" y="8"/>
                  </a:cubicBezTo>
                  <a:cubicBezTo>
                    <a:pt x="17" y="9"/>
                    <a:pt x="4" y="18"/>
                    <a:pt x="17" y="9"/>
                  </a:cubicBezTo>
                  <a:cubicBezTo>
                    <a:pt x="30" y="0"/>
                    <a:pt x="37" y="5"/>
                    <a:pt x="37" y="5"/>
                  </a:cubicBezTo>
                  <a:cubicBezTo>
                    <a:pt x="37" y="5"/>
                    <a:pt x="36" y="11"/>
                    <a:pt x="41" y="8"/>
                  </a:cubicBezTo>
                  <a:cubicBezTo>
                    <a:pt x="47" y="6"/>
                    <a:pt x="48" y="4"/>
                    <a:pt x="48" y="4"/>
                  </a:cubicBezTo>
                  <a:cubicBezTo>
                    <a:pt x="48" y="4"/>
                    <a:pt x="68" y="10"/>
                    <a:pt x="64" y="13"/>
                  </a:cubicBezTo>
                  <a:cubicBezTo>
                    <a:pt x="59" y="17"/>
                    <a:pt x="61" y="24"/>
                    <a:pt x="61" y="24"/>
                  </a:cubicBezTo>
                  <a:lnTo>
                    <a:pt x="6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9" name="Freeform 145"/>
            <p:cNvSpPr/>
            <p:nvPr/>
          </p:nvSpPr>
          <p:spPr bwMode="auto">
            <a:xfrm>
              <a:off x="6527800" y="933451"/>
              <a:ext cx="77788" cy="31750"/>
            </a:xfrm>
            <a:custGeom>
              <a:avLst/>
              <a:gdLst>
                <a:gd name="T0" fmla="*/ 21 w 29"/>
                <a:gd name="T1" fmla="*/ 10 h 12"/>
                <a:gd name="T2" fmla="*/ 9 w 29"/>
                <a:gd name="T3" fmla="*/ 12 h 12"/>
                <a:gd name="T4" fmla="*/ 1 w 29"/>
                <a:gd name="T5" fmla="*/ 9 h 12"/>
                <a:gd name="T6" fmla="*/ 5 w 29"/>
                <a:gd name="T7" fmla="*/ 6 h 12"/>
                <a:gd name="T8" fmla="*/ 12 w 29"/>
                <a:gd name="T9" fmla="*/ 5 h 12"/>
                <a:gd name="T10" fmla="*/ 13 w 29"/>
                <a:gd name="T11" fmla="*/ 0 h 12"/>
                <a:gd name="T12" fmla="*/ 24 w 29"/>
                <a:gd name="T13" fmla="*/ 2 h 12"/>
                <a:gd name="T14" fmla="*/ 27 w 29"/>
                <a:gd name="T15" fmla="*/ 7 h 12"/>
                <a:gd name="T16" fmla="*/ 21 w 29"/>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
                  <a:moveTo>
                    <a:pt x="21" y="10"/>
                  </a:moveTo>
                  <a:cubicBezTo>
                    <a:pt x="9" y="12"/>
                    <a:pt x="9" y="12"/>
                    <a:pt x="9" y="12"/>
                  </a:cubicBezTo>
                  <a:cubicBezTo>
                    <a:pt x="9" y="12"/>
                    <a:pt x="0" y="12"/>
                    <a:pt x="1" y="9"/>
                  </a:cubicBezTo>
                  <a:cubicBezTo>
                    <a:pt x="2" y="7"/>
                    <a:pt x="2" y="9"/>
                    <a:pt x="5" y="6"/>
                  </a:cubicBezTo>
                  <a:cubicBezTo>
                    <a:pt x="8" y="4"/>
                    <a:pt x="9" y="5"/>
                    <a:pt x="12" y="5"/>
                  </a:cubicBezTo>
                  <a:cubicBezTo>
                    <a:pt x="14" y="5"/>
                    <a:pt x="13" y="0"/>
                    <a:pt x="13" y="0"/>
                  </a:cubicBezTo>
                  <a:cubicBezTo>
                    <a:pt x="13" y="0"/>
                    <a:pt x="22" y="1"/>
                    <a:pt x="24" y="2"/>
                  </a:cubicBezTo>
                  <a:cubicBezTo>
                    <a:pt x="26" y="3"/>
                    <a:pt x="29" y="7"/>
                    <a:pt x="27" y="7"/>
                  </a:cubicBezTo>
                  <a:cubicBezTo>
                    <a:pt x="25" y="7"/>
                    <a:pt x="21" y="10"/>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0" name="Freeform 146"/>
            <p:cNvSpPr/>
            <p:nvPr/>
          </p:nvSpPr>
          <p:spPr bwMode="auto">
            <a:xfrm>
              <a:off x="6559550" y="860426"/>
              <a:ext cx="120650" cy="69850"/>
            </a:xfrm>
            <a:custGeom>
              <a:avLst/>
              <a:gdLst>
                <a:gd name="T0" fmla="*/ 31 w 45"/>
                <a:gd name="T1" fmla="*/ 24 h 26"/>
                <a:gd name="T2" fmla="*/ 19 w 45"/>
                <a:gd name="T3" fmla="*/ 25 h 26"/>
                <a:gd name="T4" fmla="*/ 14 w 45"/>
                <a:gd name="T5" fmla="*/ 22 h 26"/>
                <a:gd name="T6" fmla="*/ 5 w 45"/>
                <a:gd name="T7" fmla="*/ 22 h 26"/>
                <a:gd name="T8" fmla="*/ 2 w 45"/>
                <a:gd name="T9" fmla="*/ 20 h 26"/>
                <a:gd name="T10" fmla="*/ 12 w 45"/>
                <a:gd name="T11" fmla="*/ 16 h 26"/>
                <a:gd name="T12" fmla="*/ 16 w 45"/>
                <a:gd name="T13" fmla="*/ 11 h 26"/>
                <a:gd name="T14" fmla="*/ 19 w 45"/>
                <a:gd name="T15" fmla="*/ 6 h 26"/>
                <a:gd name="T16" fmla="*/ 22 w 45"/>
                <a:gd name="T17" fmla="*/ 4 h 26"/>
                <a:gd name="T18" fmla="*/ 28 w 45"/>
                <a:gd name="T19" fmla="*/ 1 h 26"/>
                <a:gd name="T20" fmla="*/ 35 w 45"/>
                <a:gd name="T21" fmla="*/ 4 h 26"/>
                <a:gd name="T22" fmla="*/ 34 w 45"/>
                <a:gd name="T23" fmla="*/ 12 h 26"/>
                <a:gd name="T24" fmla="*/ 34 w 45"/>
                <a:gd name="T25" fmla="*/ 16 h 26"/>
                <a:gd name="T26" fmla="*/ 41 w 45"/>
                <a:gd name="T27" fmla="*/ 21 h 26"/>
                <a:gd name="T28" fmla="*/ 34 w 45"/>
                <a:gd name="T29" fmla="*/ 22 h 26"/>
                <a:gd name="T30" fmla="*/ 31 w 45"/>
                <a:gd name="T3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6">
                  <a:moveTo>
                    <a:pt x="31" y="24"/>
                  </a:moveTo>
                  <a:cubicBezTo>
                    <a:pt x="29" y="24"/>
                    <a:pt x="22" y="26"/>
                    <a:pt x="19" y="25"/>
                  </a:cubicBezTo>
                  <a:cubicBezTo>
                    <a:pt x="17" y="24"/>
                    <a:pt x="17" y="22"/>
                    <a:pt x="14" y="22"/>
                  </a:cubicBezTo>
                  <a:cubicBezTo>
                    <a:pt x="10" y="21"/>
                    <a:pt x="5" y="22"/>
                    <a:pt x="5" y="22"/>
                  </a:cubicBezTo>
                  <a:cubicBezTo>
                    <a:pt x="5" y="22"/>
                    <a:pt x="0" y="25"/>
                    <a:pt x="2" y="20"/>
                  </a:cubicBezTo>
                  <a:cubicBezTo>
                    <a:pt x="5" y="15"/>
                    <a:pt x="11" y="17"/>
                    <a:pt x="12" y="16"/>
                  </a:cubicBezTo>
                  <a:cubicBezTo>
                    <a:pt x="12" y="14"/>
                    <a:pt x="13" y="13"/>
                    <a:pt x="16" y="11"/>
                  </a:cubicBezTo>
                  <a:cubicBezTo>
                    <a:pt x="19" y="8"/>
                    <a:pt x="15" y="9"/>
                    <a:pt x="19" y="6"/>
                  </a:cubicBezTo>
                  <a:cubicBezTo>
                    <a:pt x="22" y="4"/>
                    <a:pt x="22" y="4"/>
                    <a:pt x="22" y="4"/>
                  </a:cubicBezTo>
                  <a:cubicBezTo>
                    <a:pt x="22" y="4"/>
                    <a:pt x="25" y="0"/>
                    <a:pt x="28" y="1"/>
                  </a:cubicBezTo>
                  <a:cubicBezTo>
                    <a:pt x="32" y="2"/>
                    <a:pt x="35" y="4"/>
                    <a:pt x="35" y="4"/>
                  </a:cubicBezTo>
                  <a:cubicBezTo>
                    <a:pt x="35" y="4"/>
                    <a:pt x="36" y="12"/>
                    <a:pt x="34" y="12"/>
                  </a:cubicBezTo>
                  <a:cubicBezTo>
                    <a:pt x="32" y="12"/>
                    <a:pt x="34" y="16"/>
                    <a:pt x="34" y="16"/>
                  </a:cubicBezTo>
                  <a:cubicBezTo>
                    <a:pt x="34" y="16"/>
                    <a:pt x="45" y="20"/>
                    <a:pt x="41" y="21"/>
                  </a:cubicBezTo>
                  <a:cubicBezTo>
                    <a:pt x="37" y="22"/>
                    <a:pt x="34" y="22"/>
                    <a:pt x="34" y="22"/>
                  </a:cubicBezTo>
                  <a:lnTo>
                    <a:pt x="31"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1" name="Freeform 147"/>
            <p:cNvSpPr/>
            <p:nvPr/>
          </p:nvSpPr>
          <p:spPr bwMode="auto">
            <a:xfrm>
              <a:off x="6613525" y="938213"/>
              <a:ext cx="74613" cy="28575"/>
            </a:xfrm>
            <a:custGeom>
              <a:avLst/>
              <a:gdLst>
                <a:gd name="T0" fmla="*/ 1 w 28"/>
                <a:gd name="T1" fmla="*/ 10 h 11"/>
                <a:gd name="T2" fmla="*/ 9 w 28"/>
                <a:gd name="T3" fmla="*/ 9 h 11"/>
                <a:gd name="T4" fmla="*/ 16 w 28"/>
                <a:gd name="T5" fmla="*/ 7 h 11"/>
                <a:gd name="T6" fmla="*/ 25 w 28"/>
                <a:gd name="T7" fmla="*/ 3 h 11"/>
                <a:gd name="T8" fmla="*/ 17 w 28"/>
                <a:gd name="T9" fmla="*/ 2 h 11"/>
                <a:gd name="T10" fmla="*/ 5 w 28"/>
                <a:gd name="T11" fmla="*/ 1 h 11"/>
                <a:gd name="T12" fmla="*/ 0 w 28"/>
                <a:gd name="T13" fmla="*/ 7 h 11"/>
                <a:gd name="T14" fmla="*/ 1 w 28"/>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 y="10"/>
                  </a:moveTo>
                  <a:cubicBezTo>
                    <a:pt x="4" y="11"/>
                    <a:pt x="6" y="11"/>
                    <a:pt x="9" y="9"/>
                  </a:cubicBezTo>
                  <a:cubicBezTo>
                    <a:pt x="12" y="7"/>
                    <a:pt x="12" y="6"/>
                    <a:pt x="16" y="7"/>
                  </a:cubicBezTo>
                  <a:cubicBezTo>
                    <a:pt x="19" y="8"/>
                    <a:pt x="28" y="3"/>
                    <a:pt x="25" y="3"/>
                  </a:cubicBezTo>
                  <a:cubicBezTo>
                    <a:pt x="23" y="3"/>
                    <a:pt x="19" y="3"/>
                    <a:pt x="17" y="2"/>
                  </a:cubicBezTo>
                  <a:cubicBezTo>
                    <a:pt x="15" y="0"/>
                    <a:pt x="9" y="1"/>
                    <a:pt x="5" y="1"/>
                  </a:cubicBezTo>
                  <a:cubicBezTo>
                    <a:pt x="1" y="2"/>
                    <a:pt x="0" y="7"/>
                    <a:pt x="0" y="7"/>
                  </a:cubicBezTo>
                  <a:lnTo>
                    <a:pt x="1"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2" name="Freeform 148"/>
            <p:cNvSpPr/>
            <p:nvPr/>
          </p:nvSpPr>
          <p:spPr bwMode="auto">
            <a:xfrm>
              <a:off x="6684963" y="900113"/>
              <a:ext cx="69850" cy="66675"/>
            </a:xfrm>
            <a:custGeom>
              <a:avLst/>
              <a:gdLst>
                <a:gd name="T0" fmla="*/ 9 w 26"/>
                <a:gd name="T1" fmla="*/ 18 h 25"/>
                <a:gd name="T2" fmla="*/ 13 w 26"/>
                <a:gd name="T3" fmla="*/ 21 h 25"/>
                <a:gd name="T4" fmla="*/ 21 w 26"/>
                <a:gd name="T5" fmla="*/ 16 h 25"/>
                <a:gd name="T6" fmla="*/ 26 w 26"/>
                <a:gd name="T7" fmla="*/ 10 h 25"/>
                <a:gd name="T8" fmla="*/ 20 w 26"/>
                <a:gd name="T9" fmla="*/ 4 h 25"/>
                <a:gd name="T10" fmla="*/ 15 w 26"/>
                <a:gd name="T11" fmla="*/ 1 h 25"/>
                <a:gd name="T12" fmla="*/ 8 w 26"/>
                <a:gd name="T13" fmla="*/ 10 h 25"/>
                <a:gd name="T14" fmla="*/ 2 w 26"/>
                <a:gd name="T15" fmla="*/ 11 h 25"/>
                <a:gd name="T16" fmla="*/ 9 w 26"/>
                <a:gd name="T17" fmla="*/ 17 h 25"/>
                <a:gd name="T18" fmla="*/ 9 w 26"/>
                <a:gd name="T19"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5">
                  <a:moveTo>
                    <a:pt x="9" y="18"/>
                  </a:moveTo>
                  <a:cubicBezTo>
                    <a:pt x="9" y="18"/>
                    <a:pt x="7" y="25"/>
                    <a:pt x="13" y="21"/>
                  </a:cubicBezTo>
                  <a:cubicBezTo>
                    <a:pt x="19" y="17"/>
                    <a:pt x="19" y="16"/>
                    <a:pt x="21" y="16"/>
                  </a:cubicBezTo>
                  <a:cubicBezTo>
                    <a:pt x="23" y="15"/>
                    <a:pt x="26" y="10"/>
                    <a:pt x="26" y="10"/>
                  </a:cubicBezTo>
                  <a:cubicBezTo>
                    <a:pt x="26" y="10"/>
                    <a:pt x="22" y="6"/>
                    <a:pt x="20" y="4"/>
                  </a:cubicBezTo>
                  <a:cubicBezTo>
                    <a:pt x="17" y="2"/>
                    <a:pt x="20" y="0"/>
                    <a:pt x="15" y="1"/>
                  </a:cubicBezTo>
                  <a:cubicBezTo>
                    <a:pt x="9" y="1"/>
                    <a:pt x="8" y="10"/>
                    <a:pt x="8" y="10"/>
                  </a:cubicBezTo>
                  <a:cubicBezTo>
                    <a:pt x="8" y="10"/>
                    <a:pt x="0" y="7"/>
                    <a:pt x="2" y="11"/>
                  </a:cubicBezTo>
                  <a:cubicBezTo>
                    <a:pt x="4" y="15"/>
                    <a:pt x="9" y="17"/>
                    <a:pt x="9" y="17"/>
                  </a:cubicBezTo>
                  <a:lnTo>
                    <a:pt x="9"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3" name="Freeform 149"/>
            <p:cNvSpPr/>
            <p:nvPr/>
          </p:nvSpPr>
          <p:spPr bwMode="auto">
            <a:xfrm>
              <a:off x="6645275" y="965201"/>
              <a:ext cx="57150" cy="19050"/>
            </a:xfrm>
            <a:custGeom>
              <a:avLst/>
              <a:gdLst>
                <a:gd name="T0" fmla="*/ 9 w 21"/>
                <a:gd name="T1" fmla="*/ 0 h 7"/>
                <a:gd name="T2" fmla="*/ 4 w 21"/>
                <a:gd name="T3" fmla="*/ 5 h 7"/>
                <a:gd name="T4" fmla="*/ 15 w 21"/>
                <a:gd name="T5" fmla="*/ 7 h 7"/>
                <a:gd name="T6" fmla="*/ 20 w 21"/>
                <a:gd name="T7" fmla="*/ 5 h 7"/>
                <a:gd name="T8" fmla="*/ 15 w 21"/>
                <a:gd name="T9" fmla="*/ 0 h 7"/>
                <a:gd name="T10" fmla="*/ 9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9" y="0"/>
                  </a:moveTo>
                  <a:cubicBezTo>
                    <a:pt x="7" y="0"/>
                    <a:pt x="0" y="3"/>
                    <a:pt x="4" y="5"/>
                  </a:cubicBezTo>
                  <a:cubicBezTo>
                    <a:pt x="8" y="7"/>
                    <a:pt x="14" y="7"/>
                    <a:pt x="15" y="7"/>
                  </a:cubicBezTo>
                  <a:cubicBezTo>
                    <a:pt x="17" y="7"/>
                    <a:pt x="20" y="7"/>
                    <a:pt x="20" y="5"/>
                  </a:cubicBezTo>
                  <a:cubicBezTo>
                    <a:pt x="21" y="3"/>
                    <a:pt x="15" y="0"/>
                    <a:pt x="15" y="0"/>
                  </a:cubicBez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4" name="Freeform 150"/>
            <p:cNvSpPr/>
            <p:nvPr/>
          </p:nvSpPr>
          <p:spPr bwMode="auto">
            <a:xfrm>
              <a:off x="6645275" y="839788"/>
              <a:ext cx="34925" cy="23813"/>
            </a:xfrm>
            <a:custGeom>
              <a:avLst/>
              <a:gdLst>
                <a:gd name="T0" fmla="*/ 9 w 13"/>
                <a:gd name="T1" fmla="*/ 9 h 9"/>
                <a:gd name="T2" fmla="*/ 0 w 13"/>
                <a:gd name="T3" fmla="*/ 4 h 9"/>
                <a:gd name="T4" fmla="*/ 8 w 13"/>
                <a:gd name="T5" fmla="*/ 0 h 9"/>
                <a:gd name="T6" fmla="*/ 12 w 13"/>
                <a:gd name="T7" fmla="*/ 2 h 9"/>
                <a:gd name="T8" fmla="*/ 9 w 13"/>
                <a:gd name="T9" fmla="*/ 9 h 9"/>
              </a:gdLst>
              <a:ahLst/>
              <a:cxnLst>
                <a:cxn ang="0">
                  <a:pos x="T0" y="T1"/>
                </a:cxn>
                <a:cxn ang="0">
                  <a:pos x="T2" y="T3"/>
                </a:cxn>
                <a:cxn ang="0">
                  <a:pos x="T4" y="T5"/>
                </a:cxn>
                <a:cxn ang="0">
                  <a:pos x="T6" y="T7"/>
                </a:cxn>
                <a:cxn ang="0">
                  <a:pos x="T8" y="T9"/>
                </a:cxn>
              </a:cxnLst>
              <a:rect l="0" t="0" r="r" b="b"/>
              <a:pathLst>
                <a:path w="13" h="9">
                  <a:moveTo>
                    <a:pt x="9" y="9"/>
                  </a:moveTo>
                  <a:cubicBezTo>
                    <a:pt x="9" y="9"/>
                    <a:pt x="0" y="6"/>
                    <a:pt x="0" y="4"/>
                  </a:cubicBezTo>
                  <a:cubicBezTo>
                    <a:pt x="1" y="3"/>
                    <a:pt x="6" y="0"/>
                    <a:pt x="8" y="0"/>
                  </a:cubicBezTo>
                  <a:cubicBezTo>
                    <a:pt x="9" y="1"/>
                    <a:pt x="13" y="0"/>
                    <a:pt x="12" y="2"/>
                  </a:cubicBezTo>
                  <a:cubicBezTo>
                    <a:pt x="12" y="4"/>
                    <a:pt x="9"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5" name="Freeform 151"/>
            <p:cNvSpPr/>
            <p:nvPr/>
          </p:nvSpPr>
          <p:spPr bwMode="auto">
            <a:xfrm>
              <a:off x="6746875" y="868363"/>
              <a:ext cx="77788" cy="61913"/>
            </a:xfrm>
            <a:custGeom>
              <a:avLst/>
              <a:gdLst>
                <a:gd name="T0" fmla="*/ 16 w 29"/>
                <a:gd name="T1" fmla="*/ 22 h 23"/>
                <a:gd name="T2" fmla="*/ 19 w 29"/>
                <a:gd name="T3" fmla="*/ 19 h 23"/>
                <a:gd name="T4" fmla="*/ 29 w 29"/>
                <a:gd name="T5" fmla="*/ 12 h 23"/>
                <a:gd name="T6" fmla="*/ 26 w 29"/>
                <a:gd name="T7" fmla="*/ 7 h 23"/>
                <a:gd name="T8" fmla="*/ 17 w 29"/>
                <a:gd name="T9" fmla="*/ 1 h 23"/>
                <a:gd name="T10" fmla="*/ 11 w 29"/>
                <a:gd name="T11" fmla="*/ 11 h 23"/>
                <a:gd name="T12" fmla="*/ 3 w 29"/>
                <a:gd name="T13" fmla="*/ 13 h 23"/>
                <a:gd name="T14" fmla="*/ 5 w 29"/>
                <a:gd name="T15" fmla="*/ 18 h 23"/>
                <a:gd name="T16" fmla="*/ 10 w 29"/>
                <a:gd name="T17" fmla="*/ 23 h 23"/>
                <a:gd name="T18" fmla="*/ 16 w 29"/>
                <a:gd name="T1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3">
                  <a:moveTo>
                    <a:pt x="16" y="22"/>
                  </a:moveTo>
                  <a:cubicBezTo>
                    <a:pt x="15" y="22"/>
                    <a:pt x="15" y="21"/>
                    <a:pt x="19" y="19"/>
                  </a:cubicBezTo>
                  <a:cubicBezTo>
                    <a:pt x="22" y="18"/>
                    <a:pt x="29" y="14"/>
                    <a:pt x="29" y="12"/>
                  </a:cubicBezTo>
                  <a:cubicBezTo>
                    <a:pt x="29" y="11"/>
                    <a:pt x="28" y="10"/>
                    <a:pt x="26" y="7"/>
                  </a:cubicBezTo>
                  <a:cubicBezTo>
                    <a:pt x="23" y="5"/>
                    <a:pt x="19" y="0"/>
                    <a:pt x="17" y="1"/>
                  </a:cubicBezTo>
                  <a:cubicBezTo>
                    <a:pt x="14" y="3"/>
                    <a:pt x="13" y="10"/>
                    <a:pt x="11" y="11"/>
                  </a:cubicBezTo>
                  <a:cubicBezTo>
                    <a:pt x="10" y="12"/>
                    <a:pt x="6" y="13"/>
                    <a:pt x="3" y="13"/>
                  </a:cubicBezTo>
                  <a:cubicBezTo>
                    <a:pt x="0" y="13"/>
                    <a:pt x="3" y="18"/>
                    <a:pt x="5" y="18"/>
                  </a:cubicBezTo>
                  <a:cubicBezTo>
                    <a:pt x="8" y="19"/>
                    <a:pt x="8" y="23"/>
                    <a:pt x="10" y="23"/>
                  </a:cubicBezTo>
                  <a:cubicBezTo>
                    <a:pt x="12" y="22"/>
                    <a:pt x="16" y="22"/>
                    <a:pt x="16"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6" name="Freeform 152"/>
            <p:cNvSpPr/>
            <p:nvPr/>
          </p:nvSpPr>
          <p:spPr bwMode="auto">
            <a:xfrm>
              <a:off x="7412038" y="890588"/>
              <a:ext cx="246063" cy="168275"/>
            </a:xfrm>
            <a:custGeom>
              <a:avLst/>
              <a:gdLst>
                <a:gd name="T0" fmla="*/ 23 w 92"/>
                <a:gd name="T1" fmla="*/ 42 h 63"/>
                <a:gd name="T2" fmla="*/ 22 w 92"/>
                <a:gd name="T3" fmla="*/ 49 h 63"/>
                <a:gd name="T4" fmla="*/ 8 w 92"/>
                <a:gd name="T5" fmla="*/ 40 h 63"/>
                <a:gd name="T6" fmla="*/ 2 w 92"/>
                <a:gd name="T7" fmla="*/ 45 h 63"/>
                <a:gd name="T8" fmla="*/ 3 w 92"/>
                <a:gd name="T9" fmla="*/ 35 h 63"/>
                <a:gd name="T10" fmla="*/ 7 w 92"/>
                <a:gd name="T11" fmla="*/ 31 h 63"/>
                <a:gd name="T12" fmla="*/ 8 w 92"/>
                <a:gd name="T13" fmla="*/ 21 h 63"/>
                <a:gd name="T14" fmla="*/ 13 w 92"/>
                <a:gd name="T15" fmla="*/ 17 h 63"/>
                <a:gd name="T16" fmla="*/ 29 w 92"/>
                <a:gd name="T17" fmla="*/ 8 h 63"/>
                <a:gd name="T18" fmla="*/ 34 w 92"/>
                <a:gd name="T19" fmla="*/ 2 h 63"/>
                <a:gd name="T20" fmla="*/ 44 w 92"/>
                <a:gd name="T21" fmla="*/ 6 h 63"/>
                <a:gd name="T22" fmla="*/ 51 w 92"/>
                <a:gd name="T23" fmla="*/ 16 h 63"/>
                <a:gd name="T24" fmla="*/ 61 w 92"/>
                <a:gd name="T25" fmla="*/ 27 h 63"/>
                <a:gd name="T26" fmla="*/ 70 w 92"/>
                <a:gd name="T27" fmla="*/ 36 h 63"/>
                <a:gd name="T28" fmla="*/ 90 w 92"/>
                <a:gd name="T29" fmla="*/ 42 h 63"/>
                <a:gd name="T30" fmla="*/ 85 w 92"/>
                <a:gd name="T31" fmla="*/ 47 h 63"/>
                <a:gd name="T32" fmla="*/ 86 w 92"/>
                <a:gd name="T33" fmla="*/ 51 h 63"/>
                <a:gd name="T34" fmla="*/ 87 w 92"/>
                <a:gd name="T35" fmla="*/ 58 h 63"/>
                <a:gd name="T36" fmla="*/ 72 w 92"/>
                <a:gd name="T37" fmla="*/ 58 h 63"/>
                <a:gd name="T38" fmla="*/ 66 w 92"/>
                <a:gd name="T39" fmla="*/ 62 h 63"/>
                <a:gd name="T40" fmla="*/ 55 w 92"/>
                <a:gd name="T41" fmla="*/ 57 h 63"/>
                <a:gd name="T42" fmla="*/ 44 w 92"/>
                <a:gd name="T43" fmla="*/ 52 h 63"/>
                <a:gd name="T44" fmla="*/ 36 w 92"/>
                <a:gd name="T45" fmla="*/ 51 h 63"/>
                <a:gd name="T46" fmla="*/ 28 w 92"/>
                <a:gd name="T47" fmla="*/ 41 h 63"/>
                <a:gd name="T48" fmla="*/ 23 w 92"/>
                <a:gd name="T49"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63">
                  <a:moveTo>
                    <a:pt x="23" y="42"/>
                  </a:moveTo>
                  <a:cubicBezTo>
                    <a:pt x="21" y="46"/>
                    <a:pt x="33" y="56"/>
                    <a:pt x="22" y="49"/>
                  </a:cubicBezTo>
                  <a:cubicBezTo>
                    <a:pt x="10" y="42"/>
                    <a:pt x="8" y="40"/>
                    <a:pt x="8" y="40"/>
                  </a:cubicBezTo>
                  <a:cubicBezTo>
                    <a:pt x="2" y="45"/>
                    <a:pt x="2" y="45"/>
                    <a:pt x="2" y="45"/>
                  </a:cubicBezTo>
                  <a:cubicBezTo>
                    <a:pt x="2" y="45"/>
                    <a:pt x="0" y="37"/>
                    <a:pt x="3" y="35"/>
                  </a:cubicBezTo>
                  <a:cubicBezTo>
                    <a:pt x="7" y="33"/>
                    <a:pt x="8" y="37"/>
                    <a:pt x="7" y="31"/>
                  </a:cubicBezTo>
                  <a:cubicBezTo>
                    <a:pt x="6" y="24"/>
                    <a:pt x="6" y="23"/>
                    <a:pt x="8" y="21"/>
                  </a:cubicBezTo>
                  <a:cubicBezTo>
                    <a:pt x="10" y="18"/>
                    <a:pt x="9" y="20"/>
                    <a:pt x="13" y="17"/>
                  </a:cubicBezTo>
                  <a:cubicBezTo>
                    <a:pt x="16" y="14"/>
                    <a:pt x="27" y="12"/>
                    <a:pt x="29" y="8"/>
                  </a:cubicBezTo>
                  <a:cubicBezTo>
                    <a:pt x="31" y="5"/>
                    <a:pt x="33" y="3"/>
                    <a:pt x="34" y="2"/>
                  </a:cubicBezTo>
                  <a:cubicBezTo>
                    <a:pt x="36" y="0"/>
                    <a:pt x="40" y="5"/>
                    <a:pt x="44" y="6"/>
                  </a:cubicBezTo>
                  <a:cubicBezTo>
                    <a:pt x="49" y="7"/>
                    <a:pt x="51" y="16"/>
                    <a:pt x="51" y="16"/>
                  </a:cubicBezTo>
                  <a:cubicBezTo>
                    <a:pt x="51" y="16"/>
                    <a:pt x="58" y="24"/>
                    <a:pt x="61" y="27"/>
                  </a:cubicBezTo>
                  <a:cubicBezTo>
                    <a:pt x="65" y="30"/>
                    <a:pt x="64" y="38"/>
                    <a:pt x="70" y="36"/>
                  </a:cubicBezTo>
                  <a:cubicBezTo>
                    <a:pt x="77" y="35"/>
                    <a:pt x="92" y="42"/>
                    <a:pt x="90" y="42"/>
                  </a:cubicBezTo>
                  <a:cubicBezTo>
                    <a:pt x="88" y="43"/>
                    <a:pt x="85" y="47"/>
                    <a:pt x="85" y="47"/>
                  </a:cubicBezTo>
                  <a:cubicBezTo>
                    <a:pt x="86" y="51"/>
                    <a:pt x="86" y="51"/>
                    <a:pt x="86" y="51"/>
                  </a:cubicBezTo>
                  <a:cubicBezTo>
                    <a:pt x="86" y="51"/>
                    <a:pt x="91" y="58"/>
                    <a:pt x="87" y="58"/>
                  </a:cubicBezTo>
                  <a:cubicBezTo>
                    <a:pt x="83" y="57"/>
                    <a:pt x="78" y="58"/>
                    <a:pt x="72" y="58"/>
                  </a:cubicBezTo>
                  <a:cubicBezTo>
                    <a:pt x="66" y="58"/>
                    <a:pt x="68" y="63"/>
                    <a:pt x="66" y="62"/>
                  </a:cubicBezTo>
                  <a:cubicBezTo>
                    <a:pt x="63" y="61"/>
                    <a:pt x="61" y="60"/>
                    <a:pt x="55" y="57"/>
                  </a:cubicBezTo>
                  <a:cubicBezTo>
                    <a:pt x="49" y="53"/>
                    <a:pt x="52" y="53"/>
                    <a:pt x="44" y="52"/>
                  </a:cubicBezTo>
                  <a:cubicBezTo>
                    <a:pt x="36" y="51"/>
                    <a:pt x="41" y="60"/>
                    <a:pt x="36" y="51"/>
                  </a:cubicBezTo>
                  <a:cubicBezTo>
                    <a:pt x="31" y="43"/>
                    <a:pt x="28" y="41"/>
                    <a:pt x="28" y="41"/>
                  </a:cubicBezTo>
                  <a:lnTo>
                    <a:pt x="23"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7" name="Freeform 153"/>
            <p:cNvSpPr/>
            <p:nvPr/>
          </p:nvSpPr>
          <p:spPr bwMode="auto">
            <a:xfrm>
              <a:off x="7631113" y="1004888"/>
              <a:ext cx="157163" cy="90488"/>
            </a:xfrm>
            <a:custGeom>
              <a:avLst/>
              <a:gdLst>
                <a:gd name="T0" fmla="*/ 5 w 59"/>
                <a:gd name="T1" fmla="*/ 32 h 34"/>
                <a:gd name="T2" fmla="*/ 19 w 59"/>
                <a:gd name="T3" fmla="*/ 28 h 34"/>
                <a:gd name="T4" fmla="*/ 35 w 59"/>
                <a:gd name="T5" fmla="*/ 30 h 34"/>
                <a:gd name="T6" fmla="*/ 48 w 59"/>
                <a:gd name="T7" fmla="*/ 29 h 34"/>
                <a:gd name="T8" fmla="*/ 49 w 59"/>
                <a:gd name="T9" fmla="*/ 25 h 34"/>
                <a:gd name="T10" fmla="*/ 55 w 59"/>
                <a:gd name="T11" fmla="*/ 22 h 34"/>
                <a:gd name="T12" fmla="*/ 39 w 59"/>
                <a:gd name="T13" fmla="*/ 9 h 34"/>
                <a:gd name="T14" fmla="*/ 25 w 59"/>
                <a:gd name="T15" fmla="*/ 1 h 34"/>
                <a:gd name="T16" fmla="*/ 13 w 59"/>
                <a:gd name="T17" fmla="*/ 6 h 34"/>
                <a:gd name="T18" fmla="*/ 10 w 59"/>
                <a:gd name="T19" fmla="*/ 13 h 34"/>
                <a:gd name="T20" fmla="*/ 2 w 59"/>
                <a:gd name="T21" fmla="*/ 24 h 34"/>
                <a:gd name="T22" fmla="*/ 2 w 59"/>
                <a:gd name="T23" fmla="*/ 32 h 34"/>
                <a:gd name="T24" fmla="*/ 5 w 59"/>
                <a:gd name="T25"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4">
                  <a:moveTo>
                    <a:pt x="5" y="32"/>
                  </a:moveTo>
                  <a:cubicBezTo>
                    <a:pt x="11" y="30"/>
                    <a:pt x="14" y="28"/>
                    <a:pt x="19" y="28"/>
                  </a:cubicBezTo>
                  <a:cubicBezTo>
                    <a:pt x="25" y="28"/>
                    <a:pt x="31" y="29"/>
                    <a:pt x="35" y="30"/>
                  </a:cubicBezTo>
                  <a:cubicBezTo>
                    <a:pt x="38" y="31"/>
                    <a:pt x="47" y="31"/>
                    <a:pt x="48" y="29"/>
                  </a:cubicBezTo>
                  <a:cubicBezTo>
                    <a:pt x="48" y="27"/>
                    <a:pt x="49" y="25"/>
                    <a:pt x="49" y="25"/>
                  </a:cubicBezTo>
                  <a:cubicBezTo>
                    <a:pt x="49" y="25"/>
                    <a:pt x="59" y="26"/>
                    <a:pt x="55" y="22"/>
                  </a:cubicBezTo>
                  <a:cubicBezTo>
                    <a:pt x="51" y="18"/>
                    <a:pt x="39" y="9"/>
                    <a:pt x="39" y="9"/>
                  </a:cubicBezTo>
                  <a:cubicBezTo>
                    <a:pt x="39" y="9"/>
                    <a:pt x="28" y="2"/>
                    <a:pt x="25" y="1"/>
                  </a:cubicBezTo>
                  <a:cubicBezTo>
                    <a:pt x="22" y="0"/>
                    <a:pt x="17" y="4"/>
                    <a:pt x="13" y="6"/>
                  </a:cubicBezTo>
                  <a:cubicBezTo>
                    <a:pt x="10" y="7"/>
                    <a:pt x="10" y="10"/>
                    <a:pt x="10" y="13"/>
                  </a:cubicBezTo>
                  <a:cubicBezTo>
                    <a:pt x="10" y="15"/>
                    <a:pt x="5" y="24"/>
                    <a:pt x="2" y="24"/>
                  </a:cubicBezTo>
                  <a:cubicBezTo>
                    <a:pt x="0" y="24"/>
                    <a:pt x="1" y="30"/>
                    <a:pt x="2" y="32"/>
                  </a:cubicBezTo>
                  <a:cubicBezTo>
                    <a:pt x="3" y="34"/>
                    <a:pt x="5" y="32"/>
                    <a:pt x="5"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8" name="Freeform 154"/>
            <p:cNvSpPr/>
            <p:nvPr/>
          </p:nvSpPr>
          <p:spPr bwMode="auto">
            <a:xfrm>
              <a:off x="7227888" y="1185863"/>
              <a:ext cx="39688" cy="42863"/>
            </a:xfrm>
            <a:custGeom>
              <a:avLst/>
              <a:gdLst>
                <a:gd name="T0" fmla="*/ 8 w 15"/>
                <a:gd name="T1" fmla="*/ 0 h 16"/>
                <a:gd name="T2" fmla="*/ 1 w 15"/>
                <a:gd name="T3" fmla="*/ 3 h 16"/>
                <a:gd name="T4" fmla="*/ 2 w 15"/>
                <a:gd name="T5" fmla="*/ 8 h 16"/>
                <a:gd name="T6" fmla="*/ 0 w 15"/>
                <a:gd name="T7" fmla="*/ 14 h 16"/>
                <a:gd name="T8" fmla="*/ 3 w 15"/>
                <a:gd name="T9" fmla="*/ 15 h 16"/>
                <a:gd name="T10" fmla="*/ 7 w 15"/>
                <a:gd name="T11" fmla="*/ 11 h 16"/>
                <a:gd name="T12" fmla="*/ 8 w 15"/>
                <a:gd name="T13" fmla="*/ 4 h 16"/>
                <a:gd name="T14" fmla="*/ 15 w 15"/>
                <a:gd name="T15" fmla="*/ 4 h 16"/>
                <a:gd name="T16" fmla="*/ 8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8" y="0"/>
                  </a:moveTo>
                  <a:cubicBezTo>
                    <a:pt x="1" y="3"/>
                    <a:pt x="1" y="3"/>
                    <a:pt x="1" y="3"/>
                  </a:cubicBezTo>
                  <a:cubicBezTo>
                    <a:pt x="1" y="3"/>
                    <a:pt x="4" y="8"/>
                    <a:pt x="2" y="8"/>
                  </a:cubicBezTo>
                  <a:cubicBezTo>
                    <a:pt x="1" y="8"/>
                    <a:pt x="0" y="14"/>
                    <a:pt x="0" y="14"/>
                  </a:cubicBezTo>
                  <a:cubicBezTo>
                    <a:pt x="0" y="14"/>
                    <a:pt x="0" y="16"/>
                    <a:pt x="3" y="15"/>
                  </a:cubicBezTo>
                  <a:cubicBezTo>
                    <a:pt x="7" y="14"/>
                    <a:pt x="7" y="11"/>
                    <a:pt x="7" y="11"/>
                  </a:cubicBezTo>
                  <a:cubicBezTo>
                    <a:pt x="7" y="11"/>
                    <a:pt x="5" y="4"/>
                    <a:pt x="8" y="4"/>
                  </a:cubicBezTo>
                  <a:cubicBezTo>
                    <a:pt x="10" y="4"/>
                    <a:pt x="15" y="4"/>
                    <a:pt x="15" y="4"/>
                  </a:cubicBez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9" name="Freeform 155"/>
            <p:cNvSpPr/>
            <p:nvPr/>
          </p:nvSpPr>
          <p:spPr bwMode="auto">
            <a:xfrm>
              <a:off x="7391400" y="1114426"/>
              <a:ext cx="33338" cy="28575"/>
            </a:xfrm>
            <a:custGeom>
              <a:avLst/>
              <a:gdLst>
                <a:gd name="T0" fmla="*/ 0 w 13"/>
                <a:gd name="T1" fmla="*/ 11 h 11"/>
                <a:gd name="T2" fmla="*/ 8 w 13"/>
                <a:gd name="T3" fmla="*/ 7 h 11"/>
                <a:gd name="T4" fmla="*/ 10 w 13"/>
                <a:gd name="T5" fmla="*/ 0 h 11"/>
                <a:gd name="T6" fmla="*/ 4 w 13"/>
                <a:gd name="T7" fmla="*/ 3 h 11"/>
                <a:gd name="T8" fmla="*/ 4 w 13"/>
                <a:gd name="T9" fmla="*/ 9 h 11"/>
                <a:gd name="T10" fmla="*/ 0 w 13"/>
                <a:gd name="T11" fmla="*/ 11 h 11"/>
              </a:gdLst>
              <a:ahLst/>
              <a:cxnLst>
                <a:cxn ang="0">
                  <a:pos x="T0" y="T1"/>
                </a:cxn>
                <a:cxn ang="0">
                  <a:pos x="T2" y="T3"/>
                </a:cxn>
                <a:cxn ang="0">
                  <a:pos x="T4" y="T5"/>
                </a:cxn>
                <a:cxn ang="0">
                  <a:pos x="T6" y="T7"/>
                </a:cxn>
                <a:cxn ang="0">
                  <a:pos x="T8" y="T9"/>
                </a:cxn>
                <a:cxn ang="0">
                  <a:pos x="T10" y="T11"/>
                </a:cxn>
              </a:cxnLst>
              <a:rect l="0" t="0" r="r" b="b"/>
              <a:pathLst>
                <a:path w="13" h="11">
                  <a:moveTo>
                    <a:pt x="0" y="11"/>
                  </a:moveTo>
                  <a:cubicBezTo>
                    <a:pt x="0" y="11"/>
                    <a:pt x="4" y="11"/>
                    <a:pt x="8" y="7"/>
                  </a:cubicBezTo>
                  <a:cubicBezTo>
                    <a:pt x="11" y="3"/>
                    <a:pt x="13" y="0"/>
                    <a:pt x="10" y="0"/>
                  </a:cubicBezTo>
                  <a:cubicBezTo>
                    <a:pt x="8" y="0"/>
                    <a:pt x="4" y="3"/>
                    <a:pt x="4" y="3"/>
                  </a:cubicBezTo>
                  <a:cubicBezTo>
                    <a:pt x="4" y="9"/>
                    <a:pt x="4" y="9"/>
                    <a:pt x="4" y="9"/>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0" name="Freeform 156"/>
            <p:cNvSpPr/>
            <p:nvPr/>
          </p:nvSpPr>
          <p:spPr bwMode="auto">
            <a:xfrm>
              <a:off x="7131050" y="914401"/>
              <a:ext cx="30163" cy="19050"/>
            </a:xfrm>
            <a:custGeom>
              <a:avLst/>
              <a:gdLst>
                <a:gd name="T0" fmla="*/ 0 w 11"/>
                <a:gd name="T1" fmla="*/ 6 h 7"/>
                <a:gd name="T2" fmla="*/ 11 w 11"/>
                <a:gd name="T3" fmla="*/ 7 h 7"/>
                <a:gd name="T4" fmla="*/ 9 w 11"/>
                <a:gd name="T5" fmla="*/ 0 h 7"/>
                <a:gd name="T6" fmla="*/ 0 w 11"/>
                <a:gd name="T7" fmla="*/ 6 h 7"/>
              </a:gdLst>
              <a:ahLst/>
              <a:cxnLst>
                <a:cxn ang="0">
                  <a:pos x="T0" y="T1"/>
                </a:cxn>
                <a:cxn ang="0">
                  <a:pos x="T2" y="T3"/>
                </a:cxn>
                <a:cxn ang="0">
                  <a:pos x="T4" y="T5"/>
                </a:cxn>
                <a:cxn ang="0">
                  <a:pos x="T6" y="T7"/>
                </a:cxn>
              </a:cxnLst>
              <a:rect l="0" t="0" r="r" b="b"/>
              <a:pathLst>
                <a:path w="11" h="7">
                  <a:moveTo>
                    <a:pt x="0" y="6"/>
                  </a:moveTo>
                  <a:cubicBezTo>
                    <a:pt x="5" y="6"/>
                    <a:pt x="11" y="7"/>
                    <a:pt x="11" y="7"/>
                  </a:cubicBezTo>
                  <a:cubicBezTo>
                    <a:pt x="11" y="7"/>
                    <a:pt x="10" y="0"/>
                    <a:pt x="9" y="0"/>
                  </a:cubicBezTo>
                  <a:cubicBezTo>
                    <a:pt x="7" y="0"/>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1" name="Freeform 157"/>
            <p:cNvSpPr/>
            <p:nvPr/>
          </p:nvSpPr>
          <p:spPr bwMode="auto">
            <a:xfrm>
              <a:off x="8523288" y="1162051"/>
              <a:ext cx="211138" cy="101600"/>
            </a:xfrm>
            <a:custGeom>
              <a:avLst/>
              <a:gdLst>
                <a:gd name="T0" fmla="*/ 7 w 79"/>
                <a:gd name="T1" fmla="*/ 9 h 38"/>
                <a:gd name="T2" fmla="*/ 5 w 79"/>
                <a:gd name="T3" fmla="*/ 23 h 38"/>
                <a:gd name="T4" fmla="*/ 16 w 79"/>
                <a:gd name="T5" fmla="*/ 30 h 38"/>
                <a:gd name="T6" fmla="*/ 24 w 79"/>
                <a:gd name="T7" fmla="*/ 37 h 38"/>
                <a:gd name="T8" fmla="*/ 30 w 79"/>
                <a:gd name="T9" fmla="*/ 31 h 38"/>
                <a:gd name="T10" fmla="*/ 30 w 79"/>
                <a:gd name="T11" fmla="*/ 29 h 38"/>
                <a:gd name="T12" fmla="*/ 42 w 79"/>
                <a:gd name="T13" fmla="*/ 31 h 38"/>
                <a:gd name="T14" fmla="*/ 49 w 79"/>
                <a:gd name="T15" fmla="*/ 32 h 38"/>
                <a:gd name="T16" fmla="*/ 52 w 79"/>
                <a:gd name="T17" fmla="*/ 28 h 38"/>
                <a:gd name="T18" fmla="*/ 59 w 79"/>
                <a:gd name="T19" fmla="*/ 29 h 38"/>
                <a:gd name="T20" fmla="*/ 76 w 79"/>
                <a:gd name="T21" fmla="*/ 22 h 38"/>
                <a:gd name="T22" fmla="*/ 76 w 79"/>
                <a:gd name="T23" fmla="*/ 15 h 38"/>
                <a:gd name="T24" fmla="*/ 70 w 79"/>
                <a:gd name="T25" fmla="*/ 13 h 38"/>
                <a:gd name="T26" fmla="*/ 61 w 79"/>
                <a:gd name="T27" fmla="*/ 9 h 38"/>
                <a:gd name="T28" fmla="*/ 39 w 79"/>
                <a:gd name="T29" fmla="*/ 9 h 38"/>
                <a:gd name="T30" fmla="*/ 35 w 79"/>
                <a:gd name="T31" fmla="*/ 11 h 38"/>
                <a:gd name="T32" fmla="*/ 28 w 79"/>
                <a:gd name="T33" fmla="*/ 9 h 38"/>
                <a:gd name="T34" fmla="*/ 20 w 79"/>
                <a:gd name="T35" fmla="*/ 1 h 38"/>
                <a:gd name="T36" fmla="*/ 9 w 79"/>
                <a:gd name="T37" fmla="*/ 6 h 38"/>
                <a:gd name="T38" fmla="*/ 7 w 79"/>
                <a:gd name="T3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38">
                  <a:moveTo>
                    <a:pt x="7" y="9"/>
                  </a:moveTo>
                  <a:cubicBezTo>
                    <a:pt x="4" y="3"/>
                    <a:pt x="0" y="19"/>
                    <a:pt x="5" y="23"/>
                  </a:cubicBezTo>
                  <a:cubicBezTo>
                    <a:pt x="9" y="26"/>
                    <a:pt x="16" y="30"/>
                    <a:pt x="16" y="30"/>
                  </a:cubicBezTo>
                  <a:cubicBezTo>
                    <a:pt x="16" y="30"/>
                    <a:pt x="23" y="36"/>
                    <a:pt x="24" y="37"/>
                  </a:cubicBezTo>
                  <a:cubicBezTo>
                    <a:pt x="25" y="38"/>
                    <a:pt x="30" y="31"/>
                    <a:pt x="30" y="31"/>
                  </a:cubicBezTo>
                  <a:cubicBezTo>
                    <a:pt x="30" y="31"/>
                    <a:pt x="21" y="29"/>
                    <a:pt x="30" y="29"/>
                  </a:cubicBezTo>
                  <a:cubicBezTo>
                    <a:pt x="38" y="29"/>
                    <a:pt x="42" y="31"/>
                    <a:pt x="42" y="31"/>
                  </a:cubicBezTo>
                  <a:cubicBezTo>
                    <a:pt x="42" y="31"/>
                    <a:pt x="48" y="34"/>
                    <a:pt x="49" y="32"/>
                  </a:cubicBezTo>
                  <a:cubicBezTo>
                    <a:pt x="50" y="31"/>
                    <a:pt x="48" y="28"/>
                    <a:pt x="52" y="28"/>
                  </a:cubicBezTo>
                  <a:cubicBezTo>
                    <a:pt x="55" y="28"/>
                    <a:pt x="54" y="27"/>
                    <a:pt x="59" y="29"/>
                  </a:cubicBezTo>
                  <a:cubicBezTo>
                    <a:pt x="64" y="31"/>
                    <a:pt x="76" y="22"/>
                    <a:pt x="76" y="22"/>
                  </a:cubicBezTo>
                  <a:cubicBezTo>
                    <a:pt x="76" y="22"/>
                    <a:pt x="79" y="16"/>
                    <a:pt x="76" y="15"/>
                  </a:cubicBezTo>
                  <a:cubicBezTo>
                    <a:pt x="72" y="13"/>
                    <a:pt x="72" y="14"/>
                    <a:pt x="70" y="13"/>
                  </a:cubicBezTo>
                  <a:cubicBezTo>
                    <a:pt x="68" y="13"/>
                    <a:pt x="72" y="14"/>
                    <a:pt x="61" y="9"/>
                  </a:cubicBezTo>
                  <a:cubicBezTo>
                    <a:pt x="49" y="5"/>
                    <a:pt x="42" y="9"/>
                    <a:pt x="39" y="9"/>
                  </a:cubicBezTo>
                  <a:cubicBezTo>
                    <a:pt x="35" y="9"/>
                    <a:pt x="39" y="11"/>
                    <a:pt x="35" y="11"/>
                  </a:cubicBezTo>
                  <a:cubicBezTo>
                    <a:pt x="32" y="11"/>
                    <a:pt x="36" y="18"/>
                    <a:pt x="28" y="9"/>
                  </a:cubicBezTo>
                  <a:cubicBezTo>
                    <a:pt x="20" y="1"/>
                    <a:pt x="25" y="0"/>
                    <a:pt x="20" y="1"/>
                  </a:cubicBezTo>
                  <a:cubicBezTo>
                    <a:pt x="16" y="2"/>
                    <a:pt x="9" y="6"/>
                    <a:pt x="9" y="6"/>
                  </a:cubicBezTo>
                  <a:cubicBezTo>
                    <a:pt x="9" y="6"/>
                    <a:pt x="8"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2" name="Freeform 158"/>
            <p:cNvSpPr/>
            <p:nvPr/>
          </p:nvSpPr>
          <p:spPr bwMode="auto">
            <a:xfrm>
              <a:off x="8618538" y="1263651"/>
              <a:ext cx="101600" cy="65088"/>
            </a:xfrm>
            <a:custGeom>
              <a:avLst/>
              <a:gdLst>
                <a:gd name="T0" fmla="*/ 15 w 38"/>
                <a:gd name="T1" fmla="*/ 23 h 24"/>
                <a:gd name="T2" fmla="*/ 38 w 38"/>
                <a:gd name="T3" fmla="*/ 24 h 24"/>
                <a:gd name="T4" fmla="*/ 34 w 38"/>
                <a:gd name="T5" fmla="*/ 17 h 24"/>
                <a:gd name="T6" fmla="*/ 25 w 38"/>
                <a:gd name="T7" fmla="*/ 12 h 24"/>
                <a:gd name="T8" fmla="*/ 18 w 38"/>
                <a:gd name="T9" fmla="*/ 6 h 24"/>
                <a:gd name="T10" fmla="*/ 15 w 38"/>
                <a:gd name="T11" fmla="*/ 5 h 24"/>
                <a:gd name="T12" fmla="*/ 8 w 38"/>
                <a:gd name="T13" fmla="*/ 0 h 24"/>
                <a:gd name="T14" fmla="*/ 4 w 38"/>
                <a:gd name="T15" fmla="*/ 3 h 24"/>
                <a:gd name="T16" fmla="*/ 5 w 38"/>
                <a:gd name="T17" fmla="*/ 10 h 24"/>
                <a:gd name="T18" fmla="*/ 11 w 38"/>
                <a:gd name="T19" fmla="*/ 14 h 24"/>
                <a:gd name="T20" fmla="*/ 7 w 38"/>
                <a:gd name="T21" fmla="*/ 19 h 24"/>
                <a:gd name="T22" fmla="*/ 15 w 38"/>
                <a:gd name="T2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4">
                  <a:moveTo>
                    <a:pt x="15" y="23"/>
                  </a:moveTo>
                  <a:cubicBezTo>
                    <a:pt x="38" y="24"/>
                    <a:pt x="38" y="24"/>
                    <a:pt x="38" y="24"/>
                  </a:cubicBezTo>
                  <a:cubicBezTo>
                    <a:pt x="34" y="17"/>
                    <a:pt x="34" y="17"/>
                    <a:pt x="34" y="17"/>
                  </a:cubicBezTo>
                  <a:cubicBezTo>
                    <a:pt x="25" y="12"/>
                    <a:pt x="25" y="12"/>
                    <a:pt x="25" y="12"/>
                  </a:cubicBezTo>
                  <a:cubicBezTo>
                    <a:pt x="25" y="12"/>
                    <a:pt x="21" y="7"/>
                    <a:pt x="18" y="6"/>
                  </a:cubicBezTo>
                  <a:cubicBezTo>
                    <a:pt x="15" y="5"/>
                    <a:pt x="18" y="7"/>
                    <a:pt x="15" y="5"/>
                  </a:cubicBezTo>
                  <a:cubicBezTo>
                    <a:pt x="12" y="3"/>
                    <a:pt x="11" y="0"/>
                    <a:pt x="8" y="0"/>
                  </a:cubicBezTo>
                  <a:cubicBezTo>
                    <a:pt x="6" y="0"/>
                    <a:pt x="8" y="0"/>
                    <a:pt x="4" y="3"/>
                  </a:cubicBezTo>
                  <a:cubicBezTo>
                    <a:pt x="0" y="7"/>
                    <a:pt x="5" y="10"/>
                    <a:pt x="5" y="10"/>
                  </a:cubicBezTo>
                  <a:cubicBezTo>
                    <a:pt x="11" y="14"/>
                    <a:pt x="11" y="14"/>
                    <a:pt x="11" y="14"/>
                  </a:cubicBezTo>
                  <a:cubicBezTo>
                    <a:pt x="11" y="14"/>
                    <a:pt x="6" y="17"/>
                    <a:pt x="7" y="19"/>
                  </a:cubicBezTo>
                  <a:cubicBezTo>
                    <a:pt x="8" y="21"/>
                    <a:pt x="15" y="23"/>
                    <a:pt x="15"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3" name="Freeform 159"/>
            <p:cNvSpPr/>
            <p:nvPr/>
          </p:nvSpPr>
          <p:spPr bwMode="auto">
            <a:xfrm>
              <a:off x="8488363" y="1252538"/>
              <a:ext cx="46038" cy="41275"/>
            </a:xfrm>
            <a:custGeom>
              <a:avLst/>
              <a:gdLst>
                <a:gd name="T0" fmla="*/ 17 w 17"/>
                <a:gd name="T1" fmla="*/ 15 h 15"/>
                <a:gd name="T2" fmla="*/ 4 w 17"/>
                <a:gd name="T3" fmla="*/ 6 h 15"/>
                <a:gd name="T4" fmla="*/ 5 w 17"/>
                <a:gd name="T5" fmla="*/ 3 h 15"/>
                <a:gd name="T6" fmla="*/ 17 w 17"/>
                <a:gd name="T7" fmla="*/ 10 h 15"/>
                <a:gd name="T8" fmla="*/ 17 w 17"/>
                <a:gd name="T9" fmla="*/ 15 h 15"/>
              </a:gdLst>
              <a:ahLst/>
              <a:cxnLst>
                <a:cxn ang="0">
                  <a:pos x="T0" y="T1"/>
                </a:cxn>
                <a:cxn ang="0">
                  <a:pos x="T2" y="T3"/>
                </a:cxn>
                <a:cxn ang="0">
                  <a:pos x="T4" y="T5"/>
                </a:cxn>
                <a:cxn ang="0">
                  <a:pos x="T6" y="T7"/>
                </a:cxn>
                <a:cxn ang="0">
                  <a:pos x="T8" y="T9"/>
                </a:cxn>
              </a:cxnLst>
              <a:rect l="0" t="0" r="r" b="b"/>
              <a:pathLst>
                <a:path w="17" h="15">
                  <a:moveTo>
                    <a:pt x="17" y="15"/>
                  </a:moveTo>
                  <a:cubicBezTo>
                    <a:pt x="4" y="6"/>
                    <a:pt x="4" y="6"/>
                    <a:pt x="4" y="6"/>
                  </a:cubicBezTo>
                  <a:cubicBezTo>
                    <a:pt x="4" y="6"/>
                    <a:pt x="0" y="0"/>
                    <a:pt x="5" y="3"/>
                  </a:cubicBezTo>
                  <a:cubicBezTo>
                    <a:pt x="10" y="6"/>
                    <a:pt x="17" y="10"/>
                    <a:pt x="17" y="10"/>
                  </a:cubicBezTo>
                  <a:lnTo>
                    <a:pt x="1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4" name="Freeform 160"/>
            <p:cNvSpPr/>
            <p:nvPr/>
          </p:nvSpPr>
          <p:spPr bwMode="auto">
            <a:xfrm>
              <a:off x="8755063" y="1185863"/>
              <a:ext cx="109538" cy="66675"/>
            </a:xfrm>
            <a:custGeom>
              <a:avLst/>
              <a:gdLst>
                <a:gd name="T0" fmla="*/ 2 w 41"/>
                <a:gd name="T1" fmla="*/ 3 h 25"/>
                <a:gd name="T2" fmla="*/ 8 w 41"/>
                <a:gd name="T3" fmla="*/ 14 h 25"/>
                <a:gd name="T4" fmla="*/ 13 w 41"/>
                <a:gd name="T5" fmla="*/ 16 h 25"/>
                <a:gd name="T6" fmla="*/ 22 w 41"/>
                <a:gd name="T7" fmla="*/ 22 h 25"/>
                <a:gd name="T8" fmla="*/ 27 w 41"/>
                <a:gd name="T9" fmla="*/ 24 h 25"/>
                <a:gd name="T10" fmla="*/ 33 w 41"/>
                <a:gd name="T11" fmla="*/ 23 h 25"/>
                <a:gd name="T12" fmla="*/ 38 w 41"/>
                <a:gd name="T13" fmla="*/ 20 h 25"/>
                <a:gd name="T14" fmla="*/ 40 w 41"/>
                <a:gd name="T15" fmla="*/ 16 h 25"/>
                <a:gd name="T16" fmla="*/ 37 w 41"/>
                <a:gd name="T17" fmla="*/ 14 h 25"/>
                <a:gd name="T18" fmla="*/ 25 w 41"/>
                <a:gd name="T19" fmla="*/ 11 h 25"/>
                <a:gd name="T20" fmla="*/ 13 w 41"/>
                <a:gd name="T21" fmla="*/ 5 h 25"/>
                <a:gd name="T22" fmla="*/ 9 w 41"/>
                <a:gd name="T23" fmla="*/ 3 h 25"/>
                <a:gd name="T24" fmla="*/ 2 w 41"/>
                <a:gd name="T2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5">
                  <a:moveTo>
                    <a:pt x="2" y="3"/>
                  </a:moveTo>
                  <a:cubicBezTo>
                    <a:pt x="3" y="5"/>
                    <a:pt x="8" y="14"/>
                    <a:pt x="8" y="14"/>
                  </a:cubicBezTo>
                  <a:cubicBezTo>
                    <a:pt x="8" y="14"/>
                    <a:pt x="11" y="14"/>
                    <a:pt x="13" y="16"/>
                  </a:cubicBezTo>
                  <a:cubicBezTo>
                    <a:pt x="15" y="17"/>
                    <a:pt x="22" y="22"/>
                    <a:pt x="22" y="22"/>
                  </a:cubicBezTo>
                  <a:cubicBezTo>
                    <a:pt x="27" y="24"/>
                    <a:pt x="27" y="24"/>
                    <a:pt x="27" y="24"/>
                  </a:cubicBezTo>
                  <a:cubicBezTo>
                    <a:pt x="27" y="24"/>
                    <a:pt x="28" y="25"/>
                    <a:pt x="33" y="23"/>
                  </a:cubicBezTo>
                  <a:cubicBezTo>
                    <a:pt x="38" y="22"/>
                    <a:pt x="36" y="22"/>
                    <a:pt x="38" y="20"/>
                  </a:cubicBezTo>
                  <a:cubicBezTo>
                    <a:pt x="40" y="18"/>
                    <a:pt x="41" y="18"/>
                    <a:pt x="40" y="16"/>
                  </a:cubicBezTo>
                  <a:cubicBezTo>
                    <a:pt x="39" y="14"/>
                    <a:pt x="40" y="14"/>
                    <a:pt x="37" y="14"/>
                  </a:cubicBezTo>
                  <a:cubicBezTo>
                    <a:pt x="33" y="13"/>
                    <a:pt x="31" y="13"/>
                    <a:pt x="25" y="11"/>
                  </a:cubicBezTo>
                  <a:cubicBezTo>
                    <a:pt x="18" y="10"/>
                    <a:pt x="15" y="6"/>
                    <a:pt x="13" y="5"/>
                  </a:cubicBezTo>
                  <a:cubicBezTo>
                    <a:pt x="11" y="3"/>
                    <a:pt x="17" y="5"/>
                    <a:pt x="9" y="3"/>
                  </a:cubicBezTo>
                  <a:cubicBezTo>
                    <a:pt x="0" y="0"/>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5" name="Freeform 161"/>
            <p:cNvSpPr/>
            <p:nvPr/>
          </p:nvSpPr>
          <p:spPr bwMode="auto">
            <a:xfrm>
              <a:off x="9567863" y="1404938"/>
              <a:ext cx="111125" cy="46038"/>
            </a:xfrm>
            <a:custGeom>
              <a:avLst/>
              <a:gdLst>
                <a:gd name="T0" fmla="*/ 7 w 42"/>
                <a:gd name="T1" fmla="*/ 4 h 17"/>
                <a:gd name="T2" fmla="*/ 3 w 42"/>
                <a:gd name="T3" fmla="*/ 8 h 17"/>
                <a:gd name="T4" fmla="*/ 13 w 42"/>
                <a:gd name="T5" fmla="*/ 12 h 17"/>
                <a:gd name="T6" fmla="*/ 24 w 42"/>
                <a:gd name="T7" fmla="*/ 16 h 17"/>
                <a:gd name="T8" fmla="*/ 33 w 42"/>
                <a:gd name="T9" fmla="*/ 12 h 17"/>
                <a:gd name="T10" fmla="*/ 41 w 42"/>
                <a:gd name="T11" fmla="*/ 13 h 17"/>
                <a:gd name="T12" fmla="*/ 39 w 42"/>
                <a:gd name="T13" fmla="*/ 7 h 17"/>
                <a:gd name="T14" fmla="*/ 30 w 42"/>
                <a:gd name="T15" fmla="*/ 2 h 17"/>
                <a:gd name="T16" fmla="*/ 25 w 42"/>
                <a:gd name="T17" fmla="*/ 2 h 17"/>
                <a:gd name="T18" fmla="*/ 9 w 42"/>
                <a:gd name="T19" fmla="*/ 0 h 17"/>
                <a:gd name="T20" fmla="*/ 7 w 42"/>
                <a:gd name="T21"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7">
                  <a:moveTo>
                    <a:pt x="7" y="4"/>
                  </a:moveTo>
                  <a:cubicBezTo>
                    <a:pt x="5" y="4"/>
                    <a:pt x="0" y="7"/>
                    <a:pt x="3" y="8"/>
                  </a:cubicBezTo>
                  <a:cubicBezTo>
                    <a:pt x="7" y="9"/>
                    <a:pt x="7" y="10"/>
                    <a:pt x="13" y="12"/>
                  </a:cubicBezTo>
                  <a:cubicBezTo>
                    <a:pt x="20" y="14"/>
                    <a:pt x="22" y="17"/>
                    <a:pt x="24" y="16"/>
                  </a:cubicBezTo>
                  <a:cubicBezTo>
                    <a:pt x="26" y="16"/>
                    <a:pt x="28" y="12"/>
                    <a:pt x="33" y="12"/>
                  </a:cubicBezTo>
                  <a:cubicBezTo>
                    <a:pt x="37" y="12"/>
                    <a:pt x="40" y="15"/>
                    <a:pt x="41" y="13"/>
                  </a:cubicBezTo>
                  <a:cubicBezTo>
                    <a:pt x="42" y="12"/>
                    <a:pt x="42" y="8"/>
                    <a:pt x="39" y="7"/>
                  </a:cubicBezTo>
                  <a:cubicBezTo>
                    <a:pt x="36" y="5"/>
                    <a:pt x="32" y="2"/>
                    <a:pt x="30" y="2"/>
                  </a:cubicBezTo>
                  <a:cubicBezTo>
                    <a:pt x="28" y="2"/>
                    <a:pt x="28" y="2"/>
                    <a:pt x="25" y="2"/>
                  </a:cubicBezTo>
                  <a:cubicBezTo>
                    <a:pt x="22" y="2"/>
                    <a:pt x="9" y="0"/>
                    <a:pt x="9" y="0"/>
                  </a:cubicBezTo>
                  <a:lnTo>
                    <a:pt x="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6" name="Freeform 162"/>
            <p:cNvSpPr/>
            <p:nvPr/>
          </p:nvSpPr>
          <p:spPr bwMode="auto">
            <a:xfrm>
              <a:off x="10475913" y="1951038"/>
              <a:ext cx="60325" cy="114300"/>
            </a:xfrm>
            <a:custGeom>
              <a:avLst/>
              <a:gdLst>
                <a:gd name="T0" fmla="*/ 6 w 23"/>
                <a:gd name="T1" fmla="*/ 0 h 43"/>
                <a:gd name="T2" fmla="*/ 4 w 23"/>
                <a:gd name="T3" fmla="*/ 8 h 43"/>
                <a:gd name="T4" fmla="*/ 4 w 23"/>
                <a:gd name="T5" fmla="*/ 13 h 43"/>
                <a:gd name="T6" fmla="*/ 6 w 23"/>
                <a:gd name="T7" fmla="*/ 24 h 43"/>
                <a:gd name="T8" fmla="*/ 6 w 23"/>
                <a:gd name="T9" fmla="*/ 28 h 43"/>
                <a:gd name="T10" fmla="*/ 5 w 23"/>
                <a:gd name="T11" fmla="*/ 37 h 43"/>
                <a:gd name="T12" fmla="*/ 13 w 23"/>
                <a:gd name="T13" fmla="*/ 38 h 43"/>
                <a:gd name="T14" fmla="*/ 15 w 23"/>
                <a:gd name="T15" fmla="*/ 33 h 43"/>
                <a:gd name="T16" fmla="*/ 22 w 23"/>
                <a:gd name="T17" fmla="*/ 29 h 43"/>
                <a:gd name="T18" fmla="*/ 20 w 23"/>
                <a:gd name="T19" fmla="*/ 23 h 43"/>
                <a:gd name="T20" fmla="*/ 14 w 23"/>
                <a:gd name="T21" fmla="*/ 5 h 43"/>
                <a:gd name="T22" fmla="*/ 6 w 23"/>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43">
                  <a:moveTo>
                    <a:pt x="6" y="0"/>
                  </a:moveTo>
                  <a:cubicBezTo>
                    <a:pt x="6" y="2"/>
                    <a:pt x="4" y="8"/>
                    <a:pt x="4" y="8"/>
                  </a:cubicBezTo>
                  <a:cubicBezTo>
                    <a:pt x="4" y="8"/>
                    <a:pt x="5" y="10"/>
                    <a:pt x="4" y="13"/>
                  </a:cubicBezTo>
                  <a:cubicBezTo>
                    <a:pt x="4" y="15"/>
                    <a:pt x="8" y="24"/>
                    <a:pt x="6" y="24"/>
                  </a:cubicBezTo>
                  <a:cubicBezTo>
                    <a:pt x="5" y="24"/>
                    <a:pt x="10" y="24"/>
                    <a:pt x="6" y="28"/>
                  </a:cubicBezTo>
                  <a:cubicBezTo>
                    <a:pt x="3" y="31"/>
                    <a:pt x="0" y="35"/>
                    <a:pt x="5" y="37"/>
                  </a:cubicBezTo>
                  <a:cubicBezTo>
                    <a:pt x="9" y="38"/>
                    <a:pt x="13" y="43"/>
                    <a:pt x="13" y="38"/>
                  </a:cubicBezTo>
                  <a:cubicBezTo>
                    <a:pt x="13" y="34"/>
                    <a:pt x="14" y="36"/>
                    <a:pt x="15" y="33"/>
                  </a:cubicBezTo>
                  <a:cubicBezTo>
                    <a:pt x="17" y="29"/>
                    <a:pt x="22" y="31"/>
                    <a:pt x="22" y="29"/>
                  </a:cubicBezTo>
                  <a:cubicBezTo>
                    <a:pt x="22" y="27"/>
                    <a:pt x="23" y="27"/>
                    <a:pt x="20" y="23"/>
                  </a:cubicBezTo>
                  <a:cubicBezTo>
                    <a:pt x="17" y="19"/>
                    <a:pt x="14" y="5"/>
                    <a:pt x="14" y="5"/>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7" name="Freeform 163"/>
            <p:cNvSpPr/>
            <p:nvPr/>
          </p:nvSpPr>
          <p:spPr bwMode="auto">
            <a:xfrm>
              <a:off x="10464800" y="2085976"/>
              <a:ext cx="42863" cy="33338"/>
            </a:xfrm>
            <a:custGeom>
              <a:avLst/>
              <a:gdLst>
                <a:gd name="T0" fmla="*/ 11 w 16"/>
                <a:gd name="T1" fmla="*/ 0 h 12"/>
                <a:gd name="T2" fmla="*/ 2 w 16"/>
                <a:gd name="T3" fmla="*/ 4 h 12"/>
                <a:gd name="T4" fmla="*/ 13 w 16"/>
                <a:gd name="T5" fmla="*/ 9 h 12"/>
                <a:gd name="T6" fmla="*/ 16 w 16"/>
                <a:gd name="T7" fmla="*/ 6 h 12"/>
                <a:gd name="T8" fmla="*/ 11 w 16"/>
                <a:gd name="T9" fmla="*/ 0 h 12"/>
              </a:gdLst>
              <a:ahLst/>
              <a:cxnLst>
                <a:cxn ang="0">
                  <a:pos x="T0" y="T1"/>
                </a:cxn>
                <a:cxn ang="0">
                  <a:pos x="T2" y="T3"/>
                </a:cxn>
                <a:cxn ang="0">
                  <a:pos x="T4" y="T5"/>
                </a:cxn>
                <a:cxn ang="0">
                  <a:pos x="T6" y="T7"/>
                </a:cxn>
                <a:cxn ang="0">
                  <a:pos x="T8" y="T9"/>
                </a:cxn>
              </a:cxnLst>
              <a:rect l="0" t="0" r="r" b="b"/>
              <a:pathLst>
                <a:path w="16" h="12">
                  <a:moveTo>
                    <a:pt x="11" y="0"/>
                  </a:moveTo>
                  <a:cubicBezTo>
                    <a:pt x="8" y="0"/>
                    <a:pt x="0" y="3"/>
                    <a:pt x="2" y="4"/>
                  </a:cubicBezTo>
                  <a:cubicBezTo>
                    <a:pt x="3" y="6"/>
                    <a:pt x="12" y="12"/>
                    <a:pt x="13" y="9"/>
                  </a:cubicBezTo>
                  <a:cubicBezTo>
                    <a:pt x="14" y="7"/>
                    <a:pt x="16" y="9"/>
                    <a:pt x="16" y="6"/>
                  </a:cubicBezTo>
                  <a:cubicBezTo>
                    <a:pt x="16" y="3"/>
                    <a:pt x="11"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8" name="Freeform 164"/>
            <p:cNvSpPr/>
            <p:nvPr/>
          </p:nvSpPr>
          <p:spPr bwMode="auto">
            <a:xfrm>
              <a:off x="10445750" y="2124076"/>
              <a:ext cx="74613" cy="58738"/>
            </a:xfrm>
            <a:custGeom>
              <a:avLst/>
              <a:gdLst>
                <a:gd name="T0" fmla="*/ 3 w 28"/>
                <a:gd name="T1" fmla="*/ 2 h 22"/>
                <a:gd name="T2" fmla="*/ 27 w 28"/>
                <a:gd name="T3" fmla="*/ 1 h 22"/>
                <a:gd name="T4" fmla="*/ 22 w 28"/>
                <a:gd name="T5" fmla="*/ 8 h 22"/>
                <a:gd name="T6" fmla="*/ 12 w 28"/>
                <a:gd name="T7" fmla="*/ 9 h 22"/>
                <a:gd name="T8" fmla="*/ 10 w 28"/>
                <a:gd name="T9" fmla="*/ 20 h 22"/>
                <a:gd name="T10" fmla="*/ 1 w 28"/>
                <a:gd name="T11" fmla="*/ 10 h 22"/>
                <a:gd name="T12" fmla="*/ 3 w 2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3" y="2"/>
                  </a:moveTo>
                  <a:cubicBezTo>
                    <a:pt x="3" y="2"/>
                    <a:pt x="28" y="0"/>
                    <a:pt x="27" y="1"/>
                  </a:cubicBezTo>
                  <a:cubicBezTo>
                    <a:pt x="25" y="1"/>
                    <a:pt x="27" y="8"/>
                    <a:pt x="22" y="8"/>
                  </a:cubicBezTo>
                  <a:cubicBezTo>
                    <a:pt x="16" y="9"/>
                    <a:pt x="14" y="5"/>
                    <a:pt x="12" y="9"/>
                  </a:cubicBezTo>
                  <a:cubicBezTo>
                    <a:pt x="10" y="13"/>
                    <a:pt x="13" y="22"/>
                    <a:pt x="10" y="20"/>
                  </a:cubicBezTo>
                  <a:cubicBezTo>
                    <a:pt x="6" y="18"/>
                    <a:pt x="1" y="12"/>
                    <a:pt x="1" y="10"/>
                  </a:cubicBezTo>
                  <a:cubicBezTo>
                    <a:pt x="0" y="8"/>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9" name="Freeform 165"/>
            <p:cNvSpPr/>
            <p:nvPr/>
          </p:nvSpPr>
          <p:spPr bwMode="auto">
            <a:xfrm>
              <a:off x="10085388" y="1993901"/>
              <a:ext cx="46038" cy="39688"/>
            </a:xfrm>
            <a:custGeom>
              <a:avLst/>
              <a:gdLst>
                <a:gd name="T0" fmla="*/ 17 w 17"/>
                <a:gd name="T1" fmla="*/ 15 h 15"/>
                <a:gd name="T2" fmla="*/ 13 w 17"/>
                <a:gd name="T3" fmla="*/ 1 h 15"/>
                <a:gd name="T4" fmla="*/ 1 w 17"/>
                <a:gd name="T5" fmla="*/ 2 h 15"/>
                <a:gd name="T6" fmla="*/ 10 w 17"/>
                <a:gd name="T7" fmla="*/ 12 h 15"/>
                <a:gd name="T8" fmla="*/ 17 w 17"/>
                <a:gd name="T9" fmla="*/ 15 h 15"/>
              </a:gdLst>
              <a:ahLst/>
              <a:cxnLst>
                <a:cxn ang="0">
                  <a:pos x="T0" y="T1"/>
                </a:cxn>
                <a:cxn ang="0">
                  <a:pos x="T2" y="T3"/>
                </a:cxn>
                <a:cxn ang="0">
                  <a:pos x="T4" y="T5"/>
                </a:cxn>
                <a:cxn ang="0">
                  <a:pos x="T6" y="T7"/>
                </a:cxn>
                <a:cxn ang="0">
                  <a:pos x="T8" y="T9"/>
                </a:cxn>
              </a:cxnLst>
              <a:rect l="0" t="0" r="r" b="b"/>
              <a:pathLst>
                <a:path w="17" h="15">
                  <a:moveTo>
                    <a:pt x="17" y="15"/>
                  </a:moveTo>
                  <a:cubicBezTo>
                    <a:pt x="16" y="11"/>
                    <a:pt x="15" y="1"/>
                    <a:pt x="13" y="1"/>
                  </a:cubicBezTo>
                  <a:cubicBezTo>
                    <a:pt x="11" y="0"/>
                    <a:pt x="2" y="1"/>
                    <a:pt x="1" y="2"/>
                  </a:cubicBezTo>
                  <a:cubicBezTo>
                    <a:pt x="0" y="4"/>
                    <a:pt x="10" y="12"/>
                    <a:pt x="10" y="12"/>
                  </a:cubicBezTo>
                  <a:lnTo>
                    <a:pt x="1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0" name="Freeform 166"/>
            <p:cNvSpPr/>
            <p:nvPr/>
          </p:nvSpPr>
          <p:spPr bwMode="auto">
            <a:xfrm>
              <a:off x="9880600" y="1806576"/>
              <a:ext cx="114300" cy="44450"/>
            </a:xfrm>
            <a:custGeom>
              <a:avLst/>
              <a:gdLst>
                <a:gd name="T0" fmla="*/ 32 w 43"/>
                <a:gd name="T1" fmla="*/ 17 h 17"/>
                <a:gd name="T2" fmla="*/ 16 w 43"/>
                <a:gd name="T3" fmla="*/ 13 h 17"/>
                <a:gd name="T4" fmla="*/ 8 w 43"/>
                <a:gd name="T5" fmla="*/ 9 h 17"/>
                <a:gd name="T6" fmla="*/ 19 w 43"/>
                <a:gd name="T7" fmla="*/ 1 h 17"/>
                <a:gd name="T8" fmla="*/ 29 w 43"/>
                <a:gd name="T9" fmla="*/ 3 h 17"/>
                <a:gd name="T10" fmla="*/ 41 w 43"/>
                <a:gd name="T11" fmla="*/ 10 h 17"/>
                <a:gd name="T12" fmla="*/ 40 w 43"/>
                <a:gd name="T13" fmla="*/ 14 h 17"/>
                <a:gd name="T14" fmla="*/ 32 w 43"/>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7">
                  <a:moveTo>
                    <a:pt x="32" y="17"/>
                  </a:moveTo>
                  <a:cubicBezTo>
                    <a:pt x="26" y="14"/>
                    <a:pt x="19" y="14"/>
                    <a:pt x="16" y="13"/>
                  </a:cubicBezTo>
                  <a:cubicBezTo>
                    <a:pt x="13" y="12"/>
                    <a:pt x="17" y="17"/>
                    <a:pt x="8" y="9"/>
                  </a:cubicBezTo>
                  <a:cubicBezTo>
                    <a:pt x="0" y="1"/>
                    <a:pt x="12" y="1"/>
                    <a:pt x="19" y="1"/>
                  </a:cubicBezTo>
                  <a:cubicBezTo>
                    <a:pt x="26" y="0"/>
                    <a:pt x="20" y="0"/>
                    <a:pt x="29" y="3"/>
                  </a:cubicBezTo>
                  <a:cubicBezTo>
                    <a:pt x="37" y="6"/>
                    <a:pt x="41" y="10"/>
                    <a:pt x="41" y="10"/>
                  </a:cubicBezTo>
                  <a:cubicBezTo>
                    <a:pt x="41" y="10"/>
                    <a:pt x="43" y="14"/>
                    <a:pt x="40" y="14"/>
                  </a:cubicBezTo>
                  <a:cubicBezTo>
                    <a:pt x="36" y="15"/>
                    <a:pt x="32" y="17"/>
                    <a:pt x="3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1" name="Freeform 167"/>
            <p:cNvSpPr/>
            <p:nvPr/>
          </p:nvSpPr>
          <p:spPr bwMode="auto">
            <a:xfrm>
              <a:off x="10158413" y="2297113"/>
              <a:ext cx="58738" cy="46038"/>
            </a:xfrm>
            <a:custGeom>
              <a:avLst/>
              <a:gdLst>
                <a:gd name="T0" fmla="*/ 18 w 22"/>
                <a:gd name="T1" fmla="*/ 0 h 17"/>
                <a:gd name="T2" fmla="*/ 10 w 22"/>
                <a:gd name="T3" fmla="*/ 7 h 17"/>
                <a:gd name="T4" fmla="*/ 1 w 22"/>
                <a:gd name="T5" fmla="*/ 10 h 17"/>
                <a:gd name="T6" fmla="*/ 7 w 22"/>
                <a:gd name="T7" fmla="*/ 17 h 17"/>
                <a:gd name="T8" fmla="*/ 7 w 22"/>
                <a:gd name="T9" fmla="*/ 13 h 17"/>
                <a:gd name="T10" fmla="*/ 17 w 22"/>
                <a:gd name="T11" fmla="*/ 11 h 17"/>
                <a:gd name="T12" fmla="*/ 21 w 22"/>
                <a:gd name="T13" fmla="*/ 6 h 17"/>
                <a:gd name="T14" fmla="*/ 21 w 22"/>
                <a:gd name="T15" fmla="*/ 2 h 17"/>
                <a:gd name="T16" fmla="*/ 18 w 22"/>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7">
                  <a:moveTo>
                    <a:pt x="18" y="0"/>
                  </a:moveTo>
                  <a:cubicBezTo>
                    <a:pt x="16" y="3"/>
                    <a:pt x="13" y="9"/>
                    <a:pt x="10" y="7"/>
                  </a:cubicBezTo>
                  <a:cubicBezTo>
                    <a:pt x="8" y="6"/>
                    <a:pt x="0" y="9"/>
                    <a:pt x="1" y="10"/>
                  </a:cubicBezTo>
                  <a:cubicBezTo>
                    <a:pt x="2" y="11"/>
                    <a:pt x="7" y="17"/>
                    <a:pt x="7" y="17"/>
                  </a:cubicBezTo>
                  <a:cubicBezTo>
                    <a:pt x="7" y="17"/>
                    <a:pt x="5" y="16"/>
                    <a:pt x="7" y="13"/>
                  </a:cubicBezTo>
                  <a:cubicBezTo>
                    <a:pt x="9" y="9"/>
                    <a:pt x="14" y="12"/>
                    <a:pt x="17" y="11"/>
                  </a:cubicBezTo>
                  <a:cubicBezTo>
                    <a:pt x="20" y="9"/>
                    <a:pt x="21" y="7"/>
                    <a:pt x="21" y="6"/>
                  </a:cubicBezTo>
                  <a:cubicBezTo>
                    <a:pt x="22" y="4"/>
                    <a:pt x="22" y="4"/>
                    <a:pt x="21" y="2"/>
                  </a:cubicBezTo>
                  <a:cubicBezTo>
                    <a:pt x="21" y="1"/>
                    <a:pt x="18"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2" name="Freeform 168"/>
            <p:cNvSpPr/>
            <p:nvPr/>
          </p:nvSpPr>
          <p:spPr bwMode="auto">
            <a:xfrm>
              <a:off x="9999663" y="2343151"/>
              <a:ext cx="65088" cy="39688"/>
            </a:xfrm>
            <a:custGeom>
              <a:avLst/>
              <a:gdLst>
                <a:gd name="T0" fmla="*/ 16 w 24"/>
                <a:gd name="T1" fmla="*/ 12 h 15"/>
                <a:gd name="T2" fmla="*/ 9 w 24"/>
                <a:gd name="T3" fmla="*/ 15 h 15"/>
                <a:gd name="T4" fmla="*/ 1 w 24"/>
                <a:gd name="T5" fmla="*/ 10 h 15"/>
                <a:gd name="T6" fmla="*/ 8 w 24"/>
                <a:gd name="T7" fmla="*/ 5 h 15"/>
                <a:gd name="T8" fmla="*/ 14 w 24"/>
                <a:gd name="T9" fmla="*/ 5 h 15"/>
                <a:gd name="T10" fmla="*/ 16 w 24"/>
                <a:gd name="T11" fmla="*/ 12 h 15"/>
              </a:gdLst>
              <a:ahLst/>
              <a:cxnLst>
                <a:cxn ang="0">
                  <a:pos x="T0" y="T1"/>
                </a:cxn>
                <a:cxn ang="0">
                  <a:pos x="T2" y="T3"/>
                </a:cxn>
                <a:cxn ang="0">
                  <a:pos x="T4" y="T5"/>
                </a:cxn>
                <a:cxn ang="0">
                  <a:pos x="T6" y="T7"/>
                </a:cxn>
                <a:cxn ang="0">
                  <a:pos x="T8" y="T9"/>
                </a:cxn>
                <a:cxn ang="0">
                  <a:pos x="T10" y="T11"/>
                </a:cxn>
              </a:cxnLst>
              <a:rect l="0" t="0" r="r" b="b"/>
              <a:pathLst>
                <a:path w="24" h="15">
                  <a:moveTo>
                    <a:pt x="16" y="12"/>
                  </a:moveTo>
                  <a:cubicBezTo>
                    <a:pt x="11" y="12"/>
                    <a:pt x="11" y="15"/>
                    <a:pt x="9" y="15"/>
                  </a:cubicBezTo>
                  <a:cubicBezTo>
                    <a:pt x="6" y="15"/>
                    <a:pt x="0" y="10"/>
                    <a:pt x="1" y="10"/>
                  </a:cubicBezTo>
                  <a:cubicBezTo>
                    <a:pt x="3" y="9"/>
                    <a:pt x="6" y="5"/>
                    <a:pt x="8" y="5"/>
                  </a:cubicBezTo>
                  <a:cubicBezTo>
                    <a:pt x="9" y="4"/>
                    <a:pt x="5" y="0"/>
                    <a:pt x="14" y="5"/>
                  </a:cubicBezTo>
                  <a:cubicBezTo>
                    <a:pt x="24" y="10"/>
                    <a:pt x="16" y="12"/>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3" name="Freeform 169"/>
            <p:cNvSpPr/>
            <p:nvPr/>
          </p:nvSpPr>
          <p:spPr bwMode="auto">
            <a:xfrm>
              <a:off x="9931400" y="2378076"/>
              <a:ext cx="55563" cy="20638"/>
            </a:xfrm>
            <a:custGeom>
              <a:avLst/>
              <a:gdLst>
                <a:gd name="T0" fmla="*/ 21 w 21"/>
                <a:gd name="T1" fmla="*/ 6 h 8"/>
                <a:gd name="T2" fmla="*/ 8 w 21"/>
                <a:gd name="T3" fmla="*/ 6 h 8"/>
                <a:gd name="T4" fmla="*/ 3 w 21"/>
                <a:gd name="T5" fmla="*/ 1 h 8"/>
                <a:gd name="T6" fmla="*/ 12 w 21"/>
                <a:gd name="T7" fmla="*/ 1 h 8"/>
                <a:gd name="T8" fmla="*/ 20 w 21"/>
                <a:gd name="T9" fmla="*/ 2 h 8"/>
                <a:gd name="T10" fmla="*/ 21 w 21"/>
                <a:gd name="T11" fmla="*/ 6 h 8"/>
              </a:gdLst>
              <a:ahLst/>
              <a:cxnLst>
                <a:cxn ang="0">
                  <a:pos x="T0" y="T1"/>
                </a:cxn>
                <a:cxn ang="0">
                  <a:pos x="T2" y="T3"/>
                </a:cxn>
                <a:cxn ang="0">
                  <a:pos x="T4" y="T5"/>
                </a:cxn>
                <a:cxn ang="0">
                  <a:pos x="T6" y="T7"/>
                </a:cxn>
                <a:cxn ang="0">
                  <a:pos x="T8" y="T9"/>
                </a:cxn>
                <a:cxn ang="0">
                  <a:pos x="T10" y="T11"/>
                </a:cxn>
              </a:cxnLst>
              <a:rect l="0" t="0" r="r" b="b"/>
              <a:pathLst>
                <a:path w="21" h="8">
                  <a:moveTo>
                    <a:pt x="21" y="6"/>
                  </a:moveTo>
                  <a:cubicBezTo>
                    <a:pt x="16" y="8"/>
                    <a:pt x="8" y="6"/>
                    <a:pt x="8" y="6"/>
                  </a:cubicBezTo>
                  <a:cubicBezTo>
                    <a:pt x="8" y="6"/>
                    <a:pt x="0" y="2"/>
                    <a:pt x="3" y="1"/>
                  </a:cubicBezTo>
                  <a:cubicBezTo>
                    <a:pt x="6" y="0"/>
                    <a:pt x="9" y="1"/>
                    <a:pt x="12" y="1"/>
                  </a:cubicBezTo>
                  <a:cubicBezTo>
                    <a:pt x="15" y="2"/>
                    <a:pt x="20" y="2"/>
                    <a:pt x="20" y="2"/>
                  </a:cubicBezTo>
                  <a:lnTo>
                    <a:pt x="2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4" name="Freeform 170"/>
            <p:cNvSpPr/>
            <p:nvPr/>
          </p:nvSpPr>
          <p:spPr bwMode="auto">
            <a:xfrm>
              <a:off x="9847263" y="2379663"/>
              <a:ext cx="46038" cy="26988"/>
            </a:xfrm>
            <a:custGeom>
              <a:avLst/>
              <a:gdLst>
                <a:gd name="T0" fmla="*/ 10 w 17"/>
                <a:gd name="T1" fmla="*/ 10 h 10"/>
                <a:gd name="T2" fmla="*/ 3 w 17"/>
                <a:gd name="T3" fmla="*/ 1 h 10"/>
                <a:gd name="T4" fmla="*/ 15 w 17"/>
                <a:gd name="T5" fmla="*/ 5 h 10"/>
                <a:gd name="T6" fmla="*/ 10 w 17"/>
                <a:gd name="T7" fmla="*/ 10 h 10"/>
              </a:gdLst>
              <a:ahLst/>
              <a:cxnLst>
                <a:cxn ang="0">
                  <a:pos x="T0" y="T1"/>
                </a:cxn>
                <a:cxn ang="0">
                  <a:pos x="T2" y="T3"/>
                </a:cxn>
                <a:cxn ang="0">
                  <a:pos x="T4" y="T5"/>
                </a:cxn>
                <a:cxn ang="0">
                  <a:pos x="T6" y="T7"/>
                </a:cxn>
              </a:cxnLst>
              <a:rect l="0" t="0" r="r" b="b"/>
              <a:pathLst>
                <a:path w="17" h="10">
                  <a:moveTo>
                    <a:pt x="10" y="10"/>
                  </a:moveTo>
                  <a:cubicBezTo>
                    <a:pt x="8" y="8"/>
                    <a:pt x="0" y="0"/>
                    <a:pt x="3" y="1"/>
                  </a:cubicBezTo>
                  <a:cubicBezTo>
                    <a:pt x="6" y="2"/>
                    <a:pt x="17" y="4"/>
                    <a:pt x="15" y="5"/>
                  </a:cubicBezTo>
                  <a:cubicBezTo>
                    <a:pt x="13" y="6"/>
                    <a:pt x="10" y="10"/>
                    <a:pt x="1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5" name="Freeform 171"/>
            <p:cNvSpPr/>
            <p:nvPr/>
          </p:nvSpPr>
          <p:spPr bwMode="auto">
            <a:xfrm>
              <a:off x="9485313" y="2174876"/>
              <a:ext cx="63500" cy="61913"/>
            </a:xfrm>
            <a:custGeom>
              <a:avLst/>
              <a:gdLst>
                <a:gd name="T0" fmla="*/ 20 w 24"/>
                <a:gd name="T1" fmla="*/ 23 h 23"/>
                <a:gd name="T2" fmla="*/ 5 w 24"/>
                <a:gd name="T3" fmla="*/ 16 h 23"/>
                <a:gd name="T4" fmla="*/ 5 w 24"/>
                <a:gd name="T5" fmla="*/ 5 h 23"/>
                <a:gd name="T6" fmla="*/ 14 w 24"/>
                <a:gd name="T7" fmla="*/ 17 h 23"/>
                <a:gd name="T8" fmla="*/ 24 w 24"/>
                <a:gd name="T9" fmla="*/ 23 h 23"/>
                <a:gd name="T10" fmla="*/ 20 w 24"/>
                <a:gd name="T11" fmla="*/ 23 h 23"/>
              </a:gdLst>
              <a:ahLst/>
              <a:cxnLst>
                <a:cxn ang="0">
                  <a:pos x="T0" y="T1"/>
                </a:cxn>
                <a:cxn ang="0">
                  <a:pos x="T2" y="T3"/>
                </a:cxn>
                <a:cxn ang="0">
                  <a:pos x="T4" y="T5"/>
                </a:cxn>
                <a:cxn ang="0">
                  <a:pos x="T6" y="T7"/>
                </a:cxn>
                <a:cxn ang="0">
                  <a:pos x="T8" y="T9"/>
                </a:cxn>
                <a:cxn ang="0">
                  <a:pos x="T10" y="T11"/>
                </a:cxn>
              </a:cxnLst>
              <a:rect l="0" t="0" r="r" b="b"/>
              <a:pathLst>
                <a:path w="24" h="23">
                  <a:moveTo>
                    <a:pt x="20" y="23"/>
                  </a:moveTo>
                  <a:cubicBezTo>
                    <a:pt x="17" y="22"/>
                    <a:pt x="7" y="19"/>
                    <a:pt x="5" y="16"/>
                  </a:cubicBezTo>
                  <a:cubicBezTo>
                    <a:pt x="4" y="12"/>
                    <a:pt x="0" y="0"/>
                    <a:pt x="5" y="5"/>
                  </a:cubicBezTo>
                  <a:cubicBezTo>
                    <a:pt x="9" y="11"/>
                    <a:pt x="10" y="16"/>
                    <a:pt x="14" y="17"/>
                  </a:cubicBezTo>
                  <a:cubicBezTo>
                    <a:pt x="18" y="19"/>
                    <a:pt x="24" y="23"/>
                    <a:pt x="24" y="23"/>
                  </a:cubicBezTo>
                  <a:lnTo>
                    <a:pt x="2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6" name="Freeform 172"/>
            <p:cNvSpPr/>
            <p:nvPr/>
          </p:nvSpPr>
          <p:spPr bwMode="auto">
            <a:xfrm>
              <a:off x="9544050" y="2206626"/>
              <a:ext cx="50800" cy="39688"/>
            </a:xfrm>
            <a:custGeom>
              <a:avLst/>
              <a:gdLst>
                <a:gd name="T0" fmla="*/ 12 w 19"/>
                <a:gd name="T1" fmla="*/ 15 h 15"/>
                <a:gd name="T2" fmla="*/ 15 w 19"/>
                <a:gd name="T3" fmla="*/ 10 h 15"/>
                <a:gd name="T4" fmla="*/ 7 w 19"/>
                <a:gd name="T5" fmla="*/ 6 h 15"/>
                <a:gd name="T6" fmla="*/ 2 w 19"/>
                <a:gd name="T7" fmla="*/ 2 h 15"/>
                <a:gd name="T8" fmla="*/ 7 w 19"/>
                <a:gd name="T9" fmla="*/ 11 h 15"/>
                <a:gd name="T10" fmla="*/ 12 w 19"/>
                <a:gd name="T11" fmla="*/ 15 h 15"/>
              </a:gdLst>
              <a:ahLst/>
              <a:cxnLst>
                <a:cxn ang="0">
                  <a:pos x="T0" y="T1"/>
                </a:cxn>
                <a:cxn ang="0">
                  <a:pos x="T2" y="T3"/>
                </a:cxn>
                <a:cxn ang="0">
                  <a:pos x="T4" y="T5"/>
                </a:cxn>
                <a:cxn ang="0">
                  <a:pos x="T6" y="T7"/>
                </a:cxn>
                <a:cxn ang="0">
                  <a:pos x="T8" y="T9"/>
                </a:cxn>
                <a:cxn ang="0">
                  <a:pos x="T10" y="T11"/>
                </a:cxn>
              </a:cxnLst>
              <a:rect l="0" t="0" r="r" b="b"/>
              <a:pathLst>
                <a:path w="19" h="15">
                  <a:moveTo>
                    <a:pt x="12" y="15"/>
                  </a:moveTo>
                  <a:cubicBezTo>
                    <a:pt x="16" y="13"/>
                    <a:pt x="19" y="11"/>
                    <a:pt x="15" y="10"/>
                  </a:cubicBezTo>
                  <a:cubicBezTo>
                    <a:pt x="11" y="9"/>
                    <a:pt x="13" y="9"/>
                    <a:pt x="7" y="6"/>
                  </a:cubicBezTo>
                  <a:cubicBezTo>
                    <a:pt x="2" y="2"/>
                    <a:pt x="4" y="0"/>
                    <a:pt x="2" y="2"/>
                  </a:cubicBezTo>
                  <a:cubicBezTo>
                    <a:pt x="0" y="4"/>
                    <a:pt x="7" y="11"/>
                    <a:pt x="7" y="11"/>
                  </a:cubicBezTo>
                  <a:lnTo>
                    <a:pt x="12"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7" name="Freeform 173"/>
            <p:cNvSpPr/>
            <p:nvPr/>
          </p:nvSpPr>
          <p:spPr bwMode="auto">
            <a:xfrm>
              <a:off x="8923338" y="2244726"/>
              <a:ext cx="147638" cy="330200"/>
            </a:xfrm>
            <a:custGeom>
              <a:avLst/>
              <a:gdLst>
                <a:gd name="T0" fmla="*/ 28 w 55"/>
                <a:gd name="T1" fmla="*/ 123 h 124"/>
                <a:gd name="T2" fmla="*/ 23 w 55"/>
                <a:gd name="T3" fmla="*/ 109 h 124"/>
                <a:gd name="T4" fmla="*/ 17 w 55"/>
                <a:gd name="T5" fmla="*/ 80 h 124"/>
                <a:gd name="T6" fmla="*/ 13 w 55"/>
                <a:gd name="T7" fmla="*/ 65 h 124"/>
                <a:gd name="T8" fmla="*/ 7 w 55"/>
                <a:gd name="T9" fmla="*/ 47 h 124"/>
                <a:gd name="T10" fmla="*/ 2 w 55"/>
                <a:gd name="T11" fmla="*/ 18 h 124"/>
                <a:gd name="T12" fmla="*/ 1 w 55"/>
                <a:gd name="T13" fmla="*/ 0 h 124"/>
                <a:gd name="T14" fmla="*/ 12 w 55"/>
                <a:gd name="T15" fmla="*/ 9 h 124"/>
                <a:gd name="T16" fmla="*/ 21 w 55"/>
                <a:gd name="T17" fmla="*/ 41 h 124"/>
                <a:gd name="T18" fmla="*/ 26 w 55"/>
                <a:gd name="T19" fmla="*/ 55 h 124"/>
                <a:gd name="T20" fmla="*/ 31 w 55"/>
                <a:gd name="T21" fmla="*/ 58 h 124"/>
                <a:gd name="T22" fmla="*/ 35 w 55"/>
                <a:gd name="T23" fmla="*/ 67 h 124"/>
                <a:gd name="T24" fmla="*/ 33 w 55"/>
                <a:gd name="T25" fmla="*/ 71 h 124"/>
                <a:gd name="T26" fmla="*/ 45 w 55"/>
                <a:gd name="T27" fmla="*/ 79 h 124"/>
                <a:gd name="T28" fmla="*/ 50 w 55"/>
                <a:gd name="T29" fmla="*/ 88 h 124"/>
                <a:gd name="T30" fmla="*/ 39 w 55"/>
                <a:gd name="T31" fmla="*/ 86 h 124"/>
                <a:gd name="T32" fmla="*/ 32 w 55"/>
                <a:gd name="T33" fmla="*/ 80 h 124"/>
                <a:gd name="T34" fmla="*/ 29 w 55"/>
                <a:gd name="T35" fmla="*/ 81 h 124"/>
                <a:gd name="T36" fmla="*/ 29 w 55"/>
                <a:gd name="T37" fmla="*/ 90 h 124"/>
                <a:gd name="T38" fmla="*/ 30 w 55"/>
                <a:gd name="T39" fmla="*/ 104 h 124"/>
                <a:gd name="T40" fmla="*/ 35 w 55"/>
                <a:gd name="T41" fmla="*/ 113 h 124"/>
                <a:gd name="T42" fmla="*/ 40 w 55"/>
                <a:gd name="T43" fmla="*/ 118 h 124"/>
                <a:gd name="T44" fmla="*/ 43 w 55"/>
                <a:gd name="T45" fmla="*/ 123 h 124"/>
                <a:gd name="T46" fmla="*/ 33 w 55"/>
                <a:gd name="T47" fmla="*/ 122 h 124"/>
                <a:gd name="T48" fmla="*/ 28 w 55"/>
                <a:gd name="T49"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124">
                  <a:moveTo>
                    <a:pt x="28" y="123"/>
                  </a:moveTo>
                  <a:cubicBezTo>
                    <a:pt x="29" y="121"/>
                    <a:pt x="27" y="121"/>
                    <a:pt x="23" y="109"/>
                  </a:cubicBezTo>
                  <a:cubicBezTo>
                    <a:pt x="18" y="97"/>
                    <a:pt x="17" y="86"/>
                    <a:pt x="17" y="80"/>
                  </a:cubicBezTo>
                  <a:cubicBezTo>
                    <a:pt x="17" y="73"/>
                    <a:pt x="16" y="73"/>
                    <a:pt x="13" y="65"/>
                  </a:cubicBezTo>
                  <a:cubicBezTo>
                    <a:pt x="10" y="57"/>
                    <a:pt x="6" y="51"/>
                    <a:pt x="7" y="47"/>
                  </a:cubicBezTo>
                  <a:cubicBezTo>
                    <a:pt x="7" y="43"/>
                    <a:pt x="3" y="22"/>
                    <a:pt x="2" y="18"/>
                  </a:cubicBezTo>
                  <a:cubicBezTo>
                    <a:pt x="1" y="14"/>
                    <a:pt x="0" y="0"/>
                    <a:pt x="1" y="0"/>
                  </a:cubicBezTo>
                  <a:cubicBezTo>
                    <a:pt x="3" y="0"/>
                    <a:pt x="10" y="5"/>
                    <a:pt x="12" y="9"/>
                  </a:cubicBezTo>
                  <a:cubicBezTo>
                    <a:pt x="14" y="12"/>
                    <a:pt x="18" y="36"/>
                    <a:pt x="21" y="41"/>
                  </a:cubicBezTo>
                  <a:cubicBezTo>
                    <a:pt x="24" y="47"/>
                    <a:pt x="21" y="53"/>
                    <a:pt x="26" y="55"/>
                  </a:cubicBezTo>
                  <a:cubicBezTo>
                    <a:pt x="31" y="58"/>
                    <a:pt x="31" y="50"/>
                    <a:pt x="31" y="58"/>
                  </a:cubicBezTo>
                  <a:cubicBezTo>
                    <a:pt x="31" y="66"/>
                    <a:pt x="38" y="67"/>
                    <a:pt x="35" y="67"/>
                  </a:cubicBezTo>
                  <a:cubicBezTo>
                    <a:pt x="32" y="67"/>
                    <a:pt x="33" y="71"/>
                    <a:pt x="33" y="71"/>
                  </a:cubicBezTo>
                  <a:cubicBezTo>
                    <a:pt x="33" y="71"/>
                    <a:pt x="43" y="77"/>
                    <a:pt x="45" y="79"/>
                  </a:cubicBezTo>
                  <a:cubicBezTo>
                    <a:pt x="47" y="81"/>
                    <a:pt x="55" y="89"/>
                    <a:pt x="50" y="88"/>
                  </a:cubicBezTo>
                  <a:cubicBezTo>
                    <a:pt x="44" y="87"/>
                    <a:pt x="42" y="91"/>
                    <a:pt x="39" y="86"/>
                  </a:cubicBezTo>
                  <a:cubicBezTo>
                    <a:pt x="35" y="82"/>
                    <a:pt x="35" y="82"/>
                    <a:pt x="32" y="80"/>
                  </a:cubicBezTo>
                  <a:cubicBezTo>
                    <a:pt x="30" y="78"/>
                    <a:pt x="28" y="77"/>
                    <a:pt x="29" y="81"/>
                  </a:cubicBezTo>
                  <a:cubicBezTo>
                    <a:pt x="30" y="84"/>
                    <a:pt x="29" y="84"/>
                    <a:pt x="29" y="90"/>
                  </a:cubicBezTo>
                  <a:cubicBezTo>
                    <a:pt x="30" y="96"/>
                    <a:pt x="31" y="101"/>
                    <a:pt x="30" y="104"/>
                  </a:cubicBezTo>
                  <a:cubicBezTo>
                    <a:pt x="29" y="106"/>
                    <a:pt x="33" y="112"/>
                    <a:pt x="35" y="113"/>
                  </a:cubicBezTo>
                  <a:cubicBezTo>
                    <a:pt x="37" y="114"/>
                    <a:pt x="40" y="116"/>
                    <a:pt x="40" y="118"/>
                  </a:cubicBezTo>
                  <a:cubicBezTo>
                    <a:pt x="41" y="119"/>
                    <a:pt x="48" y="123"/>
                    <a:pt x="43" y="123"/>
                  </a:cubicBezTo>
                  <a:cubicBezTo>
                    <a:pt x="38" y="124"/>
                    <a:pt x="33" y="122"/>
                    <a:pt x="33" y="122"/>
                  </a:cubicBezTo>
                  <a:lnTo>
                    <a:pt x="28" y="1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8" name="Freeform 174"/>
            <p:cNvSpPr/>
            <p:nvPr/>
          </p:nvSpPr>
          <p:spPr bwMode="auto">
            <a:xfrm>
              <a:off x="8963025" y="2543176"/>
              <a:ext cx="276225" cy="198438"/>
            </a:xfrm>
            <a:custGeom>
              <a:avLst/>
              <a:gdLst>
                <a:gd name="T0" fmla="*/ 39 w 103"/>
                <a:gd name="T1" fmla="*/ 39 h 74"/>
                <a:gd name="T2" fmla="*/ 23 w 103"/>
                <a:gd name="T3" fmla="*/ 30 h 74"/>
                <a:gd name="T4" fmla="*/ 14 w 103"/>
                <a:gd name="T5" fmla="*/ 22 h 74"/>
                <a:gd name="T6" fmla="*/ 7 w 103"/>
                <a:gd name="T7" fmla="*/ 25 h 74"/>
                <a:gd name="T8" fmla="*/ 13 w 103"/>
                <a:gd name="T9" fmla="*/ 35 h 74"/>
                <a:gd name="T10" fmla="*/ 13 w 103"/>
                <a:gd name="T11" fmla="*/ 40 h 74"/>
                <a:gd name="T12" fmla="*/ 10 w 103"/>
                <a:gd name="T13" fmla="*/ 48 h 74"/>
                <a:gd name="T14" fmla="*/ 6 w 103"/>
                <a:gd name="T15" fmla="*/ 51 h 74"/>
                <a:gd name="T16" fmla="*/ 3 w 103"/>
                <a:gd name="T17" fmla="*/ 55 h 74"/>
                <a:gd name="T18" fmla="*/ 8 w 103"/>
                <a:gd name="T19" fmla="*/ 65 h 74"/>
                <a:gd name="T20" fmla="*/ 3 w 103"/>
                <a:gd name="T21" fmla="*/ 70 h 74"/>
                <a:gd name="T22" fmla="*/ 10 w 103"/>
                <a:gd name="T23" fmla="*/ 72 h 74"/>
                <a:gd name="T24" fmla="*/ 16 w 103"/>
                <a:gd name="T25" fmla="*/ 66 h 74"/>
                <a:gd name="T26" fmla="*/ 20 w 103"/>
                <a:gd name="T27" fmla="*/ 59 h 74"/>
                <a:gd name="T28" fmla="*/ 28 w 103"/>
                <a:gd name="T29" fmla="*/ 60 h 74"/>
                <a:gd name="T30" fmla="*/ 32 w 103"/>
                <a:gd name="T31" fmla="*/ 62 h 74"/>
                <a:gd name="T32" fmla="*/ 39 w 103"/>
                <a:gd name="T33" fmla="*/ 65 h 74"/>
                <a:gd name="T34" fmla="*/ 40 w 103"/>
                <a:gd name="T35" fmla="*/ 60 h 74"/>
                <a:gd name="T36" fmla="*/ 48 w 103"/>
                <a:gd name="T37" fmla="*/ 54 h 74"/>
                <a:gd name="T38" fmla="*/ 56 w 103"/>
                <a:gd name="T39" fmla="*/ 53 h 74"/>
                <a:gd name="T40" fmla="*/ 56 w 103"/>
                <a:gd name="T41" fmla="*/ 44 h 74"/>
                <a:gd name="T42" fmla="*/ 53 w 103"/>
                <a:gd name="T43" fmla="*/ 39 h 74"/>
                <a:gd name="T44" fmla="*/ 74 w 103"/>
                <a:gd name="T45" fmla="*/ 32 h 74"/>
                <a:gd name="T46" fmla="*/ 85 w 103"/>
                <a:gd name="T47" fmla="*/ 28 h 74"/>
                <a:gd name="T48" fmla="*/ 90 w 103"/>
                <a:gd name="T49" fmla="*/ 15 h 74"/>
                <a:gd name="T50" fmla="*/ 102 w 103"/>
                <a:gd name="T51" fmla="*/ 8 h 74"/>
                <a:gd name="T52" fmla="*/ 96 w 103"/>
                <a:gd name="T53" fmla="*/ 5 h 74"/>
                <a:gd name="T54" fmla="*/ 81 w 103"/>
                <a:gd name="T55" fmla="*/ 18 h 74"/>
                <a:gd name="T56" fmla="*/ 67 w 103"/>
                <a:gd name="T57" fmla="*/ 27 h 74"/>
                <a:gd name="T58" fmla="*/ 58 w 103"/>
                <a:gd name="T59" fmla="*/ 34 h 74"/>
                <a:gd name="T60" fmla="*/ 41 w 103"/>
                <a:gd name="T61" fmla="*/ 36 h 74"/>
                <a:gd name="T62" fmla="*/ 39 w 103"/>
                <a:gd name="T63"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74">
                  <a:moveTo>
                    <a:pt x="39" y="39"/>
                  </a:moveTo>
                  <a:cubicBezTo>
                    <a:pt x="28" y="33"/>
                    <a:pt x="29" y="37"/>
                    <a:pt x="23" y="30"/>
                  </a:cubicBezTo>
                  <a:cubicBezTo>
                    <a:pt x="17" y="24"/>
                    <a:pt x="14" y="22"/>
                    <a:pt x="14" y="22"/>
                  </a:cubicBezTo>
                  <a:cubicBezTo>
                    <a:pt x="7" y="25"/>
                    <a:pt x="7" y="25"/>
                    <a:pt x="7" y="25"/>
                  </a:cubicBezTo>
                  <a:cubicBezTo>
                    <a:pt x="13" y="35"/>
                    <a:pt x="13" y="35"/>
                    <a:pt x="13" y="35"/>
                  </a:cubicBezTo>
                  <a:cubicBezTo>
                    <a:pt x="13" y="35"/>
                    <a:pt x="15" y="38"/>
                    <a:pt x="13" y="40"/>
                  </a:cubicBezTo>
                  <a:cubicBezTo>
                    <a:pt x="12" y="41"/>
                    <a:pt x="12" y="48"/>
                    <a:pt x="10" y="48"/>
                  </a:cubicBezTo>
                  <a:cubicBezTo>
                    <a:pt x="9" y="49"/>
                    <a:pt x="9" y="52"/>
                    <a:pt x="6" y="51"/>
                  </a:cubicBezTo>
                  <a:cubicBezTo>
                    <a:pt x="3" y="51"/>
                    <a:pt x="4" y="52"/>
                    <a:pt x="3" y="55"/>
                  </a:cubicBezTo>
                  <a:cubicBezTo>
                    <a:pt x="2" y="57"/>
                    <a:pt x="11" y="64"/>
                    <a:pt x="8" y="65"/>
                  </a:cubicBezTo>
                  <a:cubicBezTo>
                    <a:pt x="4" y="66"/>
                    <a:pt x="0" y="69"/>
                    <a:pt x="3" y="70"/>
                  </a:cubicBezTo>
                  <a:cubicBezTo>
                    <a:pt x="6" y="71"/>
                    <a:pt x="8" y="74"/>
                    <a:pt x="10" y="72"/>
                  </a:cubicBezTo>
                  <a:cubicBezTo>
                    <a:pt x="13" y="71"/>
                    <a:pt x="18" y="69"/>
                    <a:pt x="16" y="66"/>
                  </a:cubicBezTo>
                  <a:cubicBezTo>
                    <a:pt x="14" y="64"/>
                    <a:pt x="18" y="59"/>
                    <a:pt x="20" y="59"/>
                  </a:cubicBezTo>
                  <a:cubicBezTo>
                    <a:pt x="23" y="59"/>
                    <a:pt x="25" y="59"/>
                    <a:pt x="28" y="60"/>
                  </a:cubicBezTo>
                  <a:cubicBezTo>
                    <a:pt x="31" y="60"/>
                    <a:pt x="30" y="62"/>
                    <a:pt x="32" y="62"/>
                  </a:cubicBezTo>
                  <a:cubicBezTo>
                    <a:pt x="34" y="63"/>
                    <a:pt x="35" y="66"/>
                    <a:pt x="39" y="65"/>
                  </a:cubicBezTo>
                  <a:cubicBezTo>
                    <a:pt x="43" y="64"/>
                    <a:pt x="37" y="62"/>
                    <a:pt x="40" y="60"/>
                  </a:cubicBezTo>
                  <a:cubicBezTo>
                    <a:pt x="43" y="58"/>
                    <a:pt x="46" y="55"/>
                    <a:pt x="48" y="54"/>
                  </a:cubicBezTo>
                  <a:cubicBezTo>
                    <a:pt x="51" y="53"/>
                    <a:pt x="56" y="53"/>
                    <a:pt x="56" y="53"/>
                  </a:cubicBezTo>
                  <a:cubicBezTo>
                    <a:pt x="56" y="44"/>
                    <a:pt x="56" y="44"/>
                    <a:pt x="56" y="44"/>
                  </a:cubicBezTo>
                  <a:cubicBezTo>
                    <a:pt x="56" y="44"/>
                    <a:pt x="53" y="41"/>
                    <a:pt x="53" y="39"/>
                  </a:cubicBezTo>
                  <a:cubicBezTo>
                    <a:pt x="54" y="36"/>
                    <a:pt x="72" y="33"/>
                    <a:pt x="74" y="32"/>
                  </a:cubicBezTo>
                  <a:cubicBezTo>
                    <a:pt x="75" y="31"/>
                    <a:pt x="82" y="32"/>
                    <a:pt x="85" y="28"/>
                  </a:cubicBezTo>
                  <a:cubicBezTo>
                    <a:pt x="87" y="24"/>
                    <a:pt x="88" y="17"/>
                    <a:pt x="90" y="15"/>
                  </a:cubicBezTo>
                  <a:cubicBezTo>
                    <a:pt x="93" y="14"/>
                    <a:pt x="102" y="10"/>
                    <a:pt x="102" y="8"/>
                  </a:cubicBezTo>
                  <a:cubicBezTo>
                    <a:pt x="101" y="7"/>
                    <a:pt x="103" y="0"/>
                    <a:pt x="96" y="5"/>
                  </a:cubicBezTo>
                  <a:cubicBezTo>
                    <a:pt x="90" y="10"/>
                    <a:pt x="90" y="13"/>
                    <a:pt x="81" y="18"/>
                  </a:cubicBezTo>
                  <a:cubicBezTo>
                    <a:pt x="72" y="22"/>
                    <a:pt x="69" y="25"/>
                    <a:pt x="67" y="27"/>
                  </a:cubicBezTo>
                  <a:cubicBezTo>
                    <a:pt x="65" y="29"/>
                    <a:pt x="68" y="34"/>
                    <a:pt x="58" y="34"/>
                  </a:cubicBezTo>
                  <a:cubicBezTo>
                    <a:pt x="47" y="34"/>
                    <a:pt x="41" y="36"/>
                    <a:pt x="41" y="36"/>
                  </a:cubicBezTo>
                  <a:lnTo>
                    <a:pt x="39"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9" name="Freeform 175"/>
            <p:cNvSpPr/>
            <p:nvPr/>
          </p:nvSpPr>
          <p:spPr bwMode="auto">
            <a:xfrm>
              <a:off x="8755063" y="2735263"/>
              <a:ext cx="320675" cy="360363"/>
            </a:xfrm>
            <a:custGeom>
              <a:avLst/>
              <a:gdLst>
                <a:gd name="T0" fmla="*/ 98 w 120"/>
                <a:gd name="T1" fmla="*/ 0 h 135"/>
                <a:gd name="T2" fmla="*/ 91 w 120"/>
                <a:gd name="T3" fmla="*/ 6 h 135"/>
                <a:gd name="T4" fmla="*/ 85 w 120"/>
                <a:gd name="T5" fmla="*/ 12 h 135"/>
                <a:gd name="T6" fmla="*/ 89 w 120"/>
                <a:gd name="T7" fmla="*/ 29 h 135"/>
                <a:gd name="T8" fmla="*/ 92 w 120"/>
                <a:gd name="T9" fmla="*/ 41 h 135"/>
                <a:gd name="T10" fmla="*/ 86 w 120"/>
                <a:gd name="T11" fmla="*/ 45 h 135"/>
                <a:gd name="T12" fmla="*/ 81 w 120"/>
                <a:gd name="T13" fmla="*/ 51 h 135"/>
                <a:gd name="T14" fmla="*/ 78 w 120"/>
                <a:gd name="T15" fmla="*/ 55 h 135"/>
                <a:gd name="T16" fmla="*/ 70 w 120"/>
                <a:gd name="T17" fmla="*/ 48 h 135"/>
                <a:gd name="T18" fmla="*/ 65 w 120"/>
                <a:gd name="T19" fmla="*/ 55 h 135"/>
                <a:gd name="T20" fmla="*/ 63 w 120"/>
                <a:gd name="T21" fmla="*/ 60 h 135"/>
                <a:gd name="T22" fmla="*/ 60 w 120"/>
                <a:gd name="T23" fmla="*/ 66 h 135"/>
                <a:gd name="T24" fmla="*/ 51 w 120"/>
                <a:gd name="T25" fmla="*/ 72 h 135"/>
                <a:gd name="T26" fmla="*/ 49 w 120"/>
                <a:gd name="T27" fmla="*/ 77 h 135"/>
                <a:gd name="T28" fmla="*/ 28 w 120"/>
                <a:gd name="T29" fmla="*/ 79 h 135"/>
                <a:gd name="T30" fmla="*/ 21 w 120"/>
                <a:gd name="T31" fmla="*/ 84 h 135"/>
                <a:gd name="T32" fmla="*/ 18 w 120"/>
                <a:gd name="T33" fmla="*/ 90 h 135"/>
                <a:gd name="T34" fmla="*/ 14 w 120"/>
                <a:gd name="T35" fmla="*/ 99 h 135"/>
                <a:gd name="T36" fmla="*/ 2 w 120"/>
                <a:gd name="T37" fmla="*/ 101 h 135"/>
                <a:gd name="T38" fmla="*/ 6 w 120"/>
                <a:gd name="T39" fmla="*/ 109 h 135"/>
                <a:gd name="T40" fmla="*/ 17 w 120"/>
                <a:gd name="T41" fmla="*/ 115 h 135"/>
                <a:gd name="T42" fmla="*/ 21 w 120"/>
                <a:gd name="T43" fmla="*/ 129 h 135"/>
                <a:gd name="T44" fmla="*/ 21 w 120"/>
                <a:gd name="T45" fmla="*/ 130 h 135"/>
                <a:gd name="T46" fmla="*/ 30 w 120"/>
                <a:gd name="T47" fmla="*/ 120 h 135"/>
                <a:gd name="T48" fmla="*/ 36 w 120"/>
                <a:gd name="T49" fmla="*/ 100 h 135"/>
                <a:gd name="T50" fmla="*/ 46 w 120"/>
                <a:gd name="T51" fmla="*/ 103 h 135"/>
                <a:gd name="T52" fmla="*/ 55 w 120"/>
                <a:gd name="T53" fmla="*/ 93 h 135"/>
                <a:gd name="T54" fmla="*/ 58 w 120"/>
                <a:gd name="T55" fmla="*/ 93 h 135"/>
                <a:gd name="T56" fmla="*/ 65 w 120"/>
                <a:gd name="T57" fmla="*/ 98 h 135"/>
                <a:gd name="T58" fmla="*/ 78 w 120"/>
                <a:gd name="T59" fmla="*/ 90 h 135"/>
                <a:gd name="T60" fmla="*/ 77 w 120"/>
                <a:gd name="T61" fmla="*/ 81 h 135"/>
                <a:gd name="T62" fmla="*/ 84 w 120"/>
                <a:gd name="T63" fmla="*/ 78 h 135"/>
                <a:gd name="T64" fmla="*/ 91 w 120"/>
                <a:gd name="T65" fmla="*/ 84 h 135"/>
                <a:gd name="T66" fmla="*/ 112 w 120"/>
                <a:gd name="T67" fmla="*/ 80 h 135"/>
                <a:gd name="T68" fmla="*/ 108 w 120"/>
                <a:gd name="T69" fmla="*/ 67 h 135"/>
                <a:gd name="T70" fmla="*/ 111 w 120"/>
                <a:gd name="T71" fmla="*/ 61 h 135"/>
                <a:gd name="T72" fmla="*/ 108 w 120"/>
                <a:gd name="T73" fmla="*/ 42 h 135"/>
                <a:gd name="T74" fmla="*/ 117 w 120"/>
                <a:gd name="T75" fmla="*/ 33 h 135"/>
                <a:gd name="T76" fmla="*/ 117 w 120"/>
                <a:gd name="T77" fmla="*/ 27 h 135"/>
                <a:gd name="T78" fmla="*/ 109 w 120"/>
                <a:gd name="T79" fmla="*/ 11 h 135"/>
                <a:gd name="T80" fmla="*/ 101 w 120"/>
                <a:gd name="T81" fmla="*/ 4 h 135"/>
                <a:gd name="T82" fmla="*/ 98 w 120"/>
                <a:gd name="T8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135">
                  <a:moveTo>
                    <a:pt x="98" y="0"/>
                  </a:moveTo>
                  <a:cubicBezTo>
                    <a:pt x="97" y="1"/>
                    <a:pt x="93" y="4"/>
                    <a:pt x="91" y="6"/>
                  </a:cubicBezTo>
                  <a:cubicBezTo>
                    <a:pt x="88" y="8"/>
                    <a:pt x="85" y="8"/>
                    <a:pt x="85" y="12"/>
                  </a:cubicBezTo>
                  <a:cubicBezTo>
                    <a:pt x="85" y="17"/>
                    <a:pt x="90" y="22"/>
                    <a:pt x="89" y="29"/>
                  </a:cubicBezTo>
                  <a:cubicBezTo>
                    <a:pt x="87" y="35"/>
                    <a:pt x="97" y="40"/>
                    <a:pt x="92" y="41"/>
                  </a:cubicBezTo>
                  <a:cubicBezTo>
                    <a:pt x="87" y="43"/>
                    <a:pt x="88" y="44"/>
                    <a:pt x="86" y="45"/>
                  </a:cubicBezTo>
                  <a:cubicBezTo>
                    <a:pt x="83" y="47"/>
                    <a:pt x="81" y="51"/>
                    <a:pt x="81" y="51"/>
                  </a:cubicBezTo>
                  <a:cubicBezTo>
                    <a:pt x="81" y="51"/>
                    <a:pt x="84" y="60"/>
                    <a:pt x="78" y="55"/>
                  </a:cubicBezTo>
                  <a:cubicBezTo>
                    <a:pt x="71" y="50"/>
                    <a:pt x="71" y="48"/>
                    <a:pt x="70" y="48"/>
                  </a:cubicBezTo>
                  <a:cubicBezTo>
                    <a:pt x="68" y="48"/>
                    <a:pt x="67" y="54"/>
                    <a:pt x="65" y="55"/>
                  </a:cubicBezTo>
                  <a:cubicBezTo>
                    <a:pt x="63" y="56"/>
                    <a:pt x="64" y="58"/>
                    <a:pt x="63" y="60"/>
                  </a:cubicBezTo>
                  <a:cubicBezTo>
                    <a:pt x="62" y="61"/>
                    <a:pt x="68" y="62"/>
                    <a:pt x="60" y="66"/>
                  </a:cubicBezTo>
                  <a:cubicBezTo>
                    <a:pt x="51" y="69"/>
                    <a:pt x="50" y="70"/>
                    <a:pt x="51" y="72"/>
                  </a:cubicBezTo>
                  <a:cubicBezTo>
                    <a:pt x="51" y="73"/>
                    <a:pt x="64" y="76"/>
                    <a:pt x="49" y="77"/>
                  </a:cubicBezTo>
                  <a:cubicBezTo>
                    <a:pt x="34" y="78"/>
                    <a:pt x="33" y="78"/>
                    <a:pt x="28" y="79"/>
                  </a:cubicBezTo>
                  <a:cubicBezTo>
                    <a:pt x="23" y="79"/>
                    <a:pt x="23" y="81"/>
                    <a:pt x="21" y="84"/>
                  </a:cubicBezTo>
                  <a:cubicBezTo>
                    <a:pt x="18" y="86"/>
                    <a:pt x="20" y="88"/>
                    <a:pt x="18" y="90"/>
                  </a:cubicBezTo>
                  <a:cubicBezTo>
                    <a:pt x="16" y="91"/>
                    <a:pt x="20" y="100"/>
                    <a:pt x="14" y="99"/>
                  </a:cubicBezTo>
                  <a:cubicBezTo>
                    <a:pt x="8" y="98"/>
                    <a:pt x="3" y="99"/>
                    <a:pt x="2" y="101"/>
                  </a:cubicBezTo>
                  <a:cubicBezTo>
                    <a:pt x="1" y="102"/>
                    <a:pt x="0" y="106"/>
                    <a:pt x="6" y="109"/>
                  </a:cubicBezTo>
                  <a:cubicBezTo>
                    <a:pt x="12" y="112"/>
                    <a:pt x="19" y="112"/>
                    <a:pt x="17" y="115"/>
                  </a:cubicBezTo>
                  <a:cubicBezTo>
                    <a:pt x="15" y="118"/>
                    <a:pt x="20" y="128"/>
                    <a:pt x="21" y="129"/>
                  </a:cubicBezTo>
                  <a:cubicBezTo>
                    <a:pt x="21" y="130"/>
                    <a:pt x="18" y="133"/>
                    <a:pt x="21" y="130"/>
                  </a:cubicBezTo>
                  <a:cubicBezTo>
                    <a:pt x="25" y="127"/>
                    <a:pt x="26" y="135"/>
                    <a:pt x="30" y="120"/>
                  </a:cubicBezTo>
                  <a:cubicBezTo>
                    <a:pt x="33" y="105"/>
                    <a:pt x="26" y="98"/>
                    <a:pt x="36" y="100"/>
                  </a:cubicBezTo>
                  <a:cubicBezTo>
                    <a:pt x="46" y="103"/>
                    <a:pt x="44" y="105"/>
                    <a:pt x="46" y="103"/>
                  </a:cubicBezTo>
                  <a:cubicBezTo>
                    <a:pt x="48" y="100"/>
                    <a:pt x="54" y="97"/>
                    <a:pt x="55" y="93"/>
                  </a:cubicBezTo>
                  <a:cubicBezTo>
                    <a:pt x="55" y="90"/>
                    <a:pt x="56" y="90"/>
                    <a:pt x="58" y="93"/>
                  </a:cubicBezTo>
                  <a:cubicBezTo>
                    <a:pt x="61" y="95"/>
                    <a:pt x="59" y="98"/>
                    <a:pt x="65" y="98"/>
                  </a:cubicBezTo>
                  <a:cubicBezTo>
                    <a:pt x="70" y="98"/>
                    <a:pt x="78" y="94"/>
                    <a:pt x="78" y="90"/>
                  </a:cubicBezTo>
                  <a:cubicBezTo>
                    <a:pt x="77" y="87"/>
                    <a:pt x="79" y="82"/>
                    <a:pt x="77" y="81"/>
                  </a:cubicBezTo>
                  <a:cubicBezTo>
                    <a:pt x="76" y="80"/>
                    <a:pt x="80" y="76"/>
                    <a:pt x="84" y="78"/>
                  </a:cubicBezTo>
                  <a:cubicBezTo>
                    <a:pt x="89" y="80"/>
                    <a:pt x="86" y="83"/>
                    <a:pt x="91" y="84"/>
                  </a:cubicBezTo>
                  <a:cubicBezTo>
                    <a:pt x="96" y="84"/>
                    <a:pt x="114" y="84"/>
                    <a:pt x="112" y="80"/>
                  </a:cubicBezTo>
                  <a:cubicBezTo>
                    <a:pt x="109" y="76"/>
                    <a:pt x="110" y="69"/>
                    <a:pt x="108" y="67"/>
                  </a:cubicBezTo>
                  <a:cubicBezTo>
                    <a:pt x="106" y="64"/>
                    <a:pt x="111" y="69"/>
                    <a:pt x="111" y="61"/>
                  </a:cubicBezTo>
                  <a:cubicBezTo>
                    <a:pt x="111" y="53"/>
                    <a:pt x="109" y="53"/>
                    <a:pt x="108" y="42"/>
                  </a:cubicBezTo>
                  <a:cubicBezTo>
                    <a:pt x="108" y="31"/>
                    <a:pt x="117" y="35"/>
                    <a:pt x="117" y="33"/>
                  </a:cubicBezTo>
                  <a:cubicBezTo>
                    <a:pt x="117" y="30"/>
                    <a:pt x="120" y="34"/>
                    <a:pt x="117" y="27"/>
                  </a:cubicBezTo>
                  <a:cubicBezTo>
                    <a:pt x="114" y="20"/>
                    <a:pt x="111" y="12"/>
                    <a:pt x="109" y="11"/>
                  </a:cubicBezTo>
                  <a:cubicBezTo>
                    <a:pt x="107" y="9"/>
                    <a:pt x="101" y="4"/>
                    <a:pt x="101" y="4"/>
                  </a:cubicBezTo>
                  <a:lnTo>
                    <a:pt x="9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0" name="Freeform 176"/>
            <p:cNvSpPr/>
            <p:nvPr/>
          </p:nvSpPr>
          <p:spPr bwMode="auto">
            <a:xfrm>
              <a:off x="8555038" y="3227388"/>
              <a:ext cx="61913" cy="95250"/>
            </a:xfrm>
            <a:custGeom>
              <a:avLst/>
              <a:gdLst>
                <a:gd name="T0" fmla="*/ 15 w 23"/>
                <a:gd name="T1" fmla="*/ 0 h 36"/>
                <a:gd name="T2" fmla="*/ 5 w 23"/>
                <a:gd name="T3" fmla="*/ 11 h 36"/>
                <a:gd name="T4" fmla="*/ 13 w 23"/>
                <a:gd name="T5" fmla="*/ 34 h 36"/>
                <a:gd name="T6" fmla="*/ 16 w 23"/>
                <a:gd name="T7" fmla="*/ 29 h 36"/>
                <a:gd name="T8" fmla="*/ 20 w 23"/>
                <a:gd name="T9" fmla="*/ 24 h 36"/>
                <a:gd name="T10" fmla="*/ 21 w 23"/>
                <a:gd name="T11" fmla="*/ 17 h 36"/>
                <a:gd name="T12" fmla="*/ 20 w 23"/>
                <a:gd name="T13" fmla="*/ 10 h 36"/>
                <a:gd name="T14" fmla="*/ 15 w 23"/>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6">
                  <a:moveTo>
                    <a:pt x="15" y="0"/>
                  </a:moveTo>
                  <a:cubicBezTo>
                    <a:pt x="8" y="4"/>
                    <a:pt x="0" y="4"/>
                    <a:pt x="5" y="11"/>
                  </a:cubicBezTo>
                  <a:cubicBezTo>
                    <a:pt x="11" y="17"/>
                    <a:pt x="15" y="36"/>
                    <a:pt x="13" y="34"/>
                  </a:cubicBezTo>
                  <a:cubicBezTo>
                    <a:pt x="12" y="32"/>
                    <a:pt x="13" y="33"/>
                    <a:pt x="16" y="29"/>
                  </a:cubicBezTo>
                  <a:cubicBezTo>
                    <a:pt x="19" y="26"/>
                    <a:pt x="22" y="26"/>
                    <a:pt x="20" y="24"/>
                  </a:cubicBezTo>
                  <a:cubicBezTo>
                    <a:pt x="18" y="22"/>
                    <a:pt x="19" y="19"/>
                    <a:pt x="21" y="17"/>
                  </a:cubicBezTo>
                  <a:cubicBezTo>
                    <a:pt x="23" y="15"/>
                    <a:pt x="22" y="15"/>
                    <a:pt x="20" y="10"/>
                  </a:cubicBezTo>
                  <a:cubicBezTo>
                    <a:pt x="19" y="5"/>
                    <a:pt x="15"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1" name="Freeform 177"/>
            <p:cNvSpPr/>
            <p:nvPr/>
          </p:nvSpPr>
          <p:spPr bwMode="auto">
            <a:xfrm>
              <a:off x="8667750" y="3227388"/>
              <a:ext cx="50800" cy="42863"/>
            </a:xfrm>
            <a:custGeom>
              <a:avLst/>
              <a:gdLst>
                <a:gd name="T0" fmla="*/ 1 w 19"/>
                <a:gd name="T1" fmla="*/ 12 h 16"/>
                <a:gd name="T2" fmla="*/ 17 w 19"/>
                <a:gd name="T3" fmla="*/ 11 h 16"/>
                <a:gd name="T4" fmla="*/ 14 w 19"/>
                <a:gd name="T5" fmla="*/ 3 h 16"/>
                <a:gd name="T6" fmla="*/ 4 w 19"/>
                <a:gd name="T7" fmla="*/ 10 h 16"/>
                <a:gd name="T8" fmla="*/ 1 w 19"/>
                <a:gd name="T9" fmla="*/ 12 h 16"/>
              </a:gdLst>
              <a:ahLst/>
              <a:cxnLst>
                <a:cxn ang="0">
                  <a:pos x="T0" y="T1"/>
                </a:cxn>
                <a:cxn ang="0">
                  <a:pos x="T2" y="T3"/>
                </a:cxn>
                <a:cxn ang="0">
                  <a:pos x="T4" y="T5"/>
                </a:cxn>
                <a:cxn ang="0">
                  <a:pos x="T6" y="T7"/>
                </a:cxn>
                <a:cxn ang="0">
                  <a:pos x="T8" y="T9"/>
                </a:cxn>
              </a:cxnLst>
              <a:rect l="0" t="0" r="r" b="b"/>
              <a:pathLst>
                <a:path w="19" h="16">
                  <a:moveTo>
                    <a:pt x="1" y="12"/>
                  </a:moveTo>
                  <a:cubicBezTo>
                    <a:pt x="0" y="13"/>
                    <a:pt x="19" y="16"/>
                    <a:pt x="17" y="11"/>
                  </a:cubicBezTo>
                  <a:cubicBezTo>
                    <a:pt x="14" y="7"/>
                    <a:pt x="19" y="6"/>
                    <a:pt x="14" y="3"/>
                  </a:cubicBezTo>
                  <a:cubicBezTo>
                    <a:pt x="10" y="0"/>
                    <a:pt x="4" y="10"/>
                    <a:pt x="4" y="10"/>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2" name="Freeform 178"/>
            <p:cNvSpPr/>
            <p:nvPr/>
          </p:nvSpPr>
          <p:spPr bwMode="auto">
            <a:xfrm>
              <a:off x="8758238" y="3179763"/>
              <a:ext cx="23813" cy="23813"/>
            </a:xfrm>
            <a:custGeom>
              <a:avLst/>
              <a:gdLst>
                <a:gd name="T0" fmla="*/ 3 w 9"/>
                <a:gd name="T1" fmla="*/ 9 h 9"/>
                <a:gd name="T2" fmla="*/ 9 w 9"/>
                <a:gd name="T3" fmla="*/ 5 h 9"/>
                <a:gd name="T4" fmla="*/ 3 w 9"/>
                <a:gd name="T5" fmla="*/ 1 h 9"/>
                <a:gd name="T6" fmla="*/ 3 w 9"/>
                <a:gd name="T7" fmla="*/ 9 h 9"/>
              </a:gdLst>
              <a:ahLst/>
              <a:cxnLst>
                <a:cxn ang="0">
                  <a:pos x="T0" y="T1"/>
                </a:cxn>
                <a:cxn ang="0">
                  <a:pos x="T2" y="T3"/>
                </a:cxn>
                <a:cxn ang="0">
                  <a:pos x="T4" y="T5"/>
                </a:cxn>
                <a:cxn ang="0">
                  <a:pos x="T6" y="T7"/>
                </a:cxn>
              </a:cxnLst>
              <a:rect l="0" t="0" r="r" b="b"/>
              <a:pathLst>
                <a:path w="9" h="9">
                  <a:moveTo>
                    <a:pt x="3" y="9"/>
                  </a:moveTo>
                  <a:cubicBezTo>
                    <a:pt x="4" y="9"/>
                    <a:pt x="9" y="8"/>
                    <a:pt x="9" y="5"/>
                  </a:cubicBezTo>
                  <a:cubicBezTo>
                    <a:pt x="9" y="3"/>
                    <a:pt x="5" y="0"/>
                    <a:pt x="3" y="1"/>
                  </a:cubicBezTo>
                  <a:cubicBezTo>
                    <a:pt x="0" y="2"/>
                    <a:pt x="3" y="9"/>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3" name="Freeform 179"/>
            <p:cNvSpPr/>
            <p:nvPr/>
          </p:nvSpPr>
          <p:spPr bwMode="auto">
            <a:xfrm>
              <a:off x="8763000" y="3136901"/>
              <a:ext cx="49213" cy="34925"/>
            </a:xfrm>
            <a:custGeom>
              <a:avLst/>
              <a:gdLst>
                <a:gd name="T0" fmla="*/ 16 w 18"/>
                <a:gd name="T1" fmla="*/ 13 h 13"/>
                <a:gd name="T2" fmla="*/ 4 w 18"/>
                <a:gd name="T3" fmla="*/ 9 h 13"/>
                <a:gd name="T4" fmla="*/ 6 w 18"/>
                <a:gd name="T5" fmla="*/ 2 h 13"/>
                <a:gd name="T6" fmla="*/ 16 w 18"/>
                <a:gd name="T7" fmla="*/ 5 h 13"/>
                <a:gd name="T8" fmla="*/ 16 w 18"/>
                <a:gd name="T9" fmla="*/ 13 h 13"/>
              </a:gdLst>
              <a:ahLst/>
              <a:cxnLst>
                <a:cxn ang="0">
                  <a:pos x="T0" y="T1"/>
                </a:cxn>
                <a:cxn ang="0">
                  <a:pos x="T2" y="T3"/>
                </a:cxn>
                <a:cxn ang="0">
                  <a:pos x="T4" y="T5"/>
                </a:cxn>
                <a:cxn ang="0">
                  <a:pos x="T6" y="T7"/>
                </a:cxn>
                <a:cxn ang="0">
                  <a:pos x="T8" y="T9"/>
                </a:cxn>
              </a:cxnLst>
              <a:rect l="0" t="0" r="r" b="b"/>
              <a:pathLst>
                <a:path w="18" h="13">
                  <a:moveTo>
                    <a:pt x="16" y="13"/>
                  </a:moveTo>
                  <a:cubicBezTo>
                    <a:pt x="13" y="12"/>
                    <a:pt x="9" y="13"/>
                    <a:pt x="4" y="9"/>
                  </a:cubicBezTo>
                  <a:cubicBezTo>
                    <a:pt x="0" y="5"/>
                    <a:pt x="5" y="3"/>
                    <a:pt x="6" y="2"/>
                  </a:cubicBezTo>
                  <a:cubicBezTo>
                    <a:pt x="6" y="0"/>
                    <a:pt x="18" y="4"/>
                    <a:pt x="16" y="5"/>
                  </a:cubicBezTo>
                  <a:cubicBezTo>
                    <a:pt x="15" y="6"/>
                    <a:pt x="16" y="13"/>
                    <a:pt x="1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4" name="Freeform 180"/>
            <p:cNvSpPr/>
            <p:nvPr/>
          </p:nvSpPr>
          <p:spPr bwMode="auto">
            <a:xfrm>
              <a:off x="8605838" y="3408363"/>
              <a:ext cx="136525" cy="168275"/>
            </a:xfrm>
            <a:custGeom>
              <a:avLst/>
              <a:gdLst>
                <a:gd name="T0" fmla="*/ 19 w 51"/>
                <a:gd name="T1" fmla="*/ 38 h 63"/>
                <a:gd name="T2" fmla="*/ 19 w 51"/>
                <a:gd name="T3" fmla="*/ 29 h 63"/>
                <a:gd name="T4" fmla="*/ 28 w 51"/>
                <a:gd name="T5" fmla="*/ 22 h 63"/>
                <a:gd name="T6" fmla="*/ 20 w 51"/>
                <a:gd name="T7" fmla="*/ 5 h 63"/>
                <a:gd name="T8" fmla="*/ 12 w 51"/>
                <a:gd name="T9" fmla="*/ 2 h 63"/>
                <a:gd name="T10" fmla="*/ 3 w 51"/>
                <a:gd name="T11" fmla="*/ 14 h 63"/>
                <a:gd name="T12" fmla="*/ 2 w 51"/>
                <a:gd name="T13" fmla="*/ 21 h 63"/>
                <a:gd name="T14" fmla="*/ 1 w 51"/>
                <a:gd name="T15" fmla="*/ 25 h 63"/>
                <a:gd name="T16" fmla="*/ 9 w 51"/>
                <a:gd name="T17" fmla="*/ 34 h 63"/>
                <a:gd name="T18" fmla="*/ 7 w 51"/>
                <a:gd name="T19" fmla="*/ 41 h 63"/>
                <a:gd name="T20" fmla="*/ 14 w 51"/>
                <a:gd name="T21" fmla="*/ 47 h 63"/>
                <a:gd name="T22" fmla="*/ 12 w 51"/>
                <a:gd name="T23" fmla="*/ 53 h 63"/>
                <a:gd name="T24" fmla="*/ 12 w 51"/>
                <a:gd name="T25" fmla="*/ 55 h 63"/>
                <a:gd name="T26" fmla="*/ 24 w 51"/>
                <a:gd name="T27" fmla="*/ 62 h 63"/>
                <a:gd name="T28" fmla="*/ 19 w 51"/>
                <a:gd name="T29" fmla="*/ 54 h 63"/>
                <a:gd name="T30" fmla="*/ 27 w 51"/>
                <a:gd name="T31" fmla="*/ 50 h 63"/>
                <a:gd name="T32" fmla="*/ 47 w 51"/>
                <a:gd name="T33" fmla="*/ 63 h 63"/>
                <a:gd name="T34" fmla="*/ 49 w 51"/>
                <a:gd name="T35" fmla="*/ 59 h 63"/>
                <a:gd name="T36" fmla="*/ 48 w 51"/>
                <a:gd name="T37" fmla="*/ 50 h 63"/>
                <a:gd name="T38" fmla="*/ 44 w 51"/>
                <a:gd name="T39" fmla="*/ 48 h 63"/>
                <a:gd name="T40" fmla="*/ 34 w 51"/>
                <a:gd name="T41" fmla="*/ 45 h 63"/>
                <a:gd name="T42" fmla="*/ 27 w 51"/>
                <a:gd name="T43" fmla="*/ 44 h 63"/>
                <a:gd name="T44" fmla="*/ 19 w 51"/>
                <a:gd name="T45"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3">
                  <a:moveTo>
                    <a:pt x="19" y="38"/>
                  </a:moveTo>
                  <a:cubicBezTo>
                    <a:pt x="17" y="35"/>
                    <a:pt x="15" y="32"/>
                    <a:pt x="19" y="29"/>
                  </a:cubicBezTo>
                  <a:cubicBezTo>
                    <a:pt x="24" y="26"/>
                    <a:pt x="30" y="27"/>
                    <a:pt x="28" y="22"/>
                  </a:cubicBezTo>
                  <a:cubicBezTo>
                    <a:pt x="26" y="19"/>
                    <a:pt x="20" y="7"/>
                    <a:pt x="20" y="5"/>
                  </a:cubicBezTo>
                  <a:cubicBezTo>
                    <a:pt x="20" y="4"/>
                    <a:pt x="13" y="0"/>
                    <a:pt x="12" y="2"/>
                  </a:cubicBezTo>
                  <a:cubicBezTo>
                    <a:pt x="10" y="4"/>
                    <a:pt x="3" y="14"/>
                    <a:pt x="3" y="14"/>
                  </a:cubicBezTo>
                  <a:cubicBezTo>
                    <a:pt x="2" y="21"/>
                    <a:pt x="2" y="21"/>
                    <a:pt x="2" y="21"/>
                  </a:cubicBezTo>
                  <a:cubicBezTo>
                    <a:pt x="2" y="21"/>
                    <a:pt x="2" y="24"/>
                    <a:pt x="1" y="25"/>
                  </a:cubicBezTo>
                  <a:cubicBezTo>
                    <a:pt x="0" y="27"/>
                    <a:pt x="6" y="33"/>
                    <a:pt x="9" y="34"/>
                  </a:cubicBezTo>
                  <a:cubicBezTo>
                    <a:pt x="12" y="36"/>
                    <a:pt x="6" y="38"/>
                    <a:pt x="7" y="41"/>
                  </a:cubicBezTo>
                  <a:cubicBezTo>
                    <a:pt x="8" y="43"/>
                    <a:pt x="14" y="47"/>
                    <a:pt x="14" y="47"/>
                  </a:cubicBezTo>
                  <a:cubicBezTo>
                    <a:pt x="12" y="53"/>
                    <a:pt x="12" y="53"/>
                    <a:pt x="12" y="53"/>
                  </a:cubicBezTo>
                  <a:cubicBezTo>
                    <a:pt x="12" y="53"/>
                    <a:pt x="5" y="53"/>
                    <a:pt x="12" y="55"/>
                  </a:cubicBezTo>
                  <a:cubicBezTo>
                    <a:pt x="19" y="58"/>
                    <a:pt x="24" y="63"/>
                    <a:pt x="24" y="62"/>
                  </a:cubicBezTo>
                  <a:cubicBezTo>
                    <a:pt x="23" y="61"/>
                    <a:pt x="19" y="54"/>
                    <a:pt x="19" y="54"/>
                  </a:cubicBezTo>
                  <a:cubicBezTo>
                    <a:pt x="27" y="50"/>
                    <a:pt x="27" y="50"/>
                    <a:pt x="27" y="50"/>
                  </a:cubicBezTo>
                  <a:cubicBezTo>
                    <a:pt x="47" y="63"/>
                    <a:pt x="47" y="63"/>
                    <a:pt x="47" y="63"/>
                  </a:cubicBezTo>
                  <a:cubicBezTo>
                    <a:pt x="47" y="63"/>
                    <a:pt x="47" y="60"/>
                    <a:pt x="49" y="59"/>
                  </a:cubicBezTo>
                  <a:cubicBezTo>
                    <a:pt x="51" y="57"/>
                    <a:pt x="48" y="50"/>
                    <a:pt x="48" y="50"/>
                  </a:cubicBezTo>
                  <a:cubicBezTo>
                    <a:pt x="48" y="50"/>
                    <a:pt x="51" y="49"/>
                    <a:pt x="44" y="48"/>
                  </a:cubicBezTo>
                  <a:cubicBezTo>
                    <a:pt x="37" y="46"/>
                    <a:pt x="37" y="45"/>
                    <a:pt x="34" y="45"/>
                  </a:cubicBezTo>
                  <a:cubicBezTo>
                    <a:pt x="32" y="45"/>
                    <a:pt x="31" y="47"/>
                    <a:pt x="27" y="44"/>
                  </a:cubicBezTo>
                  <a:cubicBezTo>
                    <a:pt x="24" y="42"/>
                    <a:pt x="19" y="38"/>
                    <a:pt x="19"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5" name="Freeform 181"/>
            <p:cNvSpPr/>
            <p:nvPr/>
          </p:nvSpPr>
          <p:spPr bwMode="auto">
            <a:xfrm>
              <a:off x="8680450" y="3641726"/>
              <a:ext cx="168275" cy="111125"/>
            </a:xfrm>
            <a:custGeom>
              <a:avLst/>
              <a:gdLst>
                <a:gd name="T0" fmla="*/ 44 w 63"/>
                <a:gd name="T1" fmla="*/ 0 h 42"/>
                <a:gd name="T2" fmla="*/ 31 w 63"/>
                <a:gd name="T3" fmla="*/ 13 h 42"/>
                <a:gd name="T4" fmla="*/ 23 w 63"/>
                <a:gd name="T5" fmla="*/ 11 h 42"/>
                <a:gd name="T6" fmla="*/ 14 w 63"/>
                <a:gd name="T7" fmla="*/ 14 h 42"/>
                <a:gd name="T8" fmla="*/ 13 w 63"/>
                <a:gd name="T9" fmla="*/ 20 h 42"/>
                <a:gd name="T10" fmla="*/ 6 w 63"/>
                <a:gd name="T11" fmla="*/ 29 h 42"/>
                <a:gd name="T12" fmla="*/ 26 w 63"/>
                <a:gd name="T13" fmla="*/ 26 h 42"/>
                <a:gd name="T14" fmla="*/ 35 w 63"/>
                <a:gd name="T15" fmla="*/ 29 h 42"/>
                <a:gd name="T16" fmla="*/ 43 w 63"/>
                <a:gd name="T17" fmla="*/ 39 h 42"/>
                <a:gd name="T18" fmla="*/ 53 w 63"/>
                <a:gd name="T19" fmla="*/ 40 h 42"/>
                <a:gd name="T20" fmla="*/ 52 w 63"/>
                <a:gd name="T21" fmla="*/ 30 h 42"/>
                <a:gd name="T22" fmla="*/ 61 w 63"/>
                <a:gd name="T23" fmla="*/ 25 h 42"/>
                <a:gd name="T24" fmla="*/ 62 w 63"/>
                <a:gd name="T25" fmla="*/ 15 h 42"/>
                <a:gd name="T26" fmla="*/ 54 w 63"/>
                <a:gd name="T27" fmla="*/ 7 h 42"/>
                <a:gd name="T28" fmla="*/ 44 w 63"/>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42">
                  <a:moveTo>
                    <a:pt x="44" y="0"/>
                  </a:moveTo>
                  <a:cubicBezTo>
                    <a:pt x="38" y="5"/>
                    <a:pt x="38" y="15"/>
                    <a:pt x="31" y="13"/>
                  </a:cubicBezTo>
                  <a:cubicBezTo>
                    <a:pt x="23" y="11"/>
                    <a:pt x="33" y="14"/>
                    <a:pt x="23" y="11"/>
                  </a:cubicBezTo>
                  <a:cubicBezTo>
                    <a:pt x="14" y="8"/>
                    <a:pt x="16" y="11"/>
                    <a:pt x="14" y="14"/>
                  </a:cubicBezTo>
                  <a:cubicBezTo>
                    <a:pt x="12" y="16"/>
                    <a:pt x="13" y="20"/>
                    <a:pt x="13" y="20"/>
                  </a:cubicBezTo>
                  <a:cubicBezTo>
                    <a:pt x="13" y="20"/>
                    <a:pt x="0" y="29"/>
                    <a:pt x="6" y="29"/>
                  </a:cubicBezTo>
                  <a:cubicBezTo>
                    <a:pt x="12" y="28"/>
                    <a:pt x="18" y="27"/>
                    <a:pt x="26" y="26"/>
                  </a:cubicBezTo>
                  <a:cubicBezTo>
                    <a:pt x="35" y="24"/>
                    <a:pt x="38" y="27"/>
                    <a:pt x="35" y="29"/>
                  </a:cubicBezTo>
                  <a:cubicBezTo>
                    <a:pt x="33" y="30"/>
                    <a:pt x="38" y="37"/>
                    <a:pt x="43" y="39"/>
                  </a:cubicBezTo>
                  <a:cubicBezTo>
                    <a:pt x="47" y="40"/>
                    <a:pt x="54" y="42"/>
                    <a:pt x="53" y="40"/>
                  </a:cubicBezTo>
                  <a:cubicBezTo>
                    <a:pt x="53" y="37"/>
                    <a:pt x="52" y="35"/>
                    <a:pt x="52" y="30"/>
                  </a:cubicBezTo>
                  <a:cubicBezTo>
                    <a:pt x="51" y="26"/>
                    <a:pt x="61" y="25"/>
                    <a:pt x="61" y="25"/>
                  </a:cubicBezTo>
                  <a:cubicBezTo>
                    <a:pt x="61" y="25"/>
                    <a:pt x="63" y="16"/>
                    <a:pt x="62" y="15"/>
                  </a:cubicBezTo>
                  <a:cubicBezTo>
                    <a:pt x="60" y="14"/>
                    <a:pt x="56" y="9"/>
                    <a:pt x="54" y="7"/>
                  </a:cubicBezTo>
                  <a:cubicBezTo>
                    <a:pt x="52" y="4"/>
                    <a:pt x="44"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6" name="Freeform 182"/>
            <p:cNvSpPr/>
            <p:nvPr/>
          </p:nvSpPr>
          <p:spPr bwMode="auto">
            <a:xfrm>
              <a:off x="8366125" y="3705226"/>
              <a:ext cx="298450" cy="274638"/>
            </a:xfrm>
            <a:custGeom>
              <a:avLst/>
              <a:gdLst>
                <a:gd name="T0" fmla="*/ 94 w 112"/>
                <a:gd name="T1" fmla="*/ 29 h 103"/>
                <a:gd name="T2" fmla="*/ 97 w 112"/>
                <a:gd name="T3" fmla="*/ 42 h 103"/>
                <a:gd name="T4" fmla="*/ 107 w 112"/>
                <a:gd name="T5" fmla="*/ 51 h 103"/>
                <a:gd name="T6" fmla="*/ 102 w 112"/>
                <a:gd name="T7" fmla="*/ 58 h 103"/>
                <a:gd name="T8" fmla="*/ 94 w 112"/>
                <a:gd name="T9" fmla="*/ 67 h 103"/>
                <a:gd name="T10" fmla="*/ 99 w 112"/>
                <a:gd name="T11" fmla="*/ 83 h 103"/>
                <a:gd name="T12" fmla="*/ 91 w 112"/>
                <a:gd name="T13" fmla="*/ 84 h 103"/>
                <a:gd name="T14" fmla="*/ 89 w 112"/>
                <a:gd name="T15" fmla="*/ 88 h 103"/>
                <a:gd name="T16" fmla="*/ 91 w 112"/>
                <a:gd name="T17" fmla="*/ 100 h 103"/>
                <a:gd name="T18" fmla="*/ 82 w 112"/>
                <a:gd name="T19" fmla="*/ 101 h 103"/>
                <a:gd name="T20" fmla="*/ 65 w 112"/>
                <a:gd name="T21" fmla="*/ 101 h 103"/>
                <a:gd name="T22" fmla="*/ 49 w 112"/>
                <a:gd name="T23" fmla="*/ 96 h 103"/>
                <a:gd name="T24" fmla="*/ 36 w 112"/>
                <a:gd name="T25" fmla="*/ 95 h 103"/>
                <a:gd name="T26" fmla="*/ 22 w 112"/>
                <a:gd name="T27" fmla="*/ 88 h 103"/>
                <a:gd name="T28" fmla="*/ 9 w 112"/>
                <a:gd name="T29" fmla="*/ 81 h 103"/>
                <a:gd name="T30" fmla="*/ 2 w 112"/>
                <a:gd name="T31" fmla="*/ 67 h 103"/>
                <a:gd name="T32" fmla="*/ 9 w 112"/>
                <a:gd name="T33" fmla="*/ 47 h 103"/>
                <a:gd name="T34" fmla="*/ 23 w 112"/>
                <a:gd name="T35" fmla="*/ 57 h 103"/>
                <a:gd name="T36" fmla="*/ 37 w 112"/>
                <a:gd name="T37" fmla="*/ 43 h 103"/>
                <a:gd name="T38" fmla="*/ 56 w 112"/>
                <a:gd name="T39" fmla="*/ 30 h 103"/>
                <a:gd name="T40" fmla="*/ 61 w 112"/>
                <a:gd name="T41" fmla="*/ 27 h 103"/>
                <a:gd name="T42" fmla="*/ 65 w 112"/>
                <a:gd name="T43" fmla="*/ 15 h 103"/>
                <a:gd name="T44" fmla="*/ 76 w 112"/>
                <a:gd name="T45" fmla="*/ 3 h 103"/>
                <a:gd name="T46" fmla="*/ 102 w 112"/>
                <a:gd name="T47" fmla="*/ 15 h 103"/>
                <a:gd name="T48" fmla="*/ 94 w 112"/>
                <a:gd name="T49" fmla="*/ 2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3">
                  <a:moveTo>
                    <a:pt x="94" y="29"/>
                  </a:moveTo>
                  <a:cubicBezTo>
                    <a:pt x="91" y="34"/>
                    <a:pt x="96" y="40"/>
                    <a:pt x="97" y="42"/>
                  </a:cubicBezTo>
                  <a:cubicBezTo>
                    <a:pt x="98" y="44"/>
                    <a:pt x="112" y="45"/>
                    <a:pt x="107" y="51"/>
                  </a:cubicBezTo>
                  <a:cubicBezTo>
                    <a:pt x="103" y="56"/>
                    <a:pt x="100" y="56"/>
                    <a:pt x="102" y="58"/>
                  </a:cubicBezTo>
                  <a:cubicBezTo>
                    <a:pt x="105" y="60"/>
                    <a:pt x="95" y="60"/>
                    <a:pt x="94" y="67"/>
                  </a:cubicBezTo>
                  <a:cubicBezTo>
                    <a:pt x="93" y="74"/>
                    <a:pt x="100" y="83"/>
                    <a:pt x="99" y="83"/>
                  </a:cubicBezTo>
                  <a:cubicBezTo>
                    <a:pt x="97" y="83"/>
                    <a:pt x="93" y="83"/>
                    <a:pt x="91" y="84"/>
                  </a:cubicBezTo>
                  <a:cubicBezTo>
                    <a:pt x="88" y="84"/>
                    <a:pt x="89" y="83"/>
                    <a:pt x="89" y="88"/>
                  </a:cubicBezTo>
                  <a:cubicBezTo>
                    <a:pt x="90" y="93"/>
                    <a:pt x="91" y="100"/>
                    <a:pt x="91" y="100"/>
                  </a:cubicBezTo>
                  <a:cubicBezTo>
                    <a:pt x="91" y="100"/>
                    <a:pt x="85" y="103"/>
                    <a:pt x="82" y="101"/>
                  </a:cubicBezTo>
                  <a:cubicBezTo>
                    <a:pt x="79" y="99"/>
                    <a:pt x="69" y="100"/>
                    <a:pt x="65" y="101"/>
                  </a:cubicBezTo>
                  <a:cubicBezTo>
                    <a:pt x="61" y="102"/>
                    <a:pt x="53" y="96"/>
                    <a:pt x="49" y="96"/>
                  </a:cubicBezTo>
                  <a:cubicBezTo>
                    <a:pt x="45" y="96"/>
                    <a:pt x="45" y="97"/>
                    <a:pt x="36" y="95"/>
                  </a:cubicBezTo>
                  <a:cubicBezTo>
                    <a:pt x="27" y="92"/>
                    <a:pt x="29" y="90"/>
                    <a:pt x="22" y="88"/>
                  </a:cubicBezTo>
                  <a:cubicBezTo>
                    <a:pt x="16" y="86"/>
                    <a:pt x="14" y="92"/>
                    <a:pt x="9" y="81"/>
                  </a:cubicBezTo>
                  <a:cubicBezTo>
                    <a:pt x="4" y="71"/>
                    <a:pt x="3" y="71"/>
                    <a:pt x="2" y="67"/>
                  </a:cubicBezTo>
                  <a:cubicBezTo>
                    <a:pt x="0" y="64"/>
                    <a:pt x="9" y="49"/>
                    <a:pt x="9" y="47"/>
                  </a:cubicBezTo>
                  <a:cubicBezTo>
                    <a:pt x="10" y="45"/>
                    <a:pt x="23" y="56"/>
                    <a:pt x="23" y="57"/>
                  </a:cubicBezTo>
                  <a:cubicBezTo>
                    <a:pt x="24" y="58"/>
                    <a:pt x="39" y="45"/>
                    <a:pt x="37" y="43"/>
                  </a:cubicBezTo>
                  <a:cubicBezTo>
                    <a:pt x="35" y="41"/>
                    <a:pt x="56" y="34"/>
                    <a:pt x="56" y="30"/>
                  </a:cubicBezTo>
                  <a:cubicBezTo>
                    <a:pt x="57" y="27"/>
                    <a:pt x="59" y="26"/>
                    <a:pt x="61" y="27"/>
                  </a:cubicBezTo>
                  <a:cubicBezTo>
                    <a:pt x="64" y="29"/>
                    <a:pt x="65" y="19"/>
                    <a:pt x="65" y="15"/>
                  </a:cubicBezTo>
                  <a:cubicBezTo>
                    <a:pt x="65" y="10"/>
                    <a:pt x="72" y="5"/>
                    <a:pt x="76" y="3"/>
                  </a:cubicBezTo>
                  <a:cubicBezTo>
                    <a:pt x="80" y="0"/>
                    <a:pt x="103" y="17"/>
                    <a:pt x="102" y="15"/>
                  </a:cubicBezTo>
                  <a:cubicBezTo>
                    <a:pt x="101" y="12"/>
                    <a:pt x="94" y="29"/>
                    <a:pt x="9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7" name="Freeform 183"/>
            <p:cNvSpPr/>
            <p:nvPr/>
          </p:nvSpPr>
          <p:spPr bwMode="auto">
            <a:xfrm>
              <a:off x="9009063" y="3881438"/>
              <a:ext cx="644525" cy="273050"/>
            </a:xfrm>
            <a:custGeom>
              <a:avLst/>
              <a:gdLst>
                <a:gd name="T0" fmla="*/ 35 w 241"/>
                <a:gd name="T1" fmla="*/ 39 h 102"/>
                <a:gd name="T2" fmla="*/ 70 w 241"/>
                <a:gd name="T3" fmla="*/ 45 h 102"/>
                <a:gd name="T4" fmla="*/ 93 w 241"/>
                <a:gd name="T5" fmla="*/ 59 h 102"/>
                <a:gd name="T6" fmla="*/ 95 w 241"/>
                <a:gd name="T7" fmla="*/ 68 h 102"/>
                <a:gd name="T8" fmla="*/ 87 w 241"/>
                <a:gd name="T9" fmla="*/ 78 h 102"/>
                <a:gd name="T10" fmla="*/ 99 w 241"/>
                <a:gd name="T11" fmla="*/ 81 h 102"/>
                <a:gd name="T12" fmla="*/ 117 w 241"/>
                <a:gd name="T13" fmla="*/ 79 h 102"/>
                <a:gd name="T14" fmla="*/ 133 w 241"/>
                <a:gd name="T15" fmla="*/ 87 h 102"/>
                <a:gd name="T16" fmla="*/ 139 w 241"/>
                <a:gd name="T17" fmla="*/ 89 h 102"/>
                <a:gd name="T18" fmla="*/ 150 w 241"/>
                <a:gd name="T19" fmla="*/ 86 h 102"/>
                <a:gd name="T20" fmla="*/ 162 w 241"/>
                <a:gd name="T21" fmla="*/ 77 h 102"/>
                <a:gd name="T22" fmla="*/ 184 w 241"/>
                <a:gd name="T23" fmla="*/ 80 h 102"/>
                <a:gd name="T24" fmla="*/ 194 w 241"/>
                <a:gd name="T25" fmla="*/ 91 h 102"/>
                <a:gd name="T26" fmla="*/ 219 w 241"/>
                <a:gd name="T27" fmla="*/ 102 h 102"/>
                <a:gd name="T28" fmla="*/ 236 w 241"/>
                <a:gd name="T29" fmla="*/ 102 h 102"/>
                <a:gd name="T30" fmla="*/ 238 w 241"/>
                <a:gd name="T31" fmla="*/ 94 h 102"/>
                <a:gd name="T32" fmla="*/ 230 w 241"/>
                <a:gd name="T33" fmla="*/ 91 h 102"/>
                <a:gd name="T34" fmla="*/ 206 w 241"/>
                <a:gd name="T35" fmla="*/ 81 h 102"/>
                <a:gd name="T36" fmla="*/ 194 w 241"/>
                <a:gd name="T37" fmla="*/ 70 h 102"/>
                <a:gd name="T38" fmla="*/ 192 w 241"/>
                <a:gd name="T39" fmla="*/ 62 h 102"/>
                <a:gd name="T40" fmla="*/ 190 w 241"/>
                <a:gd name="T41" fmla="*/ 60 h 102"/>
                <a:gd name="T42" fmla="*/ 170 w 241"/>
                <a:gd name="T43" fmla="*/ 44 h 102"/>
                <a:gd name="T44" fmla="*/ 153 w 241"/>
                <a:gd name="T45" fmla="*/ 37 h 102"/>
                <a:gd name="T46" fmla="*/ 119 w 241"/>
                <a:gd name="T47" fmla="*/ 25 h 102"/>
                <a:gd name="T48" fmla="*/ 95 w 241"/>
                <a:gd name="T49" fmla="*/ 19 h 102"/>
                <a:gd name="T50" fmla="*/ 67 w 241"/>
                <a:gd name="T51" fmla="*/ 14 h 102"/>
                <a:gd name="T52" fmla="*/ 61 w 241"/>
                <a:gd name="T53" fmla="*/ 23 h 102"/>
                <a:gd name="T54" fmla="*/ 52 w 241"/>
                <a:gd name="T55" fmla="*/ 33 h 102"/>
                <a:gd name="T56" fmla="*/ 41 w 241"/>
                <a:gd name="T57" fmla="*/ 28 h 102"/>
                <a:gd name="T58" fmla="*/ 39 w 241"/>
                <a:gd name="T59" fmla="*/ 19 h 102"/>
                <a:gd name="T60" fmla="*/ 28 w 241"/>
                <a:gd name="T61" fmla="*/ 10 h 102"/>
                <a:gd name="T62" fmla="*/ 2 w 241"/>
                <a:gd name="T63" fmla="*/ 6 h 102"/>
                <a:gd name="T64" fmla="*/ 8 w 241"/>
                <a:gd name="T65" fmla="*/ 15 h 102"/>
                <a:gd name="T66" fmla="*/ 23 w 241"/>
                <a:gd name="T67" fmla="*/ 23 h 102"/>
                <a:gd name="T68" fmla="*/ 28 w 241"/>
                <a:gd name="T69" fmla="*/ 26 h 102"/>
                <a:gd name="T70" fmla="*/ 21 w 241"/>
                <a:gd name="T71" fmla="*/ 30 h 102"/>
                <a:gd name="T72" fmla="*/ 35 w 241"/>
                <a:gd name="T73" fmla="*/ 3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1" h="102">
                  <a:moveTo>
                    <a:pt x="35" y="39"/>
                  </a:moveTo>
                  <a:cubicBezTo>
                    <a:pt x="37" y="39"/>
                    <a:pt x="51" y="36"/>
                    <a:pt x="70" y="45"/>
                  </a:cubicBezTo>
                  <a:cubicBezTo>
                    <a:pt x="88" y="54"/>
                    <a:pt x="94" y="57"/>
                    <a:pt x="93" y="59"/>
                  </a:cubicBezTo>
                  <a:cubicBezTo>
                    <a:pt x="93" y="61"/>
                    <a:pt x="99" y="68"/>
                    <a:pt x="95" y="68"/>
                  </a:cubicBezTo>
                  <a:cubicBezTo>
                    <a:pt x="91" y="68"/>
                    <a:pt x="80" y="75"/>
                    <a:pt x="87" y="78"/>
                  </a:cubicBezTo>
                  <a:cubicBezTo>
                    <a:pt x="93" y="81"/>
                    <a:pt x="91" y="84"/>
                    <a:pt x="99" y="81"/>
                  </a:cubicBezTo>
                  <a:cubicBezTo>
                    <a:pt x="106" y="78"/>
                    <a:pt x="102" y="75"/>
                    <a:pt x="117" y="79"/>
                  </a:cubicBezTo>
                  <a:cubicBezTo>
                    <a:pt x="131" y="84"/>
                    <a:pt x="133" y="87"/>
                    <a:pt x="133" y="87"/>
                  </a:cubicBezTo>
                  <a:cubicBezTo>
                    <a:pt x="133" y="87"/>
                    <a:pt x="128" y="91"/>
                    <a:pt x="139" y="89"/>
                  </a:cubicBezTo>
                  <a:cubicBezTo>
                    <a:pt x="149" y="88"/>
                    <a:pt x="148" y="88"/>
                    <a:pt x="150" y="86"/>
                  </a:cubicBezTo>
                  <a:cubicBezTo>
                    <a:pt x="153" y="84"/>
                    <a:pt x="162" y="80"/>
                    <a:pt x="162" y="77"/>
                  </a:cubicBezTo>
                  <a:cubicBezTo>
                    <a:pt x="162" y="75"/>
                    <a:pt x="182" y="78"/>
                    <a:pt x="184" y="80"/>
                  </a:cubicBezTo>
                  <a:cubicBezTo>
                    <a:pt x="187" y="82"/>
                    <a:pt x="191" y="90"/>
                    <a:pt x="194" y="91"/>
                  </a:cubicBezTo>
                  <a:cubicBezTo>
                    <a:pt x="196" y="91"/>
                    <a:pt x="212" y="102"/>
                    <a:pt x="219" y="102"/>
                  </a:cubicBezTo>
                  <a:cubicBezTo>
                    <a:pt x="226" y="102"/>
                    <a:pt x="236" y="102"/>
                    <a:pt x="236" y="102"/>
                  </a:cubicBezTo>
                  <a:cubicBezTo>
                    <a:pt x="236" y="102"/>
                    <a:pt x="241" y="96"/>
                    <a:pt x="238" y="94"/>
                  </a:cubicBezTo>
                  <a:cubicBezTo>
                    <a:pt x="236" y="92"/>
                    <a:pt x="236" y="93"/>
                    <a:pt x="230" y="91"/>
                  </a:cubicBezTo>
                  <a:cubicBezTo>
                    <a:pt x="223" y="89"/>
                    <a:pt x="214" y="86"/>
                    <a:pt x="206" y="81"/>
                  </a:cubicBezTo>
                  <a:cubicBezTo>
                    <a:pt x="198" y="76"/>
                    <a:pt x="194" y="73"/>
                    <a:pt x="194" y="70"/>
                  </a:cubicBezTo>
                  <a:cubicBezTo>
                    <a:pt x="193" y="67"/>
                    <a:pt x="192" y="62"/>
                    <a:pt x="192" y="62"/>
                  </a:cubicBezTo>
                  <a:cubicBezTo>
                    <a:pt x="192" y="62"/>
                    <a:pt x="205" y="71"/>
                    <a:pt x="190" y="60"/>
                  </a:cubicBezTo>
                  <a:cubicBezTo>
                    <a:pt x="176" y="49"/>
                    <a:pt x="174" y="44"/>
                    <a:pt x="170" y="44"/>
                  </a:cubicBezTo>
                  <a:cubicBezTo>
                    <a:pt x="166" y="44"/>
                    <a:pt x="165" y="43"/>
                    <a:pt x="153" y="37"/>
                  </a:cubicBezTo>
                  <a:cubicBezTo>
                    <a:pt x="142" y="32"/>
                    <a:pt x="127" y="27"/>
                    <a:pt x="119" y="25"/>
                  </a:cubicBezTo>
                  <a:cubicBezTo>
                    <a:pt x="111" y="23"/>
                    <a:pt x="107" y="21"/>
                    <a:pt x="95" y="19"/>
                  </a:cubicBezTo>
                  <a:cubicBezTo>
                    <a:pt x="84" y="16"/>
                    <a:pt x="70" y="12"/>
                    <a:pt x="67" y="14"/>
                  </a:cubicBezTo>
                  <a:cubicBezTo>
                    <a:pt x="64" y="15"/>
                    <a:pt x="63" y="20"/>
                    <a:pt x="61" y="23"/>
                  </a:cubicBezTo>
                  <a:cubicBezTo>
                    <a:pt x="60" y="25"/>
                    <a:pt x="60" y="37"/>
                    <a:pt x="52" y="33"/>
                  </a:cubicBezTo>
                  <a:cubicBezTo>
                    <a:pt x="44" y="28"/>
                    <a:pt x="44" y="32"/>
                    <a:pt x="41" y="28"/>
                  </a:cubicBezTo>
                  <a:cubicBezTo>
                    <a:pt x="39" y="23"/>
                    <a:pt x="42" y="26"/>
                    <a:pt x="39" y="19"/>
                  </a:cubicBezTo>
                  <a:cubicBezTo>
                    <a:pt x="36" y="12"/>
                    <a:pt x="34" y="10"/>
                    <a:pt x="28" y="10"/>
                  </a:cubicBezTo>
                  <a:cubicBezTo>
                    <a:pt x="22" y="10"/>
                    <a:pt x="0" y="0"/>
                    <a:pt x="2" y="6"/>
                  </a:cubicBezTo>
                  <a:cubicBezTo>
                    <a:pt x="4" y="12"/>
                    <a:pt x="8" y="15"/>
                    <a:pt x="8" y="15"/>
                  </a:cubicBezTo>
                  <a:cubicBezTo>
                    <a:pt x="8" y="15"/>
                    <a:pt x="25" y="23"/>
                    <a:pt x="23" y="23"/>
                  </a:cubicBezTo>
                  <a:cubicBezTo>
                    <a:pt x="22" y="23"/>
                    <a:pt x="29" y="22"/>
                    <a:pt x="28" y="26"/>
                  </a:cubicBezTo>
                  <a:cubicBezTo>
                    <a:pt x="27" y="31"/>
                    <a:pt x="20" y="28"/>
                    <a:pt x="21" y="30"/>
                  </a:cubicBezTo>
                  <a:cubicBezTo>
                    <a:pt x="22" y="31"/>
                    <a:pt x="21" y="40"/>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8" name="Freeform 184"/>
            <p:cNvSpPr/>
            <p:nvPr/>
          </p:nvSpPr>
          <p:spPr bwMode="auto">
            <a:xfrm>
              <a:off x="9115425" y="4006851"/>
              <a:ext cx="53975" cy="46038"/>
            </a:xfrm>
            <a:custGeom>
              <a:avLst/>
              <a:gdLst>
                <a:gd name="T0" fmla="*/ 8 w 20"/>
                <a:gd name="T1" fmla="*/ 0 h 17"/>
                <a:gd name="T2" fmla="*/ 2 w 20"/>
                <a:gd name="T3" fmla="*/ 8 h 17"/>
                <a:gd name="T4" fmla="*/ 5 w 20"/>
                <a:gd name="T5" fmla="*/ 17 h 17"/>
                <a:gd name="T6" fmla="*/ 15 w 20"/>
                <a:gd name="T7" fmla="*/ 15 h 17"/>
                <a:gd name="T8" fmla="*/ 18 w 20"/>
                <a:gd name="T9" fmla="*/ 11 h 17"/>
                <a:gd name="T10" fmla="*/ 8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8" y="0"/>
                  </a:moveTo>
                  <a:cubicBezTo>
                    <a:pt x="6" y="0"/>
                    <a:pt x="0" y="6"/>
                    <a:pt x="2" y="8"/>
                  </a:cubicBezTo>
                  <a:cubicBezTo>
                    <a:pt x="4" y="9"/>
                    <a:pt x="5" y="17"/>
                    <a:pt x="5" y="17"/>
                  </a:cubicBezTo>
                  <a:cubicBezTo>
                    <a:pt x="5" y="17"/>
                    <a:pt x="10" y="17"/>
                    <a:pt x="15" y="15"/>
                  </a:cubicBezTo>
                  <a:cubicBezTo>
                    <a:pt x="20" y="14"/>
                    <a:pt x="20" y="13"/>
                    <a:pt x="18" y="11"/>
                  </a:cubicBezTo>
                  <a:cubicBezTo>
                    <a:pt x="16" y="9"/>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9" name="Freeform 185"/>
            <p:cNvSpPr/>
            <p:nvPr/>
          </p:nvSpPr>
          <p:spPr bwMode="auto">
            <a:xfrm>
              <a:off x="8836025" y="4089401"/>
              <a:ext cx="117475" cy="65088"/>
            </a:xfrm>
            <a:custGeom>
              <a:avLst/>
              <a:gdLst>
                <a:gd name="T0" fmla="*/ 10 w 44"/>
                <a:gd name="T1" fmla="*/ 21 h 24"/>
                <a:gd name="T2" fmla="*/ 33 w 44"/>
                <a:gd name="T3" fmla="*/ 7 h 24"/>
                <a:gd name="T4" fmla="*/ 37 w 44"/>
                <a:gd name="T5" fmla="*/ 1 h 24"/>
                <a:gd name="T6" fmla="*/ 16 w 44"/>
                <a:gd name="T7" fmla="*/ 1 h 24"/>
                <a:gd name="T8" fmla="*/ 5 w 44"/>
                <a:gd name="T9" fmla="*/ 10 h 24"/>
                <a:gd name="T10" fmla="*/ 1 w 44"/>
                <a:gd name="T11" fmla="*/ 13 h 24"/>
                <a:gd name="T12" fmla="*/ 10 w 44"/>
                <a:gd name="T13" fmla="*/ 21 h 24"/>
              </a:gdLst>
              <a:ahLst/>
              <a:cxnLst>
                <a:cxn ang="0">
                  <a:pos x="T0" y="T1"/>
                </a:cxn>
                <a:cxn ang="0">
                  <a:pos x="T2" y="T3"/>
                </a:cxn>
                <a:cxn ang="0">
                  <a:pos x="T4" y="T5"/>
                </a:cxn>
                <a:cxn ang="0">
                  <a:pos x="T6" y="T7"/>
                </a:cxn>
                <a:cxn ang="0">
                  <a:pos x="T8" y="T9"/>
                </a:cxn>
                <a:cxn ang="0">
                  <a:pos x="T10" y="T11"/>
                </a:cxn>
                <a:cxn ang="0">
                  <a:pos x="T12" y="T13"/>
                </a:cxn>
              </a:cxnLst>
              <a:rect l="0" t="0" r="r" b="b"/>
              <a:pathLst>
                <a:path w="44" h="24">
                  <a:moveTo>
                    <a:pt x="10" y="21"/>
                  </a:moveTo>
                  <a:cubicBezTo>
                    <a:pt x="16" y="18"/>
                    <a:pt x="30" y="9"/>
                    <a:pt x="33" y="7"/>
                  </a:cubicBezTo>
                  <a:cubicBezTo>
                    <a:pt x="37" y="5"/>
                    <a:pt x="44" y="1"/>
                    <a:pt x="37" y="1"/>
                  </a:cubicBezTo>
                  <a:cubicBezTo>
                    <a:pt x="31" y="1"/>
                    <a:pt x="20" y="0"/>
                    <a:pt x="16" y="1"/>
                  </a:cubicBezTo>
                  <a:cubicBezTo>
                    <a:pt x="12" y="2"/>
                    <a:pt x="6" y="8"/>
                    <a:pt x="5" y="10"/>
                  </a:cubicBezTo>
                  <a:cubicBezTo>
                    <a:pt x="4" y="12"/>
                    <a:pt x="3" y="13"/>
                    <a:pt x="1" y="13"/>
                  </a:cubicBezTo>
                  <a:cubicBezTo>
                    <a:pt x="0" y="13"/>
                    <a:pt x="4"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0" name="Freeform 186"/>
            <p:cNvSpPr/>
            <p:nvPr/>
          </p:nvSpPr>
          <p:spPr bwMode="auto">
            <a:xfrm>
              <a:off x="8704263" y="4113213"/>
              <a:ext cx="80963" cy="33338"/>
            </a:xfrm>
            <a:custGeom>
              <a:avLst/>
              <a:gdLst>
                <a:gd name="T0" fmla="*/ 20 w 30"/>
                <a:gd name="T1" fmla="*/ 11 h 12"/>
                <a:gd name="T2" fmla="*/ 0 w 30"/>
                <a:gd name="T3" fmla="*/ 4 h 12"/>
                <a:gd name="T4" fmla="*/ 9 w 30"/>
                <a:gd name="T5" fmla="*/ 1 h 12"/>
                <a:gd name="T6" fmla="*/ 20 w 30"/>
                <a:gd name="T7" fmla="*/ 11 h 12"/>
              </a:gdLst>
              <a:ahLst/>
              <a:cxnLst>
                <a:cxn ang="0">
                  <a:pos x="T0" y="T1"/>
                </a:cxn>
                <a:cxn ang="0">
                  <a:pos x="T2" y="T3"/>
                </a:cxn>
                <a:cxn ang="0">
                  <a:pos x="T4" y="T5"/>
                </a:cxn>
                <a:cxn ang="0">
                  <a:pos x="T6" y="T7"/>
                </a:cxn>
              </a:cxnLst>
              <a:rect l="0" t="0" r="r" b="b"/>
              <a:pathLst>
                <a:path w="30" h="12">
                  <a:moveTo>
                    <a:pt x="20" y="11"/>
                  </a:moveTo>
                  <a:cubicBezTo>
                    <a:pt x="13" y="12"/>
                    <a:pt x="0" y="4"/>
                    <a:pt x="0" y="4"/>
                  </a:cubicBezTo>
                  <a:cubicBezTo>
                    <a:pt x="0" y="4"/>
                    <a:pt x="6" y="0"/>
                    <a:pt x="9" y="1"/>
                  </a:cubicBezTo>
                  <a:cubicBezTo>
                    <a:pt x="12" y="3"/>
                    <a:pt x="30" y="10"/>
                    <a:pt x="2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1" name="Freeform 187"/>
            <p:cNvSpPr/>
            <p:nvPr/>
          </p:nvSpPr>
          <p:spPr bwMode="auto">
            <a:xfrm>
              <a:off x="8293100" y="4029076"/>
              <a:ext cx="536575" cy="82550"/>
            </a:xfrm>
            <a:custGeom>
              <a:avLst/>
              <a:gdLst>
                <a:gd name="T0" fmla="*/ 18 w 201"/>
                <a:gd name="T1" fmla="*/ 1 h 31"/>
                <a:gd name="T2" fmla="*/ 5 w 201"/>
                <a:gd name="T3" fmla="*/ 13 h 31"/>
                <a:gd name="T4" fmla="*/ 27 w 201"/>
                <a:gd name="T5" fmla="*/ 20 h 31"/>
                <a:gd name="T6" fmla="*/ 55 w 201"/>
                <a:gd name="T7" fmla="*/ 23 h 31"/>
                <a:gd name="T8" fmla="*/ 80 w 201"/>
                <a:gd name="T9" fmla="*/ 25 h 31"/>
                <a:gd name="T10" fmla="*/ 92 w 201"/>
                <a:gd name="T11" fmla="*/ 28 h 31"/>
                <a:gd name="T12" fmla="*/ 117 w 201"/>
                <a:gd name="T13" fmla="*/ 28 h 31"/>
                <a:gd name="T14" fmla="*/ 130 w 201"/>
                <a:gd name="T15" fmla="*/ 30 h 31"/>
                <a:gd name="T16" fmla="*/ 143 w 201"/>
                <a:gd name="T17" fmla="*/ 29 h 31"/>
                <a:gd name="T18" fmla="*/ 177 w 201"/>
                <a:gd name="T19" fmla="*/ 28 h 31"/>
                <a:gd name="T20" fmla="*/ 189 w 201"/>
                <a:gd name="T21" fmla="*/ 29 h 31"/>
                <a:gd name="T22" fmla="*/ 200 w 201"/>
                <a:gd name="T23" fmla="*/ 25 h 31"/>
                <a:gd name="T24" fmla="*/ 172 w 201"/>
                <a:gd name="T25" fmla="*/ 27 h 31"/>
                <a:gd name="T26" fmla="*/ 153 w 201"/>
                <a:gd name="T27" fmla="*/ 24 h 31"/>
                <a:gd name="T28" fmla="*/ 130 w 201"/>
                <a:gd name="T29" fmla="*/ 24 h 31"/>
                <a:gd name="T30" fmla="*/ 122 w 201"/>
                <a:gd name="T31" fmla="*/ 24 h 31"/>
                <a:gd name="T32" fmla="*/ 98 w 201"/>
                <a:gd name="T33" fmla="*/ 17 h 31"/>
                <a:gd name="T34" fmla="*/ 91 w 201"/>
                <a:gd name="T35" fmla="*/ 11 h 31"/>
                <a:gd name="T36" fmla="*/ 77 w 201"/>
                <a:gd name="T37" fmla="*/ 12 h 31"/>
                <a:gd name="T38" fmla="*/ 67 w 201"/>
                <a:gd name="T39" fmla="*/ 10 h 31"/>
                <a:gd name="T40" fmla="*/ 43 w 201"/>
                <a:gd name="T41" fmla="*/ 7 h 31"/>
                <a:gd name="T42" fmla="*/ 27 w 201"/>
                <a:gd name="T43" fmla="*/ 3 h 31"/>
                <a:gd name="T44" fmla="*/ 18 w 201"/>
                <a:gd name="T4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31">
                  <a:moveTo>
                    <a:pt x="18" y="1"/>
                  </a:moveTo>
                  <a:cubicBezTo>
                    <a:pt x="9" y="5"/>
                    <a:pt x="0" y="11"/>
                    <a:pt x="5" y="13"/>
                  </a:cubicBezTo>
                  <a:cubicBezTo>
                    <a:pt x="9" y="15"/>
                    <a:pt x="17" y="21"/>
                    <a:pt x="27" y="20"/>
                  </a:cubicBezTo>
                  <a:cubicBezTo>
                    <a:pt x="38" y="20"/>
                    <a:pt x="40" y="23"/>
                    <a:pt x="55" y="23"/>
                  </a:cubicBezTo>
                  <a:cubicBezTo>
                    <a:pt x="70" y="22"/>
                    <a:pt x="77" y="25"/>
                    <a:pt x="80" y="25"/>
                  </a:cubicBezTo>
                  <a:cubicBezTo>
                    <a:pt x="83" y="25"/>
                    <a:pt x="82" y="28"/>
                    <a:pt x="92" y="28"/>
                  </a:cubicBezTo>
                  <a:cubicBezTo>
                    <a:pt x="101" y="29"/>
                    <a:pt x="112" y="28"/>
                    <a:pt x="117" y="28"/>
                  </a:cubicBezTo>
                  <a:cubicBezTo>
                    <a:pt x="122" y="28"/>
                    <a:pt x="123" y="29"/>
                    <a:pt x="130" y="30"/>
                  </a:cubicBezTo>
                  <a:cubicBezTo>
                    <a:pt x="137" y="31"/>
                    <a:pt x="126" y="29"/>
                    <a:pt x="143" y="29"/>
                  </a:cubicBezTo>
                  <a:cubicBezTo>
                    <a:pt x="159" y="30"/>
                    <a:pt x="170" y="27"/>
                    <a:pt x="177" y="28"/>
                  </a:cubicBezTo>
                  <a:cubicBezTo>
                    <a:pt x="184" y="28"/>
                    <a:pt x="186" y="29"/>
                    <a:pt x="189" y="29"/>
                  </a:cubicBezTo>
                  <a:cubicBezTo>
                    <a:pt x="191" y="29"/>
                    <a:pt x="201" y="27"/>
                    <a:pt x="200" y="25"/>
                  </a:cubicBezTo>
                  <a:cubicBezTo>
                    <a:pt x="198" y="22"/>
                    <a:pt x="177" y="29"/>
                    <a:pt x="172" y="27"/>
                  </a:cubicBezTo>
                  <a:cubicBezTo>
                    <a:pt x="168" y="25"/>
                    <a:pt x="156" y="24"/>
                    <a:pt x="153" y="24"/>
                  </a:cubicBezTo>
                  <a:cubicBezTo>
                    <a:pt x="150" y="25"/>
                    <a:pt x="136" y="24"/>
                    <a:pt x="130" y="24"/>
                  </a:cubicBezTo>
                  <a:cubicBezTo>
                    <a:pt x="124" y="24"/>
                    <a:pt x="137" y="27"/>
                    <a:pt x="122" y="24"/>
                  </a:cubicBezTo>
                  <a:cubicBezTo>
                    <a:pt x="107" y="21"/>
                    <a:pt x="98" y="17"/>
                    <a:pt x="98" y="17"/>
                  </a:cubicBezTo>
                  <a:cubicBezTo>
                    <a:pt x="98" y="17"/>
                    <a:pt x="102" y="11"/>
                    <a:pt x="91" y="11"/>
                  </a:cubicBezTo>
                  <a:cubicBezTo>
                    <a:pt x="79" y="12"/>
                    <a:pt x="77" y="12"/>
                    <a:pt x="77" y="12"/>
                  </a:cubicBezTo>
                  <a:cubicBezTo>
                    <a:pt x="77" y="12"/>
                    <a:pt x="84" y="12"/>
                    <a:pt x="67" y="10"/>
                  </a:cubicBezTo>
                  <a:cubicBezTo>
                    <a:pt x="51" y="7"/>
                    <a:pt x="49" y="7"/>
                    <a:pt x="43" y="7"/>
                  </a:cubicBezTo>
                  <a:cubicBezTo>
                    <a:pt x="38" y="7"/>
                    <a:pt x="31" y="6"/>
                    <a:pt x="27" y="3"/>
                  </a:cubicBezTo>
                  <a:cubicBezTo>
                    <a:pt x="22" y="0"/>
                    <a:pt x="18" y="1"/>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2" name="Freeform 188"/>
            <p:cNvSpPr/>
            <p:nvPr/>
          </p:nvSpPr>
          <p:spPr bwMode="auto">
            <a:xfrm>
              <a:off x="7967663" y="3748088"/>
              <a:ext cx="365125" cy="290513"/>
            </a:xfrm>
            <a:custGeom>
              <a:avLst/>
              <a:gdLst>
                <a:gd name="T0" fmla="*/ 122 w 137"/>
                <a:gd name="T1" fmla="*/ 103 h 109"/>
                <a:gd name="T2" fmla="*/ 101 w 137"/>
                <a:gd name="T3" fmla="*/ 94 h 109"/>
                <a:gd name="T4" fmla="*/ 79 w 137"/>
                <a:gd name="T5" fmla="*/ 81 h 109"/>
                <a:gd name="T6" fmla="*/ 51 w 137"/>
                <a:gd name="T7" fmla="*/ 47 h 109"/>
                <a:gd name="T8" fmla="*/ 27 w 137"/>
                <a:gd name="T9" fmla="*/ 30 h 109"/>
                <a:gd name="T10" fmla="*/ 0 w 137"/>
                <a:gd name="T11" fmla="*/ 4 h 109"/>
                <a:gd name="T12" fmla="*/ 23 w 137"/>
                <a:gd name="T13" fmla="*/ 1 h 109"/>
                <a:gd name="T14" fmla="*/ 52 w 137"/>
                <a:gd name="T15" fmla="*/ 24 h 109"/>
                <a:gd name="T16" fmla="*/ 117 w 137"/>
                <a:gd name="T17" fmla="*/ 66 h 109"/>
                <a:gd name="T18" fmla="*/ 123 w 137"/>
                <a:gd name="T19" fmla="*/ 87 h 109"/>
                <a:gd name="T20" fmla="*/ 122 w 137"/>
                <a:gd name="T21" fmla="*/ 10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09">
                  <a:moveTo>
                    <a:pt x="122" y="103"/>
                  </a:moveTo>
                  <a:cubicBezTo>
                    <a:pt x="121" y="103"/>
                    <a:pt x="112" y="100"/>
                    <a:pt x="101" y="94"/>
                  </a:cubicBezTo>
                  <a:cubicBezTo>
                    <a:pt x="90" y="87"/>
                    <a:pt x="87" y="89"/>
                    <a:pt x="79" y="81"/>
                  </a:cubicBezTo>
                  <a:cubicBezTo>
                    <a:pt x="70" y="73"/>
                    <a:pt x="59" y="55"/>
                    <a:pt x="51" y="47"/>
                  </a:cubicBezTo>
                  <a:cubicBezTo>
                    <a:pt x="43" y="40"/>
                    <a:pt x="47" y="44"/>
                    <a:pt x="27" y="30"/>
                  </a:cubicBezTo>
                  <a:cubicBezTo>
                    <a:pt x="7" y="16"/>
                    <a:pt x="0" y="4"/>
                    <a:pt x="0" y="4"/>
                  </a:cubicBezTo>
                  <a:cubicBezTo>
                    <a:pt x="0" y="4"/>
                    <a:pt x="19" y="0"/>
                    <a:pt x="23" y="1"/>
                  </a:cubicBezTo>
                  <a:cubicBezTo>
                    <a:pt x="27" y="3"/>
                    <a:pt x="31" y="11"/>
                    <a:pt x="52" y="24"/>
                  </a:cubicBezTo>
                  <a:cubicBezTo>
                    <a:pt x="72" y="37"/>
                    <a:pt x="112" y="58"/>
                    <a:pt x="117" y="66"/>
                  </a:cubicBezTo>
                  <a:cubicBezTo>
                    <a:pt x="122" y="74"/>
                    <a:pt x="119" y="82"/>
                    <a:pt x="123" y="87"/>
                  </a:cubicBezTo>
                  <a:cubicBezTo>
                    <a:pt x="127" y="92"/>
                    <a:pt x="137" y="109"/>
                    <a:pt x="122"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3" name="Freeform 189"/>
            <p:cNvSpPr/>
            <p:nvPr/>
          </p:nvSpPr>
          <p:spPr bwMode="auto">
            <a:xfrm>
              <a:off x="7500938" y="3651251"/>
              <a:ext cx="111125" cy="92075"/>
            </a:xfrm>
            <a:custGeom>
              <a:avLst/>
              <a:gdLst>
                <a:gd name="T0" fmla="*/ 11 w 42"/>
                <a:gd name="T1" fmla="*/ 0 h 34"/>
                <a:gd name="T2" fmla="*/ 6 w 42"/>
                <a:gd name="T3" fmla="*/ 15 h 34"/>
                <a:gd name="T4" fmla="*/ 14 w 42"/>
                <a:gd name="T5" fmla="*/ 31 h 34"/>
                <a:gd name="T6" fmla="*/ 23 w 42"/>
                <a:gd name="T7" fmla="*/ 32 h 34"/>
                <a:gd name="T8" fmla="*/ 35 w 42"/>
                <a:gd name="T9" fmla="*/ 25 h 34"/>
                <a:gd name="T10" fmla="*/ 42 w 42"/>
                <a:gd name="T11" fmla="*/ 23 h 34"/>
                <a:gd name="T12" fmla="*/ 17 w 42"/>
                <a:gd name="T13" fmla="*/ 6 h 34"/>
                <a:gd name="T14" fmla="*/ 11 w 42"/>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4">
                  <a:moveTo>
                    <a:pt x="11" y="0"/>
                  </a:moveTo>
                  <a:cubicBezTo>
                    <a:pt x="2" y="3"/>
                    <a:pt x="0" y="4"/>
                    <a:pt x="6" y="15"/>
                  </a:cubicBezTo>
                  <a:cubicBezTo>
                    <a:pt x="12" y="26"/>
                    <a:pt x="10" y="30"/>
                    <a:pt x="14" y="31"/>
                  </a:cubicBezTo>
                  <a:cubicBezTo>
                    <a:pt x="19" y="31"/>
                    <a:pt x="20" y="34"/>
                    <a:pt x="23" y="32"/>
                  </a:cubicBezTo>
                  <a:cubicBezTo>
                    <a:pt x="27" y="31"/>
                    <a:pt x="32" y="27"/>
                    <a:pt x="35" y="25"/>
                  </a:cubicBezTo>
                  <a:cubicBezTo>
                    <a:pt x="38" y="23"/>
                    <a:pt x="42" y="23"/>
                    <a:pt x="42" y="23"/>
                  </a:cubicBezTo>
                  <a:cubicBezTo>
                    <a:pt x="42" y="23"/>
                    <a:pt x="20" y="9"/>
                    <a:pt x="17" y="6"/>
                  </a:cubicBezTo>
                  <a:cubicBezTo>
                    <a:pt x="14" y="4"/>
                    <a:pt x="11"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4" name="Freeform 190"/>
            <p:cNvSpPr/>
            <p:nvPr/>
          </p:nvSpPr>
          <p:spPr bwMode="auto">
            <a:xfrm>
              <a:off x="10390188" y="4995863"/>
              <a:ext cx="203200" cy="200025"/>
            </a:xfrm>
            <a:custGeom>
              <a:avLst/>
              <a:gdLst>
                <a:gd name="T0" fmla="*/ 14 w 76"/>
                <a:gd name="T1" fmla="*/ 69 h 75"/>
                <a:gd name="T2" fmla="*/ 37 w 76"/>
                <a:gd name="T3" fmla="*/ 74 h 75"/>
                <a:gd name="T4" fmla="*/ 57 w 76"/>
                <a:gd name="T5" fmla="*/ 62 h 75"/>
                <a:gd name="T6" fmla="*/ 57 w 76"/>
                <a:gd name="T7" fmla="*/ 48 h 75"/>
                <a:gd name="T8" fmla="*/ 71 w 76"/>
                <a:gd name="T9" fmla="*/ 33 h 75"/>
                <a:gd name="T10" fmla="*/ 72 w 76"/>
                <a:gd name="T11" fmla="*/ 20 h 75"/>
                <a:gd name="T12" fmla="*/ 69 w 76"/>
                <a:gd name="T13" fmla="*/ 9 h 75"/>
                <a:gd name="T14" fmla="*/ 51 w 76"/>
                <a:gd name="T15" fmla="*/ 0 h 75"/>
                <a:gd name="T16" fmla="*/ 50 w 76"/>
                <a:gd name="T17" fmla="*/ 10 h 75"/>
                <a:gd name="T18" fmla="*/ 47 w 76"/>
                <a:gd name="T19" fmla="*/ 30 h 75"/>
                <a:gd name="T20" fmla="*/ 27 w 76"/>
                <a:gd name="T21" fmla="*/ 38 h 75"/>
                <a:gd name="T22" fmla="*/ 20 w 76"/>
                <a:gd name="T23" fmla="*/ 48 h 75"/>
                <a:gd name="T24" fmla="*/ 1 w 76"/>
                <a:gd name="T25" fmla="*/ 65 h 75"/>
                <a:gd name="T26" fmla="*/ 14 w 76"/>
                <a:gd name="T27" fmla="*/ 6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5">
                  <a:moveTo>
                    <a:pt x="14" y="69"/>
                  </a:moveTo>
                  <a:cubicBezTo>
                    <a:pt x="22" y="70"/>
                    <a:pt x="29" y="75"/>
                    <a:pt x="37" y="74"/>
                  </a:cubicBezTo>
                  <a:cubicBezTo>
                    <a:pt x="46" y="74"/>
                    <a:pt x="61" y="64"/>
                    <a:pt x="57" y="62"/>
                  </a:cubicBezTo>
                  <a:cubicBezTo>
                    <a:pt x="54" y="60"/>
                    <a:pt x="52" y="58"/>
                    <a:pt x="57" y="48"/>
                  </a:cubicBezTo>
                  <a:cubicBezTo>
                    <a:pt x="61" y="38"/>
                    <a:pt x="72" y="38"/>
                    <a:pt x="71" y="33"/>
                  </a:cubicBezTo>
                  <a:cubicBezTo>
                    <a:pt x="70" y="28"/>
                    <a:pt x="72" y="24"/>
                    <a:pt x="72" y="20"/>
                  </a:cubicBezTo>
                  <a:cubicBezTo>
                    <a:pt x="71" y="15"/>
                    <a:pt x="76" y="13"/>
                    <a:pt x="69" y="9"/>
                  </a:cubicBezTo>
                  <a:cubicBezTo>
                    <a:pt x="63" y="5"/>
                    <a:pt x="51" y="0"/>
                    <a:pt x="51" y="0"/>
                  </a:cubicBezTo>
                  <a:cubicBezTo>
                    <a:pt x="51" y="0"/>
                    <a:pt x="48" y="0"/>
                    <a:pt x="50" y="10"/>
                  </a:cubicBezTo>
                  <a:cubicBezTo>
                    <a:pt x="52" y="20"/>
                    <a:pt x="59" y="29"/>
                    <a:pt x="47" y="30"/>
                  </a:cubicBezTo>
                  <a:cubicBezTo>
                    <a:pt x="35" y="30"/>
                    <a:pt x="34" y="35"/>
                    <a:pt x="27" y="38"/>
                  </a:cubicBezTo>
                  <a:cubicBezTo>
                    <a:pt x="20" y="40"/>
                    <a:pt x="31" y="45"/>
                    <a:pt x="20" y="48"/>
                  </a:cubicBezTo>
                  <a:cubicBezTo>
                    <a:pt x="8" y="51"/>
                    <a:pt x="0" y="61"/>
                    <a:pt x="1" y="65"/>
                  </a:cubicBezTo>
                  <a:cubicBezTo>
                    <a:pt x="2" y="68"/>
                    <a:pt x="14" y="69"/>
                    <a:pt x="14"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5" name="Freeform 191"/>
            <p:cNvSpPr/>
            <p:nvPr/>
          </p:nvSpPr>
          <p:spPr bwMode="auto">
            <a:xfrm>
              <a:off x="10475913" y="4795838"/>
              <a:ext cx="228600" cy="223838"/>
            </a:xfrm>
            <a:custGeom>
              <a:avLst/>
              <a:gdLst>
                <a:gd name="T0" fmla="*/ 57 w 86"/>
                <a:gd name="T1" fmla="*/ 80 h 84"/>
                <a:gd name="T2" fmla="*/ 51 w 86"/>
                <a:gd name="T3" fmla="*/ 68 h 84"/>
                <a:gd name="T4" fmla="*/ 40 w 86"/>
                <a:gd name="T5" fmla="*/ 61 h 84"/>
                <a:gd name="T6" fmla="*/ 32 w 86"/>
                <a:gd name="T7" fmla="*/ 53 h 84"/>
                <a:gd name="T8" fmla="*/ 45 w 86"/>
                <a:gd name="T9" fmla="*/ 51 h 84"/>
                <a:gd name="T10" fmla="*/ 34 w 86"/>
                <a:gd name="T11" fmla="*/ 34 h 84"/>
                <a:gd name="T12" fmla="*/ 0 w 86"/>
                <a:gd name="T13" fmla="*/ 0 h 84"/>
                <a:gd name="T14" fmla="*/ 32 w 86"/>
                <a:gd name="T15" fmla="*/ 17 h 84"/>
                <a:gd name="T16" fmla="*/ 57 w 86"/>
                <a:gd name="T17" fmla="*/ 35 h 84"/>
                <a:gd name="T18" fmla="*/ 70 w 86"/>
                <a:gd name="T19" fmla="*/ 43 h 84"/>
                <a:gd name="T20" fmla="*/ 79 w 86"/>
                <a:gd name="T21" fmla="*/ 34 h 84"/>
                <a:gd name="T22" fmla="*/ 80 w 86"/>
                <a:gd name="T23" fmla="*/ 43 h 84"/>
                <a:gd name="T24" fmla="*/ 80 w 86"/>
                <a:gd name="T25" fmla="*/ 57 h 84"/>
                <a:gd name="T26" fmla="*/ 69 w 86"/>
                <a:gd name="T27" fmla="*/ 59 h 84"/>
                <a:gd name="T28" fmla="*/ 69 w 86"/>
                <a:gd name="T29" fmla="*/ 66 h 84"/>
                <a:gd name="T30" fmla="*/ 57 w 86"/>
                <a:gd name="T31" fmla="*/ 8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4">
                  <a:moveTo>
                    <a:pt x="57" y="80"/>
                  </a:moveTo>
                  <a:cubicBezTo>
                    <a:pt x="53" y="79"/>
                    <a:pt x="52" y="71"/>
                    <a:pt x="51" y="68"/>
                  </a:cubicBezTo>
                  <a:cubicBezTo>
                    <a:pt x="50" y="64"/>
                    <a:pt x="40" y="61"/>
                    <a:pt x="40" y="61"/>
                  </a:cubicBezTo>
                  <a:cubicBezTo>
                    <a:pt x="40" y="61"/>
                    <a:pt x="32" y="55"/>
                    <a:pt x="32" y="53"/>
                  </a:cubicBezTo>
                  <a:cubicBezTo>
                    <a:pt x="33" y="51"/>
                    <a:pt x="47" y="53"/>
                    <a:pt x="45" y="51"/>
                  </a:cubicBezTo>
                  <a:cubicBezTo>
                    <a:pt x="43" y="48"/>
                    <a:pt x="44" y="41"/>
                    <a:pt x="34" y="34"/>
                  </a:cubicBezTo>
                  <a:cubicBezTo>
                    <a:pt x="25" y="28"/>
                    <a:pt x="0" y="0"/>
                    <a:pt x="0" y="0"/>
                  </a:cubicBezTo>
                  <a:cubicBezTo>
                    <a:pt x="0" y="0"/>
                    <a:pt x="15" y="10"/>
                    <a:pt x="32" y="17"/>
                  </a:cubicBezTo>
                  <a:cubicBezTo>
                    <a:pt x="50" y="24"/>
                    <a:pt x="56" y="32"/>
                    <a:pt x="57" y="35"/>
                  </a:cubicBezTo>
                  <a:cubicBezTo>
                    <a:pt x="58" y="39"/>
                    <a:pt x="71" y="47"/>
                    <a:pt x="70" y="43"/>
                  </a:cubicBezTo>
                  <a:cubicBezTo>
                    <a:pt x="70" y="39"/>
                    <a:pt x="77" y="31"/>
                    <a:pt x="79" y="34"/>
                  </a:cubicBezTo>
                  <a:cubicBezTo>
                    <a:pt x="80" y="36"/>
                    <a:pt x="84" y="41"/>
                    <a:pt x="80" y="43"/>
                  </a:cubicBezTo>
                  <a:cubicBezTo>
                    <a:pt x="76" y="45"/>
                    <a:pt x="86" y="56"/>
                    <a:pt x="80" y="57"/>
                  </a:cubicBezTo>
                  <a:cubicBezTo>
                    <a:pt x="75" y="57"/>
                    <a:pt x="69" y="59"/>
                    <a:pt x="69" y="59"/>
                  </a:cubicBezTo>
                  <a:cubicBezTo>
                    <a:pt x="69" y="66"/>
                    <a:pt x="69" y="66"/>
                    <a:pt x="69" y="66"/>
                  </a:cubicBezTo>
                  <a:cubicBezTo>
                    <a:pt x="69" y="66"/>
                    <a:pt x="72" y="84"/>
                    <a:pt x="57"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6" name="Freeform 192"/>
            <p:cNvSpPr/>
            <p:nvPr/>
          </p:nvSpPr>
          <p:spPr bwMode="auto">
            <a:xfrm>
              <a:off x="8632825" y="4151313"/>
              <a:ext cx="1241425" cy="809625"/>
            </a:xfrm>
            <a:custGeom>
              <a:avLst/>
              <a:gdLst>
                <a:gd name="T0" fmla="*/ 254 w 465"/>
                <a:gd name="T1" fmla="*/ 230 h 303"/>
                <a:gd name="T2" fmla="*/ 211 w 465"/>
                <a:gd name="T3" fmla="*/ 217 h 303"/>
                <a:gd name="T4" fmla="*/ 146 w 465"/>
                <a:gd name="T5" fmla="*/ 232 h 303"/>
                <a:gd name="T6" fmla="*/ 126 w 465"/>
                <a:gd name="T7" fmla="*/ 244 h 303"/>
                <a:gd name="T8" fmla="*/ 106 w 465"/>
                <a:gd name="T9" fmla="*/ 244 h 303"/>
                <a:gd name="T10" fmla="*/ 88 w 465"/>
                <a:gd name="T11" fmla="*/ 251 h 303"/>
                <a:gd name="T12" fmla="*/ 77 w 465"/>
                <a:gd name="T13" fmla="*/ 256 h 303"/>
                <a:gd name="T14" fmla="*/ 45 w 465"/>
                <a:gd name="T15" fmla="*/ 248 h 303"/>
                <a:gd name="T16" fmla="*/ 38 w 465"/>
                <a:gd name="T17" fmla="*/ 232 h 303"/>
                <a:gd name="T18" fmla="*/ 27 w 465"/>
                <a:gd name="T19" fmla="*/ 201 h 303"/>
                <a:gd name="T20" fmla="*/ 14 w 465"/>
                <a:gd name="T21" fmla="*/ 180 h 303"/>
                <a:gd name="T22" fmla="*/ 0 w 465"/>
                <a:gd name="T23" fmla="*/ 155 h 303"/>
                <a:gd name="T24" fmla="*/ 5 w 465"/>
                <a:gd name="T25" fmla="*/ 145 h 303"/>
                <a:gd name="T26" fmla="*/ 11 w 465"/>
                <a:gd name="T27" fmla="*/ 108 h 303"/>
                <a:gd name="T28" fmla="*/ 80 w 465"/>
                <a:gd name="T29" fmla="*/ 65 h 303"/>
                <a:gd name="T30" fmla="*/ 96 w 465"/>
                <a:gd name="T31" fmla="*/ 59 h 303"/>
                <a:gd name="T32" fmla="*/ 104 w 465"/>
                <a:gd name="T33" fmla="*/ 38 h 303"/>
                <a:gd name="T34" fmla="*/ 145 w 465"/>
                <a:gd name="T35" fmla="*/ 41 h 303"/>
                <a:gd name="T36" fmla="*/ 152 w 465"/>
                <a:gd name="T37" fmla="*/ 30 h 303"/>
                <a:gd name="T38" fmla="*/ 166 w 465"/>
                <a:gd name="T39" fmla="*/ 16 h 303"/>
                <a:gd name="T40" fmla="*/ 171 w 465"/>
                <a:gd name="T41" fmla="*/ 6 h 303"/>
                <a:gd name="T42" fmla="*/ 200 w 465"/>
                <a:gd name="T43" fmla="*/ 11 h 303"/>
                <a:gd name="T44" fmla="*/ 230 w 465"/>
                <a:gd name="T45" fmla="*/ 16 h 303"/>
                <a:gd name="T46" fmla="*/ 234 w 465"/>
                <a:gd name="T47" fmla="*/ 47 h 303"/>
                <a:gd name="T48" fmla="*/ 266 w 465"/>
                <a:gd name="T49" fmla="*/ 64 h 303"/>
                <a:gd name="T50" fmla="*/ 290 w 465"/>
                <a:gd name="T51" fmla="*/ 59 h 303"/>
                <a:gd name="T52" fmla="*/ 282 w 465"/>
                <a:gd name="T53" fmla="*/ 12 h 303"/>
                <a:gd name="T54" fmla="*/ 288 w 465"/>
                <a:gd name="T55" fmla="*/ 1 h 303"/>
                <a:gd name="T56" fmla="*/ 310 w 465"/>
                <a:gd name="T57" fmla="*/ 29 h 303"/>
                <a:gd name="T58" fmla="*/ 337 w 465"/>
                <a:gd name="T59" fmla="*/ 51 h 303"/>
                <a:gd name="T60" fmla="*/ 348 w 465"/>
                <a:gd name="T61" fmla="*/ 75 h 303"/>
                <a:gd name="T62" fmla="*/ 372 w 465"/>
                <a:gd name="T63" fmla="*/ 91 h 303"/>
                <a:gd name="T64" fmla="*/ 406 w 465"/>
                <a:gd name="T65" fmla="*/ 118 h 303"/>
                <a:gd name="T66" fmla="*/ 430 w 465"/>
                <a:gd name="T67" fmla="*/ 133 h 303"/>
                <a:gd name="T68" fmla="*/ 456 w 465"/>
                <a:gd name="T69" fmla="*/ 189 h 303"/>
                <a:gd name="T70" fmla="*/ 456 w 465"/>
                <a:gd name="T71" fmla="*/ 228 h 303"/>
                <a:gd name="T72" fmla="*/ 444 w 465"/>
                <a:gd name="T73" fmla="*/ 265 h 303"/>
                <a:gd name="T74" fmla="*/ 420 w 465"/>
                <a:gd name="T75" fmla="*/ 281 h 303"/>
                <a:gd name="T76" fmla="*/ 410 w 465"/>
                <a:gd name="T77" fmla="*/ 296 h 303"/>
                <a:gd name="T78" fmla="*/ 391 w 465"/>
                <a:gd name="T79" fmla="*/ 283 h 303"/>
                <a:gd name="T80" fmla="*/ 373 w 465"/>
                <a:gd name="T81" fmla="*/ 298 h 303"/>
                <a:gd name="T82" fmla="*/ 341 w 465"/>
                <a:gd name="T83" fmla="*/ 286 h 303"/>
                <a:gd name="T84" fmla="*/ 324 w 465"/>
                <a:gd name="T85" fmla="*/ 259 h 303"/>
                <a:gd name="T86" fmla="*/ 296 w 465"/>
                <a:gd name="T87" fmla="*/ 259 h 303"/>
                <a:gd name="T88" fmla="*/ 269 w 465"/>
                <a:gd name="T89" fmla="*/ 2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5" h="303">
                  <a:moveTo>
                    <a:pt x="269" y="251"/>
                  </a:moveTo>
                  <a:cubicBezTo>
                    <a:pt x="259" y="244"/>
                    <a:pt x="264" y="238"/>
                    <a:pt x="254" y="230"/>
                  </a:cubicBezTo>
                  <a:cubicBezTo>
                    <a:pt x="244" y="223"/>
                    <a:pt x="263" y="223"/>
                    <a:pt x="237" y="220"/>
                  </a:cubicBezTo>
                  <a:cubicBezTo>
                    <a:pt x="211" y="217"/>
                    <a:pt x="211" y="214"/>
                    <a:pt x="211" y="217"/>
                  </a:cubicBezTo>
                  <a:cubicBezTo>
                    <a:pt x="211" y="219"/>
                    <a:pt x="171" y="224"/>
                    <a:pt x="168" y="225"/>
                  </a:cubicBezTo>
                  <a:cubicBezTo>
                    <a:pt x="164" y="226"/>
                    <a:pt x="157" y="228"/>
                    <a:pt x="146" y="232"/>
                  </a:cubicBezTo>
                  <a:cubicBezTo>
                    <a:pt x="135" y="235"/>
                    <a:pt x="139" y="239"/>
                    <a:pt x="136" y="241"/>
                  </a:cubicBezTo>
                  <a:cubicBezTo>
                    <a:pt x="132" y="243"/>
                    <a:pt x="130" y="246"/>
                    <a:pt x="126" y="244"/>
                  </a:cubicBezTo>
                  <a:cubicBezTo>
                    <a:pt x="122" y="242"/>
                    <a:pt x="119" y="240"/>
                    <a:pt x="116" y="240"/>
                  </a:cubicBezTo>
                  <a:cubicBezTo>
                    <a:pt x="113" y="240"/>
                    <a:pt x="112" y="244"/>
                    <a:pt x="106" y="244"/>
                  </a:cubicBezTo>
                  <a:cubicBezTo>
                    <a:pt x="99" y="244"/>
                    <a:pt x="98" y="243"/>
                    <a:pt x="94" y="245"/>
                  </a:cubicBezTo>
                  <a:cubicBezTo>
                    <a:pt x="90" y="247"/>
                    <a:pt x="90" y="250"/>
                    <a:pt x="88" y="251"/>
                  </a:cubicBezTo>
                  <a:cubicBezTo>
                    <a:pt x="85" y="251"/>
                    <a:pt x="87" y="253"/>
                    <a:pt x="84" y="254"/>
                  </a:cubicBezTo>
                  <a:cubicBezTo>
                    <a:pt x="80" y="255"/>
                    <a:pt x="89" y="257"/>
                    <a:pt x="77" y="256"/>
                  </a:cubicBezTo>
                  <a:cubicBezTo>
                    <a:pt x="64" y="255"/>
                    <a:pt x="72" y="257"/>
                    <a:pt x="60" y="254"/>
                  </a:cubicBezTo>
                  <a:cubicBezTo>
                    <a:pt x="47" y="251"/>
                    <a:pt x="49" y="251"/>
                    <a:pt x="45" y="248"/>
                  </a:cubicBezTo>
                  <a:cubicBezTo>
                    <a:pt x="42" y="245"/>
                    <a:pt x="40" y="251"/>
                    <a:pt x="35" y="242"/>
                  </a:cubicBezTo>
                  <a:cubicBezTo>
                    <a:pt x="29" y="232"/>
                    <a:pt x="39" y="234"/>
                    <a:pt x="38" y="232"/>
                  </a:cubicBezTo>
                  <a:cubicBezTo>
                    <a:pt x="38" y="230"/>
                    <a:pt x="34" y="215"/>
                    <a:pt x="34" y="215"/>
                  </a:cubicBezTo>
                  <a:cubicBezTo>
                    <a:pt x="34" y="215"/>
                    <a:pt x="32" y="204"/>
                    <a:pt x="27" y="201"/>
                  </a:cubicBezTo>
                  <a:cubicBezTo>
                    <a:pt x="21" y="197"/>
                    <a:pt x="23" y="198"/>
                    <a:pt x="22" y="192"/>
                  </a:cubicBezTo>
                  <a:cubicBezTo>
                    <a:pt x="22" y="186"/>
                    <a:pt x="23" y="187"/>
                    <a:pt x="14" y="180"/>
                  </a:cubicBezTo>
                  <a:cubicBezTo>
                    <a:pt x="6" y="174"/>
                    <a:pt x="6" y="173"/>
                    <a:pt x="3" y="168"/>
                  </a:cubicBezTo>
                  <a:cubicBezTo>
                    <a:pt x="0" y="163"/>
                    <a:pt x="0" y="157"/>
                    <a:pt x="0" y="155"/>
                  </a:cubicBezTo>
                  <a:cubicBezTo>
                    <a:pt x="1" y="152"/>
                    <a:pt x="0" y="156"/>
                    <a:pt x="5" y="153"/>
                  </a:cubicBezTo>
                  <a:cubicBezTo>
                    <a:pt x="10" y="151"/>
                    <a:pt x="10" y="147"/>
                    <a:pt x="5" y="145"/>
                  </a:cubicBezTo>
                  <a:cubicBezTo>
                    <a:pt x="0" y="142"/>
                    <a:pt x="0" y="138"/>
                    <a:pt x="2" y="129"/>
                  </a:cubicBezTo>
                  <a:cubicBezTo>
                    <a:pt x="4" y="120"/>
                    <a:pt x="1" y="116"/>
                    <a:pt x="11" y="108"/>
                  </a:cubicBezTo>
                  <a:cubicBezTo>
                    <a:pt x="21" y="100"/>
                    <a:pt x="23" y="96"/>
                    <a:pt x="49" y="93"/>
                  </a:cubicBezTo>
                  <a:cubicBezTo>
                    <a:pt x="75" y="89"/>
                    <a:pt x="80" y="81"/>
                    <a:pt x="80" y="65"/>
                  </a:cubicBezTo>
                  <a:cubicBezTo>
                    <a:pt x="81" y="49"/>
                    <a:pt x="85" y="55"/>
                    <a:pt x="85" y="55"/>
                  </a:cubicBezTo>
                  <a:cubicBezTo>
                    <a:pt x="96" y="59"/>
                    <a:pt x="96" y="59"/>
                    <a:pt x="96" y="59"/>
                  </a:cubicBezTo>
                  <a:cubicBezTo>
                    <a:pt x="96" y="59"/>
                    <a:pt x="101" y="60"/>
                    <a:pt x="100" y="53"/>
                  </a:cubicBezTo>
                  <a:cubicBezTo>
                    <a:pt x="100" y="47"/>
                    <a:pt x="99" y="38"/>
                    <a:pt x="104" y="38"/>
                  </a:cubicBezTo>
                  <a:cubicBezTo>
                    <a:pt x="110" y="38"/>
                    <a:pt x="130" y="27"/>
                    <a:pt x="133" y="28"/>
                  </a:cubicBezTo>
                  <a:cubicBezTo>
                    <a:pt x="136" y="30"/>
                    <a:pt x="137" y="34"/>
                    <a:pt x="145" y="41"/>
                  </a:cubicBezTo>
                  <a:cubicBezTo>
                    <a:pt x="153" y="47"/>
                    <a:pt x="150" y="37"/>
                    <a:pt x="153" y="39"/>
                  </a:cubicBezTo>
                  <a:cubicBezTo>
                    <a:pt x="155" y="41"/>
                    <a:pt x="151" y="33"/>
                    <a:pt x="152" y="30"/>
                  </a:cubicBezTo>
                  <a:cubicBezTo>
                    <a:pt x="152" y="28"/>
                    <a:pt x="157" y="21"/>
                    <a:pt x="157" y="21"/>
                  </a:cubicBezTo>
                  <a:cubicBezTo>
                    <a:pt x="166" y="16"/>
                    <a:pt x="166" y="16"/>
                    <a:pt x="166" y="16"/>
                  </a:cubicBezTo>
                  <a:cubicBezTo>
                    <a:pt x="178" y="13"/>
                    <a:pt x="178" y="13"/>
                    <a:pt x="178" y="13"/>
                  </a:cubicBezTo>
                  <a:cubicBezTo>
                    <a:pt x="178" y="13"/>
                    <a:pt x="169" y="9"/>
                    <a:pt x="171" y="6"/>
                  </a:cubicBezTo>
                  <a:cubicBezTo>
                    <a:pt x="173" y="4"/>
                    <a:pt x="174" y="5"/>
                    <a:pt x="181" y="5"/>
                  </a:cubicBezTo>
                  <a:cubicBezTo>
                    <a:pt x="188" y="5"/>
                    <a:pt x="197" y="11"/>
                    <a:pt x="200" y="11"/>
                  </a:cubicBezTo>
                  <a:cubicBezTo>
                    <a:pt x="203" y="11"/>
                    <a:pt x="223" y="13"/>
                    <a:pt x="223" y="13"/>
                  </a:cubicBezTo>
                  <a:cubicBezTo>
                    <a:pt x="230" y="16"/>
                    <a:pt x="230" y="16"/>
                    <a:pt x="230" y="16"/>
                  </a:cubicBezTo>
                  <a:cubicBezTo>
                    <a:pt x="230" y="16"/>
                    <a:pt x="230" y="36"/>
                    <a:pt x="227" y="36"/>
                  </a:cubicBezTo>
                  <a:cubicBezTo>
                    <a:pt x="225" y="36"/>
                    <a:pt x="223" y="44"/>
                    <a:pt x="234" y="47"/>
                  </a:cubicBezTo>
                  <a:cubicBezTo>
                    <a:pt x="244" y="51"/>
                    <a:pt x="249" y="54"/>
                    <a:pt x="249" y="54"/>
                  </a:cubicBezTo>
                  <a:cubicBezTo>
                    <a:pt x="266" y="64"/>
                    <a:pt x="266" y="64"/>
                    <a:pt x="266" y="64"/>
                  </a:cubicBezTo>
                  <a:cubicBezTo>
                    <a:pt x="266" y="64"/>
                    <a:pt x="291" y="72"/>
                    <a:pt x="284" y="68"/>
                  </a:cubicBezTo>
                  <a:cubicBezTo>
                    <a:pt x="277" y="65"/>
                    <a:pt x="293" y="73"/>
                    <a:pt x="290" y="59"/>
                  </a:cubicBezTo>
                  <a:cubicBezTo>
                    <a:pt x="286" y="45"/>
                    <a:pt x="288" y="37"/>
                    <a:pt x="285" y="31"/>
                  </a:cubicBezTo>
                  <a:cubicBezTo>
                    <a:pt x="283" y="26"/>
                    <a:pt x="281" y="15"/>
                    <a:pt x="282" y="12"/>
                  </a:cubicBezTo>
                  <a:cubicBezTo>
                    <a:pt x="284" y="10"/>
                    <a:pt x="284" y="8"/>
                    <a:pt x="286" y="4"/>
                  </a:cubicBezTo>
                  <a:cubicBezTo>
                    <a:pt x="288" y="1"/>
                    <a:pt x="281" y="0"/>
                    <a:pt x="288" y="1"/>
                  </a:cubicBezTo>
                  <a:cubicBezTo>
                    <a:pt x="294" y="1"/>
                    <a:pt x="298" y="6"/>
                    <a:pt x="298" y="6"/>
                  </a:cubicBezTo>
                  <a:cubicBezTo>
                    <a:pt x="298" y="6"/>
                    <a:pt x="304" y="26"/>
                    <a:pt x="310" y="29"/>
                  </a:cubicBezTo>
                  <a:cubicBezTo>
                    <a:pt x="315" y="32"/>
                    <a:pt x="325" y="35"/>
                    <a:pt x="325" y="35"/>
                  </a:cubicBezTo>
                  <a:cubicBezTo>
                    <a:pt x="325" y="35"/>
                    <a:pt x="336" y="47"/>
                    <a:pt x="337" y="51"/>
                  </a:cubicBezTo>
                  <a:cubicBezTo>
                    <a:pt x="338" y="56"/>
                    <a:pt x="353" y="60"/>
                    <a:pt x="348" y="64"/>
                  </a:cubicBezTo>
                  <a:cubicBezTo>
                    <a:pt x="344" y="69"/>
                    <a:pt x="345" y="74"/>
                    <a:pt x="348" y="75"/>
                  </a:cubicBezTo>
                  <a:cubicBezTo>
                    <a:pt x="352" y="76"/>
                    <a:pt x="361" y="83"/>
                    <a:pt x="361" y="83"/>
                  </a:cubicBezTo>
                  <a:cubicBezTo>
                    <a:pt x="361" y="83"/>
                    <a:pt x="365" y="88"/>
                    <a:pt x="372" y="91"/>
                  </a:cubicBezTo>
                  <a:cubicBezTo>
                    <a:pt x="378" y="93"/>
                    <a:pt x="382" y="101"/>
                    <a:pt x="382" y="101"/>
                  </a:cubicBezTo>
                  <a:cubicBezTo>
                    <a:pt x="406" y="118"/>
                    <a:pt x="406" y="118"/>
                    <a:pt x="406" y="118"/>
                  </a:cubicBezTo>
                  <a:cubicBezTo>
                    <a:pt x="406" y="118"/>
                    <a:pt x="392" y="117"/>
                    <a:pt x="400" y="120"/>
                  </a:cubicBezTo>
                  <a:cubicBezTo>
                    <a:pt x="408" y="124"/>
                    <a:pt x="429" y="131"/>
                    <a:pt x="430" y="133"/>
                  </a:cubicBezTo>
                  <a:cubicBezTo>
                    <a:pt x="430" y="135"/>
                    <a:pt x="446" y="143"/>
                    <a:pt x="448" y="153"/>
                  </a:cubicBezTo>
                  <a:cubicBezTo>
                    <a:pt x="450" y="163"/>
                    <a:pt x="458" y="180"/>
                    <a:pt x="456" y="189"/>
                  </a:cubicBezTo>
                  <a:cubicBezTo>
                    <a:pt x="454" y="197"/>
                    <a:pt x="458" y="210"/>
                    <a:pt x="460" y="214"/>
                  </a:cubicBezTo>
                  <a:cubicBezTo>
                    <a:pt x="462" y="218"/>
                    <a:pt x="465" y="224"/>
                    <a:pt x="456" y="228"/>
                  </a:cubicBezTo>
                  <a:cubicBezTo>
                    <a:pt x="447" y="233"/>
                    <a:pt x="449" y="242"/>
                    <a:pt x="445" y="247"/>
                  </a:cubicBezTo>
                  <a:cubicBezTo>
                    <a:pt x="441" y="252"/>
                    <a:pt x="447" y="264"/>
                    <a:pt x="444" y="265"/>
                  </a:cubicBezTo>
                  <a:cubicBezTo>
                    <a:pt x="440" y="265"/>
                    <a:pt x="451" y="277"/>
                    <a:pt x="443" y="279"/>
                  </a:cubicBezTo>
                  <a:cubicBezTo>
                    <a:pt x="435" y="280"/>
                    <a:pt x="420" y="281"/>
                    <a:pt x="420" y="281"/>
                  </a:cubicBezTo>
                  <a:cubicBezTo>
                    <a:pt x="420" y="281"/>
                    <a:pt x="419" y="286"/>
                    <a:pt x="417" y="290"/>
                  </a:cubicBezTo>
                  <a:cubicBezTo>
                    <a:pt x="415" y="294"/>
                    <a:pt x="420" y="297"/>
                    <a:pt x="410" y="296"/>
                  </a:cubicBezTo>
                  <a:cubicBezTo>
                    <a:pt x="401" y="296"/>
                    <a:pt x="396" y="303"/>
                    <a:pt x="395" y="292"/>
                  </a:cubicBezTo>
                  <a:cubicBezTo>
                    <a:pt x="394" y="282"/>
                    <a:pt x="396" y="280"/>
                    <a:pt x="391" y="283"/>
                  </a:cubicBezTo>
                  <a:cubicBezTo>
                    <a:pt x="386" y="286"/>
                    <a:pt x="377" y="288"/>
                    <a:pt x="376" y="291"/>
                  </a:cubicBezTo>
                  <a:cubicBezTo>
                    <a:pt x="375" y="294"/>
                    <a:pt x="378" y="298"/>
                    <a:pt x="373" y="298"/>
                  </a:cubicBezTo>
                  <a:cubicBezTo>
                    <a:pt x="369" y="299"/>
                    <a:pt x="358" y="296"/>
                    <a:pt x="350" y="291"/>
                  </a:cubicBezTo>
                  <a:cubicBezTo>
                    <a:pt x="341" y="286"/>
                    <a:pt x="353" y="294"/>
                    <a:pt x="341" y="286"/>
                  </a:cubicBezTo>
                  <a:cubicBezTo>
                    <a:pt x="329" y="279"/>
                    <a:pt x="322" y="269"/>
                    <a:pt x="322" y="267"/>
                  </a:cubicBezTo>
                  <a:cubicBezTo>
                    <a:pt x="323" y="264"/>
                    <a:pt x="332" y="266"/>
                    <a:pt x="324" y="259"/>
                  </a:cubicBezTo>
                  <a:cubicBezTo>
                    <a:pt x="316" y="251"/>
                    <a:pt x="311" y="263"/>
                    <a:pt x="306" y="261"/>
                  </a:cubicBezTo>
                  <a:cubicBezTo>
                    <a:pt x="301" y="259"/>
                    <a:pt x="303" y="264"/>
                    <a:pt x="296" y="259"/>
                  </a:cubicBezTo>
                  <a:cubicBezTo>
                    <a:pt x="290" y="255"/>
                    <a:pt x="286" y="251"/>
                    <a:pt x="286" y="251"/>
                  </a:cubicBezTo>
                  <a:lnTo>
                    <a:pt x="269" y="2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7" name="Freeform 193"/>
            <p:cNvSpPr/>
            <p:nvPr/>
          </p:nvSpPr>
          <p:spPr bwMode="auto">
            <a:xfrm>
              <a:off x="9653588" y="4995863"/>
              <a:ext cx="165100" cy="103188"/>
            </a:xfrm>
            <a:custGeom>
              <a:avLst/>
              <a:gdLst>
                <a:gd name="T0" fmla="*/ 37 w 62"/>
                <a:gd name="T1" fmla="*/ 11 h 39"/>
                <a:gd name="T2" fmla="*/ 9 w 62"/>
                <a:gd name="T3" fmla="*/ 3 h 39"/>
                <a:gd name="T4" fmla="*/ 13 w 62"/>
                <a:gd name="T5" fmla="*/ 17 h 39"/>
                <a:gd name="T6" fmla="*/ 25 w 62"/>
                <a:gd name="T7" fmla="*/ 27 h 39"/>
                <a:gd name="T8" fmla="*/ 36 w 62"/>
                <a:gd name="T9" fmla="*/ 38 h 39"/>
                <a:gd name="T10" fmla="*/ 55 w 62"/>
                <a:gd name="T11" fmla="*/ 31 h 39"/>
                <a:gd name="T12" fmla="*/ 57 w 62"/>
                <a:gd name="T13" fmla="*/ 11 h 39"/>
                <a:gd name="T14" fmla="*/ 49 w 62"/>
                <a:gd name="T15" fmla="*/ 2 h 39"/>
                <a:gd name="T16" fmla="*/ 37 w 62"/>
                <a:gd name="T1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9">
                  <a:moveTo>
                    <a:pt x="37" y="11"/>
                  </a:moveTo>
                  <a:cubicBezTo>
                    <a:pt x="19" y="8"/>
                    <a:pt x="19" y="3"/>
                    <a:pt x="9" y="3"/>
                  </a:cubicBezTo>
                  <a:cubicBezTo>
                    <a:pt x="0" y="3"/>
                    <a:pt x="7" y="14"/>
                    <a:pt x="13" y="17"/>
                  </a:cubicBezTo>
                  <a:cubicBezTo>
                    <a:pt x="20" y="20"/>
                    <a:pt x="20" y="21"/>
                    <a:pt x="25" y="27"/>
                  </a:cubicBezTo>
                  <a:cubicBezTo>
                    <a:pt x="30" y="33"/>
                    <a:pt x="25" y="38"/>
                    <a:pt x="36" y="38"/>
                  </a:cubicBezTo>
                  <a:cubicBezTo>
                    <a:pt x="48" y="39"/>
                    <a:pt x="54" y="34"/>
                    <a:pt x="55" y="31"/>
                  </a:cubicBezTo>
                  <a:cubicBezTo>
                    <a:pt x="56" y="28"/>
                    <a:pt x="62" y="18"/>
                    <a:pt x="57" y="11"/>
                  </a:cubicBezTo>
                  <a:cubicBezTo>
                    <a:pt x="51" y="5"/>
                    <a:pt x="54" y="0"/>
                    <a:pt x="49" y="2"/>
                  </a:cubicBezTo>
                  <a:cubicBezTo>
                    <a:pt x="44" y="4"/>
                    <a:pt x="37" y="11"/>
                    <a:pt x="3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grpSp>
      <p:pic>
        <p:nvPicPr>
          <p:cNvPr id="93" name="图片 92" descr="泸县二中城西学校校徽（内部透明）"/>
          <p:cNvPicPr>
            <a:picLocks noChangeAspect="1"/>
          </p:cNvPicPr>
          <p:nvPr userDrawn="1"/>
        </p:nvPicPr>
        <p:blipFill>
          <a:blip r:embed="rId3"/>
          <a:stretch>
            <a:fillRect/>
          </a:stretch>
        </p:blipFill>
        <p:spPr>
          <a:xfrm>
            <a:off x="11205210" y="153670"/>
            <a:ext cx="725170" cy="7251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4"/>
          </a:xfrm>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a:xfrm>
            <a:off x="4038600" y="6356351"/>
            <a:ext cx="4114800" cy="365124"/>
          </a:xfrm>
        </p:spPr>
        <p:txBody>
          <a:bodyPr/>
          <a:lstStyle/>
          <a:p>
            <a:endParaRPr lang="en-US" dirty="0"/>
          </a:p>
        </p:txBody>
      </p:sp>
      <p:sp>
        <p:nvSpPr>
          <p:cNvPr id="4" name="Slide Number Placeholder 3"/>
          <p:cNvSpPr>
            <a:spLocks noGrp="1"/>
          </p:cNvSpPr>
          <p:nvPr>
            <p:ph type="sldNum" sz="quarter" idx="12"/>
          </p:nvPr>
        </p:nvSpPr>
        <p:spPr>
          <a:xfrm>
            <a:off x="8610600" y="6356351"/>
            <a:ext cx="2743200" cy="365124"/>
          </a:xfr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tags" Target="../tags/tag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5.wdp"/><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5.wdp"/><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12.pn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5.wdp"/><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cstate="print"/>
          <a:stretch>
            <a:fillRect/>
          </a:stretch>
        </p:blipFill>
        <p:spPr>
          <a:xfrm>
            <a:off x="-1057" y="859"/>
            <a:ext cx="12193057" cy="6858594"/>
          </a:xfrm>
          <a:prstGeom prst="rect">
            <a:avLst/>
          </a:prstGeom>
        </p:spPr>
      </p:pic>
      <p:grpSp>
        <p:nvGrpSpPr>
          <p:cNvPr id="32" name="组合 31"/>
          <p:cNvGrpSpPr/>
          <p:nvPr/>
        </p:nvGrpSpPr>
        <p:grpSpPr>
          <a:xfrm>
            <a:off x="2882113" y="2022462"/>
            <a:ext cx="6427773" cy="2813076"/>
            <a:chOff x="-177801" y="684213"/>
            <a:chExt cx="10882314" cy="4872038"/>
          </a:xfrm>
          <a:solidFill>
            <a:schemeClr val="tx1">
              <a:alpha val="5000"/>
            </a:schemeClr>
          </a:solidFill>
        </p:grpSpPr>
        <p:sp>
          <p:nvSpPr>
            <p:cNvPr id="33" name="Freeform 110"/>
            <p:cNvSpPr/>
            <p:nvPr/>
          </p:nvSpPr>
          <p:spPr bwMode="auto">
            <a:xfrm>
              <a:off x="-60325" y="1279526"/>
              <a:ext cx="3186113" cy="4276725"/>
            </a:xfrm>
            <a:custGeom>
              <a:avLst/>
              <a:gdLst>
                <a:gd name="T0" fmla="*/ 738 w 1193"/>
                <a:gd name="T1" fmla="*/ 1528 h 1601"/>
                <a:gd name="T2" fmla="*/ 773 w 1193"/>
                <a:gd name="T3" fmla="*/ 1460 h 1601"/>
                <a:gd name="T4" fmla="*/ 834 w 1193"/>
                <a:gd name="T5" fmla="*/ 1404 h 1601"/>
                <a:gd name="T6" fmla="*/ 1005 w 1193"/>
                <a:gd name="T7" fmla="*/ 1267 h 1601"/>
                <a:gd name="T8" fmla="*/ 1137 w 1193"/>
                <a:gd name="T9" fmla="*/ 1107 h 1601"/>
                <a:gd name="T10" fmla="*/ 1164 w 1193"/>
                <a:gd name="T11" fmla="*/ 1026 h 1601"/>
                <a:gd name="T12" fmla="*/ 1041 w 1193"/>
                <a:gd name="T13" fmla="*/ 983 h 1601"/>
                <a:gd name="T14" fmla="*/ 959 w 1193"/>
                <a:gd name="T15" fmla="*/ 919 h 1601"/>
                <a:gd name="T16" fmla="*/ 878 w 1193"/>
                <a:gd name="T17" fmla="*/ 882 h 1601"/>
                <a:gd name="T18" fmla="*/ 810 w 1193"/>
                <a:gd name="T19" fmla="*/ 866 h 1601"/>
                <a:gd name="T20" fmla="*/ 704 w 1193"/>
                <a:gd name="T21" fmla="*/ 886 h 1601"/>
                <a:gd name="T22" fmla="*/ 675 w 1193"/>
                <a:gd name="T23" fmla="*/ 790 h 1601"/>
                <a:gd name="T24" fmla="*/ 580 w 1193"/>
                <a:gd name="T25" fmla="*/ 742 h 1601"/>
                <a:gd name="T26" fmla="*/ 729 w 1193"/>
                <a:gd name="T27" fmla="*/ 692 h 1601"/>
                <a:gd name="T28" fmla="*/ 818 w 1193"/>
                <a:gd name="T29" fmla="*/ 623 h 1601"/>
                <a:gd name="T30" fmla="*/ 882 w 1193"/>
                <a:gd name="T31" fmla="*/ 554 h 1601"/>
                <a:gd name="T32" fmla="*/ 970 w 1193"/>
                <a:gd name="T33" fmla="*/ 513 h 1601"/>
                <a:gd name="T34" fmla="*/ 956 w 1193"/>
                <a:gd name="T35" fmla="*/ 481 h 1601"/>
                <a:gd name="T36" fmla="*/ 961 w 1193"/>
                <a:gd name="T37" fmla="*/ 439 h 1601"/>
                <a:gd name="T38" fmla="*/ 1026 w 1193"/>
                <a:gd name="T39" fmla="*/ 434 h 1601"/>
                <a:gd name="T40" fmla="*/ 1052 w 1193"/>
                <a:gd name="T41" fmla="*/ 442 h 1601"/>
                <a:gd name="T42" fmla="*/ 1018 w 1193"/>
                <a:gd name="T43" fmla="*/ 356 h 1601"/>
                <a:gd name="T44" fmla="*/ 971 w 1193"/>
                <a:gd name="T45" fmla="*/ 284 h 1601"/>
                <a:gd name="T46" fmla="*/ 924 w 1193"/>
                <a:gd name="T47" fmla="*/ 246 h 1601"/>
                <a:gd name="T48" fmla="*/ 856 w 1193"/>
                <a:gd name="T49" fmla="*/ 261 h 1601"/>
                <a:gd name="T50" fmla="*/ 829 w 1193"/>
                <a:gd name="T51" fmla="*/ 396 h 1601"/>
                <a:gd name="T52" fmla="*/ 804 w 1193"/>
                <a:gd name="T53" fmla="*/ 378 h 1601"/>
                <a:gd name="T54" fmla="*/ 714 w 1193"/>
                <a:gd name="T55" fmla="*/ 292 h 1601"/>
                <a:gd name="T56" fmla="*/ 787 w 1193"/>
                <a:gd name="T57" fmla="*/ 183 h 1601"/>
                <a:gd name="T58" fmla="*/ 822 w 1193"/>
                <a:gd name="T59" fmla="*/ 141 h 1601"/>
                <a:gd name="T60" fmla="*/ 852 w 1193"/>
                <a:gd name="T61" fmla="*/ 84 h 1601"/>
                <a:gd name="T62" fmla="*/ 793 w 1193"/>
                <a:gd name="T63" fmla="*/ 92 h 1601"/>
                <a:gd name="T64" fmla="*/ 763 w 1193"/>
                <a:gd name="T65" fmla="*/ 30 h 1601"/>
                <a:gd name="T66" fmla="*/ 745 w 1193"/>
                <a:gd name="T67" fmla="*/ 43 h 1601"/>
                <a:gd name="T68" fmla="*/ 721 w 1193"/>
                <a:gd name="T69" fmla="*/ 104 h 1601"/>
                <a:gd name="T70" fmla="*/ 659 w 1193"/>
                <a:gd name="T71" fmla="*/ 113 h 1601"/>
                <a:gd name="T72" fmla="*/ 532 w 1193"/>
                <a:gd name="T73" fmla="*/ 95 h 1601"/>
                <a:gd name="T74" fmla="*/ 469 w 1193"/>
                <a:gd name="T75" fmla="*/ 80 h 1601"/>
                <a:gd name="T76" fmla="*/ 423 w 1193"/>
                <a:gd name="T77" fmla="*/ 77 h 1601"/>
                <a:gd name="T78" fmla="*/ 108 w 1193"/>
                <a:gd name="T79" fmla="*/ 100 h 1601"/>
                <a:gd name="T80" fmla="*/ 98 w 1193"/>
                <a:gd name="T81" fmla="*/ 142 h 1601"/>
                <a:gd name="T82" fmla="*/ 107 w 1193"/>
                <a:gd name="T83" fmla="*/ 178 h 1601"/>
                <a:gd name="T84" fmla="*/ 59 w 1193"/>
                <a:gd name="T85" fmla="*/ 280 h 1601"/>
                <a:gd name="T86" fmla="*/ 48 w 1193"/>
                <a:gd name="T87" fmla="*/ 347 h 1601"/>
                <a:gd name="T88" fmla="*/ 155 w 1193"/>
                <a:gd name="T89" fmla="*/ 276 h 1601"/>
                <a:gd name="T90" fmla="*/ 191 w 1193"/>
                <a:gd name="T91" fmla="*/ 275 h 1601"/>
                <a:gd name="T92" fmla="*/ 313 w 1193"/>
                <a:gd name="T93" fmla="*/ 303 h 1601"/>
                <a:gd name="T94" fmla="*/ 355 w 1193"/>
                <a:gd name="T95" fmla="*/ 419 h 1601"/>
                <a:gd name="T96" fmla="*/ 349 w 1193"/>
                <a:gd name="T97" fmla="*/ 560 h 1601"/>
                <a:gd name="T98" fmla="*/ 415 w 1193"/>
                <a:gd name="T99" fmla="*/ 708 h 1601"/>
                <a:gd name="T100" fmla="*/ 451 w 1193"/>
                <a:gd name="T101" fmla="*/ 746 h 1601"/>
                <a:gd name="T102" fmla="*/ 488 w 1193"/>
                <a:gd name="T103" fmla="*/ 781 h 1601"/>
                <a:gd name="T104" fmla="*/ 634 w 1193"/>
                <a:gd name="T105" fmla="*/ 865 h 1601"/>
                <a:gd name="T106" fmla="*/ 714 w 1193"/>
                <a:gd name="T107" fmla="*/ 910 h 1601"/>
                <a:gd name="T108" fmla="*/ 724 w 1193"/>
                <a:gd name="T109" fmla="*/ 968 h 1601"/>
                <a:gd name="T110" fmla="*/ 693 w 1193"/>
                <a:gd name="T111" fmla="*/ 1048 h 1601"/>
                <a:gd name="T112" fmla="*/ 766 w 1193"/>
                <a:gd name="T113" fmla="*/ 1225 h 1601"/>
                <a:gd name="T114" fmla="*/ 689 w 1193"/>
                <a:gd name="T115" fmla="*/ 1436 h 1601"/>
                <a:gd name="T116" fmla="*/ 672 w 1193"/>
                <a:gd name="T117" fmla="*/ 1479 h 1601"/>
                <a:gd name="T118" fmla="*/ 678 w 1193"/>
                <a:gd name="T119" fmla="*/ 1566 h 1601"/>
                <a:gd name="T120" fmla="*/ 790 w 1193"/>
                <a:gd name="T121" fmla="*/ 159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93" h="1601">
                  <a:moveTo>
                    <a:pt x="792" y="1592"/>
                  </a:moveTo>
                  <a:cubicBezTo>
                    <a:pt x="792" y="1592"/>
                    <a:pt x="800" y="1596"/>
                    <a:pt x="800" y="1592"/>
                  </a:cubicBezTo>
                  <a:cubicBezTo>
                    <a:pt x="801" y="1588"/>
                    <a:pt x="800" y="1583"/>
                    <a:pt x="796" y="1582"/>
                  </a:cubicBezTo>
                  <a:cubicBezTo>
                    <a:pt x="792" y="1581"/>
                    <a:pt x="783" y="1579"/>
                    <a:pt x="772" y="1572"/>
                  </a:cubicBezTo>
                  <a:cubicBezTo>
                    <a:pt x="761" y="1564"/>
                    <a:pt x="741" y="1563"/>
                    <a:pt x="744" y="1555"/>
                  </a:cubicBezTo>
                  <a:cubicBezTo>
                    <a:pt x="746" y="1548"/>
                    <a:pt x="736" y="1539"/>
                    <a:pt x="738" y="1528"/>
                  </a:cubicBezTo>
                  <a:cubicBezTo>
                    <a:pt x="740" y="1517"/>
                    <a:pt x="739" y="1516"/>
                    <a:pt x="748" y="1515"/>
                  </a:cubicBezTo>
                  <a:cubicBezTo>
                    <a:pt x="756" y="1514"/>
                    <a:pt x="758" y="1504"/>
                    <a:pt x="762" y="1502"/>
                  </a:cubicBezTo>
                  <a:cubicBezTo>
                    <a:pt x="766" y="1499"/>
                    <a:pt x="784" y="1490"/>
                    <a:pt x="784" y="1487"/>
                  </a:cubicBezTo>
                  <a:cubicBezTo>
                    <a:pt x="784" y="1485"/>
                    <a:pt x="784" y="1480"/>
                    <a:pt x="780" y="1479"/>
                  </a:cubicBezTo>
                  <a:cubicBezTo>
                    <a:pt x="776" y="1479"/>
                    <a:pt x="768" y="1477"/>
                    <a:pt x="767" y="1474"/>
                  </a:cubicBezTo>
                  <a:cubicBezTo>
                    <a:pt x="766" y="1472"/>
                    <a:pt x="771" y="1462"/>
                    <a:pt x="773" y="1460"/>
                  </a:cubicBezTo>
                  <a:cubicBezTo>
                    <a:pt x="776" y="1458"/>
                    <a:pt x="793" y="1458"/>
                    <a:pt x="793" y="1458"/>
                  </a:cubicBezTo>
                  <a:cubicBezTo>
                    <a:pt x="793" y="1458"/>
                    <a:pt x="793" y="1439"/>
                    <a:pt x="796" y="1438"/>
                  </a:cubicBezTo>
                  <a:cubicBezTo>
                    <a:pt x="798" y="1437"/>
                    <a:pt x="810" y="1429"/>
                    <a:pt x="813" y="1428"/>
                  </a:cubicBezTo>
                  <a:cubicBezTo>
                    <a:pt x="816" y="1428"/>
                    <a:pt x="817" y="1420"/>
                    <a:pt x="811" y="1419"/>
                  </a:cubicBezTo>
                  <a:cubicBezTo>
                    <a:pt x="806" y="1418"/>
                    <a:pt x="797" y="1412"/>
                    <a:pt x="801" y="1408"/>
                  </a:cubicBezTo>
                  <a:cubicBezTo>
                    <a:pt x="806" y="1403"/>
                    <a:pt x="831" y="1407"/>
                    <a:pt x="834" y="1404"/>
                  </a:cubicBezTo>
                  <a:cubicBezTo>
                    <a:pt x="836" y="1401"/>
                    <a:pt x="841" y="1386"/>
                    <a:pt x="854" y="1383"/>
                  </a:cubicBezTo>
                  <a:cubicBezTo>
                    <a:pt x="867" y="1380"/>
                    <a:pt x="924" y="1354"/>
                    <a:pt x="905" y="1339"/>
                  </a:cubicBezTo>
                  <a:cubicBezTo>
                    <a:pt x="886" y="1323"/>
                    <a:pt x="905" y="1329"/>
                    <a:pt x="905" y="1329"/>
                  </a:cubicBezTo>
                  <a:cubicBezTo>
                    <a:pt x="905" y="1329"/>
                    <a:pt x="924" y="1340"/>
                    <a:pt x="935" y="1333"/>
                  </a:cubicBezTo>
                  <a:cubicBezTo>
                    <a:pt x="945" y="1327"/>
                    <a:pt x="989" y="1287"/>
                    <a:pt x="991" y="1278"/>
                  </a:cubicBezTo>
                  <a:cubicBezTo>
                    <a:pt x="993" y="1269"/>
                    <a:pt x="999" y="1268"/>
                    <a:pt x="1005" y="1267"/>
                  </a:cubicBezTo>
                  <a:cubicBezTo>
                    <a:pt x="1010" y="1267"/>
                    <a:pt x="1018" y="1264"/>
                    <a:pt x="1018" y="1258"/>
                  </a:cubicBezTo>
                  <a:cubicBezTo>
                    <a:pt x="1017" y="1252"/>
                    <a:pt x="1013" y="1238"/>
                    <a:pt x="1019" y="1233"/>
                  </a:cubicBezTo>
                  <a:cubicBezTo>
                    <a:pt x="1025" y="1229"/>
                    <a:pt x="1061" y="1206"/>
                    <a:pt x="1076" y="1206"/>
                  </a:cubicBezTo>
                  <a:cubicBezTo>
                    <a:pt x="1091" y="1206"/>
                    <a:pt x="1101" y="1204"/>
                    <a:pt x="1116" y="1178"/>
                  </a:cubicBezTo>
                  <a:cubicBezTo>
                    <a:pt x="1131" y="1152"/>
                    <a:pt x="1125" y="1153"/>
                    <a:pt x="1131" y="1151"/>
                  </a:cubicBezTo>
                  <a:cubicBezTo>
                    <a:pt x="1136" y="1148"/>
                    <a:pt x="1137" y="1107"/>
                    <a:pt x="1137" y="1107"/>
                  </a:cubicBezTo>
                  <a:cubicBezTo>
                    <a:pt x="1137" y="1107"/>
                    <a:pt x="1143" y="1103"/>
                    <a:pt x="1147" y="1103"/>
                  </a:cubicBezTo>
                  <a:cubicBezTo>
                    <a:pt x="1151" y="1103"/>
                    <a:pt x="1162" y="1087"/>
                    <a:pt x="1162" y="1087"/>
                  </a:cubicBezTo>
                  <a:cubicBezTo>
                    <a:pt x="1175" y="1079"/>
                    <a:pt x="1175" y="1079"/>
                    <a:pt x="1175" y="1079"/>
                  </a:cubicBezTo>
                  <a:cubicBezTo>
                    <a:pt x="1175" y="1079"/>
                    <a:pt x="1179" y="1071"/>
                    <a:pt x="1183" y="1069"/>
                  </a:cubicBezTo>
                  <a:cubicBezTo>
                    <a:pt x="1187" y="1066"/>
                    <a:pt x="1193" y="1037"/>
                    <a:pt x="1187" y="1032"/>
                  </a:cubicBezTo>
                  <a:cubicBezTo>
                    <a:pt x="1182" y="1028"/>
                    <a:pt x="1170" y="1030"/>
                    <a:pt x="1164" y="1026"/>
                  </a:cubicBezTo>
                  <a:cubicBezTo>
                    <a:pt x="1158" y="1021"/>
                    <a:pt x="1133" y="1007"/>
                    <a:pt x="1128" y="1007"/>
                  </a:cubicBezTo>
                  <a:cubicBezTo>
                    <a:pt x="1122" y="1008"/>
                    <a:pt x="1101" y="1009"/>
                    <a:pt x="1094" y="1005"/>
                  </a:cubicBezTo>
                  <a:cubicBezTo>
                    <a:pt x="1087" y="1002"/>
                    <a:pt x="1095" y="993"/>
                    <a:pt x="1086" y="993"/>
                  </a:cubicBezTo>
                  <a:cubicBezTo>
                    <a:pt x="1078" y="992"/>
                    <a:pt x="1061" y="988"/>
                    <a:pt x="1056" y="987"/>
                  </a:cubicBezTo>
                  <a:cubicBezTo>
                    <a:pt x="1050" y="986"/>
                    <a:pt x="1041" y="993"/>
                    <a:pt x="1040" y="994"/>
                  </a:cubicBezTo>
                  <a:cubicBezTo>
                    <a:pt x="1038" y="995"/>
                    <a:pt x="1053" y="987"/>
                    <a:pt x="1041" y="983"/>
                  </a:cubicBezTo>
                  <a:cubicBezTo>
                    <a:pt x="1029" y="979"/>
                    <a:pt x="1032" y="974"/>
                    <a:pt x="1034" y="973"/>
                  </a:cubicBezTo>
                  <a:cubicBezTo>
                    <a:pt x="1036" y="972"/>
                    <a:pt x="1044" y="964"/>
                    <a:pt x="1036" y="959"/>
                  </a:cubicBezTo>
                  <a:cubicBezTo>
                    <a:pt x="1028" y="955"/>
                    <a:pt x="1020" y="950"/>
                    <a:pt x="1022" y="945"/>
                  </a:cubicBezTo>
                  <a:cubicBezTo>
                    <a:pt x="1023" y="940"/>
                    <a:pt x="1008" y="929"/>
                    <a:pt x="1005" y="929"/>
                  </a:cubicBezTo>
                  <a:cubicBezTo>
                    <a:pt x="1002" y="928"/>
                    <a:pt x="993" y="925"/>
                    <a:pt x="984" y="926"/>
                  </a:cubicBezTo>
                  <a:cubicBezTo>
                    <a:pt x="974" y="926"/>
                    <a:pt x="959" y="923"/>
                    <a:pt x="959" y="919"/>
                  </a:cubicBezTo>
                  <a:cubicBezTo>
                    <a:pt x="960" y="915"/>
                    <a:pt x="951" y="906"/>
                    <a:pt x="947" y="905"/>
                  </a:cubicBezTo>
                  <a:cubicBezTo>
                    <a:pt x="942" y="903"/>
                    <a:pt x="938" y="903"/>
                    <a:pt x="933" y="897"/>
                  </a:cubicBezTo>
                  <a:cubicBezTo>
                    <a:pt x="929" y="891"/>
                    <a:pt x="929" y="888"/>
                    <a:pt x="923" y="887"/>
                  </a:cubicBezTo>
                  <a:cubicBezTo>
                    <a:pt x="916" y="887"/>
                    <a:pt x="913" y="885"/>
                    <a:pt x="912" y="881"/>
                  </a:cubicBezTo>
                  <a:cubicBezTo>
                    <a:pt x="912" y="876"/>
                    <a:pt x="905" y="873"/>
                    <a:pt x="896" y="879"/>
                  </a:cubicBezTo>
                  <a:cubicBezTo>
                    <a:pt x="888" y="884"/>
                    <a:pt x="881" y="886"/>
                    <a:pt x="878" y="882"/>
                  </a:cubicBezTo>
                  <a:cubicBezTo>
                    <a:pt x="874" y="879"/>
                    <a:pt x="874" y="878"/>
                    <a:pt x="862" y="878"/>
                  </a:cubicBezTo>
                  <a:cubicBezTo>
                    <a:pt x="850" y="878"/>
                    <a:pt x="844" y="878"/>
                    <a:pt x="847" y="871"/>
                  </a:cubicBezTo>
                  <a:cubicBezTo>
                    <a:pt x="851" y="864"/>
                    <a:pt x="840" y="861"/>
                    <a:pt x="832" y="866"/>
                  </a:cubicBezTo>
                  <a:cubicBezTo>
                    <a:pt x="825" y="872"/>
                    <a:pt x="822" y="877"/>
                    <a:pt x="818" y="876"/>
                  </a:cubicBezTo>
                  <a:cubicBezTo>
                    <a:pt x="813" y="876"/>
                    <a:pt x="829" y="871"/>
                    <a:pt x="825" y="865"/>
                  </a:cubicBezTo>
                  <a:cubicBezTo>
                    <a:pt x="822" y="859"/>
                    <a:pt x="822" y="860"/>
                    <a:pt x="810" y="866"/>
                  </a:cubicBezTo>
                  <a:cubicBezTo>
                    <a:pt x="798" y="872"/>
                    <a:pt x="793" y="875"/>
                    <a:pt x="783" y="875"/>
                  </a:cubicBezTo>
                  <a:cubicBezTo>
                    <a:pt x="773" y="875"/>
                    <a:pt x="777" y="879"/>
                    <a:pt x="771" y="887"/>
                  </a:cubicBezTo>
                  <a:cubicBezTo>
                    <a:pt x="766" y="895"/>
                    <a:pt x="759" y="910"/>
                    <a:pt x="754" y="905"/>
                  </a:cubicBezTo>
                  <a:cubicBezTo>
                    <a:pt x="748" y="900"/>
                    <a:pt x="744" y="886"/>
                    <a:pt x="735" y="889"/>
                  </a:cubicBezTo>
                  <a:cubicBezTo>
                    <a:pt x="727" y="893"/>
                    <a:pt x="725" y="902"/>
                    <a:pt x="719" y="898"/>
                  </a:cubicBezTo>
                  <a:cubicBezTo>
                    <a:pt x="713" y="893"/>
                    <a:pt x="705" y="890"/>
                    <a:pt x="704" y="886"/>
                  </a:cubicBezTo>
                  <a:cubicBezTo>
                    <a:pt x="704" y="882"/>
                    <a:pt x="700" y="879"/>
                    <a:pt x="700" y="879"/>
                  </a:cubicBezTo>
                  <a:cubicBezTo>
                    <a:pt x="700" y="879"/>
                    <a:pt x="695" y="878"/>
                    <a:pt x="701" y="857"/>
                  </a:cubicBezTo>
                  <a:cubicBezTo>
                    <a:pt x="707" y="835"/>
                    <a:pt x="709" y="829"/>
                    <a:pt x="686" y="829"/>
                  </a:cubicBezTo>
                  <a:cubicBezTo>
                    <a:pt x="664" y="830"/>
                    <a:pt x="654" y="834"/>
                    <a:pt x="656" y="827"/>
                  </a:cubicBezTo>
                  <a:cubicBezTo>
                    <a:pt x="657" y="820"/>
                    <a:pt x="663" y="822"/>
                    <a:pt x="664" y="814"/>
                  </a:cubicBezTo>
                  <a:cubicBezTo>
                    <a:pt x="665" y="807"/>
                    <a:pt x="672" y="794"/>
                    <a:pt x="675" y="790"/>
                  </a:cubicBezTo>
                  <a:cubicBezTo>
                    <a:pt x="678" y="785"/>
                    <a:pt x="686" y="774"/>
                    <a:pt x="679" y="774"/>
                  </a:cubicBezTo>
                  <a:cubicBezTo>
                    <a:pt x="673" y="775"/>
                    <a:pt x="654" y="771"/>
                    <a:pt x="646" y="778"/>
                  </a:cubicBezTo>
                  <a:cubicBezTo>
                    <a:pt x="638" y="786"/>
                    <a:pt x="629" y="802"/>
                    <a:pt x="623" y="803"/>
                  </a:cubicBezTo>
                  <a:cubicBezTo>
                    <a:pt x="616" y="805"/>
                    <a:pt x="594" y="809"/>
                    <a:pt x="590" y="803"/>
                  </a:cubicBezTo>
                  <a:cubicBezTo>
                    <a:pt x="587" y="797"/>
                    <a:pt x="572" y="796"/>
                    <a:pt x="573" y="776"/>
                  </a:cubicBezTo>
                  <a:cubicBezTo>
                    <a:pt x="574" y="757"/>
                    <a:pt x="573" y="747"/>
                    <a:pt x="580" y="742"/>
                  </a:cubicBezTo>
                  <a:cubicBezTo>
                    <a:pt x="586" y="737"/>
                    <a:pt x="585" y="738"/>
                    <a:pt x="586" y="729"/>
                  </a:cubicBezTo>
                  <a:cubicBezTo>
                    <a:pt x="587" y="719"/>
                    <a:pt x="594" y="706"/>
                    <a:pt x="604" y="703"/>
                  </a:cubicBezTo>
                  <a:cubicBezTo>
                    <a:pt x="613" y="701"/>
                    <a:pt x="623" y="689"/>
                    <a:pt x="629" y="689"/>
                  </a:cubicBezTo>
                  <a:cubicBezTo>
                    <a:pt x="635" y="688"/>
                    <a:pt x="659" y="704"/>
                    <a:pt x="664" y="699"/>
                  </a:cubicBezTo>
                  <a:cubicBezTo>
                    <a:pt x="669" y="695"/>
                    <a:pt x="671" y="684"/>
                    <a:pt x="685" y="686"/>
                  </a:cubicBezTo>
                  <a:cubicBezTo>
                    <a:pt x="699" y="689"/>
                    <a:pt x="724" y="685"/>
                    <a:pt x="729" y="692"/>
                  </a:cubicBezTo>
                  <a:cubicBezTo>
                    <a:pt x="734" y="699"/>
                    <a:pt x="744" y="718"/>
                    <a:pt x="743" y="726"/>
                  </a:cubicBezTo>
                  <a:cubicBezTo>
                    <a:pt x="741" y="735"/>
                    <a:pt x="744" y="741"/>
                    <a:pt x="750" y="739"/>
                  </a:cubicBezTo>
                  <a:cubicBezTo>
                    <a:pt x="755" y="737"/>
                    <a:pt x="759" y="727"/>
                    <a:pt x="758" y="722"/>
                  </a:cubicBezTo>
                  <a:cubicBezTo>
                    <a:pt x="757" y="717"/>
                    <a:pt x="757" y="697"/>
                    <a:pt x="757" y="689"/>
                  </a:cubicBezTo>
                  <a:cubicBezTo>
                    <a:pt x="756" y="680"/>
                    <a:pt x="748" y="674"/>
                    <a:pt x="761" y="666"/>
                  </a:cubicBezTo>
                  <a:cubicBezTo>
                    <a:pt x="775" y="658"/>
                    <a:pt x="818" y="633"/>
                    <a:pt x="818" y="623"/>
                  </a:cubicBezTo>
                  <a:cubicBezTo>
                    <a:pt x="818" y="613"/>
                    <a:pt x="814" y="603"/>
                    <a:pt x="817" y="600"/>
                  </a:cubicBezTo>
                  <a:cubicBezTo>
                    <a:pt x="820" y="596"/>
                    <a:pt x="820" y="607"/>
                    <a:pt x="825" y="604"/>
                  </a:cubicBezTo>
                  <a:cubicBezTo>
                    <a:pt x="831" y="601"/>
                    <a:pt x="837" y="582"/>
                    <a:pt x="842" y="579"/>
                  </a:cubicBezTo>
                  <a:cubicBezTo>
                    <a:pt x="847" y="576"/>
                    <a:pt x="851" y="567"/>
                    <a:pt x="853" y="563"/>
                  </a:cubicBezTo>
                  <a:cubicBezTo>
                    <a:pt x="855" y="558"/>
                    <a:pt x="863" y="556"/>
                    <a:pt x="867" y="558"/>
                  </a:cubicBezTo>
                  <a:cubicBezTo>
                    <a:pt x="872" y="560"/>
                    <a:pt x="880" y="558"/>
                    <a:pt x="882" y="554"/>
                  </a:cubicBezTo>
                  <a:cubicBezTo>
                    <a:pt x="884" y="550"/>
                    <a:pt x="881" y="542"/>
                    <a:pt x="882" y="538"/>
                  </a:cubicBezTo>
                  <a:cubicBezTo>
                    <a:pt x="883" y="535"/>
                    <a:pt x="898" y="527"/>
                    <a:pt x="904" y="521"/>
                  </a:cubicBezTo>
                  <a:cubicBezTo>
                    <a:pt x="911" y="515"/>
                    <a:pt x="918" y="514"/>
                    <a:pt x="921" y="515"/>
                  </a:cubicBezTo>
                  <a:cubicBezTo>
                    <a:pt x="924" y="517"/>
                    <a:pt x="931" y="506"/>
                    <a:pt x="930" y="514"/>
                  </a:cubicBezTo>
                  <a:cubicBezTo>
                    <a:pt x="929" y="522"/>
                    <a:pt x="931" y="535"/>
                    <a:pt x="937" y="528"/>
                  </a:cubicBezTo>
                  <a:cubicBezTo>
                    <a:pt x="944" y="520"/>
                    <a:pt x="966" y="513"/>
                    <a:pt x="970" y="513"/>
                  </a:cubicBezTo>
                  <a:cubicBezTo>
                    <a:pt x="973" y="513"/>
                    <a:pt x="979" y="507"/>
                    <a:pt x="981" y="504"/>
                  </a:cubicBezTo>
                  <a:cubicBezTo>
                    <a:pt x="983" y="500"/>
                    <a:pt x="991" y="501"/>
                    <a:pt x="995" y="500"/>
                  </a:cubicBezTo>
                  <a:cubicBezTo>
                    <a:pt x="1000" y="499"/>
                    <a:pt x="1000" y="495"/>
                    <a:pt x="995" y="489"/>
                  </a:cubicBezTo>
                  <a:cubicBezTo>
                    <a:pt x="990" y="484"/>
                    <a:pt x="1001" y="470"/>
                    <a:pt x="992" y="475"/>
                  </a:cubicBezTo>
                  <a:cubicBezTo>
                    <a:pt x="982" y="481"/>
                    <a:pt x="984" y="489"/>
                    <a:pt x="975" y="488"/>
                  </a:cubicBezTo>
                  <a:cubicBezTo>
                    <a:pt x="966" y="486"/>
                    <a:pt x="956" y="483"/>
                    <a:pt x="956" y="481"/>
                  </a:cubicBezTo>
                  <a:cubicBezTo>
                    <a:pt x="957" y="479"/>
                    <a:pt x="956" y="469"/>
                    <a:pt x="952" y="474"/>
                  </a:cubicBezTo>
                  <a:cubicBezTo>
                    <a:pt x="948" y="479"/>
                    <a:pt x="947" y="470"/>
                    <a:pt x="954" y="466"/>
                  </a:cubicBezTo>
                  <a:cubicBezTo>
                    <a:pt x="961" y="461"/>
                    <a:pt x="961" y="455"/>
                    <a:pt x="956" y="451"/>
                  </a:cubicBezTo>
                  <a:cubicBezTo>
                    <a:pt x="951" y="447"/>
                    <a:pt x="944" y="446"/>
                    <a:pt x="939" y="446"/>
                  </a:cubicBezTo>
                  <a:cubicBezTo>
                    <a:pt x="934" y="447"/>
                    <a:pt x="929" y="436"/>
                    <a:pt x="943" y="437"/>
                  </a:cubicBezTo>
                  <a:cubicBezTo>
                    <a:pt x="956" y="438"/>
                    <a:pt x="960" y="437"/>
                    <a:pt x="961" y="439"/>
                  </a:cubicBezTo>
                  <a:cubicBezTo>
                    <a:pt x="962" y="441"/>
                    <a:pt x="971" y="459"/>
                    <a:pt x="976" y="455"/>
                  </a:cubicBezTo>
                  <a:cubicBezTo>
                    <a:pt x="980" y="450"/>
                    <a:pt x="991" y="449"/>
                    <a:pt x="984" y="445"/>
                  </a:cubicBezTo>
                  <a:cubicBezTo>
                    <a:pt x="978" y="441"/>
                    <a:pt x="970" y="438"/>
                    <a:pt x="973" y="436"/>
                  </a:cubicBezTo>
                  <a:cubicBezTo>
                    <a:pt x="976" y="434"/>
                    <a:pt x="994" y="439"/>
                    <a:pt x="999" y="437"/>
                  </a:cubicBezTo>
                  <a:cubicBezTo>
                    <a:pt x="1003" y="434"/>
                    <a:pt x="1022" y="416"/>
                    <a:pt x="1025" y="417"/>
                  </a:cubicBezTo>
                  <a:cubicBezTo>
                    <a:pt x="1028" y="418"/>
                    <a:pt x="1029" y="429"/>
                    <a:pt x="1026" y="434"/>
                  </a:cubicBezTo>
                  <a:cubicBezTo>
                    <a:pt x="1023" y="440"/>
                    <a:pt x="1000" y="457"/>
                    <a:pt x="1002" y="461"/>
                  </a:cubicBezTo>
                  <a:cubicBezTo>
                    <a:pt x="1005" y="465"/>
                    <a:pt x="1006" y="473"/>
                    <a:pt x="1006" y="473"/>
                  </a:cubicBezTo>
                  <a:cubicBezTo>
                    <a:pt x="1006" y="473"/>
                    <a:pt x="1024" y="462"/>
                    <a:pt x="1037" y="473"/>
                  </a:cubicBezTo>
                  <a:cubicBezTo>
                    <a:pt x="1050" y="485"/>
                    <a:pt x="1061" y="490"/>
                    <a:pt x="1063" y="484"/>
                  </a:cubicBezTo>
                  <a:cubicBezTo>
                    <a:pt x="1066" y="477"/>
                    <a:pt x="1072" y="473"/>
                    <a:pt x="1068" y="462"/>
                  </a:cubicBezTo>
                  <a:cubicBezTo>
                    <a:pt x="1063" y="450"/>
                    <a:pt x="1058" y="444"/>
                    <a:pt x="1052" y="442"/>
                  </a:cubicBezTo>
                  <a:cubicBezTo>
                    <a:pt x="1046" y="440"/>
                    <a:pt x="1036" y="437"/>
                    <a:pt x="1038" y="431"/>
                  </a:cubicBezTo>
                  <a:cubicBezTo>
                    <a:pt x="1040" y="425"/>
                    <a:pt x="1041" y="427"/>
                    <a:pt x="1046" y="416"/>
                  </a:cubicBezTo>
                  <a:cubicBezTo>
                    <a:pt x="1050" y="405"/>
                    <a:pt x="1052" y="377"/>
                    <a:pt x="1047" y="377"/>
                  </a:cubicBezTo>
                  <a:cubicBezTo>
                    <a:pt x="1043" y="377"/>
                    <a:pt x="1037" y="380"/>
                    <a:pt x="1037" y="375"/>
                  </a:cubicBezTo>
                  <a:cubicBezTo>
                    <a:pt x="1037" y="370"/>
                    <a:pt x="1041" y="365"/>
                    <a:pt x="1033" y="364"/>
                  </a:cubicBezTo>
                  <a:cubicBezTo>
                    <a:pt x="1025" y="362"/>
                    <a:pt x="1021" y="359"/>
                    <a:pt x="1018" y="356"/>
                  </a:cubicBezTo>
                  <a:cubicBezTo>
                    <a:pt x="1014" y="353"/>
                    <a:pt x="1012" y="343"/>
                    <a:pt x="1006" y="340"/>
                  </a:cubicBezTo>
                  <a:cubicBezTo>
                    <a:pt x="1001" y="337"/>
                    <a:pt x="994" y="340"/>
                    <a:pt x="999" y="335"/>
                  </a:cubicBezTo>
                  <a:cubicBezTo>
                    <a:pt x="1004" y="330"/>
                    <a:pt x="1003" y="317"/>
                    <a:pt x="1000" y="310"/>
                  </a:cubicBezTo>
                  <a:cubicBezTo>
                    <a:pt x="997" y="302"/>
                    <a:pt x="990" y="293"/>
                    <a:pt x="989" y="282"/>
                  </a:cubicBezTo>
                  <a:cubicBezTo>
                    <a:pt x="988" y="272"/>
                    <a:pt x="988" y="264"/>
                    <a:pt x="984" y="266"/>
                  </a:cubicBezTo>
                  <a:cubicBezTo>
                    <a:pt x="979" y="269"/>
                    <a:pt x="975" y="275"/>
                    <a:pt x="971" y="284"/>
                  </a:cubicBezTo>
                  <a:cubicBezTo>
                    <a:pt x="967" y="292"/>
                    <a:pt x="962" y="297"/>
                    <a:pt x="959" y="297"/>
                  </a:cubicBezTo>
                  <a:cubicBezTo>
                    <a:pt x="957" y="298"/>
                    <a:pt x="957" y="307"/>
                    <a:pt x="951" y="301"/>
                  </a:cubicBezTo>
                  <a:cubicBezTo>
                    <a:pt x="946" y="296"/>
                    <a:pt x="940" y="290"/>
                    <a:pt x="938" y="288"/>
                  </a:cubicBezTo>
                  <a:cubicBezTo>
                    <a:pt x="936" y="285"/>
                    <a:pt x="931" y="281"/>
                    <a:pt x="937" y="270"/>
                  </a:cubicBezTo>
                  <a:cubicBezTo>
                    <a:pt x="943" y="259"/>
                    <a:pt x="943" y="251"/>
                    <a:pt x="940" y="250"/>
                  </a:cubicBezTo>
                  <a:cubicBezTo>
                    <a:pt x="937" y="248"/>
                    <a:pt x="930" y="259"/>
                    <a:pt x="924" y="246"/>
                  </a:cubicBezTo>
                  <a:cubicBezTo>
                    <a:pt x="919" y="233"/>
                    <a:pt x="920" y="229"/>
                    <a:pt x="912" y="227"/>
                  </a:cubicBezTo>
                  <a:cubicBezTo>
                    <a:pt x="903" y="224"/>
                    <a:pt x="904" y="227"/>
                    <a:pt x="893" y="224"/>
                  </a:cubicBezTo>
                  <a:cubicBezTo>
                    <a:pt x="881" y="221"/>
                    <a:pt x="883" y="213"/>
                    <a:pt x="874" y="219"/>
                  </a:cubicBezTo>
                  <a:cubicBezTo>
                    <a:pt x="865" y="224"/>
                    <a:pt x="857" y="220"/>
                    <a:pt x="861" y="232"/>
                  </a:cubicBezTo>
                  <a:cubicBezTo>
                    <a:pt x="866" y="244"/>
                    <a:pt x="866" y="250"/>
                    <a:pt x="862" y="250"/>
                  </a:cubicBezTo>
                  <a:cubicBezTo>
                    <a:pt x="857" y="251"/>
                    <a:pt x="853" y="256"/>
                    <a:pt x="856" y="261"/>
                  </a:cubicBezTo>
                  <a:cubicBezTo>
                    <a:pt x="859" y="266"/>
                    <a:pt x="871" y="263"/>
                    <a:pt x="861" y="275"/>
                  </a:cubicBezTo>
                  <a:cubicBezTo>
                    <a:pt x="851" y="286"/>
                    <a:pt x="847" y="298"/>
                    <a:pt x="852" y="301"/>
                  </a:cubicBezTo>
                  <a:cubicBezTo>
                    <a:pt x="857" y="305"/>
                    <a:pt x="864" y="312"/>
                    <a:pt x="861" y="320"/>
                  </a:cubicBezTo>
                  <a:cubicBezTo>
                    <a:pt x="858" y="328"/>
                    <a:pt x="859" y="346"/>
                    <a:pt x="844" y="355"/>
                  </a:cubicBezTo>
                  <a:cubicBezTo>
                    <a:pt x="829" y="365"/>
                    <a:pt x="828" y="371"/>
                    <a:pt x="828" y="374"/>
                  </a:cubicBezTo>
                  <a:cubicBezTo>
                    <a:pt x="827" y="377"/>
                    <a:pt x="825" y="390"/>
                    <a:pt x="829" y="396"/>
                  </a:cubicBezTo>
                  <a:cubicBezTo>
                    <a:pt x="833" y="402"/>
                    <a:pt x="835" y="405"/>
                    <a:pt x="831" y="407"/>
                  </a:cubicBezTo>
                  <a:cubicBezTo>
                    <a:pt x="828" y="409"/>
                    <a:pt x="822" y="421"/>
                    <a:pt x="817" y="418"/>
                  </a:cubicBezTo>
                  <a:cubicBezTo>
                    <a:pt x="813" y="415"/>
                    <a:pt x="809" y="413"/>
                    <a:pt x="805" y="409"/>
                  </a:cubicBezTo>
                  <a:cubicBezTo>
                    <a:pt x="802" y="405"/>
                    <a:pt x="795" y="397"/>
                    <a:pt x="801" y="397"/>
                  </a:cubicBezTo>
                  <a:cubicBezTo>
                    <a:pt x="806" y="398"/>
                    <a:pt x="815" y="394"/>
                    <a:pt x="810" y="390"/>
                  </a:cubicBezTo>
                  <a:cubicBezTo>
                    <a:pt x="806" y="387"/>
                    <a:pt x="803" y="386"/>
                    <a:pt x="804" y="378"/>
                  </a:cubicBezTo>
                  <a:cubicBezTo>
                    <a:pt x="805" y="371"/>
                    <a:pt x="800" y="354"/>
                    <a:pt x="796" y="354"/>
                  </a:cubicBezTo>
                  <a:cubicBezTo>
                    <a:pt x="792" y="354"/>
                    <a:pt x="781" y="354"/>
                    <a:pt x="781" y="347"/>
                  </a:cubicBezTo>
                  <a:cubicBezTo>
                    <a:pt x="780" y="340"/>
                    <a:pt x="756" y="333"/>
                    <a:pt x="749" y="329"/>
                  </a:cubicBezTo>
                  <a:cubicBezTo>
                    <a:pt x="743" y="324"/>
                    <a:pt x="740" y="318"/>
                    <a:pt x="728" y="319"/>
                  </a:cubicBezTo>
                  <a:cubicBezTo>
                    <a:pt x="715" y="320"/>
                    <a:pt x="715" y="325"/>
                    <a:pt x="716" y="311"/>
                  </a:cubicBezTo>
                  <a:cubicBezTo>
                    <a:pt x="716" y="296"/>
                    <a:pt x="723" y="296"/>
                    <a:pt x="714" y="292"/>
                  </a:cubicBezTo>
                  <a:cubicBezTo>
                    <a:pt x="704" y="288"/>
                    <a:pt x="696" y="290"/>
                    <a:pt x="703" y="278"/>
                  </a:cubicBezTo>
                  <a:cubicBezTo>
                    <a:pt x="711" y="266"/>
                    <a:pt x="700" y="262"/>
                    <a:pt x="714" y="253"/>
                  </a:cubicBezTo>
                  <a:cubicBezTo>
                    <a:pt x="728" y="243"/>
                    <a:pt x="740" y="217"/>
                    <a:pt x="741" y="216"/>
                  </a:cubicBezTo>
                  <a:cubicBezTo>
                    <a:pt x="743" y="214"/>
                    <a:pt x="751" y="215"/>
                    <a:pt x="755" y="207"/>
                  </a:cubicBezTo>
                  <a:cubicBezTo>
                    <a:pt x="758" y="199"/>
                    <a:pt x="753" y="194"/>
                    <a:pt x="766" y="193"/>
                  </a:cubicBezTo>
                  <a:cubicBezTo>
                    <a:pt x="779" y="193"/>
                    <a:pt x="781" y="195"/>
                    <a:pt x="787" y="183"/>
                  </a:cubicBezTo>
                  <a:cubicBezTo>
                    <a:pt x="794" y="172"/>
                    <a:pt x="803" y="167"/>
                    <a:pt x="792" y="163"/>
                  </a:cubicBezTo>
                  <a:cubicBezTo>
                    <a:pt x="782" y="160"/>
                    <a:pt x="773" y="156"/>
                    <a:pt x="777" y="156"/>
                  </a:cubicBezTo>
                  <a:cubicBezTo>
                    <a:pt x="782" y="156"/>
                    <a:pt x="797" y="158"/>
                    <a:pt x="800" y="156"/>
                  </a:cubicBezTo>
                  <a:cubicBezTo>
                    <a:pt x="802" y="155"/>
                    <a:pt x="819" y="149"/>
                    <a:pt x="814" y="144"/>
                  </a:cubicBezTo>
                  <a:cubicBezTo>
                    <a:pt x="808" y="139"/>
                    <a:pt x="804" y="138"/>
                    <a:pt x="809" y="137"/>
                  </a:cubicBezTo>
                  <a:cubicBezTo>
                    <a:pt x="813" y="136"/>
                    <a:pt x="818" y="142"/>
                    <a:pt x="822" y="141"/>
                  </a:cubicBezTo>
                  <a:cubicBezTo>
                    <a:pt x="826" y="140"/>
                    <a:pt x="825" y="129"/>
                    <a:pt x="829" y="130"/>
                  </a:cubicBezTo>
                  <a:cubicBezTo>
                    <a:pt x="834" y="131"/>
                    <a:pt x="838" y="137"/>
                    <a:pt x="844" y="132"/>
                  </a:cubicBezTo>
                  <a:cubicBezTo>
                    <a:pt x="850" y="128"/>
                    <a:pt x="863" y="131"/>
                    <a:pt x="861" y="121"/>
                  </a:cubicBezTo>
                  <a:cubicBezTo>
                    <a:pt x="859" y="112"/>
                    <a:pt x="848" y="113"/>
                    <a:pt x="854" y="107"/>
                  </a:cubicBezTo>
                  <a:cubicBezTo>
                    <a:pt x="861" y="101"/>
                    <a:pt x="862" y="98"/>
                    <a:pt x="858" y="94"/>
                  </a:cubicBezTo>
                  <a:cubicBezTo>
                    <a:pt x="854" y="90"/>
                    <a:pt x="858" y="86"/>
                    <a:pt x="852" y="84"/>
                  </a:cubicBezTo>
                  <a:cubicBezTo>
                    <a:pt x="847" y="81"/>
                    <a:pt x="831" y="84"/>
                    <a:pt x="830" y="88"/>
                  </a:cubicBezTo>
                  <a:cubicBezTo>
                    <a:pt x="829" y="92"/>
                    <a:pt x="822" y="98"/>
                    <a:pt x="816" y="107"/>
                  </a:cubicBezTo>
                  <a:cubicBezTo>
                    <a:pt x="810" y="116"/>
                    <a:pt x="809" y="119"/>
                    <a:pt x="805" y="118"/>
                  </a:cubicBezTo>
                  <a:cubicBezTo>
                    <a:pt x="801" y="117"/>
                    <a:pt x="799" y="126"/>
                    <a:pt x="801" y="116"/>
                  </a:cubicBezTo>
                  <a:cubicBezTo>
                    <a:pt x="803" y="105"/>
                    <a:pt x="805" y="106"/>
                    <a:pt x="804" y="102"/>
                  </a:cubicBezTo>
                  <a:cubicBezTo>
                    <a:pt x="802" y="99"/>
                    <a:pt x="797" y="93"/>
                    <a:pt x="793" y="92"/>
                  </a:cubicBezTo>
                  <a:cubicBezTo>
                    <a:pt x="790" y="91"/>
                    <a:pt x="787" y="90"/>
                    <a:pt x="783" y="96"/>
                  </a:cubicBezTo>
                  <a:cubicBezTo>
                    <a:pt x="780" y="102"/>
                    <a:pt x="780" y="85"/>
                    <a:pt x="776" y="82"/>
                  </a:cubicBezTo>
                  <a:cubicBezTo>
                    <a:pt x="773" y="80"/>
                    <a:pt x="781" y="78"/>
                    <a:pt x="773" y="70"/>
                  </a:cubicBezTo>
                  <a:cubicBezTo>
                    <a:pt x="765" y="62"/>
                    <a:pt x="769" y="51"/>
                    <a:pt x="763" y="49"/>
                  </a:cubicBezTo>
                  <a:cubicBezTo>
                    <a:pt x="757" y="47"/>
                    <a:pt x="756" y="47"/>
                    <a:pt x="758" y="41"/>
                  </a:cubicBezTo>
                  <a:cubicBezTo>
                    <a:pt x="760" y="34"/>
                    <a:pt x="748" y="27"/>
                    <a:pt x="763" y="30"/>
                  </a:cubicBezTo>
                  <a:cubicBezTo>
                    <a:pt x="778" y="33"/>
                    <a:pt x="778" y="35"/>
                    <a:pt x="784" y="28"/>
                  </a:cubicBezTo>
                  <a:cubicBezTo>
                    <a:pt x="791" y="22"/>
                    <a:pt x="806" y="16"/>
                    <a:pt x="799" y="11"/>
                  </a:cubicBezTo>
                  <a:cubicBezTo>
                    <a:pt x="791" y="5"/>
                    <a:pt x="780" y="3"/>
                    <a:pt x="776" y="1"/>
                  </a:cubicBezTo>
                  <a:cubicBezTo>
                    <a:pt x="773" y="0"/>
                    <a:pt x="755" y="4"/>
                    <a:pt x="755" y="4"/>
                  </a:cubicBezTo>
                  <a:cubicBezTo>
                    <a:pt x="755" y="4"/>
                    <a:pt x="746" y="26"/>
                    <a:pt x="745" y="27"/>
                  </a:cubicBezTo>
                  <a:cubicBezTo>
                    <a:pt x="744" y="29"/>
                    <a:pt x="752" y="31"/>
                    <a:pt x="745" y="43"/>
                  </a:cubicBezTo>
                  <a:cubicBezTo>
                    <a:pt x="739" y="55"/>
                    <a:pt x="733" y="51"/>
                    <a:pt x="732" y="62"/>
                  </a:cubicBezTo>
                  <a:cubicBezTo>
                    <a:pt x="730" y="72"/>
                    <a:pt x="731" y="83"/>
                    <a:pt x="731" y="83"/>
                  </a:cubicBezTo>
                  <a:cubicBezTo>
                    <a:pt x="731" y="83"/>
                    <a:pt x="744" y="90"/>
                    <a:pt x="743" y="90"/>
                  </a:cubicBezTo>
                  <a:cubicBezTo>
                    <a:pt x="741" y="90"/>
                    <a:pt x="751" y="100"/>
                    <a:pt x="747" y="102"/>
                  </a:cubicBezTo>
                  <a:cubicBezTo>
                    <a:pt x="743" y="104"/>
                    <a:pt x="750" y="109"/>
                    <a:pt x="739" y="109"/>
                  </a:cubicBezTo>
                  <a:cubicBezTo>
                    <a:pt x="728" y="109"/>
                    <a:pt x="718" y="105"/>
                    <a:pt x="721" y="104"/>
                  </a:cubicBezTo>
                  <a:cubicBezTo>
                    <a:pt x="724" y="103"/>
                    <a:pt x="735" y="100"/>
                    <a:pt x="732" y="96"/>
                  </a:cubicBezTo>
                  <a:cubicBezTo>
                    <a:pt x="729" y="92"/>
                    <a:pt x="718" y="81"/>
                    <a:pt x="713" y="85"/>
                  </a:cubicBezTo>
                  <a:cubicBezTo>
                    <a:pt x="709" y="89"/>
                    <a:pt x="692" y="95"/>
                    <a:pt x="695" y="96"/>
                  </a:cubicBezTo>
                  <a:cubicBezTo>
                    <a:pt x="698" y="98"/>
                    <a:pt x="713" y="102"/>
                    <a:pt x="708" y="105"/>
                  </a:cubicBezTo>
                  <a:cubicBezTo>
                    <a:pt x="702" y="108"/>
                    <a:pt x="698" y="117"/>
                    <a:pt x="691" y="116"/>
                  </a:cubicBezTo>
                  <a:cubicBezTo>
                    <a:pt x="684" y="116"/>
                    <a:pt x="666" y="115"/>
                    <a:pt x="659" y="113"/>
                  </a:cubicBezTo>
                  <a:cubicBezTo>
                    <a:pt x="652" y="112"/>
                    <a:pt x="644" y="106"/>
                    <a:pt x="653" y="102"/>
                  </a:cubicBezTo>
                  <a:cubicBezTo>
                    <a:pt x="662" y="99"/>
                    <a:pt x="622" y="99"/>
                    <a:pt x="617" y="105"/>
                  </a:cubicBezTo>
                  <a:cubicBezTo>
                    <a:pt x="612" y="111"/>
                    <a:pt x="612" y="114"/>
                    <a:pt x="604" y="113"/>
                  </a:cubicBezTo>
                  <a:cubicBezTo>
                    <a:pt x="595" y="113"/>
                    <a:pt x="554" y="113"/>
                    <a:pt x="554" y="113"/>
                  </a:cubicBezTo>
                  <a:cubicBezTo>
                    <a:pt x="554" y="113"/>
                    <a:pt x="568" y="106"/>
                    <a:pt x="556" y="99"/>
                  </a:cubicBezTo>
                  <a:cubicBezTo>
                    <a:pt x="543" y="93"/>
                    <a:pt x="534" y="95"/>
                    <a:pt x="532" y="95"/>
                  </a:cubicBezTo>
                  <a:cubicBezTo>
                    <a:pt x="530" y="95"/>
                    <a:pt x="527" y="95"/>
                    <a:pt x="520" y="91"/>
                  </a:cubicBezTo>
                  <a:cubicBezTo>
                    <a:pt x="513" y="88"/>
                    <a:pt x="506" y="85"/>
                    <a:pt x="504" y="84"/>
                  </a:cubicBezTo>
                  <a:cubicBezTo>
                    <a:pt x="502" y="82"/>
                    <a:pt x="490" y="81"/>
                    <a:pt x="487" y="83"/>
                  </a:cubicBezTo>
                  <a:cubicBezTo>
                    <a:pt x="484" y="84"/>
                    <a:pt x="484" y="90"/>
                    <a:pt x="482" y="90"/>
                  </a:cubicBezTo>
                  <a:cubicBezTo>
                    <a:pt x="479" y="91"/>
                    <a:pt x="476" y="91"/>
                    <a:pt x="476" y="83"/>
                  </a:cubicBezTo>
                  <a:cubicBezTo>
                    <a:pt x="476" y="75"/>
                    <a:pt x="469" y="80"/>
                    <a:pt x="469" y="80"/>
                  </a:cubicBezTo>
                  <a:cubicBezTo>
                    <a:pt x="465" y="88"/>
                    <a:pt x="465" y="88"/>
                    <a:pt x="465" y="88"/>
                  </a:cubicBezTo>
                  <a:cubicBezTo>
                    <a:pt x="465" y="88"/>
                    <a:pt x="461" y="88"/>
                    <a:pt x="459" y="84"/>
                  </a:cubicBezTo>
                  <a:cubicBezTo>
                    <a:pt x="458" y="81"/>
                    <a:pt x="458" y="78"/>
                    <a:pt x="455" y="76"/>
                  </a:cubicBezTo>
                  <a:cubicBezTo>
                    <a:pt x="452" y="74"/>
                    <a:pt x="457" y="73"/>
                    <a:pt x="449" y="73"/>
                  </a:cubicBezTo>
                  <a:cubicBezTo>
                    <a:pt x="442" y="74"/>
                    <a:pt x="442" y="82"/>
                    <a:pt x="438" y="81"/>
                  </a:cubicBezTo>
                  <a:cubicBezTo>
                    <a:pt x="433" y="81"/>
                    <a:pt x="440" y="69"/>
                    <a:pt x="423" y="77"/>
                  </a:cubicBezTo>
                  <a:cubicBezTo>
                    <a:pt x="405" y="86"/>
                    <a:pt x="382" y="89"/>
                    <a:pt x="371" y="95"/>
                  </a:cubicBezTo>
                  <a:cubicBezTo>
                    <a:pt x="360" y="100"/>
                    <a:pt x="357" y="95"/>
                    <a:pt x="334" y="85"/>
                  </a:cubicBezTo>
                  <a:cubicBezTo>
                    <a:pt x="310" y="75"/>
                    <a:pt x="284" y="83"/>
                    <a:pt x="238" y="71"/>
                  </a:cubicBezTo>
                  <a:cubicBezTo>
                    <a:pt x="192" y="60"/>
                    <a:pt x="185" y="67"/>
                    <a:pt x="170" y="71"/>
                  </a:cubicBezTo>
                  <a:cubicBezTo>
                    <a:pt x="155" y="75"/>
                    <a:pt x="142" y="71"/>
                    <a:pt x="131" y="82"/>
                  </a:cubicBezTo>
                  <a:cubicBezTo>
                    <a:pt x="120" y="93"/>
                    <a:pt x="122" y="98"/>
                    <a:pt x="108" y="100"/>
                  </a:cubicBezTo>
                  <a:cubicBezTo>
                    <a:pt x="94" y="101"/>
                    <a:pt x="83" y="105"/>
                    <a:pt x="85" y="108"/>
                  </a:cubicBezTo>
                  <a:cubicBezTo>
                    <a:pt x="87" y="111"/>
                    <a:pt x="98" y="113"/>
                    <a:pt x="101" y="115"/>
                  </a:cubicBezTo>
                  <a:cubicBezTo>
                    <a:pt x="104" y="117"/>
                    <a:pt x="103" y="129"/>
                    <a:pt x="111" y="132"/>
                  </a:cubicBezTo>
                  <a:cubicBezTo>
                    <a:pt x="120" y="135"/>
                    <a:pt x="135" y="133"/>
                    <a:pt x="131" y="138"/>
                  </a:cubicBezTo>
                  <a:cubicBezTo>
                    <a:pt x="128" y="142"/>
                    <a:pt x="118" y="156"/>
                    <a:pt x="114" y="152"/>
                  </a:cubicBezTo>
                  <a:cubicBezTo>
                    <a:pt x="109" y="148"/>
                    <a:pt x="104" y="142"/>
                    <a:pt x="98" y="142"/>
                  </a:cubicBezTo>
                  <a:cubicBezTo>
                    <a:pt x="92" y="142"/>
                    <a:pt x="79" y="146"/>
                    <a:pt x="74" y="149"/>
                  </a:cubicBezTo>
                  <a:cubicBezTo>
                    <a:pt x="69" y="152"/>
                    <a:pt x="60" y="153"/>
                    <a:pt x="61" y="159"/>
                  </a:cubicBezTo>
                  <a:cubicBezTo>
                    <a:pt x="62" y="165"/>
                    <a:pt x="69" y="162"/>
                    <a:pt x="68" y="167"/>
                  </a:cubicBezTo>
                  <a:cubicBezTo>
                    <a:pt x="67" y="173"/>
                    <a:pt x="58" y="168"/>
                    <a:pt x="58" y="175"/>
                  </a:cubicBezTo>
                  <a:cubicBezTo>
                    <a:pt x="59" y="182"/>
                    <a:pt x="78" y="187"/>
                    <a:pt x="87" y="184"/>
                  </a:cubicBezTo>
                  <a:cubicBezTo>
                    <a:pt x="96" y="181"/>
                    <a:pt x="102" y="171"/>
                    <a:pt x="107" y="178"/>
                  </a:cubicBezTo>
                  <a:cubicBezTo>
                    <a:pt x="112" y="185"/>
                    <a:pt x="115" y="201"/>
                    <a:pt x="104" y="204"/>
                  </a:cubicBezTo>
                  <a:cubicBezTo>
                    <a:pt x="93" y="207"/>
                    <a:pt x="64" y="214"/>
                    <a:pt x="61" y="221"/>
                  </a:cubicBezTo>
                  <a:cubicBezTo>
                    <a:pt x="59" y="229"/>
                    <a:pt x="50" y="242"/>
                    <a:pt x="46" y="243"/>
                  </a:cubicBezTo>
                  <a:cubicBezTo>
                    <a:pt x="42" y="243"/>
                    <a:pt x="42" y="254"/>
                    <a:pt x="46" y="258"/>
                  </a:cubicBezTo>
                  <a:cubicBezTo>
                    <a:pt x="49" y="262"/>
                    <a:pt x="45" y="261"/>
                    <a:pt x="47" y="269"/>
                  </a:cubicBezTo>
                  <a:cubicBezTo>
                    <a:pt x="49" y="277"/>
                    <a:pt x="52" y="286"/>
                    <a:pt x="59" y="280"/>
                  </a:cubicBezTo>
                  <a:cubicBezTo>
                    <a:pt x="66" y="275"/>
                    <a:pt x="75" y="280"/>
                    <a:pt x="70" y="287"/>
                  </a:cubicBezTo>
                  <a:cubicBezTo>
                    <a:pt x="65" y="295"/>
                    <a:pt x="55" y="299"/>
                    <a:pt x="70" y="299"/>
                  </a:cubicBezTo>
                  <a:cubicBezTo>
                    <a:pt x="85" y="299"/>
                    <a:pt x="83" y="292"/>
                    <a:pt x="95" y="296"/>
                  </a:cubicBezTo>
                  <a:cubicBezTo>
                    <a:pt x="107" y="301"/>
                    <a:pt x="110" y="295"/>
                    <a:pt x="107" y="304"/>
                  </a:cubicBezTo>
                  <a:cubicBezTo>
                    <a:pt x="103" y="314"/>
                    <a:pt x="93" y="327"/>
                    <a:pt x="78" y="334"/>
                  </a:cubicBezTo>
                  <a:cubicBezTo>
                    <a:pt x="63" y="341"/>
                    <a:pt x="60" y="340"/>
                    <a:pt x="48" y="347"/>
                  </a:cubicBezTo>
                  <a:cubicBezTo>
                    <a:pt x="36" y="354"/>
                    <a:pt x="0" y="373"/>
                    <a:pt x="11" y="372"/>
                  </a:cubicBezTo>
                  <a:cubicBezTo>
                    <a:pt x="23" y="372"/>
                    <a:pt x="43" y="358"/>
                    <a:pt x="48" y="356"/>
                  </a:cubicBezTo>
                  <a:cubicBezTo>
                    <a:pt x="54" y="354"/>
                    <a:pt x="56" y="362"/>
                    <a:pt x="65" y="356"/>
                  </a:cubicBezTo>
                  <a:cubicBezTo>
                    <a:pt x="73" y="350"/>
                    <a:pt x="107" y="325"/>
                    <a:pt x="118" y="318"/>
                  </a:cubicBezTo>
                  <a:cubicBezTo>
                    <a:pt x="129" y="311"/>
                    <a:pt x="145" y="307"/>
                    <a:pt x="146" y="297"/>
                  </a:cubicBezTo>
                  <a:cubicBezTo>
                    <a:pt x="147" y="287"/>
                    <a:pt x="147" y="278"/>
                    <a:pt x="155" y="276"/>
                  </a:cubicBezTo>
                  <a:cubicBezTo>
                    <a:pt x="164" y="273"/>
                    <a:pt x="166" y="266"/>
                    <a:pt x="175" y="260"/>
                  </a:cubicBezTo>
                  <a:cubicBezTo>
                    <a:pt x="184" y="253"/>
                    <a:pt x="193" y="244"/>
                    <a:pt x="197" y="246"/>
                  </a:cubicBezTo>
                  <a:cubicBezTo>
                    <a:pt x="201" y="248"/>
                    <a:pt x="193" y="252"/>
                    <a:pt x="186" y="257"/>
                  </a:cubicBezTo>
                  <a:cubicBezTo>
                    <a:pt x="178" y="261"/>
                    <a:pt x="171" y="267"/>
                    <a:pt x="170" y="276"/>
                  </a:cubicBezTo>
                  <a:cubicBezTo>
                    <a:pt x="169" y="286"/>
                    <a:pt x="156" y="296"/>
                    <a:pt x="167" y="291"/>
                  </a:cubicBezTo>
                  <a:cubicBezTo>
                    <a:pt x="177" y="286"/>
                    <a:pt x="184" y="279"/>
                    <a:pt x="191" y="275"/>
                  </a:cubicBezTo>
                  <a:cubicBezTo>
                    <a:pt x="199" y="271"/>
                    <a:pt x="204" y="277"/>
                    <a:pt x="207" y="268"/>
                  </a:cubicBezTo>
                  <a:cubicBezTo>
                    <a:pt x="210" y="259"/>
                    <a:pt x="206" y="251"/>
                    <a:pt x="214" y="256"/>
                  </a:cubicBezTo>
                  <a:cubicBezTo>
                    <a:pt x="221" y="260"/>
                    <a:pt x="231" y="269"/>
                    <a:pt x="240" y="273"/>
                  </a:cubicBezTo>
                  <a:cubicBezTo>
                    <a:pt x="249" y="277"/>
                    <a:pt x="249" y="268"/>
                    <a:pt x="271" y="278"/>
                  </a:cubicBezTo>
                  <a:cubicBezTo>
                    <a:pt x="294" y="288"/>
                    <a:pt x="293" y="282"/>
                    <a:pt x="296" y="299"/>
                  </a:cubicBezTo>
                  <a:cubicBezTo>
                    <a:pt x="298" y="315"/>
                    <a:pt x="307" y="300"/>
                    <a:pt x="313" y="303"/>
                  </a:cubicBezTo>
                  <a:cubicBezTo>
                    <a:pt x="320" y="306"/>
                    <a:pt x="327" y="306"/>
                    <a:pt x="328" y="319"/>
                  </a:cubicBezTo>
                  <a:cubicBezTo>
                    <a:pt x="330" y="333"/>
                    <a:pt x="332" y="338"/>
                    <a:pt x="330" y="347"/>
                  </a:cubicBezTo>
                  <a:cubicBezTo>
                    <a:pt x="328" y="356"/>
                    <a:pt x="341" y="353"/>
                    <a:pt x="342" y="363"/>
                  </a:cubicBezTo>
                  <a:cubicBezTo>
                    <a:pt x="342" y="372"/>
                    <a:pt x="341" y="384"/>
                    <a:pt x="342" y="387"/>
                  </a:cubicBezTo>
                  <a:cubicBezTo>
                    <a:pt x="343" y="389"/>
                    <a:pt x="358" y="391"/>
                    <a:pt x="354" y="398"/>
                  </a:cubicBezTo>
                  <a:cubicBezTo>
                    <a:pt x="351" y="405"/>
                    <a:pt x="352" y="412"/>
                    <a:pt x="355" y="419"/>
                  </a:cubicBezTo>
                  <a:cubicBezTo>
                    <a:pt x="359" y="425"/>
                    <a:pt x="363" y="427"/>
                    <a:pt x="372" y="436"/>
                  </a:cubicBezTo>
                  <a:cubicBezTo>
                    <a:pt x="381" y="445"/>
                    <a:pt x="399" y="461"/>
                    <a:pt x="393" y="463"/>
                  </a:cubicBezTo>
                  <a:cubicBezTo>
                    <a:pt x="388" y="466"/>
                    <a:pt x="382" y="461"/>
                    <a:pt x="376" y="468"/>
                  </a:cubicBezTo>
                  <a:cubicBezTo>
                    <a:pt x="370" y="475"/>
                    <a:pt x="374" y="477"/>
                    <a:pt x="369" y="496"/>
                  </a:cubicBezTo>
                  <a:cubicBezTo>
                    <a:pt x="364" y="514"/>
                    <a:pt x="365" y="515"/>
                    <a:pt x="360" y="529"/>
                  </a:cubicBezTo>
                  <a:cubicBezTo>
                    <a:pt x="354" y="544"/>
                    <a:pt x="351" y="548"/>
                    <a:pt x="349" y="560"/>
                  </a:cubicBezTo>
                  <a:cubicBezTo>
                    <a:pt x="347" y="572"/>
                    <a:pt x="342" y="580"/>
                    <a:pt x="351" y="591"/>
                  </a:cubicBezTo>
                  <a:cubicBezTo>
                    <a:pt x="360" y="602"/>
                    <a:pt x="346" y="603"/>
                    <a:pt x="358" y="619"/>
                  </a:cubicBezTo>
                  <a:cubicBezTo>
                    <a:pt x="370" y="635"/>
                    <a:pt x="376" y="631"/>
                    <a:pt x="382" y="641"/>
                  </a:cubicBezTo>
                  <a:cubicBezTo>
                    <a:pt x="389" y="651"/>
                    <a:pt x="407" y="648"/>
                    <a:pt x="402" y="661"/>
                  </a:cubicBezTo>
                  <a:cubicBezTo>
                    <a:pt x="397" y="674"/>
                    <a:pt x="399" y="681"/>
                    <a:pt x="408" y="691"/>
                  </a:cubicBezTo>
                  <a:cubicBezTo>
                    <a:pt x="418" y="701"/>
                    <a:pt x="419" y="704"/>
                    <a:pt x="415" y="708"/>
                  </a:cubicBezTo>
                  <a:cubicBezTo>
                    <a:pt x="411" y="712"/>
                    <a:pt x="405" y="716"/>
                    <a:pt x="409" y="718"/>
                  </a:cubicBezTo>
                  <a:cubicBezTo>
                    <a:pt x="412" y="720"/>
                    <a:pt x="417" y="719"/>
                    <a:pt x="422" y="727"/>
                  </a:cubicBezTo>
                  <a:cubicBezTo>
                    <a:pt x="427" y="736"/>
                    <a:pt x="427" y="743"/>
                    <a:pt x="430" y="746"/>
                  </a:cubicBezTo>
                  <a:cubicBezTo>
                    <a:pt x="433" y="749"/>
                    <a:pt x="441" y="755"/>
                    <a:pt x="440" y="758"/>
                  </a:cubicBezTo>
                  <a:cubicBezTo>
                    <a:pt x="440" y="762"/>
                    <a:pt x="451" y="766"/>
                    <a:pt x="451" y="761"/>
                  </a:cubicBezTo>
                  <a:cubicBezTo>
                    <a:pt x="451" y="756"/>
                    <a:pt x="458" y="762"/>
                    <a:pt x="451" y="746"/>
                  </a:cubicBezTo>
                  <a:cubicBezTo>
                    <a:pt x="443" y="730"/>
                    <a:pt x="431" y="717"/>
                    <a:pt x="427" y="707"/>
                  </a:cubicBezTo>
                  <a:cubicBezTo>
                    <a:pt x="424" y="697"/>
                    <a:pt x="419" y="683"/>
                    <a:pt x="421" y="679"/>
                  </a:cubicBezTo>
                  <a:cubicBezTo>
                    <a:pt x="422" y="675"/>
                    <a:pt x="424" y="664"/>
                    <a:pt x="431" y="670"/>
                  </a:cubicBezTo>
                  <a:cubicBezTo>
                    <a:pt x="438" y="676"/>
                    <a:pt x="432" y="687"/>
                    <a:pt x="439" y="700"/>
                  </a:cubicBezTo>
                  <a:cubicBezTo>
                    <a:pt x="446" y="713"/>
                    <a:pt x="471" y="741"/>
                    <a:pt x="475" y="746"/>
                  </a:cubicBezTo>
                  <a:cubicBezTo>
                    <a:pt x="478" y="751"/>
                    <a:pt x="492" y="771"/>
                    <a:pt x="488" y="781"/>
                  </a:cubicBezTo>
                  <a:cubicBezTo>
                    <a:pt x="483" y="791"/>
                    <a:pt x="481" y="792"/>
                    <a:pt x="488" y="796"/>
                  </a:cubicBezTo>
                  <a:cubicBezTo>
                    <a:pt x="495" y="800"/>
                    <a:pt x="554" y="831"/>
                    <a:pt x="562" y="831"/>
                  </a:cubicBezTo>
                  <a:cubicBezTo>
                    <a:pt x="570" y="832"/>
                    <a:pt x="586" y="824"/>
                    <a:pt x="592" y="828"/>
                  </a:cubicBezTo>
                  <a:cubicBezTo>
                    <a:pt x="599" y="831"/>
                    <a:pt x="611" y="848"/>
                    <a:pt x="618" y="848"/>
                  </a:cubicBezTo>
                  <a:cubicBezTo>
                    <a:pt x="624" y="848"/>
                    <a:pt x="636" y="845"/>
                    <a:pt x="635" y="852"/>
                  </a:cubicBezTo>
                  <a:cubicBezTo>
                    <a:pt x="633" y="859"/>
                    <a:pt x="627" y="869"/>
                    <a:pt x="634" y="865"/>
                  </a:cubicBezTo>
                  <a:cubicBezTo>
                    <a:pt x="641" y="861"/>
                    <a:pt x="645" y="853"/>
                    <a:pt x="651" y="857"/>
                  </a:cubicBezTo>
                  <a:cubicBezTo>
                    <a:pt x="657" y="861"/>
                    <a:pt x="667" y="871"/>
                    <a:pt x="668" y="879"/>
                  </a:cubicBezTo>
                  <a:cubicBezTo>
                    <a:pt x="670" y="887"/>
                    <a:pt x="676" y="892"/>
                    <a:pt x="681" y="889"/>
                  </a:cubicBezTo>
                  <a:cubicBezTo>
                    <a:pt x="686" y="886"/>
                    <a:pt x="694" y="893"/>
                    <a:pt x="695" y="898"/>
                  </a:cubicBezTo>
                  <a:cubicBezTo>
                    <a:pt x="697" y="903"/>
                    <a:pt x="700" y="907"/>
                    <a:pt x="705" y="906"/>
                  </a:cubicBezTo>
                  <a:cubicBezTo>
                    <a:pt x="710" y="904"/>
                    <a:pt x="714" y="906"/>
                    <a:pt x="714" y="910"/>
                  </a:cubicBezTo>
                  <a:cubicBezTo>
                    <a:pt x="714" y="913"/>
                    <a:pt x="717" y="918"/>
                    <a:pt x="721" y="913"/>
                  </a:cubicBezTo>
                  <a:cubicBezTo>
                    <a:pt x="726" y="908"/>
                    <a:pt x="725" y="903"/>
                    <a:pt x="727" y="903"/>
                  </a:cubicBezTo>
                  <a:cubicBezTo>
                    <a:pt x="729" y="903"/>
                    <a:pt x="737" y="899"/>
                    <a:pt x="738" y="905"/>
                  </a:cubicBezTo>
                  <a:cubicBezTo>
                    <a:pt x="739" y="911"/>
                    <a:pt x="748" y="921"/>
                    <a:pt x="745" y="931"/>
                  </a:cubicBezTo>
                  <a:cubicBezTo>
                    <a:pt x="741" y="940"/>
                    <a:pt x="746" y="954"/>
                    <a:pt x="735" y="955"/>
                  </a:cubicBezTo>
                  <a:cubicBezTo>
                    <a:pt x="723" y="956"/>
                    <a:pt x="720" y="963"/>
                    <a:pt x="724" y="968"/>
                  </a:cubicBezTo>
                  <a:cubicBezTo>
                    <a:pt x="728" y="972"/>
                    <a:pt x="721" y="969"/>
                    <a:pt x="714" y="974"/>
                  </a:cubicBezTo>
                  <a:cubicBezTo>
                    <a:pt x="708" y="979"/>
                    <a:pt x="696" y="975"/>
                    <a:pt x="699" y="985"/>
                  </a:cubicBezTo>
                  <a:cubicBezTo>
                    <a:pt x="703" y="995"/>
                    <a:pt x="698" y="1008"/>
                    <a:pt x="698" y="1008"/>
                  </a:cubicBezTo>
                  <a:cubicBezTo>
                    <a:pt x="698" y="1008"/>
                    <a:pt x="711" y="1014"/>
                    <a:pt x="703" y="1015"/>
                  </a:cubicBezTo>
                  <a:cubicBezTo>
                    <a:pt x="694" y="1016"/>
                    <a:pt x="695" y="1018"/>
                    <a:pt x="692" y="1027"/>
                  </a:cubicBezTo>
                  <a:cubicBezTo>
                    <a:pt x="690" y="1036"/>
                    <a:pt x="690" y="1048"/>
                    <a:pt x="693" y="1048"/>
                  </a:cubicBezTo>
                  <a:cubicBezTo>
                    <a:pt x="696" y="1047"/>
                    <a:pt x="713" y="1067"/>
                    <a:pt x="715" y="1079"/>
                  </a:cubicBezTo>
                  <a:cubicBezTo>
                    <a:pt x="717" y="1091"/>
                    <a:pt x="724" y="1107"/>
                    <a:pt x="726" y="1119"/>
                  </a:cubicBezTo>
                  <a:cubicBezTo>
                    <a:pt x="727" y="1131"/>
                    <a:pt x="743" y="1135"/>
                    <a:pt x="750" y="1138"/>
                  </a:cubicBezTo>
                  <a:cubicBezTo>
                    <a:pt x="756" y="1141"/>
                    <a:pt x="771" y="1146"/>
                    <a:pt x="772" y="1153"/>
                  </a:cubicBezTo>
                  <a:cubicBezTo>
                    <a:pt x="774" y="1159"/>
                    <a:pt x="781" y="1152"/>
                    <a:pt x="779" y="1169"/>
                  </a:cubicBezTo>
                  <a:cubicBezTo>
                    <a:pt x="778" y="1186"/>
                    <a:pt x="772" y="1213"/>
                    <a:pt x="766" y="1225"/>
                  </a:cubicBezTo>
                  <a:cubicBezTo>
                    <a:pt x="760" y="1238"/>
                    <a:pt x="760" y="1241"/>
                    <a:pt x="755" y="1260"/>
                  </a:cubicBezTo>
                  <a:cubicBezTo>
                    <a:pt x="750" y="1279"/>
                    <a:pt x="752" y="1284"/>
                    <a:pt x="749" y="1291"/>
                  </a:cubicBezTo>
                  <a:cubicBezTo>
                    <a:pt x="746" y="1298"/>
                    <a:pt x="739" y="1327"/>
                    <a:pt x="730" y="1338"/>
                  </a:cubicBezTo>
                  <a:cubicBezTo>
                    <a:pt x="720" y="1349"/>
                    <a:pt x="711" y="1350"/>
                    <a:pt x="710" y="1367"/>
                  </a:cubicBezTo>
                  <a:cubicBezTo>
                    <a:pt x="708" y="1384"/>
                    <a:pt x="701" y="1393"/>
                    <a:pt x="698" y="1404"/>
                  </a:cubicBezTo>
                  <a:cubicBezTo>
                    <a:pt x="695" y="1416"/>
                    <a:pt x="688" y="1431"/>
                    <a:pt x="689" y="1436"/>
                  </a:cubicBezTo>
                  <a:cubicBezTo>
                    <a:pt x="689" y="1442"/>
                    <a:pt x="697" y="1435"/>
                    <a:pt x="697" y="1435"/>
                  </a:cubicBezTo>
                  <a:cubicBezTo>
                    <a:pt x="697" y="1435"/>
                    <a:pt x="707" y="1415"/>
                    <a:pt x="710" y="1416"/>
                  </a:cubicBezTo>
                  <a:cubicBezTo>
                    <a:pt x="713" y="1416"/>
                    <a:pt x="712" y="1412"/>
                    <a:pt x="712" y="1423"/>
                  </a:cubicBezTo>
                  <a:cubicBezTo>
                    <a:pt x="712" y="1434"/>
                    <a:pt x="703" y="1447"/>
                    <a:pt x="697" y="1451"/>
                  </a:cubicBezTo>
                  <a:cubicBezTo>
                    <a:pt x="692" y="1456"/>
                    <a:pt x="692" y="1456"/>
                    <a:pt x="682" y="1463"/>
                  </a:cubicBezTo>
                  <a:cubicBezTo>
                    <a:pt x="672" y="1470"/>
                    <a:pt x="672" y="1476"/>
                    <a:pt x="672" y="1479"/>
                  </a:cubicBezTo>
                  <a:cubicBezTo>
                    <a:pt x="672" y="1481"/>
                    <a:pt x="680" y="1484"/>
                    <a:pt x="676" y="1486"/>
                  </a:cubicBezTo>
                  <a:cubicBezTo>
                    <a:pt x="672" y="1488"/>
                    <a:pt x="674" y="1490"/>
                    <a:pt x="670" y="1493"/>
                  </a:cubicBezTo>
                  <a:cubicBezTo>
                    <a:pt x="667" y="1495"/>
                    <a:pt x="660" y="1498"/>
                    <a:pt x="663" y="1502"/>
                  </a:cubicBezTo>
                  <a:cubicBezTo>
                    <a:pt x="666" y="1507"/>
                    <a:pt x="659" y="1517"/>
                    <a:pt x="660" y="1524"/>
                  </a:cubicBezTo>
                  <a:cubicBezTo>
                    <a:pt x="660" y="1530"/>
                    <a:pt x="666" y="1541"/>
                    <a:pt x="666" y="1541"/>
                  </a:cubicBezTo>
                  <a:cubicBezTo>
                    <a:pt x="666" y="1541"/>
                    <a:pt x="674" y="1563"/>
                    <a:pt x="678" y="1566"/>
                  </a:cubicBezTo>
                  <a:cubicBezTo>
                    <a:pt x="682" y="1570"/>
                    <a:pt x="691" y="1572"/>
                    <a:pt x="690" y="1576"/>
                  </a:cubicBezTo>
                  <a:cubicBezTo>
                    <a:pt x="689" y="1581"/>
                    <a:pt x="698" y="1578"/>
                    <a:pt x="707" y="1582"/>
                  </a:cubicBezTo>
                  <a:cubicBezTo>
                    <a:pt x="716" y="1586"/>
                    <a:pt x="710" y="1601"/>
                    <a:pt x="727" y="1597"/>
                  </a:cubicBezTo>
                  <a:cubicBezTo>
                    <a:pt x="744" y="1594"/>
                    <a:pt x="759" y="1595"/>
                    <a:pt x="759" y="1595"/>
                  </a:cubicBezTo>
                  <a:cubicBezTo>
                    <a:pt x="759" y="1595"/>
                    <a:pt x="761" y="1597"/>
                    <a:pt x="767" y="1598"/>
                  </a:cubicBezTo>
                  <a:cubicBezTo>
                    <a:pt x="773" y="1599"/>
                    <a:pt x="790" y="1595"/>
                    <a:pt x="790" y="1595"/>
                  </a:cubicBezTo>
                  <a:lnTo>
                    <a:pt x="792" y="15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4" name="Freeform 111"/>
            <p:cNvSpPr/>
            <p:nvPr/>
          </p:nvSpPr>
          <p:spPr bwMode="auto">
            <a:xfrm>
              <a:off x="2484437" y="684213"/>
              <a:ext cx="1468438" cy="1327150"/>
            </a:xfrm>
            <a:custGeom>
              <a:avLst/>
              <a:gdLst>
                <a:gd name="T0" fmla="*/ 62 w 550"/>
                <a:gd name="T1" fmla="*/ 110 h 497"/>
                <a:gd name="T2" fmla="*/ 81 w 550"/>
                <a:gd name="T3" fmla="*/ 123 h 497"/>
                <a:gd name="T4" fmla="*/ 27 w 550"/>
                <a:gd name="T5" fmla="*/ 143 h 497"/>
                <a:gd name="T6" fmla="*/ 11 w 550"/>
                <a:gd name="T7" fmla="*/ 164 h 497"/>
                <a:gd name="T8" fmla="*/ 32 w 550"/>
                <a:gd name="T9" fmla="*/ 178 h 497"/>
                <a:gd name="T10" fmla="*/ 55 w 550"/>
                <a:gd name="T11" fmla="*/ 187 h 497"/>
                <a:gd name="T12" fmla="*/ 119 w 550"/>
                <a:gd name="T13" fmla="*/ 204 h 497"/>
                <a:gd name="T14" fmla="*/ 147 w 550"/>
                <a:gd name="T15" fmla="*/ 271 h 497"/>
                <a:gd name="T16" fmla="*/ 164 w 550"/>
                <a:gd name="T17" fmla="*/ 270 h 497"/>
                <a:gd name="T18" fmla="*/ 173 w 550"/>
                <a:gd name="T19" fmla="*/ 313 h 497"/>
                <a:gd name="T20" fmla="*/ 153 w 550"/>
                <a:gd name="T21" fmla="*/ 334 h 497"/>
                <a:gd name="T22" fmla="*/ 150 w 550"/>
                <a:gd name="T23" fmla="*/ 364 h 497"/>
                <a:gd name="T24" fmla="*/ 157 w 550"/>
                <a:gd name="T25" fmla="*/ 401 h 497"/>
                <a:gd name="T26" fmla="*/ 177 w 550"/>
                <a:gd name="T27" fmla="*/ 395 h 497"/>
                <a:gd name="T28" fmla="*/ 160 w 550"/>
                <a:gd name="T29" fmla="*/ 421 h 497"/>
                <a:gd name="T30" fmla="*/ 179 w 550"/>
                <a:gd name="T31" fmla="*/ 454 h 497"/>
                <a:gd name="T32" fmla="*/ 206 w 550"/>
                <a:gd name="T33" fmla="*/ 478 h 497"/>
                <a:gd name="T34" fmla="*/ 227 w 550"/>
                <a:gd name="T35" fmla="*/ 492 h 497"/>
                <a:gd name="T36" fmla="*/ 250 w 550"/>
                <a:gd name="T37" fmla="*/ 446 h 497"/>
                <a:gd name="T38" fmla="*/ 267 w 550"/>
                <a:gd name="T39" fmla="*/ 408 h 497"/>
                <a:gd name="T40" fmla="*/ 296 w 550"/>
                <a:gd name="T41" fmla="*/ 376 h 497"/>
                <a:gd name="T42" fmla="*/ 345 w 550"/>
                <a:gd name="T43" fmla="*/ 345 h 497"/>
                <a:gd name="T44" fmla="*/ 443 w 550"/>
                <a:gd name="T45" fmla="*/ 298 h 497"/>
                <a:gd name="T46" fmla="*/ 401 w 550"/>
                <a:gd name="T47" fmla="*/ 290 h 497"/>
                <a:gd name="T48" fmla="*/ 427 w 550"/>
                <a:gd name="T49" fmla="*/ 287 h 497"/>
                <a:gd name="T50" fmla="*/ 451 w 550"/>
                <a:gd name="T51" fmla="*/ 281 h 497"/>
                <a:gd name="T52" fmla="*/ 411 w 550"/>
                <a:gd name="T53" fmla="*/ 255 h 497"/>
                <a:gd name="T54" fmla="*/ 431 w 550"/>
                <a:gd name="T55" fmla="*/ 236 h 497"/>
                <a:gd name="T56" fmla="*/ 453 w 550"/>
                <a:gd name="T57" fmla="*/ 238 h 497"/>
                <a:gd name="T58" fmla="*/ 453 w 550"/>
                <a:gd name="T59" fmla="*/ 225 h 497"/>
                <a:gd name="T60" fmla="*/ 478 w 550"/>
                <a:gd name="T61" fmla="*/ 198 h 497"/>
                <a:gd name="T62" fmla="*/ 462 w 550"/>
                <a:gd name="T63" fmla="*/ 180 h 497"/>
                <a:gd name="T64" fmla="*/ 484 w 550"/>
                <a:gd name="T65" fmla="*/ 162 h 497"/>
                <a:gd name="T66" fmla="*/ 460 w 550"/>
                <a:gd name="T67" fmla="*/ 149 h 497"/>
                <a:gd name="T68" fmla="*/ 476 w 550"/>
                <a:gd name="T69" fmla="*/ 124 h 497"/>
                <a:gd name="T70" fmla="*/ 498 w 550"/>
                <a:gd name="T71" fmla="*/ 104 h 497"/>
                <a:gd name="T72" fmla="*/ 543 w 550"/>
                <a:gd name="T73" fmla="*/ 73 h 497"/>
                <a:gd name="T74" fmla="*/ 486 w 550"/>
                <a:gd name="T75" fmla="*/ 61 h 497"/>
                <a:gd name="T76" fmla="*/ 442 w 550"/>
                <a:gd name="T77" fmla="*/ 79 h 497"/>
                <a:gd name="T78" fmla="*/ 439 w 550"/>
                <a:gd name="T79" fmla="*/ 60 h 497"/>
                <a:gd name="T80" fmla="*/ 416 w 550"/>
                <a:gd name="T81" fmla="*/ 53 h 497"/>
                <a:gd name="T82" fmla="*/ 458 w 550"/>
                <a:gd name="T83" fmla="*/ 30 h 497"/>
                <a:gd name="T84" fmla="*/ 414 w 550"/>
                <a:gd name="T85" fmla="*/ 6 h 497"/>
                <a:gd name="T86" fmla="*/ 321 w 550"/>
                <a:gd name="T87" fmla="*/ 11 h 497"/>
                <a:gd name="T88" fmla="*/ 288 w 550"/>
                <a:gd name="T89" fmla="*/ 21 h 497"/>
                <a:gd name="T90" fmla="*/ 245 w 550"/>
                <a:gd name="T91" fmla="*/ 35 h 497"/>
                <a:gd name="T92" fmla="*/ 221 w 550"/>
                <a:gd name="T93" fmla="*/ 40 h 497"/>
                <a:gd name="T94" fmla="*/ 192 w 550"/>
                <a:gd name="T95" fmla="*/ 47 h 497"/>
                <a:gd name="T96" fmla="*/ 153 w 550"/>
                <a:gd name="T97" fmla="*/ 51 h 497"/>
                <a:gd name="T98" fmla="*/ 141 w 550"/>
                <a:gd name="T99" fmla="*/ 68 h 497"/>
                <a:gd name="T100" fmla="*/ 89 w 550"/>
                <a:gd name="T101" fmla="*/ 8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0" h="497">
                  <a:moveTo>
                    <a:pt x="67" y="99"/>
                  </a:moveTo>
                  <a:cubicBezTo>
                    <a:pt x="62" y="100"/>
                    <a:pt x="60" y="110"/>
                    <a:pt x="62" y="110"/>
                  </a:cubicBezTo>
                  <a:cubicBezTo>
                    <a:pt x="64" y="111"/>
                    <a:pt x="73" y="106"/>
                    <a:pt x="84" y="110"/>
                  </a:cubicBezTo>
                  <a:cubicBezTo>
                    <a:pt x="95" y="115"/>
                    <a:pt x="87" y="122"/>
                    <a:pt x="81" y="123"/>
                  </a:cubicBezTo>
                  <a:cubicBezTo>
                    <a:pt x="76" y="125"/>
                    <a:pt x="71" y="121"/>
                    <a:pt x="56" y="129"/>
                  </a:cubicBezTo>
                  <a:cubicBezTo>
                    <a:pt x="42" y="137"/>
                    <a:pt x="35" y="146"/>
                    <a:pt x="27" y="143"/>
                  </a:cubicBezTo>
                  <a:cubicBezTo>
                    <a:pt x="20" y="139"/>
                    <a:pt x="5" y="144"/>
                    <a:pt x="3" y="148"/>
                  </a:cubicBezTo>
                  <a:cubicBezTo>
                    <a:pt x="0" y="152"/>
                    <a:pt x="11" y="164"/>
                    <a:pt x="11" y="164"/>
                  </a:cubicBezTo>
                  <a:cubicBezTo>
                    <a:pt x="24" y="163"/>
                    <a:pt x="24" y="163"/>
                    <a:pt x="24" y="163"/>
                  </a:cubicBezTo>
                  <a:cubicBezTo>
                    <a:pt x="24" y="163"/>
                    <a:pt x="37" y="175"/>
                    <a:pt x="32" y="178"/>
                  </a:cubicBezTo>
                  <a:cubicBezTo>
                    <a:pt x="28" y="181"/>
                    <a:pt x="19" y="179"/>
                    <a:pt x="30" y="184"/>
                  </a:cubicBezTo>
                  <a:cubicBezTo>
                    <a:pt x="41" y="189"/>
                    <a:pt x="29" y="185"/>
                    <a:pt x="55" y="187"/>
                  </a:cubicBezTo>
                  <a:cubicBezTo>
                    <a:pt x="81" y="189"/>
                    <a:pt x="72" y="187"/>
                    <a:pt x="84" y="189"/>
                  </a:cubicBezTo>
                  <a:cubicBezTo>
                    <a:pt x="97" y="190"/>
                    <a:pt x="116" y="203"/>
                    <a:pt x="119" y="204"/>
                  </a:cubicBezTo>
                  <a:cubicBezTo>
                    <a:pt x="123" y="204"/>
                    <a:pt x="138" y="205"/>
                    <a:pt x="139" y="217"/>
                  </a:cubicBezTo>
                  <a:cubicBezTo>
                    <a:pt x="140" y="229"/>
                    <a:pt x="153" y="263"/>
                    <a:pt x="147" y="271"/>
                  </a:cubicBezTo>
                  <a:cubicBezTo>
                    <a:pt x="141" y="279"/>
                    <a:pt x="161" y="287"/>
                    <a:pt x="159" y="283"/>
                  </a:cubicBezTo>
                  <a:cubicBezTo>
                    <a:pt x="158" y="280"/>
                    <a:pt x="160" y="268"/>
                    <a:pt x="164" y="270"/>
                  </a:cubicBezTo>
                  <a:cubicBezTo>
                    <a:pt x="168" y="272"/>
                    <a:pt x="178" y="301"/>
                    <a:pt x="177" y="303"/>
                  </a:cubicBezTo>
                  <a:cubicBezTo>
                    <a:pt x="176" y="305"/>
                    <a:pt x="178" y="305"/>
                    <a:pt x="173" y="313"/>
                  </a:cubicBezTo>
                  <a:cubicBezTo>
                    <a:pt x="169" y="321"/>
                    <a:pt x="164" y="329"/>
                    <a:pt x="162" y="329"/>
                  </a:cubicBezTo>
                  <a:cubicBezTo>
                    <a:pt x="159" y="329"/>
                    <a:pt x="154" y="331"/>
                    <a:pt x="153" y="334"/>
                  </a:cubicBezTo>
                  <a:cubicBezTo>
                    <a:pt x="152" y="336"/>
                    <a:pt x="154" y="339"/>
                    <a:pt x="153" y="347"/>
                  </a:cubicBezTo>
                  <a:cubicBezTo>
                    <a:pt x="152" y="355"/>
                    <a:pt x="147" y="356"/>
                    <a:pt x="150" y="364"/>
                  </a:cubicBezTo>
                  <a:cubicBezTo>
                    <a:pt x="154" y="372"/>
                    <a:pt x="151" y="372"/>
                    <a:pt x="152" y="379"/>
                  </a:cubicBezTo>
                  <a:cubicBezTo>
                    <a:pt x="152" y="386"/>
                    <a:pt x="162" y="399"/>
                    <a:pt x="157" y="401"/>
                  </a:cubicBezTo>
                  <a:cubicBezTo>
                    <a:pt x="152" y="402"/>
                    <a:pt x="151" y="410"/>
                    <a:pt x="158" y="405"/>
                  </a:cubicBezTo>
                  <a:cubicBezTo>
                    <a:pt x="164" y="401"/>
                    <a:pt x="177" y="395"/>
                    <a:pt x="177" y="395"/>
                  </a:cubicBezTo>
                  <a:cubicBezTo>
                    <a:pt x="177" y="395"/>
                    <a:pt x="181" y="397"/>
                    <a:pt x="176" y="399"/>
                  </a:cubicBezTo>
                  <a:cubicBezTo>
                    <a:pt x="171" y="400"/>
                    <a:pt x="157" y="416"/>
                    <a:pt x="160" y="421"/>
                  </a:cubicBezTo>
                  <a:cubicBezTo>
                    <a:pt x="164" y="426"/>
                    <a:pt x="169" y="428"/>
                    <a:pt x="171" y="436"/>
                  </a:cubicBezTo>
                  <a:cubicBezTo>
                    <a:pt x="173" y="445"/>
                    <a:pt x="183" y="444"/>
                    <a:pt x="179" y="454"/>
                  </a:cubicBezTo>
                  <a:cubicBezTo>
                    <a:pt x="175" y="465"/>
                    <a:pt x="186" y="468"/>
                    <a:pt x="186" y="474"/>
                  </a:cubicBezTo>
                  <a:cubicBezTo>
                    <a:pt x="186" y="480"/>
                    <a:pt x="197" y="469"/>
                    <a:pt x="206" y="478"/>
                  </a:cubicBezTo>
                  <a:cubicBezTo>
                    <a:pt x="215" y="487"/>
                    <a:pt x="208" y="489"/>
                    <a:pt x="216" y="493"/>
                  </a:cubicBezTo>
                  <a:cubicBezTo>
                    <a:pt x="224" y="497"/>
                    <a:pt x="225" y="494"/>
                    <a:pt x="227" y="492"/>
                  </a:cubicBezTo>
                  <a:cubicBezTo>
                    <a:pt x="229" y="490"/>
                    <a:pt x="230" y="475"/>
                    <a:pt x="237" y="464"/>
                  </a:cubicBezTo>
                  <a:cubicBezTo>
                    <a:pt x="244" y="453"/>
                    <a:pt x="250" y="453"/>
                    <a:pt x="250" y="446"/>
                  </a:cubicBezTo>
                  <a:cubicBezTo>
                    <a:pt x="250" y="439"/>
                    <a:pt x="260" y="426"/>
                    <a:pt x="263" y="421"/>
                  </a:cubicBezTo>
                  <a:cubicBezTo>
                    <a:pt x="265" y="417"/>
                    <a:pt x="273" y="412"/>
                    <a:pt x="267" y="408"/>
                  </a:cubicBezTo>
                  <a:cubicBezTo>
                    <a:pt x="261" y="404"/>
                    <a:pt x="271" y="400"/>
                    <a:pt x="281" y="393"/>
                  </a:cubicBezTo>
                  <a:cubicBezTo>
                    <a:pt x="290" y="386"/>
                    <a:pt x="288" y="378"/>
                    <a:pt x="296" y="376"/>
                  </a:cubicBezTo>
                  <a:cubicBezTo>
                    <a:pt x="305" y="374"/>
                    <a:pt x="298" y="370"/>
                    <a:pt x="311" y="366"/>
                  </a:cubicBezTo>
                  <a:cubicBezTo>
                    <a:pt x="324" y="361"/>
                    <a:pt x="336" y="351"/>
                    <a:pt x="345" y="345"/>
                  </a:cubicBezTo>
                  <a:cubicBezTo>
                    <a:pt x="353" y="339"/>
                    <a:pt x="350" y="336"/>
                    <a:pt x="366" y="332"/>
                  </a:cubicBezTo>
                  <a:cubicBezTo>
                    <a:pt x="383" y="328"/>
                    <a:pt x="443" y="298"/>
                    <a:pt x="443" y="298"/>
                  </a:cubicBezTo>
                  <a:cubicBezTo>
                    <a:pt x="443" y="298"/>
                    <a:pt x="431" y="296"/>
                    <a:pt x="421" y="295"/>
                  </a:cubicBezTo>
                  <a:cubicBezTo>
                    <a:pt x="412" y="295"/>
                    <a:pt x="397" y="293"/>
                    <a:pt x="401" y="290"/>
                  </a:cubicBezTo>
                  <a:cubicBezTo>
                    <a:pt x="405" y="287"/>
                    <a:pt x="410" y="278"/>
                    <a:pt x="413" y="277"/>
                  </a:cubicBezTo>
                  <a:cubicBezTo>
                    <a:pt x="416" y="276"/>
                    <a:pt x="427" y="287"/>
                    <a:pt x="427" y="287"/>
                  </a:cubicBezTo>
                  <a:cubicBezTo>
                    <a:pt x="427" y="287"/>
                    <a:pt x="447" y="291"/>
                    <a:pt x="445" y="289"/>
                  </a:cubicBezTo>
                  <a:cubicBezTo>
                    <a:pt x="444" y="287"/>
                    <a:pt x="451" y="284"/>
                    <a:pt x="451" y="281"/>
                  </a:cubicBezTo>
                  <a:cubicBezTo>
                    <a:pt x="451" y="278"/>
                    <a:pt x="445" y="270"/>
                    <a:pt x="432" y="264"/>
                  </a:cubicBezTo>
                  <a:cubicBezTo>
                    <a:pt x="420" y="258"/>
                    <a:pt x="423" y="261"/>
                    <a:pt x="411" y="255"/>
                  </a:cubicBezTo>
                  <a:cubicBezTo>
                    <a:pt x="398" y="248"/>
                    <a:pt x="387" y="247"/>
                    <a:pt x="397" y="245"/>
                  </a:cubicBezTo>
                  <a:cubicBezTo>
                    <a:pt x="406" y="242"/>
                    <a:pt x="428" y="240"/>
                    <a:pt x="431" y="236"/>
                  </a:cubicBezTo>
                  <a:cubicBezTo>
                    <a:pt x="433" y="232"/>
                    <a:pt x="426" y="227"/>
                    <a:pt x="433" y="232"/>
                  </a:cubicBezTo>
                  <a:cubicBezTo>
                    <a:pt x="441" y="237"/>
                    <a:pt x="444" y="237"/>
                    <a:pt x="453" y="238"/>
                  </a:cubicBezTo>
                  <a:cubicBezTo>
                    <a:pt x="462" y="239"/>
                    <a:pt x="466" y="241"/>
                    <a:pt x="463" y="236"/>
                  </a:cubicBezTo>
                  <a:cubicBezTo>
                    <a:pt x="459" y="231"/>
                    <a:pt x="449" y="239"/>
                    <a:pt x="453" y="225"/>
                  </a:cubicBezTo>
                  <a:cubicBezTo>
                    <a:pt x="458" y="211"/>
                    <a:pt x="476" y="206"/>
                    <a:pt x="476" y="206"/>
                  </a:cubicBezTo>
                  <a:cubicBezTo>
                    <a:pt x="476" y="206"/>
                    <a:pt x="487" y="211"/>
                    <a:pt x="478" y="198"/>
                  </a:cubicBezTo>
                  <a:cubicBezTo>
                    <a:pt x="469" y="186"/>
                    <a:pt x="470" y="187"/>
                    <a:pt x="466" y="183"/>
                  </a:cubicBezTo>
                  <a:cubicBezTo>
                    <a:pt x="462" y="180"/>
                    <a:pt x="462" y="180"/>
                    <a:pt x="462" y="180"/>
                  </a:cubicBezTo>
                  <a:cubicBezTo>
                    <a:pt x="462" y="180"/>
                    <a:pt x="493" y="175"/>
                    <a:pt x="490" y="172"/>
                  </a:cubicBezTo>
                  <a:cubicBezTo>
                    <a:pt x="488" y="168"/>
                    <a:pt x="484" y="162"/>
                    <a:pt x="484" y="162"/>
                  </a:cubicBezTo>
                  <a:cubicBezTo>
                    <a:pt x="484" y="162"/>
                    <a:pt x="484" y="161"/>
                    <a:pt x="472" y="155"/>
                  </a:cubicBezTo>
                  <a:cubicBezTo>
                    <a:pt x="460" y="149"/>
                    <a:pt x="460" y="154"/>
                    <a:pt x="460" y="149"/>
                  </a:cubicBezTo>
                  <a:cubicBezTo>
                    <a:pt x="459" y="144"/>
                    <a:pt x="470" y="137"/>
                    <a:pt x="471" y="133"/>
                  </a:cubicBezTo>
                  <a:cubicBezTo>
                    <a:pt x="473" y="129"/>
                    <a:pt x="476" y="126"/>
                    <a:pt x="476" y="124"/>
                  </a:cubicBezTo>
                  <a:cubicBezTo>
                    <a:pt x="476" y="122"/>
                    <a:pt x="477" y="116"/>
                    <a:pt x="479" y="115"/>
                  </a:cubicBezTo>
                  <a:cubicBezTo>
                    <a:pt x="481" y="114"/>
                    <a:pt x="489" y="112"/>
                    <a:pt x="498" y="104"/>
                  </a:cubicBezTo>
                  <a:cubicBezTo>
                    <a:pt x="507" y="95"/>
                    <a:pt x="515" y="83"/>
                    <a:pt x="518" y="83"/>
                  </a:cubicBezTo>
                  <a:cubicBezTo>
                    <a:pt x="522" y="83"/>
                    <a:pt x="539" y="75"/>
                    <a:pt x="543" y="73"/>
                  </a:cubicBezTo>
                  <a:cubicBezTo>
                    <a:pt x="546" y="71"/>
                    <a:pt x="550" y="64"/>
                    <a:pt x="536" y="63"/>
                  </a:cubicBezTo>
                  <a:cubicBezTo>
                    <a:pt x="521" y="61"/>
                    <a:pt x="490" y="56"/>
                    <a:pt x="486" y="61"/>
                  </a:cubicBezTo>
                  <a:cubicBezTo>
                    <a:pt x="481" y="67"/>
                    <a:pt x="471" y="73"/>
                    <a:pt x="468" y="79"/>
                  </a:cubicBezTo>
                  <a:cubicBezTo>
                    <a:pt x="465" y="85"/>
                    <a:pt x="448" y="80"/>
                    <a:pt x="442" y="79"/>
                  </a:cubicBezTo>
                  <a:cubicBezTo>
                    <a:pt x="436" y="77"/>
                    <a:pt x="466" y="69"/>
                    <a:pt x="459" y="63"/>
                  </a:cubicBezTo>
                  <a:cubicBezTo>
                    <a:pt x="452" y="56"/>
                    <a:pt x="453" y="54"/>
                    <a:pt x="439" y="60"/>
                  </a:cubicBezTo>
                  <a:cubicBezTo>
                    <a:pt x="425" y="66"/>
                    <a:pt x="426" y="71"/>
                    <a:pt x="419" y="72"/>
                  </a:cubicBezTo>
                  <a:cubicBezTo>
                    <a:pt x="412" y="73"/>
                    <a:pt x="401" y="60"/>
                    <a:pt x="416" y="53"/>
                  </a:cubicBezTo>
                  <a:cubicBezTo>
                    <a:pt x="431" y="46"/>
                    <a:pt x="469" y="52"/>
                    <a:pt x="470" y="48"/>
                  </a:cubicBezTo>
                  <a:cubicBezTo>
                    <a:pt x="472" y="44"/>
                    <a:pt x="468" y="33"/>
                    <a:pt x="458" y="30"/>
                  </a:cubicBezTo>
                  <a:cubicBezTo>
                    <a:pt x="448" y="27"/>
                    <a:pt x="429" y="20"/>
                    <a:pt x="422" y="17"/>
                  </a:cubicBezTo>
                  <a:cubicBezTo>
                    <a:pt x="416" y="13"/>
                    <a:pt x="414" y="6"/>
                    <a:pt x="414" y="6"/>
                  </a:cubicBezTo>
                  <a:cubicBezTo>
                    <a:pt x="371" y="0"/>
                    <a:pt x="371" y="0"/>
                    <a:pt x="371" y="0"/>
                  </a:cubicBezTo>
                  <a:cubicBezTo>
                    <a:pt x="371" y="0"/>
                    <a:pt x="326" y="10"/>
                    <a:pt x="321" y="11"/>
                  </a:cubicBezTo>
                  <a:cubicBezTo>
                    <a:pt x="316" y="11"/>
                    <a:pt x="317" y="15"/>
                    <a:pt x="305" y="17"/>
                  </a:cubicBezTo>
                  <a:cubicBezTo>
                    <a:pt x="293" y="20"/>
                    <a:pt x="288" y="21"/>
                    <a:pt x="288" y="21"/>
                  </a:cubicBezTo>
                  <a:cubicBezTo>
                    <a:pt x="288" y="21"/>
                    <a:pt x="274" y="18"/>
                    <a:pt x="263" y="20"/>
                  </a:cubicBezTo>
                  <a:cubicBezTo>
                    <a:pt x="252" y="22"/>
                    <a:pt x="245" y="35"/>
                    <a:pt x="245" y="35"/>
                  </a:cubicBezTo>
                  <a:cubicBezTo>
                    <a:pt x="245" y="35"/>
                    <a:pt x="250" y="38"/>
                    <a:pt x="252" y="40"/>
                  </a:cubicBezTo>
                  <a:cubicBezTo>
                    <a:pt x="255" y="42"/>
                    <a:pt x="234" y="41"/>
                    <a:pt x="221" y="40"/>
                  </a:cubicBezTo>
                  <a:cubicBezTo>
                    <a:pt x="208" y="38"/>
                    <a:pt x="208" y="43"/>
                    <a:pt x="205" y="52"/>
                  </a:cubicBezTo>
                  <a:cubicBezTo>
                    <a:pt x="201" y="60"/>
                    <a:pt x="197" y="54"/>
                    <a:pt x="192" y="47"/>
                  </a:cubicBezTo>
                  <a:cubicBezTo>
                    <a:pt x="187" y="40"/>
                    <a:pt x="182" y="42"/>
                    <a:pt x="178" y="48"/>
                  </a:cubicBezTo>
                  <a:cubicBezTo>
                    <a:pt x="174" y="54"/>
                    <a:pt x="168" y="46"/>
                    <a:pt x="153" y="51"/>
                  </a:cubicBezTo>
                  <a:cubicBezTo>
                    <a:pt x="139" y="56"/>
                    <a:pt x="126" y="61"/>
                    <a:pt x="126" y="61"/>
                  </a:cubicBezTo>
                  <a:cubicBezTo>
                    <a:pt x="126" y="61"/>
                    <a:pt x="145" y="65"/>
                    <a:pt x="141" y="68"/>
                  </a:cubicBezTo>
                  <a:cubicBezTo>
                    <a:pt x="137" y="71"/>
                    <a:pt x="111" y="77"/>
                    <a:pt x="111" y="77"/>
                  </a:cubicBezTo>
                  <a:cubicBezTo>
                    <a:pt x="111" y="77"/>
                    <a:pt x="92" y="88"/>
                    <a:pt x="89" y="88"/>
                  </a:cubicBezTo>
                  <a:cubicBezTo>
                    <a:pt x="85" y="88"/>
                    <a:pt x="67" y="99"/>
                    <a:pt x="67"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39" name="Freeform 112"/>
            <p:cNvSpPr/>
            <p:nvPr/>
          </p:nvSpPr>
          <p:spPr bwMode="auto">
            <a:xfrm>
              <a:off x="1952625" y="735013"/>
              <a:ext cx="868363" cy="539750"/>
            </a:xfrm>
            <a:custGeom>
              <a:avLst/>
              <a:gdLst>
                <a:gd name="T0" fmla="*/ 297 w 325"/>
                <a:gd name="T1" fmla="*/ 44 h 202"/>
                <a:gd name="T2" fmla="*/ 285 w 325"/>
                <a:gd name="T3" fmla="*/ 53 h 202"/>
                <a:gd name="T4" fmla="*/ 277 w 325"/>
                <a:gd name="T5" fmla="*/ 64 h 202"/>
                <a:gd name="T6" fmla="*/ 232 w 325"/>
                <a:gd name="T7" fmla="*/ 88 h 202"/>
                <a:gd name="T8" fmla="*/ 211 w 325"/>
                <a:gd name="T9" fmla="*/ 104 h 202"/>
                <a:gd name="T10" fmla="*/ 197 w 325"/>
                <a:gd name="T11" fmla="*/ 106 h 202"/>
                <a:gd name="T12" fmla="*/ 192 w 325"/>
                <a:gd name="T13" fmla="*/ 124 h 202"/>
                <a:gd name="T14" fmla="*/ 169 w 325"/>
                <a:gd name="T15" fmla="*/ 138 h 202"/>
                <a:gd name="T16" fmla="*/ 160 w 325"/>
                <a:gd name="T17" fmla="*/ 148 h 202"/>
                <a:gd name="T18" fmla="*/ 162 w 325"/>
                <a:gd name="T19" fmla="*/ 164 h 202"/>
                <a:gd name="T20" fmla="*/ 143 w 325"/>
                <a:gd name="T21" fmla="*/ 169 h 202"/>
                <a:gd name="T22" fmla="*/ 127 w 325"/>
                <a:gd name="T23" fmla="*/ 168 h 202"/>
                <a:gd name="T24" fmla="*/ 105 w 325"/>
                <a:gd name="T25" fmla="*/ 168 h 202"/>
                <a:gd name="T26" fmla="*/ 80 w 325"/>
                <a:gd name="T27" fmla="*/ 168 h 202"/>
                <a:gd name="T28" fmla="*/ 74 w 325"/>
                <a:gd name="T29" fmla="*/ 168 h 202"/>
                <a:gd name="T30" fmla="*/ 60 w 325"/>
                <a:gd name="T31" fmla="*/ 170 h 202"/>
                <a:gd name="T32" fmla="*/ 62 w 325"/>
                <a:gd name="T33" fmla="*/ 177 h 202"/>
                <a:gd name="T34" fmla="*/ 83 w 325"/>
                <a:gd name="T35" fmla="*/ 177 h 202"/>
                <a:gd name="T36" fmla="*/ 118 w 325"/>
                <a:gd name="T37" fmla="*/ 182 h 202"/>
                <a:gd name="T38" fmla="*/ 142 w 325"/>
                <a:gd name="T39" fmla="*/ 182 h 202"/>
                <a:gd name="T40" fmla="*/ 144 w 325"/>
                <a:gd name="T41" fmla="*/ 195 h 202"/>
                <a:gd name="T42" fmla="*/ 129 w 325"/>
                <a:gd name="T43" fmla="*/ 201 h 202"/>
                <a:gd name="T44" fmla="*/ 109 w 325"/>
                <a:gd name="T45" fmla="*/ 200 h 202"/>
                <a:gd name="T46" fmla="*/ 67 w 325"/>
                <a:gd name="T47" fmla="*/ 199 h 202"/>
                <a:gd name="T48" fmla="*/ 37 w 325"/>
                <a:gd name="T49" fmla="*/ 193 h 202"/>
                <a:gd name="T50" fmla="*/ 29 w 325"/>
                <a:gd name="T51" fmla="*/ 181 h 202"/>
                <a:gd name="T52" fmla="*/ 24 w 325"/>
                <a:gd name="T53" fmla="*/ 170 h 202"/>
                <a:gd name="T54" fmla="*/ 3 w 325"/>
                <a:gd name="T55" fmla="*/ 160 h 202"/>
                <a:gd name="T56" fmla="*/ 3 w 325"/>
                <a:gd name="T57" fmla="*/ 153 h 202"/>
                <a:gd name="T58" fmla="*/ 21 w 325"/>
                <a:gd name="T59" fmla="*/ 152 h 202"/>
                <a:gd name="T60" fmla="*/ 35 w 325"/>
                <a:gd name="T61" fmla="*/ 158 h 202"/>
                <a:gd name="T62" fmla="*/ 63 w 325"/>
                <a:gd name="T63" fmla="*/ 156 h 202"/>
                <a:gd name="T64" fmla="*/ 81 w 325"/>
                <a:gd name="T65" fmla="*/ 151 h 202"/>
                <a:gd name="T66" fmla="*/ 77 w 325"/>
                <a:gd name="T67" fmla="*/ 137 h 202"/>
                <a:gd name="T68" fmla="*/ 94 w 325"/>
                <a:gd name="T69" fmla="*/ 137 h 202"/>
                <a:gd name="T70" fmla="*/ 98 w 325"/>
                <a:gd name="T71" fmla="*/ 137 h 202"/>
                <a:gd name="T72" fmla="*/ 94 w 325"/>
                <a:gd name="T73" fmla="*/ 131 h 202"/>
                <a:gd name="T74" fmla="*/ 81 w 325"/>
                <a:gd name="T75" fmla="*/ 127 h 202"/>
                <a:gd name="T76" fmla="*/ 103 w 325"/>
                <a:gd name="T77" fmla="*/ 109 h 202"/>
                <a:gd name="T78" fmla="*/ 116 w 325"/>
                <a:gd name="T79" fmla="*/ 100 h 202"/>
                <a:gd name="T80" fmla="*/ 100 w 325"/>
                <a:gd name="T81" fmla="*/ 87 h 202"/>
                <a:gd name="T82" fmla="*/ 87 w 325"/>
                <a:gd name="T83" fmla="*/ 79 h 202"/>
                <a:gd name="T84" fmla="*/ 74 w 325"/>
                <a:gd name="T85" fmla="*/ 59 h 202"/>
                <a:gd name="T86" fmla="*/ 61 w 325"/>
                <a:gd name="T87" fmla="*/ 52 h 202"/>
                <a:gd name="T88" fmla="*/ 74 w 325"/>
                <a:gd name="T89" fmla="*/ 41 h 202"/>
                <a:gd name="T90" fmla="*/ 98 w 325"/>
                <a:gd name="T91" fmla="*/ 33 h 202"/>
                <a:gd name="T92" fmla="*/ 114 w 325"/>
                <a:gd name="T93" fmla="*/ 37 h 202"/>
                <a:gd name="T94" fmla="*/ 113 w 325"/>
                <a:gd name="T95" fmla="*/ 25 h 202"/>
                <a:gd name="T96" fmla="*/ 134 w 325"/>
                <a:gd name="T97" fmla="*/ 31 h 202"/>
                <a:gd name="T98" fmla="*/ 143 w 325"/>
                <a:gd name="T99" fmla="*/ 22 h 202"/>
                <a:gd name="T100" fmla="*/ 156 w 325"/>
                <a:gd name="T101" fmla="*/ 11 h 202"/>
                <a:gd name="T102" fmla="*/ 194 w 325"/>
                <a:gd name="T103" fmla="*/ 8 h 202"/>
                <a:gd name="T104" fmla="*/ 212 w 325"/>
                <a:gd name="T105" fmla="*/ 3 h 202"/>
                <a:gd name="T106" fmla="*/ 223 w 325"/>
                <a:gd name="T107" fmla="*/ 15 h 202"/>
                <a:gd name="T108" fmla="*/ 226 w 325"/>
                <a:gd name="T109" fmla="*/ 4 h 202"/>
                <a:gd name="T110" fmla="*/ 284 w 325"/>
                <a:gd name="T111" fmla="*/ 12 h 202"/>
                <a:gd name="T112" fmla="*/ 324 w 325"/>
                <a:gd name="T113" fmla="*/ 22 h 202"/>
                <a:gd name="T114" fmla="*/ 318 w 325"/>
                <a:gd name="T115" fmla="*/ 38 h 202"/>
                <a:gd name="T116" fmla="*/ 297 w 325"/>
                <a:gd name="T117" fmla="*/ 4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 h="202">
                  <a:moveTo>
                    <a:pt x="297" y="44"/>
                  </a:moveTo>
                  <a:cubicBezTo>
                    <a:pt x="280" y="48"/>
                    <a:pt x="275" y="52"/>
                    <a:pt x="285" y="53"/>
                  </a:cubicBezTo>
                  <a:cubicBezTo>
                    <a:pt x="294" y="54"/>
                    <a:pt x="303" y="50"/>
                    <a:pt x="277" y="64"/>
                  </a:cubicBezTo>
                  <a:cubicBezTo>
                    <a:pt x="252" y="77"/>
                    <a:pt x="242" y="83"/>
                    <a:pt x="232" y="88"/>
                  </a:cubicBezTo>
                  <a:cubicBezTo>
                    <a:pt x="222" y="93"/>
                    <a:pt x="223" y="103"/>
                    <a:pt x="211" y="104"/>
                  </a:cubicBezTo>
                  <a:cubicBezTo>
                    <a:pt x="200" y="104"/>
                    <a:pt x="201" y="93"/>
                    <a:pt x="197" y="106"/>
                  </a:cubicBezTo>
                  <a:cubicBezTo>
                    <a:pt x="193" y="119"/>
                    <a:pt x="193" y="122"/>
                    <a:pt x="192" y="124"/>
                  </a:cubicBezTo>
                  <a:cubicBezTo>
                    <a:pt x="191" y="127"/>
                    <a:pt x="180" y="137"/>
                    <a:pt x="169" y="138"/>
                  </a:cubicBezTo>
                  <a:cubicBezTo>
                    <a:pt x="159" y="139"/>
                    <a:pt x="164" y="141"/>
                    <a:pt x="160" y="148"/>
                  </a:cubicBezTo>
                  <a:cubicBezTo>
                    <a:pt x="156" y="154"/>
                    <a:pt x="177" y="161"/>
                    <a:pt x="162" y="164"/>
                  </a:cubicBezTo>
                  <a:cubicBezTo>
                    <a:pt x="147" y="166"/>
                    <a:pt x="145" y="168"/>
                    <a:pt x="143" y="169"/>
                  </a:cubicBezTo>
                  <a:cubicBezTo>
                    <a:pt x="140" y="170"/>
                    <a:pt x="135" y="171"/>
                    <a:pt x="127" y="168"/>
                  </a:cubicBezTo>
                  <a:cubicBezTo>
                    <a:pt x="119" y="166"/>
                    <a:pt x="119" y="169"/>
                    <a:pt x="105" y="168"/>
                  </a:cubicBezTo>
                  <a:cubicBezTo>
                    <a:pt x="91" y="168"/>
                    <a:pt x="86" y="168"/>
                    <a:pt x="80" y="168"/>
                  </a:cubicBezTo>
                  <a:cubicBezTo>
                    <a:pt x="74" y="168"/>
                    <a:pt x="84" y="167"/>
                    <a:pt x="74" y="168"/>
                  </a:cubicBezTo>
                  <a:cubicBezTo>
                    <a:pt x="65" y="168"/>
                    <a:pt x="59" y="166"/>
                    <a:pt x="60" y="170"/>
                  </a:cubicBezTo>
                  <a:cubicBezTo>
                    <a:pt x="61" y="174"/>
                    <a:pt x="60" y="176"/>
                    <a:pt x="62" y="177"/>
                  </a:cubicBezTo>
                  <a:cubicBezTo>
                    <a:pt x="65" y="178"/>
                    <a:pt x="70" y="176"/>
                    <a:pt x="83" y="177"/>
                  </a:cubicBezTo>
                  <a:cubicBezTo>
                    <a:pt x="97" y="178"/>
                    <a:pt x="106" y="182"/>
                    <a:pt x="118" y="182"/>
                  </a:cubicBezTo>
                  <a:cubicBezTo>
                    <a:pt x="130" y="181"/>
                    <a:pt x="136" y="179"/>
                    <a:pt x="142" y="182"/>
                  </a:cubicBezTo>
                  <a:cubicBezTo>
                    <a:pt x="147" y="185"/>
                    <a:pt x="149" y="195"/>
                    <a:pt x="144" y="195"/>
                  </a:cubicBezTo>
                  <a:cubicBezTo>
                    <a:pt x="138" y="196"/>
                    <a:pt x="138" y="201"/>
                    <a:pt x="129" y="201"/>
                  </a:cubicBezTo>
                  <a:cubicBezTo>
                    <a:pt x="120" y="201"/>
                    <a:pt x="126" y="202"/>
                    <a:pt x="109" y="200"/>
                  </a:cubicBezTo>
                  <a:cubicBezTo>
                    <a:pt x="92" y="198"/>
                    <a:pt x="80" y="201"/>
                    <a:pt x="67" y="199"/>
                  </a:cubicBezTo>
                  <a:cubicBezTo>
                    <a:pt x="54" y="196"/>
                    <a:pt x="43" y="198"/>
                    <a:pt x="37" y="193"/>
                  </a:cubicBezTo>
                  <a:cubicBezTo>
                    <a:pt x="31" y="189"/>
                    <a:pt x="31" y="187"/>
                    <a:pt x="29" y="181"/>
                  </a:cubicBezTo>
                  <a:cubicBezTo>
                    <a:pt x="26" y="174"/>
                    <a:pt x="34" y="176"/>
                    <a:pt x="24" y="170"/>
                  </a:cubicBezTo>
                  <a:cubicBezTo>
                    <a:pt x="13" y="164"/>
                    <a:pt x="3" y="160"/>
                    <a:pt x="3" y="160"/>
                  </a:cubicBezTo>
                  <a:cubicBezTo>
                    <a:pt x="3" y="160"/>
                    <a:pt x="0" y="157"/>
                    <a:pt x="3" y="153"/>
                  </a:cubicBezTo>
                  <a:cubicBezTo>
                    <a:pt x="6" y="149"/>
                    <a:pt x="21" y="152"/>
                    <a:pt x="21" y="152"/>
                  </a:cubicBezTo>
                  <a:cubicBezTo>
                    <a:pt x="35" y="158"/>
                    <a:pt x="35" y="158"/>
                    <a:pt x="35" y="158"/>
                  </a:cubicBezTo>
                  <a:cubicBezTo>
                    <a:pt x="35" y="158"/>
                    <a:pt x="61" y="162"/>
                    <a:pt x="63" y="156"/>
                  </a:cubicBezTo>
                  <a:cubicBezTo>
                    <a:pt x="65" y="149"/>
                    <a:pt x="82" y="158"/>
                    <a:pt x="81" y="151"/>
                  </a:cubicBezTo>
                  <a:cubicBezTo>
                    <a:pt x="80" y="144"/>
                    <a:pt x="69" y="142"/>
                    <a:pt x="77" y="137"/>
                  </a:cubicBezTo>
                  <a:cubicBezTo>
                    <a:pt x="86" y="131"/>
                    <a:pt x="94" y="137"/>
                    <a:pt x="94" y="137"/>
                  </a:cubicBezTo>
                  <a:cubicBezTo>
                    <a:pt x="94" y="137"/>
                    <a:pt x="96" y="139"/>
                    <a:pt x="98" y="137"/>
                  </a:cubicBezTo>
                  <a:cubicBezTo>
                    <a:pt x="100" y="135"/>
                    <a:pt x="99" y="133"/>
                    <a:pt x="94" y="131"/>
                  </a:cubicBezTo>
                  <a:cubicBezTo>
                    <a:pt x="90" y="129"/>
                    <a:pt x="81" y="127"/>
                    <a:pt x="81" y="127"/>
                  </a:cubicBezTo>
                  <a:cubicBezTo>
                    <a:pt x="81" y="127"/>
                    <a:pt x="99" y="109"/>
                    <a:pt x="103" y="109"/>
                  </a:cubicBezTo>
                  <a:cubicBezTo>
                    <a:pt x="106" y="109"/>
                    <a:pt x="126" y="110"/>
                    <a:pt x="116" y="100"/>
                  </a:cubicBezTo>
                  <a:cubicBezTo>
                    <a:pt x="105" y="89"/>
                    <a:pt x="107" y="92"/>
                    <a:pt x="100" y="87"/>
                  </a:cubicBezTo>
                  <a:cubicBezTo>
                    <a:pt x="94" y="83"/>
                    <a:pt x="100" y="91"/>
                    <a:pt x="87" y="79"/>
                  </a:cubicBezTo>
                  <a:cubicBezTo>
                    <a:pt x="74" y="68"/>
                    <a:pt x="76" y="70"/>
                    <a:pt x="74" y="59"/>
                  </a:cubicBezTo>
                  <a:cubicBezTo>
                    <a:pt x="72" y="48"/>
                    <a:pt x="60" y="57"/>
                    <a:pt x="61" y="52"/>
                  </a:cubicBezTo>
                  <a:cubicBezTo>
                    <a:pt x="62" y="48"/>
                    <a:pt x="70" y="41"/>
                    <a:pt x="74" y="41"/>
                  </a:cubicBezTo>
                  <a:cubicBezTo>
                    <a:pt x="78" y="41"/>
                    <a:pt x="87" y="29"/>
                    <a:pt x="98" y="33"/>
                  </a:cubicBezTo>
                  <a:cubicBezTo>
                    <a:pt x="109" y="37"/>
                    <a:pt x="109" y="40"/>
                    <a:pt x="114" y="37"/>
                  </a:cubicBezTo>
                  <a:cubicBezTo>
                    <a:pt x="118" y="33"/>
                    <a:pt x="101" y="29"/>
                    <a:pt x="113" y="25"/>
                  </a:cubicBezTo>
                  <a:cubicBezTo>
                    <a:pt x="125" y="21"/>
                    <a:pt x="129" y="31"/>
                    <a:pt x="134" y="31"/>
                  </a:cubicBezTo>
                  <a:cubicBezTo>
                    <a:pt x="139" y="31"/>
                    <a:pt x="144" y="29"/>
                    <a:pt x="143" y="22"/>
                  </a:cubicBezTo>
                  <a:cubicBezTo>
                    <a:pt x="143" y="16"/>
                    <a:pt x="151" y="12"/>
                    <a:pt x="156" y="11"/>
                  </a:cubicBezTo>
                  <a:cubicBezTo>
                    <a:pt x="162" y="10"/>
                    <a:pt x="194" y="8"/>
                    <a:pt x="194" y="8"/>
                  </a:cubicBezTo>
                  <a:cubicBezTo>
                    <a:pt x="194" y="8"/>
                    <a:pt x="213" y="0"/>
                    <a:pt x="212" y="3"/>
                  </a:cubicBezTo>
                  <a:cubicBezTo>
                    <a:pt x="210" y="6"/>
                    <a:pt x="223" y="15"/>
                    <a:pt x="223" y="15"/>
                  </a:cubicBezTo>
                  <a:cubicBezTo>
                    <a:pt x="226" y="4"/>
                    <a:pt x="226" y="4"/>
                    <a:pt x="226" y="4"/>
                  </a:cubicBezTo>
                  <a:cubicBezTo>
                    <a:pt x="226" y="4"/>
                    <a:pt x="282" y="12"/>
                    <a:pt x="284" y="12"/>
                  </a:cubicBezTo>
                  <a:cubicBezTo>
                    <a:pt x="286" y="12"/>
                    <a:pt x="325" y="24"/>
                    <a:pt x="324" y="22"/>
                  </a:cubicBezTo>
                  <a:cubicBezTo>
                    <a:pt x="323" y="20"/>
                    <a:pt x="324" y="37"/>
                    <a:pt x="318" y="38"/>
                  </a:cubicBezTo>
                  <a:cubicBezTo>
                    <a:pt x="313" y="39"/>
                    <a:pt x="297" y="44"/>
                    <a:pt x="297"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0" name="Freeform 113"/>
            <p:cNvSpPr/>
            <p:nvPr/>
          </p:nvSpPr>
          <p:spPr bwMode="auto">
            <a:xfrm>
              <a:off x="1990725" y="884238"/>
              <a:ext cx="255588" cy="217488"/>
            </a:xfrm>
            <a:custGeom>
              <a:avLst/>
              <a:gdLst>
                <a:gd name="T0" fmla="*/ 57 w 96"/>
                <a:gd name="T1" fmla="*/ 73 h 81"/>
                <a:gd name="T2" fmla="*/ 41 w 96"/>
                <a:gd name="T3" fmla="*/ 75 h 81"/>
                <a:gd name="T4" fmla="*/ 17 w 96"/>
                <a:gd name="T5" fmla="*/ 66 h 81"/>
                <a:gd name="T6" fmla="*/ 26 w 96"/>
                <a:gd name="T7" fmla="*/ 52 h 81"/>
                <a:gd name="T8" fmla="*/ 19 w 96"/>
                <a:gd name="T9" fmla="*/ 50 h 81"/>
                <a:gd name="T10" fmla="*/ 3 w 96"/>
                <a:gd name="T11" fmla="*/ 29 h 81"/>
                <a:gd name="T12" fmla="*/ 16 w 96"/>
                <a:gd name="T13" fmla="*/ 17 h 81"/>
                <a:gd name="T14" fmla="*/ 38 w 96"/>
                <a:gd name="T15" fmla="*/ 0 h 81"/>
                <a:gd name="T16" fmla="*/ 55 w 96"/>
                <a:gd name="T17" fmla="*/ 8 h 81"/>
                <a:gd name="T18" fmla="*/ 66 w 96"/>
                <a:gd name="T19" fmla="*/ 23 h 81"/>
                <a:gd name="T20" fmla="*/ 94 w 96"/>
                <a:gd name="T21" fmla="*/ 41 h 81"/>
                <a:gd name="T22" fmla="*/ 75 w 96"/>
                <a:gd name="T23" fmla="*/ 56 h 81"/>
                <a:gd name="T24" fmla="*/ 57 w 96"/>
                <a:gd name="T25" fmla="*/ 7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1">
                  <a:moveTo>
                    <a:pt x="57" y="73"/>
                  </a:moveTo>
                  <a:cubicBezTo>
                    <a:pt x="48" y="81"/>
                    <a:pt x="48" y="79"/>
                    <a:pt x="41" y="75"/>
                  </a:cubicBezTo>
                  <a:cubicBezTo>
                    <a:pt x="34" y="72"/>
                    <a:pt x="18" y="68"/>
                    <a:pt x="17" y="66"/>
                  </a:cubicBezTo>
                  <a:cubicBezTo>
                    <a:pt x="17" y="64"/>
                    <a:pt x="24" y="52"/>
                    <a:pt x="26" y="52"/>
                  </a:cubicBezTo>
                  <a:cubicBezTo>
                    <a:pt x="28" y="52"/>
                    <a:pt x="24" y="51"/>
                    <a:pt x="19" y="50"/>
                  </a:cubicBezTo>
                  <a:cubicBezTo>
                    <a:pt x="14" y="50"/>
                    <a:pt x="0" y="35"/>
                    <a:pt x="3" y="29"/>
                  </a:cubicBezTo>
                  <a:cubicBezTo>
                    <a:pt x="7" y="23"/>
                    <a:pt x="10" y="20"/>
                    <a:pt x="16" y="17"/>
                  </a:cubicBezTo>
                  <a:cubicBezTo>
                    <a:pt x="21" y="15"/>
                    <a:pt x="35" y="1"/>
                    <a:pt x="38" y="0"/>
                  </a:cubicBezTo>
                  <a:cubicBezTo>
                    <a:pt x="41" y="0"/>
                    <a:pt x="53" y="0"/>
                    <a:pt x="55" y="8"/>
                  </a:cubicBezTo>
                  <a:cubicBezTo>
                    <a:pt x="57" y="16"/>
                    <a:pt x="55" y="15"/>
                    <a:pt x="66" y="23"/>
                  </a:cubicBezTo>
                  <a:cubicBezTo>
                    <a:pt x="76" y="31"/>
                    <a:pt x="96" y="37"/>
                    <a:pt x="94" y="41"/>
                  </a:cubicBezTo>
                  <a:cubicBezTo>
                    <a:pt x="93" y="46"/>
                    <a:pt x="81" y="50"/>
                    <a:pt x="75" y="56"/>
                  </a:cubicBezTo>
                  <a:cubicBezTo>
                    <a:pt x="68" y="61"/>
                    <a:pt x="57" y="73"/>
                    <a:pt x="57"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1" name="Freeform 114"/>
            <p:cNvSpPr/>
            <p:nvPr/>
          </p:nvSpPr>
          <p:spPr bwMode="auto">
            <a:xfrm>
              <a:off x="1920875" y="1042988"/>
              <a:ext cx="125413" cy="68263"/>
            </a:xfrm>
            <a:custGeom>
              <a:avLst/>
              <a:gdLst>
                <a:gd name="T0" fmla="*/ 29 w 47"/>
                <a:gd name="T1" fmla="*/ 22 h 26"/>
                <a:gd name="T2" fmla="*/ 12 w 47"/>
                <a:gd name="T3" fmla="*/ 22 h 26"/>
                <a:gd name="T4" fmla="*/ 5 w 47"/>
                <a:gd name="T5" fmla="*/ 3 h 26"/>
                <a:gd name="T6" fmla="*/ 28 w 47"/>
                <a:gd name="T7" fmla="*/ 8 h 26"/>
                <a:gd name="T8" fmla="*/ 29 w 47"/>
                <a:gd name="T9" fmla="*/ 22 h 26"/>
              </a:gdLst>
              <a:ahLst/>
              <a:cxnLst>
                <a:cxn ang="0">
                  <a:pos x="T0" y="T1"/>
                </a:cxn>
                <a:cxn ang="0">
                  <a:pos x="T2" y="T3"/>
                </a:cxn>
                <a:cxn ang="0">
                  <a:pos x="T4" y="T5"/>
                </a:cxn>
                <a:cxn ang="0">
                  <a:pos x="T6" y="T7"/>
                </a:cxn>
                <a:cxn ang="0">
                  <a:pos x="T8" y="T9"/>
                </a:cxn>
              </a:cxnLst>
              <a:rect l="0" t="0" r="r" b="b"/>
              <a:pathLst>
                <a:path w="47" h="26">
                  <a:moveTo>
                    <a:pt x="29" y="22"/>
                  </a:moveTo>
                  <a:cubicBezTo>
                    <a:pt x="25" y="22"/>
                    <a:pt x="16" y="26"/>
                    <a:pt x="12" y="22"/>
                  </a:cubicBezTo>
                  <a:cubicBezTo>
                    <a:pt x="8" y="17"/>
                    <a:pt x="0" y="5"/>
                    <a:pt x="5" y="3"/>
                  </a:cubicBezTo>
                  <a:cubicBezTo>
                    <a:pt x="9" y="1"/>
                    <a:pt x="8" y="0"/>
                    <a:pt x="28" y="8"/>
                  </a:cubicBezTo>
                  <a:cubicBezTo>
                    <a:pt x="47" y="16"/>
                    <a:pt x="29" y="22"/>
                    <a:pt x="2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2" name="Freeform 115"/>
            <p:cNvSpPr/>
            <p:nvPr/>
          </p:nvSpPr>
          <p:spPr bwMode="auto">
            <a:xfrm>
              <a:off x="1741487" y="1012826"/>
              <a:ext cx="182563" cy="98425"/>
            </a:xfrm>
            <a:custGeom>
              <a:avLst/>
              <a:gdLst>
                <a:gd name="T0" fmla="*/ 39 w 68"/>
                <a:gd name="T1" fmla="*/ 34 h 37"/>
                <a:gd name="T2" fmla="*/ 21 w 68"/>
                <a:gd name="T3" fmla="*/ 25 h 37"/>
                <a:gd name="T4" fmla="*/ 8 w 68"/>
                <a:gd name="T5" fmla="*/ 25 h 37"/>
                <a:gd name="T6" fmla="*/ 16 w 68"/>
                <a:gd name="T7" fmla="*/ 18 h 37"/>
                <a:gd name="T8" fmla="*/ 11 w 68"/>
                <a:gd name="T9" fmla="*/ 10 h 37"/>
                <a:gd name="T10" fmla="*/ 15 w 68"/>
                <a:gd name="T11" fmla="*/ 0 h 37"/>
                <a:gd name="T12" fmla="*/ 46 w 68"/>
                <a:gd name="T13" fmla="*/ 14 h 37"/>
                <a:gd name="T14" fmla="*/ 64 w 68"/>
                <a:gd name="T15" fmla="*/ 30 h 37"/>
                <a:gd name="T16" fmla="*/ 39 w 68"/>
                <a:gd name="T17"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7">
                  <a:moveTo>
                    <a:pt x="39" y="34"/>
                  </a:moveTo>
                  <a:cubicBezTo>
                    <a:pt x="30" y="33"/>
                    <a:pt x="27" y="29"/>
                    <a:pt x="21" y="25"/>
                  </a:cubicBezTo>
                  <a:cubicBezTo>
                    <a:pt x="15" y="22"/>
                    <a:pt x="17" y="37"/>
                    <a:pt x="8" y="25"/>
                  </a:cubicBezTo>
                  <a:cubicBezTo>
                    <a:pt x="0" y="12"/>
                    <a:pt x="13" y="19"/>
                    <a:pt x="16" y="18"/>
                  </a:cubicBezTo>
                  <a:cubicBezTo>
                    <a:pt x="20" y="16"/>
                    <a:pt x="13" y="12"/>
                    <a:pt x="11" y="10"/>
                  </a:cubicBezTo>
                  <a:cubicBezTo>
                    <a:pt x="9" y="9"/>
                    <a:pt x="11" y="0"/>
                    <a:pt x="15" y="0"/>
                  </a:cubicBezTo>
                  <a:cubicBezTo>
                    <a:pt x="19" y="0"/>
                    <a:pt x="36" y="5"/>
                    <a:pt x="46" y="14"/>
                  </a:cubicBezTo>
                  <a:cubicBezTo>
                    <a:pt x="56" y="22"/>
                    <a:pt x="68" y="29"/>
                    <a:pt x="64" y="30"/>
                  </a:cubicBezTo>
                  <a:cubicBezTo>
                    <a:pt x="60" y="31"/>
                    <a:pt x="39" y="34"/>
                    <a:pt x="3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3" name="Freeform 116"/>
            <p:cNvSpPr/>
            <p:nvPr/>
          </p:nvSpPr>
          <p:spPr bwMode="auto">
            <a:xfrm>
              <a:off x="1373187" y="1311276"/>
              <a:ext cx="409575" cy="265113"/>
            </a:xfrm>
            <a:custGeom>
              <a:avLst/>
              <a:gdLst>
                <a:gd name="T0" fmla="*/ 153 w 153"/>
                <a:gd name="T1" fmla="*/ 68 h 99"/>
                <a:gd name="T2" fmla="*/ 136 w 153"/>
                <a:gd name="T3" fmla="*/ 54 h 99"/>
                <a:gd name="T4" fmla="*/ 123 w 153"/>
                <a:gd name="T5" fmla="*/ 43 h 99"/>
                <a:gd name="T6" fmla="*/ 128 w 153"/>
                <a:gd name="T7" fmla="*/ 23 h 99"/>
                <a:gd name="T8" fmla="*/ 133 w 153"/>
                <a:gd name="T9" fmla="*/ 0 h 99"/>
                <a:gd name="T10" fmla="*/ 115 w 153"/>
                <a:gd name="T11" fmla="*/ 0 h 99"/>
                <a:gd name="T12" fmla="*/ 106 w 153"/>
                <a:gd name="T13" fmla="*/ 9 h 99"/>
                <a:gd name="T14" fmla="*/ 99 w 153"/>
                <a:gd name="T15" fmla="*/ 20 h 99"/>
                <a:gd name="T16" fmla="*/ 93 w 153"/>
                <a:gd name="T17" fmla="*/ 35 h 99"/>
                <a:gd name="T18" fmla="*/ 89 w 153"/>
                <a:gd name="T19" fmla="*/ 22 h 99"/>
                <a:gd name="T20" fmla="*/ 85 w 153"/>
                <a:gd name="T21" fmla="*/ 18 h 99"/>
                <a:gd name="T22" fmla="*/ 74 w 153"/>
                <a:gd name="T23" fmla="*/ 21 h 99"/>
                <a:gd name="T24" fmla="*/ 68 w 153"/>
                <a:gd name="T25" fmla="*/ 18 h 99"/>
                <a:gd name="T26" fmla="*/ 66 w 153"/>
                <a:gd name="T27" fmla="*/ 16 h 99"/>
                <a:gd name="T28" fmla="*/ 57 w 153"/>
                <a:gd name="T29" fmla="*/ 15 h 99"/>
                <a:gd name="T30" fmla="*/ 45 w 153"/>
                <a:gd name="T31" fmla="*/ 19 h 99"/>
                <a:gd name="T32" fmla="*/ 43 w 153"/>
                <a:gd name="T33" fmla="*/ 6 h 99"/>
                <a:gd name="T34" fmla="*/ 35 w 153"/>
                <a:gd name="T35" fmla="*/ 12 h 99"/>
                <a:gd name="T36" fmla="*/ 19 w 153"/>
                <a:gd name="T37" fmla="*/ 19 h 99"/>
                <a:gd name="T38" fmla="*/ 0 w 153"/>
                <a:gd name="T39" fmla="*/ 37 h 99"/>
                <a:gd name="T40" fmla="*/ 7 w 153"/>
                <a:gd name="T41" fmla="*/ 45 h 99"/>
                <a:gd name="T42" fmla="*/ 3 w 153"/>
                <a:gd name="T43" fmla="*/ 56 h 99"/>
                <a:gd name="T44" fmla="*/ 14 w 153"/>
                <a:gd name="T45" fmla="*/ 60 h 99"/>
                <a:gd name="T46" fmla="*/ 3 w 153"/>
                <a:gd name="T47" fmla="*/ 72 h 99"/>
                <a:gd name="T48" fmla="*/ 19 w 153"/>
                <a:gd name="T49" fmla="*/ 83 h 99"/>
                <a:gd name="T50" fmla="*/ 35 w 153"/>
                <a:gd name="T51" fmla="*/ 86 h 99"/>
                <a:gd name="T52" fmla="*/ 54 w 153"/>
                <a:gd name="T53" fmla="*/ 93 h 99"/>
                <a:gd name="T54" fmla="*/ 73 w 153"/>
                <a:gd name="T55" fmla="*/ 84 h 99"/>
                <a:gd name="T56" fmla="*/ 95 w 153"/>
                <a:gd name="T57" fmla="*/ 84 h 99"/>
                <a:gd name="T58" fmla="*/ 113 w 153"/>
                <a:gd name="T59" fmla="*/ 83 h 99"/>
                <a:gd name="T60" fmla="*/ 132 w 153"/>
                <a:gd name="T61" fmla="*/ 88 h 99"/>
                <a:gd name="T62" fmla="*/ 139 w 153"/>
                <a:gd name="T63" fmla="*/ 80 h 99"/>
                <a:gd name="T64" fmla="*/ 128 w 153"/>
                <a:gd name="T65" fmla="*/ 75 h 99"/>
                <a:gd name="T66" fmla="*/ 153 w 153"/>
                <a:gd name="T67" fmla="*/ 6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3" h="99">
                  <a:moveTo>
                    <a:pt x="153" y="68"/>
                  </a:moveTo>
                  <a:cubicBezTo>
                    <a:pt x="145" y="64"/>
                    <a:pt x="149" y="60"/>
                    <a:pt x="136" y="54"/>
                  </a:cubicBezTo>
                  <a:cubicBezTo>
                    <a:pt x="123" y="49"/>
                    <a:pt x="123" y="56"/>
                    <a:pt x="123" y="43"/>
                  </a:cubicBezTo>
                  <a:cubicBezTo>
                    <a:pt x="123" y="30"/>
                    <a:pt x="127" y="29"/>
                    <a:pt x="128" y="23"/>
                  </a:cubicBezTo>
                  <a:cubicBezTo>
                    <a:pt x="130" y="18"/>
                    <a:pt x="133" y="0"/>
                    <a:pt x="133" y="0"/>
                  </a:cubicBezTo>
                  <a:cubicBezTo>
                    <a:pt x="133" y="0"/>
                    <a:pt x="125" y="1"/>
                    <a:pt x="115" y="0"/>
                  </a:cubicBezTo>
                  <a:cubicBezTo>
                    <a:pt x="104" y="0"/>
                    <a:pt x="106" y="8"/>
                    <a:pt x="106" y="9"/>
                  </a:cubicBezTo>
                  <a:cubicBezTo>
                    <a:pt x="107" y="10"/>
                    <a:pt x="99" y="20"/>
                    <a:pt x="99" y="20"/>
                  </a:cubicBezTo>
                  <a:cubicBezTo>
                    <a:pt x="93" y="35"/>
                    <a:pt x="93" y="35"/>
                    <a:pt x="93" y="35"/>
                  </a:cubicBezTo>
                  <a:cubicBezTo>
                    <a:pt x="89" y="30"/>
                    <a:pt x="89" y="22"/>
                    <a:pt x="89" y="22"/>
                  </a:cubicBezTo>
                  <a:cubicBezTo>
                    <a:pt x="89" y="22"/>
                    <a:pt x="87" y="19"/>
                    <a:pt x="85" y="18"/>
                  </a:cubicBezTo>
                  <a:cubicBezTo>
                    <a:pt x="83" y="18"/>
                    <a:pt x="74" y="21"/>
                    <a:pt x="74" y="21"/>
                  </a:cubicBezTo>
                  <a:cubicBezTo>
                    <a:pt x="74" y="21"/>
                    <a:pt x="70" y="21"/>
                    <a:pt x="68" y="18"/>
                  </a:cubicBezTo>
                  <a:cubicBezTo>
                    <a:pt x="66" y="16"/>
                    <a:pt x="70" y="18"/>
                    <a:pt x="66" y="16"/>
                  </a:cubicBezTo>
                  <a:cubicBezTo>
                    <a:pt x="61" y="14"/>
                    <a:pt x="62" y="11"/>
                    <a:pt x="57" y="15"/>
                  </a:cubicBezTo>
                  <a:cubicBezTo>
                    <a:pt x="52" y="19"/>
                    <a:pt x="49" y="26"/>
                    <a:pt x="45" y="19"/>
                  </a:cubicBezTo>
                  <a:cubicBezTo>
                    <a:pt x="41" y="12"/>
                    <a:pt x="46" y="6"/>
                    <a:pt x="43" y="6"/>
                  </a:cubicBezTo>
                  <a:cubicBezTo>
                    <a:pt x="40" y="7"/>
                    <a:pt x="44" y="10"/>
                    <a:pt x="35" y="12"/>
                  </a:cubicBezTo>
                  <a:cubicBezTo>
                    <a:pt x="25" y="14"/>
                    <a:pt x="24" y="14"/>
                    <a:pt x="19" y="19"/>
                  </a:cubicBezTo>
                  <a:cubicBezTo>
                    <a:pt x="14" y="23"/>
                    <a:pt x="0" y="35"/>
                    <a:pt x="0" y="37"/>
                  </a:cubicBezTo>
                  <a:cubicBezTo>
                    <a:pt x="0" y="39"/>
                    <a:pt x="9" y="43"/>
                    <a:pt x="7" y="45"/>
                  </a:cubicBezTo>
                  <a:cubicBezTo>
                    <a:pt x="5" y="48"/>
                    <a:pt x="3" y="56"/>
                    <a:pt x="3" y="56"/>
                  </a:cubicBezTo>
                  <a:cubicBezTo>
                    <a:pt x="3" y="56"/>
                    <a:pt x="12" y="60"/>
                    <a:pt x="14" y="60"/>
                  </a:cubicBezTo>
                  <a:cubicBezTo>
                    <a:pt x="16" y="61"/>
                    <a:pt x="1" y="72"/>
                    <a:pt x="3" y="72"/>
                  </a:cubicBezTo>
                  <a:cubicBezTo>
                    <a:pt x="6" y="73"/>
                    <a:pt x="19" y="83"/>
                    <a:pt x="19" y="83"/>
                  </a:cubicBezTo>
                  <a:cubicBezTo>
                    <a:pt x="19" y="83"/>
                    <a:pt x="29" y="82"/>
                    <a:pt x="35" y="86"/>
                  </a:cubicBezTo>
                  <a:cubicBezTo>
                    <a:pt x="40" y="90"/>
                    <a:pt x="46" y="99"/>
                    <a:pt x="54" y="93"/>
                  </a:cubicBezTo>
                  <a:cubicBezTo>
                    <a:pt x="63" y="88"/>
                    <a:pt x="62" y="87"/>
                    <a:pt x="73" y="84"/>
                  </a:cubicBezTo>
                  <a:cubicBezTo>
                    <a:pt x="84" y="81"/>
                    <a:pt x="90" y="87"/>
                    <a:pt x="95" y="84"/>
                  </a:cubicBezTo>
                  <a:cubicBezTo>
                    <a:pt x="101" y="81"/>
                    <a:pt x="113" y="83"/>
                    <a:pt x="113" y="83"/>
                  </a:cubicBezTo>
                  <a:cubicBezTo>
                    <a:pt x="113" y="83"/>
                    <a:pt x="114" y="91"/>
                    <a:pt x="132" y="88"/>
                  </a:cubicBezTo>
                  <a:cubicBezTo>
                    <a:pt x="150" y="85"/>
                    <a:pt x="145" y="80"/>
                    <a:pt x="139" y="80"/>
                  </a:cubicBezTo>
                  <a:cubicBezTo>
                    <a:pt x="133" y="80"/>
                    <a:pt x="125" y="75"/>
                    <a:pt x="128" y="75"/>
                  </a:cubicBezTo>
                  <a:cubicBezTo>
                    <a:pt x="131" y="75"/>
                    <a:pt x="153" y="68"/>
                    <a:pt x="153"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5" name="Freeform 117"/>
            <p:cNvSpPr/>
            <p:nvPr/>
          </p:nvSpPr>
          <p:spPr bwMode="auto">
            <a:xfrm>
              <a:off x="1201737" y="1260476"/>
              <a:ext cx="265113" cy="187325"/>
            </a:xfrm>
            <a:custGeom>
              <a:avLst/>
              <a:gdLst>
                <a:gd name="T0" fmla="*/ 33 w 99"/>
                <a:gd name="T1" fmla="*/ 65 h 70"/>
                <a:gd name="T2" fmla="*/ 16 w 99"/>
                <a:gd name="T3" fmla="*/ 62 h 70"/>
                <a:gd name="T4" fmla="*/ 5 w 99"/>
                <a:gd name="T5" fmla="*/ 52 h 70"/>
                <a:gd name="T6" fmla="*/ 7 w 99"/>
                <a:gd name="T7" fmla="*/ 40 h 70"/>
                <a:gd name="T8" fmla="*/ 16 w 99"/>
                <a:gd name="T9" fmla="*/ 33 h 70"/>
                <a:gd name="T10" fmla="*/ 23 w 99"/>
                <a:gd name="T11" fmla="*/ 16 h 70"/>
                <a:gd name="T12" fmla="*/ 21 w 99"/>
                <a:gd name="T13" fmla="*/ 6 h 70"/>
                <a:gd name="T14" fmla="*/ 45 w 99"/>
                <a:gd name="T15" fmla="*/ 3 h 70"/>
                <a:gd name="T16" fmla="*/ 66 w 99"/>
                <a:gd name="T17" fmla="*/ 6 h 70"/>
                <a:gd name="T18" fmla="*/ 82 w 99"/>
                <a:gd name="T19" fmla="*/ 6 h 70"/>
                <a:gd name="T20" fmla="*/ 96 w 99"/>
                <a:gd name="T21" fmla="*/ 15 h 70"/>
                <a:gd name="T22" fmla="*/ 77 w 99"/>
                <a:gd name="T23" fmla="*/ 35 h 70"/>
                <a:gd name="T24" fmla="*/ 61 w 99"/>
                <a:gd name="T25" fmla="*/ 43 h 70"/>
                <a:gd name="T26" fmla="*/ 33 w 99"/>
                <a:gd name="T27"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70">
                  <a:moveTo>
                    <a:pt x="33" y="65"/>
                  </a:moveTo>
                  <a:cubicBezTo>
                    <a:pt x="28" y="70"/>
                    <a:pt x="20" y="65"/>
                    <a:pt x="16" y="62"/>
                  </a:cubicBezTo>
                  <a:cubicBezTo>
                    <a:pt x="12" y="58"/>
                    <a:pt x="11" y="54"/>
                    <a:pt x="5" y="52"/>
                  </a:cubicBezTo>
                  <a:cubicBezTo>
                    <a:pt x="0" y="49"/>
                    <a:pt x="4" y="42"/>
                    <a:pt x="7" y="40"/>
                  </a:cubicBezTo>
                  <a:cubicBezTo>
                    <a:pt x="10" y="39"/>
                    <a:pt x="16" y="33"/>
                    <a:pt x="16" y="33"/>
                  </a:cubicBezTo>
                  <a:cubicBezTo>
                    <a:pt x="16" y="33"/>
                    <a:pt x="25" y="18"/>
                    <a:pt x="23" y="16"/>
                  </a:cubicBezTo>
                  <a:cubicBezTo>
                    <a:pt x="20" y="14"/>
                    <a:pt x="19" y="9"/>
                    <a:pt x="21" y="6"/>
                  </a:cubicBezTo>
                  <a:cubicBezTo>
                    <a:pt x="23" y="4"/>
                    <a:pt x="41" y="0"/>
                    <a:pt x="45" y="3"/>
                  </a:cubicBezTo>
                  <a:cubicBezTo>
                    <a:pt x="49" y="6"/>
                    <a:pt x="64" y="10"/>
                    <a:pt x="66" y="6"/>
                  </a:cubicBezTo>
                  <a:cubicBezTo>
                    <a:pt x="68" y="2"/>
                    <a:pt x="77" y="4"/>
                    <a:pt x="82" y="6"/>
                  </a:cubicBezTo>
                  <a:cubicBezTo>
                    <a:pt x="86" y="8"/>
                    <a:pt x="99" y="13"/>
                    <a:pt x="96" y="15"/>
                  </a:cubicBezTo>
                  <a:cubicBezTo>
                    <a:pt x="93" y="18"/>
                    <a:pt x="87" y="32"/>
                    <a:pt x="77" y="35"/>
                  </a:cubicBezTo>
                  <a:cubicBezTo>
                    <a:pt x="68" y="37"/>
                    <a:pt x="65" y="39"/>
                    <a:pt x="61" y="43"/>
                  </a:cubicBezTo>
                  <a:cubicBezTo>
                    <a:pt x="58" y="47"/>
                    <a:pt x="33" y="65"/>
                    <a:pt x="3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7" name="Freeform 118"/>
            <p:cNvSpPr/>
            <p:nvPr/>
          </p:nvSpPr>
          <p:spPr bwMode="auto">
            <a:xfrm>
              <a:off x="1314450" y="1114426"/>
              <a:ext cx="198438" cy="96838"/>
            </a:xfrm>
            <a:custGeom>
              <a:avLst/>
              <a:gdLst>
                <a:gd name="T0" fmla="*/ 3 w 74"/>
                <a:gd name="T1" fmla="*/ 30 h 36"/>
                <a:gd name="T2" fmla="*/ 27 w 74"/>
                <a:gd name="T3" fmla="*/ 31 h 36"/>
                <a:gd name="T4" fmla="*/ 44 w 74"/>
                <a:gd name="T5" fmla="*/ 23 h 36"/>
                <a:gd name="T6" fmla="*/ 64 w 74"/>
                <a:gd name="T7" fmla="*/ 20 h 36"/>
                <a:gd name="T8" fmla="*/ 71 w 74"/>
                <a:gd name="T9" fmla="*/ 4 h 36"/>
                <a:gd name="T10" fmla="*/ 55 w 74"/>
                <a:gd name="T11" fmla="*/ 5 h 36"/>
                <a:gd name="T12" fmla="*/ 31 w 74"/>
                <a:gd name="T13" fmla="*/ 7 h 36"/>
                <a:gd name="T14" fmla="*/ 20 w 74"/>
                <a:gd name="T15" fmla="*/ 16 h 36"/>
                <a:gd name="T16" fmla="*/ 3 w 74"/>
                <a:gd name="T17"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6">
                  <a:moveTo>
                    <a:pt x="3" y="30"/>
                  </a:moveTo>
                  <a:cubicBezTo>
                    <a:pt x="0" y="36"/>
                    <a:pt x="21" y="34"/>
                    <a:pt x="27" y="31"/>
                  </a:cubicBezTo>
                  <a:cubicBezTo>
                    <a:pt x="32" y="28"/>
                    <a:pt x="30" y="22"/>
                    <a:pt x="44" y="23"/>
                  </a:cubicBezTo>
                  <a:cubicBezTo>
                    <a:pt x="57" y="24"/>
                    <a:pt x="62" y="22"/>
                    <a:pt x="64" y="20"/>
                  </a:cubicBezTo>
                  <a:cubicBezTo>
                    <a:pt x="66" y="18"/>
                    <a:pt x="74" y="8"/>
                    <a:pt x="71" y="4"/>
                  </a:cubicBezTo>
                  <a:cubicBezTo>
                    <a:pt x="69" y="0"/>
                    <a:pt x="58" y="5"/>
                    <a:pt x="55" y="5"/>
                  </a:cubicBezTo>
                  <a:cubicBezTo>
                    <a:pt x="51" y="5"/>
                    <a:pt x="34" y="7"/>
                    <a:pt x="31" y="7"/>
                  </a:cubicBezTo>
                  <a:cubicBezTo>
                    <a:pt x="29" y="8"/>
                    <a:pt x="22" y="14"/>
                    <a:pt x="20" y="16"/>
                  </a:cubicBezTo>
                  <a:cubicBezTo>
                    <a:pt x="18" y="18"/>
                    <a:pt x="5" y="22"/>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8" name="Freeform 119"/>
            <p:cNvSpPr/>
            <p:nvPr/>
          </p:nvSpPr>
          <p:spPr bwMode="auto">
            <a:xfrm>
              <a:off x="1520825" y="1079501"/>
              <a:ext cx="153988" cy="63500"/>
            </a:xfrm>
            <a:custGeom>
              <a:avLst/>
              <a:gdLst>
                <a:gd name="T0" fmla="*/ 4 w 58"/>
                <a:gd name="T1" fmla="*/ 3 h 24"/>
                <a:gd name="T2" fmla="*/ 16 w 58"/>
                <a:gd name="T3" fmla="*/ 6 h 24"/>
                <a:gd name="T4" fmla="*/ 44 w 58"/>
                <a:gd name="T5" fmla="*/ 6 h 24"/>
                <a:gd name="T6" fmla="*/ 50 w 58"/>
                <a:gd name="T7" fmla="*/ 14 h 24"/>
                <a:gd name="T8" fmla="*/ 37 w 58"/>
                <a:gd name="T9" fmla="*/ 22 h 24"/>
                <a:gd name="T10" fmla="*/ 15 w 58"/>
                <a:gd name="T11" fmla="*/ 16 h 24"/>
                <a:gd name="T12" fmla="*/ 0 w 58"/>
                <a:gd name="T13" fmla="*/ 12 h 24"/>
                <a:gd name="T14" fmla="*/ 4 w 58"/>
                <a:gd name="T15" fmla="*/ 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4">
                  <a:moveTo>
                    <a:pt x="4" y="3"/>
                  </a:moveTo>
                  <a:cubicBezTo>
                    <a:pt x="8" y="0"/>
                    <a:pt x="11" y="2"/>
                    <a:pt x="16" y="6"/>
                  </a:cubicBezTo>
                  <a:cubicBezTo>
                    <a:pt x="21" y="11"/>
                    <a:pt x="38" y="3"/>
                    <a:pt x="44" y="6"/>
                  </a:cubicBezTo>
                  <a:cubicBezTo>
                    <a:pt x="49" y="10"/>
                    <a:pt x="58" y="8"/>
                    <a:pt x="50" y="14"/>
                  </a:cubicBezTo>
                  <a:cubicBezTo>
                    <a:pt x="41" y="21"/>
                    <a:pt x="44" y="24"/>
                    <a:pt x="37" y="22"/>
                  </a:cubicBezTo>
                  <a:cubicBezTo>
                    <a:pt x="29" y="19"/>
                    <a:pt x="23" y="19"/>
                    <a:pt x="15" y="16"/>
                  </a:cubicBezTo>
                  <a:cubicBezTo>
                    <a:pt x="7" y="12"/>
                    <a:pt x="0" y="12"/>
                    <a:pt x="0" y="12"/>
                  </a:cubicBez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9" name="Freeform 120"/>
            <p:cNvSpPr/>
            <p:nvPr/>
          </p:nvSpPr>
          <p:spPr bwMode="auto">
            <a:xfrm>
              <a:off x="1584325" y="1036638"/>
              <a:ext cx="85725" cy="58738"/>
            </a:xfrm>
            <a:custGeom>
              <a:avLst/>
              <a:gdLst>
                <a:gd name="T0" fmla="*/ 2 w 32"/>
                <a:gd name="T1" fmla="*/ 18 h 22"/>
                <a:gd name="T2" fmla="*/ 27 w 32"/>
                <a:gd name="T3" fmla="*/ 16 h 22"/>
                <a:gd name="T4" fmla="*/ 13 w 32"/>
                <a:gd name="T5" fmla="*/ 3 h 22"/>
                <a:gd name="T6" fmla="*/ 0 w 32"/>
                <a:gd name="T7" fmla="*/ 9 h 22"/>
                <a:gd name="T8" fmla="*/ 2 w 32"/>
                <a:gd name="T9" fmla="*/ 18 h 22"/>
              </a:gdLst>
              <a:ahLst/>
              <a:cxnLst>
                <a:cxn ang="0">
                  <a:pos x="T0" y="T1"/>
                </a:cxn>
                <a:cxn ang="0">
                  <a:pos x="T2" y="T3"/>
                </a:cxn>
                <a:cxn ang="0">
                  <a:pos x="T4" y="T5"/>
                </a:cxn>
                <a:cxn ang="0">
                  <a:pos x="T6" y="T7"/>
                </a:cxn>
                <a:cxn ang="0">
                  <a:pos x="T8" y="T9"/>
                </a:cxn>
              </a:cxnLst>
              <a:rect l="0" t="0" r="r" b="b"/>
              <a:pathLst>
                <a:path w="32" h="22">
                  <a:moveTo>
                    <a:pt x="2" y="18"/>
                  </a:moveTo>
                  <a:cubicBezTo>
                    <a:pt x="7" y="17"/>
                    <a:pt x="22" y="22"/>
                    <a:pt x="27" y="16"/>
                  </a:cubicBezTo>
                  <a:cubicBezTo>
                    <a:pt x="32" y="9"/>
                    <a:pt x="19" y="0"/>
                    <a:pt x="13" y="3"/>
                  </a:cubicBezTo>
                  <a:cubicBezTo>
                    <a:pt x="8" y="5"/>
                    <a:pt x="0" y="9"/>
                    <a:pt x="0" y="9"/>
                  </a:cubicBezTo>
                  <a:lnTo>
                    <a:pt x="2"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0" name="Freeform 121"/>
            <p:cNvSpPr/>
            <p:nvPr/>
          </p:nvSpPr>
          <p:spPr bwMode="auto">
            <a:xfrm>
              <a:off x="1428750" y="1157288"/>
              <a:ext cx="304800" cy="125413"/>
            </a:xfrm>
            <a:custGeom>
              <a:avLst/>
              <a:gdLst>
                <a:gd name="T0" fmla="*/ 75 w 114"/>
                <a:gd name="T1" fmla="*/ 17 h 47"/>
                <a:gd name="T2" fmla="*/ 60 w 114"/>
                <a:gd name="T3" fmla="*/ 17 h 47"/>
                <a:gd name="T4" fmla="*/ 38 w 114"/>
                <a:gd name="T5" fmla="*/ 8 h 47"/>
                <a:gd name="T6" fmla="*/ 14 w 114"/>
                <a:gd name="T7" fmla="*/ 12 h 47"/>
                <a:gd name="T8" fmla="*/ 5 w 114"/>
                <a:gd name="T9" fmla="*/ 24 h 47"/>
                <a:gd name="T10" fmla="*/ 5 w 114"/>
                <a:gd name="T11" fmla="*/ 28 h 47"/>
                <a:gd name="T12" fmla="*/ 26 w 114"/>
                <a:gd name="T13" fmla="*/ 27 h 47"/>
                <a:gd name="T14" fmla="*/ 43 w 114"/>
                <a:gd name="T15" fmla="*/ 33 h 47"/>
                <a:gd name="T16" fmla="*/ 34 w 114"/>
                <a:gd name="T17" fmla="*/ 37 h 47"/>
                <a:gd name="T18" fmla="*/ 49 w 114"/>
                <a:gd name="T19" fmla="*/ 42 h 47"/>
                <a:gd name="T20" fmla="*/ 67 w 114"/>
                <a:gd name="T21" fmla="*/ 35 h 47"/>
                <a:gd name="T22" fmla="*/ 90 w 114"/>
                <a:gd name="T23" fmla="*/ 35 h 47"/>
                <a:gd name="T24" fmla="*/ 108 w 114"/>
                <a:gd name="T25" fmla="*/ 27 h 47"/>
                <a:gd name="T26" fmla="*/ 112 w 114"/>
                <a:gd name="T27" fmla="*/ 19 h 47"/>
                <a:gd name="T28" fmla="*/ 106 w 114"/>
                <a:gd name="T29" fmla="*/ 14 h 47"/>
                <a:gd name="T30" fmla="*/ 98 w 114"/>
                <a:gd name="T31" fmla="*/ 14 h 47"/>
                <a:gd name="T32" fmla="*/ 92 w 114"/>
                <a:gd name="T33" fmla="*/ 7 h 47"/>
                <a:gd name="T34" fmla="*/ 86 w 114"/>
                <a:gd name="T35" fmla="*/ 0 h 47"/>
                <a:gd name="T36" fmla="*/ 69 w 114"/>
                <a:gd name="T37" fmla="*/ 4 h 47"/>
                <a:gd name="T38" fmla="*/ 75 w 114"/>
                <a:gd name="T39"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47">
                  <a:moveTo>
                    <a:pt x="75" y="17"/>
                  </a:moveTo>
                  <a:cubicBezTo>
                    <a:pt x="69" y="18"/>
                    <a:pt x="65" y="26"/>
                    <a:pt x="60" y="17"/>
                  </a:cubicBezTo>
                  <a:cubicBezTo>
                    <a:pt x="55" y="8"/>
                    <a:pt x="42" y="6"/>
                    <a:pt x="38" y="8"/>
                  </a:cubicBezTo>
                  <a:cubicBezTo>
                    <a:pt x="33" y="10"/>
                    <a:pt x="13" y="8"/>
                    <a:pt x="14" y="12"/>
                  </a:cubicBezTo>
                  <a:cubicBezTo>
                    <a:pt x="14" y="17"/>
                    <a:pt x="9" y="24"/>
                    <a:pt x="5" y="24"/>
                  </a:cubicBezTo>
                  <a:cubicBezTo>
                    <a:pt x="0" y="25"/>
                    <a:pt x="3" y="27"/>
                    <a:pt x="5" y="28"/>
                  </a:cubicBezTo>
                  <a:cubicBezTo>
                    <a:pt x="8" y="29"/>
                    <a:pt x="11" y="24"/>
                    <a:pt x="26" y="27"/>
                  </a:cubicBezTo>
                  <a:cubicBezTo>
                    <a:pt x="41" y="31"/>
                    <a:pt x="45" y="31"/>
                    <a:pt x="43" y="33"/>
                  </a:cubicBezTo>
                  <a:cubicBezTo>
                    <a:pt x="41" y="36"/>
                    <a:pt x="31" y="35"/>
                    <a:pt x="34" y="37"/>
                  </a:cubicBezTo>
                  <a:cubicBezTo>
                    <a:pt x="37" y="39"/>
                    <a:pt x="41" y="47"/>
                    <a:pt x="49" y="42"/>
                  </a:cubicBezTo>
                  <a:cubicBezTo>
                    <a:pt x="58" y="37"/>
                    <a:pt x="59" y="35"/>
                    <a:pt x="67" y="35"/>
                  </a:cubicBezTo>
                  <a:cubicBezTo>
                    <a:pt x="75" y="35"/>
                    <a:pt x="73" y="40"/>
                    <a:pt x="90" y="35"/>
                  </a:cubicBezTo>
                  <a:cubicBezTo>
                    <a:pt x="107" y="31"/>
                    <a:pt x="108" y="27"/>
                    <a:pt x="108" y="27"/>
                  </a:cubicBezTo>
                  <a:cubicBezTo>
                    <a:pt x="108" y="27"/>
                    <a:pt x="114" y="22"/>
                    <a:pt x="112" y="19"/>
                  </a:cubicBezTo>
                  <a:cubicBezTo>
                    <a:pt x="110" y="16"/>
                    <a:pt x="108" y="14"/>
                    <a:pt x="106" y="14"/>
                  </a:cubicBezTo>
                  <a:cubicBezTo>
                    <a:pt x="104" y="14"/>
                    <a:pt x="103" y="17"/>
                    <a:pt x="98" y="14"/>
                  </a:cubicBezTo>
                  <a:cubicBezTo>
                    <a:pt x="93" y="10"/>
                    <a:pt x="95" y="14"/>
                    <a:pt x="92" y="7"/>
                  </a:cubicBezTo>
                  <a:cubicBezTo>
                    <a:pt x="89" y="0"/>
                    <a:pt x="91" y="0"/>
                    <a:pt x="86" y="0"/>
                  </a:cubicBezTo>
                  <a:cubicBezTo>
                    <a:pt x="80" y="0"/>
                    <a:pt x="62" y="2"/>
                    <a:pt x="69" y="4"/>
                  </a:cubicBezTo>
                  <a:cubicBezTo>
                    <a:pt x="76" y="7"/>
                    <a:pt x="75" y="17"/>
                    <a:pt x="7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1" name="Freeform 122"/>
            <p:cNvSpPr/>
            <p:nvPr/>
          </p:nvSpPr>
          <p:spPr bwMode="auto">
            <a:xfrm>
              <a:off x="1779587" y="1282701"/>
              <a:ext cx="157163" cy="160338"/>
            </a:xfrm>
            <a:custGeom>
              <a:avLst/>
              <a:gdLst>
                <a:gd name="T0" fmla="*/ 40 w 59"/>
                <a:gd name="T1" fmla="*/ 20 h 60"/>
                <a:gd name="T2" fmla="*/ 51 w 59"/>
                <a:gd name="T3" fmla="*/ 9 h 60"/>
                <a:gd name="T4" fmla="*/ 32 w 59"/>
                <a:gd name="T5" fmla="*/ 4 h 60"/>
                <a:gd name="T6" fmla="*/ 11 w 59"/>
                <a:gd name="T7" fmla="*/ 10 h 60"/>
                <a:gd name="T8" fmla="*/ 11 w 59"/>
                <a:gd name="T9" fmla="*/ 21 h 60"/>
                <a:gd name="T10" fmla="*/ 0 w 59"/>
                <a:gd name="T11" fmla="*/ 26 h 60"/>
                <a:gd name="T12" fmla="*/ 4 w 59"/>
                <a:gd name="T13" fmla="*/ 40 h 60"/>
                <a:gd name="T14" fmla="*/ 16 w 59"/>
                <a:gd name="T15" fmla="*/ 50 h 60"/>
                <a:gd name="T16" fmla="*/ 22 w 59"/>
                <a:gd name="T17" fmla="*/ 59 h 60"/>
                <a:gd name="T18" fmla="*/ 34 w 59"/>
                <a:gd name="T19" fmla="*/ 52 h 60"/>
                <a:gd name="T20" fmla="*/ 44 w 59"/>
                <a:gd name="T21" fmla="*/ 49 h 60"/>
                <a:gd name="T22" fmla="*/ 46 w 59"/>
                <a:gd name="T23" fmla="*/ 42 h 60"/>
                <a:gd name="T24" fmla="*/ 47 w 59"/>
                <a:gd name="T25" fmla="*/ 31 h 60"/>
                <a:gd name="T26" fmla="*/ 40 w 59"/>
                <a:gd name="T27"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60">
                  <a:moveTo>
                    <a:pt x="40" y="20"/>
                  </a:moveTo>
                  <a:cubicBezTo>
                    <a:pt x="32" y="19"/>
                    <a:pt x="59" y="9"/>
                    <a:pt x="51" y="9"/>
                  </a:cubicBezTo>
                  <a:cubicBezTo>
                    <a:pt x="43" y="9"/>
                    <a:pt x="37" y="0"/>
                    <a:pt x="32" y="4"/>
                  </a:cubicBezTo>
                  <a:cubicBezTo>
                    <a:pt x="27" y="8"/>
                    <a:pt x="11" y="10"/>
                    <a:pt x="11" y="10"/>
                  </a:cubicBezTo>
                  <a:cubicBezTo>
                    <a:pt x="11" y="21"/>
                    <a:pt x="11" y="21"/>
                    <a:pt x="11" y="21"/>
                  </a:cubicBezTo>
                  <a:cubicBezTo>
                    <a:pt x="0" y="26"/>
                    <a:pt x="0" y="26"/>
                    <a:pt x="0" y="26"/>
                  </a:cubicBezTo>
                  <a:cubicBezTo>
                    <a:pt x="0" y="26"/>
                    <a:pt x="0" y="36"/>
                    <a:pt x="4" y="40"/>
                  </a:cubicBezTo>
                  <a:cubicBezTo>
                    <a:pt x="9" y="43"/>
                    <a:pt x="20" y="46"/>
                    <a:pt x="16" y="50"/>
                  </a:cubicBezTo>
                  <a:cubicBezTo>
                    <a:pt x="12" y="53"/>
                    <a:pt x="25" y="59"/>
                    <a:pt x="22" y="59"/>
                  </a:cubicBezTo>
                  <a:cubicBezTo>
                    <a:pt x="19" y="60"/>
                    <a:pt x="26" y="55"/>
                    <a:pt x="34" y="52"/>
                  </a:cubicBezTo>
                  <a:cubicBezTo>
                    <a:pt x="41" y="50"/>
                    <a:pt x="45" y="48"/>
                    <a:pt x="44" y="49"/>
                  </a:cubicBezTo>
                  <a:cubicBezTo>
                    <a:pt x="44" y="50"/>
                    <a:pt x="45" y="45"/>
                    <a:pt x="46" y="42"/>
                  </a:cubicBezTo>
                  <a:cubicBezTo>
                    <a:pt x="47" y="38"/>
                    <a:pt x="47" y="31"/>
                    <a:pt x="47" y="31"/>
                  </a:cubicBezTo>
                  <a:cubicBezTo>
                    <a:pt x="47" y="31"/>
                    <a:pt x="50" y="21"/>
                    <a:pt x="4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2" name="Freeform 123"/>
            <p:cNvSpPr/>
            <p:nvPr/>
          </p:nvSpPr>
          <p:spPr bwMode="auto">
            <a:xfrm>
              <a:off x="1755775" y="1152526"/>
              <a:ext cx="254000" cy="125413"/>
            </a:xfrm>
            <a:custGeom>
              <a:avLst/>
              <a:gdLst>
                <a:gd name="T0" fmla="*/ 21 w 95"/>
                <a:gd name="T1" fmla="*/ 14 h 47"/>
                <a:gd name="T2" fmla="*/ 6 w 95"/>
                <a:gd name="T3" fmla="*/ 4 h 47"/>
                <a:gd name="T4" fmla="*/ 7 w 95"/>
                <a:gd name="T5" fmla="*/ 16 h 47"/>
                <a:gd name="T6" fmla="*/ 5 w 95"/>
                <a:gd name="T7" fmla="*/ 27 h 47"/>
                <a:gd name="T8" fmla="*/ 12 w 95"/>
                <a:gd name="T9" fmla="*/ 34 h 47"/>
                <a:gd name="T10" fmla="*/ 19 w 95"/>
                <a:gd name="T11" fmla="*/ 44 h 47"/>
                <a:gd name="T12" fmla="*/ 59 w 95"/>
                <a:gd name="T13" fmla="*/ 42 h 47"/>
                <a:gd name="T14" fmla="*/ 82 w 95"/>
                <a:gd name="T15" fmla="*/ 40 h 47"/>
                <a:gd name="T16" fmla="*/ 95 w 95"/>
                <a:gd name="T17" fmla="*/ 35 h 47"/>
                <a:gd name="T18" fmla="*/ 86 w 95"/>
                <a:gd name="T19" fmla="*/ 18 h 47"/>
                <a:gd name="T20" fmla="*/ 75 w 95"/>
                <a:gd name="T21" fmla="*/ 23 h 47"/>
                <a:gd name="T22" fmla="*/ 64 w 95"/>
                <a:gd name="T23" fmla="*/ 12 h 47"/>
                <a:gd name="T24" fmla="*/ 61 w 95"/>
                <a:gd name="T25" fmla="*/ 2 h 47"/>
                <a:gd name="T26" fmla="*/ 40 w 95"/>
                <a:gd name="T27" fmla="*/ 2 h 47"/>
                <a:gd name="T28" fmla="*/ 26 w 95"/>
                <a:gd name="T29" fmla="*/ 3 h 47"/>
                <a:gd name="T30" fmla="*/ 21 w 95"/>
                <a:gd name="T31"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47">
                  <a:moveTo>
                    <a:pt x="21" y="14"/>
                  </a:moveTo>
                  <a:cubicBezTo>
                    <a:pt x="15" y="8"/>
                    <a:pt x="10" y="3"/>
                    <a:pt x="6" y="4"/>
                  </a:cubicBezTo>
                  <a:cubicBezTo>
                    <a:pt x="3" y="4"/>
                    <a:pt x="9" y="12"/>
                    <a:pt x="7" y="16"/>
                  </a:cubicBezTo>
                  <a:cubicBezTo>
                    <a:pt x="6" y="19"/>
                    <a:pt x="10" y="26"/>
                    <a:pt x="5" y="27"/>
                  </a:cubicBezTo>
                  <a:cubicBezTo>
                    <a:pt x="0" y="29"/>
                    <a:pt x="5" y="27"/>
                    <a:pt x="12" y="34"/>
                  </a:cubicBezTo>
                  <a:cubicBezTo>
                    <a:pt x="18" y="41"/>
                    <a:pt x="5" y="47"/>
                    <a:pt x="19" y="44"/>
                  </a:cubicBezTo>
                  <a:cubicBezTo>
                    <a:pt x="32" y="41"/>
                    <a:pt x="46" y="43"/>
                    <a:pt x="59" y="42"/>
                  </a:cubicBezTo>
                  <a:cubicBezTo>
                    <a:pt x="71" y="41"/>
                    <a:pt x="82" y="40"/>
                    <a:pt x="82" y="40"/>
                  </a:cubicBezTo>
                  <a:cubicBezTo>
                    <a:pt x="95" y="35"/>
                    <a:pt x="95" y="35"/>
                    <a:pt x="95" y="35"/>
                  </a:cubicBezTo>
                  <a:cubicBezTo>
                    <a:pt x="95" y="35"/>
                    <a:pt x="89" y="20"/>
                    <a:pt x="86" y="18"/>
                  </a:cubicBezTo>
                  <a:cubicBezTo>
                    <a:pt x="83" y="16"/>
                    <a:pt x="75" y="23"/>
                    <a:pt x="75" y="23"/>
                  </a:cubicBezTo>
                  <a:cubicBezTo>
                    <a:pt x="75" y="23"/>
                    <a:pt x="64" y="14"/>
                    <a:pt x="64" y="12"/>
                  </a:cubicBezTo>
                  <a:cubicBezTo>
                    <a:pt x="64" y="9"/>
                    <a:pt x="65" y="4"/>
                    <a:pt x="61" y="2"/>
                  </a:cubicBezTo>
                  <a:cubicBezTo>
                    <a:pt x="57" y="1"/>
                    <a:pt x="47" y="2"/>
                    <a:pt x="40" y="2"/>
                  </a:cubicBezTo>
                  <a:cubicBezTo>
                    <a:pt x="34" y="2"/>
                    <a:pt x="26" y="0"/>
                    <a:pt x="26" y="3"/>
                  </a:cubicBezTo>
                  <a:cubicBezTo>
                    <a:pt x="26" y="6"/>
                    <a:pt x="21" y="14"/>
                    <a:pt x="2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3" name="Freeform 124"/>
            <p:cNvSpPr/>
            <p:nvPr/>
          </p:nvSpPr>
          <p:spPr bwMode="auto">
            <a:xfrm>
              <a:off x="2038350" y="1298576"/>
              <a:ext cx="660400" cy="614363"/>
            </a:xfrm>
            <a:custGeom>
              <a:avLst/>
              <a:gdLst>
                <a:gd name="T0" fmla="*/ 57 w 247"/>
                <a:gd name="T1" fmla="*/ 3 h 230"/>
                <a:gd name="T2" fmla="*/ 35 w 247"/>
                <a:gd name="T3" fmla="*/ 6 h 230"/>
                <a:gd name="T4" fmla="*/ 14 w 247"/>
                <a:gd name="T5" fmla="*/ 26 h 230"/>
                <a:gd name="T6" fmla="*/ 20 w 247"/>
                <a:gd name="T7" fmla="*/ 56 h 230"/>
                <a:gd name="T8" fmla="*/ 22 w 247"/>
                <a:gd name="T9" fmla="*/ 76 h 230"/>
                <a:gd name="T10" fmla="*/ 73 w 247"/>
                <a:gd name="T11" fmla="*/ 71 h 230"/>
                <a:gd name="T12" fmla="*/ 113 w 247"/>
                <a:gd name="T13" fmla="*/ 69 h 230"/>
                <a:gd name="T14" fmla="*/ 121 w 247"/>
                <a:gd name="T15" fmla="*/ 94 h 230"/>
                <a:gd name="T16" fmla="*/ 121 w 247"/>
                <a:gd name="T17" fmla="*/ 107 h 230"/>
                <a:gd name="T18" fmla="*/ 149 w 247"/>
                <a:gd name="T19" fmla="*/ 107 h 230"/>
                <a:gd name="T20" fmla="*/ 143 w 247"/>
                <a:gd name="T21" fmla="*/ 121 h 230"/>
                <a:gd name="T22" fmla="*/ 130 w 247"/>
                <a:gd name="T23" fmla="*/ 147 h 230"/>
                <a:gd name="T24" fmla="*/ 120 w 247"/>
                <a:gd name="T25" fmla="*/ 156 h 230"/>
                <a:gd name="T26" fmla="*/ 94 w 247"/>
                <a:gd name="T27" fmla="*/ 150 h 230"/>
                <a:gd name="T28" fmla="*/ 84 w 247"/>
                <a:gd name="T29" fmla="*/ 176 h 230"/>
                <a:gd name="T30" fmla="*/ 88 w 247"/>
                <a:gd name="T31" fmla="*/ 187 h 230"/>
                <a:gd name="T32" fmla="*/ 121 w 247"/>
                <a:gd name="T33" fmla="*/ 173 h 230"/>
                <a:gd name="T34" fmla="*/ 128 w 247"/>
                <a:gd name="T35" fmla="*/ 188 h 230"/>
                <a:gd name="T36" fmla="*/ 142 w 247"/>
                <a:gd name="T37" fmla="*/ 201 h 230"/>
                <a:gd name="T38" fmla="*/ 159 w 247"/>
                <a:gd name="T39" fmla="*/ 226 h 230"/>
                <a:gd name="T40" fmla="*/ 165 w 247"/>
                <a:gd name="T41" fmla="*/ 227 h 230"/>
                <a:gd name="T42" fmla="*/ 182 w 247"/>
                <a:gd name="T43" fmla="*/ 227 h 230"/>
                <a:gd name="T44" fmla="*/ 192 w 247"/>
                <a:gd name="T45" fmla="*/ 227 h 230"/>
                <a:gd name="T46" fmla="*/ 184 w 247"/>
                <a:gd name="T47" fmla="*/ 212 h 230"/>
                <a:gd name="T48" fmla="*/ 172 w 247"/>
                <a:gd name="T49" fmla="*/ 187 h 230"/>
                <a:gd name="T50" fmla="*/ 191 w 247"/>
                <a:gd name="T51" fmla="*/ 207 h 230"/>
                <a:gd name="T52" fmla="*/ 194 w 247"/>
                <a:gd name="T53" fmla="*/ 209 h 230"/>
                <a:gd name="T54" fmla="*/ 210 w 247"/>
                <a:gd name="T55" fmla="*/ 194 h 230"/>
                <a:gd name="T56" fmla="*/ 206 w 247"/>
                <a:gd name="T57" fmla="*/ 181 h 230"/>
                <a:gd name="T58" fmla="*/ 189 w 247"/>
                <a:gd name="T59" fmla="*/ 151 h 230"/>
                <a:gd name="T60" fmla="*/ 194 w 247"/>
                <a:gd name="T61" fmla="*/ 132 h 230"/>
                <a:gd name="T62" fmla="*/ 212 w 247"/>
                <a:gd name="T63" fmla="*/ 137 h 230"/>
                <a:gd name="T64" fmla="*/ 213 w 247"/>
                <a:gd name="T65" fmla="*/ 154 h 230"/>
                <a:gd name="T66" fmla="*/ 225 w 247"/>
                <a:gd name="T67" fmla="*/ 158 h 230"/>
                <a:gd name="T68" fmla="*/ 237 w 247"/>
                <a:gd name="T69" fmla="*/ 148 h 230"/>
                <a:gd name="T70" fmla="*/ 244 w 247"/>
                <a:gd name="T71" fmla="*/ 136 h 230"/>
                <a:gd name="T72" fmla="*/ 247 w 247"/>
                <a:gd name="T73" fmla="*/ 125 h 230"/>
                <a:gd name="T74" fmla="*/ 218 w 247"/>
                <a:gd name="T75" fmla="*/ 117 h 230"/>
                <a:gd name="T76" fmla="*/ 194 w 247"/>
                <a:gd name="T77" fmla="*/ 111 h 230"/>
                <a:gd name="T78" fmla="*/ 190 w 247"/>
                <a:gd name="T79" fmla="*/ 98 h 230"/>
                <a:gd name="T80" fmla="*/ 195 w 247"/>
                <a:gd name="T81" fmla="*/ 88 h 230"/>
                <a:gd name="T82" fmla="*/ 204 w 247"/>
                <a:gd name="T83" fmla="*/ 82 h 230"/>
                <a:gd name="T84" fmla="*/ 183 w 247"/>
                <a:gd name="T85" fmla="*/ 59 h 230"/>
                <a:gd name="T86" fmla="*/ 174 w 247"/>
                <a:gd name="T87" fmla="*/ 60 h 230"/>
                <a:gd name="T88" fmla="*/ 171 w 247"/>
                <a:gd name="T89" fmla="*/ 45 h 230"/>
                <a:gd name="T90" fmla="*/ 153 w 247"/>
                <a:gd name="T91" fmla="*/ 49 h 230"/>
                <a:gd name="T92" fmla="*/ 145 w 247"/>
                <a:gd name="T93" fmla="*/ 36 h 230"/>
                <a:gd name="T94" fmla="*/ 138 w 247"/>
                <a:gd name="T95" fmla="*/ 28 h 230"/>
                <a:gd name="T96" fmla="*/ 140 w 247"/>
                <a:gd name="T97" fmla="*/ 17 h 230"/>
                <a:gd name="T98" fmla="*/ 123 w 247"/>
                <a:gd name="T99" fmla="*/ 9 h 230"/>
                <a:gd name="T100" fmla="*/ 110 w 247"/>
                <a:gd name="T101" fmla="*/ 3 h 230"/>
                <a:gd name="T102" fmla="*/ 97 w 247"/>
                <a:gd name="T103" fmla="*/ 4 h 230"/>
                <a:gd name="T104" fmla="*/ 88 w 247"/>
                <a:gd name="T105" fmla="*/ 14 h 230"/>
                <a:gd name="T106" fmla="*/ 87 w 247"/>
                <a:gd name="T107" fmla="*/ 35 h 230"/>
                <a:gd name="T108" fmla="*/ 73 w 247"/>
                <a:gd name="T109" fmla="*/ 24 h 230"/>
                <a:gd name="T110" fmla="*/ 68 w 247"/>
                <a:gd name="T111" fmla="*/ 8 h 230"/>
                <a:gd name="T112" fmla="*/ 64 w 247"/>
                <a:gd name="T113" fmla="*/ 7 h 230"/>
                <a:gd name="T114" fmla="*/ 57 w 247"/>
                <a:gd name="T115"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7" h="230">
                  <a:moveTo>
                    <a:pt x="57" y="3"/>
                  </a:moveTo>
                  <a:cubicBezTo>
                    <a:pt x="49" y="3"/>
                    <a:pt x="44" y="0"/>
                    <a:pt x="35" y="6"/>
                  </a:cubicBezTo>
                  <a:cubicBezTo>
                    <a:pt x="26" y="12"/>
                    <a:pt x="17" y="19"/>
                    <a:pt x="14" y="26"/>
                  </a:cubicBezTo>
                  <a:cubicBezTo>
                    <a:pt x="11" y="32"/>
                    <a:pt x="20" y="54"/>
                    <a:pt x="20" y="56"/>
                  </a:cubicBezTo>
                  <a:cubicBezTo>
                    <a:pt x="20" y="58"/>
                    <a:pt x="0" y="76"/>
                    <a:pt x="22" y="76"/>
                  </a:cubicBezTo>
                  <a:cubicBezTo>
                    <a:pt x="44" y="76"/>
                    <a:pt x="65" y="71"/>
                    <a:pt x="73" y="71"/>
                  </a:cubicBezTo>
                  <a:cubicBezTo>
                    <a:pt x="81" y="72"/>
                    <a:pt x="105" y="48"/>
                    <a:pt x="113" y="69"/>
                  </a:cubicBezTo>
                  <a:cubicBezTo>
                    <a:pt x="122" y="90"/>
                    <a:pt x="126" y="93"/>
                    <a:pt x="121" y="94"/>
                  </a:cubicBezTo>
                  <a:cubicBezTo>
                    <a:pt x="117" y="96"/>
                    <a:pt x="117" y="104"/>
                    <a:pt x="121" y="107"/>
                  </a:cubicBezTo>
                  <a:cubicBezTo>
                    <a:pt x="125" y="110"/>
                    <a:pt x="144" y="107"/>
                    <a:pt x="149" y="107"/>
                  </a:cubicBezTo>
                  <a:cubicBezTo>
                    <a:pt x="153" y="107"/>
                    <a:pt x="155" y="111"/>
                    <a:pt x="143" y="121"/>
                  </a:cubicBezTo>
                  <a:cubicBezTo>
                    <a:pt x="131" y="131"/>
                    <a:pt x="134" y="142"/>
                    <a:pt x="130" y="147"/>
                  </a:cubicBezTo>
                  <a:cubicBezTo>
                    <a:pt x="125" y="152"/>
                    <a:pt x="123" y="156"/>
                    <a:pt x="120" y="156"/>
                  </a:cubicBezTo>
                  <a:cubicBezTo>
                    <a:pt x="117" y="157"/>
                    <a:pt x="102" y="145"/>
                    <a:pt x="94" y="150"/>
                  </a:cubicBezTo>
                  <a:cubicBezTo>
                    <a:pt x="87" y="154"/>
                    <a:pt x="84" y="173"/>
                    <a:pt x="84" y="176"/>
                  </a:cubicBezTo>
                  <a:cubicBezTo>
                    <a:pt x="84" y="179"/>
                    <a:pt x="81" y="192"/>
                    <a:pt x="88" y="187"/>
                  </a:cubicBezTo>
                  <a:cubicBezTo>
                    <a:pt x="96" y="183"/>
                    <a:pt x="121" y="173"/>
                    <a:pt x="121" y="173"/>
                  </a:cubicBezTo>
                  <a:cubicBezTo>
                    <a:pt x="121" y="173"/>
                    <a:pt x="121" y="186"/>
                    <a:pt x="128" y="188"/>
                  </a:cubicBezTo>
                  <a:cubicBezTo>
                    <a:pt x="134" y="190"/>
                    <a:pt x="133" y="196"/>
                    <a:pt x="142" y="201"/>
                  </a:cubicBezTo>
                  <a:cubicBezTo>
                    <a:pt x="152" y="206"/>
                    <a:pt x="159" y="226"/>
                    <a:pt x="159" y="226"/>
                  </a:cubicBezTo>
                  <a:cubicBezTo>
                    <a:pt x="159" y="226"/>
                    <a:pt x="160" y="227"/>
                    <a:pt x="165" y="227"/>
                  </a:cubicBezTo>
                  <a:cubicBezTo>
                    <a:pt x="171" y="227"/>
                    <a:pt x="182" y="227"/>
                    <a:pt x="182" y="227"/>
                  </a:cubicBezTo>
                  <a:cubicBezTo>
                    <a:pt x="182" y="227"/>
                    <a:pt x="194" y="230"/>
                    <a:pt x="192" y="227"/>
                  </a:cubicBezTo>
                  <a:cubicBezTo>
                    <a:pt x="189" y="223"/>
                    <a:pt x="189" y="221"/>
                    <a:pt x="184" y="212"/>
                  </a:cubicBezTo>
                  <a:cubicBezTo>
                    <a:pt x="178" y="204"/>
                    <a:pt x="161" y="180"/>
                    <a:pt x="172" y="187"/>
                  </a:cubicBezTo>
                  <a:cubicBezTo>
                    <a:pt x="183" y="193"/>
                    <a:pt x="192" y="204"/>
                    <a:pt x="191" y="207"/>
                  </a:cubicBezTo>
                  <a:cubicBezTo>
                    <a:pt x="191" y="210"/>
                    <a:pt x="183" y="212"/>
                    <a:pt x="194" y="209"/>
                  </a:cubicBezTo>
                  <a:cubicBezTo>
                    <a:pt x="205" y="206"/>
                    <a:pt x="213" y="198"/>
                    <a:pt x="210" y="194"/>
                  </a:cubicBezTo>
                  <a:cubicBezTo>
                    <a:pt x="208" y="191"/>
                    <a:pt x="212" y="189"/>
                    <a:pt x="206" y="181"/>
                  </a:cubicBezTo>
                  <a:cubicBezTo>
                    <a:pt x="201" y="173"/>
                    <a:pt x="185" y="162"/>
                    <a:pt x="189" y="151"/>
                  </a:cubicBezTo>
                  <a:cubicBezTo>
                    <a:pt x="192" y="140"/>
                    <a:pt x="194" y="132"/>
                    <a:pt x="194" y="132"/>
                  </a:cubicBezTo>
                  <a:cubicBezTo>
                    <a:pt x="194" y="132"/>
                    <a:pt x="214" y="133"/>
                    <a:pt x="212" y="137"/>
                  </a:cubicBezTo>
                  <a:cubicBezTo>
                    <a:pt x="211" y="141"/>
                    <a:pt x="213" y="154"/>
                    <a:pt x="213" y="154"/>
                  </a:cubicBezTo>
                  <a:cubicBezTo>
                    <a:pt x="213" y="154"/>
                    <a:pt x="217" y="160"/>
                    <a:pt x="225" y="158"/>
                  </a:cubicBezTo>
                  <a:cubicBezTo>
                    <a:pt x="234" y="156"/>
                    <a:pt x="237" y="148"/>
                    <a:pt x="237" y="148"/>
                  </a:cubicBezTo>
                  <a:cubicBezTo>
                    <a:pt x="237" y="148"/>
                    <a:pt x="246" y="141"/>
                    <a:pt x="244" y="136"/>
                  </a:cubicBezTo>
                  <a:cubicBezTo>
                    <a:pt x="243" y="131"/>
                    <a:pt x="247" y="125"/>
                    <a:pt x="247" y="125"/>
                  </a:cubicBezTo>
                  <a:cubicBezTo>
                    <a:pt x="247" y="125"/>
                    <a:pt x="228" y="119"/>
                    <a:pt x="218" y="117"/>
                  </a:cubicBezTo>
                  <a:cubicBezTo>
                    <a:pt x="207" y="115"/>
                    <a:pt x="199" y="119"/>
                    <a:pt x="194" y="111"/>
                  </a:cubicBezTo>
                  <a:cubicBezTo>
                    <a:pt x="189" y="104"/>
                    <a:pt x="189" y="105"/>
                    <a:pt x="190" y="98"/>
                  </a:cubicBezTo>
                  <a:cubicBezTo>
                    <a:pt x="191" y="90"/>
                    <a:pt x="189" y="89"/>
                    <a:pt x="195" y="88"/>
                  </a:cubicBezTo>
                  <a:cubicBezTo>
                    <a:pt x="202" y="86"/>
                    <a:pt x="207" y="90"/>
                    <a:pt x="204" y="82"/>
                  </a:cubicBezTo>
                  <a:cubicBezTo>
                    <a:pt x="201" y="73"/>
                    <a:pt x="186" y="61"/>
                    <a:pt x="183" y="59"/>
                  </a:cubicBezTo>
                  <a:cubicBezTo>
                    <a:pt x="180" y="57"/>
                    <a:pt x="179" y="60"/>
                    <a:pt x="174" y="60"/>
                  </a:cubicBezTo>
                  <a:cubicBezTo>
                    <a:pt x="170" y="60"/>
                    <a:pt x="181" y="45"/>
                    <a:pt x="171" y="45"/>
                  </a:cubicBezTo>
                  <a:cubicBezTo>
                    <a:pt x="161" y="45"/>
                    <a:pt x="156" y="48"/>
                    <a:pt x="153" y="49"/>
                  </a:cubicBezTo>
                  <a:cubicBezTo>
                    <a:pt x="150" y="49"/>
                    <a:pt x="151" y="43"/>
                    <a:pt x="145" y="36"/>
                  </a:cubicBezTo>
                  <a:cubicBezTo>
                    <a:pt x="138" y="28"/>
                    <a:pt x="138" y="34"/>
                    <a:pt x="138" y="28"/>
                  </a:cubicBezTo>
                  <a:cubicBezTo>
                    <a:pt x="137" y="23"/>
                    <a:pt x="153" y="22"/>
                    <a:pt x="140" y="17"/>
                  </a:cubicBezTo>
                  <a:cubicBezTo>
                    <a:pt x="127" y="13"/>
                    <a:pt x="137" y="15"/>
                    <a:pt x="123" y="9"/>
                  </a:cubicBezTo>
                  <a:cubicBezTo>
                    <a:pt x="110" y="3"/>
                    <a:pt x="113" y="3"/>
                    <a:pt x="110" y="3"/>
                  </a:cubicBezTo>
                  <a:cubicBezTo>
                    <a:pt x="106" y="2"/>
                    <a:pt x="103" y="0"/>
                    <a:pt x="97" y="4"/>
                  </a:cubicBezTo>
                  <a:cubicBezTo>
                    <a:pt x="90" y="8"/>
                    <a:pt x="88" y="1"/>
                    <a:pt x="88" y="14"/>
                  </a:cubicBezTo>
                  <a:cubicBezTo>
                    <a:pt x="87" y="27"/>
                    <a:pt x="94" y="36"/>
                    <a:pt x="87" y="35"/>
                  </a:cubicBezTo>
                  <a:cubicBezTo>
                    <a:pt x="81" y="34"/>
                    <a:pt x="73" y="24"/>
                    <a:pt x="73" y="24"/>
                  </a:cubicBezTo>
                  <a:cubicBezTo>
                    <a:pt x="68" y="8"/>
                    <a:pt x="68" y="8"/>
                    <a:pt x="68" y="8"/>
                  </a:cubicBezTo>
                  <a:cubicBezTo>
                    <a:pt x="64" y="7"/>
                    <a:pt x="64" y="7"/>
                    <a:pt x="64" y="7"/>
                  </a:cubicBezTo>
                  <a:lnTo>
                    <a:pt x="57"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4" name="Freeform 125"/>
            <p:cNvSpPr/>
            <p:nvPr/>
          </p:nvSpPr>
          <p:spPr bwMode="auto">
            <a:xfrm>
              <a:off x="2046287" y="1689101"/>
              <a:ext cx="176213" cy="141288"/>
            </a:xfrm>
            <a:custGeom>
              <a:avLst/>
              <a:gdLst>
                <a:gd name="T0" fmla="*/ 17 w 66"/>
                <a:gd name="T1" fmla="*/ 53 h 53"/>
                <a:gd name="T2" fmla="*/ 39 w 66"/>
                <a:gd name="T3" fmla="*/ 37 h 53"/>
                <a:gd name="T4" fmla="*/ 50 w 66"/>
                <a:gd name="T5" fmla="*/ 45 h 53"/>
                <a:gd name="T6" fmla="*/ 62 w 66"/>
                <a:gd name="T7" fmla="*/ 37 h 53"/>
                <a:gd name="T8" fmla="*/ 54 w 66"/>
                <a:gd name="T9" fmla="*/ 25 h 53"/>
                <a:gd name="T10" fmla="*/ 42 w 66"/>
                <a:gd name="T11" fmla="*/ 10 h 53"/>
                <a:gd name="T12" fmla="*/ 28 w 66"/>
                <a:gd name="T13" fmla="*/ 2 h 53"/>
                <a:gd name="T14" fmla="*/ 18 w 66"/>
                <a:gd name="T15" fmla="*/ 12 h 53"/>
                <a:gd name="T16" fmla="*/ 12 w 66"/>
                <a:gd name="T17" fmla="*/ 29 h 53"/>
                <a:gd name="T18" fmla="*/ 0 w 66"/>
                <a:gd name="T19" fmla="*/ 41 h 53"/>
                <a:gd name="T20" fmla="*/ 17 w 66"/>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3">
                  <a:moveTo>
                    <a:pt x="17" y="53"/>
                  </a:moveTo>
                  <a:cubicBezTo>
                    <a:pt x="24" y="45"/>
                    <a:pt x="34" y="40"/>
                    <a:pt x="39" y="37"/>
                  </a:cubicBezTo>
                  <a:cubicBezTo>
                    <a:pt x="44" y="35"/>
                    <a:pt x="37" y="48"/>
                    <a:pt x="50" y="45"/>
                  </a:cubicBezTo>
                  <a:cubicBezTo>
                    <a:pt x="63" y="42"/>
                    <a:pt x="66" y="41"/>
                    <a:pt x="62" y="37"/>
                  </a:cubicBezTo>
                  <a:cubicBezTo>
                    <a:pt x="58" y="33"/>
                    <a:pt x="61" y="38"/>
                    <a:pt x="54" y="25"/>
                  </a:cubicBezTo>
                  <a:cubicBezTo>
                    <a:pt x="46" y="13"/>
                    <a:pt x="52" y="14"/>
                    <a:pt x="42" y="10"/>
                  </a:cubicBezTo>
                  <a:cubicBezTo>
                    <a:pt x="32" y="6"/>
                    <a:pt x="31" y="4"/>
                    <a:pt x="28" y="2"/>
                  </a:cubicBezTo>
                  <a:cubicBezTo>
                    <a:pt x="25" y="0"/>
                    <a:pt x="18" y="10"/>
                    <a:pt x="18" y="12"/>
                  </a:cubicBezTo>
                  <a:cubicBezTo>
                    <a:pt x="18" y="14"/>
                    <a:pt x="21" y="27"/>
                    <a:pt x="12" y="29"/>
                  </a:cubicBezTo>
                  <a:cubicBezTo>
                    <a:pt x="2" y="32"/>
                    <a:pt x="0" y="41"/>
                    <a:pt x="0" y="41"/>
                  </a:cubicBezTo>
                  <a:lnTo>
                    <a:pt x="17"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5" name="Freeform 126"/>
            <p:cNvSpPr/>
            <p:nvPr/>
          </p:nvSpPr>
          <p:spPr bwMode="auto">
            <a:xfrm>
              <a:off x="2092325" y="1841501"/>
              <a:ext cx="76200" cy="39688"/>
            </a:xfrm>
            <a:custGeom>
              <a:avLst/>
              <a:gdLst>
                <a:gd name="T0" fmla="*/ 25 w 29"/>
                <a:gd name="T1" fmla="*/ 0 h 15"/>
                <a:gd name="T2" fmla="*/ 8 w 29"/>
                <a:gd name="T3" fmla="*/ 14 h 15"/>
                <a:gd name="T4" fmla="*/ 23 w 29"/>
                <a:gd name="T5" fmla="*/ 12 h 15"/>
                <a:gd name="T6" fmla="*/ 29 w 29"/>
                <a:gd name="T7" fmla="*/ 2 h 15"/>
                <a:gd name="T8" fmla="*/ 25 w 29"/>
                <a:gd name="T9" fmla="*/ 0 h 15"/>
              </a:gdLst>
              <a:ahLst/>
              <a:cxnLst>
                <a:cxn ang="0">
                  <a:pos x="T0" y="T1"/>
                </a:cxn>
                <a:cxn ang="0">
                  <a:pos x="T2" y="T3"/>
                </a:cxn>
                <a:cxn ang="0">
                  <a:pos x="T4" y="T5"/>
                </a:cxn>
                <a:cxn ang="0">
                  <a:pos x="T6" y="T7"/>
                </a:cxn>
                <a:cxn ang="0">
                  <a:pos x="T8" y="T9"/>
                </a:cxn>
              </a:cxnLst>
              <a:rect l="0" t="0" r="r" b="b"/>
              <a:pathLst>
                <a:path w="29" h="15">
                  <a:moveTo>
                    <a:pt x="25" y="0"/>
                  </a:moveTo>
                  <a:cubicBezTo>
                    <a:pt x="18" y="7"/>
                    <a:pt x="0" y="14"/>
                    <a:pt x="8" y="14"/>
                  </a:cubicBezTo>
                  <a:cubicBezTo>
                    <a:pt x="15" y="15"/>
                    <a:pt x="23" y="12"/>
                    <a:pt x="23" y="12"/>
                  </a:cubicBezTo>
                  <a:cubicBezTo>
                    <a:pt x="29" y="2"/>
                    <a:pt x="29" y="2"/>
                    <a:pt x="29" y="2"/>
                  </a:cubicBez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6" name="Freeform 127"/>
            <p:cNvSpPr/>
            <p:nvPr/>
          </p:nvSpPr>
          <p:spPr bwMode="auto">
            <a:xfrm>
              <a:off x="2171700" y="1884363"/>
              <a:ext cx="61913" cy="52388"/>
            </a:xfrm>
            <a:custGeom>
              <a:avLst/>
              <a:gdLst>
                <a:gd name="T0" fmla="*/ 13 w 23"/>
                <a:gd name="T1" fmla="*/ 0 h 20"/>
                <a:gd name="T2" fmla="*/ 9 w 23"/>
                <a:gd name="T3" fmla="*/ 14 h 20"/>
                <a:gd name="T4" fmla="*/ 21 w 23"/>
                <a:gd name="T5" fmla="*/ 15 h 20"/>
                <a:gd name="T6" fmla="*/ 20 w 23"/>
                <a:gd name="T7" fmla="*/ 6 h 20"/>
                <a:gd name="T8" fmla="*/ 13 w 23"/>
                <a:gd name="T9" fmla="*/ 0 h 20"/>
              </a:gdLst>
              <a:ahLst/>
              <a:cxnLst>
                <a:cxn ang="0">
                  <a:pos x="T0" y="T1"/>
                </a:cxn>
                <a:cxn ang="0">
                  <a:pos x="T2" y="T3"/>
                </a:cxn>
                <a:cxn ang="0">
                  <a:pos x="T4" y="T5"/>
                </a:cxn>
                <a:cxn ang="0">
                  <a:pos x="T6" y="T7"/>
                </a:cxn>
                <a:cxn ang="0">
                  <a:pos x="T8" y="T9"/>
                </a:cxn>
              </a:cxnLst>
              <a:rect l="0" t="0" r="r" b="b"/>
              <a:pathLst>
                <a:path w="23" h="20">
                  <a:moveTo>
                    <a:pt x="13" y="0"/>
                  </a:moveTo>
                  <a:cubicBezTo>
                    <a:pt x="12" y="7"/>
                    <a:pt x="0" y="13"/>
                    <a:pt x="9" y="14"/>
                  </a:cubicBezTo>
                  <a:cubicBezTo>
                    <a:pt x="18" y="16"/>
                    <a:pt x="19" y="20"/>
                    <a:pt x="21" y="15"/>
                  </a:cubicBezTo>
                  <a:cubicBezTo>
                    <a:pt x="23" y="10"/>
                    <a:pt x="19" y="8"/>
                    <a:pt x="20" y="6"/>
                  </a:cubicBezTo>
                  <a:cubicBezTo>
                    <a:pt x="20" y="3"/>
                    <a:pt x="13" y="0"/>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7" name="Freeform 128"/>
            <p:cNvSpPr/>
            <p:nvPr/>
          </p:nvSpPr>
          <p:spPr bwMode="auto">
            <a:xfrm>
              <a:off x="2468562" y="1974851"/>
              <a:ext cx="26988" cy="34925"/>
            </a:xfrm>
            <a:custGeom>
              <a:avLst/>
              <a:gdLst>
                <a:gd name="T0" fmla="*/ 3 w 10"/>
                <a:gd name="T1" fmla="*/ 0 h 13"/>
                <a:gd name="T2" fmla="*/ 9 w 10"/>
                <a:gd name="T3" fmla="*/ 7 h 13"/>
                <a:gd name="T4" fmla="*/ 3 w 10"/>
                <a:gd name="T5" fmla="*/ 0 h 13"/>
              </a:gdLst>
              <a:ahLst/>
              <a:cxnLst>
                <a:cxn ang="0">
                  <a:pos x="T0" y="T1"/>
                </a:cxn>
                <a:cxn ang="0">
                  <a:pos x="T2" y="T3"/>
                </a:cxn>
                <a:cxn ang="0">
                  <a:pos x="T4" y="T5"/>
                </a:cxn>
              </a:cxnLst>
              <a:rect l="0" t="0" r="r" b="b"/>
              <a:pathLst>
                <a:path w="10" h="13">
                  <a:moveTo>
                    <a:pt x="3" y="0"/>
                  </a:moveTo>
                  <a:cubicBezTo>
                    <a:pt x="0" y="9"/>
                    <a:pt x="10" y="13"/>
                    <a:pt x="9" y="7"/>
                  </a:cubicBezTo>
                  <a:cubicBezTo>
                    <a:pt x="8"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8" name="Freeform 129"/>
            <p:cNvSpPr/>
            <p:nvPr/>
          </p:nvSpPr>
          <p:spPr bwMode="auto">
            <a:xfrm>
              <a:off x="2547937" y="1916113"/>
              <a:ext cx="30163" cy="20638"/>
            </a:xfrm>
            <a:custGeom>
              <a:avLst/>
              <a:gdLst>
                <a:gd name="T0" fmla="*/ 0 w 11"/>
                <a:gd name="T1" fmla="*/ 0 h 8"/>
                <a:gd name="T2" fmla="*/ 10 w 11"/>
                <a:gd name="T3" fmla="*/ 1 h 8"/>
                <a:gd name="T4" fmla="*/ 8 w 11"/>
                <a:gd name="T5" fmla="*/ 8 h 8"/>
                <a:gd name="T6" fmla="*/ 0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cubicBezTo>
                    <a:pt x="10" y="1"/>
                    <a:pt x="10" y="1"/>
                    <a:pt x="10" y="1"/>
                  </a:cubicBezTo>
                  <a:cubicBezTo>
                    <a:pt x="10" y="1"/>
                    <a:pt x="11" y="8"/>
                    <a:pt x="8" y="8"/>
                  </a:cubicBezTo>
                  <a:cubicBezTo>
                    <a:pt x="5" y="7"/>
                    <a:pt x="0" y="6"/>
                    <a:pt x="0"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9" name="Freeform 130"/>
            <p:cNvSpPr/>
            <p:nvPr/>
          </p:nvSpPr>
          <p:spPr bwMode="auto">
            <a:xfrm>
              <a:off x="2136775" y="2170113"/>
              <a:ext cx="42863" cy="39688"/>
            </a:xfrm>
            <a:custGeom>
              <a:avLst/>
              <a:gdLst>
                <a:gd name="T0" fmla="*/ 14 w 16"/>
                <a:gd name="T1" fmla="*/ 0 h 15"/>
                <a:gd name="T2" fmla="*/ 0 w 16"/>
                <a:gd name="T3" fmla="*/ 11 h 15"/>
                <a:gd name="T4" fmla="*/ 11 w 16"/>
                <a:gd name="T5" fmla="*/ 11 h 15"/>
                <a:gd name="T6" fmla="*/ 14 w 16"/>
                <a:gd name="T7" fmla="*/ 0 h 15"/>
              </a:gdLst>
              <a:ahLst/>
              <a:cxnLst>
                <a:cxn ang="0">
                  <a:pos x="T0" y="T1"/>
                </a:cxn>
                <a:cxn ang="0">
                  <a:pos x="T2" y="T3"/>
                </a:cxn>
                <a:cxn ang="0">
                  <a:pos x="T4" y="T5"/>
                </a:cxn>
                <a:cxn ang="0">
                  <a:pos x="T6" y="T7"/>
                </a:cxn>
              </a:cxnLst>
              <a:rect l="0" t="0" r="r" b="b"/>
              <a:pathLst>
                <a:path w="16" h="15">
                  <a:moveTo>
                    <a:pt x="14" y="0"/>
                  </a:moveTo>
                  <a:cubicBezTo>
                    <a:pt x="0" y="11"/>
                    <a:pt x="0" y="11"/>
                    <a:pt x="0" y="11"/>
                  </a:cubicBezTo>
                  <a:cubicBezTo>
                    <a:pt x="0" y="11"/>
                    <a:pt x="8" y="15"/>
                    <a:pt x="11" y="11"/>
                  </a:cubicBezTo>
                  <a:cubicBezTo>
                    <a:pt x="14" y="6"/>
                    <a:pt x="16" y="1"/>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0" name="Freeform 131"/>
            <p:cNvSpPr/>
            <p:nvPr/>
          </p:nvSpPr>
          <p:spPr bwMode="auto">
            <a:xfrm>
              <a:off x="765175" y="2152651"/>
              <a:ext cx="58738" cy="104775"/>
            </a:xfrm>
            <a:custGeom>
              <a:avLst/>
              <a:gdLst>
                <a:gd name="T0" fmla="*/ 6 w 22"/>
                <a:gd name="T1" fmla="*/ 0 h 39"/>
                <a:gd name="T2" fmla="*/ 5 w 22"/>
                <a:gd name="T3" fmla="*/ 10 h 39"/>
                <a:gd name="T4" fmla="*/ 7 w 22"/>
                <a:gd name="T5" fmla="*/ 27 h 39"/>
                <a:gd name="T6" fmla="*/ 19 w 22"/>
                <a:gd name="T7" fmla="*/ 37 h 39"/>
                <a:gd name="T8" fmla="*/ 18 w 22"/>
                <a:gd name="T9" fmla="*/ 27 h 39"/>
                <a:gd name="T10" fmla="*/ 12 w 22"/>
                <a:gd name="T11" fmla="*/ 15 h 39"/>
                <a:gd name="T12" fmla="*/ 10 w 22"/>
                <a:gd name="T13" fmla="*/ 5 h 39"/>
                <a:gd name="T14" fmla="*/ 6 w 22"/>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9">
                  <a:moveTo>
                    <a:pt x="6" y="0"/>
                  </a:moveTo>
                  <a:cubicBezTo>
                    <a:pt x="0" y="4"/>
                    <a:pt x="5" y="10"/>
                    <a:pt x="5" y="10"/>
                  </a:cubicBezTo>
                  <a:cubicBezTo>
                    <a:pt x="5" y="10"/>
                    <a:pt x="9" y="21"/>
                    <a:pt x="7" y="27"/>
                  </a:cubicBezTo>
                  <a:cubicBezTo>
                    <a:pt x="6" y="34"/>
                    <a:pt x="15" y="39"/>
                    <a:pt x="19" y="37"/>
                  </a:cubicBezTo>
                  <a:cubicBezTo>
                    <a:pt x="22" y="35"/>
                    <a:pt x="20" y="29"/>
                    <a:pt x="18" y="27"/>
                  </a:cubicBezTo>
                  <a:cubicBezTo>
                    <a:pt x="15" y="25"/>
                    <a:pt x="14" y="21"/>
                    <a:pt x="12" y="15"/>
                  </a:cubicBezTo>
                  <a:cubicBezTo>
                    <a:pt x="10" y="8"/>
                    <a:pt x="11" y="8"/>
                    <a:pt x="10" y="5"/>
                  </a:cubicBezTo>
                  <a:cubicBezTo>
                    <a:pt x="9" y="2"/>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1" name="Freeform 132"/>
            <p:cNvSpPr/>
            <p:nvPr/>
          </p:nvSpPr>
          <p:spPr bwMode="auto">
            <a:xfrm>
              <a:off x="769937" y="2281238"/>
              <a:ext cx="47625" cy="46038"/>
            </a:xfrm>
            <a:custGeom>
              <a:avLst/>
              <a:gdLst>
                <a:gd name="T0" fmla="*/ 11 w 18"/>
                <a:gd name="T1" fmla="*/ 0 h 17"/>
                <a:gd name="T2" fmla="*/ 3 w 18"/>
                <a:gd name="T3" fmla="*/ 6 h 17"/>
                <a:gd name="T4" fmla="*/ 11 w 18"/>
                <a:gd name="T5" fmla="*/ 14 h 17"/>
                <a:gd name="T6" fmla="*/ 8 w 18"/>
                <a:gd name="T7" fmla="*/ 15 h 17"/>
                <a:gd name="T8" fmla="*/ 18 w 18"/>
                <a:gd name="T9" fmla="*/ 7 h 17"/>
                <a:gd name="T10" fmla="*/ 11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11" y="0"/>
                  </a:moveTo>
                  <a:cubicBezTo>
                    <a:pt x="6" y="0"/>
                    <a:pt x="0" y="2"/>
                    <a:pt x="3" y="6"/>
                  </a:cubicBezTo>
                  <a:cubicBezTo>
                    <a:pt x="7" y="10"/>
                    <a:pt x="13" y="12"/>
                    <a:pt x="11" y="14"/>
                  </a:cubicBezTo>
                  <a:cubicBezTo>
                    <a:pt x="8" y="15"/>
                    <a:pt x="3" y="17"/>
                    <a:pt x="8" y="15"/>
                  </a:cubicBezTo>
                  <a:cubicBezTo>
                    <a:pt x="14" y="14"/>
                    <a:pt x="18" y="7"/>
                    <a:pt x="18" y="7"/>
                  </a:cubicBez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2" name="Freeform 133"/>
            <p:cNvSpPr/>
            <p:nvPr/>
          </p:nvSpPr>
          <p:spPr bwMode="auto">
            <a:xfrm>
              <a:off x="790575" y="2332038"/>
              <a:ext cx="23813" cy="15875"/>
            </a:xfrm>
            <a:custGeom>
              <a:avLst/>
              <a:gdLst>
                <a:gd name="T0" fmla="*/ 0 w 9"/>
                <a:gd name="T1" fmla="*/ 1 h 6"/>
                <a:gd name="T2" fmla="*/ 7 w 9"/>
                <a:gd name="T3" fmla="*/ 0 h 6"/>
                <a:gd name="T4" fmla="*/ 0 w 9"/>
                <a:gd name="T5" fmla="*/ 1 h 6"/>
              </a:gdLst>
              <a:ahLst/>
              <a:cxnLst>
                <a:cxn ang="0">
                  <a:pos x="T0" y="T1"/>
                </a:cxn>
                <a:cxn ang="0">
                  <a:pos x="T2" y="T3"/>
                </a:cxn>
                <a:cxn ang="0">
                  <a:pos x="T4" y="T5"/>
                </a:cxn>
              </a:cxnLst>
              <a:rect l="0" t="0" r="r" b="b"/>
              <a:pathLst>
                <a:path w="9" h="6">
                  <a:moveTo>
                    <a:pt x="0" y="1"/>
                  </a:moveTo>
                  <a:cubicBezTo>
                    <a:pt x="9" y="6"/>
                    <a:pt x="7" y="0"/>
                    <a:pt x="7"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3" name="Freeform 134"/>
            <p:cNvSpPr/>
            <p:nvPr/>
          </p:nvSpPr>
          <p:spPr bwMode="auto">
            <a:xfrm>
              <a:off x="798512" y="2338388"/>
              <a:ext cx="25400" cy="20638"/>
            </a:xfrm>
            <a:custGeom>
              <a:avLst/>
              <a:gdLst>
                <a:gd name="T0" fmla="*/ 4 w 9"/>
                <a:gd name="T1" fmla="*/ 8 h 8"/>
                <a:gd name="T2" fmla="*/ 9 w 9"/>
                <a:gd name="T3" fmla="*/ 6 h 8"/>
                <a:gd name="T4" fmla="*/ 2 w 9"/>
                <a:gd name="T5" fmla="*/ 4 h 8"/>
                <a:gd name="T6" fmla="*/ 4 w 9"/>
                <a:gd name="T7" fmla="*/ 8 h 8"/>
              </a:gdLst>
              <a:ahLst/>
              <a:cxnLst>
                <a:cxn ang="0">
                  <a:pos x="T0" y="T1"/>
                </a:cxn>
                <a:cxn ang="0">
                  <a:pos x="T2" y="T3"/>
                </a:cxn>
                <a:cxn ang="0">
                  <a:pos x="T4" y="T5"/>
                </a:cxn>
                <a:cxn ang="0">
                  <a:pos x="T6" y="T7"/>
                </a:cxn>
              </a:cxnLst>
              <a:rect l="0" t="0" r="r" b="b"/>
              <a:pathLst>
                <a:path w="9" h="8">
                  <a:moveTo>
                    <a:pt x="4" y="8"/>
                  </a:moveTo>
                  <a:cubicBezTo>
                    <a:pt x="9" y="6"/>
                    <a:pt x="9" y="6"/>
                    <a:pt x="9" y="6"/>
                  </a:cubicBezTo>
                  <a:cubicBezTo>
                    <a:pt x="9" y="6"/>
                    <a:pt x="4" y="0"/>
                    <a:pt x="2" y="4"/>
                  </a:cubicBezTo>
                  <a:cubicBezTo>
                    <a:pt x="0" y="7"/>
                    <a:pt x="4" y="8"/>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4" name="Freeform 135"/>
            <p:cNvSpPr/>
            <p:nvPr/>
          </p:nvSpPr>
          <p:spPr bwMode="auto">
            <a:xfrm>
              <a:off x="-177801" y="2295526"/>
              <a:ext cx="103188" cy="39688"/>
            </a:xfrm>
            <a:custGeom>
              <a:avLst/>
              <a:gdLst>
                <a:gd name="T0" fmla="*/ 39 w 39"/>
                <a:gd name="T1" fmla="*/ 0 h 15"/>
                <a:gd name="T2" fmla="*/ 31 w 39"/>
                <a:gd name="T3" fmla="*/ 8 h 15"/>
                <a:gd name="T4" fmla="*/ 15 w 39"/>
                <a:gd name="T5" fmla="*/ 8 h 15"/>
                <a:gd name="T6" fmla="*/ 6 w 39"/>
                <a:gd name="T7" fmla="*/ 14 h 15"/>
                <a:gd name="T8" fmla="*/ 3 w 39"/>
                <a:gd name="T9" fmla="*/ 6 h 15"/>
                <a:gd name="T10" fmla="*/ 17 w 39"/>
                <a:gd name="T11" fmla="*/ 4 h 15"/>
                <a:gd name="T12" fmla="*/ 30 w 39"/>
                <a:gd name="T13" fmla="*/ 3 h 15"/>
                <a:gd name="T14" fmla="*/ 39 w 3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5">
                  <a:moveTo>
                    <a:pt x="39" y="0"/>
                  </a:moveTo>
                  <a:cubicBezTo>
                    <a:pt x="39" y="0"/>
                    <a:pt x="35" y="9"/>
                    <a:pt x="31" y="8"/>
                  </a:cubicBezTo>
                  <a:cubicBezTo>
                    <a:pt x="27" y="7"/>
                    <a:pt x="21" y="5"/>
                    <a:pt x="15" y="8"/>
                  </a:cubicBezTo>
                  <a:cubicBezTo>
                    <a:pt x="8" y="11"/>
                    <a:pt x="9" y="12"/>
                    <a:pt x="6" y="14"/>
                  </a:cubicBezTo>
                  <a:cubicBezTo>
                    <a:pt x="2" y="15"/>
                    <a:pt x="0" y="7"/>
                    <a:pt x="3" y="6"/>
                  </a:cubicBezTo>
                  <a:cubicBezTo>
                    <a:pt x="6" y="5"/>
                    <a:pt x="8" y="7"/>
                    <a:pt x="17" y="4"/>
                  </a:cubicBezTo>
                  <a:cubicBezTo>
                    <a:pt x="26" y="1"/>
                    <a:pt x="30" y="3"/>
                    <a:pt x="30" y="3"/>
                  </a:cubicBezTo>
                  <a:lnTo>
                    <a:pt x="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5" name="Freeform 136"/>
            <p:cNvSpPr/>
            <p:nvPr/>
          </p:nvSpPr>
          <p:spPr bwMode="auto">
            <a:xfrm>
              <a:off x="-23813" y="1982788"/>
              <a:ext cx="85725" cy="44450"/>
            </a:xfrm>
            <a:custGeom>
              <a:avLst/>
              <a:gdLst>
                <a:gd name="T0" fmla="*/ 21 w 32"/>
                <a:gd name="T1" fmla="*/ 15 h 17"/>
                <a:gd name="T2" fmla="*/ 29 w 32"/>
                <a:gd name="T3" fmla="*/ 4 h 17"/>
                <a:gd name="T4" fmla="*/ 15 w 32"/>
                <a:gd name="T5" fmla="*/ 2 h 17"/>
                <a:gd name="T6" fmla="*/ 13 w 32"/>
                <a:gd name="T7" fmla="*/ 14 h 17"/>
                <a:gd name="T8" fmla="*/ 8 w 32"/>
                <a:gd name="T9" fmla="*/ 15 h 17"/>
                <a:gd name="T10" fmla="*/ 21 w 32"/>
                <a:gd name="T11" fmla="*/ 15 h 17"/>
              </a:gdLst>
              <a:ahLst/>
              <a:cxnLst>
                <a:cxn ang="0">
                  <a:pos x="T0" y="T1"/>
                </a:cxn>
                <a:cxn ang="0">
                  <a:pos x="T2" y="T3"/>
                </a:cxn>
                <a:cxn ang="0">
                  <a:pos x="T4" y="T5"/>
                </a:cxn>
                <a:cxn ang="0">
                  <a:pos x="T6" y="T7"/>
                </a:cxn>
                <a:cxn ang="0">
                  <a:pos x="T8" y="T9"/>
                </a:cxn>
                <a:cxn ang="0">
                  <a:pos x="T10" y="T11"/>
                </a:cxn>
              </a:cxnLst>
              <a:rect l="0" t="0" r="r" b="b"/>
              <a:pathLst>
                <a:path w="32" h="17">
                  <a:moveTo>
                    <a:pt x="21" y="15"/>
                  </a:moveTo>
                  <a:cubicBezTo>
                    <a:pt x="23" y="14"/>
                    <a:pt x="32" y="6"/>
                    <a:pt x="29" y="4"/>
                  </a:cubicBezTo>
                  <a:cubicBezTo>
                    <a:pt x="26" y="2"/>
                    <a:pt x="16" y="0"/>
                    <a:pt x="15" y="2"/>
                  </a:cubicBezTo>
                  <a:cubicBezTo>
                    <a:pt x="14" y="4"/>
                    <a:pt x="18" y="14"/>
                    <a:pt x="13" y="14"/>
                  </a:cubicBezTo>
                  <a:cubicBezTo>
                    <a:pt x="8" y="15"/>
                    <a:pt x="0" y="13"/>
                    <a:pt x="8" y="15"/>
                  </a:cubicBezTo>
                  <a:cubicBezTo>
                    <a:pt x="17" y="17"/>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6" name="Freeform 137"/>
            <p:cNvSpPr/>
            <p:nvPr/>
          </p:nvSpPr>
          <p:spPr bwMode="auto">
            <a:xfrm>
              <a:off x="-71438" y="1581151"/>
              <a:ext cx="160338" cy="182563"/>
            </a:xfrm>
            <a:custGeom>
              <a:avLst/>
              <a:gdLst>
                <a:gd name="T0" fmla="*/ 7 w 60"/>
                <a:gd name="T1" fmla="*/ 57 h 68"/>
                <a:gd name="T2" fmla="*/ 11 w 60"/>
                <a:gd name="T3" fmla="*/ 68 h 68"/>
                <a:gd name="T4" fmla="*/ 20 w 60"/>
                <a:gd name="T5" fmla="*/ 58 h 68"/>
                <a:gd name="T6" fmla="*/ 25 w 60"/>
                <a:gd name="T7" fmla="*/ 48 h 68"/>
                <a:gd name="T8" fmla="*/ 52 w 60"/>
                <a:gd name="T9" fmla="*/ 38 h 68"/>
                <a:gd name="T10" fmla="*/ 57 w 60"/>
                <a:gd name="T11" fmla="*/ 31 h 68"/>
                <a:gd name="T12" fmla="*/ 58 w 60"/>
                <a:gd name="T13" fmla="*/ 19 h 68"/>
                <a:gd name="T14" fmla="*/ 50 w 60"/>
                <a:gd name="T15" fmla="*/ 16 h 68"/>
                <a:gd name="T16" fmla="*/ 37 w 60"/>
                <a:gd name="T17" fmla="*/ 7 h 68"/>
                <a:gd name="T18" fmla="*/ 19 w 60"/>
                <a:gd name="T19" fmla="*/ 14 h 68"/>
                <a:gd name="T20" fmla="*/ 24 w 60"/>
                <a:gd name="T21" fmla="*/ 0 h 68"/>
                <a:gd name="T22" fmla="*/ 21 w 60"/>
                <a:gd name="T23" fmla="*/ 1 h 68"/>
                <a:gd name="T24" fmla="*/ 0 w 60"/>
                <a:gd name="T25" fmla="*/ 57 h 68"/>
                <a:gd name="T26" fmla="*/ 7 w 60"/>
                <a:gd name="T27"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8">
                  <a:moveTo>
                    <a:pt x="7" y="57"/>
                  </a:moveTo>
                  <a:cubicBezTo>
                    <a:pt x="7" y="57"/>
                    <a:pt x="8" y="68"/>
                    <a:pt x="11" y="68"/>
                  </a:cubicBezTo>
                  <a:cubicBezTo>
                    <a:pt x="14" y="68"/>
                    <a:pt x="20" y="58"/>
                    <a:pt x="20" y="58"/>
                  </a:cubicBezTo>
                  <a:cubicBezTo>
                    <a:pt x="20" y="58"/>
                    <a:pt x="17" y="54"/>
                    <a:pt x="25" y="48"/>
                  </a:cubicBezTo>
                  <a:cubicBezTo>
                    <a:pt x="33" y="43"/>
                    <a:pt x="52" y="38"/>
                    <a:pt x="52" y="38"/>
                  </a:cubicBezTo>
                  <a:cubicBezTo>
                    <a:pt x="52" y="38"/>
                    <a:pt x="55" y="35"/>
                    <a:pt x="57" y="31"/>
                  </a:cubicBezTo>
                  <a:cubicBezTo>
                    <a:pt x="58" y="27"/>
                    <a:pt x="60" y="20"/>
                    <a:pt x="58" y="19"/>
                  </a:cubicBezTo>
                  <a:cubicBezTo>
                    <a:pt x="56" y="19"/>
                    <a:pt x="50" y="16"/>
                    <a:pt x="50" y="16"/>
                  </a:cubicBezTo>
                  <a:cubicBezTo>
                    <a:pt x="50" y="16"/>
                    <a:pt x="48" y="6"/>
                    <a:pt x="37" y="7"/>
                  </a:cubicBezTo>
                  <a:cubicBezTo>
                    <a:pt x="25" y="9"/>
                    <a:pt x="19" y="14"/>
                    <a:pt x="19" y="14"/>
                  </a:cubicBezTo>
                  <a:cubicBezTo>
                    <a:pt x="24" y="0"/>
                    <a:pt x="24" y="0"/>
                    <a:pt x="24" y="0"/>
                  </a:cubicBezTo>
                  <a:cubicBezTo>
                    <a:pt x="21" y="1"/>
                    <a:pt x="21" y="1"/>
                    <a:pt x="21" y="1"/>
                  </a:cubicBezTo>
                  <a:cubicBezTo>
                    <a:pt x="0" y="57"/>
                    <a:pt x="0" y="57"/>
                    <a:pt x="0" y="57"/>
                  </a:cubicBezTo>
                  <a:lnTo>
                    <a:pt x="7"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7" name="Freeform 138"/>
            <p:cNvSpPr/>
            <p:nvPr/>
          </p:nvSpPr>
          <p:spPr bwMode="auto">
            <a:xfrm>
              <a:off x="3533775" y="1589088"/>
              <a:ext cx="390525" cy="276225"/>
            </a:xfrm>
            <a:custGeom>
              <a:avLst/>
              <a:gdLst>
                <a:gd name="T0" fmla="*/ 39 w 146"/>
                <a:gd name="T1" fmla="*/ 87 h 103"/>
                <a:gd name="T2" fmla="*/ 21 w 146"/>
                <a:gd name="T3" fmla="*/ 84 h 103"/>
                <a:gd name="T4" fmla="*/ 31 w 146"/>
                <a:gd name="T5" fmla="*/ 76 h 103"/>
                <a:gd name="T6" fmla="*/ 29 w 146"/>
                <a:gd name="T7" fmla="*/ 71 h 103"/>
                <a:gd name="T8" fmla="*/ 22 w 146"/>
                <a:gd name="T9" fmla="*/ 62 h 103"/>
                <a:gd name="T10" fmla="*/ 13 w 146"/>
                <a:gd name="T11" fmla="*/ 62 h 103"/>
                <a:gd name="T12" fmla="*/ 9 w 146"/>
                <a:gd name="T13" fmla="*/ 53 h 103"/>
                <a:gd name="T14" fmla="*/ 23 w 146"/>
                <a:gd name="T15" fmla="*/ 50 h 103"/>
                <a:gd name="T16" fmla="*/ 32 w 146"/>
                <a:gd name="T17" fmla="*/ 44 h 103"/>
                <a:gd name="T18" fmla="*/ 25 w 146"/>
                <a:gd name="T19" fmla="*/ 38 h 103"/>
                <a:gd name="T20" fmla="*/ 2 w 146"/>
                <a:gd name="T21" fmla="*/ 34 h 103"/>
                <a:gd name="T22" fmla="*/ 9 w 146"/>
                <a:gd name="T23" fmla="*/ 27 h 103"/>
                <a:gd name="T24" fmla="*/ 15 w 146"/>
                <a:gd name="T25" fmla="*/ 15 h 103"/>
                <a:gd name="T26" fmla="*/ 35 w 146"/>
                <a:gd name="T27" fmla="*/ 5 h 103"/>
                <a:gd name="T28" fmla="*/ 40 w 146"/>
                <a:gd name="T29" fmla="*/ 10 h 103"/>
                <a:gd name="T30" fmla="*/ 46 w 146"/>
                <a:gd name="T31" fmla="*/ 29 h 103"/>
                <a:gd name="T32" fmla="*/ 59 w 146"/>
                <a:gd name="T33" fmla="*/ 29 h 103"/>
                <a:gd name="T34" fmla="*/ 67 w 146"/>
                <a:gd name="T35" fmla="*/ 18 h 103"/>
                <a:gd name="T36" fmla="*/ 95 w 146"/>
                <a:gd name="T37" fmla="*/ 20 h 103"/>
                <a:gd name="T38" fmla="*/ 104 w 146"/>
                <a:gd name="T39" fmla="*/ 13 h 103"/>
                <a:gd name="T40" fmla="*/ 103 w 146"/>
                <a:gd name="T41" fmla="*/ 7 h 103"/>
                <a:gd name="T42" fmla="*/ 123 w 146"/>
                <a:gd name="T43" fmla="*/ 5 h 103"/>
                <a:gd name="T44" fmla="*/ 127 w 146"/>
                <a:gd name="T45" fmla="*/ 6 h 103"/>
                <a:gd name="T46" fmla="*/ 136 w 146"/>
                <a:gd name="T47" fmla="*/ 20 h 103"/>
                <a:gd name="T48" fmla="*/ 131 w 146"/>
                <a:gd name="T49" fmla="*/ 29 h 103"/>
                <a:gd name="T50" fmla="*/ 143 w 146"/>
                <a:gd name="T51" fmla="*/ 36 h 103"/>
                <a:gd name="T52" fmla="*/ 142 w 146"/>
                <a:gd name="T53" fmla="*/ 54 h 103"/>
                <a:gd name="T54" fmla="*/ 130 w 146"/>
                <a:gd name="T55" fmla="*/ 65 h 103"/>
                <a:gd name="T56" fmla="*/ 116 w 146"/>
                <a:gd name="T57" fmla="*/ 77 h 103"/>
                <a:gd name="T58" fmla="*/ 109 w 146"/>
                <a:gd name="T59" fmla="*/ 85 h 103"/>
                <a:gd name="T60" fmla="*/ 92 w 146"/>
                <a:gd name="T61" fmla="*/ 92 h 103"/>
                <a:gd name="T62" fmla="*/ 86 w 146"/>
                <a:gd name="T63" fmla="*/ 95 h 103"/>
                <a:gd name="T64" fmla="*/ 69 w 146"/>
                <a:gd name="T65" fmla="*/ 97 h 103"/>
                <a:gd name="T66" fmla="*/ 43 w 146"/>
                <a:gd name="T67" fmla="*/ 92 h 103"/>
                <a:gd name="T68" fmla="*/ 39 w 146"/>
                <a:gd name="T69" fmla="*/ 8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103">
                  <a:moveTo>
                    <a:pt x="39" y="87"/>
                  </a:moveTo>
                  <a:cubicBezTo>
                    <a:pt x="24" y="89"/>
                    <a:pt x="23" y="86"/>
                    <a:pt x="21" y="84"/>
                  </a:cubicBezTo>
                  <a:cubicBezTo>
                    <a:pt x="19" y="82"/>
                    <a:pt x="31" y="76"/>
                    <a:pt x="31" y="76"/>
                  </a:cubicBezTo>
                  <a:cubicBezTo>
                    <a:pt x="31" y="76"/>
                    <a:pt x="36" y="79"/>
                    <a:pt x="29" y="71"/>
                  </a:cubicBezTo>
                  <a:cubicBezTo>
                    <a:pt x="22" y="62"/>
                    <a:pt x="26" y="63"/>
                    <a:pt x="22" y="62"/>
                  </a:cubicBezTo>
                  <a:cubicBezTo>
                    <a:pt x="18" y="62"/>
                    <a:pt x="18" y="63"/>
                    <a:pt x="13" y="62"/>
                  </a:cubicBezTo>
                  <a:cubicBezTo>
                    <a:pt x="7" y="60"/>
                    <a:pt x="6" y="54"/>
                    <a:pt x="9" y="53"/>
                  </a:cubicBezTo>
                  <a:cubicBezTo>
                    <a:pt x="11" y="52"/>
                    <a:pt x="23" y="50"/>
                    <a:pt x="23" y="50"/>
                  </a:cubicBezTo>
                  <a:cubicBezTo>
                    <a:pt x="23" y="50"/>
                    <a:pt x="34" y="47"/>
                    <a:pt x="32" y="44"/>
                  </a:cubicBezTo>
                  <a:cubicBezTo>
                    <a:pt x="29" y="40"/>
                    <a:pt x="29" y="38"/>
                    <a:pt x="25" y="38"/>
                  </a:cubicBezTo>
                  <a:cubicBezTo>
                    <a:pt x="21" y="38"/>
                    <a:pt x="0" y="36"/>
                    <a:pt x="2" y="34"/>
                  </a:cubicBezTo>
                  <a:cubicBezTo>
                    <a:pt x="3" y="32"/>
                    <a:pt x="8" y="30"/>
                    <a:pt x="9" y="27"/>
                  </a:cubicBezTo>
                  <a:cubicBezTo>
                    <a:pt x="10" y="24"/>
                    <a:pt x="15" y="18"/>
                    <a:pt x="15" y="15"/>
                  </a:cubicBezTo>
                  <a:cubicBezTo>
                    <a:pt x="16" y="11"/>
                    <a:pt x="35" y="5"/>
                    <a:pt x="35" y="5"/>
                  </a:cubicBezTo>
                  <a:cubicBezTo>
                    <a:pt x="35" y="5"/>
                    <a:pt x="31" y="5"/>
                    <a:pt x="40" y="10"/>
                  </a:cubicBezTo>
                  <a:cubicBezTo>
                    <a:pt x="49" y="15"/>
                    <a:pt x="39" y="27"/>
                    <a:pt x="46" y="29"/>
                  </a:cubicBezTo>
                  <a:cubicBezTo>
                    <a:pt x="54" y="32"/>
                    <a:pt x="61" y="31"/>
                    <a:pt x="59" y="29"/>
                  </a:cubicBezTo>
                  <a:cubicBezTo>
                    <a:pt x="58" y="27"/>
                    <a:pt x="51" y="15"/>
                    <a:pt x="67" y="18"/>
                  </a:cubicBezTo>
                  <a:cubicBezTo>
                    <a:pt x="84" y="20"/>
                    <a:pt x="93" y="19"/>
                    <a:pt x="95" y="20"/>
                  </a:cubicBezTo>
                  <a:cubicBezTo>
                    <a:pt x="97" y="20"/>
                    <a:pt x="104" y="13"/>
                    <a:pt x="104" y="13"/>
                  </a:cubicBezTo>
                  <a:cubicBezTo>
                    <a:pt x="104" y="13"/>
                    <a:pt x="98" y="12"/>
                    <a:pt x="103" y="7"/>
                  </a:cubicBezTo>
                  <a:cubicBezTo>
                    <a:pt x="109" y="3"/>
                    <a:pt x="123" y="5"/>
                    <a:pt x="123" y="5"/>
                  </a:cubicBezTo>
                  <a:cubicBezTo>
                    <a:pt x="123" y="5"/>
                    <a:pt x="125" y="0"/>
                    <a:pt x="127" y="6"/>
                  </a:cubicBezTo>
                  <a:cubicBezTo>
                    <a:pt x="129" y="12"/>
                    <a:pt x="140" y="18"/>
                    <a:pt x="136" y="20"/>
                  </a:cubicBezTo>
                  <a:cubicBezTo>
                    <a:pt x="132" y="23"/>
                    <a:pt x="124" y="23"/>
                    <a:pt x="131" y="29"/>
                  </a:cubicBezTo>
                  <a:cubicBezTo>
                    <a:pt x="139" y="34"/>
                    <a:pt x="146" y="33"/>
                    <a:pt x="143" y="36"/>
                  </a:cubicBezTo>
                  <a:cubicBezTo>
                    <a:pt x="140" y="40"/>
                    <a:pt x="145" y="51"/>
                    <a:pt x="142" y="54"/>
                  </a:cubicBezTo>
                  <a:cubicBezTo>
                    <a:pt x="138" y="58"/>
                    <a:pt x="143" y="62"/>
                    <a:pt x="130" y="65"/>
                  </a:cubicBezTo>
                  <a:cubicBezTo>
                    <a:pt x="118" y="68"/>
                    <a:pt x="120" y="75"/>
                    <a:pt x="116" y="77"/>
                  </a:cubicBezTo>
                  <a:cubicBezTo>
                    <a:pt x="112" y="80"/>
                    <a:pt x="113" y="84"/>
                    <a:pt x="109" y="85"/>
                  </a:cubicBezTo>
                  <a:cubicBezTo>
                    <a:pt x="104" y="86"/>
                    <a:pt x="92" y="92"/>
                    <a:pt x="92" y="92"/>
                  </a:cubicBezTo>
                  <a:cubicBezTo>
                    <a:pt x="92" y="92"/>
                    <a:pt x="96" y="94"/>
                    <a:pt x="86" y="95"/>
                  </a:cubicBezTo>
                  <a:cubicBezTo>
                    <a:pt x="76" y="97"/>
                    <a:pt x="88" y="103"/>
                    <a:pt x="69" y="97"/>
                  </a:cubicBezTo>
                  <a:cubicBezTo>
                    <a:pt x="50" y="92"/>
                    <a:pt x="43" y="92"/>
                    <a:pt x="43" y="92"/>
                  </a:cubicBezTo>
                  <a:lnTo>
                    <a:pt x="39"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8" name="Freeform 139"/>
            <p:cNvSpPr/>
            <p:nvPr/>
          </p:nvSpPr>
          <p:spPr bwMode="auto">
            <a:xfrm>
              <a:off x="4773612" y="2895601"/>
              <a:ext cx="1917700" cy="1933575"/>
            </a:xfrm>
            <a:custGeom>
              <a:avLst/>
              <a:gdLst>
                <a:gd name="T0" fmla="*/ 384 w 718"/>
                <a:gd name="T1" fmla="*/ 710 h 724"/>
                <a:gd name="T2" fmla="*/ 364 w 718"/>
                <a:gd name="T3" fmla="*/ 658 h 724"/>
                <a:gd name="T4" fmla="*/ 318 w 718"/>
                <a:gd name="T5" fmla="*/ 562 h 724"/>
                <a:gd name="T6" fmla="*/ 331 w 718"/>
                <a:gd name="T7" fmla="*/ 480 h 724"/>
                <a:gd name="T8" fmla="*/ 288 w 718"/>
                <a:gd name="T9" fmla="*/ 389 h 724"/>
                <a:gd name="T10" fmla="*/ 267 w 718"/>
                <a:gd name="T11" fmla="*/ 334 h 724"/>
                <a:gd name="T12" fmla="*/ 233 w 718"/>
                <a:gd name="T13" fmla="*/ 318 h 724"/>
                <a:gd name="T14" fmla="*/ 167 w 718"/>
                <a:gd name="T15" fmla="*/ 328 h 724"/>
                <a:gd name="T16" fmla="*/ 93 w 718"/>
                <a:gd name="T17" fmla="*/ 333 h 724"/>
                <a:gd name="T18" fmla="*/ 43 w 718"/>
                <a:gd name="T19" fmla="*/ 291 h 724"/>
                <a:gd name="T20" fmla="*/ 10 w 718"/>
                <a:gd name="T21" fmla="*/ 241 h 724"/>
                <a:gd name="T22" fmla="*/ 21 w 718"/>
                <a:gd name="T23" fmla="*/ 199 h 724"/>
                <a:gd name="T24" fmla="*/ 19 w 718"/>
                <a:gd name="T25" fmla="*/ 172 h 724"/>
                <a:gd name="T26" fmla="*/ 52 w 718"/>
                <a:gd name="T27" fmla="*/ 114 h 724"/>
                <a:gd name="T28" fmla="*/ 95 w 718"/>
                <a:gd name="T29" fmla="*/ 71 h 724"/>
                <a:gd name="T30" fmla="*/ 132 w 718"/>
                <a:gd name="T31" fmla="*/ 22 h 724"/>
                <a:gd name="T32" fmla="*/ 207 w 718"/>
                <a:gd name="T33" fmla="*/ 10 h 724"/>
                <a:gd name="T34" fmla="*/ 302 w 718"/>
                <a:gd name="T35" fmla="*/ 3 h 724"/>
                <a:gd name="T36" fmla="*/ 304 w 718"/>
                <a:gd name="T37" fmla="*/ 46 h 724"/>
                <a:gd name="T38" fmla="*/ 347 w 718"/>
                <a:gd name="T39" fmla="*/ 57 h 724"/>
                <a:gd name="T40" fmla="*/ 396 w 718"/>
                <a:gd name="T41" fmla="*/ 68 h 724"/>
                <a:gd name="T42" fmla="*/ 443 w 718"/>
                <a:gd name="T43" fmla="*/ 57 h 724"/>
                <a:gd name="T44" fmla="*/ 509 w 718"/>
                <a:gd name="T45" fmla="*/ 63 h 724"/>
                <a:gd name="T46" fmla="*/ 540 w 718"/>
                <a:gd name="T47" fmla="*/ 120 h 724"/>
                <a:gd name="T48" fmla="*/ 577 w 718"/>
                <a:gd name="T49" fmla="*/ 199 h 724"/>
                <a:gd name="T50" fmla="*/ 646 w 718"/>
                <a:gd name="T51" fmla="*/ 260 h 724"/>
                <a:gd name="T52" fmla="*/ 716 w 718"/>
                <a:gd name="T53" fmla="*/ 292 h 724"/>
                <a:gd name="T54" fmla="*/ 659 w 718"/>
                <a:gd name="T55" fmla="*/ 351 h 724"/>
                <a:gd name="T56" fmla="*/ 606 w 718"/>
                <a:gd name="T57" fmla="*/ 413 h 724"/>
                <a:gd name="T58" fmla="*/ 605 w 718"/>
                <a:gd name="T59" fmla="*/ 454 h 724"/>
                <a:gd name="T60" fmla="*/ 625 w 718"/>
                <a:gd name="T61" fmla="*/ 501 h 724"/>
                <a:gd name="T62" fmla="*/ 596 w 718"/>
                <a:gd name="T63" fmla="*/ 539 h 724"/>
                <a:gd name="T64" fmla="*/ 566 w 718"/>
                <a:gd name="T65" fmla="*/ 583 h 724"/>
                <a:gd name="T66" fmla="*/ 568 w 718"/>
                <a:gd name="T67" fmla="*/ 608 h 724"/>
                <a:gd name="T68" fmla="*/ 530 w 718"/>
                <a:gd name="T69" fmla="*/ 639 h 724"/>
                <a:gd name="T70" fmla="*/ 519 w 718"/>
                <a:gd name="T71" fmla="*/ 680 h 724"/>
                <a:gd name="T72" fmla="*/ 470 w 718"/>
                <a:gd name="T73" fmla="*/ 713 h 724"/>
                <a:gd name="T74" fmla="*/ 401 w 718"/>
                <a:gd name="T75" fmla="*/ 724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8" h="724">
                  <a:moveTo>
                    <a:pt x="401" y="724"/>
                  </a:moveTo>
                  <a:cubicBezTo>
                    <a:pt x="396" y="721"/>
                    <a:pt x="388" y="712"/>
                    <a:pt x="384" y="710"/>
                  </a:cubicBezTo>
                  <a:cubicBezTo>
                    <a:pt x="380" y="708"/>
                    <a:pt x="378" y="689"/>
                    <a:pt x="378" y="683"/>
                  </a:cubicBezTo>
                  <a:cubicBezTo>
                    <a:pt x="378" y="677"/>
                    <a:pt x="371" y="664"/>
                    <a:pt x="364" y="658"/>
                  </a:cubicBezTo>
                  <a:cubicBezTo>
                    <a:pt x="358" y="651"/>
                    <a:pt x="351" y="635"/>
                    <a:pt x="346" y="618"/>
                  </a:cubicBezTo>
                  <a:cubicBezTo>
                    <a:pt x="340" y="602"/>
                    <a:pt x="329" y="571"/>
                    <a:pt x="318" y="562"/>
                  </a:cubicBezTo>
                  <a:cubicBezTo>
                    <a:pt x="307" y="554"/>
                    <a:pt x="312" y="536"/>
                    <a:pt x="312" y="520"/>
                  </a:cubicBezTo>
                  <a:cubicBezTo>
                    <a:pt x="312" y="503"/>
                    <a:pt x="339" y="494"/>
                    <a:pt x="331" y="480"/>
                  </a:cubicBezTo>
                  <a:cubicBezTo>
                    <a:pt x="323" y="467"/>
                    <a:pt x="330" y="444"/>
                    <a:pt x="321" y="435"/>
                  </a:cubicBezTo>
                  <a:cubicBezTo>
                    <a:pt x="312" y="426"/>
                    <a:pt x="289" y="399"/>
                    <a:pt x="288" y="389"/>
                  </a:cubicBezTo>
                  <a:cubicBezTo>
                    <a:pt x="286" y="380"/>
                    <a:pt x="274" y="357"/>
                    <a:pt x="280" y="348"/>
                  </a:cubicBezTo>
                  <a:cubicBezTo>
                    <a:pt x="286" y="339"/>
                    <a:pt x="270" y="334"/>
                    <a:pt x="267" y="334"/>
                  </a:cubicBezTo>
                  <a:cubicBezTo>
                    <a:pt x="265" y="334"/>
                    <a:pt x="251" y="332"/>
                    <a:pt x="248" y="332"/>
                  </a:cubicBezTo>
                  <a:cubicBezTo>
                    <a:pt x="246" y="332"/>
                    <a:pt x="245" y="321"/>
                    <a:pt x="233" y="318"/>
                  </a:cubicBezTo>
                  <a:cubicBezTo>
                    <a:pt x="221" y="316"/>
                    <a:pt x="205" y="313"/>
                    <a:pt x="194" y="318"/>
                  </a:cubicBezTo>
                  <a:cubicBezTo>
                    <a:pt x="182" y="322"/>
                    <a:pt x="189" y="328"/>
                    <a:pt x="167" y="328"/>
                  </a:cubicBezTo>
                  <a:cubicBezTo>
                    <a:pt x="146" y="328"/>
                    <a:pt x="126" y="322"/>
                    <a:pt x="115" y="330"/>
                  </a:cubicBezTo>
                  <a:cubicBezTo>
                    <a:pt x="105" y="337"/>
                    <a:pt x="103" y="342"/>
                    <a:pt x="93" y="333"/>
                  </a:cubicBezTo>
                  <a:cubicBezTo>
                    <a:pt x="84" y="324"/>
                    <a:pt x="72" y="319"/>
                    <a:pt x="57" y="309"/>
                  </a:cubicBezTo>
                  <a:cubicBezTo>
                    <a:pt x="43" y="299"/>
                    <a:pt x="46" y="301"/>
                    <a:pt x="43" y="291"/>
                  </a:cubicBezTo>
                  <a:cubicBezTo>
                    <a:pt x="41" y="282"/>
                    <a:pt x="57" y="288"/>
                    <a:pt x="28" y="269"/>
                  </a:cubicBezTo>
                  <a:cubicBezTo>
                    <a:pt x="0" y="250"/>
                    <a:pt x="6" y="248"/>
                    <a:pt x="10" y="241"/>
                  </a:cubicBezTo>
                  <a:cubicBezTo>
                    <a:pt x="14" y="233"/>
                    <a:pt x="11" y="221"/>
                    <a:pt x="19" y="214"/>
                  </a:cubicBezTo>
                  <a:cubicBezTo>
                    <a:pt x="27" y="208"/>
                    <a:pt x="29" y="200"/>
                    <a:pt x="21" y="199"/>
                  </a:cubicBezTo>
                  <a:cubicBezTo>
                    <a:pt x="14" y="197"/>
                    <a:pt x="17" y="183"/>
                    <a:pt x="20" y="181"/>
                  </a:cubicBezTo>
                  <a:cubicBezTo>
                    <a:pt x="22" y="180"/>
                    <a:pt x="27" y="179"/>
                    <a:pt x="19" y="172"/>
                  </a:cubicBezTo>
                  <a:cubicBezTo>
                    <a:pt x="12" y="166"/>
                    <a:pt x="13" y="158"/>
                    <a:pt x="21" y="152"/>
                  </a:cubicBezTo>
                  <a:cubicBezTo>
                    <a:pt x="29" y="146"/>
                    <a:pt x="48" y="121"/>
                    <a:pt x="52" y="114"/>
                  </a:cubicBezTo>
                  <a:cubicBezTo>
                    <a:pt x="55" y="108"/>
                    <a:pt x="68" y="102"/>
                    <a:pt x="75" y="97"/>
                  </a:cubicBezTo>
                  <a:cubicBezTo>
                    <a:pt x="82" y="92"/>
                    <a:pt x="94" y="87"/>
                    <a:pt x="95" y="71"/>
                  </a:cubicBezTo>
                  <a:cubicBezTo>
                    <a:pt x="95" y="56"/>
                    <a:pt x="100" y="51"/>
                    <a:pt x="107" y="44"/>
                  </a:cubicBezTo>
                  <a:cubicBezTo>
                    <a:pt x="115" y="38"/>
                    <a:pt x="133" y="34"/>
                    <a:pt x="132" y="22"/>
                  </a:cubicBezTo>
                  <a:cubicBezTo>
                    <a:pt x="131" y="10"/>
                    <a:pt x="144" y="20"/>
                    <a:pt x="161" y="20"/>
                  </a:cubicBezTo>
                  <a:cubicBezTo>
                    <a:pt x="178" y="20"/>
                    <a:pt x="197" y="17"/>
                    <a:pt x="207" y="10"/>
                  </a:cubicBezTo>
                  <a:cubicBezTo>
                    <a:pt x="217" y="4"/>
                    <a:pt x="256" y="5"/>
                    <a:pt x="265" y="3"/>
                  </a:cubicBezTo>
                  <a:cubicBezTo>
                    <a:pt x="273" y="1"/>
                    <a:pt x="304" y="0"/>
                    <a:pt x="302" y="3"/>
                  </a:cubicBezTo>
                  <a:cubicBezTo>
                    <a:pt x="301" y="6"/>
                    <a:pt x="302" y="6"/>
                    <a:pt x="302" y="18"/>
                  </a:cubicBezTo>
                  <a:cubicBezTo>
                    <a:pt x="302" y="30"/>
                    <a:pt x="297" y="45"/>
                    <a:pt x="304" y="46"/>
                  </a:cubicBezTo>
                  <a:cubicBezTo>
                    <a:pt x="310" y="47"/>
                    <a:pt x="311" y="42"/>
                    <a:pt x="328" y="47"/>
                  </a:cubicBezTo>
                  <a:cubicBezTo>
                    <a:pt x="346" y="52"/>
                    <a:pt x="338" y="52"/>
                    <a:pt x="347" y="57"/>
                  </a:cubicBezTo>
                  <a:cubicBezTo>
                    <a:pt x="355" y="62"/>
                    <a:pt x="368" y="72"/>
                    <a:pt x="374" y="71"/>
                  </a:cubicBezTo>
                  <a:cubicBezTo>
                    <a:pt x="380" y="70"/>
                    <a:pt x="397" y="76"/>
                    <a:pt x="396" y="68"/>
                  </a:cubicBezTo>
                  <a:cubicBezTo>
                    <a:pt x="396" y="60"/>
                    <a:pt x="395" y="51"/>
                    <a:pt x="405" y="50"/>
                  </a:cubicBezTo>
                  <a:cubicBezTo>
                    <a:pt x="415" y="49"/>
                    <a:pt x="425" y="47"/>
                    <a:pt x="443" y="57"/>
                  </a:cubicBezTo>
                  <a:cubicBezTo>
                    <a:pt x="462" y="67"/>
                    <a:pt x="478" y="71"/>
                    <a:pt x="487" y="70"/>
                  </a:cubicBezTo>
                  <a:cubicBezTo>
                    <a:pt x="496" y="69"/>
                    <a:pt x="502" y="65"/>
                    <a:pt x="509" y="63"/>
                  </a:cubicBezTo>
                  <a:cubicBezTo>
                    <a:pt x="517" y="61"/>
                    <a:pt x="507" y="65"/>
                    <a:pt x="524" y="87"/>
                  </a:cubicBezTo>
                  <a:cubicBezTo>
                    <a:pt x="541" y="108"/>
                    <a:pt x="528" y="100"/>
                    <a:pt x="540" y="120"/>
                  </a:cubicBezTo>
                  <a:cubicBezTo>
                    <a:pt x="552" y="140"/>
                    <a:pt x="560" y="150"/>
                    <a:pt x="563" y="163"/>
                  </a:cubicBezTo>
                  <a:cubicBezTo>
                    <a:pt x="566" y="175"/>
                    <a:pt x="563" y="188"/>
                    <a:pt x="577" y="199"/>
                  </a:cubicBezTo>
                  <a:cubicBezTo>
                    <a:pt x="592" y="210"/>
                    <a:pt x="597" y="226"/>
                    <a:pt x="615" y="235"/>
                  </a:cubicBezTo>
                  <a:cubicBezTo>
                    <a:pt x="633" y="244"/>
                    <a:pt x="603" y="255"/>
                    <a:pt x="646" y="260"/>
                  </a:cubicBezTo>
                  <a:cubicBezTo>
                    <a:pt x="689" y="266"/>
                    <a:pt x="718" y="259"/>
                    <a:pt x="718" y="259"/>
                  </a:cubicBezTo>
                  <a:cubicBezTo>
                    <a:pt x="716" y="292"/>
                    <a:pt x="716" y="292"/>
                    <a:pt x="716" y="292"/>
                  </a:cubicBezTo>
                  <a:cubicBezTo>
                    <a:pt x="716" y="292"/>
                    <a:pt x="704" y="312"/>
                    <a:pt x="694" y="322"/>
                  </a:cubicBezTo>
                  <a:cubicBezTo>
                    <a:pt x="684" y="332"/>
                    <a:pt x="673" y="341"/>
                    <a:pt x="659" y="351"/>
                  </a:cubicBezTo>
                  <a:cubicBezTo>
                    <a:pt x="645" y="361"/>
                    <a:pt x="634" y="372"/>
                    <a:pt x="628" y="385"/>
                  </a:cubicBezTo>
                  <a:cubicBezTo>
                    <a:pt x="622" y="398"/>
                    <a:pt x="608" y="406"/>
                    <a:pt x="606" y="413"/>
                  </a:cubicBezTo>
                  <a:cubicBezTo>
                    <a:pt x="604" y="420"/>
                    <a:pt x="596" y="422"/>
                    <a:pt x="596" y="430"/>
                  </a:cubicBezTo>
                  <a:cubicBezTo>
                    <a:pt x="597" y="438"/>
                    <a:pt x="601" y="451"/>
                    <a:pt x="605" y="454"/>
                  </a:cubicBezTo>
                  <a:cubicBezTo>
                    <a:pt x="610" y="457"/>
                    <a:pt x="628" y="474"/>
                    <a:pt x="622" y="474"/>
                  </a:cubicBezTo>
                  <a:cubicBezTo>
                    <a:pt x="617" y="474"/>
                    <a:pt x="625" y="501"/>
                    <a:pt x="625" y="501"/>
                  </a:cubicBezTo>
                  <a:cubicBezTo>
                    <a:pt x="625" y="501"/>
                    <a:pt x="633" y="525"/>
                    <a:pt x="625" y="527"/>
                  </a:cubicBezTo>
                  <a:cubicBezTo>
                    <a:pt x="617" y="529"/>
                    <a:pt x="607" y="537"/>
                    <a:pt x="596" y="539"/>
                  </a:cubicBezTo>
                  <a:cubicBezTo>
                    <a:pt x="585" y="541"/>
                    <a:pt x="565" y="555"/>
                    <a:pt x="565" y="561"/>
                  </a:cubicBezTo>
                  <a:cubicBezTo>
                    <a:pt x="565" y="568"/>
                    <a:pt x="566" y="583"/>
                    <a:pt x="566" y="583"/>
                  </a:cubicBezTo>
                  <a:cubicBezTo>
                    <a:pt x="566" y="583"/>
                    <a:pt x="569" y="580"/>
                    <a:pt x="569" y="587"/>
                  </a:cubicBezTo>
                  <a:cubicBezTo>
                    <a:pt x="569" y="593"/>
                    <a:pt x="571" y="602"/>
                    <a:pt x="568" y="608"/>
                  </a:cubicBezTo>
                  <a:cubicBezTo>
                    <a:pt x="565" y="614"/>
                    <a:pt x="558" y="621"/>
                    <a:pt x="550" y="623"/>
                  </a:cubicBezTo>
                  <a:cubicBezTo>
                    <a:pt x="543" y="625"/>
                    <a:pt x="528" y="635"/>
                    <a:pt x="530" y="639"/>
                  </a:cubicBezTo>
                  <a:cubicBezTo>
                    <a:pt x="533" y="643"/>
                    <a:pt x="551" y="644"/>
                    <a:pt x="541" y="650"/>
                  </a:cubicBezTo>
                  <a:cubicBezTo>
                    <a:pt x="531" y="656"/>
                    <a:pt x="523" y="671"/>
                    <a:pt x="519" y="680"/>
                  </a:cubicBezTo>
                  <a:cubicBezTo>
                    <a:pt x="514" y="689"/>
                    <a:pt x="517" y="686"/>
                    <a:pt x="500" y="698"/>
                  </a:cubicBezTo>
                  <a:cubicBezTo>
                    <a:pt x="483" y="710"/>
                    <a:pt x="497" y="711"/>
                    <a:pt x="470" y="713"/>
                  </a:cubicBezTo>
                  <a:cubicBezTo>
                    <a:pt x="442" y="716"/>
                    <a:pt x="423" y="720"/>
                    <a:pt x="419" y="721"/>
                  </a:cubicBezTo>
                  <a:cubicBezTo>
                    <a:pt x="415" y="723"/>
                    <a:pt x="401" y="724"/>
                    <a:pt x="401" y="7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9" name="Freeform 140"/>
            <p:cNvSpPr/>
            <p:nvPr/>
          </p:nvSpPr>
          <p:spPr bwMode="auto">
            <a:xfrm>
              <a:off x="6515100" y="4186238"/>
              <a:ext cx="212725" cy="382588"/>
            </a:xfrm>
            <a:custGeom>
              <a:avLst/>
              <a:gdLst>
                <a:gd name="T0" fmla="*/ 63 w 80"/>
                <a:gd name="T1" fmla="*/ 2 h 143"/>
                <a:gd name="T2" fmla="*/ 62 w 80"/>
                <a:gd name="T3" fmla="*/ 13 h 143"/>
                <a:gd name="T4" fmla="*/ 52 w 80"/>
                <a:gd name="T5" fmla="*/ 22 h 143"/>
                <a:gd name="T6" fmla="*/ 35 w 80"/>
                <a:gd name="T7" fmla="*/ 38 h 143"/>
                <a:gd name="T8" fmla="*/ 13 w 80"/>
                <a:gd name="T9" fmla="*/ 55 h 143"/>
                <a:gd name="T10" fmla="*/ 9 w 80"/>
                <a:gd name="T11" fmla="*/ 75 h 143"/>
                <a:gd name="T12" fmla="*/ 9 w 80"/>
                <a:gd name="T13" fmla="*/ 97 h 143"/>
                <a:gd name="T14" fmla="*/ 12 w 80"/>
                <a:gd name="T15" fmla="*/ 119 h 143"/>
                <a:gd name="T16" fmla="*/ 25 w 80"/>
                <a:gd name="T17" fmla="*/ 143 h 143"/>
                <a:gd name="T18" fmla="*/ 56 w 80"/>
                <a:gd name="T19" fmla="*/ 118 h 143"/>
                <a:gd name="T20" fmla="*/ 64 w 80"/>
                <a:gd name="T21" fmla="*/ 63 h 143"/>
                <a:gd name="T22" fmla="*/ 78 w 80"/>
                <a:gd name="T23" fmla="*/ 35 h 143"/>
                <a:gd name="T24" fmla="*/ 63 w 80"/>
                <a:gd name="T25"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43">
                  <a:moveTo>
                    <a:pt x="63" y="2"/>
                  </a:moveTo>
                  <a:cubicBezTo>
                    <a:pt x="64" y="0"/>
                    <a:pt x="64" y="11"/>
                    <a:pt x="62" y="13"/>
                  </a:cubicBezTo>
                  <a:cubicBezTo>
                    <a:pt x="59" y="16"/>
                    <a:pt x="58" y="17"/>
                    <a:pt x="52" y="22"/>
                  </a:cubicBezTo>
                  <a:cubicBezTo>
                    <a:pt x="46" y="27"/>
                    <a:pt x="49" y="34"/>
                    <a:pt x="35" y="38"/>
                  </a:cubicBezTo>
                  <a:cubicBezTo>
                    <a:pt x="21" y="42"/>
                    <a:pt x="17" y="47"/>
                    <a:pt x="13" y="55"/>
                  </a:cubicBezTo>
                  <a:cubicBezTo>
                    <a:pt x="10" y="63"/>
                    <a:pt x="9" y="65"/>
                    <a:pt x="9" y="75"/>
                  </a:cubicBezTo>
                  <a:cubicBezTo>
                    <a:pt x="10" y="84"/>
                    <a:pt x="18" y="85"/>
                    <a:pt x="9" y="97"/>
                  </a:cubicBezTo>
                  <a:cubicBezTo>
                    <a:pt x="0" y="109"/>
                    <a:pt x="11" y="114"/>
                    <a:pt x="12" y="119"/>
                  </a:cubicBezTo>
                  <a:cubicBezTo>
                    <a:pt x="13" y="125"/>
                    <a:pt x="13" y="142"/>
                    <a:pt x="25" y="143"/>
                  </a:cubicBezTo>
                  <a:cubicBezTo>
                    <a:pt x="37" y="143"/>
                    <a:pt x="56" y="131"/>
                    <a:pt x="56" y="118"/>
                  </a:cubicBezTo>
                  <a:cubicBezTo>
                    <a:pt x="56" y="105"/>
                    <a:pt x="60" y="74"/>
                    <a:pt x="64" y="63"/>
                  </a:cubicBezTo>
                  <a:cubicBezTo>
                    <a:pt x="69" y="52"/>
                    <a:pt x="80" y="49"/>
                    <a:pt x="78" y="35"/>
                  </a:cubicBezTo>
                  <a:cubicBezTo>
                    <a:pt x="76" y="21"/>
                    <a:pt x="63" y="4"/>
                    <a:pt x="6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0" name="Freeform 141"/>
            <p:cNvSpPr/>
            <p:nvPr/>
          </p:nvSpPr>
          <p:spPr bwMode="auto">
            <a:xfrm>
              <a:off x="5048250" y="1098551"/>
              <a:ext cx="4883150" cy="2771775"/>
            </a:xfrm>
            <a:custGeom>
              <a:avLst/>
              <a:gdLst>
                <a:gd name="T0" fmla="*/ 430 w 1828"/>
                <a:gd name="T1" fmla="*/ 679 h 1038"/>
                <a:gd name="T2" fmla="*/ 320 w 1828"/>
                <a:gd name="T3" fmla="*/ 638 h 1038"/>
                <a:gd name="T4" fmla="*/ 221 w 1828"/>
                <a:gd name="T5" fmla="*/ 574 h 1038"/>
                <a:gd name="T6" fmla="*/ 240 w 1828"/>
                <a:gd name="T7" fmla="*/ 677 h 1038"/>
                <a:gd name="T8" fmla="*/ 169 w 1828"/>
                <a:gd name="T9" fmla="*/ 589 h 1038"/>
                <a:gd name="T10" fmla="*/ 44 w 1828"/>
                <a:gd name="T11" fmla="*/ 683 h 1038"/>
                <a:gd name="T12" fmla="*/ 74 w 1828"/>
                <a:gd name="T13" fmla="*/ 548 h 1038"/>
                <a:gd name="T14" fmla="*/ 108 w 1828"/>
                <a:gd name="T15" fmla="*/ 497 h 1038"/>
                <a:gd name="T16" fmla="*/ 181 w 1828"/>
                <a:gd name="T17" fmla="*/ 386 h 1038"/>
                <a:gd name="T18" fmla="*/ 197 w 1828"/>
                <a:gd name="T19" fmla="*/ 437 h 1038"/>
                <a:gd name="T20" fmla="*/ 319 w 1828"/>
                <a:gd name="T21" fmla="*/ 385 h 1038"/>
                <a:gd name="T22" fmla="*/ 365 w 1828"/>
                <a:gd name="T23" fmla="*/ 342 h 1038"/>
                <a:gd name="T24" fmla="*/ 298 w 1828"/>
                <a:gd name="T25" fmla="*/ 288 h 1038"/>
                <a:gd name="T26" fmla="*/ 269 w 1828"/>
                <a:gd name="T27" fmla="*/ 321 h 1038"/>
                <a:gd name="T28" fmla="*/ 191 w 1828"/>
                <a:gd name="T29" fmla="*/ 357 h 1038"/>
                <a:gd name="T30" fmla="*/ 147 w 1828"/>
                <a:gd name="T31" fmla="*/ 330 h 1038"/>
                <a:gd name="T32" fmla="*/ 240 w 1828"/>
                <a:gd name="T33" fmla="*/ 182 h 1038"/>
                <a:gd name="T34" fmla="*/ 300 w 1828"/>
                <a:gd name="T35" fmla="*/ 137 h 1038"/>
                <a:gd name="T36" fmla="*/ 466 w 1828"/>
                <a:gd name="T37" fmla="*/ 199 h 1038"/>
                <a:gd name="T38" fmla="*/ 414 w 1828"/>
                <a:gd name="T39" fmla="*/ 229 h 1038"/>
                <a:gd name="T40" fmla="*/ 462 w 1828"/>
                <a:gd name="T41" fmla="*/ 229 h 1038"/>
                <a:gd name="T42" fmla="*/ 517 w 1828"/>
                <a:gd name="T43" fmla="*/ 193 h 1038"/>
                <a:gd name="T44" fmla="*/ 622 w 1828"/>
                <a:gd name="T45" fmla="*/ 165 h 1038"/>
                <a:gd name="T46" fmla="*/ 714 w 1828"/>
                <a:gd name="T47" fmla="*/ 163 h 1038"/>
                <a:gd name="T48" fmla="*/ 736 w 1828"/>
                <a:gd name="T49" fmla="*/ 94 h 1038"/>
                <a:gd name="T50" fmla="*/ 755 w 1828"/>
                <a:gd name="T51" fmla="*/ 184 h 1038"/>
                <a:gd name="T52" fmla="*/ 763 w 1828"/>
                <a:gd name="T53" fmla="*/ 137 h 1038"/>
                <a:gd name="T54" fmla="*/ 781 w 1828"/>
                <a:gd name="T55" fmla="*/ 123 h 1038"/>
                <a:gd name="T56" fmla="*/ 830 w 1828"/>
                <a:gd name="T57" fmla="*/ 105 h 1038"/>
                <a:gd name="T58" fmla="*/ 935 w 1828"/>
                <a:gd name="T59" fmla="*/ 30 h 1038"/>
                <a:gd name="T60" fmla="*/ 1062 w 1828"/>
                <a:gd name="T61" fmla="*/ 20 h 1038"/>
                <a:gd name="T62" fmla="*/ 1098 w 1828"/>
                <a:gd name="T63" fmla="*/ 77 h 1038"/>
                <a:gd name="T64" fmla="*/ 1243 w 1828"/>
                <a:gd name="T65" fmla="*/ 88 h 1038"/>
                <a:gd name="T66" fmla="*/ 1344 w 1828"/>
                <a:gd name="T67" fmla="*/ 115 h 1038"/>
                <a:gd name="T68" fmla="*/ 1466 w 1828"/>
                <a:gd name="T69" fmla="*/ 128 h 1038"/>
                <a:gd name="T70" fmla="*/ 1636 w 1828"/>
                <a:gd name="T71" fmla="*/ 158 h 1038"/>
                <a:gd name="T72" fmla="*/ 1812 w 1828"/>
                <a:gd name="T73" fmla="*/ 229 h 1038"/>
                <a:gd name="T74" fmla="*/ 1741 w 1828"/>
                <a:gd name="T75" fmla="*/ 215 h 1038"/>
                <a:gd name="T76" fmla="*/ 1753 w 1828"/>
                <a:gd name="T77" fmla="*/ 285 h 1038"/>
                <a:gd name="T78" fmla="*/ 1622 w 1828"/>
                <a:gd name="T79" fmla="*/ 344 h 1038"/>
                <a:gd name="T80" fmla="*/ 1628 w 1828"/>
                <a:gd name="T81" fmla="*/ 427 h 1038"/>
                <a:gd name="T82" fmla="*/ 1566 w 1828"/>
                <a:gd name="T83" fmla="*/ 392 h 1038"/>
                <a:gd name="T84" fmla="*/ 1604 w 1828"/>
                <a:gd name="T85" fmla="*/ 303 h 1038"/>
                <a:gd name="T86" fmla="*/ 1546 w 1828"/>
                <a:gd name="T87" fmla="*/ 344 h 1038"/>
                <a:gd name="T88" fmla="*/ 1424 w 1828"/>
                <a:gd name="T89" fmla="*/ 367 h 1038"/>
                <a:gd name="T90" fmla="*/ 1448 w 1828"/>
                <a:gd name="T91" fmla="*/ 480 h 1038"/>
                <a:gd name="T92" fmla="*/ 1371 w 1828"/>
                <a:gd name="T93" fmla="*/ 624 h 1038"/>
                <a:gd name="T94" fmla="*/ 1334 w 1828"/>
                <a:gd name="T95" fmla="*/ 660 h 1038"/>
                <a:gd name="T96" fmla="*/ 1300 w 1828"/>
                <a:gd name="T97" fmla="*/ 661 h 1038"/>
                <a:gd name="T98" fmla="*/ 1280 w 1828"/>
                <a:gd name="T99" fmla="*/ 830 h 1038"/>
                <a:gd name="T100" fmla="*/ 1192 w 1828"/>
                <a:gd name="T101" fmla="*/ 965 h 1038"/>
                <a:gd name="T102" fmla="*/ 1177 w 1828"/>
                <a:gd name="T103" fmla="*/ 1027 h 1038"/>
                <a:gd name="T104" fmla="*/ 1044 w 1828"/>
                <a:gd name="T105" fmla="*/ 849 h 1038"/>
                <a:gd name="T106" fmla="*/ 902 w 1828"/>
                <a:gd name="T107" fmla="*/ 969 h 1038"/>
                <a:gd name="T108" fmla="*/ 782 w 1828"/>
                <a:gd name="T109" fmla="*/ 820 h 1038"/>
                <a:gd name="T110" fmla="*/ 608 w 1828"/>
                <a:gd name="T111" fmla="*/ 774 h 1038"/>
                <a:gd name="T112" fmla="*/ 661 w 1828"/>
                <a:gd name="T113" fmla="*/ 797 h 1038"/>
                <a:gd name="T114" fmla="*/ 633 w 1828"/>
                <a:gd name="T115" fmla="*/ 887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8" h="1038">
                  <a:moveTo>
                    <a:pt x="541" y="926"/>
                  </a:moveTo>
                  <a:cubicBezTo>
                    <a:pt x="521" y="908"/>
                    <a:pt x="526" y="906"/>
                    <a:pt x="517" y="886"/>
                  </a:cubicBezTo>
                  <a:cubicBezTo>
                    <a:pt x="509" y="866"/>
                    <a:pt x="505" y="870"/>
                    <a:pt x="499" y="853"/>
                  </a:cubicBezTo>
                  <a:cubicBezTo>
                    <a:pt x="493" y="837"/>
                    <a:pt x="481" y="821"/>
                    <a:pt x="472" y="810"/>
                  </a:cubicBezTo>
                  <a:cubicBezTo>
                    <a:pt x="462" y="799"/>
                    <a:pt x="452" y="786"/>
                    <a:pt x="452" y="786"/>
                  </a:cubicBezTo>
                  <a:cubicBezTo>
                    <a:pt x="433" y="766"/>
                    <a:pt x="433" y="766"/>
                    <a:pt x="433" y="766"/>
                  </a:cubicBezTo>
                  <a:cubicBezTo>
                    <a:pt x="433" y="766"/>
                    <a:pt x="423" y="765"/>
                    <a:pt x="423" y="755"/>
                  </a:cubicBezTo>
                  <a:cubicBezTo>
                    <a:pt x="423" y="745"/>
                    <a:pt x="426" y="730"/>
                    <a:pt x="426" y="730"/>
                  </a:cubicBezTo>
                  <a:cubicBezTo>
                    <a:pt x="426" y="730"/>
                    <a:pt x="440" y="714"/>
                    <a:pt x="446" y="708"/>
                  </a:cubicBezTo>
                  <a:cubicBezTo>
                    <a:pt x="452" y="702"/>
                    <a:pt x="456" y="693"/>
                    <a:pt x="451" y="688"/>
                  </a:cubicBezTo>
                  <a:cubicBezTo>
                    <a:pt x="446" y="683"/>
                    <a:pt x="442" y="679"/>
                    <a:pt x="442" y="679"/>
                  </a:cubicBezTo>
                  <a:cubicBezTo>
                    <a:pt x="442" y="679"/>
                    <a:pt x="435" y="679"/>
                    <a:pt x="430" y="679"/>
                  </a:cubicBezTo>
                  <a:cubicBezTo>
                    <a:pt x="425" y="679"/>
                    <a:pt x="404" y="680"/>
                    <a:pt x="404" y="680"/>
                  </a:cubicBezTo>
                  <a:cubicBezTo>
                    <a:pt x="404" y="680"/>
                    <a:pt x="395" y="672"/>
                    <a:pt x="392" y="672"/>
                  </a:cubicBezTo>
                  <a:cubicBezTo>
                    <a:pt x="388" y="672"/>
                    <a:pt x="387" y="677"/>
                    <a:pt x="382" y="677"/>
                  </a:cubicBezTo>
                  <a:cubicBezTo>
                    <a:pt x="377" y="677"/>
                    <a:pt x="378" y="676"/>
                    <a:pt x="372" y="676"/>
                  </a:cubicBezTo>
                  <a:cubicBezTo>
                    <a:pt x="366" y="676"/>
                    <a:pt x="366" y="678"/>
                    <a:pt x="362" y="675"/>
                  </a:cubicBezTo>
                  <a:cubicBezTo>
                    <a:pt x="359" y="672"/>
                    <a:pt x="349" y="662"/>
                    <a:pt x="349" y="662"/>
                  </a:cubicBezTo>
                  <a:cubicBezTo>
                    <a:pt x="350" y="651"/>
                    <a:pt x="350" y="651"/>
                    <a:pt x="350" y="651"/>
                  </a:cubicBezTo>
                  <a:cubicBezTo>
                    <a:pt x="350" y="651"/>
                    <a:pt x="348" y="644"/>
                    <a:pt x="351" y="641"/>
                  </a:cubicBezTo>
                  <a:cubicBezTo>
                    <a:pt x="353" y="638"/>
                    <a:pt x="354" y="634"/>
                    <a:pt x="354" y="634"/>
                  </a:cubicBezTo>
                  <a:cubicBezTo>
                    <a:pt x="350" y="629"/>
                    <a:pt x="349" y="625"/>
                    <a:pt x="344" y="628"/>
                  </a:cubicBezTo>
                  <a:cubicBezTo>
                    <a:pt x="339" y="631"/>
                    <a:pt x="339" y="632"/>
                    <a:pt x="334" y="632"/>
                  </a:cubicBezTo>
                  <a:cubicBezTo>
                    <a:pt x="330" y="632"/>
                    <a:pt x="316" y="632"/>
                    <a:pt x="320" y="638"/>
                  </a:cubicBezTo>
                  <a:cubicBezTo>
                    <a:pt x="324" y="644"/>
                    <a:pt x="329" y="651"/>
                    <a:pt x="329" y="651"/>
                  </a:cubicBezTo>
                  <a:cubicBezTo>
                    <a:pt x="329" y="651"/>
                    <a:pt x="341" y="658"/>
                    <a:pt x="332" y="665"/>
                  </a:cubicBezTo>
                  <a:cubicBezTo>
                    <a:pt x="323" y="671"/>
                    <a:pt x="326" y="669"/>
                    <a:pt x="323" y="675"/>
                  </a:cubicBezTo>
                  <a:cubicBezTo>
                    <a:pt x="321" y="682"/>
                    <a:pt x="311" y="677"/>
                    <a:pt x="307" y="675"/>
                  </a:cubicBezTo>
                  <a:cubicBezTo>
                    <a:pt x="304" y="674"/>
                    <a:pt x="302" y="665"/>
                    <a:pt x="301" y="661"/>
                  </a:cubicBezTo>
                  <a:cubicBezTo>
                    <a:pt x="300" y="658"/>
                    <a:pt x="295" y="661"/>
                    <a:pt x="289" y="657"/>
                  </a:cubicBezTo>
                  <a:cubicBezTo>
                    <a:pt x="283" y="652"/>
                    <a:pt x="278" y="646"/>
                    <a:pt x="284" y="643"/>
                  </a:cubicBezTo>
                  <a:cubicBezTo>
                    <a:pt x="291" y="641"/>
                    <a:pt x="296" y="637"/>
                    <a:pt x="285" y="629"/>
                  </a:cubicBezTo>
                  <a:cubicBezTo>
                    <a:pt x="274" y="621"/>
                    <a:pt x="277" y="613"/>
                    <a:pt x="278" y="610"/>
                  </a:cubicBezTo>
                  <a:cubicBezTo>
                    <a:pt x="280" y="606"/>
                    <a:pt x="283" y="610"/>
                    <a:pt x="266" y="603"/>
                  </a:cubicBezTo>
                  <a:cubicBezTo>
                    <a:pt x="250" y="596"/>
                    <a:pt x="255" y="596"/>
                    <a:pt x="248" y="589"/>
                  </a:cubicBezTo>
                  <a:cubicBezTo>
                    <a:pt x="240" y="581"/>
                    <a:pt x="225" y="574"/>
                    <a:pt x="221" y="574"/>
                  </a:cubicBezTo>
                  <a:cubicBezTo>
                    <a:pt x="217" y="574"/>
                    <a:pt x="214" y="577"/>
                    <a:pt x="218" y="585"/>
                  </a:cubicBezTo>
                  <a:cubicBezTo>
                    <a:pt x="221" y="592"/>
                    <a:pt x="217" y="592"/>
                    <a:pt x="236" y="606"/>
                  </a:cubicBezTo>
                  <a:cubicBezTo>
                    <a:pt x="255" y="619"/>
                    <a:pt x="256" y="612"/>
                    <a:pt x="257" y="616"/>
                  </a:cubicBezTo>
                  <a:cubicBezTo>
                    <a:pt x="259" y="619"/>
                    <a:pt x="268" y="622"/>
                    <a:pt x="273" y="628"/>
                  </a:cubicBezTo>
                  <a:cubicBezTo>
                    <a:pt x="277" y="635"/>
                    <a:pt x="277" y="639"/>
                    <a:pt x="277" y="639"/>
                  </a:cubicBezTo>
                  <a:cubicBezTo>
                    <a:pt x="277" y="639"/>
                    <a:pt x="268" y="639"/>
                    <a:pt x="266" y="639"/>
                  </a:cubicBezTo>
                  <a:cubicBezTo>
                    <a:pt x="264" y="638"/>
                    <a:pt x="262" y="643"/>
                    <a:pt x="262" y="643"/>
                  </a:cubicBezTo>
                  <a:cubicBezTo>
                    <a:pt x="262" y="643"/>
                    <a:pt x="267" y="649"/>
                    <a:pt x="263" y="651"/>
                  </a:cubicBezTo>
                  <a:cubicBezTo>
                    <a:pt x="258" y="653"/>
                    <a:pt x="257" y="660"/>
                    <a:pt x="252" y="660"/>
                  </a:cubicBezTo>
                  <a:cubicBezTo>
                    <a:pt x="247" y="660"/>
                    <a:pt x="253" y="664"/>
                    <a:pt x="247" y="667"/>
                  </a:cubicBezTo>
                  <a:cubicBezTo>
                    <a:pt x="240" y="670"/>
                    <a:pt x="245" y="671"/>
                    <a:pt x="243" y="673"/>
                  </a:cubicBezTo>
                  <a:cubicBezTo>
                    <a:pt x="242" y="675"/>
                    <a:pt x="242" y="678"/>
                    <a:pt x="240" y="677"/>
                  </a:cubicBezTo>
                  <a:cubicBezTo>
                    <a:pt x="238" y="677"/>
                    <a:pt x="237" y="679"/>
                    <a:pt x="225" y="671"/>
                  </a:cubicBezTo>
                  <a:cubicBezTo>
                    <a:pt x="213" y="662"/>
                    <a:pt x="213" y="662"/>
                    <a:pt x="213" y="662"/>
                  </a:cubicBezTo>
                  <a:cubicBezTo>
                    <a:pt x="213" y="662"/>
                    <a:pt x="207" y="654"/>
                    <a:pt x="219" y="657"/>
                  </a:cubicBezTo>
                  <a:cubicBezTo>
                    <a:pt x="231" y="661"/>
                    <a:pt x="236" y="663"/>
                    <a:pt x="240" y="660"/>
                  </a:cubicBezTo>
                  <a:cubicBezTo>
                    <a:pt x="244" y="657"/>
                    <a:pt x="244" y="657"/>
                    <a:pt x="244" y="653"/>
                  </a:cubicBezTo>
                  <a:cubicBezTo>
                    <a:pt x="244" y="650"/>
                    <a:pt x="246" y="650"/>
                    <a:pt x="243" y="646"/>
                  </a:cubicBezTo>
                  <a:cubicBezTo>
                    <a:pt x="240" y="641"/>
                    <a:pt x="251" y="636"/>
                    <a:pt x="241" y="632"/>
                  </a:cubicBezTo>
                  <a:cubicBezTo>
                    <a:pt x="232" y="628"/>
                    <a:pt x="228" y="627"/>
                    <a:pt x="223" y="622"/>
                  </a:cubicBezTo>
                  <a:cubicBezTo>
                    <a:pt x="218" y="617"/>
                    <a:pt x="223" y="621"/>
                    <a:pt x="211" y="611"/>
                  </a:cubicBezTo>
                  <a:cubicBezTo>
                    <a:pt x="198" y="601"/>
                    <a:pt x="198" y="602"/>
                    <a:pt x="195" y="598"/>
                  </a:cubicBezTo>
                  <a:cubicBezTo>
                    <a:pt x="192" y="594"/>
                    <a:pt x="188" y="581"/>
                    <a:pt x="186" y="581"/>
                  </a:cubicBezTo>
                  <a:cubicBezTo>
                    <a:pt x="185" y="581"/>
                    <a:pt x="178" y="585"/>
                    <a:pt x="169" y="589"/>
                  </a:cubicBezTo>
                  <a:cubicBezTo>
                    <a:pt x="160" y="593"/>
                    <a:pt x="165" y="600"/>
                    <a:pt x="158" y="599"/>
                  </a:cubicBezTo>
                  <a:cubicBezTo>
                    <a:pt x="150" y="597"/>
                    <a:pt x="153" y="598"/>
                    <a:pt x="145" y="597"/>
                  </a:cubicBezTo>
                  <a:cubicBezTo>
                    <a:pt x="138" y="596"/>
                    <a:pt x="131" y="596"/>
                    <a:pt x="130" y="597"/>
                  </a:cubicBezTo>
                  <a:cubicBezTo>
                    <a:pt x="128" y="598"/>
                    <a:pt x="128" y="606"/>
                    <a:pt x="128" y="606"/>
                  </a:cubicBezTo>
                  <a:cubicBezTo>
                    <a:pt x="128" y="606"/>
                    <a:pt x="128" y="606"/>
                    <a:pt x="123" y="613"/>
                  </a:cubicBezTo>
                  <a:cubicBezTo>
                    <a:pt x="117" y="619"/>
                    <a:pt x="112" y="617"/>
                    <a:pt x="108" y="622"/>
                  </a:cubicBezTo>
                  <a:cubicBezTo>
                    <a:pt x="103" y="628"/>
                    <a:pt x="96" y="630"/>
                    <a:pt x="96" y="637"/>
                  </a:cubicBezTo>
                  <a:cubicBezTo>
                    <a:pt x="96" y="644"/>
                    <a:pt x="98" y="641"/>
                    <a:pt x="90" y="655"/>
                  </a:cubicBezTo>
                  <a:cubicBezTo>
                    <a:pt x="82" y="670"/>
                    <a:pt x="85" y="675"/>
                    <a:pt x="79" y="675"/>
                  </a:cubicBezTo>
                  <a:cubicBezTo>
                    <a:pt x="73" y="676"/>
                    <a:pt x="68" y="677"/>
                    <a:pt x="65" y="678"/>
                  </a:cubicBezTo>
                  <a:cubicBezTo>
                    <a:pt x="61" y="679"/>
                    <a:pt x="52" y="680"/>
                    <a:pt x="52" y="680"/>
                  </a:cubicBezTo>
                  <a:cubicBezTo>
                    <a:pt x="52" y="680"/>
                    <a:pt x="47" y="687"/>
                    <a:pt x="44" y="683"/>
                  </a:cubicBezTo>
                  <a:cubicBezTo>
                    <a:pt x="41" y="679"/>
                    <a:pt x="42" y="671"/>
                    <a:pt x="40" y="675"/>
                  </a:cubicBezTo>
                  <a:cubicBezTo>
                    <a:pt x="37" y="678"/>
                    <a:pt x="41" y="695"/>
                    <a:pt x="39" y="695"/>
                  </a:cubicBezTo>
                  <a:cubicBezTo>
                    <a:pt x="37" y="695"/>
                    <a:pt x="33" y="695"/>
                    <a:pt x="31" y="694"/>
                  </a:cubicBezTo>
                  <a:cubicBezTo>
                    <a:pt x="30" y="694"/>
                    <a:pt x="30" y="679"/>
                    <a:pt x="27" y="680"/>
                  </a:cubicBezTo>
                  <a:cubicBezTo>
                    <a:pt x="25" y="681"/>
                    <a:pt x="24" y="680"/>
                    <a:pt x="14" y="676"/>
                  </a:cubicBezTo>
                  <a:cubicBezTo>
                    <a:pt x="5" y="672"/>
                    <a:pt x="5" y="671"/>
                    <a:pt x="3" y="670"/>
                  </a:cubicBezTo>
                  <a:cubicBezTo>
                    <a:pt x="0" y="669"/>
                    <a:pt x="10" y="638"/>
                    <a:pt x="7" y="618"/>
                  </a:cubicBezTo>
                  <a:cubicBezTo>
                    <a:pt x="4" y="599"/>
                    <a:pt x="5" y="601"/>
                    <a:pt x="10" y="595"/>
                  </a:cubicBezTo>
                  <a:cubicBezTo>
                    <a:pt x="14" y="588"/>
                    <a:pt x="18" y="589"/>
                    <a:pt x="46" y="593"/>
                  </a:cubicBezTo>
                  <a:cubicBezTo>
                    <a:pt x="73" y="598"/>
                    <a:pt x="82" y="590"/>
                    <a:pt x="81" y="585"/>
                  </a:cubicBezTo>
                  <a:cubicBezTo>
                    <a:pt x="80" y="581"/>
                    <a:pt x="83" y="555"/>
                    <a:pt x="83" y="555"/>
                  </a:cubicBezTo>
                  <a:cubicBezTo>
                    <a:pt x="83" y="555"/>
                    <a:pt x="75" y="551"/>
                    <a:pt x="74" y="548"/>
                  </a:cubicBezTo>
                  <a:cubicBezTo>
                    <a:pt x="73" y="545"/>
                    <a:pt x="74" y="541"/>
                    <a:pt x="70" y="541"/>
                  </a:cubicBezTo>
                  <a:cubicBezTo>
                    <a:pt x="67" y="541"/>
                    <a:pt x="57" y="538"/>
                    <a:pt x="55" y="535"/>
                  </a:cubicBezTo>
                  <a:cubicBezTo>
                    <a:pt x="54" y="533"/>
                    <a:pt x="51" y="524"/>
                    <a:pt x="51" y="524"/>
                  </a:cubicBezTo>
                  <a:cubicBezTo>
                    <a:pt x="51" y="524"/>
                    <a:pt x="56" y="524"/>
                    <a:pt x="56" y="523"/>
                  </a:cubicBezTo>
                  <a:cubicBezTo>
                    <a:pt x="57" y="521"/>
                    <a:pt x="58" y="523"/>
                    <a:pt x="65" y="522"/>
                  </a:cubicBezTo>
                  <a:cubicBezTo>
                    <a:pt x="71" y="520"/>
                    <a:pt x="80" y="521"/>
                    <a:pt x="80" y="521"/>
                  </a:cubicBezTo>
                  <a:cubicBezTo>
                    <a:pt x="76" y="513"/>
                    <a:pt x="76" y="513"/>
                    <a:pt x="76" y="513"/>
                  </a:cubicBezTo>
                  <a:cubicBezTo>
                    <a:pt x="76" y="513"/>
                    <a:pt x="74" y="505"/>
                    <a:pt x="81" y="507"/>
                  </a:cubicBezTo>
                  <a:cubicBezTo>
                    <a:pt x="88" y="508"/>
                    <a:pt x="97" y="514"/>
                    <a:pt x="98" y="513"/>
                  </a:cubicBezTo>
                  <a:cubicBezTo>
                    <a:pt x="98" y="512"/>
                    <a:pt x="98" y="505"/>
                    <a:pt x="99" y="504"/>
                  </a:cubicBezTo>
                  <a:cubicBezTo>
                    <a:pt x="100" y="502"/>
                    <a:pt x="103" y="498"/>
                    <a:pt x="103" y="498"/>
                  </a:cubicBezTo>
                  <a:cubicBezTo>
                    <a:pt x="103" y="498"/>
                    <a:pt x="104" y="496"/>
                    <a:pt x="108" y="497"/>
                  </a:cubicBezTo>
                  <a:cubicBezTo>
                    <a:pt x="113" y="498"/>
                    <a:pt x="114" y="489"/>
                    <a:pt x="114" y="489"/>
                  </a:cubicBezTo>
                  <a:cubicBezTo>
                    <a:pt x="114" y="489"/>
                    <a:pt x="121" y="482"/>
                    <a:pt x="125" y="483"/>
                  </a:cubicBezTo>
                  <a:cubicBezTo>
                    <a:pt x="129" y="484"/>
                    <a:pt x="137" y="480"/>
                    <a:pt x="136" y="476"/>
                  </a:cubicBezTo>
                  <a:cubicBezTo>
                    <a:pt x="135" y="472"/>
                    <a:pt x="145" y="458"/>
                    <a:pt x="145" y="458"/>
                  </a:cubicBezTo>
                  <a:cubicBezTo>
                    <a:pt x="145" y="458"/>
                    <a:pt x="145" y="453"/>
                    <a:pt x="148" y="452"/>
                  </a:cubicBezTo>
                  <a:cubicBezTo>
                    <a:pt x="151" y="452"/>
                    <a:pt x="158" y="454"/>
                    <a:pt x="159" y="451"/>
                  </a:cubicBezTo>
                  <a:cubicBezTo>
                    <a:pt x="161" y="449"/>
                    <a:pt x="163" y="440"/>
                    <a:pt x="163" y="443"/>
                  </a:cubicBezTo>
                  <a:cubicBezTo>
                    <a:pt x="164" y="446"/>
                    <a:pt x="176" y="443"/>
                    <a:pt x="176" y="443"/>
                  </a:cubicBezTo>
                  <a:cubicBezTo>
                    <a:pt x="176" y="443"/>
                    <a:pt x="176" y="433"/>
                    <a:pt x="176" y="432"/>
                  </a:cubicBezTo>
                  <a:cubicBezTo>
                    <a:pt x="176" y="430"/>
                    <a:pt x="176" y="409"/>
                    <a:pt x="174" y="407"/>
                  </a:cubicBezTo>
                  <a:cubicBezTo>
                    <a:pt x="172" y="405"/>
                    <a:pt x="169" y="400"/>
                    <a:pt x="171" y="398"/>
                  </a:cubicBezTo>
                  <a:cubicBezTo>
                    <a:pt x="174" y="396"/>
                    <a:pt x="180" y="389"/>
                    <a:pt x="181" y="386"/>
                  </a:cubicBezTo>
                  <a:cubicBezTo>
                    <a:pt x="181" y="384"/>
                    <a:pt x="180" y="384"/>
                    <a:pt x="183" y="382"/>
                  </a:cubicBezTo>
                  <a:cubicBezTo>
                    <a:pt x="186" y="380"/>
                    <a:pt x="201" y="382"/>
                    <a:pt x="199" y="383"/>
                  </a:cubicBezTo>
                  <a:cubicBezTo>
                    <a:pt x="197" y="385"/>
                    <a:pt x="195" y="382"/>
                    <a:pt x="195" y="388"/>
                  </a:cubicBezTo>
                  <a:cubicBezTo>
                    <a:pt x="195" y="394"/>
                    <a:pt x="198" y="394"/>
                    <a:pt x="199" y="397"/>
                  </a:cubicBezTo>
                  <a:cubicBezTo>
                    <a:pt x="200" y="399"/>
                    <a:pt x="208" y="405"/>
                    <a:pt x="207" y="407"/>
                  </a:cubicBezTo>
                  <a:cubicBezTo>
                    <a:pt x="206" y="408"/>
                    <a:pt x="206" y="411"/>
                    <a:pt x="208" y="413"/>
                  </a:cubicBezTo>
                  <a:cubicBezTo>
                    <a:pt x="210" y="415"/>
                    <a:pt x="217" y="419"/>
                    <a:pt x="216" y="421"/>
                  </a:cubicBezTo>
                  <a:cubicBezTo>
                    <a:pt x="215" y="422"/>
                    <a:pt x="214" y="422"/>
                    <a:pt x="210" y="423"/>
                  </a:cubicBezTo>
                  <a:cubicBezTo>
                    <a:pt x="206" y="423"/>
                    <a:pt x="202" y="421"/>
                    <a:pt x="197" y="421"/>
                  </a:cubicBezTo>
                  <a:cubicBezTo>
                    <a:pt x="192" y="422"/>
                    <a:pt x="190" y="427"/>
                    <a:pt x="190" y="427"/>
                  </a:cubicBezTo>
                  <a:cubicBezTo>
                    <a:pt x="194" y="435"/>
                    <a:pt x="194" y="435"/>
                    <a:pt x="194" y="435"/>
                  </a:cubicBezTo>
                  <a:cubicBezTo>
                    <a:pt x="194" y="435"/>
                    <a:pt x="192" y="434"/>
                    <a:pt x="197" y="437"/>
                  </a:cubicBezTo>
                  <a:cubicBezTo>
                    <a:pt x="202" y="439"/>
                    <a:pt x="195" y="438"/>
                    <a:pt x="205" y="437"/>
                  </a:cubicBezTo>
                  <a:cubicBezTo>
                    <a:pt x="215" y="437"/>
                    <a:pt x="216" y="429"/>
                    <a:pt x="220" y="431"/>
                  </a:cubicBezTo>
                  <a:cubicBezTo>
                    <a:pt x="224" y="433"/>
                    <a:pt x="223" y="437"/>
                    <a:pt x="223" y="437"/>
                  </a:cubicBezTo>
                  <a:cubicBezTo>
                    <a:pt x="223" y="437"/>
                    <a:pt x="244" y="438"/>
                    <a:pt x="248" y="436"/>
                  </a:cubicBezTo>
                  <a:cubicBezTo>
                    <a:pt x="252" y="434"/>
                    <a:pt x="252" y="429"/>
                    <a:pt x="259" y="428"/>
                  </a:cubicBezTo>
                  <a:cubicBezTo>
                    <a:pt x="266" y="428"/>
                    <a:pt x="273" y="423"/>
                    <a:pt x="276" y="429"/>
                  </a:cubicBezTo>
                  <a:cubicBezTo>
                    <a:pt x="279" y="434"/>
                    <a:pt x="277" y="434"/>
                    <a:pt x="282" y="433"/>
                  </a:cubicBezTo>
                  <a:cubicBezTo>
                    <a:pt x="287" y="433"/>
                    <a:pt x="294" y="415"/>
                    <a:pt x="295" y="412"/>
                  </a:cubicBezTo>
                  <a:cubicBezTo>
                    <a:pt x="295" y="410"/>
                    <a:pt x="285" y="414"/>
                    <a:pt x="293" y="403"/>
                  </a:cubicBezTo>
                  <a:cubicBezTo>
                    <a:pt x="300" y="393"/>
                    <a:pt x="302" y="387"/>
                    <a:pt x="304" y="386"/>
                  </a:cubicBezTo>
                  <a:cubicBezTo>
                    <a:pt x="305" y="384"/>
                    <a:pt x="288" y="371"/>
                    <a:pt x="299" y="375"/>
                  </a:cubicBezTo>
                  <a:cubicBezTo>
                    <a:pt x="310" y="379"/>
                    <a:pt x="316" y="385"/>
                    <a:pt x="319" y="385"/>
                  </a:cubicBezTo>
                  <a:cubicBezTo>
                    <a:pt x="322" y="386"/>
                    <a:pt x="333" y="390"/>
                    <a:pt x="331" y="388"/>
                  </a:cubicBezTo>
                  <a:cubicBezTo>
                    <a:pt x="329" y="386"/>
                    <a:pt x="321" y="382"/>
                    <a:pt x="323" y="379"/>
                  </a:cubicBezTo>
                  <a:cubicBezTo>
                    <a:pt x="325" y="376"/>
                    <a:pt x="330" y="376"/>
                    <a:pt x="323" y="373"/>
                  </a:cubicBezTo>
                  <a:cubicBezTo>
                    <a:pt x="316" y="370"/>
                    <a:pt x="315" y="367"/>
                    <a:pt x="311" y="370"/>
                  </a:cubicBezTo>
                  <a:cubicBezTo>
                    <a:pt x="308" y="373"/>
                    <a:pt x="308" y="372"/>
                    <a:pt x="306" y="368"/>
                  </a:cubicBezTo>
                  <a:cubicBezTo>
                    <a:pt x="305" y="364"/>
                    <a:pt x="306" y="364"/>
                    <a:pt x="307" y="361"/>
                  </a:cubicBezTo>
                  <a:cubicBezTo>
                    <a:pt x="308" y="358"/>
                    <a:pt x="313" y="357"/>
                    <a:pt x="316" y="357"/>
                  </a:cubicBezTo>
                  <a:cubicBezTo>
                    <a:pt x="319" y="356"/>
                    <a:pt x="321" y="355"/>
                    <a:pt x="319" y="353"/>
                  </a:cubicBezTo>
                  <a:cubicBezTo>
                    <a:pt x="317" y="350"/>
                    <a:pt x="311" y="350"/>
                    <a:pt x="316" y="346"/>
                  </a:cubicBezTo>
                  <a:cubicBezTo>
                    <a:pt x="321" y="343"/>
                    <a:pt x="319" y="342"/>
                    <a:pt x="327" y="343"/>
                  </a:cubicBezTo>
                  <a:cubicBezTo>
                    <a:pt x="335" y="344"/>
                    <a:pt x="333" y="346"/>
                    <a:pt x="343" y="345"/>
                  </a:cubicBezTo>
                  <a:cubicBezTo>
                    <a:pt x="352" y="343"/>
                    <a:pt x="364" y="343"/>
                    <a:pt x="365" y="342"/>
                  </a:cubicBezTo>
                  <a:cubicBezTo>
                    <a:pt x="366" y="341"/>
                    <a:pt x="366" y="333"/>
                    <a:pt x="366" y="333"/>
                  </a:cubicBezTo>
                  <a:cubicBezTo>
                    <a:pt x="369" y="333"/>
                    <a:pt x="369" y="333"/>
                    <a:pt x="369" y="333"/>
                  </a:cubicBezTo>
                  <a:cubicBezTo>
                    <a:pt x="369" y="333"/>
                    <a:pt x="360" y="330"/>
                    <a:pt x="356" y="330"/>
                  </a:cubicBezTo>
                  <a:cubicBezTo>
                    <a:pt x="352" y="329"/>
                    <a:pt x="353" y="325"/>
                    <a:pt x="342" y="329"/>
                  </a:cubicBezTo>
                  <a:cubicBezTo>
                    <a:pt x="331" y="334"/>
                    <a:pt x="324" y="339"/>
                    <a:pt x="321" y="339"/>
                  </a:cubicBezTo>
                  <a:cubicBezTo>
                    <a:pt x="318" y="339"/>
                    <a:pt x="306" y="337"/>
                    <a:pt x="306" y="337"/>
                  </a:cubicBezTo>
                  <a:cubicBezTo>
                    <a:pt x="301" y="329"/>
                    <a:pt x="301" y="329"/>
                    <a:pt x="301" y="329"/>
                  </a:cubicBezTo>
                  <a:cubicBezTo>
                    <a:pt x="301" y="329"/>
                    <a:pt x="298" y="325"/>
                    <a:pt x="297" y="322"/>
                  </a:cubicBezTo>
                  <a:cubicBezTo>
                    <a:pt x="296" y="320"/>
                    <a:pt x="296" y="318"/>
                    <a:pt x="295" y="313"/>
                  </a:cubicBezTo>
                  <a:cubicBezTo>
                    <a:pt x="294" y="309"/>
                    <a:pt x="294" y="303"/>
                    <a:pt x="294" y="303"/>
                  </a:cubicBezTo>
                  <a:cubicBezTo>
                    <a:pt x="294" y="303"/>
                    <a:pt x="293" y="299"/>
                    <a:pt x="293" y="296"/>
                  </a:cubicBezTo>
                  <a:cubicBezTo>
                    <a:pt x="293" y="293"/>
                    <a:pt x="297" y="290"/>
                    <a:pt x="298" y="288"/>
                  </a:cubicBezTo>
                  <a:cubicBezTo>
                    <a:pt x="298" y="286"/>
                    <a:pt x="304" y="268"/>
                    <a:pt x="308" y="264"/>
                  </a:cubicBezTo>
                  <a:cubicBezTo>
                    <a:pt x="311" y="259"/>
                    <a:pt x="328" y="246"/>
                    <a:pt x="328" y="242"/>
                  </a:cubicBezTo>
                  <a:cubicBezTo>
                    <a:pt x="329" y="239"/>
                    <a:pt x="334" y="222"/>
                    <a:pt x="334" y="222"/>
                  </a:cubicBezTo>
                  <a:cubicBezTo>
                    <a:pt x="334" y="222"/>
                    <a:pt x="328" y="217"/>
                    <a:pt x="324" y="215"/>
                  </a:cubicBezTo>
                  <a:cubicBezTo>
                    <a:pt x="320" y="212"/>
                    <a:pt x="324" y="217"/>
                    <a:pt x="315" y="219"/>
                  </a:cubicBezTo>
                  <a:cubicBezTo>
                    <a:pt x="307" y="222"/>
                    <a:pt x="302" y="224"/>
                    <a:pt x="299" y="229"/>
                  </a:cubicBezTo>
                  <a:cubicBezTo>
                    <a:pt x="296" y="235"/>
                    <a:pt x="296" y="245"/>
                    <a:pt x="293" y="249"/>
                  </a:cubicBezTo>
                  <a:cubicBezTo>
                    <a:pt x="290" y="252"/>
                    <a:pt x="291" y="258"/>
                    <a:pt x="287" y="262"/>
                  </a:cubicBezTo>
                  <a:cubicBezTo>
                    <a:pt x="282" y="267"/>
                    <a:pt x="282" y="268"/>
                    <a:pt x="276" y="274"/>
                  </a:cubicBezTo>
                  <a:cubicBezTo>
                    <a:pt x="270" y="280"/>
                    <a:pt x="265" y="291"/>
                    <a:pt x="264" y="292"/>
                  </a:cubicBezTo>
                  <a:cubicBezTo>
                    <a:pt x="264" y="294"/>
                    <a:pt x="263" y="298"/>
                    <a:pt x="263" y="306"/>
                  </a:cubicBezTo>
                  <a:cubicBezTo>
                    <a:pt x="264" y="313"/>
                    <a:pt x="265" y="316"/>
                    <a:pt x="269" y="321"/>
                  </a:cubicBezTo>
                  <a:cubicBezTo>
                    <a:pt x="272" y="325"/>
                    <a:pt x="281" y="338"/>
                    <a:pt x="273" y="347"/>
                  </a:cubicBezTo>
                  <a:cubicBezTo>
                    <a:pt x="266" y="357"/>
                    <a:pt x="258" y="350"/>
                    <a:pt x="258" y="365"/>
                  </a:cubicBezTo>
                  <a:cubicBezTo>
                    <a:pt x="259" y="381"/>
                    <a:pt x="256" y="390"/>
                    <a:pt x="254" y="394"/>
                  </a:cubicBezTo>
                  <a:cubicBezTo>
                    <a:pt x="251" y="397"/>
                    <a:pt x="237" y="408"/>
                    <a:pt x="237" y="409"/>
                  </a:cubicBezTo>
                  <a:cubicBezTo>
                    <a:pt x="237" y="410"/>
                    <a:pt x="239" y="414"/>
                    <a:pt x="232" y="414"/>
                  </a:cubicBezTo>
                  <a:cubicBezTo>
                    <a:pt x="226" y="414"/>
                    <a:pt x="224" y="414"/>
                    <a:pt x="222" y="414"/>
                  </a:cubicBezTo>
                  <a:cubicBezTo>
                    <a:pt x="221" y="413"/>
                    <a:pt x="218" y="409"/>
                    <a:pt x="217" y="404"/>
                  </a:cubicBezTo>
                  <a:cubicBezTo>
                    <a:pt x="216" y="399"/>
                    <a:pt x="215" y="397"/>
                    <a:pt x="213" y="391"/>
                  </a:cubicBezTo>
                  <a:cubicBezTo>
                    <a:pt x="211" y="386"/>
                    <a:pt x="211" y="383"/>
                    <a:pt x="209" y="378"/>
                  </a:cubicBezTo>
                  <a:cubicBezTo>
                    <a:pt x="207" y="373"/>
                    <a:pt x="209" y="365"/>
                    <a:pt x="206" y="363"/>
                  </a:cubicBezTo>
                  <a:cubicBezTo>
                    <a:pt x="204" y="361"/>
                    <a:pt x="201" y="350"/>
                    <a:pt x="201" y="350"/>
                  </a:cubicBezTo>
                  <a:cubicBezTo>
                    <a:pt x="201" y="350"/>
                    <a:pt x="195" y="355"/>
                    <a:pt x="191" y="357"/>
                  </a:cubicBezTo>
                  <a:cubicBezTo>
                    <a:pt x="188" y="358"/>
                    <a:pt x="190" y="361"/>
                    <a:pt x="187" y="362"/>
                  </a:cubicBezTo>
                  <a:cubicBezTo>
                    <a:pt x="183" y="362"/>
                    <a:pt x="183" y="363"/>
                    <a:pt x="179" y="368"/>
                  </a:cubicBezTo>
                  <a:cubicBezTo>
                    <a:pt x="175" y="372"/>
                    <a:pt x="172" y="373"/>
                    <a:pt x="169" y="374"/>
                  </a:cubicBezTo>
                  <a:cubicBezTo>
                    <a:pt x="167" y="374"/>
                    <a:pt x="166" y="378"/>
                    <a:pt x="162" y="375"/>
                  </a:cubicBezTo>
                  <a:cubicBezTo>
                    <a:pt x="159" y="372"/>
                    <a:pt x="159" y="371"/>
                    <a:pt x="157" y="369"/>
                  </a:cubicBezTo>
                  <a:cubicBezTo>
                    <a:pt x="156" y="367"/>
                    <a:pt x="149" y="363"/>
                    <a:pt x="149" y="363"/>
                  </a:cubicBezTo>
                  <a:cubicBezTo>
                    <a:pt x="149" y="363"/>
                    <a:pt x="148" y="366"/>
                    <a:pt x="149" y="359"/>
                  </a:cubicBezTo>
                  <a:cubicBezTo>
                    <a:pt x="149" y="353"/>
                    <a:pt x="150" y="350"/>
                    <a:pt x="151" y="346"/>
                  </a:cubicBezTo>
                  <a:cubicBezTo>
                    <a:pt x="153" y="343"/>
                    <a:pt x="153" y="343"/>
                    <a:pt x="153" y="343"/>
                  </a:cubicBezTo>
                  <a:cubicBezTo>
                    <a:pt x="153" y="343"/>
                    <a:pt x="152" y="343"/>
                    <a:pt x="153" y="339"/>
                  </a:cubicBezTo>
                  <a:cubicBezTo>
                    <a:pt x="155" y="335"/>
                    <a:pt x="151" y="334"/>
                    <a:pt x="149" y="332"/>
                  </a:cubicBezTo>
                  <a:cubicBezTo>
                    <a:pt x="147" y="330"/>
                    <a:pt x="146" y="335"/>
                    <a:pt x="147" y="330"/>
                  </a:cubicBezTo>
                  <a:cubicBezTo>
                    <a:pt x="148" y="326"/>
                    <a:pt x="147" y="299"/>
                    <a:pt x="147" y="299"/>
                  </a:cubicBezTo>
                  <a:cubicBezTo>
                    <a:pt x="147" y="299"/>
                    <a:pt x="154" y="296"/>
                    <a:pt x="153" y="294"/>
                  </a:cubicBezTo>
                  <a:cubicBezTo>
                    <a:pt x="153" y="292"/>
                    <a:pt x="160" y="286"/>
                    <a:pt x="160" y="286"/>
                  </a:cubicBezTo>
                  <a:cubicBezTo>
                    <a:pt x="160" y="286"/>
                    <a:pt x="166" y="285"/>
                    <a:pt x="168" y="281"/>
                  </a:cubicBezTo>
                  <a:cubicBezTo>
                    <a:pt x="171" y="277"/>
                    <a:pt x="173" y="271"/>
                    <a:pt x="179" y="268"/>
                  </a:cubicBezTo>
                  <a:cubicBezTo>
                    <a:pt x="184" y="265"/>
                    <a:pt x="186" y="263"/>
                    <a:pt x="187" y="261"/>
                  </a:cubicBezTo>
                  <a:cubicBezTo>
                    <a:pt x="188" y="260"/>
                    <a:pt x="185" y="266"/>
                    <a:pt x="189" y="257"/>
                  </a:cubicBezTo>
                  <a:cubicBezTo>
                    <a:pt x="193" y="249"/>
                    <a:pt x="208" y="239"/>
                    <a:pt x="211" y="232"/>
                  </a:cubicBezTo>
                  <a:cubicBezTo>
                    <a:pt x="215" y="225"/>
                    <a:pt x="219" y="213"/>
                    <a:pt x="219" y="213"/>
                  </a:cubicBezTo>
                  <a:cubicBezTo>
                    <a:pt x="219" y="213"/>
                    <a:pt x="215" y="208"/>
                    <a:pt x="220" y="202"/>
                  </a:cubicBezTo>
                  <a:cubicBezTo>
                    <a:pt x="224" y="196"/>
                    <a:pt x="230" y="194"/>
                    <a:pt x="233" y="191"/>
                  </a:cubicBezTo>
                  <a:cubicBezTo>
                    <a:pt x="237" y="188"/>
                    <a:pt x="241" y="183"/>
                    <a:pt x="240" y="182"/>
                  </a:cubicBezTo>
                  <a:cubicBezTo>
                    <a:pt x="238" y="182"/>
                    <a:pt x="242" y="183"/>
                    <a:pt x="242" y="181"/>
                  </a:cubicBezTo>
                  <a:cubicBezTo>
                    <a:pt x="243" y="178"/>
                    <a:pt x="246" y="174"/>
                    <a:pt x="246" y="174"/>
                  </a:cubicBezTo>
                  <a:cubicBezTo>
                    <a:pt x="239" y="173"/>
                    <a:pt x="241" y="174"/>
                    <a:pt x="237" y="176"/>
                  </a:cubicBezTo>
                  <a:cubicBezTo>
                    <a:pt x="233" y="177"/>
                    <a:pt x="235" y="175"/>
                    <a:pt x="233" y="173"/>
                  </a:cubicBezTo>
                  <a:cubicBezTo>
                    <a:pt x="231" y="171"/>
                    <a:pt x="231" y="171"/>
                    <a:pt x="232" y="170"/>
                  </a:cubicBezTo>
                  <a:cubicBezTo>
                    <a:pt x="233" y="168"/>
                    <a:pt x="236" y="166"/>
                    <a:pt x="236" y="166"/>
                  </a:cubicBezTo>
                  <a:cubicBezTo>
                    <a:pt x="236" y="166"/>
                    <a:pt x="238" y="170"/>
                    <a:pt x="243" y="165"/>
                  </a:cubicBezTo>
                  <a:cubicBezTo>
                    <a:pt x="249" y="160"/>
                    <a:pt x="258" y="155"/>
                    <a:pt x="258" y="155"/>
                  </a:cubicBezTo>
                  <a:cubicBezTo>
                    <a:pt x="272" y="144"/>
                    <a:pt x="272" y="144"/>
                    <a:pt x="272" y="144"/>
                  </a:cubicBezTo>
                  <a:cubicBezTo>
                    <a:pt x="272" y="144"/>
                    <a:pt x="284" y="140"/>
                    <a:pt x="286" y="140"/>
                  </a:cubicBezTo>
                  <a:cubicBezTo>
                    <a:pt x="288" y="141"/>
                    <a:pt x="290" y="141"/>
                    <a:pt x="291" y="141"/>
                  </a:cubicBezTo>
                  <a:cubicBezTo>
                    <a:pt x="292" y="141"/>
                    <a:pt x="296" y="141"/>
                    <a:pt x="300" y="137"/>
                  </a:cubicBezTo>
                  <a:cubicBezTo>
                    <a:pt x="303" y="134"/>
                    <a:pt x="301" y="131"/>
                    <a:pt x="306" y="130"/>
                  </a:cubicBezTo>
                  <a:cubicBezTo>
                    <a:pt x="311" y="129"/>
                    <a:pt x="315" y="130"/>
                    <a:pt x="318" y="127"/>
                  </a:cubicBezTo>
                  <a:cubicBezTo>
                    <a:pt x="321" y="123"/>
                    <a:pt x="356" y="127"/>
                    <a:pt x="356" y="127"/>
                  </a:cubicBezTo>
                  <a:cubicBezTo>
                    <a:pt x="356" y="127"/>
                    <a:pt x="371" y="131"/>
                    <a:pt x="373" y="134"/>
                  </a:cubicBezTo>
                  <a:cubicBezTo>
                    <a:pt x="375" y="137"/>
                    <a:pt x="382" y="139"/>
                    <a:pt x="379" y="143"/>
                  </a:cubicBezTo>
                  <a:cubicBezTo>
                    <a:pt x="375" y="146"/>
                    <a:pt x="379" y="151"/>
                    <a:pt x="381" y="152"/>
                  </a:cubicBezTo>
                  <a:cubicBezTo>
                    <a:pt x="383" y="153"/>
                    <a:pt x="383" y="144"/>
                    <a:pt x="387" y="145"/>
                  </a:cubicBezTo>
                  <a:cubicBezTo>
                    <a:pt x="390" y="146"/>
                    <a:pt x="392" y="151"/>
                    <a:pt x="395" y="152"/>
                  </a:cubicBezTo>
                  <a:cubicBezTo>
                    <a:pt x="398" y="153"/>
                    <a:pt x="412" y="154"/>
                    <a:pt x="414" y="155"/>
                  </a:cubicBezTo>
                  <a:cubicBezTo>
                    <a:pt x="416" y="157"/>
                    <a:pt x="419" y="159"/>
                    <a:pt x="425" y="162"/>
                  </a:cubicBezTo>
                  <a:cubicBezTo>
                    <a:pt x="430" y="165"/>
                    <a:pt x="468" y="180"/>
                    <a:pt x="469" y="182"/>
                  </a:cubicBezTo>
                  <a:cubicBezTo>
                    <a:pt x="470" y="184"/>
                    <a:pt x="466" y="199"/>
                    <a:pt x="466" y="199"/>
                  </a:cubicBezTo>
                  <a:cubicBezTo>
                    <a:pt x="466" y="199"/>
                    <a:pt x="467" y="204"/>
                    <a:pt x="462" y="205"/>
                  </a:cubicBezTo>
                  <a:cubicBezTo>
                    <a:pt x="457" y="205"/>
                    <a:pt x="462" y="204"/>
                    <a:pt x="454" y="205"/>
                  </a:cubicBezTo>
                  <a:cubicBezTo>
                    <a:pt x="446" y="206"/>
                    <a:pt x="447" y="210"/>
                    <a:pt x="441" y="208"/>
                  </a:cubicBezTo>
                  <a:cubicBezTo>
                    <a:pt x="436" y="206"/>
                    <a:pt x="437" y="206"/>
                    <a:pt x="433" y="203"/>
                  </a:cubicBezTo>
                  <a:cubicBezTo>
                    <a:pt x="429" y="201"/>
                    <a:pt x="425" y="197"/>
                    <a:pt x="421" y="199"/>
                  </a:cubicBezTo>
                  <a:cubicBezTo>
                    <a:pt x="417" y="202"/>
                    <a:pt x="419" y="206"/>
                    <a:pt x="412" y="202"/>
                  </a:cubicBezTo>
                  <a:cubicBezTo>
                    <a:pt x="405" y="197"/>
                    <a:pt x="401" y="196"/>
                    <a:pt x="401" y="196"/>
                  </a:cubicBezTo>
                  <a:cubicBezTo>
                    <a:pt x="401" y="196"/>
                    <a:pt x="398" y="198"/>
                    <a:pt x="398" y="199"/>
                  </a:cubicBezTo>
                  <a:cubicBezTo>
                    <a:pt x="399" y="201"/>
                    <a:pt x="401" y="198"/>
                    <a:pt x="406" y="204"/>
                  </a:cubicBezTo>
                  <a:cubicBezTo>
                    <a:pt x="410" y="209"/>
                    <a:pt x="417" y="213"/>
                    <a:pt x="416" y="216"/>
                  </a:cubicBezTo>
                  <a:cubicBezTo>
                    <a:pt x="416" y="219"/>
                    <a:pt x="419" y="220"/>
                    <a:pt x="416" y="223"/>
                  </a:cubicBezTo>
                  <a:cubicBezTo>
                    <a:pt x="414" y="225"/>
                    <a:pt x="414" y="229"/>
                    <a:pt x="414" y="229"/>
                  </a:cubicBezTo>
                  <a:cubicBezTo>
                    <a:pt x="414" y="229"/>
                    <a:pt x="418" y="234"/>
                    <a:pt x="417" y="236"/>
                  </a:cubicBezTo>
                  <a:cubicBezTo>
                    <a:pt x="416" y="238"/>
                    <a:pt x="416" y="243"/>
                    <a:pt x="416" y="245"/>
                  </a:cubicBezTo>
                  <a:cubicBezTo>
                    <a:pt x="416" y="246"/>
                    <a:pt x="419" y="251"/>
                    <a:pt x="419" y="251"/>
                  </a:cubicBezTo>
                  <a:cubicBezTo>
                    <a:pt x="419" y="251"/>
                    <a:pt x="423" y="248"/>
                    <a:pt x="428" y="253"/>
                  </a:cubicBezTo>
                  <a:cubicBezTo>
                    <a:pt x="433" y="257"/>
                    <a:pt x="440" y="257"/>
                    <a:pt x="440" y="257"/>
                  </a:cubicBezTo>
                  <a:cubicBezTo>
                    <a:pt x="440" y="251"/>
                    <a:pt x="440" y="251"/>
                    <a:pt x="440" y="251"/>
                  </a:cubicBezTo>
                  <a:cubicBezTo>
                    <a:pt x="440" y="251"/>
                    <a:pt x="438" y="250"/>
                    <a:pt x="436" y="246"/>
                  </a:cubicBezTo>
                  <a:cubicBezTo>
                    <a:pt x="433" y="243"/>
                    <a:pt x="430" y="238"/>
                    <a:pt x="430" y="237"/>
                  </a:cubicBezTo>
                  <a:cubicBezTo>
                    <a:pt x="429" y="235"/>
                    <a:pt x="429" y="230"/>
                    <a:pt x="430" y="230"/>
                  </a:cubicBezTo>
                  <a:cubicBezTo>
                    <a:pt x="432" y="230"/>
                    <a:pt x="435" y="231"/>
                    <a:pt x="441" y="234"/>
                  </a:cubicBezTo>
                  <a:cubicBezTo>
                    <a:pt x="447" y="236"/>
                    <a:pt x="459" y="245"/>
                    <a:pt x="462" y="240"/>
                  </a:cubicBezTo>
                  <a:cubicBezTo>
                    <a:pt x="465" y="235"/>
                    <a:pt x="464" y="234"/>
                    <a:pt x="462" y="229"/>
                  </a:cubicBezTo>
                  <a:cubicBezTo>
                    <a:pt x="460" y="224"/>
                    <a:pt x="457" y="227"/>
                    <a:pt x="459" y="221"/>
                  </a:cubicBezTo>
                  <a:cubicBezTo>
                    <a:pt x="462" y="215"/>
                    <a:pt x="456" y="220"/>
                    <a:pt x="468" y="210"/>
                  </a:cubicBezTo>
                  <a:cubicBezTo>
                    <a:pt x="480" y="200"/>
                    <a:pt x="490" y="203"/>
                    <a:pt x="492" y="203"/>
                  </a:cubicBezTo>
                  <a:cubicBezTo>
                    <a:pt x="494" y="203"/>
                    <a:pt x="502" y="198"/>
                    <a:pt x="501" y="196"/>
                  </a:cubicBezTo>
                  <a:cubicBezTo>
                    <a:pt x="500" y="195"/>
                    <a:pt x="502" y="192"/>
                    <a:pt x="500" y="187"/>
                  </a:cubicBezTo>
                  <a:cubicBezTo>
                    <a:pt x="497" y="182"/>
                    <a:pt x="492" y="172"/>
                    <a:pt x="492" y="172"/>
                  </a:cubicBezTo>
                  <a:cubicBezTo>
                    <a:pt x="492" y="172"/>
                    <a:pt x="487" y="163"/>
                    <a:pt x="490" y="163"/>
                  </a:cubicBezTo>
                  <a:cubicBezTo>
                    <a:pt x="493" y="164"/>
                    <a:pt x="496" y="166"/>
                    <a:pt x="505" y="170"/>
                  </a:cubicBezTo>
                  <a:cubicBezTo>
                    <a:pt x="515" y="174"/>
                    <a:pt x="519" y="175"/>
                    <a:pt x="521" y="176"/>
                  </a:cubicBezTo>
                  <a:cubicBezTo>
                    <a:pt x="523" y="177"/>
                    <a:pt x="525" y="181"/>
                    <a:pt x="521" y="181"/>
                  </a:cubicBezTo>
                  <a:cubicBezTo>
                    <a:pt x="516" y="181"/>
                    <a:pt x="513" y="184"/>
                    <a:pt x="512" y="186"/>
                  </a:cubicBezTo>
                  <a:cubicBezTo>
                    <a:pt x="511" y="188"/>
                    <a:pt x="517" y="193"/>
                    <a:pt x="517" y="193"/>
                  </a:cubicBezTo>
                  <a:cubicBezTo>
                    <a:pt x="517" y="193"/>
                    <a:pt x="526" y="193"/>
                    <a:pt x="528" y="193"/>
                  </a:cubicBezTo>
                  <a:cubicBezTo>
                    <a:pt x="530" y="193"/>
                    <a:pt x="530" y="186"/>
                    <a:pt x="530" y="182"/>
                  </a:cubicBezTo>
                  <a:cubicBezTo>
                    <a:pt x="530" y="179"/>
                    <a:pt x="544" y="181"/>
                    <a:pt x="546" y="180"/>
                  </a:cubicBezTo>
                  <a:cubicBezTo>
                    <a:pt x="548" y="178"/>
                    <a:pt x="553" y="172"/>
                    <a:pt x="556" y="170"/>
                  </a:cubicBezTo>
                  <a:cubicBezTo>
                    <a:pt x="560" y="168"/>
                    <a:pt x="573" y="164"/>
                    <a:pt x="571" y="166"/>
                  </a:cubicBezTo>
                  <a:cubicBezTo>
                    <a:pt x="570" y="168"/>
                    <a:pt x="573" y="174"/>
                    <a:pt x="573" y="172"/>
                  </a:cubicBezTo>
                  <a:cubicBezTo>
                    <a:pt x="573" y="170"/>
                    <a:pt x="577" y="162"/>
                    <a:pt x="579" y="162"/>
                  </a:cubicBezTo>
                  <a:cubicBezTo>
                    <a:pt x="581" y="162"/>
                    <a:pt x="587" y="164"/>
                    <a:pt x="587" y="164"/>
                  </a:cubicBezTo>
                  <a:cubicBezTo>
                    <a:pt x="587" y="164"/>
                    <a:pt x="584" y="172"/>
                    <a:pt x="588" y="172"/>
                  </a:cubicBezTo>
                  <a:cubicBezTo>
                    <a:pt x="593" y="173"/>
                    <a:pt x="599" y="177"/>
                    <a:pt x="600" y="173"/>
                  </a:cubicBezTo>
                  <a:cubicBezTo>
                    <a:pt x="602" y="170"/>
                    <a:pt x="599" y="171"/>
                    <a:pt x="609" y="168"/>
                  </a:cubicBezTo>
                  <a:cubicBezTo>
                    <a:pt x="620" y="166"/>
                    <a:pt x="615" y="166"/>
                    <a:pt x="622" y="165"/>
                  </a:cubicBezTo>
                  <a:cubicBezTo>
                    <a:pt x="629" y="165"/>
                    <a:pt x="633" y="170"/>
                    <a:pt x="636" y="170"/>
                  </a:cubicBezTo>
                  <a:cubicBezTo>
                    <a:pt x="640" y="170"/>
                    <a:pt x="642" y="162"/>
                    <a:pt x="642" y="162"/>
                  </a:cubicBezTo>
                  <a:cubicBezTo>
                    <a:pt x="643" y="156"/>
                    <a:pt x="643" y="156"/>
                    <a:pt x="643" y="156"/>
                  </a:cubicBezTo>
                  <a:cubicBezTo>
                    <a:pt x="639" y="154"/>
                    <a:pt x="639" y="154"/>
                    <a:pt x="639" y="154"/>
                  </a:cubicBezTo>
                  <a:cubicBezTo>
                    <a:pt x="639" y="154"/>
                    <a:pt x="643" y="154"/>
                    <a:pt x="641" y="152"/>
                  </a:cubicBezTo>
                  <a:cubicBezTo>
                    <a:pt x="640" y="151"/>
                    <a:pt x="645" y="150"/>
                    <a:pt x="648" y="150"/>
                  </a:cubicBezTo>
                  <a:cubicBezTo>
                    <a:pt x="651" y="149"/>
                    <a:pt x="660" y="152"/>
                    <a:pt x="664" y="153"/>
                  </a:cubicBezTo>
                  <a:cubicBezTo>
                    <a:pt x="669" y="155"/>
                    <a:pt x="686" y="154"/>
                    <a:pt x="697" y="162"/>
                  </a:cubicBezTo>
                  <a:cubicBezTo>
                    <a:pt x="707" y="170"/>
                    <a:pt x="709" y="171"/>
                    <a:pt x="711" y="171"/>
                  </a:cubicBezTo>
                  <a:cubicBezTo>
                    <a:pt x="713" y="172"/>
                    <a:pt x="721" y="169"/>
                    <a:pt x="721" y="169"/>
                  </a:cubicBezTo>
                  <a:cubicBezTo>
                    <a:pt x="721" y="169"/>
                    <a:pt x="724" y="168"/>
                    <a:pt x="721" y="166"/>
                  </a:cubicBezTo>
                  <a:cubicBezTo>
                    <a:pt x="717" y="163"/>
                    <a:pt x="714" y="164"/>
                    <a:pt x="714" y="163"/>
                  </a:cubicBezTo>
                  <a:cubicBezTo>
                    <a:pt x="714" y="161"/>
                    <a:pt x="711" y="153"/>
                    <a:pt x="710" y="153"/>
                  </a:cubicBezTo>
                  <a:cubicBezTo>
                    <a:pt x="709" y="153"/>
                    <a:pt x="707" y="152"/>
                    <a:pt x="706" y="153"/>
                  </a:cubicBezTo>
                  <a:cubicBezTo>
                    <a:pt x="705" y="154"/>
                    <a:pt x="699" y="149"/>
                    <a:pt x="699" y="148"/>
                  </a:cubicBezTo>
                  <a:cubicBezTo>
                    <a:pt x="699" y="146"/>
                    <a:pt x="699" y="141"/>
                    <a:pt x="701" y="141"/>
                  </a:cubicBezTo>
                  <a:cubicBezTo>
                    <a:pt x="702" y="140"/>
                    <a:pt x="692" y="140"/>
                    <a:pt x="698" y="134"/>
                  </a:cubicBezTo>
                  <a:cubicBezTo>
                    <a:pt x="703" y="127"/>
                    <a:pt x="713" y="119"/>
                    <a:pt x="713" y="118"/>
                  </a:cubicBezTo>
                  <a:cubicBezTo>
                    <a:pt x="712" y="116"/>
                    <a:pt x="714" y="92"/>
                    <a:pt x="714" y="92"/>
                  </a:cubicBezTo>
                  <a:cubicBezTo>
                    <a:pt x="714" y="92"/>
                    <a:pt x="720" y="95"/>
                    <a:pt x="722" y="93"/>
                  </a:cubicBezTo>
                  <a:cubicBezTo>
                    <a:pt x="724" y="90"/>
                    <a:pt x="726" y="84"/>
                    <a:pt x="726" y="84"/>
                  </a:cubicBezTo>
                  <a:cubicBezTo>
                    <a:pt x="733" y="83"/>
                    <a:pt x="733" y="83"/>
                    <a:pt x="733" y="83"/>
                  </a:cubicBezTo>
                  <a:cubicBezTo>
                    <a:pt x="733" y="83"/>
                    <a:pt x="736" y="88"/>
                    <a:pt x="736" y="89"/>
                  </a:cubicBezTo>
                  <a:cubicBezTo>
                    <a:pt x="735" y="90"/>
                    <a:pt x="732" y="94"/>
                    <a:pt x="736" y="94"/>
                  </a:cubicBezTo>
                  <a:cubicBezTo>
                    <a:pt x="739" y="94"/>
                    <a:pt x="748" y="100"/>
                    <a:pt x="748" y="100"/>
                  </a:cubicBezTo>
                  <a:cubicBezTo>
                    <a:pt x="748" y="100"/>
                    <a:pt x="751" y="112"/>
                    <a:pt x="749" y="112"/>
                  </a:cubicBezTo>
                  <a:cubicBezTo>
                    <a:pt x="747" y="112"/>
                    <a:pt x="748" y="118"/>
                    <a:pt x="748" y="118"/>
                  </a:cubicBezTo>
                  <a:cubicBezTo>
                    <a:pt x="748" y="118"/>
                    <a:pt x="746" y="114"/>
                    <a:pt x="745" y="119"/>
                  </a:cubicBezTo>
                  <a:cubicBezTo>
                    <a:pt x="743" y="124"/>
                    <a:pt x="748" y="127"/>
                    <a:pt x="748" y="127"/>
                  </a:cubicBezTo>
                  <a:cubicBezTo>
                    <a:pt x="748" y="127"/>
                    <a:pt x="753" y="125"/>
                    <a:pt x="751" y="130"/>
                  </a:cubicBezTo>
                  <a:cubicBezTo>
                    <a:pt x="750" y="135"/>
                    <a:pt x="750" y="133"/>
                    <a:pt x="751" y="137"/>
                  </a:cubicBezTo>
                  <a:cubicBezTo>
                    <a:pt x="751" y="142"/>
                    <a:pt x="755" y="148"/>
                    <a:pt x="755" y="150"/>
                  </a:cubicBezTo>
                  <a:cubicBezTo>
                    <a:pt x="755" y="152"/>
                    <a:pt x="755" y="164"/>
                    <a:pt x="755" y="164"/>
                  </a:cubicBezTo>
                  <a:cubicBezTo>
                    <a:pt x="755" y="164"/>
                    <a:pt x="758" y="170"/>
                    <a:pt x="760" y="172"/>
                  </a:cubicBezTo>
                  <a:cubicBezTo>
                    <a:pt x="762" y="174"/>
                    <a:pt x="767" y="169"/>
                    <a:pt x="762" y="174"/>
                  </a:cubicBezTo>
                  <a:cubicBezTo>
                    <a:pt x="756" y="179"/>
                    <a:pt x="759" y="179"/>
                    <a:pt x="755" y="184"/>
                  </a:cubicBezTo>
                  <a:cubicBezTo>
                    <a:pt x="751" y="189"/>
                    <a:pt x="748" y="190"/>
                    <a:pt x="746" y="192"/>
                  </a:cubicBezTo>
                  <a:cubicBezTo>
                    <a:pt x="744" y="194"/>
                    <a:pt x="738" y="196"/>
                    <a:pt x="738" y="196"/>
                  </a:cubicBezTo>
                  <a:cubicBezTo>
                    <a:pt x="738" y="196"/>
                    <a:pt x="752" y="200"/>
                    <a:pt x="754" y="200"/>
                  </a:cubicBezTo>
                  <a:cubicBezTo>
                    <a:pt x="756" y="200"/>
                    <a:pt x="772" y="198"/>
                    <a:pt x="772" y="194"/>
                  </a:cubicBezTo>
                  <a:cubicBezTo>
                    <a:pt x="772" y="190"/>
                    <a:pt x="781" y="180"/>
                    <a:pt x="776" y="177"/>
                  </a:cubicBezTo>
                  <a:cubicBezTo>
                    <a:pt x="772" y="174"/>
                    <a:pt x="771" y="175"/>
                    <a:pt x="770" y="172"/>
                  </a:cubicBezTo>
                  <a:cubicBezTo>
                    <a:pt x="770" y="169"/>
                    <a:pt x="768" y="168"/>
                    <a:pt x="770" y="166"/>
                  </a:cubicBezTo>
                  <a:cubicBezTo>
                    <a:pt x="771" y="164"/>
                    <a:pt x="774" y="160"/>
                    <a:pt x="770" y="161"/>
                  </a:cubicBezTo>
                  <a:cubicBezTo>
                    <a:pt x="766" y="161"/>
                    <a:pt x="766" y="162"/>
                    <a:pt x="764" y="159"/>
                  </a:cubicBezTo>
                  <a:cubicBezTo>
                    <a:pt x="762" y="156"/>
                    <a:pt x="763" y="160"/>
                    <a:pt x="760" y="152"/>
                  </a:cubicBezTo>
                  <a:cubicBezTo>
                    <a:pt x="757" y="144"/>
                    <a:pt x="762" y="140"/>
                    <a:pt x="762" y="140"/>
                  </a:cubicBezTo>
                  <a:cubicBezTo>
                    <a:pt x="762" y="140"/>
                    <a:pt x="766" y="144"/>
                    <a:pt x="763" y="137"/>
                  </a:cubicBezTo>
                  <a:cubicBezTo>
                    <a:pt x="760" y="130"/>
                    <a:pt x="756" y="128"/>
                    <a:pt x="756" y="126"/>
                  </a:cubicBezTo>
                  <a:cubicBezTo>
                    <a:pt x="755" y="123"/>
                    <a:pt x="757" y="121"/>
                    <a:pt x="756" y="117"/>
                  </a:cubicBezTo>
                  <a:cubicBezTo>
                    <a:pt x="756" y="113"/>
                    <a:pt x="768" y="111"/>
                    <a:pt x="768" y="111"/>
                  </a:cubicBezTo>
                  <a:cubicBezTo>
                    <a:pt x="768" y="111"/>
                    <a:pt x="769" y="105"/>
                    <a:pt x="767" y="102"/>
                  </a:cubicBezTo>
                  <a:cubicBezTo>
                    <a:pt x="764" y="100"/>
                    <a:pt x="760" y="95"/>
                    <a:pt x="760" y="95"/>
                  </a:cubicBezTo>
                  <a:cubicBezTo>
                    <a:pt x="760" y="95"/>
                    <a:pt x="761" y="92"/>
                    <a:pt x="761" y="91"/>
                  </a:cubicBezTo>
                  <a:cubicBezTo>
                    <a:pt x="762" y="89"/>
                    <a:pt x="767" y="92"/>
                    <a:pt x="769" y="94"/>
                  </a:cubicBezTo>
                  <a:cubicBezTo>
                    <a:pt x="770" y="96"/>
                    <a:pt x="776" y="100"/>
                    <a:pt x="776" y="100"/>
                  </a:cubicBezTo>
                  <a:cubicBezTo>
                    <a:pt x="776" y="100"/>
                    <a:pt x="774" y="103"/>
                    <a:pt x="775" y="106"/>
                  </a:cubicBezTo>
                  <a:cubicBezTo>
                    <a:pt x="776" y="109"/>
                    <a:pt x="777" y="116"/>
                    <a:pt x="777" y="116"/>
                  </a:cubicBezTo>
                  <a:cubicBezTo>
                    <a:pt x="777" y="116"/>
                    <a:pt x="779" y="121"/>
                    <a:pt x="780" y="122"/>
                  </a:cubicBezTo>
                  <a:cubicBezTo>
                    <a:pt x="781" y="123"/>
                    <a:pt x="778" y="124"/>
                    <a:pt x="781" y="123"/>
                  </a:cubicBezTo>
                  <a:cubicBezTo>
                    <a:pt x="784" y="123"/>
                    <a:pt x="797" y="126"/>
                    <a:pt x="797" y="126"/>
                  </a:cubicBezTo>
                  <a:cubicBezTo>
                    <a:pt x="797" y="126"/>
                    <a:pt x="798" y="117"/>
                    <a:pt x="796" y="117"/>
                  </a:cubicBezTo>
                  <a:cubicBezTo>
                    <a:pt x="793" y="118"/>
                    <a:pt x="791" y="119"/>
                    <a:pt x="789" y="118"/>
                  </a:cubicBezTo>
                  <a:cubicBezTo>
                    <a:pt x="786" y="116"/>
                    <a:pt x="785" y="112"/>
                    <a:pt x="785" y="112"/>
                  </a:cubicBezTo>
                  <a:cubicBezTo>
                    <a:pt x="785" y="112"/>
                    <a:pt x="785" y="109"/>
                    <a:pt x="786" y="107"/>
                  </a:cubicBezTo>
                  <a:cubicBezTo>
                    <a:pt x="787" y="105"/>
                    <a:pt x="794" y="101"/>
                    <a:pt x="794" y="101"/>
                  </a:cubicBezTo>
                  <a:cubicBezTo>
                    <a:pt x="794" y="101"/>
                    <a:pt x="800" y="102"/>
                    <a:pt x="804" y="102"/>
                  </a:cubicBezTo>
                  <a:cubicBezTo>
                    <a:pt x="808" y="102"/>
                    <a:pt x="824" y="113"/>
                    <a:pt x="824" y="113"/>
                  </a:cubicBezTo>
                  <a:cubicBezTo>
                    <a:pt x="827" y="116"/>
                    <a:pt x="827" y="116"/>
                    <a:pt x="827" y="116"/>
                  </a:cubicBezTo>
                  <a:cubicBezTo>
                    <a:pt x="827" y="116"/>
                    <a:pt x="828" y="109"/>
                    <a:pt x="831" y="111"/>
                  </a:cubicBezTo>
                  <a:cubicBezTo>
                    <a:pt x="833" y="112"/>
                    <a:pt x="833" y="112"/>
                    <a:pt x="833" y="112"/>
                  </a:cubicBezTo>
                  <a:cubicBezTo>
                    <a:pt x="833" y="112"/>
                    <a:pt x="834" y="107"/>
                    <a:pt x="830" y="105"/>
                  </a:cubicBezTo>
                  <a:cubicBezTo>
                    <a:pt x="825" y="104"/>
                    <a:pt x="819" y="97"/>
                    <a:pt x="819" y="97"/>
                  </a:cubicBezTo>
                  <a:cubicBezTo>
                    <a:pt x="819" y="97"/>
                    <a:pt x="814" y="89"/>
                    <a:pt x="815" y="85"/>
                  </a:cubicBezTo>
                  <a:cubicBezTo>
                    <a:pt x="816" y="81"/>
                    <a:pt x="815" y="79"/>
                    <a:pt x="817" y="79"/>
                  </a:cubicBezTo>
                  <a:cubicBezTo>
                    <a:pt x="819" y="79"/>
                    <a:pt x="831" y="78"/>
                    <a:pt x="835" y="76"/>
                  </a:cubicBezTo>
                  <a:cubicBezTo>
                    <a:pt x="839" y="75"/>
                    <a:pt x="844" y="77"/>
                    <a:pt x="850" y="75"/>
                  </a:cubicBezTo>
                  <a:cubicBezTo>
                    <a:pt x="856" y="73"/>
                    <a:pt x="857" y="72"/>
                    <a:pt x="862" y="73"/>
                  </a:cubicBezTo>
                  <a:cubicBezTo>
                    <a:pt x="868" y="75"/>
                    <a:pt x="864" y="70"/>
                    <a:pt x="863" y="67"/>
                  </a:cubicBezTo>
                  <a:cubicBezTo>
                    <a:pt x="862" y="65"/>
                    <a:pt x="861" y="54"/>
                    <a:pt x="861" y="57"/>
                  </a:cubicBezTo>
                  <a:cubicBezTo>
                    <a:pt x="861" y="59"/>
                    <a:pt x="861" y="46"/>
                    <a:pt x="873" y="44"/>
                  </a:cubicBezTo>
                  <a:cubicBezTo>
                    <a:pt x="884" y="43"/>
                    <a:pt x="894" y="41"/>
                    <a:pt x="907" y="39"/>
                  </a:cubicBezTo>
                  <a:cubicBezTo>
                    <a:pt x="921" y="36"/>
                    <a:pt x="923" y="31"/>
                    <a:pt x="923" y="31"/>
                  </a:cubicBezTo>
                  <a:cubicBezTo>
                    <a:pt x="923" y="31"/>
                    <a:pt x="933" y="30"/>
                    <a:pt x="935" y="30"/>
                  </a:cubicBezTo>
                  <a:cubicBezTo>
                    <a:pt x="936" y="30"/>
                    <a:pt x="939" y="28"/>
                    <a:pt x="943" y="29"/>
                  </a:cubicBezTo>
                  <a:cubicBezTo>
                    <a:pt x="948" y="30"/>
                    <a:pt x="950" y="32"/>
                    <a:pt x="953" y="32"/>
                  </a:cubicBezTo>
                  <a:cubicBezTo>
                    <a:pt x="956" y="32"/>
                    <a:pt x="973" y="29"/>
                    <a:pt x="973" y="29"/>
                  </a:cubicBezTo>
                  <a:cubicBezTo>
                    <a:pt x="973" y="29"/>
                    <a:pt x="973" y="26"/>
                    <a:pt x="975" y="24"/>
                  </a:cubicBezTo>
                  <a:cubicBezTo>
                    <a:pt x="976" y="22"/>
                    <a:pt x="978" y="18"/>
                    <a:pt x="980" y="18"/>
                  </a:cubicBezTo>
                  <a:cubicBezTo>
                    <a:pt x="983" y="19"/>
                    <a:pt x="986" y="20"/>
                    <a:pt x="986" y="18"/>
                  </a:cubicBezTo>
                  <a:cubicBezTo>
                    <a:pt x="987" y="15"/>
                    <a:pt x="997" y="0"/>
                    <a:pt x="1004" y="3"/>
                  </a:cubicBezTo>
                  <a:cubicBezTo>
                    <a:pt x="1011" y="5"/>
                    <a:pt x="1027" y="5"/>
                    <a:pt x="1027" y="6"/>
                  </a:cubicBezTo>
                  <a:cubicBezTo>
                    <a:pt x="1027" y="8"/>
                    <a:pt x="1030" y="12"/>
                    <a:pt x="1030" y="12"/>
                  </a:cubicBezTo>
                  <a:cubicBezTo>
                    <a:pt x="1030" y="12"/>
                    <a:pt x="1029" y="15"/>
                    <a:pt x="1034" y="16"/>
                  </a:cubicBezTo>
                  <a:cubicBezTo>
                    <a:pt x="1040" y="18"/>
                    <a:pt x="1043" y="20"/>
                    <a:pt x="1043" y="20"/>
                  </a:cubicBezTo>
                  <a:cubicBezTo>
                    <a:pt x="1043" y="20"/>
                    <a:pt x="1059" y="20"/>
                    <a:pt x="1062" y="20"/>
                  </a:cubicBezTo>
                  <a:cubicBezTo>
                    <a:pt x="1066" y="19"/>
                    <a:pt x="1094" y="25"/>
                    <a:pt x="1094" y="26"/>
                  </a:cubicBezTo>
                  <a:cubicBezTo>
                    <a:pt x="1094" y="28"/>
                    <a:pt x="1103" y="42"/>
                    <a:pt x="1098" y="44"/>
                  </a:cubicBezTo>
                  <a:cubicBezTo>
                    <a:pt x="1093" y="47"/>
                    <a:pt x="1099" y="47"/>
                    <a:pt x="1087" y="57"/>
                  </a:cubicBezTo>
                  <a:cubicBezTo>
                    <a:pt x="1075" y="66"/>
                    <a:pt x="1067" y="70"/>
                    <a:pt x="1060" y="73"/>
                  </a:cubicBezTo>
                  <a:cubicBezTo>
                    <a:pt x="1053" y="76"/>
                    <a:pt x="1050" y="85"/>
                    <a:pt x="1046" y="86"/>
                  </a:cubicBezTo>
                  <a:cubicBezTo>
                    <a:pt x="1041" y="87"/>
                    <a:pt x="1040" y="90"/>
                    <a:pt x="1040" y="90"/>
                  </a:cubicBezTo>
                  <a:cubicBezTo>
                    <a:pt x="1040" y="90"/>
                    <a:pt x="1046" y="89"/>
                    <a:pt x="1049" y="88"/>
                  </a:cubicBezTo>
                  <a:cubicBezTo>
                    <a:pt x="1051" y="87"/>
                    <a:pt x="1075" y="83"/>
                    <a:pt x="1075" y="83"/>
                  </a:cubicBezTo>
                  <a:cubicBezTo>
                    <a:pt x="1075" y="83"/>
                    <a:pt x="1063" y="78"/>
                    <a:pt x="1071" y="74"/>
                  </a:cubicBezTo>
                  <a:cubicBezTo>
                    <a:pt x="1079" y="70"/>
                    <a:pt x="1081" y="71"/>
                    <a:pt x="1081" y="71"/>
                  </a:cubicBezTo>
                  <a:cubicBezTo>
                    <a:pt x="1081" y="71"/>
                    <a:pt x="1086" y="71"/>
                    <a:pt x="1088" y="72"/>
                  </a:cubicBezTo>
                  <a:cubicBezTo>
                    <a:pt x="1091" y="72"/>
                    <a:pt x="1094" y="74"/>
                    <a:pt x="1098" y="77"/>
                  </a:cubicBezTo>
                  <a:cubicBezTo>
                    <a:pt x="1103" y="80"/>
                    <a:pt x="1101" y="80"/>
                    <a:pt x="1104" y="77"/>
                  </a:cubicBezTo>
                  <a:cubicBezTo>
                    <a:pt x="1108" y="73"/>
                    <a:pt x="1111" y="71"/>
                    <a:pt x="1115" y="72"/>
                  </a:cubicBezTo>
                  <a:cubicBezTo>
                    <a:pt x="1120" y="73"/>
                    <a:pt x="1144" y="76"/>
                    <a:pt x="1151" y="77"/>
                  </a:cubicBezTo>
                  <a:cubicBezTo>
                    <a:pt x="1157" y="77"/>
                    <a:pt x="1145" y="82"/>
                    <a:pt x="1154" y="87"/>
                  </a:cubicBezTo>
                  <a:cubicBezTo>
                    <a:pt x="1163" y="91"/>
                    <a:pt x="1173" y="96"/>
                    <a:pt x="1175" y="96"/>
                  </a:cubicBezTo>
                  <a:cubicBezTo>
                    <a:pt x="1177" y="95"/>
                    <a:pt x="1191" y="91"/>
                    <a:pt x="1191" y="91"/>
                  </a:cubicBezTo>
                  <a:cubicBezTo>
                    <a:pt x="1191" y="91"/>
                    <a:pt x="1191" y="91"/>
                    <a:pt x="1194" y="85"/>
                  </a:cubicBezTo>
                  <a:cubicBezTo>
                    <a:pt x="1196" y="79"/>
                    <a:pt x="1195" y="80"/>
                    <a:pt x="1195" y="77"/>
                  </a:cubicBezTo>
                  <a:cubicBezTo>
                    <a:pt x="1196" y="75"/>
                    <a:pt x="1198" y="73"/>
                    <a:pt x="1200" y="71"/>
                  </a:cubicBezTo>
                  <a:cubicBezTo>
                    <a:pt x="1203" y="69"/>
                    <a:pt x="1203" y="67"/>
                    <a:pt x="1210" y="71"/>
                  </a:cubicBezTo>
                  <a:cubicBezTo>
                    <a:pt x="1217" y="76"/>
                    <a:pt x="1218" y="78"/>
                    <a:pt x="1218" y="78"/>
                  </a:cubicBezTo>
                  <a:cubicBezTo>
                    <a:pt x="1218" y="78"/>
                    <a:pt x="1230" y="77"/>
                    <a:pt x="1243" y="88"/>
                  </a:cubicBezTo>
                  <a:cubicBezTo>
                    <a:pt x="1256" y="98"/>
                    <a:pt x="1253" y="101"/>
                    <a:pt x="1254" y="103"/>
                  </a:cubicBezTo>
                  <a:cubicBezTo>
                    <a:pt x="1254" y="106"/>
                    <a:pt x="1253" y="112"/>
                    <a:pt x="1254" y="114"/>
                  </a:cubicBezTo>
                  <a:cubicBezTo>
                    <a:pt x="1254" y="116"/>
                    <a:pt x="1254" y="112"/>
                    <a:pt x="1261" y="119"/>
                  </a:cubicBezTo>
                  <a:cubicBezTo>
                    <a:pt x="1268" y="127"/>
                    <a:pt x="1282" y="127"/>
                    <a:pt x="1281" y="127"/>
                  </a:cubicBezTo>
                  <a:cubicBezTo>
                    <a:pt x="1279" y="127"/>
                    <a:pt x="1282" y="121"/>
                    <a:pt x="1280" y="118"/>
                  </a:cubicBezTo>
                  <a:cubicBezTo>
                    <a:pt x="1278" y="115"/>
                    <a:pt x="1281" y="116"/>
                    <a:pt x="1284" y="113"/>
                  </a:cubicBezTo>
                  <a:cubicBezTo>
                    <a:pt x="1286" y="111"/>
                    <a:pt x="1291" y="112"/>
                    <a:pt x="1291" y="112"/>
                  </a:cubicBezTo>
                  <a:cubicBezTo>
                    <a:pt x="1291" y="112"/>
                    <a:pt x="1293" y="113"/>
                    <a:pt x="1299" y="115"/>
                  </a:cubicBezTo>
                  <a:cubicBezTo>
                    <a:pt x="1304" y="116"/>
                    <a:pt x="1296" y="116"/>
                    <a:pt x="1310" y="116"/>
                  </a:cubicBezTo>
                  <a:cubicBezTo>
                    <a:pt x="1324" y="116"/>
                    <a:pt x="1324" y="112"/>
                    <a:pt x="1329" y="112"/>
                  </a:cubicBezTo>
                  <a:cubicBezTo>
                    <a:pt x="1333" y="112"/>
                    <a:pt x="1337" y="111"/>
                    <a:pt x="1338" y="112"/>
                  </a:cubicBezTo>
                  <a:cubicBezTo>
                    <a:pt x="1339" y="114"/>
                    <a:pt x="1339" y="115"/>
                    <a:pt x="1344" y="115"/>
                  </a:cubicBezTo>
                  <a:cubicBezTo>
                    <a:pt x="1349" y="116"/>
                    <a:pt x="1350" y="118"/>
                    <a:pt x="1348" y="113"/>
                  </a:cubicBezTo>
                  <a:cubicBezTo>
                    <a:pt x="1345" y="108"/>
                    <a:pt x="1342" y="104"/>
                    <a:pt x="1342" y="104"/>
                  </a:cubicBezTo>
                  <a:cubicBezTo>
                    <a:pt x="1338" y="102"/>
                    <a:pt x="1338" y="102"/>
                    <a:pt x="1338" y="102"/>
                  </a:cubicBezTo>
                  <a:cubicBezTo>
                    <a:pt x="1338" y="102"/>
                    <a:pt x="1336" y="101"/>
                    <a:pt x="1342" y="97"/>
                  </a:cubicBezTo>
                  <a:cubicBezTo>
                    <a:pt x="1348" y="93"/>
                    <a:pt x="1347" y="99"/>
                    <a:pt x="1352" y="98"/>
                  </a:cubicBezTo>
                  <a:cubicBezTo>
                    <a:pt x="1357" y="98"/>
                    <a:pt x="1369" y="96"/>
                    <a:pt x="1369" y="96"/>
                  </a:cubicBezTo>
                  <a:cubicBezTo>
                    <a:pt x="1369" y="96"/>
                    <a:pt x="1381" y="98"/>
                    <a:pt x="1391" y="102"/>
                  </a:cubicBezTo>
                  <a:cubicBezTo>
                    <a:pt x="1402" y="106"/>
                    <a:pt x="1422" y="108"/>
                    <a:pt x="1422" y="106"/>
                  </a:cubicBezTo>
                  <a:cubicBezTo>
                    <a:pt x="1422" y="105"/>
                    <a:pt x="1427" y="106"/>
                    <a:pt x="1430" y="106"/>
                  </a:cubicBezTo>
                  <a:cubicBezTo>
                    <a:pt x="1434" y="106"/>
                    <a:pt x="1444" y="116"/>
                    <a:pt x="1444" y="116"/>
                  </a:cubicBezTo>
                  <a:cubicBezTo>
                    <a:pt x="1444" y="116"/>
                    <a:pt x="1452" y="123"/>
                    <a:pt x="1456" y="125"/>
                  </a:cubicBezTo>
                  <a:cubicBezTo>
                    <a:pt x="1460" y="127"/>
                    <a:pt x="1461" y="128"/>
                    <a:pt x="1466" y="128"/>
                  </a:cubicBezTo>
                  <a:cubicBezTo>
                    <a:pt x="1471" y="128"/>
                    <a:pt x="1484" y="134"/>
                    <a:pt x="1484" y="133"/>
                  </a:cubicBezTo>
                  <a:cubicBezTo>
                    <a:pt x="1485" y="131"/>
                    <a:pt x="1501" y="132"/>
                    <a:pt x="1501" y="129"/>
                  </a:cubicBezTo>
                  <a:cubicBezTo>
                    <a:pt x="1500" y="125"/>
                    <a:pt x="1510" y="130"/>
                    <a:pt x="1523" y="132"/>
                  </a:cubicBezTo>
                  <a:cubicBezTo>
                    <a:pt x="1536" y="134"/>
                    <a:pt x="1538" y="137"/>
                    <a:pt x="1538" y="139"/>
                  </a:cubicBezTo>
                  <a:cubicBezTo>
                    <a:pt x="1539" y="140"/>
                    <a:pt x="1542" y="147"/>
                    <a:pt x="1542" y="147"/>
                  </a:cubicBezTo>
                  <a:cubicBezTo>
                    <a:pt x="1542" y="147"/>
                    <a:pt x="1554" y="152"/>
                    <a:pt x="1559" y="152"/>
                  </a:cubicBezTo>
                  <a:cubicBezTo>
                    <a:pt x="1564" y="151"/>
                    <a:pt x="1575" y="152"/>
                    <a:pt x="1575" y="152"/>
                  </a:cubicBezTo>
                  <a:cubicBezTo>
                    <a:pt x="1575" y="152"/>
                    <a:pt x="1606" y="149"/>
                    <a:pt x="1613" y="149"/>
                  </a:cubicBezTo>
                  <a:cubicBezTo>
                    <a:pt x="1619" y="148"/>
                    <a:pt x="1619" y="137"/>
                    <a:pt x="1620" y="142"/>
                  </a:cubicBezTo>
                  <a:cubicBezTo>
                    <a:pt x="1622" y="147"/>
                    <a:pt x="1620" y="154"/>
                    <a:pt x="1620" y="154"/>
                  </a:cubicBezTo>
                  <a:cubicBezTo>
                    <a:pt x="1620" y="154"/>
                    <a:pt x="1625" y="161"/>
                    <a:pt x="1629" y="160"/>
                  </a:cubicBezTo>
                  <a:cubicBezTo>
                    <a:pt x="1632" y="159"/>
                    <a:pt x="1636" y="158"/>
                    <a:pt x="1636" y="158"/>
                  </a:cubicBezTo>
                  <a:cubicBezTo>
                    <a:pt x="1636" y="158"/>
                    <a:pt x="1638" y="157"/>
                    <a:pt x="1632" y="153"/>
                  </a:cubicBezTo>
                  <a:cubicBezTo>
                    <a:pt x="1627" y="149"/>
                    <a:pt x="1629" y="143"/>
                    <a:pt x="1631" y="141"/>
                  </a:cubicBezTo>
                  <a:cubicBezTo>
                    <a:pt x="1633" y="140"/>
                    <a:pt x="1678" y="142"/>
                    <a:pt x="1694" y="149"/>
                  </a:cubicBezTo>
                  <a:cubicBezTo>
                    <a:pt x="1710" y="155"/>
                    <a:pt x="1761" y="176"/>
                    <a:pt x="1767" y="182"/>
                  </a:cubicBezTo>
                  <a:cubicBezTo>
                    <a:pt x="1773" y="188"/>
                    <a:pt x="1777" y="192"/>
                    <a:pt x="1778" y="194"/>
                  </a:cubicBezTo>
                  <a:cubicBezTo>
                    <a:pt x="1780" y="195"/>
                    <a:pt x="1784" y="188"/>
                    <a:pt x="1784" y="188"/>
                  </a:cubicBezTo>
                  <a:cubicBezTo>
                    <a:pt x="1784" y="188"/>
                    <a:pt x="1794" y="189"/>
                    <a:pt x="1798" y="190"/>
                  </a:cubicBezTo>
                  <a:cubicBezTo>
                    <a:pt x="1801" y="190"/>
                    <a:pt x="1801" y="186"/>
                    <a:pt x="1811" y="193"/>
                  </a:cubicBezTo>
                  <a:cubicBezTo>
                    <a:pt x="1821" y="199"/>
                    <a:pt x="1822" y="206"/>
                    <a:pt x="1822" y="206"/>
                  </a:cubicBezTo>
                  <a:cubicBezTo>
                    <a:pt x="1822" y="206"/>
                    <a:pt x="1828" y="213"/>
                    <a:pt x="1821" y="214"/>
                  </a:cubicBezTo>
                  <a:cubicBezTo>
                    <a:pt x="1813" y="216"/>
                    <a:pt x="1810" y="224"/>
                    <a:pt x="1810" y="224"/>
                  </a:cubicBezTo>
                  <a:cubicBezTo>
                    <a:pt x="1810" y="224"/>
                    <a:pt x="1812" y="227"/>
                    <a:pt x="1812" y="229"/>
                  </a:cubicBezTo>
                  <a:cubicBezTo>
                    <a:pt x="1812" y="231"/>
                    <a:pt x="1810" y="234"/>
                    <a:pt x="1811" y="237"/>
                  </a:cubicBezTo>
                  <a:cubicBezTo>
                    <a:pt x="1812" y="240"/>
                    <a:pt x="1817" y="244"/>
                    <a:pt x="1815" y="246"/>
                  </a:cubicBezTo>
                  <a:cubicBezTo>
                    <a:pt x="1813" y="247"/>
                    <a:pt x="1815" y="247"/>
                    <a:pt x="1810" y="247"/>
                  </a:cubicBezTo>
                  <a:cubicBezTo>
                    <a:pt x="1806" y="246"/>
                    <a:pt x="1798" y="244"/>
                    <a:pt x="1797" y="242"/>
                  </a:cubicBezTo>
                  <a:cubicBezTo>
                    <a:pt x="1795" y="241"/>
                    <a:pt x="1795" y="239"/>
                    <a:pt x="1792" y="239"/>
                  </a:cubicBezTo>
                  <a:cubicBezTo>
                    <a:pt x="1789" y="239"/>
                    <a:pt x="1778" y="234"/>
                    <a:pt x="1778" y="234"/>
                  </a:cubicBezTo>
                  <a:cubicBezTo>
                    <a:pt x="1774" y="229"/>
                    <a:pt x="1774" y="229"/>
                    <a:pt x="1774" y="229"/>
                  </a:cubicBezTo>
                  <a:cubicBezTo>
                    <a:pt x="1770" y="223"/>
                    <a:pt x="1770" y="223"/>
                    <a:pt x="1770" y="223"/>
                  </a:cubicBezTo>
                  <a:cubicBezTo>
                    <a:pt x="1770" y="223"/>
                    <a:pt x="1752" y="222"/>
                    <a:pt x="1751" y="220"/>
                  </a:cubicBezTo>
                  <a:cubicBezTo>
                    <a:pt x="1751" y="219"/>
                    <a:pt x="1746" y="203"/>
                    <a:pt x="1745" y="203"/>
                  </a:cubicBezTo>
                  <a:cubicBezTo>
                    <a:pt x="1744" y="203"/>
                    <a:pt x="1738" y="199"/>
                    <a:pt x="1740" y="205"/>
                  </a:cubicBezTo>
                  <a:cubicBezTo>
                    <a:pt x="1741" y="210"/>
                    <a:pt x="1741" y="215"/>
                    <a:pt x="1741" y="215"/>
                  </a:cubicBezTo>
                  <a:cubicBezTo>
                    <a:pt x="1741" y="215"/>
                    <a:pt x="1751" y="223"/>
                    <a:pt x="1749" y="223"/>
                  </a:cubicBezTo>
                  <a:cubicBezTo>
                    <a:pt x="1746" y="223"/>
                    <a:pt x="1747" y="230"/>
                    <a:pt x="1745" y="230"/>
                  </a:cubicBezTo>
                  <a:cubicBezTo>
                    <a:pt x="1744" y="230"/>
                    <a:pt x="1738" y="238"/>
                    <a:pt x="1736" y="237"/>
                  </a:cubicBezTo>
                  <a:cubicBezTo>
                    <a:pt x="1734" y="236"/>
                    <a:pt x="1729" y="238"/>
                    <a:pt x="1728" y="238"/>
                  </a:cubicBezTo>
                  <a:cubicBezTo>
                    <a:pt x="1726" y="238"/>
                    <a:pt x="1726" y="237"/>
                    <a:pt x="1724" y="236"/>
                  </a:cubicBezTo>
                  <a:cubicBezTo>
                    <a:pt x="1722" y="236"/>
                    <a:pt x="1717" y="235"/>
                    <a:pt x="1717" y="237"/>
                  </a:cubicBezTo>
                  <a:cubicBezTo>
                    <a:pt x="1716" y="239"/>
                    <a:pt x="1719" y="245"/>
                    <a:pt x="1722" y="244"/>
                  </a:cubicBezTo>
                  <a:cubicBezTo>
                    <a:pt x="1725" y="243"/>
                    <a:pt x="1734" y="244"/>
                    <a:pt x="1734" y="244"/>
                  </a:cubicBezTo>
                  <a:cubicBezTo>
                    <a:pt x="1734" y="244"/>
                    <a:pt x="1746" y="262"/>
                    <a:pt x="1745" y="264"/>
                  </a:cubicBezTo>
                  <a:cubicBezTo>
                    <a:pt x="1745" y="266"/>
                    <a:pt x="1758" y="275"/>
                    <a:pt x="1756" y="276"/>
                  </a:cubicBezTo>
                  <a:cubicBezTo>
                    <a:pt x="1753" y="277"/>
                    <a:pt x="1754" y="280"/>
                    <a:pt x="1752" y="281"/>
                  </a:cubicBezTo>
                  <a:cubicBezTo>
                    <a:pt x="1751" y="281"/>
                    <a:pt x="1753" y="284"/>
                    <a:pt x="1753" y="285"/>
                  </a:cubicBezTo>
                  <a:cubicBezTo>
                    <a:pt x="1753" y="287"/>
                    <a:pt x="1742" y="284"/>
                    <a:pt x="1732" y="286"/>
                  </a:cubicBezTo>
                  <a:cubicBezTo>
                    <a:pt x="1722" y="288"/>
                    <a:pt x="1709" y="293"/>
                    <a:pt x="1705" y="300"/>
                  </a:cubicBezTo>
                  <a:cubicBezTo>
                    <a:pt x="1701" y="307"/>
                    <a:pt x="1696" y="325"/>
                    <a:pt x="1692" y="326"/>
                  </a:cubicBezTo>
                  <a:cubicBezTo>
                    <a:pt x="1689" y="328"/>
                    <a:pt x="1684" y="336"/>
                    <a:pt x="1684" y="336"/>
                  </a:cubicBezTo>
                  <a:cubicBezTo>
                    <a:pt x="1684" y="336"/>
                    <a:pt x="1675" y="329"/>
                    <a:pt x="1674" y="325"/>
                  </a:cubicBezTo>
                  <a:cubicBezTo>
                    <a:pt x="1673" y="321"/>
                    <a:pt x="1652" y="325"/>
                    <a:pt x="1651" y="325"/>
                  </a:cubicBezTo>
                  <a:cubicBezTo>
                    <a:pt x="1650" y="326"/>
                    <a:pt x="1653" y="330"/>
                    <a:pt x="1651" y="333"/>
                  </a:cubicBezTo>
                  <a:cubicBezTo>
                    <a:pt x="1650" y="336"/>
                    <a:pt x="1655" y="344"/>
                    <a:pt x="1650" y="340"/>
                  </a:cubicBezTo>
                  <a:cubicBezTo>
                    <a:pt x="1644" y="337"/>
                    <a:pt x="1642" y="330"/>
                    <a:pt x="1642" y="330"/>
                  </a:cubicBezTo>
                  <a:cubicBezTo>
                    <a:pt x="1642" y="330"/>
                    <a:pt x="1640" y="334"/>
                    <a:pt x="1638" y="335"/>
                  </a:cubicBezTo>
                  <a:cubicBezTo>
                    <a:pt x="1636" y="335"/>
                    <a:pt x="1629" y="341"/>
                    <a:pt x="1626" y="343"/>
                  </a:cubicBezTo>
                  <a:cubicBezTo>
                    <a:pt x="1622" y="344"/>
                    <a:pt x="1621" y="340"/>
                    <a:pt x="1622" y="344"/>
                  </a:cubicBezTo>
                  <a:cubicBezTo>
                    <a:pt x="1624" y="348"/>
                    <a:pt x="1623" y="356"/>
                    <a:pt x="1622" y="358"/>
                  </a:cubicBezTo>
                  <a:cubicBezTo>
                    <a:pt x="1620" y="361"/>
                    <a:pt x="1622" y="365"/>
                    <a:pt x="1623" y="368"/>
                  </a:cubicBezTo>
                  <a:cubicBezTo>
                    <a:pt x="1624" y="370"/>
                    <a:pt x="1637" y="376"/>
                    <a:pt x="1635" y="376"/>
                  </a:cubicBezTo>
                  <a:cubicBezTo>
                    <a:pt x="1634" y="376"/>
                    <a:pt x="1636" y="386"/>
                    <a:pt x="1636" y="387"/>
                  </a:cubicBezTo>
                  <a:cubicBezTo>
                    <a:pt x="1636" y="389"/>
                    <a:pt x="1642" y="393"/>
                    <a:pt x="1640" y="395"/>
                  </a:cubicBezTo>
                  <a:cubicBezTo>
                    <a:pt x="1638" y="397"/>
                    <a:pt x="1642" y="405"/>
                    <a:pt x="1639" y="404"/>
                  </a:cubicBezTo>
                  <a:cubicBezTo>
                    <a:pt x="1636" y="403"/>
                    <a:pt x="1632" y="401"/>
                    <a:pt x="1632" y="401"/>
                  </a:cubicBezTo>
                  <a:cubicBezTo>
                    <a:pt x="1632" y="401"/>
                    <a:pt x="1640" y="405"/>
                    <a:pt x="1634" y="406"/>
                  </a:cubicBezTo>
                  <a:cubicBezTo>
                    <a:pt x="1628" y="407"/>
                    <a:pt x="1628" y="412"/>
                    <a:pt x="1628" y="412"/>
                  </a:cubicBezTo>
                  <a:cubicBezTo>
                    <a:pt x="1628" y="412"/>
                    <a:pt x="1631" y="413"/>
                    <a:pt x="1631" y="416"/>
                  </a:cubicBezTo>
                  <a:cubicBezTo>
                    <a:pt x="1631" y="419"/>
                    <a:pt x="1639" y="424"/>
                    <a:pt x="1636" y="424"/>
                  </a:cubicBezTo>
                  <a:cubicBezTo>
                    <a:pt x="1634" y="424"/>
                    <a:pt x="1631" y="427"/>
                    <a:pt x="1628" y="427"/>
                  </a:cubicBezTo>
                  <a:cubicBezTo>
                    <a:pt x="1626" y="428"/>
                    <a:pt x="1623" y="436"/>
                    <a:pt x="1623" y="438"/>
                  </a:cubicBezTo>
                  <a:cubicBezTo>
                    <a:pt x="1624" y="440"/>
                    <a:pt x="1622" y="450"/>
                    <a:pt x="1623" y="451"/>
                  </a:cubicBezTo>
                  <a:cubicBezTo>
                    <a:pt x="1624" y="453"/>
                    <a:pt x="1612" y="453"/>
                    <a:pt x="1612" y="453"/>
                  </a:cubicBezTo>
                  <a:cubicBezTo>
                    <a:pt x="1612" y="453"/>
                    <a:pt x="1618" y="462"/>
                    <a:pt x="1616" y="462"/>
                  </a:cubicBezTo>
                  <a:cubicBezTo>
                    <a:pt x="1614" y="463"/>
                    <a:pt x="1613" y="463"/>
                    <a:pt x="1611" y="468"/>
                  </a:cubicBezTo>
                  <a:cubicBezTo>
                    <a:pt x="1609" y="473"/>
                    <a:pt x="1606" y="479"/>
                    <a:pt x="1604" y="480"/>
                  </a:cubicBezTo>
                  <a:cubicBezTo>
                    <a:pt x="1601" y="481"/>
                    <a:pt x="1600" y="484"/>
                    <a:pt x="1600" y="485"/>
                  </a:cubicBezTo>
                  <a:cubicBezTo>
                    <a:pt x="1600" y="487"/>
                    <a:pt x="1591" y="461"/>
                    <a:pt x="1589" y="459"/>
                  </a:cubicBezTo>
                  <a:cubicBezTo>
                    <a:pt x="1587" y="457"/>
                    <a:pt x="1584" y="447"/>
                    <a:pt x="1584" y="447"/>
                  </a:cubicBezTo>
                  <a:cubicBezTo>
                    <a:pt x="1581" y="441"/>
                    <a:pt x="1581" y="441"/>
                    <a:pt x="1581" y="441"/>
                  </a:cubicBezTo>
                  <a:cubicBezTo>
                    <a:pt x="1581" y="441"/>
                    <a:pt x="1579" y="442"/>
                    <a:pt x="1577" y="438"/>
                  </a:cubicBezTo>
                  <a:cubicBezTo>
                    <a:pt x="1574" y="433"/>
                    <a:pt x="1566" y="392"/>
                    <a:pt x="1566" y="392"/>
                  </a:cubicBezTo>
                  <a:cubicBezTo>
                    <a:pt x="1566" y="392"/>
                    <a:pt x="1572" y="390"/>
                    <a:pt x="1571" y="388"/>
                  </a:cubicBezTo>
                  <a:cubicBezTo>
                    <a:pt x="1570" y="386"/>
                    <a:pt x="1568" y="372"/>
                    <a:pt x="1568" y="372"/>
                  </a:cubicBezTo>
                  <a:cubicBezTo>
                    <a:pt x="1568" y="372"/>
                    <a:pt x="1585" y="367"/>
                    <a:pt x="1586" y="360"/>
                  </a:cubicBezTo>
                  <a:cubicBezTo>
                    <a:pt x="1586" y="353"/>
                    <a:pt x="1594" y="345"/>
                    <a:pt x="1599" y="335"/>
                  </a:cubicBezTo>
                  <a:cubicBezTo>
                    <a:pt x="1603" y="325"/>
                    <a:pt x="1607" y="318"/>
                    <a:pt x="1607" y="318"/>
                  </a:cubicBezTo>
                  <a:cubicBezTo>
                    <a:pt x="1607" y="318"/>
                    <a:pt x="1616" y="316"/>
                    <a:pt x="1619" y="316"/>
                  </a:cubicBezTo>
                  <a:cubicBezTo>
                    <a:pt x="1621" y="315"/>
                    <a:pt x="1621" y="316"/>
                    <a:pt x="1620" y="311"/>
                  </a:cubicBezTo>
                  <a:cubicBezTo>
                    <a:pt x="1619" y="307"/>
                    <a:pt x="1615" y="313"/>
                    <a:pt x="1616" y="299"/>
                  </a:cubicBezTo>
                  <a:cubicBezTo>
                    <a:pt x="1618" y="285"/>
                    <a:pt x="1619" y="282"/>
                    <a:pt x="1619" y="282"/>
                  </a:cubicBezTo>
                  <a:cubicBezTo>
                    <a:pt x="1619" y="282"/>
                    <a:pt x="1614" y="280"/>
                    <a:pt x="1612" y="282"/>
                  </a:cubicBezTo>
                  <a:cubicBezTo>
                    <a:pt x="1610" y="283"/>
                    <a:pt x="1605" y="290"/>
                    <a:pt x="1606" y="292"/>
                  </a:cubicBezTo>
                  <a:cubicBezTo>
                    <a:pt x="1607" y="295"/>
                    <a:pt x="1611" y="304"/>
                    <a:pt x="1604" y="303"/>
                  </a:cubicBezTo>
                  <a:cubicBezTo>
                    <a:pt x="1597" y="302"/>
                    <a:pt x="1589" y="309"/>
                    <a:pt x="1590" y="311"/>
                  </a:cubicBezTo>
                  <a:cubicBezTo>
                    <a:pt x="1590" y="313"/>
                    <a:pt x="1593" y="318"/>
                    <a:pt x="1593" y="318"/>
                  </a:cubicBezTo>
                  <a:cubicBezTo>
                    <a:pt x="1589" y="319"/>
                    <a:pt x="1589" y="319"/>
                    <a:pt x="1589" y="319"/>
                  </a:cubicBezTo>
                  <a:cubicBezTo>
                    <a:pt x="1589" y="319"/>
                    <a:pt x="1586" y="315"/>
                    <a:pt x="1585" y="312"/>
                  </a:cubicBezTo>
                  <a:cubicBezTo>
                    <a:pt x="1583" y="309"/>
                    <a:pt x="1585" y="308"/>
                    <a:pt x="1582" y="304"/>
                  </a:cubicBezTo>
                  <a:cubicBezTo>
                    <a:pt x="1580" y="300"/>
                    <a:pt x="1580" y="299"/>
                    <a:pt x="1578" y="298"/>
                  </a:cubicBezTo>
                  <a:cubicBezTo>
                    <a:pt x="1576" y="298"/>
                    <a:pt x="1583" y="294"/>
                    <a:pt x="1574" y="297"/>
                  </a:cubicBezTo>
                  <a:cubicBezTo>
                    <a:pt x="1565" y="301"/>
                    <a:pt x="1571" y="304"/>
                    <a:pt x="1561" y="305"/>
                  </a:cubicBezTo>
                  <a:cubicBezTo>
                    <a:pt x="1552" y="306"/>
                    <a:pt x="1552" y="314"/>
                    <a:pt x="1551" y="317"/>
                  </a:cubicBezTo>
                  <a:cubicBezTo>
                    <a:pt x="1551" y="319"/>
                    <a:pt x="1551" y="313"/>
                    <a:pt x="1546" y="322"/>
                  </a:cubicBezTo>
                  <a:cubicBezTo>
                    <a:pt x="1541" y="331"/>
                    <a:pt x="1544" y="328"/>
                    <a:pt x="1540" y="333"/>
                  </a:cubicBezTo>
                  <a:cubicBezTo>
                    <a:pt x="1537" y="339"/>
                    <a:pt x="1547" y="343"/>
                    <a:pt x="1546" y="344"/>
                  </a:cubicBezTo>
                  <a:cubicBezTo>
                    <a:pt x="1545" y="346"/>
                    <a:pt x="1542" y="350"/>
                    <a:pt x="1542" y="350"/>
                  </a:cubicBezTo>
                  <a:cubicBezTo>
                    <a:pt x="1542" y="350"/>
                    <a:pt x="1541" y="350"/>
                    <a:pt x="1534" y="350"/>
                  </a:cubicBezTo>
                  <a:cubicBezTo>
                    <a:pt x="1528" y="350"/>
                    <a:pt x="1517" y="354"/>
                    <a:pt x="1515" y="353"/>
                  </a:cubicBezTo>
                  <a:cubicBezTo>
                    <a:pt x="1513" y="352"/>
                    <a:pt x="1516" y="343"/>
                    <a:pt x="1516" y="343"/>
                  </a:cubicBezTo>
                  <a:cubicBezTo>
                    <a:pt x="1516" y="343"/>
                    <a:pt x="1499" y="341"/>
                    <a:pt x="1496" y="342"/>
                  </a:cubicBezTo>
                  <a:cubicBezTo>
                    <a:pt x="1494" y="342"/>
                    <a:pt x="1495" y="343"/>
                    <a:pt x="1493" y="345"/>
                  </a:cubicBezTo>
                  <a:cubicBezTo>
                    <a:pt x="1491" y="347"/>
                    <a:pt x="1498" y="350"/>
                    <a:pt x="1489" y="349"/>
                  </a:cubicBezTo>
                  <a:cubicBezTo>
                    <a:pt x="1480" y="348"/>
                    <a:pt x="1474" y="346"/>
                    <a:pt x="1469" y="347"/>
                  </a:cubicBezTo>
                  <a:cubicBezTo>
                    <a:pt x="1464" y="348"/>
                    <a:pt x="1460" y="352"/>
                    <a:pt x="1460" y="352"/>
                  </a:cubicBezTo>
                  <a:cubicBezTo>
                    <a:pt x="1457" y="346"/>
                    <a:pt x="1457" y="346"/>
                    <a:pt x="1457" y="346"/>
                  </a:cubicBezTo>
                  <a:cubicBezTo>
                    <a:pt x="1428" y="350"/>
                    <a:pt x="1428" y="350"/>
                    <a:pt x="1428" y="350"/>
                  </a:cubicBezTo>
                  <a:cubicBezTo>
                    <a:pt x="1428" y="350"/>
                    <a:pt x="1431" y="357"/>
                    <a:pt x="1424" y="367"/>
                  </a:cubicBezTo>
                  <a:cubicBezTo>
                    <a:pt x="1417" y="378"/>
                    <a:pt x="1403" y="408"/>
                    <a:pt x="1396" y="408"/>
                  </a:cubicBezTo>
                  <a:cubicBezTo>
                    <a:pt x="1390" y="408"/>
                    <a:pt x="1373" y="419"/>
                    <a:pt x="1378" y="422"/>
                  </a:cubicBezTo>
                  <a:cubicBezTo>
                    <a:pt x="1383" y="426"/>
                    <a:pt x="1386" y="428"/>
                    <a:pt x="1388" y="429"/>
                  </a:cubicBezTo>
                  <a:cubicBezTo>
                    <a:pt x="1391" y="429"/>
                    <a:pt x="1400" y="427"/>
                    <a:pt x="1401" y="430"/>
                  </a:cubicBezTo>
                  <a:cubicBezTo>
                    <a:pt x="1402" y="433"/>
                    <a:pt x="1409" y="443"/>
                    <a:pt x="1409" y="443"/>
                  </a:cubicBezTo>
                  <a:cubicBezTo>
                    <a:pt x="1409" y="443"/>
                    <a:pt x="1406" y="447"/>
                    <a:pt x="1415" y="444"/>
                  </a:cubicBezTo>
                  <a:cubicBezTo>
                    <a:pt x="1424" y="440"/>
                    <a:pt x="1416" y="434"/>
                    <a:pt x="1416" y="434"/>
                  </a:cubicBezTo>
                  <a:cubicBezTo>
                    <a:pt x="1416" y="434"/>
                    <a:pt x="1431" y="434"/>
                    <a:pt x="1431" y="437"/>
                  </a:cubicBezTo>
                  <a:cubicBezTo>
                    <a:pt x="1432" y="439"/>
                    <a:pt x="1441" y="450"/>
                    <a:pt x="1439" y="450"/>
                  </a:cubicBezTo>
                  <a:cubicBezTo>
                    <a:pt x="1437" y="450"/>
                    <a:pt x="1445" y="447"/>
                    <a:pt x="1446" y="454"/>
                  </a:cubicBezTo>
                  <a:cubicBezTo>
                    <a:pt x="1447" y="460"/>
                    <a:pt x="1447" y="465"/>
                    <a:pt x="1449" y="469"/>
                  </a:cubicBezTo>
                  <a:cubicBezTo>
                    <a:pt x="1450" y="472"/>
                    <a:pt x="1448" y="480"/>
                    <a:pt x="1448" y="480"/>
                  </a:cubicBezTo>
                  <a:cubicBezTo>
                    <a:pt x="1448" y="480"/>
                    <a:pt x="1453" y="489"/>
                    <a:pt x="1452" y="491"/>
                  </a:cubicBezTo>
                  <a:cubicBezTo>
                    <a:pt x="1451" y="493"/>
                    <a:pt x="1456" y="476"/>
                    <a:pt x="1453" y="501"/>
                  </a:cubicBezTo>
                  <a:cubicBezTo>
                    <a:pt x="1450" y="526"/>
                    <a:pt x="1454" y="532"/>
                    <a:pt x="1452" y="535"/>
                  </a:cubicBezTo>
                  <a:cubicBezTo>
                    <a:pt x="1451" y="539"/>
                    <a:pt x="1452" y="538"/>
                    <a:pt x="1448" y="541"/>
                  </a:cubicBezTo>
                  <a:cubicBezTo>
                    <a:pt x="1445" y="544"/>
                    <a:pt x="1445" y="546"/>
                    <a:pt x="1442" y="551"/>
                  </a:cubicBezTo>
                  <a:cubicBezTo>
                    <a:pt x="1439" y="556"/>
                    <a:pt x="1443" y="564"/>
                    <a:pt x="1441" y="566"/>
                  </a:cubicBezTo>
                  <a:cubicBezTo>
                    <a:pt x="1439" y="568"/>
                    <a:pt x="1438" y="573"/>
                    <a:pt x="1433" y="577"/>
                  </a:cubicBezTo>
                  <a:cubicBezTo>
                    <a:pt x="1428" y="580"/>
                    <a:pt x="1412" y="595"/>
                    <a:pt x="1406" y="596"/>
                  </a:cubicBezTo>
                  <a:cubicBezTo>
                    <a:pt x="1400" y="597"/>
                    <a:pt x="1385" y="593"/>
                    <a:pt x="1385" y="593"/>
                  </a:cubicBezTo>
                  <a:cubicBezTo>
                    <a:pt x="1385" y="593"/>
                    <a:pt x="1382" y="602"/>
                    <a:pt x="1379" y="604"/>
                  </a:cubicBezTo>
                  <a:cubicBezTo>
                    <a:pt x="1377" y="606"/>
                    <a:pt x="1372" y="612"/>
                    <a:pt x="1372" y="615"/>
                  </a:cubicBezTo>
                  <a:cubicBezTo>
                    <a:pt x="1372" y="618"/>
                    <a:pt x="1368" y="617"/>
                    <a:pt x="1371" y="624"/>
                  </a:cubicBezTo>
                  <a:cubicBezTo>
                    <a:pt x="1373" y="632"/>
                    <a:pt x="1366" y="637"/>
                    <a:pt x="1366" y="637"/>
                  </a:cubicBezTo>
                  <a:cubicBezTo>
                    <a:pt x="1366" y="637"/>
                    <a:pt x="1363" y="642"/>
                    <a:pt x="1363" y="644"/>
                  </a:cubicBezTo>
                  <a:cubicBezTo>
                    <a:pt x="1364" y="646"/>
                    <a:pt x="1372" y="651"/>
                    <a:pt x="1372" y="654"/>
                  </a:cubicBezTo>
                  <a:cubicBezTo>
                    <a:pt x="1372" y="657"/>
                    <a:pt x="1385" y="670"/>
                    <a:pt x="1384" y="670"/>
                  </a:cubicBezTo>
                  <a:cubicBezTo>
                    <a:pt x="1382" y="670"/>
                    <a:pt x="1386" y="680"/>
                    <a:pt x="1383" y="687"/>
                  </a:cubicBezTo>
                  <a:cubicBezTo>
                    <a:pt x="1379" y="694"/>
                    <a:pt x="1372" y="698"/>
                    <a:pt x="1372" y="698"/>
                  </a:cubicBezTo>
                  <a:cubicBezTo>
                    <a:pt x="1372" y="698"/>
                    <a:pt x="1363" y="706"/>
                    <a:pt x="1360" y="702"/>
                  </a:cubicBezTo>
                  <a:cubicBezTo>
                    <a:pt x="1356" y="698"/>
                    <a:pt x="1352" y="692"/>
                    <a:pt x="1352" y="692"/>
                  </a:cubicBezTo>
                  <a:cubicBezTo>
                    <a:pt x="1352" y="692"/>
                    <a:pt x="1351" y="686"/>
                    <a:pt x="1350" y="677"/>
                  </a:cubicBezTo>
                  <a:cubicBezTo>
                    <a:pt x="1349" y="668"/>
                    <a:pt x="1346" y="666"/>
                    <a:pt x="1348" y="663"/>
                  </a:cubicBezTo>
                  <a:cubicBezTo>
                    <a:pt x="1349" y="660"/>
                    <a:pt x="1347" y="663"/>
                    <a:pt x="1340" y="661"/>
                  </a:cubicBezTo>
                  <a:cubicBezTo>
                    <a:pt x="1334" y="660"/>
                    <a:pt x="1335" y="664"/>
                    <a:pt x="1334" y="660"/>
                  </a:cubicBezTo>
                  <a:cubicBezTo>
                    <a:pt x="1333" y="656"/>
                    <a:pt x="1334" y="650"/>
                    <a:pt x="1333" y="648"/>
                  </a:cubicBezTo>
                  <a:cubicBezTo>
                    <a:pt x="1332" y="645"/>
                    <a:pt x="1332" y="642"/>
                    <a:pt x="1327" y="640"/>
                  </a:cubicBezTo>
                  <a:cubicBezTo>
                    <a:pt x="1322" y="638"/>
                    <a:pt x="1313" y="644"/>
                    <a:pt x="1313" y="644"/>
                  </a:cubicBezTo>
                  <a:cubicBezTo>
                    <a:pt x="1313" y="644"/>
                    <a:pt x="1311" y="647"/>
                    <a:pt x="1307" y="646"/>
                  </a:cubicBezTo>
                  <a:cubicBezTo>
                    <a:pt x="1303" y="644"/>
                    <a:pt x="1291" y="642"/>
                    <a:pt x="1292" y="638"/>
                  </a:cubicBezTo>
                  <a:cubicBezTo>
                    <a:pt x="1293" y="633"/>
                    <a:pt x="1295" y="628"/>
                    <a:pt x="1293" y="628"/>
                  </a:cubicBezTo>
                  <a:cubicBezTo>
                    <a:pt x="1290" y="628"/>
                    <a:pt x="1280" y="633"/>
                    <a:pt x="1276" y="635"/>
                  </a:cubicBezTo>
                  <a:cubicBezTo>
                    <a:pt x="1273" y="638"/>
                    <a:pt x="1274" y="645"/>
                    <a:pt x="1272" y="646"/>
                  </a:cubicBezTo>
                  <a:cubicBezTo>
                    <a:pt x="1271" y="647"/>
                    <a:pt x="1264" y="647"/>
                    <a:pt x="1266" y="652"/>
                  </a:cubicBezTo>
                  <a:cubicBezTo>
                    <a:pt x="1268" y="657"/>
                    <a:pt x="1272" y="664"/>
                    <a:pt x="1275" y="664"/>
                  </a:cubicBezTo>
                  <a:cubicBezTo>
                    <a:pt x="1277" y="665"/>
                    <a:pt x="1283" y="661"/>
                    <a:pt x="1286" y="661"/>
                  </a:cubicBezTo>
                  <a:cubicBezTo>
                    <a:pt x="1289" y="661"/>
                    <a:pt x="1293" y="657"/>
                    <a:pt x="1300" y="661"/>
                  </a:cubicBezTo>
                  <a:cubicBezTo>
                    <a:pt x="1308" y="665"/>
                    <a:pt x="1313" y="667"/>
                    <a:pt x="1315" y="667"/>
                  </a:cubicBezTo>
                  <a:cubicBezTo>
                    <a:pt x="1317" y="668"/>
                    <a:pt x="1328" y="671"/>
                    <a:pt x="1324" y="672"/>
                  </a:cubicBezTo>
                  <a:cubicBezTo>
                    <a:pt x="1319" y="673"/>
                    <a:pt x="1310" y="675"/>
                    <a:pt x="1303" y="677"/>
                  </a:cubicBezTo>
                  <a:cubicBezTo>
                    <a:pt x="1297" y="679"/>
                    <a:pt x="1298" y="679"/>
                    <a:pt x="1296" y="682"/>
                  </a:cubicBezTo>
                  <a:cubicBezTo>
                    <a:pt x="1294" y="685"/>
                    <a:pt x="1290" y="690"/>
                    <a:pt x="1291" y="691"/>
                  </a:cubicBezTo>
                  <a:cubicBezTo>
                    <a:pt x="1292" y="693"/>
                    <a:pt x="1298" y="700"/>
                    <a:pt x="1298" y="700"/>
                  </a:cubicBezTo>
                  <a:cubicBezTo>
                    <a:pt x="1298" y="700"/>
                    <a:pt x="1321" y="723"/>
                    <a:pt x="1319" y="729"/>
                  </a:cubicBezTo>
                  <a:cubicBezTo>
                    <a:pt x="1318" y="735"/>
                    <a:pt x="1319" y="740"/>
                    <a:pt x="1317" y="743"/>
                  </a:cubicBezTo>
                  <a:cubicBezTo>
                    <a:pt x="1316" y="746"/>
                    <a:pt x="1317" y="745"/>
                    <a:pt x="1320" y="750"/>
                  </a:cubicBezTo>
                  <a:cubicBezTo>
                    <a:pt x="1323" y="755"/>
                    <a:pt x="1311" y="784"/>
                    <a:pt x="1311" y="784"/>
                  </a:cubicBezTo>
                  <a:cubicBezTo>
                    <a:pt x="1311" y="784"/>
                    <a:pt x="1295" y="815"/>
                    <a:pt x="1293" y="816"/>
                  </a:cubicBezTo>
                  <a:cubicBezTo>
                    <a:pt x="1291" y="818"/>
                    <a:pt x="1289" y="828"/>
                    <a:pt x="1280" y="830"/>
                  </a:cubicBezTo>
                  <a:cubicBezTo>
                    <a:pt x="1271" y="831"/>
                    <a:pt x="1267" y="832"/>
                    <a:pt x="1262" y="832"/>
                  </a:cubicBezTo>
                  <a:cubicBezTo>
                    <a:pt x="1256" y="833"/>
                    <a:pt x="1244" y="838"/>
                    <a:pt x="1234" y="841"/>
                  </a:cubicBezTo>
                  <a:cubicBezTo>
                    <a:pt x="1224" y="845"/>
                    <a:pt x="1219" y="843"/>
                    <a:pt x="1218" y="844"/>
                  </a:cubicBezTo>
                  <a:cubicBezTo>
                    <a:pt x="1216" y="846"/>
                    <a:pt x="1224" y="852"/>
                    <a:pt x="1216" y="846"/>
                  </a:cubicBezTo>
                  <a:cubicBezTo>
                    <a:pt x="1209" y="840"/>
                    <a:pt x="1217" y="837"/>
                    <a:pt x="1208" y="838"/>
                  </a:cubicBezTo>
                  <a:cubicBezTo>
                    <a:pt x="1199" y="840"/>
                    <a:pt x="1187" y="843"/>
                    <a:pt x="1186" y="848"/>
                  </a:cubicBezTo>
                  <a:cubicBezTo>
                    <a:pt x="1184" y="853"/>
                    <a:pt x="1180" y="861"/>
                    <a:pt x="1183" y="863"/>
                  </a:cubicBezTo>
                  <a:cubicBezTo>
                    <a:pt x="1186" y="866"/>
                    <a:pt x="1176" y="856"/>
                    <a:pt x="1199" y="880"/>
                  </a:cubicBezTo>
                  <a:cubicBezTo>
                    <a:pt x="1222" y="904"/>
                    <a:pt x="1232" y="914"/>
                    <a:pt x="1228" y="923"/>
                  </a:cubicBezTo>
                  <a:cubicBezTo>
                    <a:pt x="1223" y="931"/>
                    <a:pt x="1226" y="940"/>
                    <a:pt x="1216" y="946"/>
                  </a:cubicBezTo>
                  <a:cubicBezTo>
                    <a:pt x="1207" y="952"/>
                    <a:pt x="1211" y="949"/>
                    <a:pt x="1203" y="956"/>
                  </a:cubicBezTo>
                  <a:cubicBezTo>
                    <a:pt x="1195" y="963"/>
                    <a:pt x="1197" y="970"/>
                    <a:pt x="1192" y="965"/>
                  </a:cubicBezTo>
                  <a:cubicBezTo>
                    <a:pt x="1187" y="960"/>
                    <a:pt x="1186" y="960"/>
                    <a:pt x="1174" y="946"/>
                  </a:cubicBezTo>
                  <a:cubicBezTo>
                    <a:pt x="1162" y="933"/>
                    <a:pt x="1171" y="937"/>
                    <a:pt x="1158" y="931"/>
                  </a:cubicBezTo>
                  <a:cubicBezTo>
                    <a:pt x="1145" y="926"/>
                    <a:pt x="1140" y="922"/>
                    <a:pt x="1137" y="921"/>
                  </a:cubicBezTo>
                  <a:cubicBezTo>
                    <a:pt x="1134" y="920"/>
                    <a:pt x="1137" y="922"/>
                    <a:pt x="1134" y="929"/>
                  </a:cubicBezTo>
                  <a:cubicBezTo>
                    <a:pt x="1131" y="935"/>
                    <a:pt x="1126" y="945"/>
                    <a:pt x="1129" y="950"/>
                  </a:cubicBezTo>
                  <a:cubicBezTo>
                    <a:pt x="1132" y="956"/>
                    <a:pt x="1135" y="962"/>
                    <a:pt x="1137" y="965"/>
                  </a:cubicBezTo>
                  <a:cubicBezTo>
                    <a:pt x="1138" y="968"/>
                    <a:pt x="1150" y="979"/>
                    <a:pt x="1154" y="981"/>
                  </a:cubicBezTo>
                  <a:cubicBezTo>
                    <a:pt x="1158" y="984"/>
                    <a:pt x="1189" y="999"/>
                    <a:pt x="1185" y="1007"/>
                  </a:cubicBezTo>
                  <a:cubicBezTo>
                    <a:pt x="1180" y="1015"/>
                    <a:pt x="1193" y="1027"/>
                    <a:pt x="1193" y="1027"/>
                  </a:cubicBezTo>
                  <a:cubicBezTo>
                    <a:pt x="1193" y="1027"/>
                    <a:pt x="1204" y="1034"/>
                    <a:pt x="1201" y="1035"/>
                  </a:cubicBezTo>
                  <a:cubicBezTo>
                    <a:pt x="1197" y="1036"/>
                    <a:pt x="1197" y="1038"/>
                    <a:pt x="1194" y="1038"/>
                  </a:cubicBezTo>
                  <a:cubicBezTo>
                    <a:pt x="1191" y="1038"/>
                    <a:pt x="1181" y="1029"/>
                    <a:pt x="1177" y="1027"/>
                  </a:cubicBezTo>
                  <a:cubicBezTo>
                    <a:pt x="1172" y="1025"/>
                    <a:pt x="1149" y="1007"/>
                    <a:pt x="1149" y="1007"/>
                  </a:cubicBezTo>
                  <a:cubicBezTo>
                    <a:pt x="1149" y="1007"/>
                    <a:pt x="1150" y="999"/>
                    <a:pt x="1146" y="995"/>
                  </a:cubicBezTo>
                  <a:cubicBezTo>
                    <a:pt x="1142" y="991"/>
                    <a:pt x="1140" y="990"/>
                    <a:pt x="1132" y="982"/>
                  </a:cubicBezTo>
                  <a:cubicBezTo>
                    <a:pt x="1124" y="975"/>
                    <a:pt x="1116" y="972"/>
                    <a:pt x="1116" y="961"/>
                  </a:cubicBezTo>
                  <a:cubicBezTo>
                    <a:pt x="1116" y="951"/>
                    <a:pt x="1116" y="935"/>
                    <a:pt x="1113" y="929"/>
                  </a:cubicBezTo>
                  <a:cubicBezTo>
                    <a:pt x="1111" y="923"/>
                    <a:pt x="1104" y="907"/>
                    <a:pt x="1104" y="905"/>
                  </a:cubicBezTo>
                  <a:cubicBezTo>
                    <a:pt x="1105" y="902"/>
                    <a:pt x="1102" y="888"/>
                    <a:pt x="1098" y="888"/>
                  </a:cubicBezTo>
                  <a:cubicBezTo>
                    <a:pt x="1094" y="887"/>
                    <a:pt x="1089" y="885"/>
                    <a:pt x="1086" y="889"/>
                  </a:cubicBezTo>
                  <a:cubicBezTo>
                    <a:pt x="1083" y="893"/>
                    <a:pt x="1076" y="897"/>
                    <a:pt x="1073" y="895"/>
                  </a:cubicBezTo>
                  <a:cubicBezTo>
                    <a:pt x="1069" y="893"/>
                    <a:pt x="1063" y="891"/>
                    <a:pt x="1063" y="891"/>
                  </a:cubicBezTo>
                  <a:cubicBezTo>
                    <a:pt x="1063" y="891"/>
                    <a:pt x="1058" y="870"/>
                    <a:pt x="1056" y="869"/>
                  </a:cubicBezTo>
                  <a:cubicBezTo>
                    <a:pt x="1054" y="868"/>
                    <a:pt x="1051" y="854"/>
                    <a:pt x="1044" y="849"/>
                  </a:cubicBezTo>
                  <a:cubicBezTo>
                    <a:pt x="1037" y="844"/>
                    <a:pt x="1029" y="838"/>
                    <a:pt x="1025" y="833"/>
                  </a:cubicBezTo>
                  <a:cubicBezTo>
                    <a:pt x="1020" y="828"/>
                    <a:pt x="1025" y="827"/>
                    <a:pt x="1020" y="828"/>
                  </a:cubicBezTo>
                  <a:cubicBezTo>
                    <a:pt x="1015" y="829"/>
                    <a:pt x="1016" y="830"/>
                    <a:pt x="1009" y="831"/>
                  </a:cubicBezTo>
                  <a:cubicBezTo>
                    <a:pt x="1001" y="833"/>
                    <a:pt x="993" y="836"/>
                    <a:pt x="991" y="836"/>
                  </a:cubicBezTo>
                  <a:cubicBezTo>
                    <a:pt x="989" y="836"/>
                    <a:pt x="980" y="837"/>
                    <a:pt x="980" y="840"/>
                  </a:cubicBezTo>
                  <a:cubicBezTo>
                    <a:pt x="979" y="842"/>
                    <a:pt x="980" y="849"/>
                    <a:pt x="982" y="851"/>
                  </a:cubicBezTo>
                  <a:cubicBezTo>
                    <a:pt x="983" y="853"/>
                    <a:pt x="994" y="851"/>
                    <a:pt x="976" y="858"/>
                  </a:cubicBezTo>
                  <a:cubicBezTo>
                    <a:pt x="958" y="864"/>
                    <a:pt x="953" y="872"/>
                    <a:pt x="952" y="874"/>
                  </a:cubicBezTo>
                  <a:cubicBezTo>
                    <a:pt x="951" y="877"/>
                    <a:pt x="963" y="878"/>
                    <a:pt x="950" y="883"/>
                  </a:cubicBezTo>
                  <a:cubicBezTo>
                    <a:pt x="937" y="887"/>
                    <a:pt x="926" y="890"/>
                    <a:pt x="920" y="899"/>
                  </a:cubicBezTo>
                  <a:cubicBezTo>
                    <a:pt x="919" y="901"/>
                    <a:pt x="925" y="941"/>
                    <a:pt x="920" y="950"/>
                  </a:cubicBezTo>
                  <a:cubicBezTo>
                    <a:pt x="914" y="959"/>
                    <a:pt x="902" y="969"/>
                    <a:pt x="902" y="969"/>
                  </a:cubicBezTo>
                  <a:cubicBezTo>
                    <a:pt x="902" y="969"/>
                    <a:pt x="905" y="978"/>
                    <a:pt x="886" y="964"/>
                  </a:cubicBezTo>
                  <a:cubicBezTo>
                    <a:pt x="868" y="951"/>
                    <a:pt x="884" y="963"/>
                    <a:pt x="884" y="963"/>
                  </a:cubicBezTo>
                  <a:cubicBezTo>
                    <a:pt x="884" y="963"/>
                    <a:pt x="876" y="937"/>
                    <a:pt x="869" y="930"/>
                  </a:cubicBezTo>
                  <a:cubicBezTo>
                    <a:pt x="863" y="923"/>
                    <a:pt x="851" y="908"/>
                    <a:pt x="848" y="897"/>
                  </a:cubicBezTo>
                  <a:cubicBezTo>
                    <a:pt x="844" y="886"/>
                    <a:pt x="840" y="879"/>
                    <a:pt x="838" y="872"/>
                  </a:cubicBezTo>
                  <a:cubicBezTo>
                    <a:pt x="837" y="866"/>
                    <a:pt x="835" y="849"/>
                    <a:pt x="836" y="848"/>
                  </a:cubicBezTo>
                  <a:cubicBezTo>
                    <a:pt x="836" y="846"/>
                    <a:pt x="832" y="834"/>
                    <a:pt x="832" y="834"/>
                  </a:cubicBezTo>
                  <a:cubicBezTo>
                    <a:pt x="832" y="834"/>
                    <a:pt x="827" y="832"/>
                    <a:pt x="827" y="834"/>
                  </a:cubicBezTo>
                  <a:cubicBezTo>
                    <a:pt x="826" y="836"/>
                    <a:pt x="826" y="840"/>
                    <a:pt x="826" y="844"/>
                  </a:cubicBezTo>
                  <a:cubicBezTo>
                    <a:pt x="825" y="847"/>
                    <a:pt x="811" y="848"/>
                    <a:pt x="811" y="848"/>
                  </a:cubicBezTo>
                  <a:cubicBezTo>
                    <a:pt x="806" y="845"/>
                    <a:pt x="806" y="845"/>
                    <a:pt x="806" y="845"/>
                  </a:cubicBezTo>
                  <a:cubicBezTo>
                    <a:pt x="806" y="845"/>
                    <a:pt x="785" y="823"/>
                    <a:pt x="782" y="820"/>
                  </a:cubicBezTo>
                  <a:cubicBezTo>
                    <a:pt x="779" y="816"/>
                    <a:pt x="775" y="811"/>
                    <a:pt x="770" y="808"/>
                  </a:cubicBezTo>
                  <a:cubicBezTo>
                    <a:pt x="765" y="805"/>
                    <a:pt x="769" y="802"/>
                    <a:pt x="759" y="802"/>
                  </a:cubicBezTo>
                  <a:cubicBezTo>
                    <a:pt x="750" y="802"/>
                    <a:pt x="751" y="802"/>
                    <a:pt x="735" y="801"/>
                  </a:cubicBezTo>
                  <a:cubicBezTo>
                    <a:pt x="719" y="799"/>
                    <a:pt x="715" y="804"/>
                    <a:pt x="708" y="803"/>
                  </a:cubicBezTo>
                  <a:cubicBezTo>
                    <a:pt x="701" y="801"/>
                    <a:pt x="699" y="803"/>
                    <a:pt x="684" y="800"/>
                  </a:cubicBezTo>
                  <a:cubicBezTo>
                    <a:pt x="668" y="797"/>
                    <a:pt x="668" y="797"/>
                    <a:pt x="668" y="797"/>
                  </a:cubicBezTo>
                  <a:cubicBezTo>
                    <a:pt x="668" y="797"/>
                    <a:pt x="666" y="793"/>
                    <a:pt x="663" y="789"/>
                  </a:cubicBezTo>
                  <a:cubicBezTo>
                    <a:pt x="661" y="785"/>
                    <a:pt x="661" y="785"/>
                    <a:pt x="661" y="785"/>
                  </a:cubicBezTo>
                  <a:cubicBezTo>
                    <a:pt x="657" y="788"/>
                    <a:pt x="657" y="788"/>
                    <a:pt x="657" y="788"/>
                  </a:cubicBezTo>
                  <a:cubicBezTo>
                    <a:pt x="657" y="788"/>
                    <a:pt x="654" y="789"/>
                    <a:pt x="652" y="789"/>
                  </a:cubicBezTo>
                  <a:cubicBezTo>
                    <a:pt x="650" y="788"/>
                    <a:pt x="629" y="783"/>
                    <a:pt x="625" y="782"/>
                  </a:cubicBezTo>
                  <a:cubicBezTo>
                    <a:pt x="622" y="781"/>
                    <a:pt x="622" y="784"/>
                    <a:pt x="608" y="774"/>
                  </a:cubicBezTo>
                  <a:cubicBezTo>
                    <a:pt x="594" y="763"/>
                    <a:pt x="599" y="759"/>
                    <a:pt x="599" y="759"/>
                  </a:cubicBezTo>
                  <a:cubicBezTo>
                    <a:pt x="599" y="759"/>
                    <a:pt x="596" y="756"/>
                    <a:pt x="592" y="754"/>
                  </a:cubicBezTo>
                  <a:cubicBezTo>
                    <a:pt x="589" y="752"/>
                    <a:pt x="584" y="749"/>
                    <a:pt x="582" y="749"/>
                  </a:cubicBezTo>
                  <a:cubicBezTo>
                    <a:pt x="581" y="750"/>
                    <a:pt x="572" y="754"/>
                    <a:pt x="574" y="758"/>
                  </a:cubicBezTo>
                  <a:cubicBezTo>
                    <a:pt x="576" y="762"/>
                    <a:pt x="589" y="775"/>
                    <a:pt x="590" y="775"/>
                  </a:cubicBezTo>
                  <a:cubicBezTo>
                    <a:pt x="591" y="775"/>
                    <a:pt x="608" y="794"/>
                    <a:pt x="608" y="794"/>
                  </a:cubicBezTo>
                  <a:cubicBezTo>
                    <a:pt x="615" y="803"/>
                    <a:pt x="615" y="803"/>
                    <a:pt x="615" y="803"/>
                  </a:cubicBezTo>
                  <a:cubicBezTo>
                    <a:pt x="615" y="803"/>
                    <a:pt x="609" y="808"/>
                    <a:pt x="615" y="807"/>
                  </a:cubicBezTo>
                  <a:cubicBezTo>
                    <a:pt x="621" y="806"/>
                    <a:pt x="616" y="805"/>
                    <a:pt x="625" y="806"/>
                  </a:cubicBezTo>
                  <a:cubicBezTo>
                    <a:pt x="634" y="807"/>
                    <a:pt x="639" y="809"/>
                    <a:pt x="642" y="806"/>
                  </a:cubicBezTo>
                  <a:cubicBezTo>
                    <a:pt x="645" y="804"/>
                    <a:pt x="640" y="801"/>
                    <a:pt x="647" y="798"/>
                  </a:cubicBezTo>
                  <a:cubicBezTo>
                    <a:pt x="654" y="795"/>
                    <a:pt x="660" y="796"/>
                    <a:pt x="661" y="797"/>
                  </a:cubicBezTo>
                  <a:cubicBezTo>
                    <a:pt x="662" y="799"/>
                    <a:pt x="666" y="803"/>
                    <a:pt x="667" y="805"/>
                  </a:cubicBezTo>
                  <a:cubicBezTo>
                    <a:pt x="667" y="807"/>
                    <a:pt x="669" y="812"/>
                    <a:pt x="672" y="812"/>
                  </a:cubicBezTo>
                  <a:cubicBezTo>
                    <a:pt x="674" y="813"/>
                    <a:pt x="680" y="812"/>
                    <a:pt x="681" y="816"/>
                  </a:cubicBezTo>
                  <a:cubicBezTo>
                    <a:pt x="682" y="819"/>
                    <a:pt x="689" y="825"/>
                    <a:pt x="689" y="825"/>
                  </a:cubicBezTo>
                  <a:cubicBezTo>
                    <a:pt x="689" y="825"/>
                    <a:pt x="691" y="826"/>
                    <a:pt x="695" y="827"/>
                  </a:cubicBezTo>
                  <a:cubicBezTo>
                    <a:pt x="699" y="829"/>
                    <a:pt x="710" y="835"/>
                    <a:pt x="710" y="835"/>
                  </a:cubicBezTo>
                  <a:cubicBezTo>
                    <a:pt x="707" y="837"/>
                    <a:pt x="702" y="846"/>
                    <a:pt x="698" y="846"/>
                  </a:cubicBezTo>
                  <a:cubicBezTo>
                    <a:pt x="695" y="846"/>
                    <a:pt x="696" y="845"/>
                    <a:pt x="688" y="850"/>
                  </a:cubicBezTo>
                  <a:cubicBezTo>
                    <a:pt x="680" y="854"/>
                    <a:pt x="684" y="864"/>
                    <a:pt x="680" y="865"/>
                  </a:cubicBezTo>
                  <a:cubicBezTo>
                    <a:pt x="676" y="866"/>
                    <a:pt x="670" y="874"/>
                    <a:pt x="667" y="876"/>
                  </a:cubicBezTo>
                  <a:cubicBezTo>
                    <a:pt x="664" y="877"/>
                    <a:pt x="644" y="885"/>
                    <a:pt x="642" y="884"/>
                  </a:cubicBezTo>
                  <a:cubicBezTo>
                    <a:pt x="640" y="884"/>
                    <a:pt x="635" y="887"/>
                    <a:pt x="633" y="887"/>
                  </a:cubicBezTo>
                  <a:cubicBezTo>
                    <a:pt x="632" y="887"/>
                    <a:pt x="633" y="892"/>
                    <a:pt x="632" y="893"/>
                  </a:cubicBezTo>
                  <a:cubicBezTo>
                    <a:pt x="630" y="894"/>
                    <a:pt x="638" y="899"/>
                    <a:pt x="626" y="901"/>
                  </a:cubicBezTo>
                  <a:cubicBezTo>
                    <a:pt x="615" y="902"/>
                    <a:pt x="607" y="906"/>
                    <a:pt x="605" y="906"/>
                  </a:cubicBezTo>
                  <a:cubicBezTo>
                    <a:pt x="602" y="907"/>
                    <a:pt x="597" y="918"/>
                    <a:pt x="588" y="917"/>
                  </a:cubicBezTo>
                  <a:cubicBezTo>
                    <a:pt x="579" y="916"/>
                    <a:pt x="583" y="916"/>
                    <a:pt x="575" y="917"/>
                  </a:cubicBezTo>
                  <a:cubicBezTo>
                    <a:pt x="567" y="917"/>
                    <a:pt x="566" y="920"/>
                    <a:pt x="558" y="921"/>
                  </a:cubicBezTo>
                  <a:cubicBezTo>
                    <a:pt x="550" y="922"/>
                    <a:pt x="545" y="923"/>
                    <a:pt x="545" y="923"/>
                  </a:cubicBezTo>
                  <a:lnTo>
                    <a:pt x="541" y="9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1" name="Freeform 142"/>
            <p:cNvSpPr/>
            <p:nvPr/>
          </p:nvSpPr>
          <p:spPr bwMode="auto">
            <a:xfrm>
              <a:off x="5564188" y="941388"/>
              <a:ext cx="414338" cy="223838"/>
            </a:xfrm>
            <a:custGeom>
              <a:avLst/>
              <a:gdLst>
                <a:gd name="T0" fmla="*/ 83 w 155"/>
                <a:gd name="T1" fmla="*/ 44 h 84"/>
                <a:gd name="T2" fmla="*/ 72 w 155"/>
                <a:gd name="T3" fmla="*/ 57 h 84"/>
                <a:gd name="T4" fmla="*/ 60 w 155"/>
                <a:gd name="T5" fmla="*/ 78 h 84"/>
                <a:gd name="T6" fmla="*/ 52 w 155"/>
                <a:gd name="T7" fmla="*/ 81 h 84"/>
                <a:gd name="T8" fmla="*/ 39 w 155"/>
                <a:gd name="T9" fmla="*/ 69 h 84"/>
                <a:gd name="T10" fmla="*/ 30 w 155"/>
                <a:gd name="T11" fmla="*/ 61 h 84"/>
                <a:gd name="T12" fmla="*/ 30 w 155"/>
                <a:gd name="T13" fmla="*/ 54 h 84"/>
                <a:gd name="T14" fmla="*/ 36 w 155"/>
                <a:gd name="T15" fmla="*/ 52 h 84"/>
                <a:gd name="T16" fmla="*/ 20 w 155"/>
                <a:gd name="T17" fmla="*/ 49 h 84"/>
                <a:gd name="T18" fmla="*/ 21 w 155"/>
                <a:gd name="T19" fmla="*/ 54 h 84"/>
                <a:gd name="T20" fmla="*/ 12 w 155"/>
                <a:gd name="T21" fmla="*/ 50 h 84"/>
                <a:gd name="T22" fmla="*/ 2 w 155"/>
                <a:gd name="T23" fmla="*/ 37 h 84"/>
                <a:gd name="T24" fmla="*/ 16 w 155"/>
                <a:gd name="T25" fmla="*/ 38 h 84"/>
                <a:gd name="T26" fmla="*/ 6 w 155"/>
                <a:gd name="T27" fmla="*/ 27 h 84"/>
                <a:gd name="T28" fmla="*/ 9 w 155"/>
                <a:gd name="T29" fmla="*/ 20 h 84"/>
                <a:gd name="T30" fmla="*/ 20 w 155"/>
                <a:gd name="T31" fmla="*/ 18 h 84"/>
                <a:gd name="T32" fmla="*/ 35 w 155"/>
                <a:gd name="T33" fmla="*/ 18 h 84"/>
                <a:gd name="T34" fmla="*/ 42 w 155"/>
                <a:gd name="T35" fmla="*/ 19 h 84"/>
                <a:gd name="T36" fmla="*/ 50 w 155"/>
                <a:gd name="T37" fmla="*/ 14 h 84"/>
                <a:gd name="T38" fmla="*/ 48 w 155"/>
                <a:gd name="T39" fmla="*/ 10 h 84"/>
                <a:gd name="T40" fmla="*/ 60 w 155"/>
                <a:gd name="T41" fmla="*/ 15 h 84"/>
                <a:gd name="T42" fmla="*/ 82 w 155"/>
                <a:gd name="T43" fmla="*/ 24 h 84"/>
                <a:gd name="T44" fmla="*/ 76 w 155"/>
                <a:gd name="T45" fmla="*/ 27 h 84"/>
                <a:gd name="T46" fmla="*/ 84 w 155"/>
                <a:gd name="T47" fmla="*/ 31 h 84"/>
                <a:gd name="T48" fmla="*/ 85 w 155"/>
                <a:gd name="T49" fmla="*/ 21 h 84"/>
                <a:gd name="T50" fmla="*/ 75 w 155"/>
                <a:gd name="T51" fmla="*/ 14 h 84"/>
                <a:gd name="T52" fmla="*/ 67 w 155"/>
                <a:gd name="T53" fmla="*/ 7 h 84"/>
                <a:gd name="T54" fmla="*/ 76 w 155"/>
                <a:gd name="T55" fmla="*/ 2 h 84"/>
                <a:gd name="T56" fmla="*/ 95 w 155"/>
                <a:gd name="T57" fmla="*/ 4 h 84"/>
                <a:gd name="T58" fmla="*/ 110 w 155"/>
                <a:gd name="T59" fmla="*/ 8 h 84"/>
                <a:gd name="T60" fmla="*/ 116 w 155"/>
                <a:gd name="T61" fmla="*/ 4 h 84"/>
                <a:gd name="T62" fmla="*/ 139 w 155"/>
                <a:gd name="T63" fmla="*/ 8 h 84"/>
                <a:gd name="T64" fmla="*/ 148 w 155"/>
                <a:gd name="T65" fmla="*/ 11 h 84"/>
                <a:gd name="T66" fmla="*/ 151 w 155"/>
                <a:gd name="T67" fmla="*/ 19 h 84"/>
                <a:gd name="T68" fmla="*/ 140 w 155"/>
                <a:gd name="T69" fmla="*/ 26 h 84"/>
                <a:gd name="T70" fmla="*/ 116 w 155"/>
                <a:gd name="T71" fmla="*/ 29 h 84"/>
                <a:gd name="T72" fmla="*/ 99 w 155"/>
                <a:gd name="T73" fmla="*/ 31 h 84"/>
                <a:gd name="T74" fmla="*/ 103 w 155"/>
                <a:gd name="T75" fmla="*/ 42 h 84"/>
                <a:gd name="T76" fmla="*/ 108 w 155"/>
                <a:gd name="T77" fmla="*/ 43 h 84"/>
                <a:gd name="T78" fmla="*/ 128 w 155"/>
                <a:gd name="T79" fmla="*/ 60 h 84"/>
                <a:gd name="T80" fmla="*/ 122 w 155"/>
                <a:gd name="T81" fmla="*/ 62 h 84"/>
                <a:gd name="T82" fmla="*/ 117 w 155"/>
                <a:gd name="T83" fmla="*/ 67 h 84"/>
                <a:gd name="T84" fmla="*/ 101 w 155"/>
                <a:gd name="T85" fmla="*/ 71 h 84"/>
                <a:gd name="T86" fmla="*/ 93 w 155"/>
                <a:gd name="T87" fmla="*/ 68 h 84"/>
                <a:gd name="T88" fmla="*/ 97 w 155"/>
                <a:gd name="T89" fmla="*/ 55 h 84"/>
                <a:gd name="T90" fmla="*/ 88 w 155"/>
                <a:gd name="T91" fmla="*/ 48 h 84"/>
                <a:gd name="T92" fmla="*/ 83 w 155"/>
                <a:gd name="T93"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5" h="84">
                  <a:moveTo>
                    <a:pt x="83" y="44"/>
                  </a:moveTo>
                  <a:cubicBezTo>
                    <a:pt x="79" y="52"/>
                    <a:pt x="78" y="55"/>
                    <a:pt x="72" y="57"/>
                  </a:cubicBezTo>
                  <a:cubicBezTo>
                    <a:pt x="66" y="59"/>
                    <a:pt x="60" y="78"/>
                    <a:pt x="60" y="78"/>
                  </a:cubicBezTo>
                  <a:cubicBezTo>
                    <a:pt x="60" y="78"/>
                    <a:pt x="55" y="84"/>
                    <a:pt x="52" y="81"/>
                  </a:cubicBezTo>
                  <a:cubicBezTo>
                    <a:pt x="49" y="78"/>
                    <a:pt x="43" y="74"/>
                    <a:pt x="39" y="69"/>
                  </a:cubicBezTo>
                  <a:cubicBezTo>
                    <a:pt x="35" y="64"/>
                    <a:pt x="32" y="63"/>
                    <a:pt x="30" y="61"/>
                  </a:cubicBezTo>
                  <a:cubicBezTo>
                    <a:pt x="29" y="59"/>
                    <a:pt x="24" y="54"/>
                    <a:pt x="30" y="54"/>
                  </a:cubicBezTo>
                  <a:cubicBezTo>
                    <a:pt x="35" y="54"/>
                    <a:pt x="40" y="55"/>
                    <a:pt x="36" y="52"/>
                  </a:cubicBezTo>
                  <a:cubicBezTo>
                    <a:pt x="32" y="48"/>
                    <a:pt x="21" y="46"/>
                    <a:pt x="20" y="49"/>
                  </a:cubicBezTo>
                  <a:cubicBezTo>
                    <a:pt x="20" y="52"/>
                    <a:pt x="24" y="53"/>
                    <a:pt x="21" y="54"/>
                  </a:cubicBezTo>
                  <a:cubicBezTo>
                    <a:pt x="17" y="54"/>
                    <a:pt x="18" y="55"/>
                    <a:pt x="12" y="50"/>
                  </a:cubicBezTo>
                  <a:cubicBezTo>
                    <a:pt x="6" y="45"/>
                    <a:pt x="0" y="38"/>
                    <a:pt x="2" y="37"/>
                  </a:cubicBezTo>
                  <a:cubicBezTo>
                    <a:pt x="4" y="35"/>
                    <a:pt x="22" y="45"/>
                    <a:pt x="16" y="38"/>
                  </a:cubicBezTo>
                  <a:cubicBezTo>
                    <a:pt x="10" y="30"/>
                    <a:pt x="6" y="27"/>
                    <a:pt x="6" y="27"/>
                  </a:cubicBezTo>
                  <a:cubicBezTo>
                    <a:pt x="6" y="27"/>
                    <a:pt x="6" y="25"/>
                    <a:pt x="9" y="20"/>
                  </a:cubicBezTo>
                  <a:cubicBezTo>
                    <a:pt x="12" y="15"/>
                    <a:pt x="20" y="18"/>
                    <a:pt x="20" y="18"/>
                  </a:cubicBezTo>
                  <a:cubicBezTo>
                    <a:pt x="20" y="18"/>
                    <a:pt x="33" y="17"/>
                    <a:pt x="35" y="18"/>
                  </a:cubicBezTo>
                  <a:cubicBezTo>
                    <a:pt x="37" y="18"/>
                    <a:pt x="36" y="21"/>
                    <a:pt x="42" y="19"/>
                  </a:cubicBezTo>
                  <a:cubicBezTo>
                    <a:pt x="47" y="17"/>
                    <a:pt x="52" y="18"/>
                    <a:pt x="50" y="14"/>
                  </a:cubicBezTo>
                  <a:cubicBezTo>
                    <a:pt x="48" y="10"/>
                    <a:pt x="48" y="10"/>
                    <a:pt x="48" y="10"/>
                  </a:cubicBezTo>
                  <a:cubicBezTo>
                    <a:pt x="48" y="10"/>
                    <a:pt x="54" y="16"/>
                    <a:pt x="60" y="15"/>
                  </a:cubicBezTo>
                  <a:cubicBezTo>
                    <a:pt x="66" y="14"/>
                    <a:pt x="85" y="21"/>
                    <a:pt x="82" y="24"/>
                  </a:cubicBezTo>
                  <a:cubicBezTo>
                    <a:pt x="78" y="27"/>
                    <a:pt x="74" y="26"/>
                    <a:pt x="76" y="27"/>
                  </a:cubicBezTo>
                  <a:cubicBezTo>
                    <a:pt x="77" y="28"/>
                    <a:pt x="79" y="29"/>
                    <a:pt x="84" y="31"/>
                  </a:cubicBezTo>
                  <a:cubicBezTo>
                    <a:pt x="89" y="32"/>
                    <a:pt x="91" y="27"/>
                    <a:pt x="85" y="21"/>
                  </a:cubicBezTo>
                  <a:cubicBezTo>
                    <a:pt x="80" y="16"/>
                    <a:pt x="75" y="14"/>
                    <a:pt x="75" y="14"/>
                  </a:cubicBezTo>
                  <a:cubicBezTo>
                    <a:pt x="75" y="14"/>
                    <a:pt x="68" y="9"/>
                    <a:pt x="67" y="7"/>
                  </a:cubicBezTo>
                  <a:cubicBezTo>
                    <a:pt x="67" y="5"/>
                    <a:pt x="73" y="3"/>
                    <a:pt x="76" y="2"/>
                  </a:cubicBezTo>
                  <a:cubicBezTo>
                    <a:pt x="79" y="0"/>
                    <a:pt x="91" y="6"/>
                    <a:pt x="95" y="4"/>
                  </a:cubicBezTo>
                  <a:cubicBezTo>
                    <a:pt x="100" y="2"/>
                    <a:pt x="110" y="9"/>
                    <a:pt x="110" y="8"/>
                  </a:cubicBezTo>
                  <a:cubicBezTo>
                    <a:pt x="109" y="6"/>
                    <a:pt x="102" y="4"/>
                    <a:pt x="116" y="4"/>
                  </a:cubicBezTo>
                  <a:cubicBezTo>
                    <a:pt x="130" y="3"/>
                    <a:pt x="135" y="7"/>
                    <a:pt x="139" y="8"/>
                  </a:cubicBezTo>
                  <a:cubicBezTo>
                    <a:pt x="142" y="9"/>
                    <a:pt x="146" y="12"/>
                    <a:pt x="148" y="11"/>
                  </a:cubicBezTo>
                  <a:cubicBezTo>
                    <a:pt x="149" y="11"/>
                    <a:pt x="155" y="18"/>
                    <a:pt x="151" y="19"/>
                  </a:cubicBezTo>
                  <a:cubicBezTo>
                    <a:pt x="148" y="19"/>
                    <a:pt x="147" y="28"/>
                    <a:pt x="140" y="26"/>
                  </a:cubicBezTo>
                  <a:cubicBezTo>
                    <a:pt x="133" y="24"/>
                    <a:pt x="136" y="31"/>
                    <a:pt x="116" y="29"/>
                  </a:cubicBezTo>
                  <a:cubicBezTo>
                    <a:pt x="97" y="27"/>
                    <a:pt x="98" y="26"/>
                    <a:pt x="99" y="31"/>
                  </a:cubicBezTo>
                  <a:cubicBezTo>
                    <a:pt x="100" y="35"/>
                    <a:pt x="103" y="42"/>
                    <a:pt x="103" y="42"/>
                  </a:cubicBezTo>
                  <a:cubicBezTo>
                    <a:pt x="108" y="43"/>
                    <a:pt x="108" y="43"/>
                    <a:pt x="108" y="43"/>
                  </a:cubicBezTo>
                  <a:cubicBezTo>
                    <a:pt x="108" y="43"/>
                    <a:pt x="129" y="60"/>
                    <a:pt x="128" y="60"/>
                  </a:cubicBezTo>
                  <a:cubicBezTo>
                    <a:pt x="127" y="60"/>
                    <a:pt x="126" y="61"/>
                    <a:pt x="122" y="62"/>
                  </a:cubicBezTo>
                  <a:cubicBezTo>
                    <a:pt x="119" y="62"/>
                    <a:pt x="117" y="63"/>
                    <a:pt x="117" y="67"/>
                  </a:cubicBezTo>
                  <a:cubicBezTo>
                    <a:pt x="118" y="71"/>
                    <a:pt x="106" y="74"/>
                    <a:pt x="101" y="71"/>
                  </a:cubicBezTo>
                  <a:cubicBezTo>
                    <a:pt x="96" y="68"/>
                    <a:pt x="95" y="70"/>
                    <a:pt x="93" y="68"/>
                  </a:cubicBezTo>
                  <a:cubicBezTo>
                    <a:pt x="90" y="66"/>
                    <a:pt x="100" y="57"/>
                    <a:pt x="97" y="55"/>
                  </a:cubicBezTo>
                  <a:cubicBezTo>
                    <a:pt x="93" y="52"/>
                    <a:pt x="90" y="49"/>
                    <a:pt x="88" y="48"/>
                  </a:cubicBezTo>
                  <a:cubicBezTo>
                    <a:pt x="87" y="47"/>
                    <a:pt x="83" y="44"/>
                    <a:pt x="8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2" name="Freeform 143"/>
            <p:cNvSpPr/>
            <p:nvPr/>
          </p:nvSpPr>
          <p:spPr bwMode="auto">
            <a:xfrm>
              <a:off x="6503988" y="1135063"/>
              <a:ext cx="427038" cy="342900"/>
            </a:xfrm>
            <a:custGeom>
              <a:avLst/>
              <a:gdLst>
                <a:gd name="T0" fmla="*/ 66 w 160"/>
                <a:gd name="T1" fmla="*/ 120 h 128"/>
                <a:gd name="T2" fmla="*/ 59 w 160"/>
                <a:gd name="T3" fmla="*/ 124 h 128"/>
                <a:gd name="T4" fmla="*/ 33 w 160"/>
                <a:gd name="T5" fmla="*/ 116 h 128"/>
                <a:gd name="T6" fmla="*/ 16 w 160"/>
                <a:gd name="T7" fmla="*/ 111 h 128"/>
                <a:gd name="T8" fmla="*/ 12 w 160"/>
                <a:gd name="T9" fmla="*/ 103 h 128"/>
                <a:gd name="T10" fmla="*/ 24 w 160"/>
                <a:gd name="T11" fmla="*/ 89 h 128"/>
                <a:gd name="T12" fmla="*/ 26 w 160"/>
                <a:gd name="T13" fmla="*/ 74 h 128"/>
                <a:gd name="T14" fmla="*/ 31 w 160"/>
                <a:gd name="T15" fmla="*/ 73 h 128"/>
                <a:gd name="T16" fmla="*/ 38 w 160"/>
                <a:gd name="T17" fmla="*/ 68 h 128"/>
                <a:gd name="T18" fmla="*/ 32 w 160"/>
                <a:gd name="T19" fmla="*/ 65 h 128"/>
                <a:gd name="T20" fmla="*/ 30 w 160"/>
                <a:gd name="T21" fmla="*/ 59 h 128"/>
                <a:gd name="T22" fmla="*/ 47 w 160"/>
                <a:gd name="T23" fmla="*/ 53 h 128"/>
                <a:gd name="T24" fmla="*/ 46 w 160"/>
                <a:gd name="T25" fmla="*/ 42 h 128"/>
                <a:gd name="T26" fmla="*/ 46 w 160"/>
                <a:gd name="T27" fmla="*/ 33 h 128"/>
                <a:gd name="T28" fmla="*/ 64 w 160"/>
                <a:gd name="T29" fmla="*/ 31 h 128"/>
                <a:gd name="T30" fmla="*/ 87 w 160"/>
                <a:gd name="T31" fmla="*/ 14 h 128"/>
                <a:gd name="T32" fmla="*/ 111 w 160"/>
                <a:gd name="T33" fmla="*/ 14 h 128"/>
                <a:gd name="T34" fmla="*/ 126 w 160"/>
                <a:gd name="T35" fmla="*/ 10 h 128"/>
                <a:gd name="T36" fmla="*/ 136 w 160"/>
                <a:gd name="T37" fmla="*/ 4 h 128"/>
                <a:gd name="T38" fmla="*/ 159 w 160"/>
                <a:gd name="T39" fmla="*/ 3 h 128"/>
                <a:gd name="T40" fmla="*/ 158 w 160"/>
                <a:gd name="T41" fmla="*/ 12 h 128"/>
                <a:gd name="T42" fmla="*/ 152 w 160"/>
                <a:gd name="T43" fmla="*/ 15 h 128"/>
                <a:gd name="T44" fmla="*/ 126 w 160"/>
                <a:gd name="T45" fmla="*/ 23 h 128"/>
                <a:gd name="T46" fmla="*/ 111 w 160"/>
                <a:gd name="T47" fmla="*/ 29 h 128"/>
                <a:gd name="T48" fmla="*/ 94 w 160"/>
                <a:gd name="T49" fmla="*/ 41 h 128"/>
                <a:gd name="T50" fmla="*/ 69 w 160"/>
                <a:gd name="T51" fmla="*/ 49 h 128"/>
                <a:gd name="T52" fmla="*/ 64 w 160"/>
                <a:gd name="T53" fmla="*/ 63 h 128"/>
                <a:gd name="T54" fmla="*/ 57 w 160"/>
                <a:gd name="T55" fmla="*/ 71 h 128"/>
                <a:gd name="T56" fmla="*/ 54 w 160"/>
                <a:gd name="T57" fmla="*/ 77 h 128"/>
                <a:gd name="T58" fmla="*/ 49 w 160"/>
                <a:gd name="T59" fmla="*/ 91 h 128"/>
                <a:gd name="T60" fmla="*/ 49 w 160"/>
                <a:gd name="T61" fmla="*/ 105 h 128"/>
                <a:gd name="T62" fmla="*/ 66 w 160"/>
                <a:gd name="T63" fmla="*/ 116 h 128"/>
                <a:gd name="T64" fmla="*/ 66 w 160"/>
                <a:gd name="T65"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28">
                  <a:moveTo>
                    <a:pt x="66" y="120"/>
                  </a:moveTo>
                  <a:cubicBezTo>
                    <a:pt x="64" y="122"/>
                    <a:pt x="72" y="128"/>
                    <a:pt x="59" y="124"/>
                  </a:cubicBezTo>
                  <a:cubicBezTo>
                    <a:pt x="46" y="120"/>
                    <a:pt x="37" y="123"/>
                    <a:pt x="33" y="116"/>
                  </a:cubicBezTo>
                  <a:cubicBezTo>
                    <a:pt x="30" y="109"/>
                    <a:pt x="20" y="115"/>
                    <a:pt x="16" y="111"/>
                  </a:cubicBezTo>
                  <a:cubicBezTo>
                    <a:pt x="12" y="106"/>
                    <a:pt x="0" y="116"/>
                    <a:pt x="12" y="103"/>
                  </a:cubicBezTo>
                  <a:cubicBezTo>
                    <a:pt x="24" y="89"/>
                    <a:pt x="23" y="98"/>
                    <a:pt x="24" y="89"/>
                  </a:cubicBezTo>
                  <a:cubicBezTo>
                    <a:pt x="25" y="81"/>
                    <a:pt x="26" y="74"/>
                    <a:pt x="26" y="74"/>
                  </a:cubicBezTo>
                  <a:cubicBezTo>
                    <a:pt x="26" y="74"/>
                    <a:pt x="27" y="71"/>
                    <a:pt x="31" y="73"/>
                  </a:cubicBezTo>
                  <a:cubicBezTo>
                    <a:pt x="35" y="74"/>
                    <a:pt x="39" y="69"/>
                    <a:pt x="38" y="68"/>
                  </a:cubicBezTo>
                  <a:cubicBezTo>
                    <a:pt x="36" y="68"/>
                    <a:pt x="35" y="68"/>
                    <a:pt x="32" y="65"/>
                  </a:cubicBezTo>
                  <a:cubicBezTo>
                    <a:pt x="30" y="62"/>
                    <a:pt x="25" y="60"/>
                    <a:pt x="30" y="59"/>
                  </a:cubicBezTo>
                  <a:cubicBezTo>
                    <a:pt x="34" y="58"/>
                    <a:pt x="48" y="56"/>
                    <a:pt x="47" y="53"/>
                  </a:cubicBezTo>
                  <a:cubicBezTo>
                    <a:pt x="47" y="50"/>
                    <a:pt x="46" y="42"/>
                    <a:pt x="46" y="42"/>
                  </a:cubicBezTo>
                  <a:cubicBezTo>
                    <a:pt x="46" y="42"/>
                    <a:pt x="44" y="33"/>
                    <a:pt x="46" y="33"/>
                  </a:cubicBezTo>
                  <a:cubicBezTo>
                    <a:pt x="48" y="32"/>
                    <a:pt x="61" y="33"/>
                    <a:pt x="64" y="31"/>
                  </a:cubicBezTo>
                  <a:cubicBezTo>
                    <a:pt x="66" y="29"/>
                    <a:pt x="83" y="16"/>
                    <a:pt x="87" y="14"/>
                  </a:cubicBezTo>
                  <a:cubicBezTo>
                    <a:pt x="90" y="12"/>
                    <a:pt x="109" y="14"/>
                    <a:pt x="111" y="14"/>
                  </a:cubicBezTo>
                  <a:cubicBezTo>
                    <a:pt x="113" y="14"/>
                    <a:pt x="123" y="13"/>
                    <a:pt x="126" y="10"/>
                  </a:cubicBezTo>
                  <a:cubicBezTo>
                    <a:pt x="130" y="8"/>
                    <a:pt x="131" y="7"/>
                    <a:pt x="136" y="4"/>
                  </a:cubicBezTo>
                  <a:cubicBezTo>
                    <a:pt x="140" y="0"/>
                    <a:pt x="159" y="1"/>
                    <a:pt x="159" y="3"/>
                  </a:cubicBezTo>
                  <a:cubicBezTo>
                    <a:pt x="160" y="6"/>
                    <a:pt x="158" y="12"/>
                    <a:pt x="158" y="12"/>
                  </a:cubicBezTo>
                  <a:cubicBezTo>
                    <a:pt x="158" y="12"/>
                    <a:pt x="157" y="11"/>
                    <a:pt x="152" y="15"/>
                  </a:cubicBezTo>
                  <a:cubicBezTo>
                    <a:pt x="148" y="20"/>
                    <a:pt x="131" y="22"/>
                    <a:pt x="126" y="23"/>
                  </a:cubicBezTo>
                  <a:cubicBezTo>
                    <a:pt x="121" y="24"/>
                    <a:pt x="122" y="26"/>
                    <a:pt x="111" y="29"/>
                  </a:cubicBezTo>
                  <a:cubicBezTo>
                    <a:pt x="101" y="32"/>
                    <a:pt x="108" y="39"/>
                    <a:pt x="94" y="41"/>
                  </a:cubicBezTo>
                  <a:cubicBezTo>
                    <a:pt x="81" y="44"/>
                    <a:pt x="73" y="44"/>
                    <a:pt x="69" y="49"/>
                  </a:cubicBezTo>
                  <a:cubicBezTo>
                    <a:pt x="66" y="55"/>
                    <a:pt x="66" y="61"/>
                    <a:pt x="64" y="63"/>
                  </a:cubicBezTo>
                  <a:cubicBezTo>
                    <a:pt x="62" y="65"/>
                    <a:pt x="57" y="69"/>
                    <a:pt x="57" y="71"/>
                  </a:cubicBezTo>
                  <a:cubicBezTo>
                    <a:pt x="58" y="73"/>
                    <a:pt x="54" y="77"/>
                    <a:pt x="54" y="77"/>
                  </a:cubicBezTo>
                  <a:cubicBezTo>
                    <a:pt x="54" y="77"/>
                    <a:pt x="52" y="89"/>
                    <a:pt x="49" y="91"/>
                  </a:cubicBezTo>
                  <a:cubicBezTo>
                    <a:pt x="47" y="92"/>
                    <a:pt x="44" y="98"/>
                    <a:pt x="49" y="105"/>
                  </a:cubicBezTo>
                  <a:cubicBezTo>
                    <a:pt x="54" y="111"/>
                    <a:pt x="66" y="116"/>
                    <a:pt x="66" y="116"/>
                  </a:cubicBezTo>
                  <a:lnTo>
                    <a:pt x="6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3" name="Freeform 144"/>
            <p:cNvSpPr/>
            <p:nvPr/>
          </p:nvSpPr>
          <p:spPr bwMode="auto">
            <a:xfrm>
              <a:off x="6338888" y="900113"/>
              <a:ext cx="180975" cy="84138"/>
            </a:xfrm>
            <a:custGeom>
              <a:avLst/>
              <a:gdLst>
                <a:gd name="T0" fmla="*/ 60 w 68"/>
                <a:gd name="T1" fmla="*/ 29 h 31"/>
                <a:gd name="T2" fmla="*/ 41 w 68"/>
                <a:gd name="T3" fmla="*/ 26 h 31"/>
                <a:gd name="T4" fmla="*/ 22 w 68"/>
                <a:gd name="T5" fmla="*/ 21 h 31"/>
                <a:gd name="T6" fmla="*/ 3 w 68"/>
                <a:gd name="T7" fmla="*/ 15 h 31"/>
                <a:gd name="T8" fmla="*/ 4 w 68"/>
                <a:gd name="T9" fmla="*/ 9 h 31"/>
                <a:gd name="T10" fmla="*/ 11 w 68"/>
                <a:gd name="T11" fmla="*/ 8 h 31"/>
                <a:gd name="T12" fmla="*/ 17 w 68"/>
                <a:gd name="T13" fmla="*/ 9 h 31"/>
                <a:gd name="T14" fmla="*/ 37 w 68"/>
                <a:gd name="T15" fmla="*/ 5 h 31"/>
                <a:gd name="T16" fmla="*/ 41 w 68"/>
                <a:gd name="T17" fmla="*/ 8 h 31"/>
                <a:gd name="T18" fmla="*/ 48 w 68"/>
                <a:gd name="T19" fmla="*/ 4 h 31"/>
                <a:gd name="T20" fmla="*/ 64 w 68"/>
                <a:gd name="T21" fmla="*/ 13 h 31"/>
                <a:gd name="T22" fmla="*/ 61 w 68"/>
                <a:gd name="T23" fmla="*/ 24 h 31"/>
                <a:gd name="T24" fmla="*/ 60 w 6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31">
                  <a:moveTo>
                    <a:pt x="60" y="29"/>
                  </a:moveTo>
                  <a:cubicBezTo>
                    <a:pt x="50" y="27"/>
                    <a:pt x="51" y="31"/>
                    <a:pt x="41" y="26"/>
                  </a:cubicBezTo>
                  <a:cubicBezTo>
                    <a:pt x="31" y="20"/>
                    <a:pt x="33" y="20"/>
                    <a:pt x="22" y="21"/>
                  </a:cubicBezTo>
                  <a:cubicBezTo>
                    <a:pt x="10" y="22"/>
                    <a:pt x="6" y="19"/>
                    <a:pt x="3" y="15"/>
                  </a:cubicBezTo>
                  <a:cubicBezTo>
                    <a:pt x="0" y="10"/>
                    <a:pt x="0" y="10"/>
                    <a:pt x="4" y="9"/>
                  </a:cubicBezTo>
                  <a:cubicBezTo>
                    <a:pt x="7" y="8"/>
                    <a:pt x="6" y="7"/>
                    <a:pt x="11" y="8"/>
                  </a:cubicBezTo>
                  <a:cubicBezTo>
                    <a:pt x="17" y="9"/>
                    <a:pt x="4" y="18"/>
                    <a:pt x="17" y="9"/>
                  </a:cubicBezTo>
                  <a:cubicBezTo>
                    <a:pt x="30" y="0"/>
                    <a:pt x="37" y="5"/>
                    <a:pt x="37" y="5"/>
                  </a:cubicBezTo>
                  <a:cubicBezTo>
                    <a:pt x="37" y="5"/>
                    <a:pt x="36" y="11"/>
                    <a:pt x="41" y="8"/>
                  </a:cubicBezTo>
                  <a:cubicBezTo>
                    <a:pt x="47" y="6"/>
                    <a:pt x="48" y="4"/>
                    <a:pt x="48" y="4"/>
                  </a:cubicBezTo>
                  <a:cubicBezTo>
                    <a:pt x="48" y="4"/>
                    <a:pt x="68" y="10"/>
                    <a:pt x="64" y="13"/>
                  </a:cubicBezTo>
                  <a:cubicBezTo>
                    <a:pt x="59" y="17"/>
                    <a:pt x="61" y="24"/>
                    <a:pt x="61" y="24"/>
                  </a:cubicBezTo>
                  <a:lnTo>
                    <a:pt x="6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4" name="Freeform 145"/>
            <p:cNvSpPr/>
            <p:nvPr/>
          </p:nvSpPr>
          <p:spPr bwMode="auto">
            <a:xfrm>
              <a:off x="6527800" y="933451"/>
              <a:ext cx="77788" cy="31750"/>
            </a:xfrm>
            <a:custGeom>
              <a:avLst/>
              <a:gdLst>
                <a:gd name="T0" fmla="*/ 21 w 29"/>
                <a:gd name="T1" fmla="*/ 10 h 12"/>
                <a:gd name="T2" fmla="*/ 9 w 29"/>
                <a:gd name="T3" fmla="*/ 12 h 12"/>
                <a:gd name="T4" fmla="*/ 1 w 29"/>
                <a:gd name="T5" fmla="*/ 9 h 12"/>
                <a:gd name="T6" fmla="*/ 5 w 29"/>
                <a:gd name="T7" fmla="*/ 6 h 12"/>
                <a:gd name="T8" fmla="*/ 12 w 29"/>
                <a:gd name="T9" fmla="*/ 5 h 12"/>
                <a:gd name="T10" fmla="*/ 13 w 29"/>
                <a:gd name="T11" fmla="*/ 0 h 12"/>
                <a:gd name="T12" fmla="*/ 24 w 29"/>
                <a:gd name="T13" fmla="*/ 2 h 12"/>
                <a:gd name="T14" fmla="*/ 27 w 29"/>
                <a:gd name="T15" fmla="*/ 7 h 12"/>
                <a:gd name="T16" fmla="*/ 21 w 29"/>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
                  <a:moveTo>
                    <a:pt x="21" y="10"/>
                  </a:moveTo>
                  <a:cubicBezTo>
                    <a:pt x="9" y="12"/>
                    <a:pt x="9" y="12"/>
                    <a:pt x="9" y="12"/>
                  </a:cubicBezTo>
                  <a:cubicBezTo>
                    <a:pt x="9" y="12"/>
                    <a:pt x="0" y="12"/>
                    <a:pt x="1" y="9"/>
                  </a:cubicBezTo>
                  <a:cubicBezTo>
                    <a:pt x="2" y="7"/>
                    <a:pt x="2" y="9"/>
                    <a:pt x="5" y="6"/>
                  </a:cubicBezTo>
                  <a:cubicBezTo>
                    <a:pt x="8" y="4"/>
                    <a:pt x="9" y="5"/>
                    <a:pt x="12" y="5"/>
                  </a:cubicBezTo>
                  <a:cubicBezTo>
                    <a:pt x="14" y="5"/>
                    <a:pt x="13" y="0"/>
                    <a:pt x="13" y="0"/>
                  </a:cubicBezTo>
                  <a:cubicBezTo>
                    <a:pt x="13" y="0"/>
                    <a:pt x="22" y="1"/>
                    <a:pt x="24" y="2"/>
                  </a:cubicBezTo>
                  <a:cubicBezTo>
                    <a:pt x="26" y="3"/>
                    <a:pt x="29" y="7"/>
                    <a:pt x="27" y="7"/>
                  </a:cubicBezTo>
                  <a:cubicBezTo>
                    <a:pt x="25" y="7"/>
                    <a:pt x="21" y="10"/>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5" name="Freeform 146"/>
            <p:cNvSpPr/>
            <p:nvPr/>
          </p:nvSpPr>
          <p:spPr bwMode="auto">
            <a:xfrm>
              <a:off x="6559550" y="860426"/>
              <a:ext cx="120650" cy="69850"/>
            </a:xfrm>
            <a:custGeom>
              <a:avLst/>
              <a:gdLst>
                <a:gd name="T0" fmla="*/ 31 w 45"/>
                <a:gd name="T1" fmla="*/ 24 h 26"/>
                <a:gd name="T2" fmla="*/ 19 w 45"/>
                <a:gd name="T3" fmla="*/ 25 h 26"/>
                <a:gd name="T4" fmla="*/ 14 w 45"/>
                <a:gd name="T5" fmla="*/ 22 h 26"/>
                <a:gd name="T6" fmla="*/ 5 w 45"/>
                <a:gd name="T7" fmla="*/ 22 h 26"/>
                <a:gd name="T8" fmla="*/ 2 w 45"/>
                <a:gd name="T9" fmla="*/ 20 h 26"/>
                <a:gd name="T10" fmla="*/ 12 w 45"/>
                <a:gd name="T11" fmla="*/ 16 h 26"/>
                <a:gd name="T12" fmla="*/ 16 w 45"/>
                <a:gd name="T13" fmla="*/ 11 h 26"/>
                <a:gd name="T14" fmla="*/ 19 w 45"/>
                <a:gd name="T15" fmla="*/ 6 h 26"/>
                <a:gd name="T16" fmla="*/ 22 w 45"/>
                <a:gd name="T17" fmla="*/ 4 h 26"/>
                <a:gd name="T18" fmla="*/ 28 w 45"/>
                <a:gd name="T19" fmla="*/ 1 h 26"/>
                <a:gd name="T20" fmla="*/ 35 w 45"/>
                <a:gd name="T21" fmla="*/ 4 h 26"/>
                <a:gd name="T22" fmla="*/ 34 w 45"/>
                <a:gd name="T23" fmla="*/ 12 h 26"/>
                <a:gd name="T24" fmla="*/ 34 w 45"/>
                <a:gd name="T25" fmla="*/ 16 h 26"/>
                <a:gd name="T26" fmla="*/ 41 w 45"/>
                <a:gd name="T27" fmla="*/ 21 h 26"/>
                <a:gd name="T28" fmla="*/ 34 w 45"/>
                <a:gd name="T29" fmla="*/ 22 h 26"/>
                <a:gd name="T30" fmla="*/ 31 w 45"/>
                <a:gd name="T3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6">
                  <a:moveTo>
                    <a:pt x="31" y="24"/>
                  </a:moveTo>
                  <a:cubicBezTo>
                    <a:pt x="29" y="24"/>
                    <a:pt x="22" y="26"/>
                    <a:pt x="19" y="25"/>
                  </a:cubicBezTo>
                  <a:cubicBezTo>
                    <a:pt x="17" y="24"/>
                    <a:pt x="17" y="22"/>
                    <a:pt x="14" y="22"/>
                  </a:cubicBezTo>
                  <a:cubicBezTo>
                    <a:pt x="10" y="21"/>
                    <a:pt x="5" y="22"/>
                    <a:pt x="5" y="22"/>
                  </a:cubicBezTo>
                  <a:cubicBezTo>
                    <a:pt x="5" y="22"/>
                    <a:pt x="0" y="25"/>
                    <a:pt x="2" y="20"/>
                  </a:cubicBezTo>
                  <a:cubicBezTo>
                    <a:pt x="5" y="15"/>
                    <a:pt x="11" y="17"/>
                    <a:pt x="12" y="16"/>
                  </a:cubicBezTo>
                  <a:cubicBezTo>
                    <a:pt x="12" y="14"/>
                    <a:pt x="13" y="13"/>
                    <a:pt x="16" y="11"/>
                  </a:cubicBezTo>
                  <a:cubicBezTo>
                    <a:pt x="19" y="8"/>
                    <a:pt x="15" y="9"/>
                    <a:pt x="19" y="6"/>
                  </a:cubicBezTo>
                  <a:cubicBezTo>
                    <a:pt x="22" y="4"/>
                    <a:pt x="22" y="4"/>
                    <a:pt x="22" y="4"/>
                  </a:cubicBezTo>
                  <a:cubicBezTo>
                    <a:pt x="22" y="4"/>
                    <a:pt x="25" y="0"/>
                    <a:pt x="28" y="1"/>
                  </a:cubicBezTo>
                  <a:cubicBezTo>
                    <a:pt x="32" y="2"/>
                    <a:pt x="35" y="4"/>
                    <a:pt x="35" y="4"/>
                  </a:cubicBezTo>
                  <a:cubicBezTo>
                    <a:pt x="35" y="4"/>
                    <a:pt x="36" y="12"/>
                    <a:pt x="34" y="12"/>
                  </a:cubicBezTo>
                  <a:cubicBezTo>
                    <a:pt x="32" y="12"/>
                    <a:pt x="34" y="16"/>
                    <a:pt x="34" y="16"/>
                  </a:cubicBezTo>
                  <a:cubicBezTo>
                    <a:pt x="34" y="16"/>
                    <a:pt x="45" y="20"/>
                    <a:pt x="41" y="21"/>
                  </a:cubicBezTo>
                  <a:cubicBezTo>
                    <a:pt x="37" y="22"/>
                    <a:pt x="34" y="22"/>
                    <a:pt x="34" y="22"/>
                  </a:cubicBezTo>
                  <a:lnTo>
                    <a:pt x="31"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6" name="Freeform 147"/>
            <p:cNvSpPr/>
            <p:nvPr/>
          </p:nvSpPr>
          <p:spPr bwMode="auto">
            <a:xfrm>
              <a:off x="6613525" y="938213"/>
              <a:ext cx="74613" cy="28575"/>
            </a:xfrm>
            <a:custGeom>
              <a:avLst/>
              <a:gdLst>
                <a:gd name="T0" fmla="*/ 1 w 28"/>
                <a:gd name="T1" fmla="*/ 10 h 11"/>
                <a:gd name="T2" fmla="*/ 9 w 28"/>
                <a:gd name="T3" fmla="*/ 9 h 11"/>
                <a:gd name="T4" fmla="*/ 16 w 28"/>
                <a:gd name="T5" fmla="*/ 7 h 11"/>
                <a:gd name="T6" fmla="*/ 25 w 28"/>
                <a:gd name="T7" fmla="*/ 3 h 11"/>
                <a:gd name="T8" fmla="*/ 17 w 28"/>
                <a:gd name="T9" fmla="*/ 2 h 11"/>
                <a:gd name="T10" fmla="*/ 5 w 28"/>
                <a:gd name="T11" fmla="*/ 1 h 11"/>
                <a:gd name="T12" fmla="*/ 0 w 28"/>
                <a:gd name="T13" fmla="*/ 7 h 11"/>
                <a:gd name="T14" fmla="*/ 1 w 28"/>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 y="10"/>
                  </a:moveTo>
                  <a:cubicBezTo>
                    <a:pt x="4" y="11"/>
                    <a:pt x="6" y="11"/>
                    <a:pt x="9" y="9"/>
                  </a:cubicBezTo>
                  <a:cubicBezTo>
                    <a:pt x="12" y="7"/>
                    <a:pt x="12" y="6"/>
                    <a:pt x="16" y="7"/>
                  </a:cubicBezTo>
                  <a:cubicBezTo>
                    <a:pt x="19" y="8"/>
                    <a:pt x="28" y="3"/>
                    <a:pt x="25" y="3"/>
                  </a:cubicBezTo>
                  <a:cubicBezTo>
                    <a:pt x="23" y="3"/>
                    <a:pt x="19" y="3"/>
                    <a:pt x="17" y="2"/>
                  </a:cubicBezTo>
                  <a:cubicBezTo>
                    <a:pt x="15" y="0"/>
                    <a:pt x="9" y="1"/>
                    <a:pt x="5" y="1"/>
                  </a:cubicBezTo>
                  <a:cubicBezTo>
                    <a:pt x="1" y="2"/>
                    <a:pt x="0" y="7"/>
                    <a:pt x="0" y="7"/>
                  </a:cubicBezTo>
                  <a:lnTo>
                    <a:pt x="1"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7" name="Freeform 148"/>
            <p:cNvSpPr/>
            <p:nvPr/>
          </p:nvSpPr>
          <p:spPr bwMode="auto">
            <a:xfrm>
              <a:off x="6684963" y="900113"/>
              <a:ext cx="69850" cy="66675"/>
            </a:xfrm>
            <a:custGeom>
              <a:avLst/>
              <a:gdLst>
                <a:gd name="T0" fmla="*/ 9 w 26"/>
                <a:gd name="T1" fmla="*/ 18 h 25"/>
                <a:gd name="T2" fmla="*/ 13 w 26"/>
                <a:gd name="T3" fmla="*/ 21 h 25"/>
                <a:gd name="T4" fmla="*/ 21 w 26"/>
                <a:gd name="T5" fmla="*/ 16 h 25"/>
                <a:gd name="T6" fmla="*/ 26 w 26"/>
                <a:gd name="T7" fmla="*/ 10 h 25"/>
                <a:gd name="T8" fmla="*/ 20 w 26"/>
                <a:gd name="T9" fmla="*/ 4 h 25"/>
                <a:gd name="T10" fmla="*/ 15 w 26"/>
                <a:gd name="T11" fmla="*/ 1 h 25"/>
                <a:gd name="T12" fmla="*/ 8 w 26"/>
                <a:gd name="T13" fmla="*/ 10 h 25"/>
                <a:gd name="T14" fmla="*/ 2 w 26"/>
                <a:gd name="T15" fmla="*/ 11 h 25"/>
                <a:gd name="T16" fmla="*/ 9 w 26"/>
                <a:gd name="T17" fmla="*/ 17 h 25"/>
                <a:gd name="T18" fmla="*/ 9 w 26"/>
                <a:gd name="T19"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5">
                  <a:moveTo>
                    <a:pt x="9" y="18"/>
                  </a:moveTo>
                  <a:cubicBezTo>
                    <a:pt x="9" y="18"/>
                    <a:pt x="7" y="25"/>
                    <a:pt x="13" y="21"/>
                  </a:cubicBezTo>
                  <a:cubicBezTo>
                    <a:pt x="19" y="17"/>
                    <a:pt x="19" y="16"/>
                    <a:pt x="21" y="16"/>
                  </a:cubicBezTo>
                  <a:cubicBezTo>
                    <a:pt x="23" y="15"/>
                    <a:pt x="26" y="10"/>
                    <a:pt x="26" y="10"/>
                  </a:cubicBezTo>
                  <a:cubicBezTo>
                    <a:pt x="26" y="10"/>
                    <a:pt x="22" y="6"/>
                    <a:pt x="20" y="4"/>
                  </a:cubicBezTo>
                  <a:cubicBezTo>
                    <a:pt x="17" y="2"/>
                    <a:pt x="20" y="0"/>
                    <a:pt x="15" y="1"/>
                  </a:cubicBezTo>
                  <a:cubicBezTo>
                    <a:pt x="9" y="1"/>
                    <a:pt x="8" y="10"/>
                    <a:pt x="8" y="10"/>
                  </a:cubicBezTo>
                  <a:cubicBezTo>
                    <a:pt x="8" y="10"/>
                    <a:pt x="0" y="7"/>
                    <a:pt x="2" y="11"/>
                  </a:cubicBezTo>
                  <a:cubicBezTo>
                    <a:pt x="4" y="15"/>
                    <a:pt x="9" y="17"/>
                    <a:pt x="9" y="17"/>
                  </a:cubicBezTo>
                  <a:lnTo>
                    <a:pt x="9"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8" name="Freeform 149"/>
            <p:cNvSpPr/>
            <p:nvPr/>
          </p:nvSpPr>
          <p:spPr bwMode="auto">
            <a:xfrm>
              <a:off x="6645275" y="965201"/>
              <a:ext cx="57150" cy="19050"/>
            </a:xfrm>
            <a:custGeom>
              <a:avLst/>
              <a:gdLst>
                <a:gd name="T0" fmla="*/ 9 w 21"/>
                <a:gd name="T1" fmla="*/ 0 h 7"/>
                <a:gd name="T2" fmla="*/ 4 w 21"/>
                <a:gd name="T3" fmla="*/ 5 h 7"/>
                <a:gd name="T4" fmla="*/ 15 w 21"/>
                <a:gd name="T5" fmla="*/ 7 h 7"/>
                <a:gd name="T6" fmla="*/ 20 w 21"/>
                <a:gd name="T7" fmla="*/ 5 h 7"/>
                <a:gd name="T8" fmla="*/ 15 w 21"/>
                <a:gd name="T9" fmla="*/ 0 h 7"/>
                <a:gd name="T10" fmla="*/ 9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9" y="0"/>
                  </a:moveTo>
                  <a:cubicBezTo>
                    <a:pt x="7" y="0"/>
                    <a:pt x="0" y="3"/>
                    <a:pt x="4" y="5"/>
                  </a:cubicBezTo>
                  <a:cubicBezTo>
                    <a:pt x="8" y="7"/>
                    <a:pt x="14" y="7"/>
                    <a:pt x="15" y="7"/>
                  </a:cubicBezTo>
                  <a:cubicBezTo>
                    <a:pt x="17" y="7"/>
                    <a:pt x="20" y="7"/>
                    <a:pt x="20" y="5"/>
                  </a:cubicBezTo>
                  <a:cubicBezTo>
                    <a:pt x="21" y="3"/>
                    <a:pt x="15" y="0"/>
                    <a:pt x="15" y="0"/>
                  </a:cubicBez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9" name="Freeform 150"/>
            <p:cNvSpPr/>
            <p:nvPr/>
          </p:nvSpPr>
          <p:spPr bwMode="auto">
            <a:xfrm>
              <a:off x="6645275" y="839788"/>
              <a:ext cx="34925" cy="23813"/>
            </a:xfrm>
            <a:custGeom>
              <a:avLst/>
              <a:gdLst>
                <a:gd name="T0" fmla="*/ 9 w 13"/>
                <a:gd name="T1" fmla="*/ 9 h 9"/>
                <a:gd name="T2" fmla="*/ 0 w 13"/>
                <a:gd name="T3" fmla="*/ 4 h 9"/>
                <a:gd name="T4" fmla="*/ 8 w 13"/>
                <a:gd name="T5" fmla="*/ 0 h 9"/>
                <a:gd name="T6" fmla="*/ 12 w 13"/>
                <a:gd name="T7" fmla="*/ 2 h 9"/>
                <a:gd name="T8" fmla="*/ 9 w 13"/>
                <a:gd name="T9" fmla="*/ 9 h 9"/>
              </a:gdLst>
              <a:ahLst/>
              <a:cxnLst>
                <a:cxn ang="0">
                  <a:pos x="T0" y="T1"/>
                </a:cxn>
                <a:cxn ang="0">
                  <a:pos x="T2" y="T3"/>
                </a:cxn>
                <a:cxn ang="0">
                  <a:pos x="T4" y="T5"/>
                </a:cxn>
                <a:cxn ang="0">
                  <a:pos x="T6" y="T7"/>
                </a:cxn>
                <a:cxn ang="0">
                  <a:pos x="T8" y="T9"/>
                </a:cxn>
              </a:cxnLst>
              <a:rect l="0" t="0" r="r" b="b"/>
              <a:pathLst>
                <a:path w="13" h="9">
                  <a:moveTo>
                    <a:pt x="9" y="9"/>
                  </a:moveTo>
                  <a:cubicBezTo>
                    <a:pt x="9" y="9"/>
                    <a:pt x="0" y="6"/>
                    <a:pt x="0" y="4"/>
                  </a:cubicBezTo>
                  <a:cubicBezTo>
                    <a:pt x="1" y="3"/>
                    <a:pt x="6" y="0"/>
                    <a:pt x="8" y="0"/>
                  </a:cubicBezTo>
                  <a:cubicBezTo>
                    <a:pt x="9" y="1"/>
                    <a:pt x="13" y="0"/>
                    <a:pt x="12" y="2"/>
                  </a:cubicBezTo>
                  <a:cubicBezTo>
                    <a:pt x="12" y="4"/>
                    <a:pt x="9"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0" name="Freeform 151"/>
            <p:cNvSpPr/>
            <p:nvPr/>
          </p:nvSpPr>
          <p:spPr bwMode="auto">
            <a:xfrm>
              <a:off x="6746875" y="868363"/>
              <a:ext cx="77788" cy="61913"/>
            </a:xfrm>
            <a:custGeom>
              <a:avLst/>
              <a:gdLst>
                <a:gd name="T0" fmla="*/ 16 w 29"/>
                <a:gd name="T1" fmla="*/ 22 h 23"/>
                <a:gd name="T2" fmla="*/ 19 w 29"/>
                <a:gd name="T3" fmla="*/ 19 h 23"/>
                <a:gd name="T4" fmla="*/ 29 w 29"/>
                <a:gd name="T5" fmla="*/ 12 h 23"/>
                <a:gd name="T6" fmla="*/ 26 w 29"/>
                <a:gd name="T7" fmla="*/ 7 h 23"/>
                <a:gd name="T8" fmla="*/ 17 w 29"/>
                <a:gd name="T9" fmla="*/ 1 h 23"/>
                <a:gd name="T10" fmla="*/ 11 w 29"/>
                <a:gd name="T11" fmla="*/ 11 h 23"/>
                <a:gd name="T12" fmla="*/ 3 w 29"/>
                <a:gd name="T13" fmla="*/ 13 h 23"/>
                <a:gd name="T14" fmla="*/ 5 w 29"/>
                <a:gd name="T15" fmla="*/ 18 h 23"/>
                <a:gd name="T16" fmla="*/ 10 w 29"/>
                <a:gd name="T17" fmla="*/ 23 h 23"/>
                <a:gd name="T18" fmla="*/ 16 w 29"/>
                <a:gd name="T1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3">
                  <a:moveTo>
                    <a:pt x="16" y="22"/>
                  </a:moveTo>
                  <a:cubicBezTo>
                    <a:pt x="15" y="22"/>
                    <a:pt x="15" y="21"/>
                    <a:pt x="19" y="19"/>
                  </a:cubicBezTo>
                  <a:cubicBezTo>
                    <a:pt x="22" y="18"/>
                    <a:pt x="29" y="14"/>
                    <a:pt x="29" y="12"/>
                  </a:cubicBezTo>
                  <a:cubicBezTo>
                    <a:pt x="29" y="11"/>
                    <a:pt x="28" y="10"/>
                    <a:pt x="26" y="7"/>
                  </a:cubicBezTo>
                  <a:cubicBezTo>
                    <a:pt x="23" y="5"/>
                    <a:pt x="19" y="0"/>
                    <a:pt x="17" y="1"/>
                  </a:cubicBezTo>
                  <a:cubicBezTo>
                    <a:pt x="14" y="3"/>
                    <a:pt x="13" y="10"/>
                    <a:pt x="11" y="11"/>
                  </a:cubicBezTo>
                  <a:cubicBezTo>
                    <a:pt x="10" y="12"/>
                    <a:pt x="6" y="13"/>
                    <a:pt x="3" y="13"/>
                  </a:cubicBezTo>
                  <a:cubicBezTo>
                    <a:pt x="0" y="13"/>
                    <a:pt x="3" y="18"/>
                    <a:pt x="5" y="18"/>
                  </a:cubicBezTo>
                  <a:cubicBezTo>
                    <a:pt x="8" y="19"/>
                    <a:pt x="8" y="23"/>
                    <a:pt x="10" y="23"/>
                  </a:cubicBezTo>
                  <a:cubicBezTo>
                    <a:pt x="12" y="22"/>
                    <a:pt x="16" y="22"/>
                    <a:pt x="16"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1" name="Freeform 152"/>
            <p:cNvSpPr/>
            <p:nvPr/>
          </p:nvSpPr>
          <p:spPr bwMode="auto">
            <a:xfrm>
              <a:off x="7412038" y="890588"/>
              <a:ext cx="246063" cy="168275"/>
            </a:xfrm>
            <a:custGeom>
              <a:avLst/>
              <a:gdLst>
                <a:gd name="T0" fmla="*/ 23 w 92"/>
                <a:gd name="T1" fmla="*/ 42 h 63"/>
                <a:gd name="T2" fmla="*/ 22 w 92"/>
                <a:gd name="T3" fmla="*/ 49 h 63"/>
                <a:gd name="T4" fmla="*/ 8 w 92"/>
                <a:gd name="T5" fmla="*/ 40 h 63"/>
                <a:gd name="T6" fmla="*/ 2 w 92"/>
                <a:gd name="T7" fmla="*/ 45 h 63"/>
                <a:gd name="T8" fmla="*/ 3 w 92"/>
                <a:gd name="T9" fmla="*/ 35 h 63"/>
                <a:gd name="T10" fmla="*/ 7 w 92"/>
                <a:gd name="T11" fmla="*/ 31 h 63"/>
                <a:gd name="T12" fmla="*/ 8 w 92"/>
                <a:gd name="T13" fmla="*/ 21 h 63"/>
                <a:gd name="T14" fmla="*/ 13 w 92"/>
                <a:gd name="T15" fmla="*/ 17 h 63"/>
                <a:gd name="T16" fmla="*/ 29 w 92"/>
                <a:gd name="T17" fmla="*/ 8 h 63"/>
                <a:gd name="T18" fmla="*/ 34 w 92"/>
                <a:gd name="T19" fmla="*/ 2 h 63"/>
                <a:gd name="T20" fmla="*/ 44 w 92"/>
                <a:gd name="T21" fmla="*/ 6 h 63"/>
                <a:gd name="T22" fmla="*/ 51 w 92"/>
                <a:gd name="T23" fmla="*/ 16 h 63"/>
                <a:gd name="T24" fmla="*/ 61 w 92"/>
                <a:gd name="T25" fmla="*/ 27 h 63"/>
                <a:gd name="T26" fmla="*/ 70 w 92"/>
                <a:gd name="T27" fmla="*/ 36 h 63"/>
                <a:gd name="T28" fmla="*/ 90 w 92"/>
                <a:gd name="T29" fmla="*/ 42 h 63"/>
                <a:gd name="T30" fmla="*/ 85 w 92"/>
                <a:gd name="T31" fmla="*/ 47 h 63"/>
                <a:gd name="T32" fmla="*/ 86 w 92"/>
                <a:gd name="T33" fmla="*/ 51 h 63"/>
                <a:gd name="T34" fmla="*/ 87 w 92"/>
                <a:gd name="T35" fmla="*/ 58 h 63"/>
                <a:gd name="T36" fmla="*/ 72 w 92"/>
                <a:gd name="T37" fmla="*/ 58 h 63"/>
                <a:gd name="T38" fmla="*/ 66 w 92"/>
                <a:gd name="T39" fmla="*/ 62 h 63"/>
                <a:gd name="T40" fmla="*/ 55 w 92"/>
                <a:gd name="T41" fmla="*/ 57 h 63"/>
                <a:gd name="T42" fmla="*/ 44 w 92"/>
                <a:gd name="T43" fmla="*/ 52 h 63"/>
                <a:gd name="T44" fmla="*/ 36 w 92"/>
                <a:gd name="T45" fmla="*/ 51 h 63"/>
                <a:gd name="T46" fmla="*/ 28 w 92"/>
                <a:gd name="T47" fmla="*/ 41 h 63"/>
                <a:gd name="T48" fmla="*/ 23 w 92"/>
                <a:gd name="T49"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63">
                  <a:moveTo>
                    <a:pt x="23" y="42"/>
                  </a:moveTo>
                  <a:cubicBezTo>
                    <a:pt x="21" y="46"/>
                    <a:pt x="33" y="56"/>
                    <a:pt x="22" y="49"/>
                  </a:cubicBezTo>
                  <a:cubicBezTo>
                    <a:pt x="10" y="42"/>
                    <a:pt x="8" y="40"/>
                    <a:pt x="8" y="40"/>
                  </a:cubicBezTo>
                  <a:cubicBezTo>
                    <a:pt x="2" y="45"/>
                    <a:pt x="2" y="45"/>
                    <a:pt x="2" y="45"/>
                  </a:cubicBezTo>
                  <a:cubicBezTo>
                    <a:pt x="2" y="45"/>
                    <a:pt x="0" y="37"/>
                    <a:pt x="3" y="35"/>
                  </a:cubicBezTo>
                  <a:cubicBezTo>
                    <a:pt x="7" y="33"/>
                    <a:pt x="8" y="37"/>
                    <a:pt x="7" y="31"/>
                  </a:cubicBezTo>
                  <a:cubicBezTo>
                    <a:pt x="6" y="24"/>
                    <a:pt x="6" y="23"/>
                    <a:pt x="8" y="21"/>
                  </a:cubicBezTo>
                  <a:cubicBezTo>
                    <a:pt x="10" y="18"/>
                    <a:pt x="9" y="20"/>
                    <a:pt x="13" y="17"/>
                  </a:cubicBezTo>
                  <a:cubicBezTo>
                    <a:pt x="16" y="14"/>
                    <a:pt x="27" y="12"/>
                    <a:pt x="29" y="8"/>
                  </a:cubicBezTo>
                  <a:cubicBezTo>
                    <a:pt x="31" y="5"/>
                    <a:pt x="33" y="3"/>
                    <a:pt x="34" y="2"/>
                  </a:cubicBezTo>
                  <a:cubicBezTo>
                    <a:pt x="36" y="0"/>
                    <a:pt x="40" y="5"/>
                    <a:pt x="44" y="6"/>
                  </a:cubicBezTo>
                  <a:cubicBezTo>
                    <a:pt x="49" y="7"/>
                    <a:pt x="51" y="16"/>
                    <a:pt x="51" y="16"/>
                  </a:cubicBezTo>
                  <a:cubicBezTo>
                    <a:pt x="51" y="16"/>
                    <a:pt x="58" y="24"/>
                    <a:pt x="61" y="27"/>
                  </a:cubicBezTo>
                  <a:cubicBezTo>
                    <a:pt x="65" y="30"/>
                    <a:pt x="64" y="38"/>
                    <a:pt x="70" y="36"/>
                  </a:cubicBezTo>
                  <a:cubicBezTo>
                    <a:pt x="77" y="35"/>
                    <a:pt x="92" y="42"/>
                    <a:pt x="90" y="42"/>
                  </a:cubicBezTo>
                  <a:cubicBezTo>
                    <a:pt x="88" y="43"/>
                    <a:pt x="85" y="47"/>
                    <a:pt x="85" y="47"/>
                  </a:cubicBezTo>
                  <a:cubicBezTo>
                    <a:pt x="86" y="51"/>
                    <a:pt x="86" y="51"/>
                    <a:pt x="86" y="51"/>
                  </a:cubicBezTo>
                  <a:cubicBezTo>
                    <a:pt x="86" y="51"/>
                    <a:pt x="91" y="58"/>
                    <a:pt x="87" y="58"/>
                  </a:cubicBezTo>
                  <a:cubicBezTo>
                    <a:pt x="83" y="57"/>
                    <a:pt x="78" y="58"/>
                    <a:pt x="72" y="58"/>
                  </a:cubicBezTo>
                  <a:cubicBezTo>
                    <a:pt x="66" y="58"/>
                    <a:pt x="68" y="63"/>
                    <a:pt x="66" y="62"/>
                  </a:cubicBezTo>
                  <a:cubicBezTo>
                    <a:pt x="63" y="61"/>
                    <a:pt x="61" y="60"/>
                    <a:pt x="55" y="57"/>
                  </a:cubicBezTo>
                  <a:cubicBezTo>
                    <a:pt x="49" y="53"/>
                    <a:pt x="52" y="53"/>
                    <a:pt x="44" y="52"/>
                  </a:cubicBezTo>
                  <a:cubicBezTo>
                    <a:pt x="36" y="51"/>
                    <a:pt x="41" y="60"/>
                    <a:pt x="36" y="51"/>
                  </a:cubicBezTo>
                  <a:cubicBezTo>
                    <a:pt x="31" y="43"/>
                    <a:pt x="28" y="41"/>
                    <a:pt x="28" y="41"/>
                  </a:cubicBezTo>
                  <a:lnTo>
                    <a:pt x="23"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2" name="Freeform 153"/>
            <p:cNvSpPr/>
            <p:nvPr/>
          </p:nvSpPr>
          <p:spPr bwMode="auto">
            <a:xfrm>
              <a:off x="7631113" y="1004888"/>
              <a:ext cx="157163" cy="90488"/>
            </a:xfrm>
            <a:custGeom>
              <a:avLst/>
              <a:gdLst>
                <a:gd name="T0" fmla="*/ 5 w 59"/>
                <a:gd name="T1" fmla="*/ 32 h 34"/>
                <a:gd name="T2" fmla="*/ 19 w 59"/>
                <a:gd name="T3" fmla="*/ 28 h 34"/>
                <a:gd name="T4" fmla="*/ 35 w 59"/>
                <a:gd name="T5" fmla="*/ 30 h 34"/>
                <a:gd name="T6" fmla="*/ 48 w 59"/>
                <a:gd name="T7" fmla="*/ 29 h 34"/>
                <a:gd name="T8" fmla="*/ 49 w 59"/>
                <a:gd name="T9" fmla="*/ 25 h 34"/>
                <a:gd name="T10" fmla="*/ 55 w 59"/>
                <a:gd name="T11" fmla="*/ 22 h 34"/>
                <a:gd name="T12" fmla="*/ 39 w 59"/>
                <a:gd name="T13" fmla="*/ 9 h 34"/>
                <a:gd name="T14" fmla="*/ 25 w 59"/>
                <a:gd name="T15" fmla="*/ 1 h 34"/>
                <a:gd name="T16" fmla="*/ 13 w 59"/>
                <a:gd name="T17" fmla="*/ 6 h 34"/>
                <a:gd name="T18" fmla="*/ 10 w 59"/>
                <a:gd name="T19" fmla="*/ 13 h 34"/>
                <a:gd name="T20" fmla="*/ 2 w 59"/>
                <a:gd name="T21" fmla="*/ 24 h 34"/>
                <a:gd name="T22" fmla="*/ 2 w 59"/>
                <a:gd name="T23" fmla="*/ 32 h 34"/>
                <a:gd name="T24" fmla="*/ 5 w 59"/>
                <a:gd name="T25"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4">
                  <a:moveTo>
                    <a:pt x="5" y="32"/>
                  </a:moveTo>
                  <a:cubicBezTo>
                    <a:pt x="11" y="30"/>
                    <a:pt x="14" y="28"/>
                    <a:pt x="19" y="28"/>
                  </a:cubicBezTo>
                  <a:cubicBezTo>
                    <a:pt x="25" y="28"/>
                    <a:pt x="31" y="29"/>
                    <a:pt x="35" y="30"/>
                  </a:cubicBezTo>
                  <a:cubicBezTo>
                    <a:pt x="38" y="31"/>
                    <a:pt x="47" y="31"/>
                    <a:pt x="48" y="29"/>
                  </a:cubicBezTo>
                  <a:cubicBezTo>
                    <a:pt x="48" y="27"/>
                    <a:pt x="49" y="25"/>
                    <a:pt x="49" y="25"/>
                  </a:cubicBezTo>
                  <a:cubicBezTo>
                    <a:pt x="49" y="25"/>
                    <a:pt x="59" y="26"/>
                    <a:pt x="55" y="22"/>
                  </a:cubicBezTo>
                  <a:cubicBezTo>
                    <a:pt x="51" y="18"/>
                    <a:pt x="39" y="9"/>
                    <a:pt x="39" y="9"/>
                  </a:cubicBezTo>
                  <a:cubicBezTo>
                    <a:pt x="39" y="9"/>
                    <a:pt x="28" y="2"/>
                    <a:pt x="25" y="1"/>
                  </a:cubicBezTo>
                  <a:cubicBezTo>
                    <a:pt x="22" y="0"/>
                    <a:pt x="17" y="4"/>
                    <a:pt x="13" y="6"/>
                  </a:cubicBezTo>
                  <a:cubicBezTo>
                    <a:pt x="10" y="7"/>
                    <a:pt x="10" y="10"/>
                    <a:pt x="10" y="13"/>
                  </a:cubicBezTo>
                  <a:cubicBezTo>
                    <a:pt x="10" y="15"/>
                    <a:pt x="5" y="24"/>
                    <a:pt x="2" y="24"/>
                  </a:cubicBezTo>
                  <a:cubicBezTo>
                    <a:pt x="0" y="24"/>
                    <a:pt x="1" y="30"/>
                    <a:pt x="2" y="32"/>
                  </a:cubicBezTo>
                  <a:cubicBezTo>
                    <a:pt x="3" y="34"/>
                    <a:pt x="5" y="32"/>
                    <a:pt x="5"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3" name="Freeform 154"/>
            <p:cNvSpPr/>
            <p:nvPr/>
          </p:nvSpPr>
          <p:spPr bwMode="auto">
            <a:xfrm>
              <a:off x="7227888" y="1185863"/>
              <a:ext cx="39688" cy="42863"/>
            </a:xfrm>
            <a:custGeom>
              <a:avLst/>
              <a:gdLst>
                <a:gd name="T0" fmla="*/ 8 w 15"/>
                <a:gd name="T1" fmla="*/ 0 h 16"/>
                <a:gd name="T2" fmla="*/ 1 w 15"/>
                <a:gd name="T3" fmla="*/ 3 h 16"/>
                <a:gd name="T4" fmla="*/ 2 w 15"/>
                <a:gd name="T5" fmla="*/ 8 h 16"/>
                <a:gd name="T6" fmla="*/ 0 w 15"/>
                <a:gd name="T7" fmla="*/ 14 h 16"/>
                <a:gd name="T8" fmla="*/ 3 w 15"/>
                <a:gd name="T9" fmla="*/ 15 h 16"/>
                <a:gd name="T10" fmla="*/ 7 w 15"/>
                <a:gd name="T11" fmla="*/ 11 h 16"/>
                <a:gd name="T12" fmla="*/ 8 w 15"/>
                <a:gd name="T13" fmla="*/ 4 h 16"/>
                <a:gd name="T14" fmla="*/ 15 w 15"/>
                <a:gd name="T15" fmla="*/ 4 h 16"/>
                <a:gd name="T16" fmla="*/ 8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8" y="0"/>
                  </a:moveTo>
                  <a:cubicBezTo>
                    <a:pt x="1" y="3"/>
                    <a:pt x="1" y="3"/>
                    <a:pt x="1" y="3"/>
                  </a:cubicBezTo>
                  <a:cubicBezTo>
                    <a:pt x="1" y="3"/>
                    <a:pt x="4" y="8"/>
                    <a:pt x="2" y="8"/>
                  </a:cubicBezTo>
                  <a:cubicBezTo>
                    <a:pt x="1" y="8"/>
                    <a:pt x="0" y="14"/>
                    <a:pt x="0" y="14"/>
                  </a:cubicBezTo>
                  <a:cubicBezTo>
                    <a:pt x="0" y="14"/>
                    <a:pt x="0" y="16"/>
                    <a:pt x="3" y="15"/>
                  </a:cubicBezTo>
                  <a:cubicBezTo>
                    <a:pt x="7" y="14"/>
                    <a:pt x="7" y="11"/>
                    <a:pt x="7" y="11"/>
                  </a:cubicBezTo>
                  <a:cubicBezTo>
                    <a:pt x="7" y="11"/>
                    <a:pt x="5" y="4"/>
                    <a:pt x="8" y="4"/>
                  </a:cubicBezTo>
                  <a:cubicBezTo>
                    <a:pt x="10" y="4"/>
                    <a:pt x="15" y="4"/>
                    <a:pt x="15" y="4"/>
                  </a:cubicBez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4" name="Freeform 155"/>
            <p:cNvSpPr/>
            <p:nvPr/>
          </p:nvSpPr>
          <p:spPr bwMode="auto">
            <a:xfrm>
              <a:off x="7391400" y="1114426"/>
              <a:ext cx="33338" cy="28575"/>
            </a:xfrm>
            <a:custGeom>
              <a:avLst/>
              <a:gdLst>
                <a:gd name="T0" fmla="*/ 0 w 13"/>
                <a:gd name="T1" fmla="*/ 11 h 11"/>
                <a:gd name="T2" fmla="*/ 8 w 13"/>
                <a:gd name="T3" fmla="*/ 7 h 11"/>
                <a:gd name="T4" fmla="*/ 10 w 13"/>
                <a:gd name="T5" fmla="*/ 0 h 11"/>
                <a:gd name="T6" fmla="*/ 4 w 13"/>
                <a:gd name="T7" fmla="*/ 3 h 11"/>
                <a:gd name="T8" fmla="*/ 4 w 13"/>
                <a:gd name="T9" fmla="*/ 9 h 11"/>
                <a:gd name="T10" fmla="*/ 0 w 13"/>
                <a:gd name="T11" fmla="*/ 11 h 11"/>
              </a:gdLst>
              <a:ahLst/>
              <a:cxnLst>
                <a:cxn ang="0">
                  <a:pos x="T0" y="T1"/>
                </a:cxn>
                <a:cxn ang="0">
                  <a:pos x="T2" y="T3"/>
                </a:cxn>
                <a:cxn ang="0">
                  <a:pos x="T4" y="T5"/>
                </a:cxn>
                <a:cxn ang="0">
                  <a:pos x="T6" y="T7"/>
                </a:cxn>
                <a:cxn ang="0">
                  <a:pos x="T8" y="T9"/>
                </a:cxn>
                <a:cxn ang="0">
                  <a:pos x="T10" y="T11"/>
                </a:cxn>
              </a:cxnLst>
              <a:rect l="0" t="0" r="r" b="b"/>
              <a:pathLst>
                <a:path w="13" h="11">
                  <a:moveTo>
                    <a:pt x="0" y="11"/>
                  </a:moveTo>
                  <a:cubicBezTo>
                    <a:pt x="0" y="11"/>
                    <a:pt x="4" y="11"/>
                    <a:pt x="8" y="7"/>
                  </a:cubicBezTo>
                  <a:cubicBezTo>
                    <a:pt x="11" y="3"/>
                    <a:pt x="13" y="0"/>
                    <a:pt x="10" y="0"/>
                  </a:cubicBezTo>
                  <a:cubicBezTo>
                    <a:pt x="8" y="0"/>
                    <a:pt x="4" y="3"/>
                    <a:pt x="4" y="3"/>
                  </a:cubicBezTo>
                  <a:cubicBezTo>
                    <a:pt x="4" y="9"/>
                    <a:pt x="4" y="9"/>
                    <a:pt x="4" y="9"/>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5" name="Freeform 156"/>
            <p:cNvSpPr/>
            <p:nvPr/>
          </p:nvSpPr>
          <p:spPr bwMode="auto">
            <a:xfrm>
              <a:off x="7131050" y="914401"/>
              <a:ext cx="30163" cy="19050"/>
            </a:xfrm>
            <a:custGeom>
              <a:avLst/>
              <a:gdLst>
                <a:gd name="T0" fmla="*/ 0 w 11"/>
                <a:gd name="T1" fmla="*/ 6 h 7"/>
                <a:gd name="T2" fmla="*/ 11 w 11"/>
                <a:gd name="T3" fmla="*/ 7 h 7"/>
                <a:gd name="T4" fmla="*/ 9 w 11"/>
                <a:gd name="T5" fmla="*/ 0 h 7"/>
                <a:gd name="T6" fmla="*/ 0 w 11"/>
                <a:gd name="T7" fmla="*/ 6 h 7"/>
              </a:gdLst>
              <a:ahLst/>
              <a:cxnLst>
                <a:cxn ang="0">
                  <a:pos x="T0" y="T1"/>
                </a:cxn>
                <a:cxn ang="0">
                  <a:pos x="T2" y="T3"/>
                </a:cxn>
                <a:cxn ang="0">
                  <a:pos x="T4" y="T5"/>
                </a:cxn>
                <a:cxn ang="0">
                  <a:pos x="T6" y="T7"/>
                </a:cxn>
              </a:cxnLst>
              <a:rect l="0" t="0" r="r" b="b"/>
              <a:pathLst>
                <a:path w="11" h="7">
                  <a:moveTo>
                    <a:pt x="0" y="6"/>
                  </a:moveTo>
                  <a:cubicBezTo>
                    <a:pt x="5" y="6"/>
                    <a:pt x="11" y="7"/>
                    <a:pt x="11" y="7"/>
                  </a:cubicBezTo>
                  <a:cubicBezTo>
                    <a:pt x="11" y="7"/>
                    <a:pt x="10" y="0"/>
                    <a:pt x="9" y="0"/>
                  </a:cubicBezTo>
                  <a:cubicBezTo>
                    <a:pt x="7" y="0"/>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6" name="Freeform 157"/>
            <p:cNvSpPr/>
            <p:nvPr/>
          </p:nvSpPr>
          <p:spPr bwMode="auto">
            <a:xfrm>
              <a:off x="8523288" y="1162051"/>
              <a:ext cx="211138" cy="101600"/>
            </a:xfrm>
            <a:custGeom>
              <a:avLst/>
              <a:gdLst>
                <a:gd name="T0" fmla="*/ 7 w 79"/>
                <a:gd name="T1" fmla="*/ 9 h 38"/>
                <a:gd name="T2" fmla="*/ 5 w 79"/>
                <a:gd name="T3" fmla="*/ 23 h 38"/>
                <a:gd name="T4" fmla="*/ 16 w 79"/>
                <a:gd name="T5" fmla="*/ 30 h 38"/>
                <a:gd name="T6" fmla="*/ 24 w 79"/>
                <a:gd name="T7" fmla="*/ 37 h 38"/>
                <a:gd name="T8" fmla="*/ 30 w 79"/>
                <a:gd name="T9" fmla="*/ 31 h 38"/>
                <a:gd name="T10" fmla="*/ 30 w 79"/>
                <a:gd name="T11" fmla="*/ 29 h 38"/>
                <a:gd name="T12" fmla="*/ 42 w 79"/>
                <a:gd name="T13" fmla="*/ 31 h 38"/>
                <a:gd name="T14" fmla="*/ 49 w 79"/>
                <a:gd name="T15" fmla="*/ 32 h 38"/>
                <a:gd name="T16" fmla="*/ 52 w 79"/>
                <a:gd name="T17" fmla="*/ 28 h 38"/>
                <a:gd name="T18" fmla="*/ 59 w 79"/>
                <a:gd name="T19" fmla="*/ 29 h 38"/>
                <a:gd name="T20" fmla="*/ 76 w 79"/>
                <a:gd name="T21" fmla="*/ 22 h 38"/>
                <a:gd name="T22" fmla="*/ 76 w 79"/>
                <a:gd name="T23" fmla="*/ 15 h 38"/>
                <a:gd name="T24" fmla="*/ 70 w 79"/>
                <a:gd name="T25" fmla="*/ 13 h 38"/>
                <a:gd name="T26" fmla="*/ 61 w 79"/>
                <a:gd name="T27" fmla="*/ 9 h 38"/>
                <a:gd name="T28" fmla="*/ 39 w 79"/>
                <a:gd name="T29" fmla="*/ 9 h 38"/>
                <a:gd name="T30" fmla="*/ 35 w 79"/>
                <a:gd name="T31" fmla="*/ 11 h 38"/>
                <a:gd name="T32" fmla="*/ 28 w 79"/>
                <a:gd name="T33" fmla="*/ 9 h 38"/>
                <a:gd name="T34" fmla="*/ 20 w 79"/>
                <a:gd name="T35" fmla="*/ 1 h 38"/>
                <a:gd name="T36" fmla="*/ 9 w 79"/>
                <a:gd name="T37" fmla="*/ 6 h 38"/>
                <a:gd name="T38" fmla="*/ 7 w 79"/>
                <a:gd name="T3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38">
                  <a:moveTo>
                    <a:pt x="7" y="9"/>
                  </a:moveTo>
                  <a:cubicBezTo>
                    <a:pt x="4" y="3"/>
                    <a:pt x="0" y="19"/>
                    <a:pt x="5" y="23"/>
                  </a:cubicBezTo>
                  <a:cubicBezTo>
                    <a:pt x="9" y="26"/>
                    <a:pt x="16" y="30"/>
                    <a:pt x="16" y="30"/>
                  </a:cubicBezTo>
                  <a:cubicBezTo>
                    <a:pt x="16" y="30"/>
                    <a:pt x="23" y="36"/>
                    <a:pt x="24" y="37"/>
                  </a:cubicBezTo>
                  <a:cubicBezTo>
                    <a:pt x="25" y="38"/>
                    <a:pt x="30" y="31"/>
                    <a:pt x="30" y="31"/>
                  </a:cubicBezTo>
                  <a:cubicBezTo>
                    <a:pt x="30" y="31"/>
                    <a:pt x="21" y="29"/>
                    <a:pt x="30" y="29"/>
                  </a:cubicBezTo>
                  <a:cubicBezTo>
                    <a:pt x="38" y="29"/>
                    <a:pt x="42" y="31"/>
                    <a:pt x="42" y="31"/>
                  </a:cubicBezTo>
                  <a:cubicBezTo>
                    <a:pt x="42" y="31"/>
                    <a:pt x="48" y="34"/>
                    <a:pt x="49" y="32"/>
                  </a:cubicBezTo>
                  <a:cubicBezTo>
                    <a:pt x="50" y="31"/>
                    <a:pt x="48" y="28"/>
                    <a:pt x="52" y="28"/>
                  </a:cubicBezTo>
                  <a:cubicBezTo>
                    <a:pt x="55" y="28"/>
                    <a:pt x="54" y="27"/>
                    <a:pt x="59" y="29"/>
                  </a:cubicBezTo>
                  <a:cubicBezTo>
                    <a:pt x="64" y="31"/>
                    <a:pt x="76" y="22"/>
                    <a:pt x="76" y="22"/>
                  </a:cubicBezTo>
                  <a:cubicBezTo>
                    <a:pt x="76" y="22"/>
                    <a:pt x="79" y="16"/>
                    <a:pt x="76" y="15"/>
                  </a:cubicBezTo>
                  <a:cubicBezTo>
                    <a:pt x="72" y="13"/>
                    <a:pt x="72" y="14"/>
                    <a:pt x="70" y="13"/>
                  </a:cubicBezTo>
                  <a:cubicBezTo>
                    <a:pt x="68" y="13"/>
                    <a:pt x="72" y="14"/>
                    <a:pt x="61" y="9"/>
                  </a:cubicBezTo>
                  <a:cubicBezTo>
                    <a:pt x="49" y="5"/>
                    <a:pt x="42" y="9"/>
                    <a:pt x="39" y="9"/>
                  </a:cubicBezTo>
                  <a:cubicBezTo>
                    <a:pt x="35" y="9"/>
                    <a:pt x="39" y="11"/>
                    <a:pt x="35" y="11"/>
                  </a:cubicBezTo>
                  <a:cubicBezTo>
                    <a:pt x="32" y="11"/>
                    <a:pt x="36" y="18"/>
                    <a:pt x="28" y="9"/>
                  </a:cubicBezTo>
                  <a:cubicBezTo>
                    <a:pt x="20" y="1"/>
                    <a:pt x="25" y="0"/>
                    <a:pt x="20" y="1"/>
                  </a:cubicBezTo>
                  <a:cubicBezTo>
                    <a:pt x="16" y="2"/>
                    <a:pt x="9" y="6"/>
                    <a:pt x="9" y="6"/>
                  </a:cubicBezTo>
                  <a:cubicBezTo>
                    <a:pt x="9" y="6"/>
                    <a:pt x="8"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7" name="Freeform 158"/>
            <p:cNvSpPr/>
            <p:nvPr/>
          </p:nvSpPr>
          <p:spPr bwMode="auto">
            <a:xfrm>
              <a:off x="8618538" y="1263651"/>
              <a:ext cx="101600" cy="65088"/>
            </a:xfrm>
            <a:custGeom>
              <a:avLst/>
              <a:gdLst>
                <a:gd name="T0" fmla="*/ 15 w 38"/>
                <a:gd name="T1" fmla="*/ 23 h 24"/>
                <a:gd name="T2" fmla="*/ 38 w 38"/>
                <a:gd name="T3" fmla="*/ 24 h 24"/>
                <a:gd name="T4" fmla="*/ 34 w 38"/>
                <a:gd name="T5" fmla="*/ 17 h 24"/>
                <a:gd name="T6" fmla="*/ 25 w 38"/>
                <a:gd name="T7" fmla="*/ 12 h 24"/>
                <a:gd name="T8" fmla="*/ 18 w 38"/>
                <a:gd name="T9" fmla="*/ 6 h 24"/>
                <a:gd name="T10" fmla="*/ 15 w 38"/>
                <a:gd name="T11" fmla="*/ 5 h 24"/>
                <a:gd name="T12" fmla="*/ 8 w 38"/>
                <a:gd name="T13" fmla="*/ 0 h 24"/>
                <a:gd name="T14" fmla="*/ 4 w 38"/>
                <a:gd name="T15" fmla="*/ 3 h 24"/>
                <a:gd name="T16" fmla="*/ 5 w 38"/>
                <a:gd name="T17" fmla="*/ 10 h 24"/>
                <a:gd name="T18" fmla="*/ 11 w 38"/>
                <a:gd name="T19" fmla="*/ 14 h 24"/>
                <a:gd name="T20" fmla="*/ 7 w 38"/>
                <a:gd name="T21" fmla="*/ 19 h 24"/>
                <a:gd name="T22" fmla="*/ 15 w 38"/>
                <a:gd name="T2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4">
                  <a:moveTo>
                    <a:pt x="15" y="23"/>
                  </a:moveTo>
                  <a:cubicBezTo>
                    <a:pt x="38" y="24"/>
                    <a:pt x="38" y="24"/>
                    <a:pt x="38" y="24"/>
                  </a:cubicBezTo>
                  <a:cubicBezTo>
                    <a:pt x="34" y="17"/>
                    <a:pt x="34" y="17"/>
                    <a:pt x="34" y="17"/>
                  </a:cubicBezTo>
                  <a:cubicBezTo>
                    <a:pt x="25" y="12"/>
                    <a:pt x="25" y="12"/>
                    <a:pt x="25" y="12"/>
                  </a:cubicBezTo>
                  <a:cubicBezTo>
                    <a:pt x="25" y="12"/>
                    <a:pt x="21" y="7"/>
                    <a:pt x="18" y="6"/>
                  </a:cubicBezTo>
                  <a:cubicBezTo>
                    <a:pt x="15" y="5"/>
                    <a:pt x="18" y="7"/>
                    <a:pt x="15" y="5"/>
                  </a:cubicBezTo>
                  <a:cubicBezTo>
                    <a:pt x="12" y="3"/>
                    <a:pt x="11" y="0"/>
                    <a:pt x="8" y="0"/>
                  </a:cubicBezTo>
                  <a:cubicBezTo>
                    <a:pt x="6" y="0"/>
                    <a:pt x="8" y="0"/>
                    <a:pt x="4" y="3"/>
                  </a:cubicBezTo>
                  <a:cubicBezTo>
                    <a:pt x="0" y="7"/>
                    <a:pt x="5" y="10"/>
                    <a:pt x="5" y="10"/>
                  </a:cubicBezTo>
                  <a:cubicBezTo>
                    <a:pt x="11" y="14"/>
                    <a:pt x="11" y="14"/>
                    <a:pt x="11" y="14"/>
                  </a:cubicBezTo>
                  <a:cubicBezTo>
                    <a:pt x="11" y="14"/>
                    <a:pt x="6" y="17"/>
                    <a:pt x="7" y="19"/>
                  </a:cubicBezTo>
                  <a:cubicBezTo>
                    <a:pt x="8" y="21"/>
                    <a:pt x="15" y="23"/>
                    <a:pt x="15"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8" name="Freeform 159"/>
            <p:cNvSpPr/>
            <p:nvPr/>
          </p:nvSpPr>
          <p:spPr bwMode="auto">
            <a:xfrm>
              <a:off x="8488363" y="1252538"/>
              <a:ext cx="46038" cy="41275"/>
            </a:xfrm>
            <a:custGeom>
              <a:avLst/>
              <a:gdLst>
                <a:gd name="T0" fmla="*/ 17 w 17"/>
                <a:gd name="T1" fmla="*/ 15 h 15"/>
                <a:gd name="T2" fmla="*/ 4 w 17"/>
                <a:gd name="T3" fmla="*/ 6 h 15"/>
                <a:gd name="T4" fmla="*/ 5 w 17"/>
                <a:gd name="T5" fmla="*/ 3 h 15"/>
                <a:gd name="T6" fmla="*/ 17 w 17"/>
                <a:gd name="T7" fmla="*/ 10 h 15"/>
                <a:gd name="T8" fmla="*/ 17 w 17"/>
                <a:gd name="T9" fmla="*/ 15 h 15"/>
              </a:gdLst>
              <a:ahLst/>
              <a:cxnLst>
                <a:cxn ang="0">
                  <a:pos x="T0" y="T1"/>
                </a:cxn>
                <a:cxn ang="0">
                  <a:pos x="T2" y="T3"/>
                </a:cxn>
                <a:cxn ang="0">
                  <a:pos x="T4" y="T5"/>
                </a:cxn>
                <a:cxn ang="0">
                  <a:pos x="T6" y="T7"/>
                </a:cxn>
                <a:cxn ang="0">
                  <a:pos x="T8" y="T9"/>
                </a:cxn>
              </a:cxnLst>
              <a:rect l="0" t="0" r="r" b="b"/>
              <a:pathLst>
                <a:path w="17" h="15">
                  <a:moveTo>
                    <a:pt x="17" y="15"/>
                  </a:moveTo>
                  <a:cubicBezTo>
                    <a:pt x="4" y="6"/>
                    <a:pt x="4" y="6"/>
                    <a:pt x="4" y="6"/>
                  </a:cubicBezTo>
                  <a:cubicBezTo>
                    <a:pt x="4" y="6"/>
                    <a:pt x="0" y="0"/>
                    <a:pt x="5" y="3"/>
                  </a:cubicBezTo>
                  <a:cubicBezTo>
                    <a:pt x="10" y="6"/>
                    <a:pt x="17" y="10"/>
                    <a:pt x="17" y="10"/>
                  </a:cubicBezTo>
                  <a:lnTo>
                    <a:pt x="1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9" name="Freeform 160"/>
            <p:cNvSpPr/>
            <p:nvPr/>
          </p:nvSpPr>
          <p:spPr bwMode="auto">
            <a:xfrm>
              <a:off x="8755063" y="1185863"/>
              <a:ext cx="109538" cy="66675"/>
            </a:xfrm>
            <a:custGeom>
              <a:avLst/>
              <a:gdLst>
                <a:gd name="T0" fmla="*/ 2 w 41"/>
                <a:gd name="T1" fmla="*/ 3 h 25"/>
                <a:gd name="T2" fmla="*/ 8 w 41"/>
                <a:gd name="T3" fmla="*/ 14 h 25"/>
                <a:gd name="T4" fmla="*/ 13 w 41"/>
                <a:gd name="T5" fmla="*/ 16 h 25"/>
                <a:gd name="T6" fmla="*/ 22 w 41"/>
                <a:gd name="T7" fmla="*/ 22 h 25"/>
                <a:gd name="T8" fmla="*/ 27 w 41"/>
                <a:gd name="T9" fmla="*/ 24 h 25"/>
                <a:gd name="T10" fmla="*/ 33 w 41"/>
                <a:gd name="T11" fmla="*/ 23 h 25"/>
                <a:gd name="T12" fmla="*/ 38 w 41"/>
                <a:gd name="T13" fmla="*/ 20 h 25"/>
                <a:gd name="T14" fmla="*/ 40 w 41"/>
                <a:gd name="T15" fmla="*/ 16 h 25"/>
                <a:gd name="T16" fmla="*/ 37 w 41"/>
                <a:gd name="T17" fmla="*/ 14 h 25"/>
                <a:gd name="T18" fmla="*/ 25 w 41"/>
                <a:gd name="T19" fmla="*/ 11 h 25"/>
                <a:gd name="T20" fmla="*/ 13 w 41"/>
                <a:gd name="T21" fmla="*/ 5 h 25"/>
                <a:gd name="T22" fmla="*/ 9 w 41"/>
                <a:gd name="T23" fmla="*/ 3 h 25"/>
                <a:gd name="T24" fmla="*/ 2 w 41"/>
                <a:gd name="T2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5">
                  <a:moveTo>
                    <a:pt x="2" y="3"/>
                  </a:moveTo>
                  <a:cubicBezTo>
                    <a:pt x="3" y="5"/>
                    <a:pt x="8" y="14"/>
                    <a:pt x="8" y="14"/>
                  </a:cubicBezTo>
                  <a:cubicBezTo>
                    <a:pt x="8" y="14"/>
                    <a:pt x="11" y="14"/>
                    <a:pt x="13" y="16"/>
                  </a:cubicBezTo>
                  <a:cubicBezTo>
                    <a:pt x="15" y="17"/>
                    <a:pt x="22" y="22"/>
                    <a:pt x="22" y="22"/>
                  </a:cubicBezTo>
                  <a:cubicBezTo>
                    <a:pt x="27" y="24"/>
                    <a:pt x="27" y="24"/>
                    <a:pt x="27" y="24"/>
                  </a:cubicBezTo>
                  <a:cubicBezTo>
                    <a:pt x="27" y="24"/>
                    <a:pt x="28" y="25"/>
                    <a:pt x="33" y="23"/>
                  </a:cubicBezTo>
                  <a:cubicBezTo>
                    <a:pt x="38" y="22"/>
                    <a:pt x="36" y="22"/>
                    <a:pt x="38" y="20"/>
                  </a:cubicBezTo>
                  <a:cubicBezTo>
                    <a:pt x="40" y="18"/>
                    <a:pt x="41" y="18"/>
                    <a:pt x="40" y="16"/>
                  </a:cubicBezTo>
                  <a:cubicBezTo>
                    <a:pt x="39" y="14"/>
                    <a:pt x="40" y="14"/>
                    <a:pt x="37" y="14"/>
                  </a:cubicBezTo>
                  <a:cubicBezTo>
                    <a:pt x="33" y="13"/>
                    <a:pt x="31" y="13"/>
                    <a:pt x="25" y="11"/>
                  </a:cubicBezTo>
                  <a:cubicBezTo>
                    <a:pt x="18" y="10"/>
                    <a:pt x="15" y="6"/>
                    <a:pt x="13" y="5"/>
                  </a:cubicBezTo>
                  <a:cubicBezTo>
                    <a:pt x="11" y="3"/>
                    <a:pt x="17" y="5"/>
                    <a:pt x="9" y="3"/>
                  </a:cubicBezTo>
                  <a:cubicBezTo>
                    <a:pt x="0" y="0"/>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0" name="Freeform 161"/>
            <p:cNvSpPr/>
            <p:nvPr/>
          </p:nvSpPr>
          <p:spPr bwMode="auto">
            <a:xfrm>
              <a:off x="9567863" y="1404938"/>
              <a:ext cx="111125" cy="46038"/>
            </a:xfrm>
            <a:custGeom>
              <a:avLst/>
              <a:gdLst>
                <a:gd name="T0" fmla="*/ 7 w 42"/>
                <a:gd name="T1" fmla="*/ 4 h 17"/>
                <a:gd name="T2" fmla="*/ 3 w 42"/>
                <a:gd name="T3" fmla="*/ 8 h 17"/>
                <a:gd name="T4" fmla="*/ 13 w 42"/>
                <a:gd name="T5" fmla="*/ 12 h 17"/>
                <a:gd name="T6" fmla="*/ 24 w 42"/>
                <a:gd name="T7" fmla="*/ 16 h 17"/>
                <a:gd name="T8" fmla="*/ 33 w 42"/>
                <a:gd name="T9" fmla="*/ 12 h 17"/>
                <a:gd name="T10" fmla="*/ 41 w 42"/>
                <a:gd name="T11" fmla="*/ 13 h 17"/>
                <a:gd name="T12" fmla="*/ 39 w 42"/>
                <a:gd name="T13" fmla="*/ 7 h 17"/>
                <a:gd name="T14" fmla="*/ 30 w 42"/>
                <a:gd name="T15" fmla="*/ 2 h 17"/>
                <a:gd name="T16" fmla="*/ 25 w 42"/>
                <a:gd name="T17" fmla="*/ 2 h 17"/>
                <a:gd name="T18" fmla="*/ 9 w 42"/>
                <a:gd name="T19" fmla="*/ 0 h 17"/>
                <a:gd name="T20" fmla="*/ 7 w 42"/>
                <a:gd name="T21"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7">
                  <a:moveTo>
                    <a:pt x="7" y="4"/>
                  </a:moveTo>
                  <a:cubicBezTo>
                    <a:pt x="5" y="4"/>
                    <a:pt x="0" y="7"/>
                    <a:pt x="3" y="8"/>
                  </a:cubicBezTo>
                  <a:cubicBezTo>
                    <a:pt x="7" y="9"/>
                    <a:pt x="7" y="10"/>
                    <a:pt x="13" y="12"/>
                  </a:cubicBezTo>
                  <a:cubicBezTo>
                    <a:pt x="20" y="14"/>
                    <a:pt x="22" y="17"/>
                    <a:pt x="24" y="16"/>
                  </a:cubicBezTo>
                  <a:cubicBezTo>
                    <a:pt x="26" y="16"/>
                    <a:pt x="28" y="12"/>
                    <a:pt x="33" y="12"/>
                  </a:cubicBezTo>
                  <a:cubicBezTo>
                    <a:pt x="37" y="12"/>
                    <a:pt x="40" y="15"/>
                    <a:pt x="41" y="13"/>
                  </a:cubicBezTo>
                  <a:cubicBezTo>
                    <a:pt x="42" y="12"/>
                    <a:pt x="42" y="8"/>
                    <a:pt x="39" y="7"/>
                  </a:cubicBezTo>
                  <a:cubicBezTo>
                    <a:pt x="36" y="5"/>
                    <a:pt x="32" y="2"/>
                    <a:pt x="30" y="2"/>
                  </a:cubicBezTo>
                  <a:cubicBezTo>
                    <a:pt x="28" y="2"/>
                    <a:pt x="28" y="2"/>
                    <a:pt x="25" y="2"/>
                  </a:cubicBezTo>
                  <a:cubicBezTo>
                    <a:pt x="22" y="2"/>
                    <a:pt x="9" y="0"/>
                    <a:pt x="9" y="0"/>
                  </a:cubicBezTo>
                  <a:lnTo>
                    <a:pt x="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1" name="Freeform 162"/>
            <p:cNvSpPr/>
            <p:nvPr/>
          </p:nvSpPr>
          <p:spPr bwMode="auto">
            <a:xfrm>
              <a:off x="10475913" y="1951038"/>
              <a:ext cx="60325" cy="114300"/>
            </a:xfrm>
            <a:custGeom>
              <a:avLst/>
              <a:gdLst>
                <a:gd name="T0" fmla="*/ 6 w 23"/>
                <a:gd name="T1" fmla="*/ 0 h 43"/>
                <a:gd name="T2" fmla="*/ 4 w 23"/>
                <a:gd name="T3" fmla="*/ 8 h 43"/>
                <a:gd name="T4" fmla="*/ 4 w 23"/>
                <a:gd name="T5" fmla="*/ 13 h 43"/>
                <a:gd name="T6" fmla="*/ 6 w 23"/>
                <a:gd name="T7" fmla="*/ 24 h 43"/>
                <a:gd name="T8" fmla="*/ 6 w 23"/>
                <a:gd name="T9" fmla="*/ 28 h 43"/>
                <a:gd name="T10" fmla="*/ 5 w 23"/>
                <a:gd name="T11" fmla="*/ 37 h 43"/>
                <a:gd name="T12" fmla="*/ 13 w 23"/>
                <a:gd name="T13" fmla="*/ 38 h 43"/>
                <a:gd name="T14" fmla="*/ 15 w 23"/>
                <a:gd name="T15" fmla="*/ 33 h 43"/>
                <a:gd name="T16" fmla="*/ 22 w 23"/>
                <a:gd name="T17" fmla="*/ 29 h 43"/>
                <a:gd name="T18" fmla="*/ 20 w 23"/>
                <a:gd name="T19" fmla="*/ 23 h 43"/>
                <a:gd name="T20" fmla="*/ 14 w 23"/>
                <a:gd name="T21" fmla="*/ 5 h 43"/>
                <a:gd name="T22" fmla="*/ 6 w 23"/>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43">
                  <a:moveTo>
                    <a:pt x="6" y="0"/>
                  </a:moveTo>
                  <a:cubicBezTo>
                    <a:pt x="6" y="2"/>
                    <a:pt x="4" y="8"/>
                    <a:pt x="4" y="8"/>
                  </a:cubicBezTo>
                  <a:cubicBezTo>
                    <a:pt x="4" y="8"/>
                    <a:pt x="5" y="10"/>
                    <a:pt x="4" y="13"/>
                  </a:cubicBezTo>
                  <a:cubicBezTo>
                    <a:pt x="4" y="15"/>
                    <a:pt x="8" y="24"/>
                    <a:pt x="6" y="24"/>
                  </a:cubicBezTo>
                  <a:cubicBezTo>
                    <a:pt x="5" y="24"/>
                    <a:pt x="10" y="24"/>
                    <a:pt x="6" y="28"/>
                  </a:cubicBezTo>
                  <a:cubicBezTo>
                    <a:pt x="3" y="31"/>
                    <a:pt x="0" y="35"/>
                    <a:pt x="5" y="37"/>
                  </a:cubicBezTo>
                  <a:cubicBezTo>
                    <a:pt x="9" y="38"/>
                    <a:pt x="13" y="43"/>
                    <a:pt x="13" y="38"/>
                  </a:cubicBezTo>
                  <a:cubicBezTo>
                    <a:pt x="13" y="34"/>
                    <a:pt x="14" y="36"/>
                    <a:pt x="15" y="33"/>
                  </a:cubicBezTo>
                  <a:cubicBezTo>
                    <a:pt x="17" y="29"/>
                    <a:pt x="22" y="31"/>
                    <a:pt x="22" y="29"/>
                  </a:cubicBezTo>
                  <a:cubicBezTo>
                    <a:pt x="22" y="27"/>
                    <a:pt x="23" y="27"/>
                    <a:pt x="20" y="23"/>
                  </a:cubicBezTo>
                  <a:cubicBezTo>
                    <a:pt x="17" y="19"/>
                    <a:pt x="14" y="5"/>
                    <a:pt x="14" y="5"/>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2" name="Freeform 163"/>
            <p:cNvSpPr/>
            <p:nvPr/>
          </p:nvSpPr>
          <p:spPr bwMode="auto">
            <a:xfrm>
              <a:off x="10464800" y="2085976"/>
              <a:ext cx="42863" cy="33338"/>
            </a:xfrm>
            <a:custGeom>
              <a:avLst/>
              <a:gdLst>
                <a:gd name="T0" fmla="*/ 11 w 16"/>
                <a:gd name="T1" fmla="*/ 0 h 12"/>
                <a:gd name="T2" fmla="*/ 2 w 16"/>
                <a:gd name="T3" fmla="*/ 4 h 12"/>
                <a:gd name="T4" fmla="*/ 13 w 16"/>
                <a:gd name="T5" fmla="*/ 9 h 12"/>
                <a:gd name="T6" fmla="*/ 16 w 16"/>
                <a:gd name="T7" fmla="*/ 6 h 12"/>
                <a:gd name="T8" fmla="*/ 11 w 16"/>
                <a:gd name="T9" fmla="*/ 0 h 12"/>
              </a:gdLst>
              <a:ahLst/>
              <a:cxnLst>
                <a:cxn ang="0">
                  <a:pos x="T0" y="T1"/>
                </a:cxn>
                <a:cxn ang="0">
                  <a:pos x="T2" y="T3"/>
                </a:cxn>
                <a:cxn ang="0">
                  <a:pos x="T4" y="T5"/>
                </a:cxn>
                <a:cxn ang="0">
                  <a:pos x="T6" y="T7"/>
                </a:cxn>
                <a:cxn ang="0">
                  <a:pos x="T8" y="T9"/>
                </a:cxn>
              </a:cxnLst>
              <a:rect l="0" t="0" r="r" b="b"/>
              <a:pathLst>
                <a:path w="16" h="12">
                  <a:moveTo>
                    <a:pt x="11" y="0"/>
                  </a:moveTo>
                  <a:cubicBezTo>
                    <a:pt x="8" y="0"/>
                    <a:pt x="0" y="3"/>
                    <a:pt x="2" y="4"/>
                  </a:cubicBezTo>
                  <a:cubicBezTo>
                    <a:pt x="3" y="6"/>
                    <a:pt x="12" y="12"/>
                    <a:pt x="13" y="9"/>
                  </a:cubicBezTo>
                  <a:cubicBezTo>
                    <a:pt x="14" y="7"/>
                    <a:pt x="16" y="9"/>
                    <a:pt x="16" y="6"/>
                  </a:cubicBezTo>
                  <a:cubicBezTo>
                    <a:pt x="16" y="3"/>
                    <a:pt x="11"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3" name="Freeform 164"/>
            <p:cNvSpPr/>
            <p:nvPr/>
          </p:nvSpPr>
          <p:spPr bwMode="auto">
            <a:xfrm>
              <a:off x="10445750" y="2124076"/>
              <a:ext cx="74613" cy="58738"/>
            </a:xfrm>
            <a:custGeom>
              <a:avLst/>
              <a:gdLst>
                <a:gd name="T0" fmla="*/ 3 w 28"/>
                <a:gd name="T1" fmla="*/ 2 h 22"/>
                <a:gd name="T2" fmla="*/ 27 w 28"/>
                <a:gd name="T3" fmla="*/ 1 h 22"/>
                <a:gd name="T4" fmla="*/ 22 w 28"/>
                <a:gd name="T5" fmla="*/ 8 h 22"/>
                <a:gd name="T6" fmla="*/ 12 w 28"/>
                <a:gd name="T7" fmla="*/ 9 h 22"/>
                <a:gd name="T8" fmla="*/ 10 w 28"/>
                <a:gd name="T9" fmla="*/ 20 h 22"/>
                <a:gd name="T10" fmla="*/ 1 w 28"/>
                <a:gd name="T11" fmla="*/ 10 h 22"/>
                <a:gd name="T12" fmla="*/ 3 w 2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3" y="2"/>
                  </a:moveTo>
                  <a:cubicBezTo>
                    <a:pt x="3" y="2"/>
                    <a:pt x="28" y="0"/>
                    <a:pt x="27" y="1"/>
                  </a:cubicBezTo>
                  <a:cubicBezTo>
                    <a:pt x="25" y="1"/>
                    <a:pt x="27" y="8"/>
                    <a:pt x="22" y="8"/>
                  </a:cubicBezTo>
                  <a:cubicBezTo>
                    <a:pt x="16" y="9"/>
                    <a:pt x="14" y="5"/>
                    <a:pt x="12" y="9"/>
                  </a:cubicBezTo>
                  <a:cubicBezTo>
                    <a:pt x="10" y="13"/>
                    <a:pt x="13" y="22"/>
                    <a:pt x="10" y="20"/>
                  </a:cubicBezTo>
                  <a:cubicBezTo>
                    <a:pt x="6" y="18"/>
                    <a:pt x="1" y="12"/>
                    <a:pt x="1" y="10"/>
                  </a:cubicBezTo>
                  <a:cubicBezTo>
                    <a:pt x="0" y="8"/>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4" name="Freeform 165"/>
            <p:cNvSpPr/>
            <p:nvPr/>
          </p:nvSpPr>
          <p:spPr bwMode="auto">
            <a:xfrm>
              <a:off x="10085388" y="1993901"/>
              <a:ext cx="46038" cy="39688"/>
            </a:xfrm>
            <a:custGeom>
              <a:avLst/>
              <a:gdLst>
                <a:gd name="T0" fmla="*/ 17 w 17"/>
                <a:gd name="T1" fmla="*/ 15 h 15"/>
                <a:gd name="T2" fmla="*/ 13 w 17"/>
                <a:gd name="T3" fmla="*/ 1 h 15"/>
                <a:gd name="T4" fmla="*/ 1 w 17"/>
                <a:gd name="T5" fmla="*/ 2 h 15"/>
                <a:gd name="T6" fmla="*/ 10 w 17"/>
                <a:gd name="T7" fmla="*/ 12 h 15"/>
                <a:gd name="T8" fmla="*/ 17 w 17"/>
                <a:gd name="T9" fmla="*/ 15 h 15"/>
              </a:gdLst>
              <a:ahLst/>
              <a:cxnLst>
                <a:cxn ang="0">
                  <a:pos x="T0" y="T1"/>
                </a:cxn>
                <a:cxn ang="0">
                  <a:pos x="T2" y="T3"/>
                </a:cxn>
                <a:cxn ang="0">
                  <a:pos x="T4" y="T5"/>
                </a:cxn>
                <a:cxn ang="0">
                  <a:pos x="T6" y="T7"/>
                </a:cxn>
                <a:cxn ang="0">
                  <a:pos x="T8" y="T9"/>
                </a:cxn>
              </a:cxnLst>
              <a:rect l="0" t="0" r="r" b="b"/>
              <a:pathLst>
                <a:path w="17" h="15">
                  <a:moveTo>
                    <a:pt x="17" y="15"/>
                  </a:moveTo>
                  <a:cubicBezTo>
                    <a:pt x="16" y="11"/>
                    <a:pt x="15" y="1"/>
                    <a:pt x="13" y="1"/>
                  </a:cubicBezTo>
                  <a:cubicBezTo>
                    <a:pt x="11" y="0"/>
                    <a:pt x="2" y="1"/>
                    <a:pt x="1" y="2"/>
                  </a:cubicBezTo>
                  <a:cubicBezTo>
                    <a:pt x="0" y="4"/>
                    <a:pt x="10" y="12"/>
                    <a:pt x="10" y="12"/>
                  </a:cubicBezTo>
                  <a:lnTo>
                    <a:pt x="1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5" name="Freeform 166"/>
            <p:cNvSpPr/>
            <p:nvPr/>
          </p:nvSpPr>
          <p:spPr bwMode="auto">
            <a:xfrm>
              <a:off x="9880600" y="1806576"/>
              <a:ext cx="114300" cy="44450"/>
            </a:xfrm>
            <a:custGeom>
              <a:avLst/>
              <a:gdLst>
                <a:gd name="T0" fmla="*/ 32 w 43"/>
                <a:gd name="T1" fmla="*/ 17 h 17"/>
                <a:gd name="T2" fmla="*/ 16 w 43"/>
                <a:gd name="T3" fmla="*/ 13 h 17"/>
                <a:gd name="T4" fmla="*/ 8 w 43"/>
                <a:gd name="T5" fmla="*/ 9 h 17"/>
                <a:gd name="T6" fmla="*/ 19 w 43"/>
                <a:gd name="T7" fmla="*/ 1 h 17"/>
                <a:gd name="T8" fmla="*/ 29 w 43"/>
                <a:gd name="T9" fmla="*/ 3 h 17"/>
                <a:gd name="T10" fmla="*/ 41 w 43"/>
                <a:gd name="T11" fmla="*/ 10 h 17"/>
                <a:gd name="T12" fmla="*/ 40 w 43"/>
                <a:gd name="T13" fmla="*/ 14 h 17"/>
                <a:gd name="T14" fmla="*/ 32 w 43"/>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7">
                  <a:moveTo>
                    <a:pt x="32" y="17"/>
                  </a:moveTo>
                  <a:cubicBezTo>
                    <a:pt x="26" y="14"/>
                    <a:pt x="19" y="14"/>
                    <a:pt x="16" y="13"/>
                  </a:cubicBezTo>
                  <a:cubicBezTo>
                    <a:pt x="13" y="12"/>
                    <a:pt x="17" y="17"/>
                    <a:pt x="8" y="9"/>
                  </a:cubicBezTo>
                  <a:cubicBezTo>
                    <a:pt x="0" y="1"/>
                    <a:pt x="12" y="1"/>
                    <a:pt x="19" y="1"/>
                  </a:cubicBezTo>
                  <a:cubicBezTo>
                    <a:pt x="26" y="0"/>
                    <a:pt x="20" y="0"/>
                    <a:pt x="29" y="3"/>
                  </a:cubicBezTo>
                  <a:cubicBezTo>
                    <a:pt x="37" y="6"/>
                    <a:pt x="41" y="10"/>
                    <a:pt x="41" y="10"/>
                  </a:cubicBezTo>
                  <a:cubicBezTo>
                    <a:pt x="41" y="10"/>
                    <a:pt x="43" y="14"/>
                    <a:pt x="40" y="14"/>
                  </a:cubicBezTo>
                  <a:cubicBezTo>
                    <a:pt x="36" y="15"/>
                    <a:pt x="32" y="17"/>
                    <a:pt x="3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6" name="Freeform 167"/>
            <p:cNvSpPr/>
            <p:nvPr/>
          </p:nvSpPr>
          <p:spPr bwMode="auto">
            <a:xfrm>
              <a:off x="10158413" y="2297113"/>
              <a:ext cx="58738" cy="46038"/>
            </a:xfrm>
            <a:custGeom>
              <a:avLst/>
              <a:gdLst>
                <a:gd name="T0" fmla="*/ 18 w 22"/>
                <a:gd name="T1" fmla="*/ 0 h 17"/>
                <a:gd name="T2" fmla="*/ 10 w 22"/>
                <a:gd name="T3" fmla="*/ 7 h 17"/>
                <a:gd name="T4" fmla="*/ 1 w 22"/>
                <a:gd name="T5" fmla="*/ 10 h 17"/>
                <a:gd name="T6" fmla="*/ 7 w 22"/>
                <a:gd name="T7" fmla="*/ 17 h 17"/>
                <a:gd name="T8" fmla="*/ 7 w 22"/>
                <a:gd name="T9" fmla="*/ 13 h 17"/>
                <a:gd name="T10" fmla="*/ 17 w 22"/>
                <a:gd name="T11" fmla="*/ 11 h 17"/>
                <a:gd name="T12" fmla="*/ 21 w 22"/>
                <a:gd name="T13" fmla="*/ 6 h 17"/>
                <a:gd name="T14" fmla="*/ 21 w 22"/>
                <a:gd name="T15" fmla="*/ 2 h 17"/>
                <a:gd name="T16" fmla="*/ 18 w 22"/>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7">
                  <a:moveTo>
                    <a:pt x="18" y="0"/>
                  </a:moveTo>
                  <a:cubicBezTo>
                    <a:pt x="16" y="3"/>
                    <a:pt x="13" y="9"/>
                    <a:pt x="10" y="7"/>
                  </a:cubicBezTo>
                  <a:cubicBezTo>
                    <a:pt x="8" y="6"/>
                    <a:pt x="0" y="9"/>
                    <a:pt x="1" y="10"/>
                  </a:cubicBezTo>
                  <a:cubicBezTo>
                    <a:pt x="2" y="11"/>
                    <a:pt x="7" y="17"/>
                    <a:pt x="7" y="17"/>
                  </a:cubicBezTo>
                  <a:cubicBezTo>
                    <a:pt x="7" y="17"/>
                    <a:pt x="5" y="16"/>
                    <a:pt x="7" y="13"/>
                  </a:cubicBezTo>
                  <a:cubicBezTo>
                    <a:pt x="9" y="9"/>
                    <a:pt x="14" y="12"/>
                    <a:pt x="17" y="11"/>
                  </a:cubicBezTo>
                  <a:cubicBezTo>
                    <a:pt x="20" y="9"/>
                    <a:pt x="21" y="7"/>
                    <a:pt x="21" y="6"/>
                  </a:cubicBezTo>
                  <a:cubicBezTo>
                    <a:pt x="22" y="4"/>
                    <a:pt x="22" y="4"/>
                    <a:pt x="21" y="2"/>
                  </a:cubicBezTo>
                  <a:cubicBezTo>
                    <a:pt x="21" y="1"/>
                    <a:pt x="18"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7" name="Freeform 168"/>
            <p:cNvSpPr/>
            <p:nvPr/>
          </p:nvSpPr>
          <p:spPr bwMode="auto">
            <a:xfrm>
              <a:off x="9999663" y="2343151"/>
              <a:ext cx="65088" cy="39688"/>
            </a:xfrm>
            <a:custGeom>
              <a:avLst/>
              <a:gdLst>
                <a:gd name="T0" fmla="*/ 16 w 24"/>
                <a:gd name="T1" fmla="*/ 12 h 15"/>
                <a:gd name="T2" fmla="*/ 9 w 24"/>
                <a:gd name="T3" fmla="*/ 15 h 15"/>
                <a:gd name="T4" fmla="*/ 1 w 24"/>
                <a:gd name="T5" fmla="*/ 10 h 15"/>
                <a:gd name="T6" fmla="*/ 8 w 24"/>
                <a:gd name="T7" fmla="*/ 5 h 15"/>
                <a:gd name="T8" fmla="*/ 14 w 24"/>
                <a:gd name="T9" fmla="*/ 5 h 15"/>
                <a:gd name="T10" fmla="*/ 16 w 24"/>
                <a:gd name="T11" fmla="*/ 12 h 15"/>
              </a:gdLst>
              <a:ahLst/>
              <a:cxnLst>
                <a:cxn ang="0">
                  <a:pos x="T0" y="T1"/>
                </a:cxn>
                <a:cxn ang="0">
                  <a:pos x="T2" y="T3"/>
                </a:cxn>
                <a:cxn ang="0">
                  <a:pos x="T4" y="T5"/>
                </a:cxn>
                <a:cxn ang="0">
                  <a:pos x="T6" y="T7"/>
                </a:cxn>
                <a:cxn ang="0">
                  <a:pos x="T8" y="T9"/>
                </a:cxn>
                <a:cxn ang="0">
                  <a:pos x="T10" y="T11"/>
                </a:cxn>
              </a:cxnLst>
              <a:rect l="0" t="0" r="r" b="b"/>
              <a:pathLst>
                <a:path w="24" h="15">
                  <a:moveTo>
                    <a:pt x="16" y="12"/>
                  </a:moveTo>
                  <a:cubicBezTo>
                    <a:pt x="11" y="12"/>
                    <a:pt x="11" y="15"/>
                    <a:pt x="9" y="15"/>
                  </a:cubicBezTo>
                  <a:cubicBezTo>
                    <a:pt x="6" y="15"/>
                    <a:pt x="0" y="10"/>
                    <a:pt x="1" y="10"/>
                  </a:cubicBezTo>
                  <a:cubicBezTo>
                    <a:pt x="3" y="9"/>
                    <a:pt x="6" y="5"/>
                    <a:pt x="8" y="5"/>
                  </a:cubicBezTo>
                  <a:cubicBezTo>
                    <a:pt x="9" y="4"/>
                    <a:pt x="5" y="0"/>
                    <a:pt x="14" y="5"/>
                  </a:cubicBezTo>
                  <a:cubicBezTo>
                    <a:pt x="24" y="10"/>
                    <a:pt x="16" y="12"/>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8" name="Freeform 169"/>
            <p:cNvSpPr/>
            <p:nvPr/>
          </p:nvSpPr>
          <p:spPr bwMode="auto">
            <a:xfrm>
              <a:off x="9931400" y="2378076"/>
              <a:ext cx="55563" cy="20638"/>
            </a:xfrm>
            <a:custGeom>
              <a:avLst/>
              <a:gdLst>
                <a:gd name="T0" fmla="*/ 21 w 21"/>
                <a:gd name="T1" fmla="*/ 6 h 8"/>
                <a:gd name="T2" fmla="*/ 8 w 21"/>
                <a:gd name="T3" fmla="*/ 6 h 8"/>
                <a:gd name="T4" fmla="*/ 3 w 21"/>
                <a:gd name="T5" fmla="*/ 1 h 8"/>
                <a:gd name="T6" fmla="*/ 12 w 21"/>
                <a:gd name="T7" fmla="*/ 1 h 8"/>
                <a:gd name="T8" fmla="*/ 20 w 21"/>
                <a:gd name="T9" fmla="*/ 2 h 8"/>
                <a:gd name="T10" fmla="*/ 21 w 21"/>
                <a:gd name="T11" fmla="*/ 6 h 8"/>
              </a:gdLst>
              <a:ahLst/>
              <a:cxnLst>
                <a:cxn ang="0">
                  <a:pos x="T0" y="T1"/>
                </a:cxn>
                <a:cxn ang="0">
                  <a:pos x="T2" y="T3"/>
                </a:cxn>
                <a:cxn ang="0">
                  <a:pos x="T4" y="T5"/>
                </a:cxn>
                <a:cxn ang="0">
                  <a:pos x="T6" y="T7"/>
                </a:cxn>
                <a:cxn ang="0">
                  <a:pos x="T8" y="T9"/>
                </a:cxn>
                <a:cxn ang="0">
                  <a:pos x="T10" y="T11"/>
                </a:cxn>
              </a:cxnLst>
              <a:rect l="0" t="0" r="r" b="b"/>
              <a:pathLst>
                <a:path w="21" h="8">
                  <a:moveTo>
                    <a:pt x="21" y="6"/>
                  </a:moveTo>
                  <a:cubicBezTo>
                    <a:pt x="16" y="8"/>
                    <a:pt x="8" y="6"/>
                    <a:pt x="8" y="6"/>
                  </a:cubicBezTo>
                  <a:cubicBezTo>
                    <a:pt x="8" y="6"/>
                    <a:pt x="0" y="2"/>
                    <a:pt x="3" y="1"/>
                  </a:cubicBezTo>
                  <a:cubicBezTo>
                    <a:pt x="6" y="0"/>
                    <a:pt x="9" y="1"/>
                    <a:pt x="12" y="1"/>
                  </a:cubicBezTo>
                  <a:cubicBezTo>
                    <a:pt x="15" y="2"/>
                    <a:pt x="20" y="2"/>
                    <a:pt x="20" y="2"/>
                  </a:cubicBezTo>
                  <a:lnTo>
                    <a:pt x="2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9" name="Freeform 170"/>
            <p:cNvSpPr/>
            <p:nvPr/>
          </p:nvSpPr>
          <p:spPr bwMode="auto">
            <a:xfrm>
              <a:off x="9847263" y="2379663"/>
              <a:ext cx="46038" cy="26988"/>
            </a:xfrm>
            <a:custGeom>
              <a:avLst/>
              <a:gdLst>
                <a:gd name="T0" fmla="*/ 10 w 17"/>
                <a:gd name="T1" fmla="*/ 10 h 10"/>
                <a:gd name="T2" fmla="*/ 3 w 17"/>
                <a:gd name="T3" fmla="*/ 1 h 10"/>
                <a:gd name="T4" fmla="*/ 15 w 17"/>
                <a:gd name="T5" fmla="*/ 5 h 10"/>
                <a:gd name="T6" fmla="*/ 10 w 17"/>
                <a:gd name="T7" fmla="*/ 10 h 10"/>
              </a:gdLst>
              <a:ahLst/>
              <a:cxnLst>
                <a:cxn ang="0">
                  <a:pos x="T0" y="T1"/>
                </a:cxn>
                <a:cxn ang="0">
                  <a:pos x="T2" y="T3"/>
                </a:cxn>
                <a:cxn ang="0">
                  <a:pos x="T4" y="T5"/>
                </a:cxn>
                <a:cxn ang="0">
                  <a:pos x="T6" y="T7"/>
                </a:cxn>
              </a:cxnLst>
              <a:rect l="0" t="0" r="r" b="b"/>
              <a:pathLst>
                <a:path w="17" h="10">
                  <a:moveTo>
                    <a:pt x="10" y="10"/>
                  </a:moveTo>
                  <a:cubicBezTo>
                    <a:pt x="8" y="8"/>
                    <a:pt x="0" y="0"/>
                    <a:pt x="3" y="1"/>
                  </a:cubicBezTo>
                  <a:cubicBezTo>
                    <a:pt x="6" y="2"/>
                    <a:pt x="17" y="4"/>
                    <a:pt x="15" y="5"/>
                  </a:cubicBezTo>
                  <a:cubicBezTo>
                    <a:pt x="13" y="6"/>
                    <a:pt x="10" y="10"/>
                    <a:pt x="1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0" name="Freeform 171"/>
            <p:cNvSpPr/>
            <p:nvPr/>
          </p:nvSpPr>
          <p:spPr bwMode="auto">
            <a:xfrm>
              <a:off x="9485313" y="2174876"/>
              <a:ext cx="63500" cy="61913"/>
            </a:xfrm>
            <a:custGeom>
              <a:avLst/>
              <a:gdLst>
                <a:gd name="T0" fmla="*/ 20 w 24"/>
                <a:gd name="T1" fmla="*/ 23 h 23"/>
                <a:gd name="T2" fmla="*/ 5 w 24"/>
                <a:gd name="T3" fmla="*/ 16 h 23"/>
                <a:gd name="T4" fmla="*/ 5 w 24"/>
                <a:gd name="T5" fmla="*/ 5 h 23"/>
                <a:gd name="T6" fmla="*/ 14 w 24"/>
                <a:gd name="T7" fmla="*/ 17 h 23"/>
                <a:gd name="T8" fmla="*/ 24 w 24"/>
                <a:gd name="T9" fmla="*/ 23 h 23"/>
                <a:gd name="T10" fmla="*/ 20 w 24"/>
                <a:gd name="T11" fmla="*/ 23 h 23"/>
              </a:gdLst>
              <a:ahLst/>
              <a:cxnLst>
                <a:cxn ang="0">
                  <a:pos x="T0" y="T1"/>
                </a:cxn>
                <a:cxn ang="0">
                  <a:pos x="T2" y="T3"/>
                </a:cxn>
                <a:cxn ang="0">
                  <a:pos x="T4" y="T5"/>
                </a:cxn>
                <a:cxn ang="0">
                  <a:pos x="T6" y="T7"/>
                </a:cxn>
                <a:cxn ang="0">
                  <a:pos x="T8" y="T9"/>
                </a:cxn>
                <a:cxn ang="0">
                  <a:pos x="T10" y="T11"/>
                </a:cxn>
              </a:cxnLst>
              <a:rect l="0" t="0" r="r" b="b"/>
              <a:pathLst>
                <a:path w="24" h="23">
                  <a:moveTo>
                    <a:pt x="20" y="23"/>
                  </a:moveTo>
                  <a:cubicBezTo>
                    <a:pt x="17" y="22"/>
                    <a:pt x="7" y="19"/>
                    <a:pt x="5" y="16"/>
                  </a:cubicBezTo>
                  <a:cubicBezTo>
                    <a:pt x="4" y="12"/>
                    <a:pt x="0" y="0"/>
                    <a:pt x="5" y="5"/>
                  </a:cubicBezTo>
                  <a:cubicBezTo>
                    <a:pt x="9" y="11"/>
                    <a:pt x="10" y="16"/>
                    <a:pt x="14" y="17"/>
                  </a:cubicBezTo>
                  <a:cubicBezTo>
                    <a:pt x="18" y="19"/>
                    <a:pt x="24" y="23"/>
                    <a:pt x="24" y="23"/>
                  </a:cubicBezTo>
                  <a:lnTo>
                    <a:pt x="2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1" name="Freeform 172"/>
            <p:cNvSpPr/>
            <p:nvPr/>
          </p:nvSpPr>
          <p:spPr bwMode="auto">
            <a:xfrm>
              <a:off x="9544050" y="2206626"/>
              <a:ext cx="50800" cy="39688"/>
            </a:xfrm>
            <a:custGeom>
              <a:avLst/>
              <a:gdLst>
                <a:gd name="T0" fmla="*/ 12 w 19"/>
                <a:gd name="T1" fmla="*/ 15 h 15"/>
                <a:gd name="T2" fmla="*/ 15 w 19"/>
                <a:gd name="T3" fmla="*/ 10 h 15"/>
                <a:gd name="T4" fmla="*/ 7 w 19"/>
                <a:gd name="T5" fmla="*/ 6 h 15"/>
                <a:gd name="T6" fmla="*/ 2 w 19"/>
                <a:gd name="T7" fmla="*/ 2 h 15"/>
                <a:gd name="T8" fmla="*/ 7 w 19"/>
                <a:gd name="T9" fmla="*/ 11 h 15"/>
                <a:gd name="T10" fmla="*/ 12 w 19"/>
                <a:gd name="T11" fmla="*/ 15 h 15"/>
              </a:gdLst>
              <a:ahLst/>
              <a:cxnLst>
                <a:cxn ang="0">
                  <a:pos x="T0" y="T1"/>
                </a:cxn>
                <a:cxn ang="0">
                  <a:pos x="T2" y="T3"/>
                </a:cxn>
                <a:cxn ang="0">
                  <a:pos x="T4" y="T5"/>
                </a:cxn>
                <a:cxn ang="0">
                  <a:pos x="T6" y="T7"/>
                </a:cxn>
                <a:cxn ang="0">
                  <a:pos x="T8" y="T9"/>
                </a:cxn>
                <a:cxn ang="0">
                  <a:pos x="T10" y="T11"/>
                </a:cxn>
              </a:cxnLst>
              <a:rect l="0" t="0" r="r" b="b"/>
              <a:pathLst>
                <a:path w="19" h="15">
                  <a:moveTo>
                    <a:pt x="12" y="15"/>
                  </a:moveTo>
                  <a:cubicBezTo>
                    <a:pt x="16" y="13"/>
                    <a:pt x="19" y="11"/>
                    <a:pt x="15" y="10"/>
                  </a:cubicBezTo>
                  <a:cubicBezTo>
                    <a:pt x="11" y="9"/>
                    <a:pt x="13" y="9"/>
                    <a:pt x="7" y="6"/>
                  </a:cubicBezTo>
                  <a:cubicBezTo>
                    <a:pt x="2" y="2"/>
                    <a:pt x="4" y="0"/>
                    <a:pt x="2" y="2"/>
                  </a:cubicBezTo>
                  <a:cubicBezTo>
                    <a:pt x="0" y="4"/>
                    <a:pt x="7" y="11"/>
                    <a:pt x="7" y="11"/>
                  </a:cubicBezTo>
                  <a:lnTo>
                    <a:pt x="12"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2" name="Freeform 173"/>
            <p:cNvSpPr/>
            <p:nvPr/>
          </p:nvSpPr>
          <p:spPr bwMode="auto">
            <a:xfrm>
              <a:off x="8923338" y="2244726"/>
              <a:ext cx="147638" cy="330200"/>
            </a:xfrm>
            <a:custGeom>
              <a:avLst/>
              <a:gdLst>
                <a:gd name="T0" fmla="*/ 28 w 55"/>
                <a:gd name="T1" fmla="*/ 123 h 124"/>
                <a:gd name="T2" fmla="*/ 23 w 55"/>
                <a:gd name="T3" fmla="*/ 109 h 124"/>
                <a:gd name="T4" fmla="*/ 17 w 55"/>
                <a:gd name="T5" fmla="*/ 80 h 124"/>
                <a:gd name="T6" fmla="*/ 13 w 55"/>
                <a:gd name="T7" fmla="*/ 65 h 124"/>
                <a:gd name="T8" fmla="*/ 7 w 55"/>
                <a:gd name="T9" fmla="*/ 47 h 124"/>
                <a:gd name="T10" fmla="*/ 2 w 55"/>
                <a:gd name="T11" fmla="*/ 18 h 124"/>
                <a:gd name="T12" fmla="*/ 1 w 55"/>
                <a:gd name="T13" fmla="*/ 0 h 124"/>
                <a:gd name="T14" fmla="*/ 12 w 55"/>
                <a:gd name="T15" fmla="*/ 9 h 124"/>
                <a:gd name="T16" fmla="*/ 21 w 55"/>
                <a:gd name="T17" fmla="*/ 41 h 124"/>
                <a:gd name="T18" fmla="*/ 26 w 55"/>
                <a:gd name="T19" fmla="*/ 55 h 124"/>
                <a:gd name="T20" fmla="*/ 31 w 55"/>
                <a:gd name="T21" fmla="*/ 58 h 124"/>
                <a:gd name="T22" fmla="*/ 35 w 55"/>
                <a:gd name="T23" fmla="*/ 67 h 124"/>
                <a:gd name="T24" fmla="*/ 33 w 55"/>
                <a:gd name="T25" fmla="*/ 71 h 124"/>
                <a:gd name="T26" fmla="*/ 45 w 55"/>
                <a:gd name="T27" fmla="*/ 79 h 124"/>
                <a:gd name="T28" fmla="*/ 50 w 55"/>
                <a:gd name="T29" fmla="*/ 88 h 124"/>
                <a:gd name="T30" fmla="*/ 39 w 55"/>
                <a:gd name="T31" fmla="*/ 86 h 124"/>
                <a:gd name="T32" fmla="*/ 32 w 55"/>
                <a:gd name="T33" fmla="*/ 80 h 124"/>
                <a:gd name="T34" fmla="*/ 29 w 55"/>
                <a:gd name="T35" fmla="*/ 81 h 124"/>
                <a:gd name="T36" fmla="*/ 29 w 55"/>
                <a:gd name="T37" fmla="*/ 90 h 124"/>
                <a:gd name="T38" fmla="*/ 30 w 55"/>
                <a:gd name="T39" fmla="*/ 104 h 124"/>
                <a:gd name="T40" fmla="*/ 35 w 55"/>
                <a:gd name="T41" fmla="*/ 113 h 124"/>
                <a:gd name="T42" fmla="*/ 40 w 55"/>
                <a:gd name="T43" fmla="*/ 118 h 124"/>
                <a:gd name="T44" fmla="*/ 43 w 55"/>
                <a:gd name="T45" fmla="*/ 123 h 124"/>
                <a:gd name="T46" fmla="*/ 33 w 55"/>
                <a:gd name="T47" fmla="*/ 122 h 124"/>
                <a:gd name="T48" fmla="*/ 28 w 55"/>
                <a:gd name="T49"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124">
                  <a:moveTo>
                    <a:pt x="28" y="123"/>
                  </a:moveTo>
                  <a:cubicBezTo>
                    <a:pt x="29" y="121"/>
                    <a:pt x="27" y="121"/>
                    <a:pt x="23" y="109"/>
                  </a:cubicBezTo>
                  <a:cubicBezTo>
                    <a:pt x="18" y="97"/>
                    <a:pt x="17" y="86"/>
                    <a:pt x="17" y="80"/>
                  </a:cubicBezTo>
                  <a:cubicBezTo>
                    <a:pt x="17" y="73"/>
                    <a:pt x="16" y="73"/>
                    <a:pt x="13" y="65"/>
                  </a:cubicBezTo>
                  <a:cubicBezTo>
                    <a:pt x="10" y="57"/>
                    <a:pt x="6" y="51"/>
                    <a:pt x="7" y="47"/>
                  </a:cubicBezTo>
                  <a:cubicBezTo>
                    <a:pt x="7" y="43"/>
                    <a:pt x="3" y="22"/>
                    <a:pt x="2" y="18"/>
                  </a:cubicBezTo>
                  <a:cubicBezTo>
                    <a:pt x="1" y="14"/>
                    <a:pt x="0" y="0"/>
                    <a:pt x="1" y="0"/>
                  </a:cubicBezTo>
                  <a:cubicBezTo>
                    <a:pt x="3" y="0"/>
                    <a:pt x="10" y="5"/>
                    <a:pt x="12" y="9"/>
                  </a:cubicBezTo>
                  <a:cubicBezTo>
                    <a:pt x="14" y="12"/>
                    <a:pt x="18" y="36"/>
                    <a:pt x="21" y="41"/>
                  </a:cubicBezTo>
                  <a:cubicBezTo>
                    <a:pt x="24" y="47"/>
                    <a:pt x="21" y="53"/>
                    <a:pt x="26" y="55"/>
                  </a:cubicBezTo>
                  <a:cubicBezTo>
                    <a:pt x="31" y="58"/>
                    <a:pt x="31" y="50"/>
                    <a:pt x="31" y="58"/>
                  </a:cubicBezTo>
                  <a:cubicBezTo>
                    <a:pt x="31" y="66"/>
                    <a:pt x="38" y="67"/>
                    <a:pt x="35" y="67"/>
                  </a:cubicBezTo>
                  <a:cubicBezTo>
                    <a:pt x="32" y="67"/>
                    <a:pt x="33" y="71"/>
                    <a:pt x="33" y="71"/>
                  </a:cubicBezTo>
                  <a:cubicBezTo>
                    <a:pt x="33" y="71"/>
                    <a:pt x="43" y="77"/>
                    <a:pt x="45" y="79"/>
                  </a:cubicBezTo>
                  <a:cubicBezTo>
                    <a:pt x="47" y="81"/>
                    <a:pt x="55" y="89"/>
                    <a:pt x="50" y="88"/>
                  </a:cubicBezTo>
                  <a:cubicBezTo>
                    <a:pt x="44" y="87"/>
                    <a:pt x="42" y="91"/>
                    <a:pt x="39" y="86"/>
                  </a:cubicBezTo>
                  <a:cubicBezTo>
                    <a:pt x="35" y="82"/>
                    <a:pt x="35" y="82"/>
                    <a:pt x="32" y="80"/>
                  </a:cubicBezTo>
                  <a:cubicBezTo>
                    <a:pt x="30" y="78"/>
                    <a:pt x="28" y="77"/>
                    <a:pt x="29" y="81"/>
                  </a:cubicBezTo>
                  <a:cubicBezTo>
                    <a:pt x="30" y="84"/>
                    <a:pt x="29" y="84"/>
                    <a:pt x="29" y="90"/>
                  </a:cubicBezTo>
                  <a:cubicBezTo>
                    <a:pt x="30" y="96"/>
                    <a:pt x="31" y="101"/>
                    <a:pt x="30" y="104"/>
                  </a:cubicBezTo>
                  <a:cubicBezTo>
                    <a:pt x="29" y="106"/>
                    <a:pt x="33" y="112"/>
                    <a:pt x="35" y="113"/>
                  </a:cubicBezTo>
                  <a:cubicBezTo>
                    <a:pt x="37" y="114"/>
                    <a:pt x="40" y="116"/>
                    <a:pt x="40" y="118"/>
                  </a:cubicBezTo>
                  <a:cubicBezTo>
                    <a:pt x="41" y="119"/>
                    <a:pt x="48" y="123"/>
                    <a:pt x="43" y="123"/>
                  </a:cubicBezTo>
                  <a:cubicBezTo>
                    <a:pt x="38" y="124"/>
                    <a:pt x="33" y="122"/>
                    <a:pt x="33" y="122"/>
                  </a:cubicBezTo>
                  <a:lnTo>
                    <a:pt x="28" y="1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3" name="Freeform 174"/>
            <p:cNvSpPr/>
            <p:nvPr/>
          </p:nvSpPr>
          <p:spPr bwMode="auto">
            <a:xfrm>
              <a:off x="8963025" y="2543176"/>
              <a:ext cx="276225" cy="198438"/>
            </a:xfrm>
            <a:custGeom>
              <a:avLst/>
              <a:gdLst>
                <a:gd name="T0" fmla="*/ 39 w 103"/>
                <a:gd name="T1" fmla="*/ 39 h 74"/>
                <a:gd name="T2" fmla="*/ 23 w 103"/>
                <a:gd name="T3" fmla="*/ 30 h 74"/>
                <a:gd name="T4" fmla="*/ 14 w 103"/>
                <a:gd name="T5" fmla="*/ 22 h 74"/>
                <a:gd name="T6" fmla="*/ 7 w 103"/>
                <a:gd name="T7" fmla="*/ 25 h 74"/>
                <a:gd name="T8" fmla="*/ 13 w 103"/>
                <a:gd name="T9" fmla="*/ 35 h 74"/>
                <a:gd name="T10" fmla="*/ 13 w 103"/>
                <a:gd name="T11" fmla="*/ 40 h 74"/>
                <a:gd name="T12" fmla="*/ 10 w 103"/>
                <a:gd name="T13" fmla="*/ 48 h 74"/>
                <a:gd name="T14" fmla="*/ 6 w 103"/>
                <a:gd name="T15" fmla="*/ 51 h 74"/>
                <a:gd name="T16" fmla="*/ 3 w 103"/>
                <a:gd name="T17" fmla="*/ 55 h 74"/>
                <a:gd name="T18" fmla="*/ 8 w 103"/>
                <a:gd name="T19" fmla="*/ 65 h 74"/>
                <a:gd name="T20" fmla="*/ 3 w 103"/>
                <a:gd name="T21" fmla="*/ 70 h 74"/>
                <a:gd name="T22" fmla="*/ 10 w 103"/>
                <a:gd name="T23" fmla="*/ 72 h 74"/>
                <a:gd name="T24" fmla="*/ 16 w 103"/>
                <a:gd name="T25" fmla="*/ 66 h 74"/>
                <a:gd name="T26" fmla="*/ 20 w 103"/>
                <a:gd name="T27" fmla="*/ 59 h 74"/>
                <a:gd name="T28" fmla="*/ 28 w 103"/>
                <a:gd name="T29" fmla="*/ 60 h 74"/>
                <a:gd name="T30" fmla="*/ 32 w 103"/>
                <a:gd name="T31" fmla="*/ 62 h 74"/>
                <a:gd name="T32" fmla="*/ 39 w 103"/>
                <a:gd name="T33" fmla="*/ 65 h 74"/>
                <a:gd name="T34" fmla="*/ 40 w 103"/>
                <a:gd name="T35" fmla="*/ 60 h 74"/>
                <a:gd name="T36" fmla="*/ 48 w 103"/>
                <a:gd name="T37" fmla="*/ 54 h 74"/>
                <a:gd name="T38" fmla="*/ 56 w 103"/>
                <a:gd name="T39" fmla="*/ 53 h 74"/>
                <a:gd name="T40" fmla="*/ 56 w 103"/>
                <a:gd name="T41" fmla="*/ 44 h 74"/>
                <a:gd name="T42" fmla="*/ 53 w 103"/>
                <a:gd name="T43" fmla="*/ 39 h 74"/>
                <a:gd name="T44" fmla="*/ 74 w 103"/>
                <a:gd name="T45" fmla="*/ 32 h 74"/>
                <a:gd name="T46" fmla="*/ 85 w 103"/>
                <a:gd name="T47" fmla="*/ 28 h 74"/>
                <a:gd name="T48" fmla="*/ 90 w 103"/>
                <a:gd name="T49" fmla="*/ 15 h 74"/>
                <a:gd name="T50" fmla="*/ 102 w 103"/>
                <a:gd name="T51" fmla="*/ 8 h 74"/>
                <a:gd name="T52" fmla="*/ 96 w 103"/>
                <a:gd name="T53" fmla="*/ 5 h 74"/>
                <a:gd name="T54" fmla="*/ 81 w 103"/>
                <a:gd name="T55" fmla="*/ 18 h 74"/>
                <a:gd name="T56" fmla="*/ 67 w 103"/>
                <a:gd name="T57" fmla="*/ 27 h 74"/>
                <a:gd name="T58" fmla="*/ 58 w 103"/>
                <a:gd name="T59" fmla="*/ 34 h 74"/>
                <a:gd name="T60" fmla="*/ 41 w 103"/>
                <a:gd name="T61" fmla="*/ 36 h 74"/>
                <a:gd name="T62" fmla="*/ 39 w 103"/>
                <a:gd name="T63"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74">
                  <a:moveTo>
                    <a:pt x="39" y="39"/>
                  </a:moveTo>
                  <a:cubicBezTo>
                    <a:pt x="28" y="33"/>
                    <a:pt x="29" y="37"/>
                    <a:pt x="23" y="30"/>
                  </a:cubicBezTo>
                  <a:cubicBezTo>
                    <a:pt x="17" y="24"/>
                    <a:pt x="14" y="22"/>
                    <a:pt x="14" y="22"/>
                  </a:cubicBezTo>
                  <a:cubicBezTo>
                    <a:pt x="7" y="25"/>
                    <a:pt x="7" y="25"/>
                    <a:pt x="7" y="25"/>
                  </a:cubicBezTo>
                  <a:cubicBezTo>
                    <a:pt x="13" y="35"/>
                    <a:pt x="13" y="35"/>
                    <a:pt x="13" y="35"/>
                  </a:cubicBezTo>
                  <a:cubicBezTo>
                    <a:pt x="13" y="35"/>
                    <a:pt x="15" y="38"/>
                    <a:pt x="13" y="40"/>
                  </a:cubicBezTo>
                  <a:cubicBezTo>
                    <a:pt x="12" y="41"/>
                    <a:pt x="12" y="48"/>
                    <a:pt x="10" y="48"/>
                  </a:cubicBezTo>
                  <a:cubicBezTo>
                    <a:pt x="9" y="49"/>
                    <a:pt x="9" y="52"/>
                    <a:pt x="6" y="51"/>
                  </a:cubicBezTo>
                  <a:cubicBezTo>
                    <a:pt x="3" y="51"/>
                    <a:pt x="4" y="52"/>
                    <a:pt x="3" y="55"/>
                  </a:cubicBezTo>
                  <a:cubicBezTo>
                    <a:pt x="2" y="57"/>
                    <a:pt x="11" y="64"/>
                    <a:pt x="8" y="65"/>
                  </a:cubicBezTo>
                  <a:cubicBezTo>
                    <a:pt x="4" y="66"/>
                    <a:pt x="0" y="69"/>
                    <a:pt x="3" y="70"/>
                  </a:cubicBezTo>
                  <a:cubicBezTo>
                    <a:pt x="6" y="71"/>
                    <a:pt x="8" y="74"/>
                    <a:pt x="10" y="72"/>
                  </a:cubicBezTo>
                  <a:cubicBezTo>
                    <a:pt x="13" y="71"/>
                    <a:pt x="18" y="69"/>
                    <a:pt x="16" y="66"/>
                  </a:cubicBezTo>
                  <a:cubicBezTo>
                    <a:pt x="14" y="64"/>
                    <a:pt x="18" y="59"/>
                    <a:pt x="20" y="59"/>
                  </a:cubicBezTo>
                  <a:cubicBezTo>
                    <a:pt x="23" y="59"/>
                    <a:pt x="25" y="59"/>
                    <a:pt x="28" y="60"/>
                  </a:cubicBezTo>
                  <a:cubicBezTo>
                    <a:pt x="31" y="60"/>
                    <a:pt x="30" y="62"/>
                    <a:pt x="32" y="62"/>
                  </a:cubicBezTo>
                  <a:cubicBezTo>
                    <a:pt x="34" y="63"/>
                    <a:pt x="35" y="66"/>
                    <a:pt x="39" y="65"/>
                  </a:cubicBezTo>
                  <a:cubicBezTo>
                    <a:pt x="43" y="64"/>
                    <a:pt x="37" y="62"/>
                    <a:pt x="40" y="60"/>
                  </a:cubicBezTo>
                  <a:cubicBezTo>
                    <a:pt x="43" y="58"/>
                    <a:pt x="46" y="55"/>
                    <a:pt x="48" y="54"/>
                  </a:cubicBezTo>
                  <a:cubicBezTo>
                    <a:pt x="51" y="53"/>
                    <a:pt x="56" y="53"/>
                    <a:pt x="56" y="53"/>
                  </a:cubicBezTo>
                  <a:cubicBezTo>
                    <a:pt x="56" y="44"/>
                    <a:pt x="56" y="44"/>
                    <a:pt x="56" y="44"/>
                  </a:cubicBezTo>
                  <a:cubicBezTo>
                    <a:pt x="56" y="44"/>
                    <a:pt x="53" y="41"/>
                    <a:pt x="53" y="39"/>
                  </a:cubicBezTo>
                  <a:cubicBezTo>
                    <a:pt x="54" y="36"/>
                    <a:pt x="72" y="33"/>
                    <a:pt x="74" y="32"/>
                  </a:cubicBezTo>
                  <a:cubicBezTo>
                    <a:pt x="75" y="31"/>
                    <a:pt x="82" y="32"/>
                    <a:pt x="85" y="28"/>
                  </a:cubicBezTo>
                  <a:cubicBezTo>
                    <a:pt x="87" y="24"/>
                    <a:pt x="88" y="17"/>
                    <a:pt x="90" y="15"/>
                  </a:cubicBezTo>
                  <a:cubicBezTo>
                    <a:pt x="93" y="14"/>
                    <a:pt x="102" y="10"/>
                    <a:pt x="102" y="8"/>
                  </a:cubicBezTo>
                  <a:cubicBezTo>
                    <a:pt x="101" y="7"/>
                    <a:pt x="103" y="0"/>
                    <a:pt x="96" y="5"/>
                  </a:cubicBezTo>
                  <a:cubicBezTo>
                    <a:pt x="90" y="10"/>
                    <a:pt x="90" y="13"/>
                    <a:pt x="81" y="18"/>
                  </a:cubicBezTo>
                  <a:cubicBezTo>
                    <a:pt x="72" y="22"/>
                    <a:pt x="69" y="25"/>
                    <a:pt x="67" y="27"/>
                  </a:cubicBezTo>
                  <a:cubicBezTo>
                    <a:pt x="65" y="29"/>
                    <a:pt x="68" y="34"/>
                    <a:pt x="58" y="34"/>
                  </a:cubicBezTo>
                  <a:cubicBezTo>
                    <a:pt x="47" y="34"/>
                    <a:pt x="41" y="36"/>
                    <a:pt x="41" y="36"/>
                  </a:cubicBezTo>
                  <a:lnTo>
                    <a:pt x="39"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4" name="Freeform 175"/>
            <p:cNvSpPr/>
            <p:nvPr/>
          </p:nvSpPr>
          <p:spPr bwMode="auto">
            <a:xfrm>
              <a:off x="8755063" y="2735263"/>
              <a:ext cx="320675" cy="360363"/>
            </a:xfrm>
            <a:custGeom>
              <a:avLst/>
              <a:gdLst>
                <a:gd name="T0" fmla="*/ 98 w 120"/>
                <a:gd name="T1" fmla="*/ 0 h 135"/>
                <a:gd name="T2" fmla="*/ 91 w 120"/>
                <a:gd name="T3" fmla="*/ 6 h 135"/>
                <a:gd name="T4" fmla="*/ 85 w 120"/>
                <a:gd name="T5" fmla="*/ 12 h 135"/>
                <a:gd name="T6" fmla="*/ 89 w 120"/>
                <a:gd name="T7" fmla="*/ 29 h 135"/>
                <a:gd name="T8" fmla="*/ 92 w 120"/>
                <a:gd name="T9" fmla="*/ 41 h 135"/>
                <a:gd name="T10" fmla="*/ 86 w 120"/>
                <a:gd name="T11" fmla="*/ 45 h 135"/>
                <a:gd name="T12" fmla="*/ 81 w 120"/>
                <a:gd name="T13" fmla="*/ 51 h 135"/>
                <a:gd name="T14" fmla="*/ 78 w 120"/>
                <a:gd name="T15" fmla="*/ 55 h 135"/>
                <a:gd name="T16" fmla="*/ 70 w 120"/>
                <a:gd name="T17" fmla="*/ 48 h 135"/>
                <a:gd name="T18" fmla="*/ 65 w 120"/>
                <a:gd name="T19" fmla="*/ 55 h 135"/>
                <a:gd name="T20" fmla="*/ 63 w 120"/>
                <a:gd name="T21" fmla="*/ 60 h 135"/>
                <a:gd name="T22" fmla="*/ 60 w 120"/>
                <a:gd name="T23" fmla="*/ 66 h 135"/>
                <a:gd name="T24" fmla="*/ 51 w 120"/>
                <a:gd name="T25" fmla="*/ 72 h 135"/>
                <a:gd name="T26" fmla="*/ 49 w 120"/>
                <a:gd name="T27" fmla="*/ 77 h 135"/>
                <a:gd name="T28" fmla="*/ 28 w 120"/>
                <a:gd name="T29" fmla="*/ 79 h 135"/>
                <a:gd name="T30" fmla="*/ 21 w 120"/>
                <a:gd name="T31" fmla="*/ 84 h 135"/>
                <a:gd name="T32" fmla="*/ 18 w 120"/>
                <a:gd name="T33" fmla="*/ 90 h 135"/>
                <a:gd name="T34" fmla="*/ 14 w 120"/>
                <a:gd name="T35" fmla="*/ 99 h 135"/>
                <a:gd name="T36" fmla="*/ 2 w 120"/>
                <a:gd name="T37" fmla="*/ 101 h 135"/>
                <a:gd name="T38" fmla="*/ 6 w 120"/>
                <a:gd name="T39" fmla="*/ 109 h 135"/>
                <a:gd name="T40" fmla="*/ 17 w 120"/>
                <a:gd name="T41" fmla="*/ 115 h 135"/>
                <a:gd name="T42" fmla="*/ 21 w 120"/>
                <a:gd name="T43" fmla="*/ 129 h 135"/>
                <a:gd name="T44" fmla="*/ 21 w 120"/>
                <a:gd name="T45" fmla="*/ 130 h 135"/>
                <a:gd name="T46" fmla="*/ 30 w 120"/>
                <a:gd name="T47" fmla="*/ 120 h 135"/>
                <a:gd name="T48" fmla="*/ 36 w 120"/>
                <a:gd name="T49" fmla="*/ 100 h 135"/>
                <a:gd name="T50" fmla="*/ 46 w 120"/>
                <a:gd name="T51" fmla="*/ 103 h 135"/>
                <a:gd name="T52" fmla="*/ 55 w 120"/>
                <a:gd name="T53" fmla="*/ 93 h 135"/>
                <a:gd name="T54" fmla="*/ 58 w 120"/>
                <a:gd name="T55" fmla="*/ 93 h 135"/>
                <a:gd name="T56" fmla="*/ 65 w 120"/>
                <a:gd name="T57" fmla="*/ 98 h 135"/>
                <a:gd name="T58" fmla="*/ 78 w 120"/>
                <a:gd name="T59" fmla="*/ 90 h 135"/>
                <a:gd name="T60" fmla="*/ 77 w 120"/>
                <a:gd name="T61" fmla="*/ 81 h 135"/>
                <a:gd name="T62" fmla="*/ 84 w 120"/>
                <a:gd name="T63" fmla="*/ 78 h 135"/>
                <a:gd name="T64" fmla="*/ 91 w 120"/>
                <a:gd name="T65" fmla="*/ 84 h 135"/>
                <a:gd name="T66" fmla="*/ 112 w 120"/>
                <a:gd name="T67" fmla="*/ 80 h 135"/>
                <a:gd name="T68" fmla="*/ 108 w 120"/>
                <a:gd name="T69" fmla="*/ 67 h 135"/>
                <a:gd name="T70" fmla="*/ 111 w 120"/>
                <a:gd name="T71" fmla="*/ 61 h 135"/>
                <a:gd name="T72" fmla="*/ 108 w 120"/>
                <a:gd name="T73" fmla="*/ 42 h 135"/>
                <a:gd name="T74" fmla="*/ 117 w 120"/>
                <a:gd name="T75" fmla="*/ 33 h 135"/>
                <a:gd name="T76" fmla="*/ 117 w 120"/>
                <a:gd name="T77" fmla="*/ 27 h 135"/>
                <a:gd name="T78" fmla="*/ 109 w 120"/>
                <a:gd name="T79" fmla="*/ 11 h 135"/>
                <a:gd name="T80" fmla="*/ 101 w 120"/>
                <a:gd name="T81" fmla="*/ 4 h 135"/>
                <a:gd name="T82" fmla="*/ 98 w 120"/>
                <a:gd name="T8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135">
                  <a:moveTo>
                    <a:pt x="98" y="0"/>
                  </a:moveTo>
                  <a:cubicBezTo>
                    <a:pt x="97" y="1"/>
                    <a:pt x="93" y="4"/>
                    <a:pt x="91" y="6"/>
                  </a:cubicBezTo>
                  <a:cubicBezTo>
                    <a:pt x="88" y="8"/>
                    <a:pt x="85" y="8"/>
                    <a:pt x="85" y="12"/>
                  </a:cubicBezTo>
                  <a:cubicBezTo>
                    <a:pt x="85" y="17"/>
                    <a:pt x="90" y="22"/>
                    <a:pt x="89" y="29"/>
                  </a:cubicBezTo>
                  <a:cubicBezTo>
                    <a:pt x="87" y="35"/>
                    <a:pt x="97" y="40"/>
                    <a:pt x="92" y="41"/>
                  </a:cubicBezTo>
                  <a:cubicBezTo>
                    <a:pt x="87" y="43"/>
                    <a:pt x="88" y="44"/>
                    <a:pt x="86" y="45"/>
                  </a:cubicBezTo>
                  <a:cubicBezTo>
                    <a:pt x="83" y="47"/>
                    <a:pt x="81" y="51"/>
                    <a:pt x="81" y="51"/>
                  </a:cubicBezTo>
                  <a:cubicBezTo>
                    <a:pt x="81" y="51"/>
                    <a:pt x="84" y="60"/>
                    <a:pt x="78" y="55"/>
                  </a:cubicBezTo>
                  <a:cubicBezTo>
                    <a:pt x="71" y="50"/>
                    <a:pt x="71" y="48"/>
                    <a:pt x="70" y="48"/>
                  </a:cubicBezTo>
                  <a:cubicBezTo>
                    <a:pt x="68" y="48"/>
                    <a:pt x="67" y="54"/>
                    <a:pt x="65" y="55"/>
                  </a:cubicBezTo>
                  <a:cubicBezTo>
                    <a:pt x="63" y="56"/>
                    <a:pt x="64" y="58"/>
                    <a:pt x="63" y="60"/>
                  </a:cubicBezTo>
                  <a:cubicBezTo>
                    <a:pt x="62" y="61"/>
                    <a:pt x="68" y="62"/>
                    <a:pt x="60" y="66"/>
                  </a:cubicBezTo>
                  <a:cubicBezTo>
                    <a:pt x="51" y="69"/>
                    <a:pt x="50" y="70"/>
                    <a:pt x="51" y="72"/>
                  </a:cubicBezTo>
                  <a:cubicBezTo>
                    <a:pt x="51" y="73"/>
                    <a:pt x="64" y="76"/>
                    <a:pt x="49" y="77"/>
                  </a:cubicBezTo>
                  <a:cubicBezTo>
                    <a:pt x="34" y="78"/>
                    <a:pt x="33" y="78"/>
                    <a:pt x="28" y="79"/>
                  </a:cubicBezTo>
                  <a:cubicBezTo>
                    <a:pt x="23" y="79"/>
                    <a:pt x="23" y="81"/>
                    <a:pt x="21" y="84"/>
                  </a:cubicBezTo>
                  <a:cubicBezTo>
                    <a:pt x="18" y="86"/>
                    <a:pt x="20" y="88"/>
                    <a:pt x="18" y="90"/>
                  </a:cubicBezTo>
                  <a:cubicBezTo>
                    <a:pt x="16" y="91"/>
                    <a:pt x="20" y="100"/>
                    <a:pt x="14" y="99"/>
                  </a:cubicBezTo>
                  <a:cubicBezTo>
                    <a:pt x="8" y="98"/>
                    <a:pt x="3" y="99"/>
                    <a:pt x="2" y="101"/>
                  </a:cubicBezTo>
                  <a:cubicBezTo>
                    <a:pt x="1" y="102"/>
                    <a:pt x="0" y="106"/>
                    <a:pt x="6" y="109"/>
                  </a:cubicBezTo>
                  <a:cubicBezTo>
                    <a:pt x="12" y="112"/>
                    <a:pt x="19" y="112"/>
                    <a:pt x="17" y="115"/>
                  </a:cubicBezTo>
                  <a:cubicBezTo>
                    <a:pt x="15" y="118"/>
                    <a:pt x="20" y="128"/>
                    <a:pt x="21" y="129"/>
                  </a:cubicBezTo>
                  <a:cubicBezTo>
                    <a:pt x="21" y="130"/>
                    <a:pt x="18" y="133"/>
                    <a:pt x="21" y="130"/>
                  </a:cubicBezTo>
                  <a:cubicBezTo>
                    <a:pt x="25" y="127"/>
                    <a:pt x="26" y="135"/>
                    <a:pt x="30" y="120"/>
                  </a:cubicBezTo>
                  <a:cubicBezTo>
                    <a:pt x="33" y="105"/>
                    <a:pt x="26" y="98"/>
                    <a:pt x="36" y="100"/>
                  </a:cubicBezTo>
                  <a:cubicBezTo>
                    <a:pt x="46" y="103"/>
                    <a:pt x="44" y="105"/>
                    <a:pt x="46" y="103"/>
                  </a:cubicBezTo>
                  <a:cubicBezTo>
                    <a:pt x="48" y="100"/>
                    <a:pt x="54" y="97"/>
                    <a:pt x="55" y="93"/>
                  </a:cubicBezTo>
                  <a:cubicBezTo>
                    <a:pt x="55" y="90"/>
                    <a:pt x="56" y="90"/>
                    <a:pt x="58" y="93"/>
                  </a:cubicBezTo>
                  <a:cubicBezTo>
                    <a:pt x="61" y="95"/>
                    <a:pt x="59" y="98"/>
                    <a:pt x="65" y="98"/>
                  </a:cubicBezTo>
                  <a:cubicBezTo>
                    <a:pt x="70" y="98"/>
                    <a:pt x="78" y="94"/>
                    <a:pt x="78" y="90"/>
                  </a:cubicBezTo>
                  <a:cubicBezTo>
                    <a:pt x="77" y="87"/>
                    <a:pt x="79" y="82"/>
                    <a:pt x="77" y="81"/>
                  </a:cubicBezTo>
                  <a:cubicBezTo>
                    <a:pt x="76" y="80"/>
                    <a:pt x="80" y="76"/>
                    <a:pt x="84" y="78"/>
                  </a:cubicBezTo>
                  <a:cubicBezTo>
                    <a:pt x="89" y="80"/>
                    <a:pt x="86" y="83"/>
                    <a:pt x="91" y="84"/>
                  </a:cubicBezTo>
                  <a:cubicBezTo>
                    <a:pt x="96" y="84"/>
                    <a:pt x="114" y="84"/>
                    <a:pt x="112" y="80"/>
                  </a:cubicBezTo>
                  <a:cubicBezTo>
                    <a:pt x="109" y="76"/>
                    <a:pt x="110" y="69"/>
                    <a:pt x="108" y="67"/>
                  </a:cubicBezTo>
                  <a:cubicBezTo>
                    <a:pt x="106" y="64"/>
                    <a:pt x="111" y="69"/>
                    <a:pt x="111" y="61"/>
                  </a:cubicBezTo>
                  <a:cubicBezTo>
                    <a:pt x="111" y="53"/>
                    <a:pt x="109" y="53"/>
                    <a:pt x="108" y="42"/>
                  </a:cubicBezTo>
                  <a:cubicBezTo>
                    <a:pt x="108" y="31"/>
                    <a:pt x="117" y="35"/>
                    <a:pt x="117" y="33"/>
                  </a:cubicBezTo>
                  <a:cubicBezTo>
                    <a:pt x="117" y="30"/>
                    <a:pt x="120" y="34"/>
                    <a:pt x="117" y="27"/>
                  </a:cubicBezTo>
                  <a:cubicBezTo>
                    <a:pt x="114" y="20"/>
                    <a:pt x="111" y="12"/>
                    <a:pt x="109" y="11"/>
                  </a:cubicBezTo>
                  <a:cubicBezTo>
                    <a:pt x="107" y="9"/>
                    <a:pt x="101" y="4"/>
                    <a:pt x="101" y="4"/>
                  </a:cubicBezTo>
                  <a:lnTo>
                    <a:pt x="9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5" name="Freeform 176"/>
            <p:cNvSpPr/>
            <p:nvPr/>
          </p:nvSpPr>
          <p:spPr bwMode="auto">
            <a:xfrm>
              <a:off x="8555038" y="3227388"/>
              <a:ext cx="61913" cy="95250"/>
            </a:xfrm>
            <a:custGeom>
              <a:avLst/>
              <a:gdLst>
                <a:gd name="T0" fmla="*/ 15 w 23"/>
                <a:gd name="T1" fmla="*/ 0 h 36"/>
                <a:gd name="T2" fmla="*/ 5 w 23"/>
                <a:gd name="T3" fmla="*/ 11 h 36"/>
                <a:gd name="T4" fmla="*/ 13 w 23"/>
                <a:gd name="T5" fmla="*/ 34 h 36"/>
                <a:gd name="T6" fmla="*/ 16 w 23"/>
                <a:gd name="T7" fmla="*/ 29 h 36"/>
                <a:gd name="T8" fmla="*/ 20 w 23"/>
                <a:gd name="T9" fmla="*/ 24 h 36"/>
                <a:gd name="T10" fmla="*/ 21 w 23"/>
                <a:gd name="T11" fmla="*/ 17 h 36"/>
                <a:gd name="T12" fmla="*/ 20 w 23"/>
                <a:gd name="T13" fmla="*/ 10 h 36"/>
                <a:gd name="T14" fmla="*/ 15 w 23"/>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6">
                  <a:moveTo>
                    <a:pt x="15" y="0"/>
                  </a:moveTo>
                  <a:cubicBezTo>
                    <a:pt x="8" y="4"/>
                    <a:pt x="0" y="4"/>
                    <a:pt x="5" y="11"/>
                  </a:cubicBezTo>
                  <a:cubicBezTo>
                    <a:pt x="11" y="17"/>
                    <a:pt x="15" y="36"/>
                    <a:pt x="13" y="34"/>
                  </a:cubicBezTo>
                  <a:cubicBezTo>
                    <a:pt x="12" y="32"/>
                    <a:pt x="13" y="33"/>
                    <a:pt x="16" y="29"/>
                  </a:cubicBezTo>
                  <a:cubicBezTo>
                    <a:pt x="19" y="26"/>
                    <a:pt x="22" y="26"/>
                    <a:pt x="20" y="24"/>
                  </a:cubicBezTo>
                  <a:cubicBezTo>
                    <a:pt x="18" y="22"/>
                    <a:pt x="19" y="19"/>
                    <a:pt x="21" y="17"/>
                  </a:cubicBezTo>
                  <a:cubicBezTo>
                    <a:pt x="23" y="15"/>
                    <a:pt x="22" y="15"/>
                    <a:pt x="20" y="10"/>
                  </a:cubicBezTo>
                  <a:cubicBezTo>
                    <a:pt x="19" y="5"/>
                    <a:pt x="15"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6" name="Freeform 177"/>
            <p:cNvSpPr/>
            <p:nvPr/>
          </p:nvSpPr>
          <p:spPr bwMode="auto">
            <a:xfrm>
              <a:off x="8667750" y="3227388"/>
              <a:ext cx="50800" cy="42863"/>
            </a:xfrm>
            <a:custGeom>
              <a:avLst/>
              <a:gdLst>
                <a:gd name="T0" fmla="*/ 1 w 19"/>
                <a:gd name="T1" fmla="*/ 12 h 16"/>
                <a:gd name="T2" fmla="*/ 17 w 19"/>
                <a:gd name="T3" fmla="*/ 11 h 16"/>
                <a:gd name="T4" fmla="*/ 14 w 19"/>
                <a:gd name="T5" fmla="*/ 3 h 16"/>
                <a:gd name="T6" fmla="*/ 4 w 19"/>
                <a:gd name="T7" fmla="*/ 10 h 16"/>
                <a:gd name="T8" fmla="*/ 1 w 19"/>
                <a:gd name="T9" fmla="*/ 12 h 16"/>
              </a:gdLst>
              <a:ahLst/>
              <a:cxnLst>
                <a:cxn ang="0">
                  <a:pos x="T0" y="T1"/>
                </a:cxn>
                <a:cxn ang="0">
                  <a:pos x="T2" y="T3"/>
                </a:cxn>
                <a:cxn ang="0">
                  <a:pos x="T4" y="T5"/>
                </a:cxn>
                <a:cxn ang="0">
                  <a:pos x="T6" y="T7"/>
                </a:cxn>
                <a:cxn ang="0">
                  <a:pos x="T8" y="T9"/>
                </a:cxn>
              </a:cxnLst>
              <a:rect l="0" t="0" r="r" b="b"/>
              <a:pathLst>
                <a:path w="19" h="16">
                  <a:moveTo>
                    <a:pt x="1" y="12"/>
                  </a:moveTo>
                  <a:cubicBezTo>
                    <a:pt x="0" y="13"/>
                    <a:pt x="19" y="16"/>
                    <a:pt x="17" y="11"/>
                  </a:cubicBezTo>
                  <a:cubicBezTo>
                    <a:pt x="14" y="7"/>
                    <a:pt x="19" y="6"/>
                    <a:pt x="14" y="3"/>
                  </a:cubicBezTo>
                  <a:cubicBezTo>
                    <a:pt x="10" y="0"/>
                    <a:pt x="4" y="10"/>
                    <a:pt x="4" y="10"/>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7" name="Freeform 178"/>
            <p:cNvSpPr/>
            <p:nvPr/>
          </p:nvSpPr>
          <p:spPr bwMode="auto">
            <a:xfrm>
              <a:off x="8758238" y="3179763"/>
              <a:ext cx="23813" cy="23813"/>
            </a:xfrm>
            <a:custGeom>
              <a:avLst/>
              <a:gdLst>
                <a:gd name="T0" fmla="*/ 3 w 9"/>
                <a:gd name="T1" fmla="*/ 9 h 9"/>
                <a:gd name="T2" fmla="*/ 9 w 9"/>
                <a:gd name="T3" fmla="*/ 5 h 9"/>
                <a:gd name="T4" fmla="*/ 3 w 9"/>
                <a:gd name="T5" fmla="*/ 1 h 9"/>
                <a:gd name="T6" fmla="*/ 3 w 9"/>
                <a:gd name="T7" fmla="*/ 9 h 9"/>
              </a:gdLst>
              <a:ahLst/>
              <a:cxnLst>
                <a:cxn ang="0">
                  <a:pos x="T0" y="T1"/>
                </a:cxn>
                <a:cxn ang="0">
                  <a:pos x="T2" y="T3"/>
                </a:cxn>
                <a:cxn ang="0">
                  <a:pos x="T4" y="T5"/>
                </a:cxn>
                <a:cxn ang="0">
                  <a:pos x="T6" y="T7"/>
                </a:cxn>
              </a:cxnLst>
              <a:rect l="0" t="0" r="r" b="b"/>
              <a:pathLst>
                <a:path w="9" h="9">
                  <a:moveTo>
                    <a:pt x="3" y="9"/>
                  </a:moveTo>
                  <a:cubicBezTo>
                    <a:pt x="4" y="9"/>
                    <a:pt x="9" y="8"/>
                    <a:pt x="9" y="5"/>
                  </a:cubicBezTo>
                  <a:cubicBezTo>
                    <a:pt x="9" y="3"/>
                    <a:pt x="5" y="0"/>
                    <a:pt x="3" y="1"/>
                  </a:cubicBezTo>
                  <a:cubicBezTo>
                    <a:pt x="0" y="2"/>
                    <a:pt x="3" y="9"/>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8" name="Freeform 179"/>
            <p:cNvSpPr/>
            <p:nvPr/>
          </p:nvSpPr>
          <p:spPr bwMode="auto">
            <a:xfrm>
              <a:off x="8763000" y="3136901"/>
              <a:ext cx="49213" cy="34925"/>
            </a:xfrm>
            <a:custGeom>
              <a:avLst/>
              <a:gdLst>
                <a:gd name="T0" fmla="*/ 16 w 18"/>
                <a:gd name="T1" fmla="*/ 13 h 13"/>
                <a:gd name="T2" fmla="*/ 4 w 18"/>
                <a:gd name="T3" fmla="*/ 9 h 13"/>
                <a:gd name="T4" fmla="*/ 6 w 18"/>
                <a:gd name="T5" fmla="*/ 2 h 13"/>
                <a:gd name="T6" fmla="*/ 16 w 18"/>
                <a:gd name="T7" fmla="*/ 5 h 13"/>
                <a:gd name="T8" fmla="*/ 16 w 18"/>
                <a:gd name="T9" fmla="*/ 13 h 13"/>
              </a:gdLst>
              <a:ahLst/>
              <a:cxnLst>
                <a:cxn ang="0">
                  <a:pos x="T0" y="T1"/>
                </a:cxn>
                <a:cxn ang="0">
                  <a:pos x="T2" y="T3"/>
                </a:cxn>
                <a:cxn ang="0">
                  <a:pos x="T4" y="T5"/>
                </a:cxn>
                <a:cxn ang="0">
                  <a:pos x="T6" y="T7"/>
                </a:cxn>
                <a:cxn ang="0">
                  <a:pos x="T8" y="T9"/>
                </a:cxn>
              </a:cxnLst>
              <a:rect l="0" t="0" r="r" b="b"/>
              <a:pathLst>
                <a:path w="18" h="13">
                  <a:moveTo>
                    <a:pt x="16" y="13"/>
                  </a:moveTo>
                  <a:cubicBezTo>
                    <a:pt x="13" y="12"/>
                    <a:pt x="9" y="13"/>
                    <a:pt x="4" y="9"/>
                  </a:cubicBezTo>
                  <a:cubicBezTo>
                    <a:pt x="0" y="5"/>
                    <a:pt x="5" y="3"/>
                    <a:pt x="6" y="2"/>
                  </a:cubicBezTo>
                  <a:cubicBezTo>
                    <a:pt x="6" y="0"/>
                    <a:pt x="18" y="4"/>
                    <a:pt x="16" y="5"/>
                  </a:cubicBezTo>
                  <a:cubicBezTo>
                    <a:pt x="15" y="6"/>
                    <a:pt x="16" y="13"/>
                    <a:pt x="1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9" name="Freeform 180"/>
            <p:cNvSpPr/>
            <p:nvPr/>
          </p:nvSpPr>
          <p:spPr bwMode="auto">
            <a:xfrm>
              <a:off x="8605838" y="3408363"/>
              <a:ext cx="136525" cy="168275"/>
            </a:xfrm>
            <a:custGeom>
              <a:avLst/>
              <a:gdLst>
                <a:gd name="T0" fmla="*/ 19 w 51"/>
                <a:gd name="T1" fmla="*/ 38 h 63"/>
                <a:gd name="T2" fmla="*/ 19 w 51"/>
                <a:gd name="T3" fmla="*/ 29 h 63"/>
                <a:gd name="T4" fmla="*/ 28 w 51"/>
                <a:gd name="T5" fmla="*/ 22 h 63"/>
                <a:gd name="T6" fmla="*/ 20 w 51"/>
                <a:gd name="T7" fmla="*/ 5 h 63"/>
                <a:gd name="T8" fmla="*/ 12 w 51"/>
                <a:gd name="T9" fmla="*/ 2 h 63"/>
                <a:gd name="T10" fmla="*/ 3 w 51"/>
                <a:gd name="T11" fmla="*/ 14 h 63"/>
                <a:gd name="T12" fmla="*/ 2 w 51"/>
                <a:gd name="T13" fmla="*/ 21 h 63"/>
                <a:gd name="T14" fmla="*/ 1 w 51"/>
                <a:gd name="T15" fmla="*/ 25 h 63"/>
                <a:gd name="T16" fmla="*/ 9 w 51"/>
                <a:gd name="T17" fmla="*/ 34 h 63"/>
                <a:gd name="T18" fmla="*/ 7 w 51"/>
                <a:gd name="T19" fmla="*/ 41 h 63"/>
                <a:gd name="T20" fmla="*/ 14 w 51"/>
                <a:gd name="T21" fmla="*/ 47 h 63"/>
                <a:gd name="T22" fmla="*/ 12 w 51"/>
                <a:gd name="T23" fmla="*/ 53 h 63"/>
                <a:gd name="T24" fmla="*/ 12 w 51"/>
                <a:gd name="T25" fmla="*/ 55 h 63"/>
                <a:gd name="T26" fmla="*/ 24 w 51"/>
                <a:gd name="T27" fmla="*/ 62 h 63"/>
                <a:gd name="T28" fmla="*/ 19 w 51"/>
                <a:gd name="T29" fmla="*/ 54 h 63"/>
                <a:gd name="T30" fmla="*/ 27 w 51"/>
                <a:gd name="T31" fmla="*/ 50 h 63"/>
                <a:gd name="T32" fmla="*/ 47 w 51"/>
                <a:gd name="T33" fmla="*/ 63 h 63"/>
                <a:gd name="T34" fmla="*/ 49 w 51"/>
                <a:gd name="T35" fmla="*/ 59 h 63"/>
                <a:gd name="T36" fmla="*/ 48 w 51"/>
                <a:gd name="T37" fmla="*/ 50 h 63"/>
                <a:gd name="T38" fmla="*/ 44 w 51"/>
                <a:gd name="T39" fmla="*/ 48 h 63"/>
                <a:gd name="T40" fmla="*/ 34 w 51"/>
                <a:gd name="T41" fmla="*/ 45 h 63"/>
                <a:gd name="T42" fmla="*/ 27 w 51"/>
                <a:gd name="T43" fmla="*/ 44 h 63"/>
                <a:gd name="T44" fmla="*/ 19 w 51"/>
                <a:gd name="T45"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3">
                  <a:moveTo>
                    <a:pt x="19" y="38"/>
                  </a:moveTo>
                  <a:cubicBezTo>
                    <a:pt x="17" y="35"/>
                    <a:pt x="15" y="32"/>
                    <a:pt x="19" y="29"/>
                  </a:cubicBezTo>
                  <a:cubicBezTo>
                    <a:pt x="24" y="26"/>
                    <a:pt x="30" y="27"/>
                    <a:pt x="28" y="22"/>
                  </a:cubicBezTo>
                  <a:cubicBezTo>
                    <a:pt x="26" y="19"/>
                    <a:pt x="20" y="7"/>
                    <a:pt x="20" y="5"/>
                  </a:cubicBezTo>
                  <a:cubicBezTo>
                    <a:pt x="20" y="4"/>
                    <a:pt x="13" y="0"/>
                    <a:pt x="12" y="2"/>
                  </a:cubicBezTo>
                  <a:cubicBezTo>
                    <a:pt x="10" y="4"/>
                    <a:pt x="3" y="14"/>
                    <a:pt x="3" y="14"/>
                  </a:cubicBezTo>
                  <a:cubicBezTo>
                    <a:pt x="2" y="21"/>
                    <a:pt x="2" y="21"/>
                    <a:pt x="2" y="21"/>
                  </a:cubicBezTo>
                  <a:cubicBezTo>
                    <a:pt x="2" y="21"/>
                    <a:pt x="2" y="24"/>
                    <a:pt x="1" y="25"/>
                  </a:cubicBezTo>
                  <a:cubicBezTo>
                    <a:pt x="0" y="27"/>
                    <a:pt x="6" y="33"/>
                    <a:pt x="9" y="34"/>
                  </a:cubicBezTo>
                  <a:cubicBezTo>
                    <a:pt x="12" y="36"/>
                    <a:pt x="6" y="38"/>
                    <a:pt x="7" y="41"/>
                  </a:cubicBezTo>
                  <a:cubicBezTo>
                    <a:pt x="8" y="43"/>
                    <a:pt x="14" y="47"/>
                    <a:pt x="14" y="47"/>
                  </a:cubicBezTo>
                  <a:cubicBezTo>
                    <a:pt x="12" y="53"/>
                    <a:pt x="12" y="53"/>
                    <a:pt x="12" y="53"/>
                  </a:cubicBezTo>
                  <a:cubicBezTo>
                    <a:pt x="12" y="53"/>
                    <a:pt x="5" y="53"/>
                    <a:pt x="12" y="55"/>
                  </a:cubicBezTo>
                  <a:cubicBezTo>
                    <a:pt x="19" y="58"/>
                    <a:pt x="24" y="63"/>
                    <a:pt x="24" y="62"/>
                  </a:cubicBezTo>
                  <a:cubicBezTo>
                    <a:pt x="23" y="61"/>
                    <a:pt x="19" y="54"/>
                    <a:pt x="19" y="54"/>
                  </a:cubicBezTo>
                  <a:cubicBezTo>
                    <a:pt x="27" y="50"/>
                    <a:pt x="27" y="50"/>
                    <a:pt x="27" y="50"/>
                  </a:cubicBezTo>
                  <a:cubicBezTo>
                    <a:pt x="47" y="63"/>
                    <a:pt x="47" y="63"/>
                    <a:pt x="47" y="63"/>
                  </a:cubicBezTo>
                  <a:cubicBezTo>
                    <a:pt x="47" y="63"/>
                    <a:pt x="47" y="60"/>
                    <a:pt x="49" y="59"/>
                  </a:cubicBezTo>
                  <a:cubicBezTo>
                    <a:pt x="51" y="57"/>
                    <a:pt x="48" y="50"/>
                    <a:pt x="48" y="50"/>
                  </a:cubicBezTo>
                  <a:cubicBezTo>
                    <a:pt x="48" y="50"/>
                    <a:pt x="51" y="49"/>
                    <a:pt x="44" y="48"/>
                  </a:cubicBezTo>
                  <a:cubicBezTo>
                    <a:pt x="37" y="46"/>
                    <a:pt x="37" y="45"/>
                    <a:pt x="34" y="45"/>
                  </a:cubicBezTo>
                  <a:cubicBezTo>
                    <a:pt x="32" y="45"/>
                    <a:pt x="31" y="47"/>
                    <a:pt x="27" y="44"/>
                  </a:cubicBezTo>
                  <a:cubicBezTo>
                    <a:pt x="24" y="42"/>
                    <a:pt x="19" y="38"/>
                    <a:pt x="19"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0" name="Freeform 181"/>
            <p:cNvSpPr/>
            <p:nvPr/>
          </p:nvSpPr>
          <p:spPr bwMode="auto">
            <a:xfrm>
              <a:off x="8680450" y="3641726"/>
              <a:ext cx="168275" cy="111125"/>
            </a:xfrm>
            <a:custGeom>
              <a:avLst/>
              <a:gdLst>
                <a:gd name="T0" fmla="*/ 44 w 63"/>
                <a:gd name="T1" fmla="*/ 0 h 42"/>
                <a:gd name="T2" fmla="*/ 31 w 63"/>
                <a:gd name="T3" fmla="*/ 13 h 42"/>
                <a:gd name="T4" fmla="*/ 23 w 63"/>
                <a:gd name="T5" fmla="*/ 11 h 42"/>
                <a:gd name="T6" fmla="*/ 14 w 63"/>
                <a:gd name="T7" fmla="*/ 14 h 42"/>
                <a:gd name="T8" fmla="*/ 13 w 63"/>
                <a:gd name="T9" fmla="*/ 20 h 42"/>
                <a:gd name="T10" fmla="*/ 6 w 63"/>
                <a:gd name="T11" fmla="*/ 29 h 42"/>
                <a:gd name="T12" fmla="*/ 26 w 63"/>
                <a:gd name="T13" fmla="*/ 26 h 42"/>
                <a:gd name="T14" fmla="*/ 35 w 63"/>
                <a:gd name="T15" fmla="*/ 29 h 42"/>
                <a:gd name="T16" fmla="*/ 43 w 63"/>
                <a:gd name="T17" fmla="*/ 39 h 42"/>
                <a:gd name="T18" fmla="*/ 53 w 63"/>
                <a:gd name="T19" fmla="*/ 40 h 42"/>
                <a:gd name="T20" fmla="*/ 52 w 63"/>
                <a:gd name="T21" fmla="*/ 30 h 42"/>
                <a:gd name="T22" fmla="*/ 61 w 63"/>
                <a:gd name="T23" fmla="*/ 25 h 42"/>
                <a:gd name="T24" fmla="*/ 62 w 63"/>
                <a:gd name="T25" fmla="*/ 15 h 42"/>
                <a:gd name="T26" fmla="*/ 54 w 63"/>
                <a:gd name="T27" fmla="*/ 7 h 42"/>
                <a:gd name="T28" fmla="*/ 44 w 63"/>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42">
                  <a:moveTo>
                    <a:pt x="44" y="0"/>
                  </a:moveTo>
                  <a:cubicBezTo>
                    <a:pt x="38" y="5"/>
                    <a:pt x="38" y="15"/>
                    <a:pt x="31" y="13"/>
                  </a:cubicBezTo>
                  <a:cubicBezTo>
                    <a:pt x="23" y="11"/>
                    <a:pt x="33" y="14"/>
                    <a:pt x="23" y="11"/>
                  </a:cubicBezTo>
                  <a:cubicBezTo>
                    <a:pt x="14" y="8"/>
                    <a:pt x="16" y="11"/>
                    <a:pt x="14" y="14"/>
                  </a:cubicBezTo>
                  <a:cubicBezTo>
                    <a:pt x="12" y="16"/>
                    <a:pt x="13" y="20"/>
                    <a:pt x="13" y="20"/>
                  </a:cubicBezTo>
                  <a:cubicBezTo>
                    <a:pt x="13" y="20"/>
                    <a:pt x="0" y="29"/>
                    <a:pt x="6" y="29"/>
                  </a:cubicBezTo>
                  <a:cubicBezTo>
                    <a:pt x="12" y="28"/>
                    <a:pt x="18" y="27"/>
                    <a:pt x="26" y="26"/>
                  </a:cubicBezTo>
                  <a:cubicBezTo>
                    <a:pt x="35" y="24"/>
                    <a:pt x="38" y="27"/>
                    <a:pt x="35" y="29"/>
                  </a:cubicBezTo>
                  <a:cubicBezTo>
                    <a:pt x="33" y="30"/>
                    <a:pt x="38" y="37"/>
                    <a:pt x="43" y="39"/>
                  </a:cubicBezTo>
                  <a:cubicBezTo>
                    <a:pt x="47" y="40"/>
                    <a:pt x="54" y="42"/>
                    <a:pt x="53" y="40"/>
                  </a:cubicBezTo>
                  <a:cubicBezTo>
                    <a:pt x="53" y="37"/>
                    <a:pt x="52" y="35"/>
                    <a:pt x="52" y="30"/>
                  </a:cubicBezTo>
                  <a:cubicBezTo>
                    <a:pt x="51" y="26"/>
                    <a:pt x="61" y="25"/>
                    <a:pt x="61" y="25"/>
                  </a:cubicBezTo>
                  <a:cubicBezTo>
                    <a:pt x="61" y="25"/>
                    <a:pt x="63" y="16"/>
                    <a:pt x="62" y="15"/>
                  </a:cubicBezTo>
                  <a:cubicBezTo>
                    <a:pt x="60" y="14"/>
                    <a:pt x="56" y="9"/>
                    <a:pt x="54" y="7"/>
                  </a:cubicBezTo>
                  <a:cubicBezTo>
                    <a:pt x="52" y="4"/>
                    <a:pt x="44"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1" name="Freeform 182"/>
            <p:cNvSpPr/>
            <p:nvPr/>
          </p:nvSpPr>
          <p:spPr bwMode="auto">
            <a:xfrm>
              <a:off x="8366125" y="3705226"/>
              <a:ext cx="298450" cy="274638"/>
            </a:xfrm>
            <a:custGeom>
              <a:avLst/>
              <a:gdLst>
                <a:gd name="T0" fmla="*/ 94 w 112"/>
                <a:gd name="T1" fmla="*/ 29 h 103"/>
                <a:gd name="T2" fmla="*/ 97 w 112"/>
                <a:gd name="T3" fmla="*/ 42 h 103"/>
                <a:gd name="T4" fmla="*/ 107 w 112"/>
                <a:gd name="T5" fmla="*/ 51 h 103"/>
                <a:gd name="T6" fmla="*/ 102 w 112"/>
                <a:gd name="T7" fmla="*/ 58 h 103"/>
                <a:gd name="T8" fmla="*/ 94 w 112"/>
                <a:gd name="T9" fmla="*/ 67 h 103"/>
                <a:gd name="T10" fmla="*/ 99 w 112"/>
                <a:gd name="T11" fmla="*/ 83 h 103"/>
                <a:gd name="T12" fmla="*/ 91 w 112"/>
                <a:gd name="T13" fmla="*/ 84 h 103"/>
                <a:gd name="T14" fmla="*/ 89 w 112"/>
                <a:gd name="T15" fmla="*/ 88 h 103"/>
                <a:gd name="T16" fmla="*/ 91 w 112"/>
                <a:gd name="T17" fmla="*/ 100 h 103"/>
                <a:gd name="T18" fmla="*/ 82 w 112"/>
                <a:gd name="T19" fmla="*/ 101 h 103"/>
                <a:gd name="T20" fmla="*/ 65 w 112"/>
                <a:gd name="T21" fmla="*/ 101 h 103"/>
                <a:gd name="T22" fmla="*/ 49 w 112"/>
                <a:gd name="T23" fmla="*/ 96 h 103"/>
                <a:gd name="T24" fmla="*/ 36 w 112"/>
                <a:gd name="T25" fmla="*/ 95 h 103"/>
                <a:gd name="T26" fmla="*/ 22 w 112"/>
                <a:gd name="T27" fmla="*/ 88 h 103"/>
                <a:gd name="T28" fmla="*/ 9 w 112"/>
                <a:gd name="T29" fmla="*/ 81 h 103"/>
                <a:gd name="T30" fmla="*/ 2 w 112"/>
                <a:gd name="T31" fmla="*/ 67 h 103"/>
                <a:gd name="T32" fmla="*/ 9 w 112"/>
                <a:gd name="T33" fmla="*/ 47 h 103"/>
                <a:gd name="T34" fmla="*/ 23 w 112"/>
                <a:gd name="T35" fmla="*/ 57 h 103"/>
                <a:gd name="T36" fmla="*/ 37 w 112"/>
                <a:gd name="T37" fmla="*/ 43 h 103"/>
                <a:gd name="T38" fmla="*/ 56 w 112"/>
                <a:gd name="T39" fmla="*/ 30 h 103"/>
                <a:gd name="T40" fmla="*/ 61 w 112"/>
                <a:gd name="T41" fmla="*/ 27 h 103"/>
                <a:gd name="T42" fmla="*/ 65 w 112"/>
                <a:gd name="T43" fmla="*/ 15 h 103"/>
                <a:gd name="T44" fmla="*/ 76 w 112"/>
                <a:gd name="T45" fmla="*/ 3 h 103"/>
                <a:gd name="T46" fmla="*/ 102 w 112"/>
                <a:gd name="T47" fmla="*/ 15 h 103"/>
                <a:gd name="T48" fmla="*/ 94 w 112"/>
                <a:gd name="T49" fmla="*/ 2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3">
                  <a:moveTo>
                    <a:pt x="94" y="29"/>
                  </a:moveTo>
                  <a:cubicBezTo>
                    <a:pt x="91" y="34"/>
                    <a:pt x="96" y="40"/>
                    <a:pt x="97" y="42"/>
                  </a:cubicBezTo>
                  <a:cubicBezTo>
                    <a:pt x="98" y="44"/>
                    <a:pt x="112" y="45"/>
                    <a:pt x="107" y="51"/>
                  </a:cubicBezTo>
                  <a:cubicBezTo>
                    <a:pt x="103" y="56"/>
                    <a:pt x="100" y="56"/>
                    <a:pt x="102" y="58"/>
                  </a:cubicBezTo>
                  <a:cubicBezTo>
                    <a:pt x="105" y="60"/>
                    <a:pt x="95" y="60"/>
                    <a:pt x="94" y="67"/>
                  </a:cubicBezTo>
                  <a:cubicBezTo>
                    <a:pt x="93" y="74"/>
                    <a:pt x="100" y="83"/>
                    <a:pt x="99" y="83"/>
                  </a:cubicBezTo>
                  <a:cubicBezTo>
                    <a:pt x="97" y="83"/>
                    <a:pt x="93" y="83"/>
                    <a:pt x="91" y="84"/>
                  </a:cubicBezTo>
                  <a:cubicBezTo>
                    <a:pt x="88" y="84"/>
                    <a:pt x="89" y="83"/>
                    <a:pt x="89" y="88"/>
                  </a:cubicBezTo>
                  <a:cubicBezTo>
                    <a:pt x="90" y="93"/>
                    <a:pt x="91" y="100"/>
                    <a:pt x="91" y="100"/>
                  </a:cubicBezTo>
                  <a:cubicBezTo>
                    <a:pt x="91" y="100"/>
                    <a:pt x="85" y="103"/>
                    <a:pt x="82" y="101"/>
                  </a:cubicBezTo>
                  <a:cubicBezTo>
                    <a:pt x="79" y="99"/>
                    <a:pt x="69" y="100"/>
                    <a:pt x="65" y="101"/>
                  </a:cubicBezTo>
                  <a:cubicBezTo>
                    <a:pt x="61" y="102"/>
                    <a:pt x="53" y="96"/>
                    <a:pt x="49" y="96"/>
                  </a:cubicBezTo>
                  <a:cubicBezTo>
                    <a:pt x="45" y="96"/>
                    <a:pt x="45" y="97"/>
                    <a:pt x="36" y="95"/>
                  </a:cubicBezTo>
                  <a:cubicBezTo>
                    <a:pt x="27" y="92"/>
                    <a:pt x="29" y="90"/>
                    <a:pt x="22" y="88"/>
                  </a:cubicBezTo>
                  <a:cubicBezTo>
                    <a:pt x="16" y="86"/>
                    <a:pt x="14" y="92"/>
                    <a:pt x="9" y="81"/>
                  </a:cubicBezTo>
                  <a:cubicBezTo>
                    <a:pt x="4" y="71"/>
                    <a:pt x="3" y="71"/>
                    <a:pt x="2" y="67"/>
                  </a:cubicBezTo>
                  <a:cubicBezTo>
                    <a:pt x="0" y="64"/>
                    <a:pt x="9" y="49"/>
                    <a:pt x="9" y="47"/>
                  </a:cubicBezTo>
                  <a:cubicBezTo>
                    <a:pt x="10" y="45"/>
                    <a:pt x="23" y="56"/>
                    <a:pt x="23" y="57"/>
                  </a:cubicBezTo>
                  <a:cubicBezTo>
                    <a:pt x="24" y="58"/>
                    <a:pt x="39" y="45"/>
                    <a:pt x="37" y="43"/>
                  </a:cubicBezTo>
                  <a:cubicBezTo>
                    <a:pt x="35" y="41"/>
                    <a:pt x="56" y="34"/>
                    <a:pt x="56" y="30"/>
                  </a:cubicBezTo>
                  <a:cubicBezTo>
                    <a:pt x="57" y="27"/>
                    <a:pt x="59" y="26"/>
                    <a:pt x="61" y="27"/>
                  </a:cubicBezTo>
                  <a:cubicBezTo>
                    <a:pt x="64" y="29"/>
                    <a:pt x="65" y="19"/>
                    <a:pt x="65" y="15"/>
                  </a:cubicBezTo>
                  <a:cubicBezTo>
                    <a:pt x="65" y="10"/>
                    <a:pt x="72" y="5"/>
                    <a:pt x="76" y="3"/>
                  </a:cubicBezTo>
                  <a:cubicBezTo>
                    <a:pt x="80" y="0"/>
                    <a:pt x="103" y="17"/>
                    <a:pt x="102" y="15"/>
                  </a:cubicBezTo>
                  <a:cubicBezTo>
                    <a:pt x="101" y="12"/>
                    <a:pt x="94" y="29"/>
                    <a:pt x="9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2" name="Freeform 183"/>
            <p:cNvSpPr/>
            <p:nvPr/>
          </p:nvSpPr>
          <p:spPr bwMode="auto">
            <a:xfrm>
              <a:off x="9009063" y="3881438"/>
              <a:ext cx="644525" cy="273050"/>
            </a:xfrm>
            <a:custGeom>
              <a:avLst/>
              <a:gdLst>
                <a:gd name="T0" fmla="*/ 35 w 241"/>
                <a:gd name="T1" fmla="*/ 39 h 102"/>
                <a:gd name="T2" fmla="*/ 70 w 241"/>
                <a:gd name="T3" fmla="*/ 45 h 102"/>
                <a:gd name="T4" fmla="*/ 93 w 241"/>
                <a:gd name="T5" fmla="*/ 59 h 102"/>
                <a:gd name="T6" fmla="*/ 95 w 241"/>
                <a:gd name="T7" fmla="*/ 68 h 102"/>
                <a:gd name="T8" fmla="*/ 87 w 241"/>
                <a:gd name="T9" fmla="*/ 78 h 102"/>
                <a:gd name="T10" fmla="*/ 99 w 241"/>
                <a:gd name="T11" fmla="*/ 81 h 102"/>
                <a:gd name="T12" fmla="*/ 117 w 241"/>
                <a:gd name="T13" fmla="*/ 79 h 102"/>
                <a:gd name="T14" fmla="*/ 133 w 241"/>
                <a:gd name="T15" fmla="*/ 87 h 102"/>
                <a:gd name="T16" fmla="*/ 139 w 241"/>
                <a:gd name="T17" fmla="*/ 89 h 102"/>
                <a:gd name="T18" fmla="*/ 150 w 241"/>
                <a:gd name="T19" fmla="*/ 86 h 102"/>
                <a:gd name="T20" fmla="*/ 162 w 241"/>
                <a:gd name="T21" fmla="*/ 77 h 102"/>
                <a:gd name="T22" fmla="*/ 184 w 241"/>
                <a:gd name="T23" fmla="*/ 80 h 102"/>
                <a:gd name="T24" fmla="*/ 194 w 241"/>
                <a:gd name="T25" fmla="*/ 91 h 102"/>
                <a:gd name="T26" fmla="*/ 219 w 241"/>
                <a:gd name="T27" fmla="*/ 102 h 102"/>
                <a:gd name="T28" fmla="*/ 236 w 241"/>
                <a:gd name="T29" fmla="*/ 102 h 102"/>
                <a:gd name="T30" fmla="*/ 238 w 241"/>
                <a:gd name="T31" fmla="*/ 94 h 102"/>
                <a:gd name="T32" fmla="*/ 230 w 241"/>
                <a:gd name="T33" fmla="*/ 91 h 102"/>
                <a:gd name="T34" fmla="*/ 206 w 241"/>
                <a:gd name="T35" fmla="*/ 81 h 102"/>
                <a:gd name="T36" fmla="*/ 194 w 241"/>
                <a:gd name="T37" fmla="*/ 70 h 102"/>
                <a:gd name="T38" fmla="*/ 192 w 241"/>
                <a:gd name="T39" fmla="*/ 62 h 102"/>
                <a:gd name="T40" fmla="*/ 190 w 241"/>
                <a:gd name="T41" fmla="*/ 60 h 102"/>
                <a:gd name="T42" fmla="*/ 170 w 241"/>
                <a:gd name="T43" fmla="*/ 44 h 102"/>
                <a:gd name="T44" fmla="*/ 153 w 241"/>
                <a:gd name="T45" fmla="*/ 37 h 102"/>
                <a:gd name="T46" fmla="*/ 119 w 241"/>
                <a:gd name="T47" fmla="*/ 25 h 102"/>
                <a:gd name="T48" fmla="*/ 95 w 241"/>
                <a:gd name="T49" fmla="*/ 19 h 102"/>
                <a:gd name="T50" fmla="*/ 67 w 241"/>
                <a:gd name="T51" fmla="*/ 14 h 102"/>
                <a:gd name="T52" fmla="*/ 61 w 241"/>
                <a:gd name="T53" fmla="*/ 23 h 102"/>
                <a:gd name="T54" fmla="*/ 52 w 241"/>
                <a:gd name="T55" fmla="*/ 33 h 102"/>
                <a:gd name="T56" fmla="*/ 41 w 241"/>
                <a:gd name="T57" fmla="*/ 28 h 102"/>
                <a:gd name="T58" fmla="*/ 39 w 241"/>
                <a:gd name="T59" fmla="*/ 19 h 102"/>
                <a:gd name="T60" fmla="*/ 28 w 241"/>
                <a:gd name="T61" fmla="*/ 10 h 102"/>
                <a:gd name="T62" fmla="*/ 2 w 241"/>
                <a:gd name="T63" fmla="*/ 6 h 102"/>
                <a:gd name="T64" fmla="*/ 8 w 241"/>
                <a:gd name="T65" fmla="*/ 15 h 102"/>
                <a:gd name="T66" fmla="*/ 23 w 241"/>
                <a:gd name="T67" fmla="*/ 23 h 102"/>
                <a:gd name="T68" fmla="*/ 28 w 241"/>
                <a:gd name="T69" fmla="*/ 26 h 102"/>
                <a:gd name="T70" fmla="*/ 21 w 241"/>
                <a:gd name="T71" fmla="*/ 30 h 102"/>
                <a:gd name="T72" fmla="*/ 35 w 241"/>
                <a:gd name="T73" fmla="*/ 3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1" h="102">
                  <a:moveTo>
                    <a:pt x="35" y="39"/>
                  </a:moveTo>
                  <a:cubicBezTo>
                    <a:pt x="37" y="39"/>
                    <a:pt x="51" y="36"/>
                    <a:pt x="70" y="45"/>
                  </a:cubicBezTo>
                  <a:cubicBezTo>
                    <a:pt x="88" y="54"/>
                    <a:pt x="94" y="57"/>
                    <a:pt x="93" y="59"/>
                  </a:cubicBezTo>
                  <a:cubicBezTo>
                    <a:pt x="93" y="61"/>
                    <a:pt x="99" y="68"/>
                    <a:pt x="95" y="68"/>
                  </a:cubicBezTo>
                  <a:cubicBezTo>
                    <a:pt x="91" y="68"/>
                    <a:pt x="80" y="75"/>
                    <a:pt x="87" y="78"/>
                  </a:cubicBezTo>
                  <a:cubicBezTo>
                    <a:pt x="93" y="81"/>
                    <a:pt x="91" y="84"/>
                    <a:pt x="99" y="81"/>
                  </a:cubicBezTo>
                  <a:cubicBezTo>
                    <a:pt x="106" y="78"/>
                    <a:pt x="102" y="75"/>
                    <a:pt x="117" y="79"/>
                  </a:cubicBezTo>
                  <a:cubicBezTo>
                    <a:pt x="131" y="84"/>
                    <a:pt x="133" y="87"/>
                    <a:pt x="133" y="87"/>
                  </a:cubicBezTo>
                  <a:cubicBezTo>
                    <a:pt x="133" y="87"/>
                    <a:pt x="128" y="91"/>
                    <a:pt x="139" y="89"/>
                  </a:cubicBezTo>
                  <a:cubicBezTo>
                    <a:pt x="149" y="88"/>
                    <a:pt x="148" y="88"/>
                    <a:pt x="150" y="86"/>
                  </a:cubicBezTo>
                  <a:cubicBezTo>
                    <a:pt x="153" y="84"/>
                    <a:pt x="162" y="80"/>
                    <a:pt x="162" y="77"/>
                  </a:cubicBezTo>
                  <a:cubicBezTo>
                    <a:pt x="162" y="75"/>
                    <a:pt x="182" y="78"/>
                    <a:pt x="184" y="80"/>
                  </a:cubicBezTo>
                  <a:cubicBezTo>
                    <a:pt x="187" y="82"/>
                    <a:pt x="191" y="90"/>
                    <a:pt x="194" y="91"/>
                  </a:cubicBezTo>
                  <a:cubicBezTo>
                    <a:pt x="196" y="91"/>
                    <a:pt x="212" y="102"/>
                    <a:pt x="219" y="102"/>
                  </a:cubicBezTo>
                  <a:cubicBezTo>
                    <a:pt x="226" y="102"/>
                    <a:pt x="236" y="102"/>
                    <a:pt x="236" y="102"/>
                  </a:cubicBezTo>
                  <a:cubicBezTo>
                    <a:pt x="236" y="102"/>
                    <a:pt x="241" y="96"/>
                    <a:pt x="238" y="94"/>
                  </a:cubicBezTo>
                  <a:cubicBezTo>
                    <a:pt x="236" y="92"/>
                    <a:pt x="236" y="93"/>
                    <a:pt x="230" y="91"/>
                  </a:cubicBezTo>
                  <a:cubicBezTo>
                    <a:pt x="223" y="89"/>
                    <a:pt x="214" y="86"/>
                    <a:pt x="206" y="81"/>
                  </a:cubicBezTo>
                  <a:cubicBezTo>
                    <a:pt x="198" y="76"/>
                    <a:pt x="194" y="73"/>
                    <a:pt x="194" y="70"/>
                  </a:cubicBezTo>
                  <a:cubicBezTo>
                    <a:pt x="193" y="67"/>
                    <a:pt x="192" y="62"/>
                    <a:pt x="192" y="62"/>
                  </a:cubicBezTo>
                  <a:cubicBezTo>
                    <a:pt x="192" y="62"/>
                    <a:pt x="205" y="71"/>
                    <a:pt x="190" y="60"/>
                  </a:cubicBezTo>
                  <a:cubicBezTo>
                    <a:pt x="176" y="49"/>
                    <a:pt x="174" y="44"/>
                    <a:pt x="170" y="44"/>
                  </a:cubicBezTo>
                  <a:cubicBezTo>
                    <a:pt x="166" y="44"/>
                    <a:pt x="165" y="43"/>
                    <a:pt x="153" y="37"/>
                  </a:cubicBezTo>
                  <a:cubicBezTo>
                    <a:pt x="142" y="32"/>
                    <a:pt x="127" y="27"/>
                    <a:pt x="119" y="25"/>
                  </a:cubicBezTo>
                  <a:cubicBezTo>
                    <a:pt x="111" y="23"/>
                    <a:pt x="107" y="21"/>
                    <a:pt x="95" y="19"/>
                  </a:cubicBezTo>
                  <a:cubicBezTo>
                    <a:pt x="84" y="16"/>
                    <a:pt x="70" y="12"/>
                    <a:pt x="67" y="14"/>
                  </a:cubicBezTo>
                  <a:cubicBezTo>
                    <a:pt x="64" y="15"/>
                    <a:pt x="63" y="20"/>
                    <a:pt x="61" y="23"/>
                  </a:cubicBezTo>
                  <a:cubicBezTo>
                    <a:pt x="60" y="25"/>
                    <a:pt x="60" y="37"/>
                    <a:pt x="52" y="33"/>
                  </a:cubicBezTo>
                  <a:cubicBezTo>
                    <a:pt x="44" y="28"/>
                    <a:pt x="44" y="32"/>
                    <a:pt x="41" y="28"/>
                  </a:cubicBezTo>
                  <a:cubicBezTo>
                    <a:pt x="39" y="23"/>
                    <a:pt x="42" y="26"/>
                    <a:pt x="39" y="19"/>
                  </a:cubicBezTo>
                  <a:cubicBezTo>
                    <a:pt x="36" y="12"/>
                    <a:pt x="34" y="10"/>
                    <a:pt x="28" y="10"/>
                  </a:cubicBezTo>
                  <a:cubicBezTo>
                    <a:pt x="22" y="10"/>
                    <a:pt x="0" y="0"/>
                    <a:pt x="2" y="6"/>
                  </a:cubicBezTo>
                  <a:cubicBezTo>
                    <a:pt x="4" y="12"/>
                    <a:pt x="8" y="15"/>
                    <a:pt x="8" y="15"/>
                  </a:cubicBezTo>
                  <a:cubicBezTo>
                    <a:pt x="8" y="15"/>
                    <a:pt x="25" y="23"/>
                    <a:pt x="23" y="23"/>
                  </a:cubicBezTo>
                  <a:cubicBezTo>
                    <a:pt x="22" y="23"/>
                    <a:pt x="29" y="22"/>
                    <a:pt x="28" y="26"/>
                  </a:cubicBezTo>
                  <a:cubicBezTo>
                    <a:pt x="27" y="31"/>
                    <a:pt x="20" y="28"/>
                    <a:pt x="21" y="30"/>
                  </a:cubicBezTo>
                  <a:cubicBezTo>
                    <a:pt x="22" y="31"/>
                    <a:pt x="21" y="40"/>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3" name="Freeform 184"/>
            <p:cNvSpPr/>
            <p:nvPr/>
          </p:nvSpPr>
          <p:spPr bwMode="auto">
            <a:xfrm>
              <a:off x="9115425" y="4006851"/>
              <a:ext cx="53975" cy="46038"/>
            </a:xfrm>
            <a:custGeom>
              <a:avLst/>
              <a:gdLst>
                <a:gd name="T0" fmla="*/ 8 w 20"/>
                <a:gd name="T1" fmla="*/ 0 h 17"/>
                <a:gd name="T2" fmla="*/ 2 w 20"/>
                <a:gd name="T3" fmla="*/ 8 h 17"/>
                <a:gd name="T4" fmla="*/ 5 w 20"/>
                <a:gd name="T5" fmla="*/ 17 h 17"/>
                <a:gd name="T6" fmla="*/ 15 w 20"/>
                <a:gd name="T7" fmla="*/ 15 h 17"/>
                <a:gd name="T8" fmla="*/ 18 w 20"/>
                <a:gd name="T9" fmla="*/ 11 h 17"/>
                <a:gd name="T10" fmla="*/ 8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8" y="0"/>
                  </a:moveTo>
                  <a:cubicBezTo>
                    <a:pt x="6" y="0"/>
                    <a:pt x="0" y="6"/>
                    <a:pt x="2" y="8"/>
                  </a:cubicBezTo>
                  <a:cubicBezTo>
                    <a:pt x="4" y="9"/>
                    <a:pt x="5" y="17"/>
                    <a:pt x="5" y="17"/>
                  </a:cubicBezTo>
                  <a:cubicBezTo>
                    <a:pt x="5" y="17"/>
                    <a:pt x="10" y="17"/>
                    <a:pt x="15" y="15"/>
                  </a:cubicBezTo>
                  <a:cubicBezTo>
                    <a:pt x="20" y="14"/>
                    <a:pt x="20" y="13"/>
                    <a:pt x="18" y="11"/>
                  </a:cubicBezTo>
                  <a:cubicBezTo>
                    <a:pt x="16" y="9"/>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4" name="Freeform 185"/>
            <p:cNvSpPr/>
            <p:nvPr/>
          </p:nvSpPr>
          <p:spPr bwMode="auto">
            <a:xfrm>
              <a:off x="8836025" y="4089401"/>
              <a:ext cx="117475" cy="65088"/>
            </a:xfrm>
            <a:custGeom>
              <a:avLst/>
              <a:gdLst>
                <a:gd name="T0" fmla="*/ 10 w 44"/>
                <a:gd name="T1" fmla="*/ 21 h 24"/>
                <a:gd name="T2" fmla="*/ 33 w 44"/>
                <a:gd name="T3" fmla="*/ 7 h 24"/>
                <a:gd name="T4" fmla="*/ 37 w 44"/>
                <a:gd name="T5" fmla="*/ 1 h 24"/>
                <a:gd name="T6" fmla="*/ 16 w 44"/>
                <a:gd name="T7" fmla="*/ 1 h 24"/>
                <a:gd name="T8" fmla="*/ 5 w 44"/>
                <a:gd name="T9" fmla="*/ 10 h 24"/>
                <a:gd name="T10" fmla="*/ 1 w 44"/>
                <a:gd name="T11" fmla="*/ 13 h 24"/>
                <a:gd name="T12" fmla="*/ 10 w 44"/>
                <a:gd name="T13" fmla="*/ 21 h 24"/>
              </a:gdLst>
              <a:ahLst/>
              <a:cxnLst>
                <a:cxn ang="0">
                  <a:pos x="T0" y="T1"/>
                </a:cxn>
                <a:cxn ang="0">
                  <a:pos x="T2" y="T3"/>
                </a:cxn>
                <a:cxn ang="0">
                  <a:pos x="T4" y="T5"/>
                </a:cxn>
                <a:cxn ang="0">
                  <a:pos x="T6" y="T7"/>
                </a:cxn>
                <a:cxn ang="0">
                  <a:pos x="T8" y="T9"/>
                </a:cxn>
                <a:cxn ang="0">
                  <a:pos x="T10" y="T11"/>
                </a:cxn>
                <a:cxn ang="0">
                  <a:pos x="T12" y="T13"/>
                </a:cxn>
              </a:cxnLst>
              <a:rect l="0" t="0" r="r" b="b"/>
              <a:pathLst>
                <a:path w="44" h="24">
                  <a:moveTo>
                    <a:pt x="10" y="21"/>
                  </a:moveTo>
                  <a:cubicBezTo>
                    <a:pt x="16" y="18"/>
                    <a:pt x="30" y="9"/>
                    <a:pt x="33" y="7"/>
                  </a:cubicBezTo>
                  <a:cubicBezTo>
                    <a:pt x="37" y="5"/>
                    <a:pt x="44" y="1"/>
                    <a:pt x="37" y="1"/>
                  </a:cubicBezTo>
                  <a:cubicBezTo>
                    <a:pt x="31" y="1"/>
                    <a:pt x="20" y="0"/>
                    <a:pt x="16" y="1"/>
                  </a:cubicBezTo>
                  <a:cubicBezTo>
                    <a:pt x="12" y="2"/>
                    <a:pt x="6" y="8"/>
                    <a:pt x="5" y="10"/>
                  </a:cubicBezTo>
                  <a:cubicBezTo>
                    <a:pt x="4" y="12"/>
                    <a:pt x="3" y="13"/>
                    <a:pt x="1" y="13"/>
                  </a:cubicBezTo>
                  <a:cubicBezTo>
                    <a:pt x="0" y="13"/>
                    <a:pt x="4"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5" name="Freeform 186"/>
            <p:cNvSpPr/>
            <p:nvPr/>
          </p:nvSpPr>
          <p:spPr bwMode="auto">
            <a:xfrm>
              <a:off x="8704263" y="4113213"/>
              <a:ext cx="80963" cy="33338"/>
            </a:xfrm>
            <a:custGeom>
              <a:avLst/>
              <a:gdLst>
                <a:gd name="T0" fmla="*/ 20 w 30"/>
                <a:gd name="T1" fmla="*/ 11 h 12"/>
                <a:gd name="T2" fmla="*/ 0 w 30"/>
                <a:gd name="T3" fmla="*/ 4 h 12"/>
                <a:gd name="T4" fmla="*/ 9 w 30"/>
                <a:gd name="T5" fmla="*/ 1 h 12"/>
                <a:gd name="T6" fmla="*/ 20 w 30"/>
                <a:gd name="T7" fmla="*/ 11 h 12"/>
              </a:gdLst>
              <a:ahLst/>
              <a:cxnLst>
                <a:cxn ang="0">
                  <a:pos x="T0" y="T1"/>
                </a:cxn>
                <a:cxn ang="0">
                  <a:pos x="T2" y="T3"/>
                </a:cxn>
                <a:cxn ang="0">
                  <a:pos x="T4" y="T5"/>
                </a:cxn>
                <a:cxn ang="0">
                  <a:pos x="T6" y="T7"/>
                </a:cxn>
              </a:cxnLst>
              <a:rect l="0" t="0" r="r" b="b"/>
              <a:pathLst>
                <a:path w="30" h="12">
                  <a:moveTo>
                    <a:pt x="20" y="11"/>
                  </a:moveTo>
                  <a:cubicBezTo>
                    <a:pt x="13" y="12"/>
                    <a:pt x="0" y="4"/>
                    <a:pt x="0" y="4"/>
                  </a:cubicBezTo>
                  <a:cubicBezTo>
                    <a:pt x="0" y="4"/>
                    <a:pt x="6" y="0"/>
                    <a:pt x="9" y="1"/>
                  </a:cubicBezTo>
                  <a:cubicBezTo>
                    <a:pt x="12" y="3"/>
                    <a:pt x="30" y="10"/>
                    <a:pt x="2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6" name="Freeform 187"/>
            <p:cNvSpPr/>
            <p:nvPr/>
          </p:nvSpPr>
          <p:spPr bwMode="auto">
            <a:xfrm>
              <a:off x="8293100" y="4029076"/>
              <a:ext cx="536575" cy="82550"/>
            </a:xfrm>
            <a:custGeom>
              <a:avLst/>
              <a:gdLst>
                <a:gd name="T0" fmla="*/ 18 w 201"/>
                <a:gd name="T1" fmla="*/ 1 h 31"/>
                <a:gd name="T2" fmla="*/ 5 w 201"/>
                <a:gd name="T3" fmla="*/ 13 h 31"/>
                <a:gd name="T4" fmla="*/ 27 w 201"/>
                <a:gd name="T5" fmla="*/ 20 h 31"/>
                <a:gd name="T6" fmla="*/ 55 w 201"/>
                <a:gd name="T7" fmla="*/ 23 h 31"/>
                <a:gd name="T8" fmla="*/ 80 w 201"/>
                <a:gd name="T9" fmla="*/ 25 h 31"/>
                <a:gd name="T10" fmla="*/ 92 w 201"/>
                <a:gd name="T11" fmla="*/ 28 h 31"/>
                <a:gd name="T12" fmla="*/ 117 w 201"/>
                <a:gd name="T13" fmla="*/ 28 h 31"/>
                <a:gd name="T14" fmla="*/ 130 w 201"/>
                <a:gd name="T15" fmla="*/ 30 h 31"/>
                <a:gd name="T16" fmla="*/ 143 w 201"/>
                <a:gd name="T17" fmla="*/ 29 h 31"/>
                <a:gd name="T18" fmla="*/ 177 w 201"/>
                <a:gd name="T19" fmla="*/ 28 h 31"/>
                <a:gd name="T20" fmla="*/ 189 w 201"/>
                <a:gd name="T21" fmla="*/ 29 h 31"/>
                <a:gd name="T22" fmla="*/ 200 w 201"/>
                <a:gd name="T23" fmla="*/ 25 h 31"/>
                <a:gd name="T24" fmla="*/ 172 w 201"/>
                <a:gd name="T25" fmla="*/ 27 h 31"/>
                <a:gd name="T26" fmla="*/ 153 w 201"/>
                <a:gd name="T27" fmla="*/ 24 h 31"/>
                <a:gd name="T28" fmla="*/ 130 w 201"/>
                <a:gd name="T29" fmla="*/ 24 h 31"/>
                <a:gd name="T30" fmla="*/ 122 w 201"/>
                <a:gd name="T31" fmla="*/ 24 h 31"/>
                <a:gd name="T32" fmla="*/ 98 w 201"/>
                <a:gd name="T33" fmla="*/ 17 h 31"/>
                <a:gd name="T34" fmla="*/ 91 w 201"/>
                <a:gd name="T35" fmla="*/ 11 h 31"/>
                <a:gd name="T36" fmla="*/ 77 w 201"/>
                <a:gd name="T37" fmla="*/ 12 h 31"/>
                <a:gd name="T38" fmla="*/ 67 w 201"/>
                <a:gd name="T39" fmla="*/ 10 h 31"/>
                <a:gd name="T40" fmla="*/ 43 w 201"/>
                <a:gd name="T41" fmla="*/ 7 h 31"/>
                <a:gd name="T42" fmla="*/ 27 w 201"/>
                <a:gd name="T43" fmla="*/ 3 h 31"/>
                <a:gd name="T44" fmla="*/ 18 w 201"/>
                <a:gd name="T4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31">
                  <a:moveTo>
                    <a:pt x="18" y="1"/>
                  </a:moveTo>
                  <a:cubicBezTo>
                    <a:pt x="9" y="5"/>
                    <a:pt x="0" y="11"/>
                    <a:pt x="5" y="13"/>
                  </a:cubicBezTo>
                  <a:cubicBezTo>
                    <a:pt x="9" y="15"/>
                    <a:pt x="17" y="21"/>
                    <a:pt x="27" y="20"/>
                  </a:cubicBezTo>
                  <a:cubicBezTo>
                    <a:pt x="38" y="20"/>
                    <a:pt x="40" y="23"/>
                    <a:pt x="55" y="23"/>
                  </a:cubicBezTo>
                  <a:cubicBezTo>
                    <a:pt x="70" y="22"/>
                    <a:pt x="77" y="25"/>
                    <a:pt x="80" y="25"/>
                  </a:cubicBezTo>
                  <a:cubicBezTo>
                    <a:pt x="83" y="25"/>
                    <a:pt x="82" y="28"/>
                    <a:pt x="92" y="28"/>
                  </a:cubicBezTo>
                  <a:cubicBezTo>
                    <a:pt x="101" y="29"/>
                    <a:pt x="112" y="28"/>
                    <a:pt x="117" y="28"/>
                  </a:cubicBezTo>
                  <a:cubicBezTo>
                    <a:pt x="122" y="28"/>
                    <a:pt x="123" y="29"/>
                    <a:pt x="130" y="30"/>
                  </a:cubicBezTo>
                  <a:cubicBezTo>
                    <a:pt x="137" y="31"/>
                    <a:pt x="126" y="29"/>
                    <a:pt x="143" y="29"/>
                  </a:cubicBezTo>
                  <a:cubicBezTo>
                    <a:pt x="159" y="30"/>
                    <a:pt x="170" y="27"/>
                    <a:pt x="177" y="28"/>
                  </a:cubicBezTo>
                  <a:cubicBezTo>
                    <a:pt x="184" y="28"/>
                    <a:pt x="186" y="29"/>
                    <a:pt x="189" y="29"/>
                  </a:cubicBezTo>
                  <a:cubicBezTo>
                    <a:pt x="191" y="29"/>
                    <a:pt x="201" y="27"/>
                    <a:pt x="200" y="25"/>
                  </a:cubicBezTo>
                  <a:cubicBezTo>
                    <a:pt x="198" y="22"/>
                    <a:pt x="177" y="29"/>
                    <a:pt x="172" y="27"/>
                  </a:cubicBezTo>
                  <a:cubicBezTo>
                    <a:pt x="168" y="25"/>
                    <a:pt x="156" y="24"/>
                    <a:pt x="153" y="24"/>
                  </a:cubicBezTo>
                  <a:cubicBezTo>
                    <a:pt x="150" y="25"/>
                    <a:pt x="136" y="24"/>
                    <a:pt x="130" y="24"/>
                  </a:cubicBezTo>
                  <a:cubicBezTo>
                    <a:pt x="124" y="24"/>
                    <a:pt x="137" y="27"/>
                    <a:pt x="122" y="24"/>
                  </a:cubicBezTo>
                  <a:cubicBezTo>
                    <a:pt x="107" y="21"/>
                    <a:pt x="98" y="17"/>
                    <a:pt x="98" y="17"/>
                  </a:cubicBezTo>
                  <a:cubicBezTo>
                    <a:pt x="98" y="17"/>
                    <a:pt x="102" y="11"/>
                    <a:pt x="91" y="11"/>
                  </a:cubicBezTo>
                  <a:cubicBezTo>
                    <a:pt x="79" y="12"/>
                    <a:pt x="77" y="12"/>
                    <a:pt x="77" y="12"/>
                  </a:cubicBezTo>
                  <a:cubicBezTo>
                    <a:pt x="77" y="12"/>
                    <a:pt x="84" y="12"/>
                    <a:pt x="67" y="10"/>
                  </a:cubicBezTo>
                  <a:cubicBezTo>
                    <a:pt x="51" y="7"/>
                    <a:pt x="49" y="7"/>
                    <a:pt x="43" y="7"/>
                  </a:cubicBezTo>
                  <a:cubicBezTo>
                    <a:pt x="38" y="7"/>
                    <a:pt x="31" y="6"/>
                    <a:pt x="27" y="3"/>
                  </a:cubicBezTo>
                  <a:cubicBezTo>
                    <a:pt x="22" y="0"/>
                    <a:pt x="18" y="1"/>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7" name="Freeform 188"/>
            <p:cNvSpPr/>
            <p:nvPr/>
          </p:nvSpPr>
          <p:spPr bwMode="auto">
            <a:xfrm>
              <a:off x="7967663" y="3748088"/>
              <a:ext cx="365125" cy="290513"/>
            </a:xfrm>
            <a:custGeom>
              <a:avLst/>
              <a:gdLst>
                <a:gd name="T0" fmla="*/ 122 w 137"/>
                <a:gd name="T1" fmla="*/ 103 h 109"/>
                <a:gd name="T2" fmla="*/ 101 w 137"/>
                <a:gd name="T3" fmla="*/ 94 h 109"/>
                <a:gd name="T4" fmla="*/ 79 w 137"/>
                <a:gd name="T5" fmla="*/ 81 h 109"/>
                <a:gd name="T6" fmla="*/ 51 w 137"/>
                <a:gd name="T7" fmla="*/ 47 h 109"/>
                <a:gd name="T8" fmla="*/ 27 w 137"/>
                <a:gd name="T9" fmla="*/ 30 h 109"/>
                <a:gd name="T10" fmla="*/ 0 w 137"/>
                <a:gd name="T11" fmla="*/ 4 h 109"/>
                <a:gd name="T12" fmla="*/ 23 w 137"/>
                <a:gd name="T13" fmla="*/ 1 h 109"/>
                <a:gd name="T14" fmla="*/ 52 w 137"/>
                <a:gd name="T15" fmla="*/ 24 h 109"/>
                <a:gd name="T16" fmla="*/ 117 w 137"/>
                <a:gd name="T17" fmla="*/ 66 h 109"/>
                <a:gd name="T18" fmla="*/ 123 w 137"/>
                <a:gd name="T19" fmla="*/ 87 h 109"/>
                <a:gd name="T20" fmla="*/ 122 w 137"/>
                <a:gd name="T21" fmla="*/ 10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09">
                  <a:moveTo>
                    <a:pt x="122" y="103"/>
                  </a:moveTo>
                  <a:cubicBezTo>
                    <a:pt x="121" y="103"/>
                    <a:pt x="112" y="100"/>
                    <a:pt x="101" y="94"/>
                  </a:cubicBezTo>
                  <a:cubicBezTo>
                    <a:pt x="90" y="87"/>
                    <a:pt x="87" y="89"/>
                    <a:pt x="79" y="81"/>
                  </a:cubicBezTo>
                  <a:cubicBezTo>
                    <a:pt x="70" y="73"/>
                    <a:pt x="59" y="55"/>
                    <a:pt x="51" y="47"/>
                  </a:cubicBezTo>
                  <a:cubicBezTo>
                    <a:pt x="43" y="40"/>
                    <a:pt x="47" y="44"/>
                    <a:pt x="27" y="30"/>
                  </a:cubicBezTo>
                  <a:cubicBezTo>
                    <a:pt x="7" y="16"/>
                    <a:pt x="0" y="4"/>
                    <a:pt x="0" y="4"/>
                  </a:cubicBezTo>
                  <a:cubicBezTo>
                    <a:pt x="0" y="4"/>
                    <a:pt x="19" y="0"/>
                    <a:pt x="23" y="1"/>
                  </a:cubicBezTo>
                  <a:cubicBezTo>
                    <a:pt x="27" y="3"/>
                    <a:pt x="31" y="11"/>
                    <a:pt x="52" y="24"/>
                  </a:cubicBezTo>
                  <a:cubicBezTo>
                    <a:pt x="72" y="37"/>
                    <a:pt x="112" y="58"/>
                    <a:pt x="117" y="66"/>
                  </a:cubicBezTo>
                  <a:cubicBezTo>
                    <a:pt x="122" y="74"/>
                    <a:pt x="119" y="82"/>
                    <a:pt x="123" y="87"/>
                  </a:cubicBezTo>
                  <a:cubicBezTo>
                    <a:pt x="127" y="92"/>
                    <a:pt x="137" y="109"/>
                    <a:pt x="122"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8" name="Freeform 189"/>
            <p:cNvSpPr/>
            <p:nvPr/>
          </p:nvSpPr>
          <p:spPr bwMode="auto">
            <a:xfrm>
              <a:off x="7500938" y="3651251"/>
              <a:ext cx="111125" cy="92075"/>
            </a:xfrm>
            <a:custGeom>
              <a:avLst/>
              <a:gdLst>
                <a:gd name="T0" fmla="*/ 11 w 42"/>
                <a:gd name="T1" fmla="*/ 0 h 34"/>
                <a:gd name="T2" fmla="*/ 6 w 42"/>
                <a:gd name="T3" fmla="*/ 15 h 34"/>
                <a:gd name="T4" fmla="*/ 14 w 42"/>
                <a:gd name="T5" fmla="*/ 31 h 34"/>
                <a:gd name="T6" fmla="*/ 23 w 42"/>
                <a:gd name="T7" fmla="*/ 32 h 34"/>
                <a:gd name="T8" fmla="*/ 35 w 42"/>
                <a:gd name="T9" fmla="*/ 25 h 34"/>
                <a:gd name="T10" fmla="*/ 42 w 42"/>
                <a:gd name="T11" fmla="*/ 23 h 34"/>
                <a:gd name="T12" fmla="*/ 17 w 42"/>
                <a:gd name="T13" fmla="*/ 6 h 34"/>
                <a:gd name="T14" fmla="*/ 11 w 42"/>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4">
                  <a:moveTo>
                    <a:pt x="11" y="0"/>
                  </a:moveTo>
                  <a:cubicBezTo>
                    <a:pt x="2" y="3"/>
                    <a:pt x="0" y="4"/>
                    <a:pt x="6" y="15"/>
                  </a:cubicBezTo>
                  <a:cubicBezTo>
                    <a:pt x="12" y="26"/>
                    <a:pt x="10" y="30"/>
                    <a:pt x="14" y="31"/>
                  </a:cubicBezTo>
                  <a:cubicBezTo>
                    <a:pt x="19" y="31"/>
                    <a:pt x="20" y="34"/>
                    <a:pt x="23" y="32"/>
                  </a:cubicBezTo>
                  <a:cubicBezTo>
                    <a:pt x="27" y="31"/>
                    <a:pt x="32" y="27"/>
                    <a:pt x="35" y="25"/>
                  </a:cubicBezTo>
                  <a:cubicBezTo>
                    <a:pt x="38" y="23"/>
                    <a:pt x="42" y="23"/>
                    <a:pt x="42" y="23"/>
                  </a:cubicBezTo>
                  <a:cubicBezTo>
                    <a:pt x="42" y="23"/>
                    <a:pt x="20" y="9"/>
                    <a:pt x="17" y="6"/>
                  </a:cubicBezTo>
                  <a:cubicBezTo>
                    <a:pt x="14" y="4"/>
                    <a:pt x="11"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9" name="Freeform 190"/>
            <p:cNvSpPr/>
            <p:nvPr/>
          </p:nvSpPr>
          <p:spPr bwMode="auto">
            <a:xfrm>
              <a:off x="10390188" y="4995863"/>
              <a:ext cx="203200" cy="200025"/>
            </a:xfrm>
            <a:custGeom>
              <a:avLst/>
              <a:gdLst>
                <a:gd name="T0" fmla="*/ 14 w 76"/>
                <a:gd name="T1" fmla="*/ 69 h 75"/>
                <a:gd name="T2" fmla="*/ 37 w 76"/>
                <a:gd name="T3" fmla="*/ 74 h 75"/>
                <a:gd name="T4" fmla="*/ 57 w 76"/>
                <a:gd name="T5" fmla="*/ 62 h 75"/>
                <a:gd name="T6" fmla="*/ 57 w 76"/>
                <a:gd name="T7" fmla="*/ 48 h 75"/>
                <a:gd name="T8" fmla="*/ 71 w 76"/>
                <a:gd name="T9" fmla="*/ 33 h 75"/>
                <a:gd name="T10" fmla="*/ 72 w 76"/>
                <a:gd name="T11" fmla="*/ 20 h 75"/>
                <a:gd name="T12" fmla="*/ 69 w 76"/>
                <a:gd name="T13" fmla="*/ 9 h 75"/>
                <a:gd name="T14" fmla="*/ 51 w 76"/>
                <a:gd name="T15" fmla="*/ 0 h 75"/>
                <a:gd name="T16" fmla="*/ 50 w 76"/>
                <a:gd name="T17" fmla="*/ 10 h 75"/>
                <a:gd name="T18" fmla="*/ 47 w 76"/>
                <a:gd name="T19" fmla="*/ 30 h 75"/>
                <a:gd name="T20" fmla="*/ 27 w 76"/>
                <a:gd name="T21" fmla="*/ 38 h 75"/>
                <a:gd name="T22" fmla="*/ 20 w 76"/>
                <a:gd name="T23" fmla="*/ 48 h 75"/>
                <a:gd name="T24" fmla="*/ 1 w 76"/>
                <a:gd name="T25" fmla="*/ 65 h 75"/>
                <a:gd name="T26" fmla="*/ 14 w 76"/>
                <a:gd name="T27" fmla="*/ 6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5">
                  <a:moveTo>
                    <a:pt x="14" y="69"/>
                  </a:moveTo>
                  <a:cubicBezTo>
                    <a:pt x="22" y="70"/>
                    <a:pt x="29" y="75"/>
                    <a:pt x="37" y="74"/>
                  </a:cubicBezTo>
                  <a:cubicBezTo>
                    <a:pt x="46" y="74"/>
                    <a:pt x="61" y="64"/>
                    <a:pt x="57" y="62"/>
                  </a:cubicBezTo>
                  <a:cubicBezTo>
                    <a:pt x="54" y="60"/>
                    <a:pt x="52" y="58"/>
                    <a:pt x="57" y="48"/>
                  </a:cubicBezTo>
                  <a:cubicBezTo>
                    <a:pt x="61" y="38"/>
                    <a:pt x="72" y="38"/>
                    <a:pt x="71" y="33"/>
                  </a:cubicBezTo>
                  <a:cubicBezTo>
                    <a:pt x="70" y="28"/>
                    <a:pt x="72" y="24"/>
                    <a:pt x="72" y="20"/>
                  </a:cubicBezTo>
                  <a:cubicBezTo>
                    <a:pt x="71" y="15"/>
                    <a:pt x="76" y="13"/>
                    <a:pt x="69" y="9"/>
                  </a:cubicBezTo>
                  <a:cubicBezTo>
                    <a:pt x="63" y="5"/>
                    <a:pt x="51" y="0"/>
                    <a:pt x="51" y="0"/>
                  </a:cubicBezTo>
                  <a:cubicBezTo>
                    <a:pt x="51" y="0"/>
                    <a:pt x="48" y="0"/>
                    <a:pt x="50" y="10"/>
                  </a:cubicBezTo>
                  <a:cubicBezTo>
                    <a:pt x="52" y="20"/>
                    <a:pt x="59" y="29"/>
                    <a:pt x="47" y="30"/>
                  </a:cubicBezTo>
                  <a:cubicBezTo>
                    <a:pt x="35" y="30"/>
                    <a:pt x="34" y="35"/>
                    <a:pt x="27" y="38"/>
                  </a:cubicBezTo>
                  <a:cubicBezTo>
                    <a:pt x="20" y="40"/>
                    <a:pt x="31" y="45"/>
                    <a:pt x="20" y="48"/>
                  </a:cubicBezTo>
                  <a:cubicBezTo>
                    <a:pt x="8" y="51"/>
                    <a:pt x="0" y="61"/>
                    <a:pt x="1" y="65"/>
                  </a:cubicBezTo>
                  <a:cubicBezTo>
                    <a:pt x="2" y="68"/>
                    <a:pt x="14" y="69"/>
                    <a:pt x="14"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20" name="Freeform 191"/>
            <p:cNvSpPr/>
            <p:nvPr/>
          </p:nvSpPr>
          <p:spPr bwMode="auto">
            <a:xfrm>
              <a:off x="10475913" y="4795838"/>
              <a:ext cx="228600" cy="223838"/>
            </a:xfrm>
            <a:custGeom>
              <a:avLst/>
              <a:gdLst>
                <a:gd name="T0" fmla="*/ 57 w 86"/>
                <a:gd name="T1" fmla="*/ 80 h 84"/>
                <a:gd name="T2" fmla="*/ 51 w 86"/>
                <a:gd name="T3" fmla="*/ 68 h 84"/>
                <a:gd name="T4" fmla="*/ 40 w 86"/>
                <a:gd name="T5" fmla="*/ 61 h 84"/>
                <a:gd name="T6" fmla="*/ 32 w 86"/>
                <a:gd name="T7" fmla="*/ 53 h 84"/>
                <a:gd name="T8" fmla="*/ 45 w 86"/>
                <a:gd name="T9" fmla="*/ 51 h 84"/>
                <a:gd name="T10" fmla="*/ 34 w 86"/>
                <a:gd name="T11" fmla="*/ 34 h 84"/>
                <a:gd name="T12" fmla="*/ 0 w 86"/>
                <a:gd name="T13" fmla="*/ 0 h 84"/>
                <a:gd name="T14" fmla="*/ 32 w 86"/>
                <a:gd name="T15" fmla="*/ 17 h 84"/>
                <a:gd name="T16" fmla="*/ 57 w 86"/>
                <a:gd name="T17" fmla="*/ 35 h 84"/>
                <a:gd name="T18" fmla="*/ 70 w 86"/>
                <a:gd name="T19" fmla="*/ 43 h 84"/>
                <a:gd name="T20" fmla="*/ 79 w 86"/>
                <a:gd name="T21" fmla="*/ 34 h 84"/>
                <a:gd name="T22" fmla="*/ 80 w 86"/>
                <a:gd name="T23" fmla="*/ 43 h 84"/>
                <a:gd name="T24" fmla="*/ 80 w 86"/>
                <a:gd name="T25" fmla="*/ 57 h 84"/>
                <a:gd name="T26" fmla="*/ 69 w 86"/>
                <a:gd name="T27" fmla="*/ 59 h 84"/>
                <a:gd name="T28" fmla="*/ 69 w 86"/>
                <a:gd name="T29" fmla="*/ 66 h 84"/>
                <a:gd name="T30" fmla="*/ 57 w 86"/>
                <a:gd name="T31" fmla="*/ 8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4">
                  <a:moveTo>
                    <a:pt x="57" y="80"/>
                  </a:moveTo>
                  <a:cubicBezTo>
                    <a:pt x="53" y="79"/>
                    <a:pt x="52" y="71"/>
                    <a:pt x="51" y="68"/>
                  </a:cubicBezTo>
                  <a:cubicBezTo>
                    <a:pt x="50" y="64"/>
                    <a:pt x="40" y="61"/>
                    <a:pt x="40" y="61"/>
                  </a:cubicBezTo>
                  <a:cubicBezTo>
                    <a:pt x="40" y="61"/>
                    <a:pt x="32" y="55"/>
                    <a:pt x="32" y="53"/>
                  </a:cubicBezTo>
                  <a:cubicBezTo>
                    <a:pt x="33" y="51"/>
                    <a:pt x="47" y="53"/>
                    <a:pt x="45" y="51"/>
                  </a:cubicBezTo>
                  <a:cubicBezTo>
                    <a:pt x="43" y="48"/>
                    <a:pt x="44" y="41"/>
                    <a:pt x="34" y="34"/>
                  </a:cubicBezTo>
                  <a:cubicBezTo>
                    <a:pt x="25" y="28"/>
                    <a:pt x="0" y="0"/>
                    <a:pt x="0" y="0"/>
                  </a:cubicBezTo>
                  <a:cubicBezTo>
                    <a:pt x="0" y="0"/>
                    <a:pt x="15" y="10"/>
                    <a:pt x="32" y="17"/>
                  </a:cubicBezTo>
                  <a:cubicBezTo>
                    <a:pt x="50" y="24"/>
                    <a:pt x="56" y="32"/>
                    <a:pt x="57" y="35"/>
                  </a:cubicBezTo>
                  <a:cubicBezTo>
                    <a:pt x="58" y="39"/>
                    <a:pt x="71" y="47"/>
                    <a:pt x="70" y="43"/>
                  </a:cubicBezTo>
                  <a:cubicBezTo>
                    <a:pt x="70" y="39"/>
                    <a:pt x="77" y="31"/>
                    <a:pt x="79" y="34"/>
                  </a:cubicBezTo>
                  <a:cubicBezTo>
                    <a:pt x="80" y="36"/>
                    <a:pt x="84" y="41"/>
                    <a:pt x="80" y="43"/>
                  </a:cubicBezTo>
                  <a:cubicBezTo>
                    <a:pt x="76" y="45"/>
                    <a:pt x="86" y="56"/>
                    <a:pt x="80" y="57"/>
                  </a:cubicBezTo>
                  <a:cubicBezTo>
                    <a:pt x="75" y="57"/>
                    <a:pt x="69" y="59"/>
                    <a:pt x="69" y="59"/>
                  </a:cubicBezTo>
                  <a:cubicBezTo>
                    <a:pt x="69" y="66"/>
                    <a:pt x="69" y="66"/>
                    <a:pt x="69" y="66"/>
                  </a:cubicBezTo>
                  <a:cubicBezTo>
                    <a:pt x="69" y="66"/>
                    <a:pt x="72" y="84"/>
                    <a:pt x="57"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21" name="Freeform 192"/>
            <p:cNvSpPr/>
            <p:nvPr/>
          </p:nvSpPr>
          <p:spPr bwMode="auto">
            <a:xfrm>
              <a:off x="8632825" y="4151313"/>
              <a:ext cx="1241425" cy="809625"/>
            </a:xfrm>
            <a:custGeom>
              <a:avLst/>
              <a:gdLst>
                <a:gd name="T0" fmla="*/ 254 w 465"/>
                <a:gd name="T1" fmla="*/ 230 h 303"/>
                <a:gd name="T2" fmla="*/ 211 w 465"/>
                <a:gd name="T3" fmla="*/ 217 h 303"/>
                <a:gd name="T4" fmla="*/ 146 w 465"/>
                <a:gd name="T5" fmla="*/ 232 h 303"/>
                <a:gd name="T6" fmla="*/ 126 w 465"/>
                <a:gd name="T7" fmla="*/ 244 h 303"/>
                <a:gd name="T8" fmla="*/ 106 w 465"/>
                <a:gd name="T9" fmla="*/ 244 h 303"/>
                <a:gd name="T10" fmla="*/ 88 w 465"/>
                <a:gd name="T11" fmla="*/ 251 h 303"/>
                <a:gd name="T12" fmla="*/ 77 w 465"/>
                <a:gd name="T13" fmla="*/ 256 h 303"/>
                <a:gd name="T14" fmla="*/ 45 w 465"/>
                <a:gd name="T15" fmla="*/ 248 h 303"/>
                <a:gd name="T16" fmla="*/ 38 w 465"/>
                <a:gd name="T17" fmla="*/ 232 h 303"/>
                <a:gd name="T18" fmla="*/ 27 w 465"/>
                <a:gd name="T19" fmla="*/ 201 h 303"/>
                <a:gd name="T20" fmla="*/ 14 w 465"/>
                <a:gd name="T21" fmla="*/ 180 h 303"/>
                <a:gd name="T22" fmla="*/ 0 w 465"/>
                <a:gd name="T23" fmla="*/ 155 h 303"/>
                <a:gd name="T24" fmla="*/ 5 w 465"/>
                <a:gd name="T25" fmla="*/ 145 h 303"/>
                <a:gd name="T26" fmla="*/ 11 w 465"/>
                <a:gd name="T27" fmla="*/ 108 h 303"/>
                <a:gd name="T28" fmla="*/ 80 w 465"/>
                <a:gd name="T29" fmla="*/ 65 h 303"/>
                <a:gd name="T30" fmla="*/ 96 w 465"/>
                <a:gd name="T31" fmla="*/ 59 h 303"/>
                <a:gd name="T32" fmla="*/ 104 w 465"/>
                <a:gd name="T33" fmla="*/ 38 h 303"/>
                <a:gd name="T34" fmla="*/ 145 w 465"/>
                <a:gd name="T35" fmla="*/ 41 h 303"/>
                <a:gd name="T36" fmla="*/ 152 w 465"/>
                <a:gd name="T37" fmla="*/ 30 h 303"/>
                <a:gd name="T38" fmla="*/ 166 w 465"/>
                <a:gd name="T39" fmla="*/ 16 h 303"/>
                <a:gd name="T40" fmla="*/ 171 w 465"/>
                <a:gd name="T41" fmla="*/ 6 h 303"/>
                <a:gd name="T42" fmla="*/ 200 w 465"/>
                <a:gd name="T43" fmla="*/ 11 h 303"/>
                <a:gd name="T44" fmla="*/ 230 w 465"/>
                <a:gd name="T45" fmla="*/ 16 h 303"/>
                <a:gd name="T46" fmla="*/ 234 w 465"/>
                <a:gd name="T47" fmla="*/ 47 h 303"/>
                <a:gd name="T48" fmla="*/ 266 w 465"/>
                <a:gd name="T49" fmla="*/ 64 h 303"/>
                <a:gd name="T50" fmla="*/ 290 w 465"/>
                <a:gd name="T51" fmla="*/ 59 h 303"/>
                <a:gd name="T52" fmla="*/ 282 w 465"/>
                <a:gd name="T53" fmla="*/ 12 h 303"/>
                <a:gd name="T54" fmla="*/ 288 w 465"/>
                <a:gd name="T55" fmla="*/ 1 h 303"/>
                <a:gd name="T56" fmla="*/ 310 w 465"/>
                <a:gd name="T57" fmla="*/ 29 h 303"/>
                <a:gd name="T58" fmla="*/ 337 w 465"/>
                <a:gd name="T59" fmla="*/ 51 h 303"/>
                <a:gd name="T60" fmla="*/ 348 w 465"/>
                <a:gd name="T61" fmla="*/ 75 h 303"/>
                <a:gd name="T62" fmla="*/ 372 w 465"/>
                <a:gd name="T63" fmla="*/ 91 h 303"/>
                <a:gd name="T64" fmla="*/ 406 w 465"/>
                <a:gd name="T65" fmla="*/ 118 h 303"/>
                <a:gd name="T66" fmla="*/ 430 w 465"/>
                <a:gd name="T67" fmla="*/ 133 h 303"/>
                <a:gd name="T68" fmla="*/ 456 w 465"/>
                <a:gd name="T69" fmla="*/ 189 h 303"/>
                <a:gd name="T70" fmla="*/ 456 w 465"/>
                <a:gd name="T71" fmla="*/ 228 h 303"/>
                <a:gd name="T72" fmla="*/ 444 w 465"/>
                <a:gd name="T73" fmla="*/ 265 h 303"/>
                <a:gd name="T74" fmla="*/ 420 w 465"/>
                <a:gd name="T75" fmla="*/ 281 h 303"/>
                <a:gd name="T76" fmla="*/ 410 w 465"/>
                <a:gd name="T77" fmla="*/ 296 h 303"/>
                <a:gd name="T78" fmla="*/ 391 w 465"/>
                <a:gd name="T79" fmla="*/ 283 h 303"/>
                <a:gd name="T80" fmla="*/ 373 w 465"/>
                <a:gd name="T81" fmla="*/ 298 h 303"/>
                <a:gd name="T82" fmla="*/ 341 w 465"/>
                <a:gd name="T83" fmla="*/ 286 h 303"/>
                <a:gd name="T84" fmla="*/ 324 w 465"/>
                <a:gd name="T85" fmla="*/ 259 h 303"/>
                <a:gd name="T86" fmla="*/ 296 w 465"/>
                <a:gd name="T87" fmla="*/ 259 h 303"/>
                <a:gd name="T88" fmla="*/ 269 w 465"/>
                <a:gd name="T89" fmla="*/ 2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5" h="303">
                  <a:moveTo>
                    <a:pt x="269" y="251"/>
                  </a:moveTo>
                  <a:cubicBezTo>
                    <a:pt x="259" y="244"/>
                    <a:pt x="264" y="238"/>
                    <a:pt x="254" y="230"/>
                  </a:cubicBezTo>
                  <a:cubicBezTo>
                    <a:pt x="244" y="223"/>
                    <a:pt x="263" y="223"/>
                    <a:pt x="237" y="220"/>
                  </a:cubicBezTo>
                  <a:cubicBezTo>
                    <a:pt x="211" y="217"/>
                    <a:pt x="211" y="214"/>
                    <a:pt x="211" y="217"/>
                  </a:cubicBezTo>
                  <a:cubicBezTo>
                    <a:pt x="211" y="219"/>
                    <a:pt x="171" y="224"/>
                    <a:pt x="168" y="225"/>
                  </a:cubicBezTo>
                  <a:cubicBezTo>
                    <a:pt x="164" y="226"/>
                    <a:pt x="157" y="228"/>
                    <a:pt x="146" y="232"/>
                  </a:cubicBezTo>
                  <a:cubicBezTo>
                    <a:pt x="135" y="235"/>
                    <a:pt x="139" y="239"/>
                    <a:pt x="136" y="241"/>
                  </a:cubicBezTo>
                  <a:cubicBezTo>
                    <a:pt x="132" y="243"/>
                    <a:pt x="130" y="246"/>
                    <a:pt x="126" y="244"/>
                  </a:cubicBezTo>
                  <a:cubicBezTo>
                    <a:pt x="122" y="242"/>
                    <a:pt x="119" y="240"/>
                    <a:pt x="116" y="240"/>
                  </a:cubicBezTo>
                  <a:cubicBezTo>
                    <a:pt x="113" y="240"/>
                    <a:pt x="112" y="244"/>
                    <a:pt x="106" y="244"/>
                  </a:cubicBezTo>
                  <a:cubicBezTo>
                    <a:pt x="99" y="244"/>
                    <a:pt x="98" y="243"/>
                    <a:pt x="94" y="245"/>
                  </a:cubicBezTo>
                  <a:cubicBezTo>
                    <a:pt x="90" y="247"/>
                    <a:pt x="90" y="250"/>
                    <a:pt x="88" y="251"/>
                  </a:cubicBezTo>
                  <a:cubicBezTo>
                    <a:pt x="85" y="251"/>
                    <a:pt x="87" y="253"/>
                    <a:pt x="84" y="254"/>
                  </a:cubicBezTo>
                  <a:cubicBezTo>
                    <a:pt x="80" y="255"/>
                    <a:pt x="89" y="257"/>
                    <a:pt x="77" y="256"/>
                  </a:cubicBezTo>
                  <a:cubicBezTo>
                    <a:pt x="64" y="255"/>
                    <a:pt x="72" y="257"/>
                    <a:pt x="60" y="254"/>
                  </a:cubicBezTo>
                  <a:cubicBezTo>
                    <a:pt x="47" y="251"/>
                    <a:pt x="49" y="251"/>
                    <a:pt x="45" y="248"/>
                  </a:cubicBezTo>
                  <a:cubicBezTo>
                    <a:pt x="42" y="245"/>
                    <a:pt x="40" y="251"/>
                    <a:pt x="35" y="242"/>
                  </a:cubicBezTo>
                  <a:cubicBezTo>
                    <a:pt x="29" y="232"/>
                    <a:pt x="39" y="234"/>
                    <a:pt x="38" y="232"/>
                  </a:cubicBezTo>
                  <a:cubicBezTo>
                    <a:pt x="38" y="230"/>
                    <a:pt x="34" y="215"/>
                    <a:pt x="34" y="215"/>
                  </a:cubicBezTo>
                  <a:cubicBezTo>
                    <a:pt x="34" y="215"/>
                    <a:pt x="32" y="204"/>
                    <a:pt x="27" y="201"/>
                  </a:cubicBezTo>
                  <a:cubicBezTo>
                    <a:pt x="21" y="197"/>
                    <a:pt x="23" y="198"/>
                    <a:pt x="22" y="192"/>
                  </a:cubicBezTo>
                  <a:cubicBezTo>
                    <a:pt x="22" y="186"/>
                    <a:pt x="23" y="187"/>
                    <a:pt x="14" y="180"/>
                  </a:cubicBezTo>
                  <a:cubicBezTo>
                    <a:pt x="6" y="174"/>
                    <a:pt x="6" y="173"/>
                    <a:pt x="3" y="168"/>
                  </a:cubicBezTo>
                  <a:cubicBezTo>
                    <a:pt x="0" y="163"/>
                    <a:pt x="0" y="157"/>
                    <a:pt x="0" y="155"/>
                  </a:cubicBezTo>
                  <a:cubicBezTo>
                    <a:pt x="1" y="152"/>
                    <a:pt x="0" y="156"/>
                    <a:pt x="5" y="153"/>
                  </a:cubicBezTo>
                  <a:cubicBezTo>
                    <a:pt x="10" y="151"/>
                    <a:pt x="10" y="147"/>
                    <a:pt x="5" y="145"/>
                  </a:cubicBezTo>
                  <a:cubicBezTo>
                    <a:pt x="0" y="142"/>
                    <a:pt x="0" y="138"/>
                    <a:pt x="2" y="129"/>
                  </a:cubicBezTo>
                  <a:cubicBezTo>
                    <a:pt x="4" y="120"/>
                    <a:pt x="1" y="116"/>
                    <a:pt x="11" y="108"/>
                  </a:cubicBezTo>
                  <a:cubicBezTo>
                    <a:pt x="21" y="100"/>
                    <a:pt x="23" y="96"/>
                    <a:pt x="49" y="93"/>
                  </a:cubicBezTo>
                  <a:cubicBezTo>
                    <a:pt x="75" y="89"/>
                    <a:pt x="80" y="81"/>
                    <a:pt x="80" y="65"/>
                  </a:cubicBezTo>
                  <a:cubicBezTo>
                    <a:pt x="81" y="49"/>
                    <a:pt x="85" y="55"/>
                    <a:pt x="85" y="55"/>
                  </a:cubicBezTo>
                  <a:cubicBezTo>
                    <a:pt x="96" y="59"/>
                    <a:pt x="96" y="59"/>
                    <a:pt x="96" y="59"/>
                  </a:cubicBezTo>
                  <a:cubicBezTo>
                    <a:pt x="96" y="59"/>
                    <a:pt x="101" y="60"/>
                    <a:pt x="100" y="53"/>
                  </a:cubicBezTo>
                  <a:cubicBezTo>
                    <a:pt x="100" y="47"/>
                    <a:pt x="99" y="38"/>
                    <a:pt x="104" y="38"/>
                  </a:cubicBezTo>
                  <a:cubicBezTo>
                    <a:pt x="110" y="38"/>
                    <a:pt x="130" y="27"/>
                    <a:pt x="133" y="28"/>
                  </a:cubicBezTo>
                  <a:cubicBezTo>
                    <a:pt x="136" y="30"/>
                    <a:pt x="137" y="34"/>
                    <a:pt x="145" y="41"/>
                  </a:cubicBezTo>
                  <a:cubicBezTo>
                    <a:pt x="153" y="47"/>
                    <a:pt x="150" y="37"/>
                    <a:pt x="153" y="39"/>
                  </a:cubicBezTo>
                  <a:cubicBezTo>
                    <a:pt x="155" y="41"/>
                    <a:pt x="151" y="33"/>
                    <a:pt x="152" y="30"/>
                  </a:cubicBezTo>
                  <a:cubicBezTo>
                    <a:pt x="152" y="28"/>
                    <a:pt x="157" y="21"/>
                    <a:pt x="157" y="21"/>
                  </a:cubicBezTo>
                  <a:cubicBezTo>
                    <a:pt x="166" y="16"/>
                    <a:pt x="166" y="16"/>
                    <a:pt x="166" y="16"/>
                  </a:cubicBezTo>
                  <a:cubicBezTo>
                    <a:pt x="178" y="13"/>
                    <a:pt x="178" y="13"/>
                    <a:pt x="178" y="13"/>
                  </a:cubicBezTo>
                  <a:cubicBezTo>
                    <a:pt x="178" y="13"/>
                    <a:pt x="169" y="9"/>
                    <a:pt x="171" y="6"/>
                  </a:cubicBezTo>
                  <a:cubicBezTo>
                    <a:pt x="173" y="4"/>
                    <a:pt x="174" y="5"/>
                    <a:pt x="181" y="5"/>
                  </a:cubicBezTo>
                  <a:cubicBezTo>
                    <a:pt x="188" y="5"/>
                    <a:pt x="197" y="11"/>
                    <a:pt x="200" y="11"/>
                  </a:cubicBezTo>
                  <a:cubicBezTo>
                    <a:pt x="203" y="11"/>
                    <a:pt x="223" y="13"/>
                    <a:pt x="223" y="13"/>
                  </a:cubicBezTo>
                  <a:cubicBezTo>
                    <a:pt x="230" y="16"/>
                    <a:pt x="230" y="16"/>
                    <a:pt x="230" y="16"/>
                  </a:cubicBezTo>
                  <a:cubicBezTo>
                    <a:pt x="230" y="16"/>
                    <a:pt x="230" y="36"/>
                    <a:pt x="227" y="36"/>
                  </a:cubicBezTo>
                  <a:cubicBezTo>
                    <a:pt x="225" y="36"/>
                    <a:pt x="223" y="44"/>
                    <a:pt x="234" y="47"/>
                  </a:cubicBezTo>
                  <a:cubicBezTo>
                    <a:pt x="244" y="51"/>
                    <a:pt x="249" y="54"/>
                    <a:pt x="249" y="54"/>
                  </a:cubicBezTo>
                  <a:cubicBezTo>
                    <a:pt x="266" y="64"/>
                    <a:pt x="266" y="64"/>
                    <a:pt x="266" y="64"/>
                  </a:cubicBezTo>
                  <a:cubicBezTo>
                    <a:pt x="266" y="64"/>
                    <a:pt x="291" y="72"/>
                    <a:pt x="284" y="68"/>
                  </a:cubicBezTo>
                  <a:cubicBezTo>
                    <a:pt x="277" y="65"/>
                    <a:pt x="293" y="73"/>
                    <a:pt x="290" y="59"/>
                  </a:cubicBezTo>
                  <a:cubicBezTo>
                    <a:pt x="286" y="45"/>
                    <a:pt x="288" y="37"/>
                    <a:pt x="285" y="31"/>
                  </a:cubicBezTo>
                  <a:cubicBezTo>
                    <a:pt x="283" y="26"/>
                    <a:pt x="281" y="15"/>
                    <a:pt x="282" y="12"/>
                  </a:cubicBezTo>
                  <a:cubicBezTo>
                    <a:pt x="284" y="10"/>
                    <a:pt x="284" y="8"/>
                    <a:pt x="286" y="4"/>
                  </a:cubicBezTo>
                  <a:cubicBezTo>
                    <a:pt x="288" y="1"/>
                    <a:pt x="281" y="0"/>
                    <a:pt x="288" y="1"/>
                  </a:cubicBezTo>
                  <a:cubicBezTo>
                    <a:pt x="294" y="1"/>
                    <a:pt x="298" y="6"/>
                    <a:pt x="298" y="6"/>
                  </a:cubicBezTo>
                  <a:cubicBezTo>
                    <a:pt x="298" y="6"/>
                    <a:pt x="304" y="26"/>
                    <a:pt x="310" y="29"/>
                  </a:cubicBezTo>
                  <a:cubicBezTo>
                    <a:pt x="315" y="32"/>
                    <a:pt x="325" y="35"/>
                    <a:pt x="325" y="35"/>
                  </a:cubicBezTo>
                  <a:cubicBezTo>
                    <a:pt x="325" y="35"/>
                    <a:pt x="336" y="47"/>
                    <a:pt x="337" y="51"/>
                  </a:cubicBezTo>
                  <a:cubicBezTo>
                    <a:pt x="338" y="56"/>
                    <a:pt x="353" y="60"/>
                    <a:pt x="348" y="64"/>
                  </a:cubicBezTo>
                  <a:cubicBezTo>
                    <a:pt x="344" y="69"/>
                    <a:pt x="345" y="74"/>
                    <a:pt x="348" y="75"/>
                  </a:cubicBezTo>
                  <a:cubicBezTo>
                    <a:pt x="352" y="76"/>
                    <a:pt x="361" y="83"/>
                    <a:pt x="361" y="83"/>
                  </a:cubicBezTo>
                  <a:cubicBezTo>
                    <a:pt x="361" y="83"/>
                    <a:pt x="365" y="88"/>
                    <a:pt x="372" y="91"/>
                  </a:cubicBezTo>
                  <a:cubicBezTo>
                    <a:pt x="378" y="93"/>
                    <a:pt x="382" y="101"/>
                    <a:pt x="382" y="101"/>
                  </a:cubicBezTo>
                  <a:cubicBezTo>
                    <a:pt x="406" y="118"/>
                    <a:pt x="406" y="118"/>
                    <a:pt x="406" y="118"/>
                  </a:cubicBezTo>
                  <a:cubicBezTo>
                    <a:pt x="406" y="118"/>
                    <a:pt x="392" y="117"/>
                    <a:pt x="400" y="120"/>
                  </a:cubicBezTo>
                  <a:cubicBezTo>
                    <a:pt x="408" y="124"/>
                    <a:pt x="429" y="131"/>
                    <a:pt x="430" y="133"/>
                  </a:cubicBezTo>
                  <a:cubicBezTo>
                    <a:pt x="430" y="135"/>
                    <a:pt x="446" y="143"/>
                    <a:pt x="448" y="153"/>
                  </a:cubicBezTo>
                  <a:cubicBezTo>
                    <a:pt x="450" y="163"/>
                    <a:pt x="458" y="180"/>
                    <a:pt x="456" y="189"/>
                  </a:cubicBezTo>
                  <a:cubicBezTo>
                    <a:pt x="454" y="197"/>
                    <a:pt x="458" y="210"/>
                    <a:pt x="460" y="214"/>
                  </a:cubicBezTo>
                  <a:cubicBezTo>
                    <a:pt x="462" y="218"/>
                    <a:pt x="465" y="224"/>
                    <a:pt x="456" y="228"/>
                  </a:cubicBezTo>
                  <a:cubicBezTo>
                    <a:pt x="447" y="233"/>
                    <a:pt x="449" y="242"/>
                    <a:pt x="445" y="247"/>
                  </a:cubicBezTo>
                  <a:cubicBezTo>
                    <a:pt x="441" y="252"/>
                    <a:pt x="447" y="264"/>
                    <a:pt x="444" y="265"/>
                  </a:cubicBezTo>
                  <a:cubicBezTo>
                    <a:pt x="440" y="265"/>
                    <a:pt x="451" y="277"/>
                    <a:pt x="443" y="279"/>
                  </a:cubicBezTo>
                  <a:cubicBezTo>
                    <a:pt x="435" y="280"/>
                    <a:pt x="420" y="281"/>
                    <a:pt x="420" y="281"/>
                  </a:cubicBezTo>
                  <a:cubicBezTo>
                    <a:pt x="420" y="281"/>
                    <a:pt x="419" y="286"/>
                    <a:pt x="417" y="290"/>
                  </a:cubicBezTo>
                  <a:cubicBezTo>
                    <a:pt x="415" y="294"/>
                    <a:pt x="420" y="297"/>
                    <a:pt x="410" y="296"/>
                  </a:cubicBezTo>
                  <a:cubicBezTo>
                    <a:pt x="401" y="296"/>
                    <a:pt x="396" y="303"/>
                    <a:pt x="395" y="292"/>
                  </a:cubicBezTo>
                  <a:cubicBezTo>
                    <a:pt x="394" y="282"/>
                    <a:pt x="396" y="280"/>
                    <a:pt x="391" y="283"/>
                  </a:cubicBezTo>
                  <a:cubicBezTo>
                    <a:pt x="386" y="286"/>
                    <a:pt x="377" y="288"/>
                    <a:pt x="376" y="291"/>
                  </a:cubicBezTo>
                  <a:cubicBezTo>
                    <a:pt x="375" y="294"/>
                    <a:pt x="378" y="298"/>
                    <a:pt x="373" y="298"/>
                  </a:cubicBezTo>
                  <a:cubicBezTo>
                    <a:pt x="369" y="299"/>
                    <a:pt x="358" y="296"/>
                    <a:pt x="350" y="291"/>
                  </a:cubicBezTo>
                  <a:cubicBezTo>
                    <a:pt x="341" y="286"/>
                    <a:pt x="353" y="294"/>
                    <a:pt x="341" y="286"/>
                  </a:cubicBezTo>
                  <a:cubicBezTo>
                    <a:pt x="329" y="279"/>
                    <a:pt x="322" y="269"/>
                    <a:pt x="322" y="267"/>
                  </a:cubicBezTo>
                  <a:cubicBezTo>
                    <a:pt x="323" y="264"/>
                    <a:pt x="332" y="266"/>
                    <a:pt x="324" y="259"/>
                  </a:cubicBezTo>
                  <a:cubicBezTo>
                    <a:pt x="316" y="251"/>
                    <a:pt x="311" y="263"/>
                    <a:pt x="306" y="261"/>
                  </a:cubicBezTo>
                  <a:cubicBezTo>
                    <a:pt x="301" y="259"/>
                    <a:pt x="303" y="264"/>
                    <a:pt x="296" y="259"/>
                  </a:cubicBezTo>
                  <a:cubicBezTo>
                    <a:pt x="290" y="255"/>
                    <a:pt x="286" y="251"/>
                    <a:pt x="286" y="251"/>
                  </a:cubicBezTo>
                  <a:lnTo>
                    <a:pt x="269" y="2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22" name="Freeform 193"/>
            <p:cNvSpPr/>
            <p:nvPr/>
          </p:nvSpPr>
          <p:spPr bwMode="auto">
            <a:xfrm>
              <a:off x="9653588" y="4995863"/>
              <a:ext cx="165100" cy="103188"/>
            </a:xfrm>
            <a:custGeom>
              <a:avLst/>
              <a:gdLst>
                <a:gd name="T0" fmla="*/ 37 w 62"/>
                <a:gd name="T1" fmla="*/ 11 h 39"/>
                <a:gd name="T2" fmla="*/ 9 w 62"/>
                <a:gd name="T3" fmla="*/ 3 h 39"/>
                <a:gd name="T4" fmla="*/ 13 w 62"/>
                <a:gd name="T5" fmla="*/ 17 h 39"/>
                <a:gd name="T6" fmla="*/ 25 w 62"/>
                <a:gd name="T7" fmla="*/ 27 h 39"/>
                <a:gd name="T8" fmla="*/ 36 w 62"/>
                <a:gd name="T9" fmla="*/ 38 h 39"/>
                <a:gd name="T10" fmla="*/ 55 w 62"/>
                <a:gd name="T11" fmla="*/ 31 h 39"/>
                <a:gd name="T12" fmla="*/ 57 w 62"/>
                <a:gd name="T13" fmla="*/ 11 h 39"/>
                <a:gd name="T14" fmla="*/ 49 w 62"/>
                <a:gd name="T15" fmla="*/ 2 h 39"/>
                <a:gd name="T16" fmla="*/ 37 w 62"/>
                <a:gd name="T1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9">
                  <a:moveTo>
                    <a:pt x="37" y="11"/>
                  </a:moveTo>
                  <a:cubicBezTo>
                    <a:pt x="19" y="8"/>
                    <a:pt x="19" y="3"/>
                    <a:pt x="9" y="3"/>
                  </a:cubicBezTo>
                  <a:cubicBezTo>
                    <a:pt x="0" y="3"/>
                    <a:pt x="7" y="14"/>
                    <a:pt x="13" y="17"/>
                  </a:cubicBezTo>
                  <a:cubicBezTo>
                    <a:pt x="20" y="20"/>
                    <a:pt x="20" y="21"/>
                    <a:pt x="25" y="27"/>
                  </a:cubicBezTo>
                  <a:cubicBezTo>
                    <a:pt x="30" y="33"/>
                    <a:pt x="25" y="38"/>
                    <a:pt x="36" y="38"/>
                  </a:cubicBezTo>
                  <a:cubicBezTo>
                    <a:pt x="48" y="39"/>
                    <a:pt x="54" y="34"/>
                    <a:pt x="55" y="31"/>
                  </a:cubicBezTo>
                  <a:cubicBezTo>
                    <a:pt x="56" y="28"/>
                    <a:pt x="62" y="18"/>
                    <a:pt x="57" y="11"/>
                  </a:cubicBezTo>
                  <a:cubicBezTo>
                    <a:pt x="51" y="5"/>
                    <a:pt x="54" y="0"/>
                    <a:pt x="49" y="2"/>
                  </a:cubicBezTo>
                  <a:cubicBezTo>
                    <a:pt x="44" y="4"/>
                    <a:pt x="37" y="11"/>
                    <a:pt x="3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grpSp>
      <p:pic>
        <p:nvPicPr>
          <p:cNvPr id="44" name="图片 4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Effect>
                      <a14:saturation sat="0"/>
                    </a14:imgEffect>
                  </a14:imgLayer>
                </a14:imgProps>
              </a:ext>
            </a:extLst>
          </a:blip>
          <a:srcRect t="75239"/>
          <a:stretch>
            <a:fillRect/>
          </a:stretch>
        </p:blipFill>
        <p:spPr>
          <a:xfrm rot="10800000">
            <a:off x="159552" y="3743078"/>
            <a:ext cx="12192001" cy="2740272"/>
          </a:xfrm>
          <a:prstGeom prst="rect">
            <a:avLst/>
          </a:prstGeom>
        </p:spPr>
      </p:pic>
      <p:sp>
        <p:nvSpPr>
          <p:cNvPr id="4" name="矩形 3"/>
          <p:cNvSpPr/>
          <p:nvPr/>
        </p:nvSpPr>
        <p:spPr>
          <a:xfrm>
            <a:off x="0" y="0"/>
            <a:ext cx="12192000" cy="3414395"/>
          </a:xfrm>
          <a:prstGeom prst="rect">
            <a:avLst/>
          </a:prstGeom>
          <a:solidFill>
            <a:srgbClr val="D3392D"/>
          </a:soli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FFFFFF"/>
              </a:solidFill>
              <a:latin typeface="+mn-ea"/>
            </a:endParaRPr>
          </a:p>
        </p:txBody>
      </p:sp>
      <p:cxnSp>
        <p:nvCxnSpPr>
          <p:cNvPr id="27" name="直接连接符 26"/>
          <p:cNvCxnSpPr/>
          <p:nvPr/>
        </p:nvCxnSpPr>
        <p:spPr>
          <a:xfrm>
            <a:off x="3660425" y="5458424"/>
            <a:ext cx="4964421" cy="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961223" y="5642999"/>
            <a:ext cx="1554480" cy="368300"/>
          </a:xfrm>
          <a:prstGeom prst="rect">
            <a:avLst/>
          </a:prstGeom>
          <a:noFill/>
        </p:spPr>
        <p:txBody>
          <a:bodyPr wrap="none" rtlCol="0">
            <a:spAutoFit/>
          </a:bodyPr>
          <a:lstStyle/>
          <a:p>
            <a:pPr algn="l"/>
            <a:r>
              <a:rPr lang="zh-CN" altLang="en-US" dirty="0">
                <a:latin typeface="+mj-ea"/>
                <a:ea typeface="+mj-ea"/>
              </a:rPr>
              <a:t>交流</a:t>
            </a:r>
            <a:r>
              <a:rPr lang="zh-CN" altLang="en-US" dirty="0" smtClean="0">
                <a:latin typeface="+mj-ea"/>
                <a:ea typeface="+mj-ea"/>
              </a:rPr>
              <a:t>：</a:t>
            </a:r>
            <a:r>
              <a:rPr lang="zh-CN" altLang="en-US" dirty="0" smtClean="0">
                <a:latin typeface="+mj-ea"/>
                <a:ea typeface="+mj-ea"/>
              </a:rPr>
              <a:t>周宗义</a:t>
            </a:r>
            <a:endParaRPr lang="zh-CN" altLang="en-US" dirty="0" smtClean="0">
              <a:latin typeface="+mj-ea"/>
              <a:ea typeface="+mj-ea"/>
            </a:endParaRPr>
          </a:p>
        </p:txBody>
      </p:sp>
      <p:sp>
        <p:nvSpPr>
          <p:cNvPr id="29" name="文本框 28"/>
          <p:cNvSpPr txBox="1"/>
          <p:nvPr/>
        </p:nvSpPr>
        <p:spPr>
          <a:xfrm>
            <a:off x="5853203" y="5642999"/>
            <a:ext cx="2403475" cy="368300"/>
          </a:xfrm>
          <a:prstGeom prst="rect">
            <a:avLst/>
          </a:prstGeom>
          <a:noFill/>
        </p:spPr>
        <p:txBody>
          <a:bodyPr wrap="none" rtlCol="0">
            <a:spAutoFit/>
          </a:bodyPr>
          <a:lstStyle/>
          <a:p>
            <a:r>
              <a:rPr lang="en-US" altLang="zh-CN" dirty="0" smtClean="0">
                <a:latin typeface="+mj-ea"/>
                <a:ea typeface="+mj-ea"/>
              </a:rPr>
              <a:t>      </a:t>
            </a:r>
            <a:r>
              <a:rPr lang="zh-CN" altLang="en-US" dirty="0" smtClean="0">
                <a:latin typeface="+mj-ea"/>
                <a:ea typeface="+mj-ea"/>
              </a:rPr>
              <a:t>日期：</a:t>
            </a:r>
            <a:r>
              <a:rPr lang="en-US" altLang="zh-CN" dirty="0" smtClean="0">
                <a:latin typeface="+mj-ea"/>
                <a:ea typeface="+mj-ea"/>
              </a:rPr>
              <a:t>2023</a:t>
            </a:r>
            <a:r>
              <a:rPr lang="zh-CN" altLang="en-US" dirty="0" smtClean="0">
                <a:latin typeface="+mj-ea"/>
                <a:ea typeface="+mj-ea"/>
              </a:rPr>
              <a:t>年</a:t>
            </a:r>
            <a:r>
              <a:rPr lang="en-US" altLang="zh-CN" dirty="0" smtClean="0">
                <a:latin typeface="+mj-ea"/>
                <a:ea typeface="+mj-ea"/>
              </a:rPr>
              <a:t>5</a:t>
            </a:r>
            <a:r>
              <a:rPr lang="zh-CN" altLang="en-US" dirty="0" smtClean="0">
                <a:latin typeface="+mj-ea"/>
                <a:ea typeface="+mj-ea"/>
              </a:rPr>
              <a:t>月</a:t>
            </a:r>
            <a:endParaRPr lang="zh-CN" altLang="en-US" dirty="0" smtClean="0">
              <a:latin typeface="+mj-ea"/>
              <a:ea typeface="+mj-ea"/>
            </a:endParaRPr>
          </a:p>
        </p:txBody>
      </p:sp>
      <p:sp>
        <p:nvSpPr>
          <p:cNvPr id="5" name="矩形 4"/>
          <p:cNvSpPr/>
          <p:nvPr>
            <p:custDataLst>
              <p:tags r:id="rId4"/>
            </p:custDataLst>
          </p:nvPr>
        </p:nvSpPr>
        <p:spPr>
          <a:xfrm>
            <a:off x="1720354" y="3743018"/>
            <a:ext cx="9784080" cy="768350"/>
          </a:xfrm>
          <a:prstGeom prst="rect">
            <a:avLst/>
          </a:prstGeom>
          <a:noFill/>
        </p:spPr>
        <p:txBody>
          <a:bodyPr wrap="none" rtlCol="0">
            <a:spAutoFit/>
          </a:bodyPr>
          <a:lstStyle/>
          <a:p>
            <a:r>
              <a:rPr lang="zh-CN" altLang="en-US" sz="4400">
                <a:solidFill>
                  <a:schemeClr val="bg2">
                    <a:lumMod val="10000"/>
                  </a:schemeClr>
                </a:solidFill>
                <a:latin typeface="微软雅黑" panose="020B0503020204020204" pitchFamily="34" charset="-122"/>
                <a:ea typeface="微软雅黑" panose="020B0503020204020204" pitchFamily="34" charset="-122"/>
              </a:rPr>
              <a:t>培养历史学习兴趣</a:t>
            </a:r>
            <a:r>
              <a:rPr lang="en-US" altLang="zh-CN" sz="4400">
                <a:solidFill>
                  <a:schemeClr val="bg2">
                    <a:lumMod val="10000"/>
                  </a:schemeClr>
                </a:solidFill>
                <a:latin typeface="微软雅黑" panose="020B0503020204020204" pitchFamily="34" charset="-122"/>
                <a:ea typeface="微软雅黑" panose="020B0503020204020204" pitchFamily="34" charset="-122"/>
              </a:rPr>
              <a:t>    </a:t>
            </a:r>
            <a:r>
              <a:rPr lang="zh-CN" altLang="en-US" sz="4400">
                <a:solidFill>
                  <a:schemeClr val="bg2">
                    <a:lumMod val="10000"/>
                  </a:schemeClr>
                </a:solidFill>
                <a:latin typeface="微软雅黑" panose="020B0503020204020204" pitchFamily="34" charset="-122"/>
                <a:ea typeface="微软雅黑" panose="020B0503020204020204" pitchFamily="34" charset="-122"/>
              </a:rPr>
              <a:t>落地五大核心</a:t>
            </a:r>
            <a:r>
              <a:rPr lang="zh-CN" altLang="en-US" sz="4400">
                <a:solidFill>
                  <a:schemeClr val="bg2">
                    <a:lumMod val="10000"/>
                  </a:schemeClr>
                </a:solidFill>
                <a:latin typeface="微软雅黑" panose="020B0503020204020204" pitchFamily="34" charset="-122"/>
                <a:ea typeface="微软雅黑" panose="020B0503020204020204" pitchFamily="34" charset="-122"/>
              </a:rPr>
              <a:t>素养</a:t>
            </a:r>
            <a:endParaRPr lang="zh-CN" altLang="en-US" sz="4400">
              <a:solidFill>
                <a:schemeClr val="bg2">
                  <a:lumMod val="10000"/>
                </a:schemeClr>
              </a:solidFill>
              <a:latin typeface="微软雅黑" panose="020B0503020204020204" pitchFamily="34" charset="-122"/>
              <a:ea typeface="微软雅黑" panose="020B0503020204020204" pitchFamily="34" charset="-122"/>
            </a:endParaRPr>
          </a:p>
        </p:txBody>
      </p:sp>
      <p:pic>
        <p:nvPicPr>
          <p:cNvPr id="3" name="图片 2" descr="泸县二中城西学校(白色透明）"/>
          <p:cNvPicPr>
            <a:picLocks noChangeAspect="1"/>
          </p:cNvPicPr>
          <p:nvPr/>
        </p:nvPicPr>
        <p:blipFill>
          <a:blip r:embed="rId5"/>
          <a:stretch>
            <a:fillRect/>
          </a:stretch>
        </p:blipFill>
        <p:spPr>
          <a:xfrm>
            <a:off x="4833620" y="343535"/>
            <a:ext cx="2424430" cy="24244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120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18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22" presetClass="entr" presetSubtype="1" fill="hold" grpId="0" nodeType="withEffect">
                                  <p:stCondLst>
                                    <p:cond delay="220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22" presetClass="entr" presetSubtype="1" fill="hold" grpId="0" nodeType="withEffect">
                                  <p:stCondLst>
                                    <p:cond delay="250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14450" y="1342390"/>
            <a:ext cx="8528050" cy="953135"/>
          </a:xfrm>
          <a:prstGeom prst="rect">
            <a:avLst/>
          </a:prstGeom>
          <a:noFill/>
        </p:spPr>
        <p:txBody>
          <a:bodyPr wrap="square" rtlCol="0">
            <a:spAutoFit/>
          </a:bodyPr>
          <a:p>
            <a:r>
              <a:rPr lang="zh-CN" altLang="en-US" sz="2800"/>
              <a:t>二、综合运用记忆方法，</a:t>
            </a:r>
            <a:r>
              <a:rPr lang="zh-CN" altLang="en-US" sz="2800"/>
              <a:t>重视地图</a:t>
            </a:r>
            <a:endParaRPr lang="zh-CN" altLang="en-US" sz="2800"/>
          </a:p>
          <a:p>
            <a:r>
              <a:rPr lang="en-US" altLang="zh-CN" sz="2800"/>
              <a:t>                                                 ——</a:t>
            </a:r>
            <a:r>
              <a:rPr lang="zh-CN" altLang="en-US" sz="2800"/>
              <a:t>时空观念培养</a:t>
            </a:r>
            <a:endParaRPr lang="en-US" altLang="zh-CN" sz="2800"/>
          </a:p>
        </p:txBody>
      </p:sp>
      <p:sp>
        <p:nvSpPr>
          <p:cNvPr id="3" name="文本框 2"/>
          <p:cNvSpPr txBox="1"/>
          <p:nvPr/>
        </p:nvSpPr>
        <p:spPr>
          <a:xfrm>
            <a:off x="1250950" y="2426335"/>
            <a:ext cx="4064000" cy="521970"/>
          </a:xfrm>
          <a:prstGeom prst="rect">
            <a:avLst/>
          </a:prstGeom>
          <a:noFill/>
        </p:spPr>
        <p:txBody>
          <a:bodyPr wrap="square" rtlCol="0">
            <a:spAutoFit/>
          </a:bodyPr>
          <a:p>
            <a:r>
              <a:rPr lang="en-US" altLang="zh-CN" sz="2800"/>
              <a:t>1</a:t>
            </a:r>
            <a:r>
              <a:rPr lang="zh-CN" altLang="en-US" sz="2800"/>
              <a:t>、谐音记忆</a:t>
            </a:r>
            <a:endParaRPr lang="zh-CN" altLang="en-US" sz="2800"/>
          </a:p>
        </p:txBody>
      </p:sp>
      <p:sp>
        <p:nvSpPr>
          <p:cNvPr id="4" name="文本框 3"/>
          <p:cNvSpPr txBox="1"/>
          <p:nvPr/>
        </p:nvSpPr>
        <p:spPr>
          <a:xfrm>
            <a:off x="1250950" y="4151630"/>
            <a:ext cx="4064000" cy="460375"/>
          </a:xfrm>
          <a:prstGeom prst="rect">
            <a:avLst/>
          </a:prstGeom>
          <a:noFill/>
        </p:spPr>
        <p:txBody>
          <a:bodyPr wrap="square" rtlCol="0">
            <a:spAutoFit/>
          </a:bodyPr>
          <a:p>
            <a:r>
              <a:rPr lang="en-US" altLang="zh-CN" sz="2400"/>
              <a:t>2</a:t>
            </a:r>
            <a:r>
              <a:rPr lang="zh-CN" altLang="en-US" sz="2400"/>
              <a:t>、联想记忆</a:t>
            </a:r>
            <a:endParaRPr lang="zh-CN" altLang="en-US" sz="2400"/>
          </a:p>
        </p:txBody>
      </p:sp>
      <p:sp>
        <p:nvSpPr>
          <p:cNvPr id="5" name="文本框 4"/>
          <p:cNvSpPr txBox="1"/>
          <p:nvPr/>
        </p:nvSpPr>
        <p:spPr>
          <a:xfrm>
            <a:off x="1484630" y="3134995"/>
            <a:ext cx="6645910" cy="829945"/>
          </a:xfrm>
          <a:prstGeom prst="rect">
            <a:avLst/>
          </a:prstGeom>
          <a:noFill/>
        </p:spPr>
        <p:txBody>
          <a:bodyPr wrap="square" rtlCol="0">
            <a:spAutoFit/>
          </a:bodyPr>
          <a:p>
            <a:r>
              <a:rPr lang="zh-CN" altLang="en-US" sz="2400"/>
              <a:t>美国独立战争</a:t>
            </a:r>
            <a:r>
              <a:rPr lang="en-US" altLang="zh-CN" sz="2400"/>
              <a:t>:1775---1783</a:t>
            </a:r>
            <a:r>
              <a:rPr lang="zh-CN" altLang="en-US" sz="2400"/>
              <a:t>。</a:t>
            </a:r>
            <a:endParaRPr lang="zh-CN" altLang="en-US" sz="2400"/>
          </a:p>
          <a:p>
            <a:r>
              <a:rPr lang="zh-CN" altLang="en-US" sz="2400"/>
              <a:t>记忆口诀：一起起舞，一起爬山</a:t>
            </a:r>
            <a:endParaRPr lang="zh-CN" altLang="en-US" sz="2400"/>
          </a:p>
        </p:txBody>
      </p:sp>
      <p:sp>
        <p:nvSpPr>
          <p:cNvPr id="6" name="文本框 5"/>
          <p:cNvSpPr txBox="1"/>
          <p:nvPr/>
        </p:nvSpPr>
        <p:spPr>
          <a:xfrm>
            <a:off x="1250950" y="4750435"/>
            <a:ext cx="7089775" cy="829945"/>
          </a:xfrm>
          <a:prstGeom prst="rect">
            <a:avLst/>
          </a:prstGeom>
          <a:noFill/>
        </p:spPr>
        <p:txBody>
          <a:bodyPr wrap="square" rtlCol="0">
            <a:spAutoFit/>
          </a:bodyPr>
          <a:p>
            <a:r>
              <a:rPr lang="zh-CN" altLang="en-US" sz="2400"/>
              <a:t>美国独立战争期间，英国正在进行工业革命，中国处于康乾盛世乾隆后期，国力逐渐衰弱</a:t>
            </a:r>
            <a:endParaRPr lang="zh-CN" altLang="en-US" sz="2400"/>
          </a:p>
        </p:txBody>
      </p:sp>
      <p:sp>
        <p:nvSpPr>
          <p:cNvPr id="7" name="文本框 6"/>
          <p:cNvSpPr txBox="1"/>
          <p:nvPr/>
        </p:nvSpPr>
        <p:spPr>
          <a:xfrm>
            <a:off x="1689100" y="5774055"/>
            <a:ext cx="6156325" cy="829945"/>
          </a:xfrm>
          <a:prstGeom prst="rect">
            <a:avLst/>
          </a:prstGeom>
          <a:noFill/>
        </p:spPr>
        <p:txBody>
          <a:bodyPr wrap="square" rtlCol="0">
            <a:spAutoFit/>
          </a:bodyPr>
          <a:p>
            <a:r>
              <a:rPr lang="zh-CN" altLang="en-US" sz="2400"/>
              <a:t>公元前</a:t>
            </a:r>
            <a:r>
              <a:rPr lang="en-US" altLang="zh-CN" sz="2400"/>
              <a:t>202</a:t>
            </a:r>
            <a:r>
              <a:rPr lang="zh-CN" altLang="en-US" sz="2400"/>
              <a:t>年，西汉建立：前鸭下蛋后鸭看，刘邦在长安建西汉</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 grpId="0"/>
      <p:bldP spid="3" grpId="1"/>
      <p:bldP spid="5" grpId="0"/>
      <p:bldP spid="5"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52855" y="1206500"/>
            <a:ext cx="4064000" cy="521970"/>
          </a:xfrm>
          <a:prstGeom prst="rect">
            <a:avLst/>
          </a:prstGeom>
          <a:noFill/>
        </p:spPr>
        <p:txBody>
          <a:bodyPr wrap="square" rtlCol="0">
            <a:spAutoFit/>
          </a:bodyPr>
          <a:p>
            <a:r>
              <a:rPr lang="en-US" altLang="zh-CN" sz="2800"/>
              <a:t>3</a:t>
            </a:r>
            <a:r>
              <a:rPr lang="zh-CN" altLang="en-US" sz="2800"/>
              <a:t>、数理记忆</a:t>
            </a:r>
            <a:endParaRPr lang="zh-CN" altLang="en-US" sz="2800"/>
          </a:p>
        </p:txBody>
      </p:sp>
      <p:sp>
        <p:nvSpPr>
          <p:cNvPr id="3" name="文本框 2"/>
          <p:cNvSpPr txBox="1"/>
          <p:nvPr/>
        </p:nvSpPr>
        <p:spPr>
          <a:xfrm>
            <a:off x="1252855" y="2097405"/>
            <a:ext cx="7280275" cy="1198880"/>
          </a:xfrm>
          <a:prstGeom prst="rect">
            <a:avLst/>
          </a:prstGeom>
          <a:noFill/>
        </p:spPr>
        <p:txBody>
          <a:bodyPr wrap="square" rtlCol="0">
            <a:spAutoFit/>
          </a:bodyPr>
          <a:p>
            <a:r>
              <a:rPr lang="en-US" altLang="zh-CN" sz="2400"/>
              <a:t>1688  </a:t>
            </a:r>
            <a:r>
              <a:rPr lang="zh-CN" altLang="en-US" sz="2400"/>
              <a:t>光荣革命</a:t>
            </a:r>
            <a:r>
              <a:rPr lang="en-US" altLang="zh-CN" sz="2400"/>
              <a:t>   16=8+8</a:t>
            </a:r>
            <a:endParaRPr lang="en-US" altLang="zh-CN" sz="2400"/>
          </a:p>
          <a:p>
            <a:r>
              <a:rPr lang="en-US" altLang="zh-CN" sz="2400"/>
              <a:t>1644  </a:t>
            </a:r>
            <a:r>
              <a:rPr lang="zh-CN" altLang="en-US" sz="2400"/>
              <a:t>清军入关，明朝灭亡</a:t>
            </a:r>
            <a:r>
              <a:rPr lang="en-US" altLang="zh-CN" sz="2400"/>
              <a:t>    16=</a:t>
            </a:r>
            <a:r>
              <a:rPr lang="en-US" altLang="zh-CN" sz="2400">
                <a:latin typeface="Arial" panose="020B0604020202020204" pitchFamily="34" charset="0"/>
              </a:rPr>
              <a:t>4*4</a:t>
            </a:r>
            <a:endParaRPr lang="en-US" altLang="zh-CN" sz="2400">
              <a:latin typeface="Arial" panose="020B0604020202020204" pitchFamily="34" charset="0"/>
            </a:endParaRPr>
          </a:p>
          <a:p>
            <a:endParaRPr lang="en-US" altLang="zh-CN" sz="2400">
              <a:latin typeface="Arial" panose="020B0604020202020204" pitchFamily="34" charset="0"/>
            </a:endParaRPr>
          </a:p>
        </p:txBody>
      </p:sp>
      <p:sp>
        <p:nvSpPr>
          <p:cNvPr id="4" name="文本框 3"/>
          <p:cNvSpPr txBox="1"/>
          <p:nvPr/>
        </p:nvSpPr>
        <p:spPr>
          <a:xfrm>
            <a:off x="1252855" y="3161665"/>
            <a:ext cx="8166100" cy="829945"/>
          </a:xfrm>
          <a:prstGeom prst="rect">
            <a:avLst/>
          </a:prstGeom>
          <a:noFill/>
        </p:spPr>
        <p:txBody>
          <a:bodyPr wrap="square" rtlCol="0">
            <a:spAutoFit/>
          </a:bodyPr>
          <a:p>
            <a:r>
              <a:rPr lang="zh-CN" altLang="en-US" sz="2400"/>
              <a:t>西周建立：公元前</a:t>
            </a:r>
            <a:r>
              <a:rPr lang="en-US" altLang="zh-CN" sz="2400"/>
              <a:t>1046       10-4=6</a:t>
            </a:r>
            <a:endParaRPr lang="en-US" altLang="zh-CN" sz="2400"/>
          </a:p>
          <a:p>
            <a:r>
              <a:rPr lang="zh-CN" altLang="en-US" sz="2400">
                <a:latin typeface="Arial" panose="020B0604020202020204" pitchFamily="34" charset="0"/>
              </a:rPr>
              <a:t>秦朝建立：公元前</a:t>
            </a:r>
            <a:r>
              <a:rPr lang="en-US" altLang="zh-CN" sz="2400">
                <a:latin typeface="Arial" panose="020B0604020202020204" pitchFamily="34" charset="0"/>
              </a:rPr>
              <a:t>221</a:t>
            </a:r>
            <a:r>
              <a:rPr lang="zh-CN" altLang="en-US" sz="2400">
                <a:latin typeface="Arial" panose="020B0604020202020204" pitchFamily="34" charset="0"/>
              </a:rPr>
              <a:t>年</a:t>
            </a:r>
            <a:r>
              <a:rPr lang="en-US" altLang="zh-CN" sz="2400">
                <a:latin typeface="Arial" panose="020B0604020202020204" pitchFamily="34" charset="0"/>
              </a:rPr>
              <a:t>      2</a:t>
            </a:r>
            <a:r>
              <a:rPr lang="en-US" altLang="zh-CN" sz="2400">
                <a:latin typeface="Arial" panose="020B0604020202020204" pitchFamily="34" charset="0"/>
                <a:sym typeface="+mn-ea"/>
              </a:rPr>
              <a:t>÷2=1</a:t>
            </a:r>
            <a:endParaRPr lang="en-US" altLang="zh-CN" sz="2400">
              <a:latin typeface="Arial" panose="020B0604020202020204" pitchFamily="34" charset="0"/>
              <a:sym typeface="+mn-ea"/>
            </a:endParaRPr>
          </a:p>
        </p:txBody>
      </p:sp>
      <p:sp>
        <p:nvSpPr>
          <p:cNvPr id="5" name="文本框 4"/>
          <p:cNvSpPr txBox="1"/>
          <p:nvPr/>
        </p:nvSpPr>
        <p:spPr>
          <a:xfrm>
            <a:off x="1137285" y="4278630"/>
            <a:ext cx="10502265" cy="2676525"/>
          </a:xfrm>
          <a:prstGeom prst="rect">
            <a:avLst/>
          </a:prstGeom>
          <a:noFill/>
        </p:spPr>
        <p:txBody>
          <a:bodyPr wrap="square" rtlCol="0">
            <a:spAutoFit/>
          </a:bodyPr>
          <a:p>
            <a:r>
              <a:rPr lang="en-US" altLang="zh-CN" sz="2400"/>
              <a:t>1895:</a:t>
            </a:r>
            <a:r>
              <a:rPr lang="zh-CN" altLang="en-US" sz="2400"/>
              <a:t>《马关条约》签订，公车上书</a:t>
            </a:r>
            <a:endParaRPr lang="zh-CN" altLang="en-US" sz="2400"/>
          </a:p>
          <a:p>
            <a:r>
              <a:rPr lang="en-US" altLang="zh-CN" sz="2400"/>
              <a:t>1905</a:t>
            </a:r>
            <a:r>
              <a:rPr lang="zh-CN" altLang="en-US" sz="2400"/>
              <a:t>：中国同盟会成立，清朝废除科举</a:t>
            </a:r>
            <a:endParaRPr lang="zh-CN" altLang="en-US" sz="2400"/>
          </a:p>
          <a:p>
            <a:r>
              <a:rPr lang="en-US" altLang="zh-CN" sz="2400"/>
              <a:t>1915</a:t>
            </a:r>
            <a:r>
              <a:rPr lang="zh-CN" altLang="en-US" sz="2400"/>
              <a:t>：陈独秀创办《青年杂志》，新文化运动开始</a:t>
            </a:r>
            <a:endParaRPr lang="zh-CN" altLang="en-US" sz="2400"/>
          </a:p>
          <a:p>
            <a:r>
              <a:rPr lang="en-US" altLang="zh-CN" sz="2400"/>
              <a:t>1925</a:t>
            </a:r>
            <a:r>
              <a:rPr lang="zh-CN" altLang="en-US" sz="2400"/>
              <a:t>：孙中山逝世，国民革命军准备北伐</a:t>
            </a:r>
            <a:endParaRPr lang="zh-CN" altLang="en-US" sz="2400"/>
          </a:p>
          <a:p>
            <a:r>
              <a:rPr lang="en-US" altLang="zh-CN" sz="2400"/>
              <a:t>1935</a:t>
            </a:r>
            <a:r>
              <a:rPr lang="zh-CN" altLang="en-US" sz="2400"/>
              <a:t>：华北事变，，</a:t>
            </a:r>
            <a:r>
              <a:rPr lang="zh-CN" altLang="en-US" sz="2400"/>
              <a:t>一二九运动，红军长征</a:t>
            </a:r>
            <a:endParaRPr lang="zh-CN" altLang="en-US" sz="2400"/>
          </a:p>
          <a:p>
            <a:r>
              <a:rPr lang="en-US" altLang="zh-CN" sz="2400"/>
              <a:t>1945</a:t>
            </a:r>
            <a:r>
              <a:rPr lang="zh-CN" altLang="en-US" sz="2400"/>
              <a:t>：抗日战争结束</a:t>
            </a:r>
            <a:endParaRPr lang="zh-CN" altLang="en-US" sz="2400"/>
          </a:p>
          <a:p>
            <a:r>
              <a:rPr lang="en-US" altLang="zh-CN" sz="2400"/>
              <a:t>1955</a:t>
            </a:r>
            <a:r>
              <a:rPr lang="zh-CN" altLang="en-US" sz="2400"/>
              <a:t>：华约成立，两极格局形成。中国一五计划、三大改造</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55015" y="1469390"/>
            <a:ext cx="8841105" cy="583565"/>
          </a:xfrm>
          <a:prstGeom prst="rect">
            <a:avLst/>
          </a:prstGeom>
          <a:noFill/>
          <a:ln w="9525">
            <a:noFill/>
          </a:ln>
        </p:spPr>
        <p:txBody>
          <a:bodyPr wrap="square">
            <a:spAutoFit/>
          </a:bodyPr>
          <a:p>
            <a:pPr indent="0"/>
            <a:r>
              <a:rPr lang="zh-CN" sz="3200" b="1">
                <a:solidFill>
                  <a:srgbClr val="FF0000"/>
                </a:solidFill>
                <a:ea typeface="宋体" panose="02010600030101010101" pitchFamily="2" charset="-122"/>
              </a:rPr>
              <a:t>“置图于左，置书于右，索象于图，索理于书</a:t>
            </a:r>
            <a:r>
              <a:rPr lang="zh-CN" sz="3200" b="0">
                <a:solidFill>
                  <a:srgbClr val="FF0000"/>
                </a:solidFill>
                <a:ea typeface="宋体" panose="02010600030101010101" pitchFamily="2" charset="-122"/>
              </a:rPr>
              <a:t>”</a:t>
            </a:r>
            <a:endParaRPr lang="zh-CN" altLang="en-US" sz="3200" b="0">
              <a:solidFill>
                <a:srgbClr val="FF0000"/>
              </a:solidFill>
              <a:ea typeface="宋体" panose="02010600030101010101" pitchFamily="2" charset="-122"/>
            </a:endParaRPr>
          </a:p>
        </p:txBody>
      </p:sp>
      <p:sp>
        <p:nvSpPr>
          <p:cNvPr id="3" name="文本框 2"/>
          <p:cNvSpPr txBox="1"/>
          <p:nvPr/>
        </p:nvSpPr>
        <p:spPr>
          <a:xfrm>
            <a:off x="1000760" y="2529205"/>
            <a:ext cx="9230360" cy="583565"/>
          </a:xfrm>
          <a:prstGeom prst="rect">
            <a:avLst/>
          </a:prstGeom>
          <a:noFill/>
          <a:ln w="9525">
            <a:noFill/>
          </a:ln>
        </p:spPr>
        <p:txBody>
          <a:bodyPr wrap="square">
            <a:spAutoFit/>
          </a:bodyPr>
          <a:p>
            <a:pPr indent="0"/>
            <a:r>
              <a:rPr lang="zh-CN" sz="3200" b="0">
                <a:ea typeface="宋体" panose="02010600030101010101" pitchFamily="2" charset="-122"/>
              </a:rPr>
              <a:t>第一，可以利用历史地图来培养学生的时空观念</a:t>
            </a:r>
            <a:r>
              <a:rPr lang="zh-CN" b="0">
                <a:ea typeface="宋体" panose="02010600030101010101" pitchFamily="2" charset="-122"/>
              </a:rPr>
              <a:t>。</a:t>
            </a:r>
            <a:endParaRPr lang="zh-CN" altLang="en-US" b="0">
              <a:ea typeface="宋体" panose="02010600030101010101" pitchFamily="2" charset="-122"/>
            </a:endParaRPr>
          </a:p>
        </p:txBody>
      </p:sp>
      <p:sp>
        <p:nvSpPr>
          <p:cNvPr id="4" name="文本框 3"/>
          <p:cNvSpPr txBox="1"/>
          <p:nvPr/>
        </p:nvSpPr>
        <p:spPr>
          <a:xfrm>
            <a:off x="1866265" y="3858260"/>
            <a:ext cx="7498715" cy="521970"/>
          </a:xfrm>
          <a:prstGeom prst="rect">
            <a:avLst/>
          </a:prstGeom>
          <a:noFill/>
        </p:spPr>
        <p:txBody>
          <a:bodyPr wrap="square" rtlCol="0">
            <a:spAutoFit/>
          </a:bodyPr>
          <a:p>
            <a:r>
              <a:rPr lang="zh-CN" altLang="en-US" sz="2800"/>
              <a:t>黄河</a:t>
            </a:r>
            <a:r>
              <a:rPr lang="en-US" altLang="zh-CN" sz="2800"/>
              <a:t>——</a:t>
            </a:r>
            <a:r>
              <a:rPr lang="zh-CN" altLang="en-US" sz="2800"/>
              <a:t>河水</a:t>
            </a:r>
            <a:r>
              <a:rPr lang="en-US" altLang="zh-CN" sz="2800"/>
              <a:t>   </a:t>
            </a:r>
            <a:r>
              <a:rPr lang="zh-CN" altLang="en-US" sz="2800"/>
              <a:t>长江</a:t>
            </a:r>
            <a:r>
              <a:rPr lang="en-US" altLang="zh-CN" sz="2800"/>
              <a:t>——</a:t>
            </a:r>
            <a:r>
              <a:rPr lang="zh-CN" altLang="en-US" sz="2800"/>
              <a:t>江水</a:t>
            </a:r>
            <a:endParaRPr lang="zh-CN" altLang="en-US" sz="2800"/>
          </a:p>
        </p:txBody>
      </p:sp>
      <p:sp>
        <p:nvSpPr>
          <p:cNvPr id="5" name="文本框 4"/>
          <p:cNvSpPr txBox="1"/>
          <p:nvPr/>
        </p:nvSpPr>
        <p:spPr>
          <a:xfrm>
            <a:off x="2138680" y="5070475"/>
            <a:ext cx="6653530" cy="460375"/>
          </a:xfrm>
          <a:prstGeom prst="rect">
            <a:avLst/>
          </a:prstGeom>
          <a:noFill/>
        </p:spPr>
        <p:txBody>
          <a:bodyPr wrap="square" rtlCol="0">
            <a:spAutoFit/>
          </a:bodyPr>
          <a:p>
            <a:r>
              <a:rPr lang="zh-CN" altLang="en-US" sz="2400"/>
              <a:t>夷洲</a:t>
            </a:r>
            <a:r>
              <a:rPr lang="en-US" altLang="zh-CN" sz="2400"/>
              <a:t>——</a:t>
            </a:r>
            <a:r>
              <a:rPr lang="zh-CN" altLang="en-US" sz="2400"/>
              <a:t>流求</a:t>
            </a:r>
            <a:r>
              <a:rPr lang="en-US" altLang="zh-CN" sz="2400"/>
              <a:t>——</a:t>
            </a:r>
            <a:r>
              <a:rPr lang="zh-CN" altLang="en-US" sz="2400"/>
              <a:t>琉球</a:t>
            </a:r>
            <a:r>
              <a:rPr lang="en-US" altLang="zh-CN" sz="2400"/>
              <a:t>——</a:t>
            </a:r>
            <a:r>
              <a:rPr lang="zh-CN" altLang="en-US" sz="2400"/>
              <a:t>小琉球</a:t>
            </a:r>
            <a:r>
              <a:rPr lang="en-US" altLang="zh-CN" sz="2400"/>
              <a:t>——</a:t>
            </a:r>
            <a:r>
              <a:rPr lang="zh-CN" altLang="en-US" sz="2400"/>
              <a:t>台湾</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020445" y="1305560"/>
            <a:ext cx="10101580" cy="5262245"/>
          </a:xfrm>
          <a:prstGeom prst="rect">
            <a:avLst/>
          </a:prstGeom>
          <a:noFill/>
          <a:ln w="9525">
            <a:noFill/>
          </a:ln>
        </p:spPr>
        <p:txBody>
          <a:bodyPr wrap="square">
            <a:spAutoFit/>
          </a:bodyPr>
          <a:p>
            <a:pPr indent="0"/>
            <a:r>
              <a:rPr lang="zh-CN" sz="2800" b="0">
                <a:ea typeface="宋体" panose="02010600030101010101" pitchFamily="2" charset="-122"/>
              </a:rPr>
              <a:t>比如，人教版七年级教材“纷乱的东周”章节里的《春秋争霸形势图》</a:t>
            </a:r>
            <a:r>
              <a:rPr lang="zh-CN" sz="2800" b="0">
                <a:solidFill>
                  <a:srgbClr val="FF0000"/>
                </a:solidFill>
                <a:ea typeface="宋体" panose="02010600030101010101" pitchFamily="2" charset="-122"/>
              </a:rPr>
              <a:t>《战国形势图》</a:t>
            </a:r>
            <a:r>
              <a:rPr lang="zh-CN" sz="2800" b="0">
                <a:ea typeface="宋体" panose="02010600030101010101" pitchFamily="2" charset="-122"/>
              </a:rPr>
              <a:t>，“秦汉时期”章节里的《秦朝疆域图》《三国鼎立形势图》，“古代对外交往”里的《张骞出使西域》《丝绸之路》，“古代交通”里的《隋朝大运河》《元朝的运河和海运路线》，“民族政权并立”里的《辽、北宋、西夏形势》《金、南宋对峙形势》，八年级《中国工农红军长征示意图》，九年级</a:t>
            </a:r>
            <a:r>
              <a:rPr lang="zh-CN" sz="2800" b="0">
                <a:solidFill>
                  <a:srgbClr val="FF0000"/>
                </a:solidFill>
                <a:ea typeface="宋体" panose="02010600030101010101" pitchFamily="2" charset="-122"/>
              </a:rPr>
              <a:t>《新航路的开辟》《三国同盟和三国协约》</a:t>
            </a:r>
            <a:r>
              <a:rPr lang="zh-CN" sz="2800" b="0">
                <a:ea typeface="宋体" panose="02010600030101010101" pitchFamily="2" charset="-122"/>
              </a:rPr>
              <a:t>等等。学习历史地图是培养时空观念的主要方法。相较于传统教材文字内容更有趣味性，内容更丰富、直观、准确。但要使用历史地图将教材内容完整地呈现给学生，达到以图述史的效果，则需要教师具备深厚的历史、地理、文学、信息技术等知识储备。</a:t>
            </a:r>
            <a:endParaRPr lang="zh-CN" altLang="en-US" sz="2800" b="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26745" y="1643380"/>
            <a:ext cx="10114915" cy="1383665"/>
          </a:xfrm>
          <a:prstGeom prst="rect">
            <a:avLst/>
          </a:prstGeom>
          <a:noFill/>
          <a:ln w="9525">
            <a:noFill/>
          </a:ln>
        </p:spPr>
        <p:txBody>
          <a:bodyPr wrap="square">
            <a:spAutoFit/>
          </a:bodyPr>
          <a:p>
            <a:pPr indent="0"/>
            <a:r>
              <a:rPr lang="zh-CN" sz="2800" b="1">
                <a:ea typeface="宋体" panose="02010600030101010101" pitchFamily="2" charset="-122"/>
              </a:rPr>
              <a:t>第二，教师可以使用</a:t>
            </a:r>
            <a:r>
              <a:rPr lang="zh-CN" sz="2800" b="1">
                <a:solidFill>
                  <a:srgbClr val="FF0000"/>
                </a:solidFill>
                <a:ea typeface="宋体" panose="02010600030101010101" pitchFamily="2" charset="-122"/>
              </a:rPr>
              <a:t>时间轴、年代尺</a:t>
            </a:r>
            <a:r>
              <a:rPr lang="zh-CN" sz="2800" b="1">
                <a:ea typeface="宋体" panose="02010600030101010101" pitchFamily="2" charset="-122"/>
              </a:rPr>
              <a:t>以判断重大历史事件的时序问题。如梳理中国近代屈辱历史、中国新民主主义革命历程、新中国社会主义的探索与挫折等等，简明扼要，直观有效</a:t>
            </a:r>
            <a:r>
              <a:rPr lang="zh-CN" b="1">
                <a:ea typeface="宋体" panose="02010600030101010101" pitchFamily="2" charset="-122"/>
              </a:rPr>
              <a:t>。</a:t>
            </a:r>
            <a:endParaRPr lang="zh-CN" altLang="en-US" b="1">
              <a:ea typeface="宋体" panose="02010600030101010101" pitchFamily="2" charset="-122"/>
            </a:endParaRPr>
          </a:p>
        </p:txBody>
      </p:sp>
      <p:sp>
        <p:nvSpPr>
          <p:cNvPr id="2" name="文本框 1"/>
          <p:cNvSpPr txBox="1"/>
          <p:nvPr/>
        </p:nvSpPr>
        <p:spPr>
          <a:xfrm>
            <a:off x="544195" y="3194685"/>
            <a:ext cx="10333355" cy="953135"/>
          </a:xfrm>
          <a:prstGeom prst="rect">
            <a:avLst/>
          </a:prstGeom>
          <a:noFill/>
          <a:ln w="9525">
            <a:noFill/>
          </a:ln>
        </p:spPr>
        <p:txBody>
          <a:bodyPr wrap="square">
            <a:spAutoFit/>
          </a:bodyPr>
          <a:p>
            <a:pPr indent="0"/>
            <a:r>
              <a:rPr lang="zh-CN" sz="2800" b="1">
                <a:ea typeface="宋体" panose="02010600030101010101" pitchFamily="2" charset="-122"/>
              </a:rPr>
              <a:t>第三是</a:t>
            </a:r>
            <a:r>
              <a:rPr lang="zh-CN" sz="2800" b="1">
                <a:solidFill>
                  <a:srgbClr val="FF0000"/>
                </a:solidFill>
                <a:ea typeface="宋体" panose="02010600030101010101" pitchFamily="2" charset="-122"/>
              </a:rPr>
              <a:t>历史纪年表、历史大事年表、历代王朝表</a:t>
            </a:r>
            <a:r>
              <a:rPr lang="zh-CN" sz="2800" b="1">
                <a:ea typeface="宋体" panose="02010600030101010101" pitchFamily="2" charset="-122"/>
              </a:rPr>
              <a:t>。此方法适用于中国的朝代更替。</a:t>
            </a:r>
            <a:endParaRPr lang="zh-CN" altLang="en-US" sz="2800" b="1">
              <a:ea typeface="宋体" panose="02010600030101010101" pitchFamily="2" charset="-122"/>
            </a:endParaRPr>
          </a:p>
        </p:txBody>
      </p:sp>
      <p:sp>
        <p:nvSpPr>
          <p:cNvPr id="3" name="文本框 2"/>
          <p:cNvSpPr txBox="1"/>
          <p:nvPr/>
        </p:nvSpPr>
        <p:spPr>
          <a:xfrm>
            <a:off x="415925" y="4403725"/>
            <a:ext cx="8412480" cy="521970"/>
          </a:xfrm>
          <a:prstGeom prst="rect">
            <a:avLst/>
          </a:prstGeom>
          <a:noFill/>
          <a:ln w="9525">
            <a:noFill/>
          </a:ln>
        </p:spPr>
        <p:txBody>
          <a:bodyPr wrap="square">
            <a:spAutoFit/>
          </a:bodyPr>
          <a:p>
            <a:pPr indent="0"/>
            <a:r>
              <a:rPr lang="zh-CN" sz="2800" b="1">
                <a:ea typeface="宋体" panose="02010600030101010101" pitchFamily="2" charset="-122"/>
              </a:rPr>
              <a:t>第四是</a:t>
            </a:r>
            <a:r>
              <a:rPr lang="zh-CN" sz="2800" b="1">
                <a:solidFill>
                  <a:srgbClr val="FF0000"/>
                </a:solidFill>
                <a:ea typeface="宋体" panose="02010600030101010101" pitchFamily="2" charset="-122"/>
              </a:rPr>
              <a:t>思维导图</a:t>
            </a:r>
            <a:r>
              <a:rPr lang="zh-CN" sz="2800" b="1">
                <a:ea typeface="宋体" panose="02010600030101010101" pitchFamily="2" charset="-122"/>
              </a:rPr>
              <a:t>。此方法适用于总结或复习</a:t>
            </a:r>
            <a:endParaRPr lang="zh-CN" altLang="en-US" sz="2800" b="1">
              <a:ea typeface="宋体" panose="02010600030101010101" pitchFamily="2" charset="-122"/>
            </a:endParaRPr>
          </a:p>
        </p:txBody>
      </p:sp>
      <p:sp>
        <p:nvSpPr>
          <p:cNvPr id="4" name="文本框 3"/>
          <p:cNvSpPr txBox="1"/>
          <p:nvPr/>
        </p:nvSpPr>
        <p:spPr>
          <a:xfrm>
            <a:off x="626745" y="5507355"/>
            <a:ext cx="5080000" cy="521970"/>
          </a:xfrm>
          <a:prstGeom prst="rect">
            <a:avLst/>
          </a:prstGeom>
          <a:noFill/>
          <a:ln w="9525">
            <a:noFill/>
          </a:ln>
        </p:spPr>
        <p:txBody>
          <a:bodyPr>
            <a:spAutoFit/>
          </a:bodyPr>
          <a:p>
            <a:pPr indent="0"/>
            <a:r>
              <a:rPr lang="zh-CN" sz="2800" b="1">
                <a:ea typeface="宋体" panose="02010600030101010101" pitchFamily="2" charset="-122"/>
              </a:rPr>
              <a:t>第五是</a:t>
            </a:r>
            <a:r>
              <a:rPr lang="zh-CN" sz="2800" b="1">
                <a:solidFill>
                  <a:srgbClr val="FF0000"/>
                </a:solidFill>
                <a:ea typeface="宋体" panose="02010600030101010101" pitchFamily="2" charset="-122"/>
              </a:rPr>
              <a:t>纵横对比</a:t>
            </a:r>
            <a:r>
              <a:rPr lang="zh-CN" sz="2800" b="1">
                <a:ea typeface="宋体" panose="02010600030101010101" pitchFamily="2" charset="-122"/>
              </a:rPr>
              <a:t>（古今中外）</a:t>
            </a:r>
            <a:endParaRPr lang="zh-CN" altLang="en-US" sz="2800" b="1">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93420" y="1648460"/>
            <a:ext cx="8881745" cy="521970"/>
          </a:xfrm>
          <a:prstGeom prst="rect">
            <a:avLst/>
          </a:prstGeom>
          <a:noFill/>
        </p:spPr>
        <p:txBody>
          <a:bodyPr wrap="square" rtlCol="0">
            <a:spAutoFit/>
          </a:bodyPr>
          <a:p>
            <a:r>
              <a:rPr lang="zh-CN" altLang="en-US" sz="2800"/>
              <a:t>三、充分用好教科书</a:t>
            </a:r>
            <a:r>
              <a:rPr lang="en-US" altLang="zh-CN" sz="2800"/>
              <a:t>——</a:t>
            </a:r>
            <a:r>
              <a:rPr lang="zh-CN" altLang="en-US" sz="2800"/>
              <a:t>培养史料实证素养</a:t>
            </a:r>
            <a:endParaRPr lang="zh-CN" altLang="en-US" sz="2800"/>
          </a:p>
        </p:txBody>
      </p:sp>
      <p:sp>
        <p:nvSpPr>
          <p:cNvPr id="100" name="文本框 99"/>
          <p:cNvSpPr txBox="1"/>
          <p:nvPr/>
        </p:nvSpPr>
        <p:spPr>
          <a:xfrm>
            <a:off x="864870" y="2698115"/>
            <a:ext cx="9494520" cy="2676525"/>
          </a:xfrm>
          <a:prstGeom prst="rect">
            <a:avLst/>
          </a:prstGeom>
          <a:noFill/>
          <a:ln w="9525">
            <a:noFill/>
          </a:ln>
        </p:spPr>
        <p:txBody>
          <a:bodyPr wrap="square">
            <a:spAutoFit/>
          </a:bodyPr>
          <a:p>
            <a:pPr indent="0"/>
            <a:r>
              <a:rPr lang="zh-CN" sz="2800" b="0">
                <a:ea typeface="宋体" panose="02010600030101010101" pitchFamily="2" charset="-122"/>
              </a:rPr>
              <a:t>历史教科书是学生学习历史、教师教授历史的主要工具，也是“史料实证”素养培养的重要载体。历史教科书在内容选择和编排上都有明显的针对性。它选入的许多有价值的一手和二手材料不仅提高了学生历史学习的兴趣，也可作为学生理解和解释历史的“证据”。因此，历史教学要重视历史教科书的作用，充分发掘其对“史料实证”素养培养的价值。</a:t>
            </a:r>
            <a:endParaRPr lang="zh-CN" altLang="en-US" sz="2800" b="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64515" y="1288415"/>
            <a:ext cx="4064000" cy="1198880"/>
          </a:xfrm>
          <a:prstGeom prst="rect">
            <a:avLst/>
          </a:prstGeom>
          <a:noFill/>
        </p:spPr>
        <p:txBody>
          <a:bodyPr wrap="square" rtlCol="0">
            <a:spAutoFit/>
          </a:bodyPr>
          <a:p>
            <a:r>
              <a:rPr lang="zh-CN" altLang="en-US" sz="2400">
                <a:solidFill>
                  <a:srgbClr val="FF0000"/>
                </a:solidFill>
              </a:rPr>
              <a:t>中国工农红军长征，利用好一幅图，一句口诀，一首诗，一个设问</a:t>
            </a:r>
            <a:endParaRPr lang="zh-CN" altLang="en-US" sz="2400">
              <a:solidFill>
                <a:srgbClr val="FF0000"/>
              </a:solidFill>
            </a:endParaRPr>
          </a:p>
        </p:txBody>
      </p:sp>
      <p:sp>
        <p:nvSpPr>
          <p:cNvPr id="4" name="文本框 3"/>
          <p:cNvSpPr txBox="1"/>
          <p:nvPr/>
        </p:nvSpPr>
        <p:spPr>
          <a:xfrm>
            <a:off x="434975" y="2671445"/>
            <a:ext cx="4827270" cy="953135"/>
          </a:xfrm>
          <a:prstGeom prst="rect">
            <a:avLst/>
          </a:prstGeom>
          <a:noFill/>
        </p:spPr>
        <p:txBody>
          <a:bodyPr wrap="square" rtlCol="0">
            <a:spAutoFit/>
          </a:bodyPr>
          <a:p>
            <a:r>
              <a:rPr lang="zh-CN" altLang="en-US" sz="2800"/>
              <a:t>湘江</a:t>
            </a:r>
            <a:r>
              <a:rPr lang="en-US" altLang="zh-CN" sz="2800"/>
              <a:t>——</a:t>
            </a:r>
            <a:r>
              <a:rPr lang="zh-CN" altLang="en-US" sz="2800"/>
              <a:t>乌江</a:t>
            </a:r>
            <a:r>
              <a:rPr lang="en-US" altLang="zh-CN" sz="2800"/>
              <a:t>——</a:t>
            </a:r>
            <a:r>
              <a:rPr lang="zh-CN" altLang="en-US" sz="2800"/>
              <a:t>赤水</a:t>
            </a:r>
            <a:r>
              <a:rPr lang="en-US" altLang="zh-CN" sz="2800"/>
              <a:t>——</a:t>
            </a:r>
            <a:r>
              <a:rPr lang="zh-CN" altLang="en-US" sz="2800"/>
              <a:t>金沙江</a:t>
            </a:r>
            <a:r>
              <a:rPr lang="en-US" altLang="zh-CN" sz="2800"/>
              <a:t>——</a:t>
            </a:r>
            <a:r>
              <a:rPr lang="zh-CN" altLang="en-US" sz="2800"/>
              <a:t>大渡河</a:t>
            </a:r>
            <a:endParaRPr lang="zh-CN" altLang="en-US" sz="2800"/>
          </a:p>
        </p:txBody>
      </p:sp>
      <p:sp>
        <p:nvSpPr>
          <p:cNvPr id="5" name="文本框 4"/>
          <p:cNvSpPr txBox="1"/>
          <p:nvPr/>
        </p:nvSpPr>
        <p:spPr>
          <a:xfrm>
            <a:off x="1198245" y="4404360"/>
            <a:ext cx="4064000" cy="583565"/>
          </a:xfrm>
          <a:prstGeom prst="rect">
            <a:avLst/>
          </a:prstGeom>
          <a:noFill/>
        </p:spPr>
        <p:txBody>
          <a:bodyPr wrap="square" rtlCol="0">
            <a:spAutoFit/>
          </a:bodyPr>
          <a:p>
            <a:r>
              <a:rPr lang="zh-CN" altLang="en-US" sz="3200"/>
              <a:t>香菇吃金疙瘩</a:t>
            </a:r>
            <a:endParaRPr lang="zh-CN" altLang="en-US" sz="3200"/>
          </a:p>
        </p:txBody>
      </p:sp>
      <p:pic>
        <p:nvPicPr>
          <p:cNvPr id="7" name="图片 6"/>
          <p:cNvPicPr>
            <a:picLocks noChangeAspect="1"/>
          </p:cNvPicPr>
          <p:nvPr>
            <p:custDataLst>
              <p:tags r:id="rId1"/>
            </p:custDataLst>
          </p:nvPr>
        </p:nvPicPr>
        <p:blipFill>
          <a:blip r:embed="rId2"/>
          <a:stretch>
            <a:fillRect/>
          </a:stretch>
        </p:blipFill>
        <p:spPr>
          <a:xfrm>
            <a:off x="6744335" y="1247140"/>
            <a:ext cx="4070985" cy="3891915"/>
          </a:xfrm>
          <a:prstGeom prst="rect">
            <a:avLst/>
          </a:prstGeom>
        </p:spPr>
      </p:pic>
      <p:pic>
        <p:nvPicPr>
          <p:cNvPr id="8" name="图片 7"/>
          <p:cNvPicPr>
            <a:picLocks noChangeAspect="1"/>
          </p:cNvPicPr>
          <p:nvPr/>
        </p:nvPicPr>
        <p:blipFill>
          <a:blip r:embed="rId3"/>
          <a:stretch>
            <a:fillRect/>
          </a:stretch>
        </p:blipFill>
        <p:spPr>
          <a:xfrm>
            <a:off x="6744335" y="2058035"/>
            <a:ext cx="4338955" cy="33578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548005" y="1483995"/>
            <a:ext cx="7818755" cy="2861310"/>
          </a:xfrm>
          <a:prstGeom prst="rect">
            <a:avLst/>
          </a:prstGeom>
          <a:noFill/>
        </p:spPr>
        <p:txBody>
          <a:bodyPr wrap="square" rtlCol="0">
            <a:spAutoFit/>
          </a:bodyPr>
          <a:p>
            <a:r>
              <a:rPr lang="zh-CN" altLang="en-US" sz="3600"/>
              <a:t>毛泽东：《七律长征》</a:t>
            </a:r>
            <a:endParaRPr lang="zh-CN" altLang="en-US" sz="3600"/>
          </a:p>
          <a:p>
            <a:r>
              <a:rPr lang="zh-CN" altLang="en-US" sz="3600"/>
              <a:t>红军不怕远征难，万水千山只等闲。</a:t>
            </a:r>
            <a:endParaRPr lang="zh-CN" altLang="en-US" sz="3600"/>
          </a:p>
          <a:p>
            <a:r>
              <a:rPr lang="zh-CN" altLang="en-US" sz="3600"/>
              <a:t>五岭逶迤腾细浪，乌蒙磅礴走泥丸。</a:t>
            </a:r>
            <a:endParaRPr lang="zh-CN" altLang="en-US" sz="3600"/>
          </a:p>
          <a:p>
            <a:r>
              <a:rPr lang="zh-CN" altLang="en-US" sz="3600"/>
              <a:t>金沙水拍云崖暖，大渡桥横铁索寒。</a:t>
            </a:r>
            <a:endParaRPr lang="zh-CN" altLang="en-US" sz="3600"/>
          </a:p>
          <a:p>
            <a:r>
              <a:rPr lang="zh-CN" altLang="en-US" sz="3600"/>
              <a:t>更喜岷山千里雪，三军过后尽开颜</a:t>
            </a:r>
            <a:endParaRPr lang="zh-CN" altLang="en-US" sz="3600"/>
          </a:p>
        </p:txBody>
      </p:sp>
      <p:sp>
        <p:nvSpPr>
          <p:cNvPr id="6" name="文本框 5"/>
          <p:cNvSpPr txBox="1"/>
          <p:nvPr>
            <p:custDataLst>
              <p:tags r:id="rId2"/>
            </p:custDataLst>
          </p:nvPr>
        </p:nvSpPr>
        <p:spPr>
          <a:xfrm>
            <a:off x="4744720" y="4822190"/>
            <a:ext cx="5715635" cy="1076325"/>
          </a:xfrm>
          <a:prstGeom prst="rect">
            <a:avLst/>
          </a:prstGeom>
          <a:noFill/>
        </p:spPr>
        <p:txBody>
          <a:bodyPr wrap="square" rtlCol="0">
            <a:spAutoFit/>
          </a:bodyPr>
          <a:p>
            <a:r>
              <a:rPr lang="zh-CN" altLang="en-US" sz="3200"/>
              <a:t>三军指的是：</a:t>
            </a:r>
            <a:endParaRPr lang="zh-CN" altLang="en-US" sz="3200"/>
          </a:p>
          <a:p>
            <a:r>
              <a:rPr lang="zh-CN" altLang="en-US" sz="3200"/>
              <a:t>红一、红二、红四三支军队吗？</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24255" y="1389380"/>
            <a:ext cx="9032240" cy="1198880"/>
          </a:xfrm>
          <a:prstGeom prst="rect">
            <a:avLst/>
          </a:prstGeom>
          <a:noFill/>
        </p:spPr>
        <p:txBody>
          <a:bodyPr wrap="square" rtlCol="0" anchor="t">
            <a:spAutoFit/>
          </a:bodyPr>
          <a:p>
            <a:r>
              <a:rPr lang="zh-CN" altLang="en-US" sz="2400"/>
              <a:t>三军：现代的概念是指陆、海、空三军。而在中华文化中"三军"的说法起源于春秋时期骑马打仗的前、中、后三个兵种。三军就是指军队。</a:t>
            </a:r>
            <a:endParaRPr lang="zh-CN" altLang="en-US" sz="2400"/>
          </a:p>
        </p:txBody>
      </p:sp>
      <p:sp>
        <p:nvSpPr>
          <p:cNvPr id="3" name="文本框 2"/>
          <p:cNvSpPr txBox="1"/>
          <p:nvPr/>
        </p:nvSpPr>
        <p:spPr>
          <a:xfrm>
            <a:off x="2241550" y="3421380"/>
            <a:ext cx="7896225" cy="583565"/>
          </a:xfrm>
          <a:prstGeom prst="rect">
            <a:avLst/>
          </a:prstGeom>
          <a:noFill/>
        </p:spPr>
        <p:txBody>
          <a:bodyPr wrap="square" rtlCol="0">
            <a:spAutoFit/>
          </a:bodyPr>
          <a:p>
            <a:r>
              <a:rPr lang="zh-CN" altLang="en-US" sz="3200"/>
              <a:t>背景：《七律长征》写作于</a:t>
            </a:r>
            <a:r>
              <a:rPr lang="en-US" altLang="zh-CN" sz="3200"/>
              <a:t>1935</a:t>
            </a:r>
            <a:r>
              <a:rPr lang="zh-CN" altLang="en-US" sz="3200"/>
              <a:t>年</a:t>
            </a:r>
            <a:r>
              <a:rPr lang="en-US" altLang="zh-CN" sz="3200"/>
              <a:t>10</a:t>
            </a:r>
            <a:r>
              <a:rPr lang="zh-CN" altLang="en-US" sz="3200"/>
              <a:t>月</a:t>
            </a:r>
            <a:endParaRPr lang="zh-CN" altLang="en-US" sz="3200"/>
          </a:p>
        </p:txBody>
      </p:sp>
      <p:sp>
        <p:nvSpPr>
          <p:cNvPr id="4" name="文本框 3"/>
          <p:cNvSpPr txBox="1"/>
          <p:nvPr/>
        </p:nvSpPr>
        <p:spPr>
          <a:xfrm>
            <a:off x="3257550" y="5070475"/>
            <a:ext cx="7728585" cy="1076325"/>
          </a:xfrm>
          <a:prstGeom prst="rect">
            <a:avLst/>
          </a:prstGeom>
          <a:noFill/>
        </p:spPr>
        <p:txBody>
          <a:bodyPr wrap="square" rtlCol="0">
            <a:spAutoFit/>
          </a:bodyPr>
          <a:p>
            <a:r>
              <a:rPr lang="zh-CN" altLang="en-US" sz="3200"/>
              <a:t>所以诗中的三军指的是：中央红军即红一方面军</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143635" y="3503295"/>
            <a:ext cx="9128125" cy="2306955"/>
          </a:xfrm>
          <a:prstGeom prst="rect">
            <a:avLst/>
          </a:prstGeom>
          <a:noFill/>
          <a:ln w="9525">
            <a:noFill/>
          </a:ln>
        </p:spPr>
        <p:txBody>
          <a:bodyPr wrap="square">
            <a:spAutoFit/>
          </a:bodyPr>
          <a:p>
            <a:pPr indent="0"/>
            <a:r>
              <a:rPr lang="zh-CN" sz="2400" b="0">
                <a:ea typeface="宋体" panose="02010600030101010101" pitchFamily="2" charset="-122"/>
              </a:rPr>
              <a:t>“历史解释”绝不是简单的给学生讲解几个历史概念和历史事件。它指的是教师在授课时，通过一些“诱导”“ 启发”等教学方法，以史料和教材为依据，把整个历史事件或历史现象发展的前因后果，历史事物的本质、历史观点的局限，对同类历史事件的比较、概括与综合，传授给学生。因此，有学者说“</a:t>
            </a:r>
            <a:r>
              <a:rPr lang="zh-CN" sz="2400" b="0">
                <a:solidFill>
                  <a:srgbClr val="FF0000"/>
                </a:solidFill>
                <a:ea typeface="宋体" panose="02010600030101010101" pitchFamily="2" charset="-122"/>
              </a:rPr>
              <a:t>历史解释能力是历史学科诸多能力中最高层次的能力”。</a:t>
            </a:r>
            <a:endParaRPr lang="zh-CN" altLang="en-US" sz="2400" b="0">
              <a:solidFill>
                <a:srgbClr val="FF0000"/>
              </a:solidFill>
              <a:ea typeface="宋体" panose="02010600030101010101" pitchFamily="2" charset="-122"/>
            </a:endParaRPr>
          </a:p>
        </p:txBody>
      </p:sp>
      <p:sp>
        <p:nvSpPr>
          <p:cNvPr id="4" name="文本框 3"/>
          <p:cNvSpPr txBox="1"/>
          <p:nvPr/>
        </p:nvSpPr>
        <p:spPr>
          <a:xfrm>
            <a:off x="1062355" y="1567180"/>
            <a:ext cx="9290685" cy="1198880"/>
          </a:xfrm>
          <a:prstGeom prst="rect">
            <a:avLst/>
          </a:prstGeom>
          <a:noFill/>
        </p:spPr>
        <p:txBody>
          <a:bodyPr wrap="square" rtlCol="0">
            <a:spAutoFit/>
          </a:bodyPr>
          <a:p>
            <a:r>
              <a:rPr lang="zh-CN" altLang="en-US" sz="3600"/>
              <a:t>四</a:t>
            </a:r>
            <a:r>
              <a:rPr lang="en-US" altLang="zh-CN" sz="3600"/>
              <a:t>:</a:t>
            </a:r>
            <a:r>
              <a:rPr lang="zh-CN" altLang="en-US" sz="3600"/>
              <a:t>大胆让学生表达，纠错的过程就是培养历史解释能力的过程</a:t>
            </a:r>
            <a:endParaRPr lang="zh-CN" altLang="en-US" sz="36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3456940" y="2226945"/>
            <a:ext cx="5073650" cy="3521075"/>
            <a:chOff x="4324653" y="1859844"/>
            <a:chExt cx="3521246" cy="3521227"/>
          </a:xfrm>
        </p:grpSpPr>
        <p:sp>
          <p:nvSpPr>
            <p:cNvPr id="62" name="任意多边形 61"/>
            <p:cNvSpPr/>
            <p:nvPr/>
          </p:nvSpPr>
          <p:spPr>
            <a:xfrm rot="1800000">
              <a:off x="5917386" y="1859844"/>
              <a:ext cx="553950" cy="319823"/>
            </a:xfrm>
            <a:custGeom>
              <a:avLst/>
              <a:gdLst>
                <a:gd name="connsiteX0" fmla="*/ 212467 w 435708"/>
                <a:gd name="connsiteY0" fmla="*/ 45118 h 251556"/>
                <a:gd name="connsiteX1" fmla="*/ 248965 w 435708"/>
                <a:gd name="connsiteY1" fmla="*/ 25912 h 251556"/>
                <a:gd name="connsiteX2" fmla="*/ 260837 w 435708"/>
                <a:gd name="connsiteY2" fmla="*/ 22394 h 251556"/>
                <a:gd name="connsiteX3" fmla="*/ 271711 w 435708"/>
                <a:gd name="connsiteY3" fmla="*/ 16491 h 251556"/>
                <a:gd name="connsiteX4" fmla="*/ 353392 w 435708"/>
                <a:gd name="connsiteY4" fmla="*/ 0 h 251556"/>
                <a:gd name="connsiteX5" fmla="*/ 435708 w 435708"/>
                <a:gd name="connsiteY5" fmla="*/ 0 h 251556"/>
                <a:gd name="connsiteX6" fmla="*/ 0 w 435708"/>
                <a:gd name="connsiteY6" fmla="*/ 251556 h 251556"/>
                <a:gd name="connsiteX7" fmla="*/ 179548 w 435708"/>
                <a:gd name="connsiteY7" fmla="*/ 72008 h 251556"/>
                <a:gd name="connsiteX8" fmla="*/ 212467 w 435708"/>
                <a:gd name="connsiteY8" fmla="*/ 45118 h 2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708" h="251556">
                  <a:moveTo>
                    <a:pt x="212467" y="45118"/>
                  </a:moveTo>
                  <a:cubicBezTo>
                    <a:pt x="224103" y="37436"/>
                    <a:pt x="236335" y="31033"/>
                    <a:pt x="248965" y="25912"/>
                  </a:cubicBezTo>
                  <a:lnTo>
                    <a:pt x="260837" y="22394"/>
                  </a:lnTo>
                  <a:lnTo>
                    <a:pt x="271711" y="16491"/>
                  </a:lnTo>
                  <a:cubicBezTo>
                    <a:pt x="296816" y="5872"/>
                    <a:pt x="324418" y="0"/>
                    <a:pt x="353392" y="0"/>
                  </a:cubicBezTo>
                  <a:lnTo>
                    <a:pt x="435708" y="0"/>
                  </a:lnTo>
                  <a:lnTo>
                    <a:pt x="0" y="251556"/>
                  </a:lnTo>
                  <a:lnTo>
                    <a:pt x="179548" y="72008"/>
                  </a:lnTo>
                  <a:cubicBezTo>
                    <a:pt x="189792" y="61764"/>
                    <a:pt x="200831" y="52801"/>
                    <a:pt x="212467" y="45118"/>
                  </a:cubicBez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任意多边形 62"/>
            <p:cNvSpPr/>
            <p:nvPr/>
          </p:nvSpPr>
          <p:spPr>
            <a:xfrm rot="1800000">
              <a:off x="5339463" y="1876383"/>
              <a:ext cx="452298" cy="452298"/>
            </a:xfrm>
            <a:custGeom>
              <a:avLst/>
              <a:gdLst>
                <a:gd name="connsiteX0" fmla="*/ 135854 w 355754"/>
                <a:gd name="connsiteY0" fmla="*/ 126959 h 355754"/>
                <a:gd name="connsiteX1" fmla="*/ 355754 w 355754"/>
                <a:gd name="connsiteY1" fmla="*/ 0 h 355754"/>
                <a:gd name="connsiteX2" fmla="*/ 0 w 355754"/>
                <a:gd name="connsiteY2" fmla="*/ 355754 h 355754"/>
                <a:gd name="connsiteX3" fmla="*/ 21305 w 355754"/>
                <a:gd name="connsiteY3" fmla="*/ 276242 h 355754"/>
                <a:gd name="connsiteX4" fmla="*/ 58373 w 355754"/>
                <a:gd name="connsiteY4" fmla="*/ 201612 h 355754"/>
                <a:gd name="connsiteX5" fmla="*/ 66896 w 355754"/>
                <a:gd name="connsiteY5" fmla="*/ 192630 h 355754"/>
                <a:gd name="connsiteX6" fmla="*/ 73362 w 355754"/>
                <a:gd name="connsiteY6" fmla="*/ 182081 h 355754"/>
                <a:gd name="connsiteX7" fmla="*/ 135854 w 355754"/>
                <a:gd name="connsiteY7" fmla="*/ 126959 h 35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4" h="355754">
                  <a:moveTo>
                    <a:pt x="135854" y="126959"/>
                  </a:moveTo>
                  <a:lnTo>
                    <a:pt x="355754" y="0"/>
                  </a:lnTo>
                  <a:lnTo>
                    <a:pt x="0" y="355754"/>
                  </a:lnTo>
                  <a:lnTo>
                    <a:pt x="21305" y="276242"/>
                  </a:lnTo>
                  <a:cubicBezTo>
                    <a:pt x="28804" y="248256"/>
                    <a:pt x="41619" y="223114"/>
                    <a:pt x="58373" y="201612"/>
                  </a:cubicBezTo>
                  <a:lnTo>
                    <a:pt x="66896" y="192630"/>
                  </a:lnTo>
                  <a:lnTo>
                    <a:pt x="73362" y="182081"/>
                  </a:lnTo>
                  <a:cubicBezTo>
                    <a:pt x="89794" y="160333"/>
                    <a:pt x="110762" y="141446"/>
                    <a:pt x="135854" y="126959"/>
                  </a:cubicBez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任意多边形 63"/>
            <p:cNvSpPr/>
            <p:nvPr/>
          </p:nvSpPr>
          <p:spPr>
            <a:xfrm rot="1800000">
              <a:off x="6494514" y="2093164"/>
              <a:ext cx="639650" cy="92711"/>
            </a:xfrm>
            <a:custGeom>
              <a:avLst/>
              <a:gdLst>
                <a:gd name="connsiteX0" fmla="*/ 0 w 503116"/>
                <a:gd name="connsiteY0" fmla="*/ 72922 h 72922"/>
                <a:gd name="connsiteX1" fmla="*/ 71289 w 503116"/>
                <a:gd name="connsiteY1" fmla="*/ 31763 h 72922"/>
                <a:gd name="connsiteX2" fmla="*/ 150271 w 503116"/>
                <a:gd name="connsiteY2" fmla="*/ 5205 h 72922"/>
                <a:gd name="connsiteX3" fmla="*/ 162638 w 503116"/>
                <a:gd name="connsiteY3" fmla="*/ 4879 h 72922"/>
                <a:gd name="connsiteX4" fmla="*/ 174680 w 503116"/>
                <a:gd name="connsiteY4" fmla="*/ 1990 h 72922"/>
                <a:gd name="connsiteX5" fmla="*/ 257845 w 503116"/>
                <a:gd name="connsiteY5" fmla="*/ 7202 h 72922"/>
                <a:gd name="connsiteX6" fmla="*/ 503116 w 503116"/>
                <a:gd name="connsiteY6" fmla="*/ 72922 h 72922"/>
                <a:gd name="connsiteX7" fmla="*/ 0 w 503116"/>
                <a:gd name="connsiteY7" fmla="*/ 72922 h 7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116" h="72922">
                  <a:moveTo>
                    <a:pt x="0" y="72922"/>
                  </a:moveTo>
                  <a:lnTo>
                    <a:pt x="71289" y="31763"/>
                  </a:lnTo>
                  <a:cubicBezTo>
                    <a:pt x="96380" y="17277"/>
                    <a:pt x="123221" y="8562"/>
                    <a:pt x="150271" y="5205"/>
                  </a:cubicBezTo>
                  <a:lnTo>
                    <a:pt x="162638" y="4879"/>
                  </a:lnTo>
                  <a:lnTo>
                    <a:pt x="174680" y="1990"/>
                  </a:lnTo>
                  <a:cubicBezTo>
                    <a:pt x="201679" y="-1769"/>
                    <a:pt x="229859" y="-297"/>
                    <a:pt x="257845" y="7202"/>
                  </a:cubicBezTo>
                  <a:lnTo>
                    <a:pt x="503116" y="72922"/>
                  </a:lnTo>
                  <a:lnTo>
                    <a:pt x="0" y="72922"/>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任意多边形 64"/>
            <p:cNvSpPr/>
            <p:nvPr/>
          </p:nvSpPr>
          <p:spPr>
            <a:xfrm rot="1800000">
              <a:off x="4947760" y="2102529"/>
              <a:ext cx="165555" cy="617851"/>
            </a:xfrm>
            <a:custGeom>
              <a:avLst/>
              <a:gdLst>
                <a:gd name="connsiteX0" fmla="*/ 130216 w 130216"/>
                <a:gd name="connsiteY0" fmla="*/ 0 h 485970"/>
                <a:gd name="connsiteX1" fmla="*/ 0 w 130216"/>
                <a:gd name="connsiteY1" fmla="*/ 485970 h 485970"/>
                <a:gd name="connsiteX2" fmla="*/ 0 w 130216"/>
                <a:gd name="connsiteY2" fmla="*/ 232051 h 485970"/>
                <a:gd name="connsiteX3" fmla="*/ 16490 w 130216"/>
                <a:gd name="connsiteY3" fmla="*/ 150371 h 485970"/>
                <a:gd name="connsiteX4" fmla="*/ 23514 w 130216"/>
                <a:gd name="connsiteY4" fmla="*/ 139953 h 485970"/>
                <a:gd name="connsiteX5" fmla="*/ 25912 w 130216"/>
                <a:gd name="connsiteY5" fmla="*/ 127624 h 485970"/>
                <a:gd name="connsiteX6" fmla="*/ 72009 w 130216"/>
                <a:gd name="connsiteY6" fmla="*/ 58207 h 485970"/>
                <a:gd name="connsiteX7" fmla="*/ 130216 w 130216"/>
                <a:gd name="connsiteY7" fmla="*/ 0 h 48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16" h="485970">
                  <a:moveTo>
                    <a:pt x="130216" y="0"/>
                  </a:moveTo>
                  <a:lnTo>
                    <a:pt x="0" y="485970"/>
                  </a:lnTo>
                  <a:lnTo>
                    <a:pt x="0" y="232051"/>
                  </a:lnTo>
                  <a:cubicBezTo>
                    <a:pt x="0" y="203077"/>
                    <a:pt x="5872" y="175475"/>
                    <a:pt x="16490" y="150371"/>
                  </a:cubicBezTo>
                  <a:lnTo>
                    <a:pt x="23514" y="139953"/>
                  </a:lnTo>
                  <a:lnTo>
                    <a:pt x="25912" y="127624"/>
                  </a:lnTo>
                  <a:cubicBezTo>
                    <a:pt x="36156" y="102363"/>
                    <a:pt x="51521" y="78694"/>
                    <a:pt x="72009" y="58207"/>
                  </a:cubicBezTo>
                  <a:lnTo>
                    <a:pt x="130216"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6" name="任意多边形 65"/>
            <p:cNvSpPr/>
            <p:nvPr/>
          </p:nvSpPr>
          <p:spPr>
            <a:xfrm rot="1800000">
              <a:off x="6985362" y="2482953"/>
              <a:ext cx="617848" cy="165551"/>
            </a:xfrm>
            <a:custGeom>
              <a:avLst/>
              <a:gdLst>
                <a:gd name="connsiteX0" fmla="*/ 0 w 485967"/>
                <a:gd name="connsiteY0" fmla="*/ 0 h 130214"/>
                <a:gd name="connsiteX1" fmla="*/ 253916 w 485967"/>
                <a:gd name="connsiteY1" fmla="*/ 0 h 130214"/>
                <a:gd name="connsiteX2" fmla="*/ 335596 w 485967"/>
                <a:gd name="connsiteY2" fmla="*/ 16490 h 130214"/>
                <a:gd name="connsiteX3" fmla="*/ 346468 w 485967"/>
                <a:gd name="connsiteY3" fmla="*/ 22393 h 130214"/>
                <a:gd name="connsiteX4" fmla="*/ 358342 w 485967"/>
                <a:gd name="connsiteY4" fmla="*/ 25910 h 130214"/>
                <a:gd name="connsiteX5" fmla="*/ 427760 w 485967"/>
                <a:gd name="connsiteY5" fmla="*/ 72007 h 130214"/>
                <a:gd name="connsiteX6" fmla="*/ 485967 w 485967"/>
                <a:gd name="connsiteY6" fmla="*/ 130214 h 130214"/>
                <a:gd name="connsiteX7" fmla="*/ 0 w 485967"/>
                <a:gd name="connsiteY7" fmla="*/ 0 h 13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967" h="130214">
                  <a:moveTo>
                    <a:pt x="0" y="0"/>
                  </a:moveTo>
                  <a:lnTo>
                    <a:pt x="253916" y="0"/>
                  </a:lnTo>
                  <a:cubicBezTo>
                    <a:pt x="282889" y="0"/>
                    <a:pt x="310491" y="5872"/>
                    <a:pt x="335596" y="16490"/>
                  </a:cubicBezTo>
                  <a:lnTo>
                    <a:pt x="346468" y="22393"/>
                  </a:lnTo>
                  <a:lnTo>
                    <a:pt x="358342" y="25910"/>
                  </a:lnTo>
                  <a:cubicBezTo>
                    <a:pt x="383602" y="36154"/>
                    <a:pt x="407272" y="51519"/>
                    <a:pt x="427760" y="72007"/>
                  </a:cubicBezTo>
                  <a:lnTo>
                    <a:pt x="485967" y="130214"/>
                  </a:ln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任意多边形 66"/>
            <p:cNvSpPr/>
            <p:nvPr/>
          </p:nvSpPr>
          <p:spPr>
            <a:xfrm rot="1800000">
              <a:off x="4557977" y="2571576"/>
              <a:ext cx="92710" cy="639648"/>
            </a:xfrm>
            <a:custGeom>
              <a:avLst/>
              <a:gdLst>
                <a:gd name="connsiteX0" fmla="*/ 72921 w 72921"/>
                <a:gd name="connsiteY0" fmla="*/ 0 h 503113"/>
                <a:gd name="connsiteX1" fmla="*/ 72921 w 72921"/>
                <a:gd name="connsiteY1" fmla="*/ 503113 h 503113"/>
                <a:gd name="connsiteX2" fmla="*/ 31763 w 72921"/>
                <a:gd name="connsiteY2" fmla="*/ 431824 h 503113"/>
                <a:gd name="connsiteX3" fmla="*/ 5204 w 72921"/>
                <a:gd name="connsiteY3" fmla="*/ 352841 h 503113"/>
                <a:gd name="connsiteX4" fmla="*/ 6078 w 72921"/>
                <a:gd name="connsiteY4" fmla="*/ 340309 h 503113"/>
                <a:gd name="connsiteX5" fmla="*/ 1990 w 72921"/>
                <a:gd name="connsiteY5" fmla="*/ 328432 h 503113"/>
                <a:gd name="connsiteX6" fmla="*/ 7202 w 72921"/>
                <a:gd name="connsiteY6" fmla="*/ 245266 h 503113"/>
                <a:gd name="connsiteX7" fmla="*/ 72921 w 72921"/>
                <a:gd name="connsiteY7" fmla="*/ 0 h 50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21" h="503113">
                  <a:moveTo>
                    <a:pt x="72921" y="0"/>
                  </a:moveTo>
                  <a:lnTo>
                    <a:pt x="72921" y="503113"/>
                  </a:lnTo>
                  <a:lnTo>
                    <a:pt x="31763" y="431824"/>
                  </a:lnTo>
                  <a:cubicBezTo>
                    <a:pt x="17276" y="406732"/>
                    <a:pt x="8560" y="379892"/>
                    <a:pt x="5204" y="352841"/>
                  </a:cubicBezTo>
                  <a:lnTo>
                    <a:pt x="6078" y="340309"/>
                  </a:lnTo>
                  <a:lnTo>
                    <a:pt x="1990" y="328432"/>
                  </a:lnTo>
                  <a:cubicBezTo>
                    <a:pt x="-1769" y="301433"/>
                    <a:pt x="-297" y="273253"/>
                    <a:pt x="7202" y="245266"/>
                  </a:cubicBezTo>
                  <a:lnTo>
                    <a:pt x="72921"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任意多边形 67"/>
            <p:cNvSpPr/>
            <p:nvPr/>
          </p:nvSpPr>
          <p:spPr>
            <a:xfrm rot="1800000">
              <a:off x="7377063" y="2874649"/>
              <a:ext cx="452294" cy="452295"/>
            </a:xfrm>
            <a:custGeom>
              <a:avLst/>
              <a:gdLst>
                <a:gd name="connsiteX0" fmla="*/ 0 w 355751"/>
                <a:gd name="connsiteY0" fmla="*/ 0 h 355751"/>
                <a:gd name="connsiteX1" fmla="*/ 79510 w 355751"/>
                <a:gd name="connsiteY1" fmla="*/ 21305 h 355751"/>
                <a:gd name="connsiteX2" fmla="*/ 154139 w 355751"/>
                <a:gd name="connsiteY2" fmla="*/ 58375 h 355751"/>
                <a:gd name="connsiteX3" fmla="*/ 163120 w 355751"/>
                <a:gd name="connsiteY3" fmla="*/ 66895 h 355751"/>
                <a:gd name="connsiteX4" fmla="*/ 173672 w 355751"/>
                <a:gd name="connsiteY4" fmla="*/ 73362 h 355751"/>
                <a:gd name="connsiteX5" fmla="*/ 228793 w 355751"/>
                <a:gd name="connsiteY5" fmla="*/ 135855 h 355751"/>
                <a:gd name="connsiteX6" fmla="*/ 355751 w 355751"/>
                <a:gd name="connsiteY6" fmla="*/ 355751 h 355751"/>
                <a:gd name="connsiteX7" fmla="*/ 0 w 355751"/>
                <a:gd name="connsiteY7" fmla="*/ 0 h 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1" h="355751">
                  <a:moveTo>
                    <a:pt x="0" y="0"/>
                  </a:moveTo>
                  <a:lnTo>
                    <a:pt x="79510" y="21305"/>
                  </a:lnTo>
                  <a:cubicBezTo>
                    <a:pt x="107497" y="28803"/>
                    <a:pt x="132638" y="41620"/>
                    <a:pt x="154139" y="58375"/>
                  </a:cubicBezTo>
                  <a:lnTo>
                    <a:pt x="163120" y="66895"/>
                  </a:lnTo>
                  <a:lnTo>
                    <a:pt x="173672" y="73362"/>
                  </a:lnTo>
                  <a:cubicBezTo>
                    <a:pt x="195421" y="89794"/>
                    <a:pt x="214306" y="110763"/>
                    <a:pt x="228793" y="135855"/>
                  </a:cubicBezTo>
                  <a:lnTo>
                    <a:pt x="355751" y="355751"/>
                  </a:ln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任意多边形 68"/>
            <p:cNvSpPr/>
            <p:nvPr/>
          </p:nvSpPr>
          <p:spPr>
            <a:xfrm rot="1800000">
              <a:off x="4324653" y="3234404"/>
              <a:ext cx="319823" cy="553951"/>
            </a:xfrm>
            <a:custGeom>
              <a:avLst/>
              <a:gdLst>
                <a:gd name="connsiteX0" fmla="*/ 0 w 251556"/>
                <a:gd name="connsiteY0" fmla="*/ 0 h 435708"/>
                <a:gd name="connsiteX1" fmla="*/ 251556 w 251556"/>
                <a:gd name="connsiteY1" fmla="*/ 435708 h 435708"/>
                <a:gd name="connsiteX2" fmla="*/ 72008 w 251556"/>
                <a:gd name="connsiteY2" fmla="*/ 256160 h 435708"/>
                <a:gd name="connsiteX3" fmla="*/ 25912 w 251556"/>
                <a:gd name="connsiteY3" fmla="*/ 186743 h 435708"/>
                <a:gd name="connsiteX4" fmla="*/ 22396 w 251556"/>
                <a:gd name="connsiteY4" fmla="*/ 174876 h 435708"/>
                <a:gd name="connsiteX5" fmla="*/ 16490 w 251556"/>
                <a:gd name="connsiteY5" fmla="*/ 163997 h 435708"/>
                <a:gd name="connsiteX6" fmla="*/ 0 w 251556"/>
                <a:gd name="connsiteY6" fmla="*/ 82316 h 435708"/>
                <a:gd name="connsiteX7" fmla="*/ 0 w 251556"/>
                <a:gd name="connsiteY7" fmla="*/ 0 h 43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56" h="435708">
                  <a:moveTo>
                    <a:pt x="0" y="0"/>
                  </a:moveTo>
                  <a:lnTo>
                    <a:pt x="251556" y="435708"/>
                  </a:lnTo>
                  <a:lnTo>
                    <a:pt x="72008" y="256160"/>
                  </a:lnTo>
                  <a:cubicBezTo>
                    <a:pt x="51521" y="235673"/>
                    <a:pt x="36157" y="212003"/>
                    <a:pt x="25912" y="186743"/>
                  </a:cubicBezTo>
                  <a:lnTo>
                    <a:pt x="22396" y="174876"/>
                  </a:lnTo>
                  <a:lnTo>
                    <a:pt x="16490" y="163997"/>
                  </a:lnTo>
                  <a:cubicBezTo>
                    <a:pt x="5871" y="138891"/>
                    <a:pt x="0" y="111290"/>
                    <a:pt x="0" y="82316"/>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任意多边形 69"/>
            <p:cNvSpPr/>
            <p:nvPr/>
          </p:nvSpPr>
          <p:spPr>
            <a:xfrm rot="1800000">
              <a:off x="7526072" y="3452572"/>
              <a:ext cx="319827" cy="553957"/>
            </a:xfrm>
            <a:custGeom>
              <a:avLst/>
              <a:gdLst>
                <a:gd name="connsiteX0" fmla="*/ 0 w 251559"/>
                <a:gd name="connsiteY0" fmla="*/ 0 h 435713"/>
                <a:gd name="connsiteX1" fmla="*/ 179550 w 251559"/>
                <a:gd name="connsiteY1" fmla="*/ 179551 h 435713"/>
                <a:gd name="connsiteX2" fmla="*/ 225646 w 251559"/>
                <a:gd name="connsiteY2" fmla="*/ 248968 h 435713"/>
                <a:gd name="connsiteX3" fmla="*/ 229163 w 251559"/>
                <a:gd name="connsiteY3" fmla="*/ 260838 h 435713"/>
                <a:gd name="connsiteX4" fmla="*/ 235068 w 251559"/>
                <a:gd name="connsiteY4" fmla="*/ 271715 h 435713"/>
                <a:gd name="connsiteX5" fmla="*/ 251559 w 251559"/>
                <a:gd name="connsiteY5" fmla="*/ 353396 h 435713"/>
                <a:gd name="connsiteX6" fmla="*/ 251559 w 251559"/>
                <a:gd name="connsiteY6" fmla="*/ 435713 h 435713"/>
                <a:gd name="connsiteX7" fmla="*/ 0 w 251559"/>
                <a:gd name="connsiteY7" fmla="*/ 0 h 43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59" h="435713">
                  <a:moveTo>
                    <a:pt x="0" y="0"/>
                  </a:moveTo>
                  <a:lnTo>
                    <a:pt x="179550" y="179551"/>
                  </a:lnTo>
                  <a:cubicBezTo>
                    <a:pt x="200037" y="200038"/>
                    <a:pt x="215403" y="223708"/>
                    <a:pt x="225646" y="248968"/>
                  </a:cubicBezTo>
                  <a:lnTo>
                    <a:pt x="229163" y="260838"/>
                  </a:lnTo>
                  <a:lnTo>
                    <a:pt x="235068" y="271715"/>
                  </a:lnTo>
                  <a:cubicBezTo>
                    <a:pt x="245687" y="296821"/>
                    <a:pt x="251558" y="324422"/>
                    <a:pt x="251559" y="353396"/>
                  </a:cubicBezTo>
                  <a:lnTo>
                    <a:pt x="251559" y="435713"/>
                  </a:ln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任意多边形 70"/>
            <p:cNvSpPr/>
            <p:nvPr/>
          </p:nvSpPr>
          <p:spPr>
            <a:xfrm rot="1800000">
              <a:off x="4341190" y="3913977"/>
              <a:ext cx="452298" cy="452297"/>
            </a:xfrm>
            <a:custGeom>
              <a:avLst/>
              <a:gdLst>
                <a:gd name="connsiteX0" fmla="*/ 0 w 355754"/>
                <a:gd name="connsiteY0" fmla="*/ 0 h 355753"/>
                <a:gd name="connsiteX1" fmla="*/ 355754 w 355754"/>
                <a:gd name="connsiteY1" fmla="*/ 355753 h 355753"/>
                <a:gd name="connsiteX2" fmla="*/ 276243 w 355754"/>
                <a:gd name="connsiteY2" fmla="*/ 334449 h 355753"/>
                <a:gd name="connsiteX3" fmla="*/ 201613 w 355754"/>
                <a:gd name="connsiteY3" fmla="*/ 297380 h 355753"/>
                <a:gd name="connsiteX4" fmla="*/ 192635 w 355754"/>
                <a:gd name="connsiteY4" fmla="*/ 288861 h 355753"/>
                <a:gd name="connsiteX5" fmla="*/ 182082 w 355754"/>
                <a:gd name="connsiteY5" fmla="*/ 282392 h 355753"/>
                <a:gd name="connsiteX6" fmla="*/ 126960 w 355754"/>
                <a:gd name="connsiteY6" fmla="*/ 219900 h 355753"/>
                <a:gd name="connsiteX7" fmla="*/ 0 w 355754"/>
                <a:gd name="connsiteY7" fmla="*/ 0 h 35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4" h="355753">
                  <a:moveTo>
                    <a:pt x="0" y="0"/>
                  </a:moveTo>
                  <a:lnTo>
                    <a:pt x="355754" y="355753"/>
                  </a:lnTo>
                  <a:lnTo>
                    <a:pt x="276243" y="334449"/>
                  </a:lnTo>
                  <a:cubicBezTo>
                    <a:pt x="248257" y="326951"/>
                    <a:pt x="223115" y="314134"/>
                    <a:pt x="201613" y="297380"/>
                  </a:cubicBezTo>
                  <a:lnTo>
                    <a:pt x="192635" y="288861"/>
                  </a:lnTo>
                  <a:lnTo>
                    <a:pt x="182082" y="282392"/>
                  </a:lnTo>
                  <a:cubicBezTo>
                    <a:pt x="160333" y="265959"/>
                    <a:pt x="141447" y="244992"/>
                    <a:pt x="126960" y="219900"/>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任意多边形 71"/>
            <p:cNvSpPr/>
            <p:nvPr/>
          </p:nvSpPr>
          <p:spPr>
            <a:xfrm rot="1800000">
              <a:off x="7519861" y="4029697"/>
              <a:ext cx="92710" cy="639649"/>
            </a:xfrm>
            <a:custGeom>
              <a:avLst/>
              <a:gdLst>
                <a:gd name="connsiteX0" fmla="*/ 1 w 72921"/>
                <a:gd name="connsiteY0" fmla="*/ 0 h 503114"/>
                <a:gd name="connsiteX1" fmla="*/ 41158 w 72921"/>
                <a:gd name="connsiteY1" fmla="*/ 71288 h 503114"/>
                <a:gd name="connsiteX2" fmla="*/ 67718 w 72921"/>
                <a:gd name="connsiteY2" fmla="*/ 150271 h 503114"/>
                <a:gd name="connsiteX3" fmla="*/ 68043 w 72921"/>
                <a:gd name="connsiteY3" fmla="*/ 162645 h 503114"/>
                <a:gd name="connsiteX4" fmla="*/ 70931 w 72921"/>
                <a:gd name="connsiteY4" fmla="*/ 174679 h 503114"/>
                <a:gd name="connsiteX5" fmla="*/ 65720 w 72921"/>
                <a:gd name="connsiteY5" fmla="*/ 257845 h 503114"/>
                <a:gd name="connsiteX6" fmla="*/ 0 w 72921"/>
                <a:gd name="connsiteY6" fmla="*/ 503114 h 503114"/>
                <a:gd name="connsiteX7" fmla="*/ 1 w 72921"/>
                <a:gd name="connsiteY7" fmla="*/ 0 h 50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21" h="503114">
                  <a:moveTo>
                    <a:pt x="1" y="0"/>
                  </a:moveTo>
                  <a:lnTo>
                    <a:pt x="41158" y="71288"/>
                  </a:lnTo>
                  <a:cubicBezTo>
                    <a:pt x="55645" y="96380"/>
                    <a:pt x="64362" y="123220"/>
                    <a:pt x="67718" y="150271"/>
                  </a:cubicBezTo>
                  <a:lnTo>
                    <a:pt x="68043" y="162645"/>
                  </a:lnTo>
                  <a:lnTo>
                    <a:pt x="70931" y="174679"/>
                  </a:lnTo>
                  <a:cubicBezTo>
                    <a:pt x="74690" y="201678"/>
                    <a:pt x="73218" y="229859"/>
                    <a:pt x="65720" y="257845"/>
                  </a:cubicBezTo>
                  <a:lnTo>
                    <a:pt x="0" y="503114"/>
                  </a:lnTo>
                  <a:lnTo>
                    <a:pt x="1"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任意多边形 72"/>
            <p:cNvSpPr/>
            <p:nvPr/>
          </p:nvSpPr>
          <p:spPr>
            <a:xfrm rot="1800000">
              <a:off x="4567339" y="4592418"/>
              <a:ext cx="617850" cy="165555"/>
            </a:xfrm>
            <a:custGeom>
              <a:avLst/>
              <a:gdLst>
                <a:gd name="connsiteX0" fmla="*/ 0 w 485969"/>
                <a:gd name="connsiteY0" fmla="*/ 0 h 130216"/>
                <a:gd name="connsiteX1" fmla="*/ 485969 w 485969"/>
                <a:gd name="connsiteY1" fmla="*/ 130216 h 130216"/>
                <a:gd name="connsiteX2" fmla="*/ 232051 w 485969"/>
                <a:gd name="connsiteY2" fmla="*/ 130216 h 130216"/>
                <a:gd name="connsiteX3" fmla="*/ 150371 w 485969"/>
                <a:gd name="connsiteY3" fmla="*/ 113726 h 130216"/>
                <a:gd name="connsiteX4" fmla="*/ 139491 w 485969"/>
                <a:gd name="connsiteY4" fmla="*/ 107820 h 130216"/>
                <a:gd name="connsiteX5" fmla="*/ 127625 w 485969"/>
                <a:gd name="connsiteY5" fmla="*/ 104304 h 130216"/>
                <a:gd name="connsiteX6" fmla="*/ 58207 w 485969"/>
                <a:gd name="connsiteY6" fmla="*/ 58208 h 130216"/>
                <a:gd name="connsiteX7" fmla="*/ 0 w 485969"/>
                <a:gd name="connsiteY7" fmla="*/ 0 h 13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969" h="130216">
                  <a:moveTo>
                    <a:pt x="0" y="0"/>
                  </a:moveTo>
                  <a:lnTo>
                    <a:pt x="485969" y="130216"/>
                  </a:lnTo>
                  <a:lnTo>
                    <a:pt x="232051" y="130216"/>
                  </a:lnTo>
                  <a:cubicBezTo>
                    <a:pt x="203077" y="130217"/>
                    <a:pt x="175476" y="124345"/>
                    <a:pt x="150371" y="113726"/>
                  </a:cubicBezTo>
                  <a:lnTo>
                    <a:pt x="139491" y="107820"/>
                  </a:lnTo>
                  <a:lnTo>
                    <a:pt x="127625" y="104304"/>
                  </a:lnTo>
                  <a:cubicBezTo>
                    <a:pt x="102364" y="94060"/>
                    <a:pt x="78695" y="78696"/>
                    <a:pt x="58207" y="58208"/>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任意多边形 73"/>
            <p:cNvSpPr/>
            <p:nvPr/>
          </p:nvSpPr>
          <p:spPr>
            <a:xfrm rot="1800000">
              <a:off x="7057231" y="4520548"/>
              <a:ext cx="165551" cy="617848"/>
            </a:xfrm>
            <a:custGeom>
              <a:avLst/>
              <a:gdLst>
                <a:gd name="connsiteX0" fmla="*/ 130214 w 130214"/>
                <a:gd name="connsiteY0" fmla="*/ 0 h 485967"/>
                <a:gd name="connsiteX1" fmla="*/ 130214 w 130214"/>
                <a:gd name="connsiteY1" fmla="*/ 253917 h 485967"/>
                <a:gd name="connsiteX2" fmla="*/ 113724 w 130214"/>
                <a:gd name="connsiteY2" fmla="*/ 335598 h 485967"/>
                <a:gd name="connsiteX3" fmla="*/ 107819 w 130214"/>
                <a:gd name="connsiteY3" fmla="*/ 346478 h 485967"/>
                <a:gd name="connsiteX4" fmla="*/ 104303 w 130214"/>
                <a:gd name="connsiteY4" fmla="*/ 358343 h 485967"/>
                <a:gd name="connsiteX5" fmla="*/ 58206 w 130214"/>
                <a:gd name="connsiteY5" fmla="*/ 427761 h 485967"/>
                <a:gd name="connsiteX6" fmla="*/ 0 w 130214"/>
                <a:gd name="connsiteY6" fmla="*/ 485967 h 485967"/>
                <a:gd name="connsiteX7" fmla="*/ 130214 w 130214"/>
                <a:gd name="connsiteY7" fmla="*/ 0 h 48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14" h="485967">
                  <a:moveTo>
                    <a:pt x="130214" y="0"/>
                  </a:moveTo>
                  <a:lnTo>
                    <a:pt x="130214" y="253917"/>
                  </a:lnTo>
                  <a:cubicBezTo>
                    <a:pt x="130215" y="282891"/>
                    <a:pt x="124343" y="310492"/>
                    <a:pt x="113724" y="335598"/>
                  </a:cubicBezTo>
                  <a:lnTo>
                    <a:pt x="107819" y="346478"/>
                  </a:lnTo>
                  <a:lnTo>
                    <a:pt x="104303" y="358343"/>
                  </a:lnTo>
                  <a:cubicBezTo>
                    <a:pt x="94058" y="383604"/>
                    <a:pt x="78694" y="407273"/>
                    <a:pt x="58206" y="427761"/>
                  </a:cubicBezTo>
                  <a:lnTo>
                    <a:pt x="0" y="485967"/>
                  </a:lnTo>
                  <a:lnTo>
                    <a:pt x="130214"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任意多边形 74"/>
            <p:cNvSpPr/>
            <p:nvPr/>
          </p:nvSpPr>
          <p:spPr>
            <a:xfrm rot="1800000">
              <a:off x="5036384" y="5055051"/>
              <a:ext cx="639647" cy="92710"/>
            </a:xfrm>
            <a:custGeom>
              <a:avLst/>
              <a:gdLst>
                <a:gd name="connsiteX0" fmla="*/ 0 w 503113"/>
                <a:gd name="connsiteY0" fmla="*/ 0 h 72921"/>
                <a:gd name="connsiteX1" fmla="*/ 503113 w 503113"/>
                <a:gd name="connsiteY1" fmla="*/ 1 h 72921"/>
                <a:gd name="connsiteX2" fmla="*/ 431825 w 503113"/>
                <a:gd name="connsiteY2" fmla="*/ 41158 h 72921"/>
                <a:gd name="connsiteX3" fmla="*/ 352842 w 503113"/>
                <a:gd name="connsiteY3" fmla="*/ 67718 h 72921"/>
                <a:gd name="connsiteX4" fmla="*/ 340468 w 503113"/>
                <a:gd name="connsiteY4" fmla="*/ 68043 h 72921"/>
                <a:gd name="connsiteX5" fmla="*/ 328434 w 503113"/>
                <a:gd name="connsiteY5" fmla="*/ 70931 h 72921"/>
                <a:gd name="connsiteX6" fmla="*/ 245268 w 503113"/>
                <a:gd name="connsiteY6" fmla="*/ 65720 h 72921"/>
                <a:gd name="connsiteX7" fmla="*/ 0 w 503113"/>
                <a:gd name="connsiteY7" fmla="*/ 0 h 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113" h="72921">
                  <a:moveTo>
                    <a:pt x="0" y="0"/>
                  </a:moveTo>
                  <a:lnTo>
                    <a:pt x="503113" y="1"/>
                  </a:lnTo>
                  <a:lnTo>
                    <a:pt x="431825" y="41158"/>
                  </a:lnTo>
                  <a:cubicBezTo>
                    <a:pt x="406733" y="55645"/>
                    <a:pt x="379893" y="64362"/>
                    <a:pt x="352842" y="67718"/>
                  </a:cubicBezTo>
                  <a:lnTo>
                    <a:pt x="340468" y="68043"/>
                  </a:lnTo>
                  <a:lnTo>
                    <a:pt x="328434" y="70931"/>
                  </a:lnTo>
                  <a:cubicBezTo>
                    <a:pt x="301436" y="74689"/>
                    <a:pt x="273255" y="73218"/>
                    <a:pt x="245268" y="65720"/>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任意多边形 75"/>
            <p:cNvSpPr/>
            <p:nvPr/>
          </p:nvSpPr>
          <p:spPr>
            <a:xfrm rot="1800000">
              <a:off x="6378778" y="4912250"/>
              <a:ext cx="452298" cy="452299"/>
            </a:xfrm>
            <a:custGeom>
              <a:avLst/>
              <a:gdLst>
                <a:gd name="connsiteX0" fmla="*/ 355755 w 355755"/>
                <a:gd name="connsiteY0" fmla="*/ 0 h 355755"/>
                <a:gd name="connsiteX1" fmla="*/ 334449 w 355755"/>
                <a:gd name="connsiteY1" fmla="*/ 79513 h 355755"/>
                <a:gd name="connsiteX2" fmla="*/ 297380 w 355755"/>
                <a:gd name="connsiteY2" fmla="*/ 154142 h 355755"/>
                <a:gd name="connsiteX3" fmla="*/ 288861 w 355755"/>
                <a:gd name="connsiteY3" fmla="*/ 163120 h 355755"/>
                <a:gd name="connsiteX4" fmla="*/ 282393 w 355755"/>
                <a:gd name="connsiteY4" fmla="*/ 173674 h 355755"/>
                <a:gd name="connsiteX5" fmla="*/ 219900 w 355755"/>
                <a:gd name="connsiteY5" fmla="*/ 228795 h 355755"/>
                <a:gd name="connsiteX6" fmla="*/ 0 w 355755"/>
                <a:gd name="connsiteY6" fmla="*/ 355755 h 355755"/>
                <a:gd name="connsiteX7" fmla="*/ 355755 w 355755"/>
                <a:gd name="connsiteY7" fmla="*/ 0 h 3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5" h="355755">
                  <a:moveTo>
                    <a:pt x="355755" y="0"/>
                  </a:moveTo>
                  <a:lnTo>
                    <a:pt x="334449" y="79513"/>
                  </a:lnTo>
                  <a:cubicBezTo>
                    <a:pt x="326951" y="107498"/>
                    <a:pt x="314134" y="132640"/>
                    <a:pt x="297380" y="154142"/>
                  </a:cubicBezTo>
                  <a:lnTo>
                    <a:pt x="288861" y="163120"/>
                  </a:lnTo>
                  <a:lnTo>
                    <a:pt x="282393" y="173674"/>
                  </a:lnTo>
                  <a:cubicBezTo>
                    <a:pt x="265961" y="195423"/>
                    <a:pt x="244992" y="214308"/>
                    <a:pt x="219900" y="228795"/>
                  </a:cubicBezTo>
                  <a:lnTo>
                    <a:pt x="0" y="355755"/>
                  </a:lnTo>
                  <a:lnTo>
                    <a:pt x="355755"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任意多边形 76"/>
            <p:cNvSpPr/>
            <p:nvPr/>
          </p:nvSpPr>
          <p:spPr>
            <a:xfrm rot="1800000">
              <a:off x="5699199" y="5061248"/>
              <a:ext cx="553951" cy="319823"/>
            </a:xfrm>
            <a:custGeom>
              <a:avLst/>
              <a:gdLst>
                <a:gd name="connsiteX0" fmla="*/ 0 w 435709"/>
                <a:gd name="connsiteY0" fmla="*/ 251557 h 251557"/>
                <a:gd name="connsiteX1" fmla="*/ 435709 w 435709"/>
                <a:gd name="connsiteY1" fmla="*/ 0 h 251557"/>
                <a:gd name="connsiteX2" fmla="*/ 256161 w 435709"/>
                <a:gd name="connsiteY2" fmla="*/ 179548 h 251557"/>
                <a:gd name="connsiteX3" fmla="*/ 186744 w 435709"/>
                <a:gd name="connsiteY3" fmla="*/ 225644 h 251557"/>
                <a:gd name="connsiteX4" fmla="*/ 174877 w 435709"/>
                <a:gd name="connsiteY4" fmla="*/ 229160 h 251557"/>
                <a:gd name="connsiteX5" fmla="*/ 163998 w 435709"/>
                <a:gd name="connsiteY5" fmla="*/ 235066 h 251557"/>
                <a:gd name="connsiteX6" fmla="*/ 82318 w 435709"/>
                <a:gd name="connsiteY6" fmla="*/ 251557 h 251557"/>
                <a:gd name="connsiteX7" fmla="*/ 0 w 435709"/>
                <a:gd name="connsiteY7" fmla="*/ 251557 h 25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709" h="251557">
                  <a:moveTo>
                    <a:pt x="0" y="251557"/>
                  </a:moveTo>
                  <a:lnTo>
                    <a:pt x="435709" y="0"/>
                  </a:lnTo>
                  <a:lnTo>
                    <a:pt x="256161" y="179548"/>
                  </a:lnTo>
                  <a:cubicBezTo>
                    <a:pt x="235674" y="200035"/>
                    <a:pt x="212004" y="215400"/>
                    <a:pt x="186744" y="225644"/>
                  </a:cubicBezTo>
                  <a:lnTo>
                    <a:pt x="174877" y="229160"/>
                  </a:lnTo>
                  <a:lnTo>
                    <a:pt x="163998" y="235066"/>
                  </a:lnTo>
                  <a:cubicBezTo>
                    <a:pt x="138893" y="245685"/>
                    <a:pt x="111291" y="251556"/>
                    <a:pt x="82318" y="251557"/>
                  </a:cubicBezTo>
                  <a:lnTo>
                    <a:pt x="0" y="251557"/>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6" name="文本框 25"/>
          <p:cNvSpPr txBox="1"/>
          <p:nvPr/>
        </p:nvSpPr>
        <p:spPr>
          <a:xfrm>
            <a:off x="5782102" y="2990208"/>
            <a:ext cx="665331" cy="794463"/>
          </a:xfrm>
          <a:custGeom>
            <a:avLst/>
            <a:gdLst/>
            <a:ahLst/>
            <a:cxnLst/>
            <a:rect l="l" t="t" r="r" b="b"/>
            <a:pathLst>
              <a:path w="665331" h="794463">
                <a:moveTo>
                  <a:pt x="200792" y="107198"/>
                </a:moveTo>
                <a:cubicBezTo>
                  <a:pt x="181203" y="107198"/>
                  <a:pt x="171408" y="114998"/>
                  <a:pt x="171408" y="130597"/>
                </a:cubicBezTo>
                <a:lnTo>
                  <a:pt x="171408" y="662234"/>
                </a:lnTo>
                <a:cubicBezTo>
                  <a:pt x="171408" y="677833"/>
                  <a:pt x="181203" y="685633"/>
                  <a:pt x="200792" y="685633"/>
                </a:cubicBezTo>
                <a:cubicBezTo>
                  <a:pt x="219293" y="685633"/>
                  <a:pt x="228544" y="677833"/>
                  <a:pt x="228544" y="662234"/>
                </a:cubicBezTo>
                <a:lnTo>
                  <a:pt x="228544" y="130597"/>
                </a:lnTo>
                <a:cubicBezTo>
                  <a:pt x="228544" y="114998"/>
                  <a:pt x="219293" y="107198"/>
                  <a:pt x="200792" y="107198"/>
                </a:cubicBezTo>
                <a:close/>
                <a:moveTo>
                  <a:pt x="517322" y="7074"/>
                </a:moveTo>
                <a:lnTo>
                  <a:pt x="665331" y="7074"/>
                </a:lnTo>
                <a:lnTo>
                  <a:pt x="665331" y="787389"/>
                </a:lnTo>
                <a:lnTo>
                  <a:pt x="493923" y="787389"/>
                </a:lnTo>
                <a:lnTo>
                  <a:pt x="493923" y="215485"/>
                </a:lnTo>
                <a:lnTo>
                  <a:pt x="428625" y="215485"/>
                </a:lnTo>
                <a:lnTo>
                  <a:pt x="428625" y="101757"/>
                </a:lnTo>
                <a:cubicBezTo>
                  <a:pt x="453503" y="101757"/>
                  <a:pt x="474505" y="91055"/>
                  <a:pt x="491632" y="69652"/>
                </a:cubicBezTo>
                <a:cubicBezTo>
                  <a:pt x="508758" y="48248"/>
                  <a:pt x="517322" y="27389"/>
                  <a:pt x="517322" y="7074"/>
                </a:cubicBezTo>
                <a:close/>
                <a:moveTo>
                  <a:pt x="201881" y="0"/>
                </a:moveTo>
                <a:cubicBezTo>
                  <a:pt x="333928" y="0"/>
                  <a:pt x="399952" y="50243"/>
                  <a:pt x="399952" y="150730"/>
                </a:cubicBezTo>
                <a:lnTo>
                  <a:pt x="399952" y="652983"/>
                </a:lnTo>
                <a:cubicBezTo>
                  <a:pt x="399952" y="697967"/>
                  <a:pt x="381360" y="732793"/>
                  <a:pt x="344176" y="757461"/>
                </a:cubicBezTo>
                <a:cubicBezTo>
                  <a:pt x="306993" y="782129"/>
                  <a:pt x="259198" y="794463"/>
                  <a:pt x="200792" y="794463"/>
                </a:cubicBezTo>
                <a:cubicBezTo>
                  <a:pt x="140573" y="794463"/>
                  <a:pt x="92052" y="782310"/>
                  <a:pt x="55231" y="758005"/>
                </a:cubicBezTo>
                <a:cubicBezTo>
                  <a:pt x="18410" y="733699"/>
                  <a:pt x="0" y="699055"/>
                  <a:pt x="0" y="654072"/>
                </a:cubicBezTo>
                <a:lnTo>
                  <a:pt x="0" y="151819"/>
                </a:lnTo>
                <a:cubicBezTo>
                  <a:pt x="0" y="50606"/>
                  <a:pt x="67293" y="0"/>
                  <a:pt x="201881" y="0"/>
                </a:cubicBezTo>
                <a:close/>
              </a:path>
            </a:pathLst>
          </a:custGeom>
          <a:solidFill>
            <a:srgbClr val="E4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800">
              <a:solidFill>
                <a:srgbClr val="E40000"/>
              </a:solidFill>
              <a:latin typeface="Haettenschweiler" panose="020B0706040902060204" pitchFamily="34" charset="0"/>
            </a:endParaRPr>
          </a:p>
        </p:txBody>
      </p:sp>
      <p:sp>
        <p:nvSpPr>
          <p:cNvPr id="79" name="矩形 78"/>
          <p:cNvSpPr/>
          <p:nvPr/>
        </p:nvSpPr>
        <p:spPr>
          <a:xfrm>
            <a:off x="3974499" y="3867822"/>
            <a:ext cx="4297680" cy="645160"/>
          </a:xfrm>
          <a:prstGeom prst="rect">
            <a:avLst/>
          </a:prstGeom>
        </p:spPr>
        <p:txBody>
          <a:bodyPr wrap="none">
            <a:spAutoFit/>
          </a:bodyPr>
          <a:lstStyle/>
          <a:p>
            <a:pPr algn="ctr"/>
            <a:r>
              <a:rPr lang="zh-CN" sz="3600">
                <a:latin typeface="+mj-ea"/>
                <a:ea typeface="+mj-ea"/>
              </a:rPr>
              <a:t>历史核心素养的理论</a:t>
            </a:r>
            <a:endParaRPr lang="zh-CN" sz="3600"/>
          </a:p>
        </p:txBody>
      </p:sp>
      <p:sp>
        <p:nvSpPr>
          <p:cNvPr id="84" name="文本框 83"/>
          <p:cNvSpPr txBox="1"/>
          <p:nvPr/>
        </p:nvSpPr>
        <p:spPr>
          <a:xfrm>
            <a:off x="386746" y="596752"/>
            <a:ext cx="2662780" cy="646331"/>
          </a:xfrm>
          <a:prstGeom prst="rect">
            <a:avLst/>
          </a:prstGeom>
          <a:noFill/>
        </p:spPr>
        <p:txBody>
          <a:bodyPr wrap="none" rtlCol="0">
            <a:spAutoFit/>
          </a:bodyPr>
          <a:lstStyle/>
          <a:p>
            <a:r>
              <a:rPr lang="en-US" altLang="zh-CN" sz="3600" smtClean="0">
                <a:solidFill>
                  <a:schemeClr val="bg2">
                    <a:lumMod val="50000"/>
                  </a:schemeClr>
                </a:solidFill>
                <a:latin typeface="+mj-ea"/>
                <a:ea typeface="+mj-ea"/>
              </a:rPr>
              <a:t>CONTENTS</a:t>
            </a:r>
            <a:endParaRPr lang="zh-CN" altLang="en-US" sz="3600">
              <a:solidFill>
                <a:schemeClr val="bg2">
                  <a:lumMod val="50000"/>
                </a:schemeClr>
              </a:solidFill>
              <a:latin typeface="+mj-ea"/>
              <a:ea typeface="+mj-ea"/>
            </a:endParaRPr>
          </a:p>
        </p:txBody>
      </p:sp>
      <p:sp>
        <p:nvSpPr>
          <p:cNvPr id="85" name="文本框 84"/>
          <p:cNvSpPr txBox="1"/>
          <p:nvPr/>
        </p:nvSpPr>
        <p:spPr>
          <a:xfrm>
            <a:off x="2927983" y="596751"/>
            <a:ext cx="1107996" cy="646331"/>
          </a:xfrm>
          <a:prstGeom prst="rect">
            <a:avLst/>
          </a:prstGeom>
          <a:noFill/>
        </p:spPr>
        <p:txBody>
          <a:bodyPr wrap="none" rtlCol="0">
            <a:spAutoFit/>
          </a:bodyPr>
          <a:lstStyle/>
          <a:p>
            <a:r>
              <a:rPr lang="zh-CN" altLang="en-US" sz="3600">
                <a:solidFill>
                  <a:srgbClr val="E40000"/>
                </a:solidFill>
                <a:latin typeface="+mj-ea"/>
                <a:ea typeface="+mj-ea"/>
              </a:rPr>
              <a:t>目录</a:t>
            </a:r>
            <a:endParaRPr lang="zh-CN" altLang="en-US" sz="3600">
              <a:solidFill>
                <a:srgbClr val="E40000"/>
              </a:solidFill>
              <a:latin typeface="+mj-ea"/>
              <a:ea typeface="+mj-ea"/>
            </a:endParaRPr>
          </a:p>
        </p:txBody>
      </p:sp>
      <p:pic>
        <p:nvPicPr>
          <p:cNvPr id="86" name="图片 85"/>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0"/>
                    </a14:imgEffect>
                  </a14:imgLayer>
                </a14:imgProps>
              </a:ext>
            </a:extLst>
          </a:blip>
          <a:srcRect t="75239"/>
          <a:stretch>
            <a:fillRect/>
          </a:stretch>
        </p:blipFill>
        <p:spPr>
          <a:xfrm>
            <a:off x="0" y="431122"/>
            <a:ext cx="5069403" cy="416315"/>
          </a:xfrm>
          <a:prstGeom prst="rect">
            <a:avLst/>
          </a:prstGeom>
        </p:spPr>
      </p:pic>
      <p:pic>
        <p:nvPicPr>
          <p:cNvPr id="87" name="图片 86"/>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0"/>
                    </a14:imgEffect>
                  </a14:imgLayer>
                </a14:imgProps>
              </a:ext>
            </a:extLst>
          </a:blip>
          <a:srcRect t="75239"/>
          <a:stretch>
            <a:fillRect/>
          </a:stretch>
        </p:blipFill>
        <p:spPr>
          <a:xfrm rot="10800000" flipH="1">
            <a:off x="0" y="919916"/>
            <a:ext cx="5069403" cy="4163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1000" fill="hold"/>
                                        <p:tgtEl>
                                          <p:spTgt spid="89"/>
                                        </p:tgtEl>
                                        <p:attrNameLst>
                                          <p:attrName>ppt_w</p:attrName>
                                        </p:attrNameLst>
                                      </p:cBhvr>
                                      <p:tavLst>
                                        <p:tav tm="0">
                                          <p:val>
                                            <p:fltVal val="0"/>
                                          </p:val>
                                        </p:tav>
                                        <p:tav tm="100000">
                                          <p:val>
                                            <p:strVal val="#ppt_w"/>
                                          </p:val>
                                        </p:tav>
                                      </p:tavLst>
                                    </p:anim>
                                    <p:anim calcmode="lin" valueType="num">
                                      <p:cBhvr>
                                        <p:cTn id="8" dur="1000" fill="hold"/>
                                        <p:tgtEl>
                                          <p:spTgt spid="89"/>
                                        </p:tgtEl>
                                        <p:attrNameLst>
                                          <p:attrName>ppt_h</p:attrName>
                                        </p:attrNameLst>
                                      </p:cBhvr>
                                      <p:tavLst>
                                        <p:tav tm="0">
                                          <p:val>
                                            <p:fltVal val="0"/>
                                          </p:val>
                                        </p:tav>
                                        <p:tav tm="100000">
                                          <p:val>
                                            <p:strVal val="#ppt_h"/>
                                          </p:val>
                                        </p:tav>
                                      </p:tavLst>
                                    </p:anim>
                                    <p:anim calcmode="lin" valueType="num">
                                      <p:cBhvr>
                                        <p:cTn id="9" dur="1000" fill="hold"/>
                                        <p:tgtEl>
                                          <p:spTgt spid="89"/>
                                        </p:tgtEl>
                                        <p:attrNameLst>
                                          <p:attrName>style.rotation</p:attrName>
                                        </p:attrNameLst>
                                      </p:cBhvr>
                                      <p:tavLst>
                                        <p:tav tm="0">
                                          <p:val>
                                            <p:fltVal val="360"/>
                                          </p:val>
                                        </p:tav>
                                        <p:tav tm="100000">
                                          <p:val>
                                            <p:fltVal val="0"/>
                                          </p:val>
                                        </p:tav>
                                      </p:tavLst>
                                    </p:anim>
                                    <p:animEffect transition="in" filter="fade">
                                      <p:cBhvr>
                                        <p:cTn id="10" dur="1000"/>
                                        <p:tgtEl>
                                          <p:spTgt spid="89"/>
                                        </p:tgtEl>
                                      </p:cBhvr>
                                    </p:animEffect>
                                  </p:childTnLst>
                                </p:cTn>
                              </p:par>
                              <p:par>
                                <p:cTn id="11" presetID="31" presetClass="entr" presetSubtype="0" fill="hold" grpId="0" nodeType="withEffect">
                                  <p:stCondLst>
                                    <p:cond delay="60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 calcmode="lin" valueType="num">
                                      <p:cBhvr>
                                        <p:cTn id="15" dur="500" fill="hold"/>
                                        <p:tgtEl>
                                          <p:spTgt spid="26"/>
                                        </p:tgtEl>
                                        <p:attrNameLst>
                                          <p:attrName>style.rotation</p:attrName>
                                        </p:attrNameLst>
                                      </p:cBhvr>
                                      <p:tavLst>
                                        <p:tav tm="0">
                                          <p:val>
                                            <p:fltVal val="90"/>
                                          </p:val>
                                        </p:tav>
                                        <p:tav tm="100000">
                                          <p:val>
                                            <p:fltVal val="0"/>
                                          </p:val>
                                        </p:tav>
                                      </p:tavLst>
                                    </p:anim>
                                    <p:animEffect transition="in" filter="fade">
                                      <p:cBhvr>
                                        <p:cTn id="16" dur="500"/>
                                        <p:tgtEl>
                                          <p:spTgt spid="26"/>
                                        </p:tgtEl>
                                      </p:cBhvr>
                                    </p:animEffect>
                                  </p:childTnLst>
                                </p:cTn>
                              </p:par>
                              <p:par>
                                <p:cTn id="17" presetID="17" presetClass="entr" presetSubtype="10" fill="hold" grpId="0" nodeType="withEffect">
                                  <p:stCondLst>
                                    <p:cond delay="900"/>
                                  </p:stCondLst>
                                  <p:iterate type="lt">
                                    <p:tmPct val="10000"/>
                                  </p:iterate>
                                  <p:childTnLst>
                                    <p:set>
                                      <p:cBhvr>
                                        <p:cTn id="18" dur="1" fill="hold">
                                          <p:stCondLst>
                                            <p:cond delay="0"/>
                                          </p:stCondLst>
                                        </p:cTn>
                                        <p:tgtEl>
                                          <p:spTgt spid="79"/>
                                        </p:tgtEl>
                                        <p:attrNameLst>
                                          <p:attrName>style.visibility</p:attrName>
                                        </p:attrNameLst>
                                      </p:cBhvr>
                                      <p:to>
                                        <p:strVal val="visible"/>
                                      </p:to>
                                    </p:set>
                                    <p:anim calcmode="lin" valueType="num">
                                      <p:cBhvr>
                                        <p:cTn id="19" dur="500" fill="hold"/>
                                        <p:tgtEl>
                                          <p:spTgt spid="79"/>
                                        </p:tgtEl>
                                        <p:attrNameLst>
                                          <p:attrName>ppt_w</p:attrName>
                                        </p:attrNameLst>
                                      </p:cBhvr>
                                      <p:tavLst>
                                        <p:tav tm="0">
                                          <p:val>
                                            <p:fltVal val="0"/>
                                          </p:val>
                                        </p:tav>
                                        <p:tav tm="100000">
                                          <p:val>
                                            <p:strVal val="#ppt_w"/>
                                          </p:val>
                                        </p:tav>
                                      </p:tavLst>
                                    </p:anim>
                                    <p:anim calcmode="lin" valueType="num">
                                      <p:cBhvr>
                                        <p:cTn id="20" dur="500" fill="hold"/>
                                        <p:tgtEl>
                                          <p:spTgt spid="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82320" y="1261745"/>
            <a:ext cx="10790555" cy="645160"/>
          </a:xfrm>
          <a:prstGeom prst="rect">
            <a:avLst/>
          </a:prstGeom>
          <a:noFill/>
        </p:spPr>
        <p:txBody>
          <a:bodyPr wrap="square" rtlCol="0" anchor="t">
            <a:spAutoFit/>
          </a:bodyPr>
          <a:p>
            <a:r>
              <a:rPr lang="zh-CN" altLang="en-US" sz="3600">
                <a:solidFill>
                  <a:srgbClr val="FF0000"/>
                </a:solidFill>
              </a:rPr>
              <a:t>义务教育阶段历史课程对历史解释的要求</a:t>
            </a:r>
            <a:endParaRPr lang="zh-CN" altLang="en-US" sz="3600">
              <a:solidFill>
                <a:srgbClr val="FF0000"/>
              </a:solidFill>
            </a:endParaRPr>
          </a:p>
        </p:txBody>
      </p:sp>
      <p:sp>
        <p:nvSpPr>
          <p:cNvPr id="4" name="文本框 3"/>
          <p:cNvSpPr txBox="1"/>
          <p:nvPr/>
        </p:nvSpPr>
        <p:spPr>
          <a:xfrm>
            <a:off x="1391920" y="2306955"/>
            <a:ext cx="9197340" cy="1240155"/>
          </a:xfrm>
          <a:prstGeom prst="rect">
            <a:avLst/>
          </a:prstGeom>
          <a:noFill/>
        </p:spPr>
        <p:txBody>
          <a:bodyPr wrap="square" rtlCol="0" anchor="t">
            <a:noAutofit/>
          </a:bodyPr>
          <a:p>
            <a:r>
              <a:rPr lang="zh-CN" altLang="en-US" sz="3600"/>
              <a:t>初步学会有理有据地表达自己对历史的看法。</a:t>
            </a:r>
            <a:endParaRPr lang="zh-CN" altLang="en-US" sz="3600"/>
          </a:p>
          <a:p>
            <a:endParaRPr lang="zh-CN" altLang="en-US" sz="3600"/>
          </a:p>
          <a:p>
            <a:r>
              <a:rPr lang="zh-CN" altLang="en-US" sz="3600"/>
              <a:t>能够初步区分历史叙述中的史实与解释；能够客观叙述和分析历史，有理有据地表达自己的看法；在理解和辨析相关史料的基础上, 尝试发现和提出新的问题，加以论证，形成自己的历史认识。</a:t>
            </a:r>
            <a:endParaRPr lang="zh-CN" altLang="en-US" sz="36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73810" y="2773045"/>
            <a:ext cx="4064000" cy="1198880"/>
          </a:xfrm>
          <a:prstGeom prst="rect">
            <a:avLst/>
          </a:prstGeom>
          <a:noFill/>
        </p:spPr>
        <p:txBody>
          <a:bodyPr wrap="square" rtlCol="0">
            <a:spAutoFit/>
          </a:bodyPr>
          <a:p>
            <a:r>
              <a:rPr lang="zh-CN" altLang="en-US" sz="3600"/>
              <a:t>讨论：岳飞是不是民族英雄？</a:t>
            </a:r>
            <a:endParaRPr lang="zh-CN" altLang="en-US" sz="3600"/>
          </a:p>
        </p:txBody>
      </p:sp>
      <p:pic>
        <p:nvPicPr>
          <p:cNvPr id="4" name="图片 3"/>
          <p:cNvPicPr>
            <a:picLocks noChangeAspect="1"/>
          </p:cNvPicPr>
          <p:nvPr/>
        </p:nvPicPr>
        <p:blipFill>
          <a:blip r:embed="rId1"/>
          <a:stretch>
            <a:fillRect/>
          </a:stretch>
        </p:blipFill>
        <p:spPr>
          <a:xfrm>
            <a:off x="7626985" y="1294765"/>
            <a:ext cx="3446145" cy="45961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419100" y="1491615"/>
            <a:ext cx="11368405" cy="4603750"/>
          </a:xfrm>
          <a:prstGeom prst="rect">
            <a:avLst/>
          </a:prstGeom>
          <a:noFill/>
        </p:spPr>
        <p:txBody>
          <a:bodyPr wrap="square" rtlCol="0" anchor="t">
            <a:noAutofit/>
          </a:bodyPr>
          <a:p>
            <a:r>
              <a:rPr lang="zh-CN" altLang="en-US" sz="3200"/>
              <a:t>民族英雄这一概念可分为</a:t>
            </a:r>
            <a:r>
              <a:rPr lang="zh-CN" altLang="en-US" sz="3200"/>
              <a:t>狭义和广义的两种：</a:t>
            </a:r>
            <a:endParaRPr lang="zh-CN" altLang="en-US" sz="3200"/>
          </a:p>
          <a:p>
            <a:r>
              <a:rPr lang="zh-CN" altLang="en-US" sz="3200">
                <a:solidFill>
                  <a:srgbClr val="FF0000"/>
                </a:solidFill>
              </a:rPr>
              <a:t>广义的民族英雄</a:t>
            </a:r>
            <a:r>
              <a:rPr lang="zh-CN" altLang="en-US" sz="3200"/>
              <a:t>不但是指整个中华民族的英雄，而且还包括中华民族大家庭里各个成员（各个族）自己的英雄人物，包括一切对于本民族的政治经济文化亦即社会发展作出突出贡献的人物，都可视为这一民族的英雄。</a:t>
            </a:r>
            <a:endParaRPr lang="zh-CN" altLang="en-US" sz="3200"/>
          </a:p>
          <a:p>
            <a:endParaRPr lang="zh-CN" altLang="en-US" sz="3200"/>
          </a:p>
          <a:p>
            <a:r>
              <a:rPr lang="zh-CN" altLang="en-US" sz="3200">
                <a:solidFill>
                  <a:srgbClr val="FF0000"/>
                </a:solidFill>
              </a:rPr>
              <a:t>狭义的民族英雄</a:t>
            </a:r>
            <a:r>
              <a:rPr lang="zh-CN" altLang="en-US" sz="3200"/>
              <a:t>:</a:t>
            </a:r>
            <a:r>
              <a:rPr lang="zh-CN" altLang="en-US" sz="3200"/>
              <a:t>反抗外国侵略的人物。</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70230" y="969645"/>
            <a:ext cx="10340340" cy="2053590"/>
          </a:xfrm>
          <a:prstGeom prst="rect">
            <a:avLst/>
          </a:prstGeom>
          <a:noFill/>
          <a:ln w="9525">
            <a:noFill/>
          </a:ln>
        </p:spPr>
        <p:txBody>
          <a:bodyPr wrap="square">
            <a:noAutofit/>
          </a:bodyPr>
          <a:p>
            <a:pPr indent="0"/>
            <a:r>
              <a:rPr lang="zh-CN" sz="2800" b="1">
                <a:solidFill>
                  <a:srgbClr val="FF0000"/>
                </a:solidFill>
                <a:ea typeface="宋体" panose="02010600030101010101" pitchFamily="2" charset="-122"/>
              </a:rPr>
              <a:t>同一历史事件，可以引导学生从不同的角度进行多角度分析，以增强学生对历史事件的理解</a:t>
            </a:r>
            <a:r>
              <a:rPr lang="zh-CN" sz="2800" b="0">
                <a:ea typeface="宋体" panose="02010600030101010101" pitchFamily="2" charset="-122"/>
              </a:rPr>
              <a:t>。五大核心素养不是单一存在，它们是一个相互联系的整体。积极运用其他核心素养为“历史解释”服务。</a:t>
            </a:r>
            <a:endParaRPr lang="zh-CN" sz="2800" b="0">
              <a:ea typeface="宋体" panose="02010600030101010101" pitchFamily="2" charset="-122"/>
            </a:endParaRPr>
          </a:p>
        </p:txBody>
      </p:sp>
      <p:sp>
        <p:nvSpPr>
          <p:cNvPr id="2" name="文本框 1"/>
          <p:cNvSpPr txBox="1"/>
          <p:nvPr/>
        </p:nvSpPr>
        <p:spPr>
          <a:xfrm>
            <a:off x="509905" y="3171190"/>
            <a:ext cx="11134090" cy="3538220"/>
          </a:xfrm>
          <a:prstGeom prst="rect">
            <a:avLst/>
          </a:prstGeom>
          <a:noFill/>
        </p:spPr>
        <p:txBody>
          <a:bodyPr wrap="square" rtlCol="0">
            <a:spAutoFit/>
          </a:bodyPr>
          <a:p>
            <a:r>
              <a:rPr lang="zh-CN" altLang="en-US" sz="2800"/>
              <a:t>辛亥革命：</a:t>
            </a:r>
            <a:endParaRPr lang="zh-CN" altLang="en-US" sz="2800"/>
          </a:p>
          <a:p>
            <a:r>
              <a:rPr lang="zh-CN" altLang="en-US" sz="2800">
                <a:solidFill>
                  <a:srgbClr val="FF0000"/>
                </a:solidFill>
              </a:rPr>
              <a:t>性质上</a:t>
            </a:r>
            <a:r>
              <a:rPr lang="zh-CN" altLang="en-US" sz="2800"/>
              <a:t>：与英法美资产阶级革命比较，都是资产阶级民主</a:t>
            </a:r>
            <a:r>
              <a:rPr lang="zh-CN" altLang="en-US" sz="2800"/>
              <a:t>革命</a:t>
            </a:r>
            <a:endParaRPr lang="zh-CN" altLang="en-US" sz="2800"/>
          </a:p>
          <a:p>
            <a:r>
              <a:rPr lang="zh-CN" altLang="en-US" sz="2800">
                <a:solidFill>
                  <a:srgbClr val="FF0000"/>
                </a:solidFill>
              </a:rPr>
              <a:t>积极影响上</a:t>
            </a:r>
            <a:r>
              <a:rPr lang="en-US" altLang="zh-CN" sz="2800"/>
              <a:t>:</a:t>
            </a:r>
            <a:r>
              <a:rPr lang="zh-CN" altLang="en-US" sz="2800"/>
              <a:t>推翻封建帝制，颁布资产阶级宪法</a:t>
            </a:r>
            <a:endParaRPr lang="zh-CN" altLang="en-US" sz="2800"/>
          </a:p>
          <a:p>
            <a:r>
              <a:rPr lang="zh-CN" altLang="en-US" sz="2800">
                <a:solidFill>
                  <a:srgbClr val="FF0000"/>
                </a:solidFill>
              </a:rPr>
              <a:t>消极影响</a:t>
            </a:r>
            <a:r>
              <a:rPr lang="zh-CN" altLang="en-US" sz="2800"/>
              <a:t>：没有改变中国社会半殖民半封建社会性质，革命果实被袁世凯窃取</a:t>
            </a:r>
            <a:endParaRPr lang="zh-CN" altLang="en-US" sz="2800"/>
          </a:p>
          <a:p>
            <a:r>
              <a:rPr lang="zh-CN" altLang="en-US" sz="2800">
                <a:solidFill>
                  <a:srgbClr val="FF0000"/>
                </a:solidFill>
              </a:rPr>
              <a:t>经济角度</a:t>
            </a:r>
            <a:r>
              <a:rPr lang="zh-CN" altLang="en-US" sz="2800"/>
              <a:t>：中国民族资本主义短暂的春天</a:t>
            </a:r>
            <a:endParaRPr lang="zh-CN" altLang="en-US" sz="2800"/>
          </a:p>
          <a:p>
            <a:r>
              <a:rPr lang="zh-CN" altLang="en-US" sz="2800">
                <a:solidFill>
                  <a:srgbClr val="FF0000"/>
                </a:solidFill>
              </a:rPr>
              <a:t>思想</a:t>
            </a:r>
            <a:r>
              <a:rPr lang="zh-CN" altLang="en-US" sz="2800">
                <a:solidFill>
                  <a:srgbClr val="FF0000"/>
                </a:solidFill>
              </a:rPr>
              <a:t>文化上</a:t>
            </a:r>
            <a:r>
              <a:rPr lang="zh-CN" altLang="en-US" sz="2800"/>
              <a:t>：民主共和观念深入人心，新文化运动反对封建儒学</a:t>
            </a:r>
            <a:endParaRPr lang="zh-CN" altLang="en-US" sz="2800"/>
          </a:p>
          <a:p>
            <a:endParaRPr lang="zh-CN" altLang="en-US" sz="28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93775" y="1363980"/>
            <a:ext cx="9543415" cy="1198880"/>
          </a:xfrm>
          <a:prstGeom prst="rect">
            <a:avLst/>
          </a:prstGeom>
          <a:noFill/>
          <a:ln w="9525">
            <a:noFill/>
          </a:ln>
        </p:spPr>
        <p:txBody>
          <a:bodyPr wrap="square">
            <a:spAutoFit/>
          </a:bodyPr>
          <a:p>
            <a:pPr indent="0"/>
            <a:r>
              <a:rPr lang="zh-CN" sz="3600" b="0">
                <a:ea typeface="宋体" panose="02010600030101010101" pitchFamily="2" charset="-122"/>
              </a:rPr>
              <a:t>五、精准补充，恰当点拨</a:t>
            </a:r>
            <a:endParaRPr lang="zh-CN" sz="3600" b="0">
              <a:ea typeface="宋体" panose="02010600030101010101" pitchFamily="2" charset="-122"/>
            </a:endParaRPr>
          </a:p>
          <a:p>
            <a:pPr indent="0"/>
            <a:r>
              <a:rPr lang="zh-CN" sz="3600" b="0">
                <a:ea typeface="宋体" panose="02010600030101010101" pitchFamily="2" charset="-122"/>
              </a:rPr>
              <a:t> </a:t>
            </a:r>
            <a:r>
              <a:rPr lang="en-US" altLang="zh-CN" sz="3600" b="0">
                <a:ea typeface="宋体" panose="02010600030101010101" pitchFamily="2" charset="-122"/>
              </a:rPr>
              <a:t>                               ——</a:t>
            </a:r>
            <a:r>
              <a:rPr lang="zh-CN" sz="3600">
                <a:ea typeface="宋体" panose="02010600030101010101" pitchFamily="2" charset="-122"/>
                <a:sym typeface="+mn-ea"/>
              </a:rPr>
              <a:t>培养</a:t>
            </a:r>
            <a:r>
              <a:rPr lang="zh-CN" sz="3600" b="0">
                <a:ea typeface="宋体" panose="02010600030101010101" pitchFamily="2" charset="-122"/>
              </a:rPr>
              <a:t>学生</a:t>
            </a:r>
            <a:r>
              <a:rPr lang="en-US" altLang="zh-CN" sz="3600" b="0">
                <a:ea typeface="宋体" panose="02010600030101010101" pitchFamily="2" charset="-122"/>
              </a:rPr>
              <a:t>“</a:t>
            </a:r>
            <a:r>
              <a:rPr lang="zh-CN" sz="3600" b="0">
                <a:ea typeface="宋体" panose="02010600030101010101" pitchFamily="2" charset="-122"/>
              </a:rPr>
              <a:t>家国情怀”</a:t>
            </a:r>
            <a:endParaRPr lang="zh-CN" altLang="en-US" sz="3600" b="0">
              <a:ea typeface="宋体" panose="02010600030101010101" pitchFamily="2" charset="-122"/>
            </a:endParaRPr>
          </a:p>
        </p:txBody>
      </p:sp>
      <p:sp>
        <p:nvSpPr>
          <p:cNvPr id="2" name="文本框 1"/>
          <p:cNvSpPr txBox="1"/>
          <p:nvPr/>
        </p:nvSpPr>
        <p:spPr>
          <a:xfrm>
            <a:off x="782955" y="2664460"/>
            <a:ext cx="4064000" cy="583565"/>
          </a:xfrm>
          <a:prstGeom prst="rect">
            <a:avLst/>
          </a:prstGeom>
          <a:noFill/>
        </p:spPr>
        <p:txBody>
          <a:bodyPr wrap="square" rtlCol="0">
            <a:spAutoFit/>
          </a:bodyPr>
          <a:p>
            <a:r>
              <a:rPr lang="en-US" altLang="zh-CN" sz="3200"/>
              <a:t>1</a:t>
            </a:r>
            <a:r>
              <a:rPr lang="zh-CN" altLang="en-US" sz="3200"/>
              <a:t>、名人名言的补充</a:t>
            </a:r>
            <a:endParaRPr lang="zh-CN" altLang="en-US" sz="3200"/>
          </a:p>
        </p:txBody>
      </p:sp>
      <p:sp>
        <p:nvSpPr>
          <p:cNvPr id="3" name="文本框 2"/>
          <p:cNvSpPr txBox="1"/>
          <p:nvPr/>
        </p:nvSpPr>
        <p:spPr>
          <a:xfrm>
            <a:off x="1170940" y="3790950"/>
            <a:ext cx="8778875" cy="583565"/>
          </a:xfrm>
          <a:prstGeom prst="rect">
            <a:avLst/>
          </a:prstGeom>
          <a:noFill/>
        </p:spPr>
        <p:txBody>
          <a:bodyPr wrap="square" rtlCol="0">
            <a:spAutoFit/>
          </a:bodyPr>
          <a:p>
            <a:r>
              <a:rPr lang="zh-CN" altLang="en-US" sz="3200"/>
              <a:t>苟利国家生死以，岂因祸福避趋之</a:t>
            </a:r>
            <a:r>
              <a:rPr lang="en-US" altLang="zh-CN" sz="3200"/>
              <a:t>——</a:t>
            </a:r>
            <a:r>
              <a:rPr lang="zh-CN" altLang="en-US" sz="3200"/>
              <a:t>林则徐</a:t>
            </a:r>
            <a:endParaRPr lang="zh-CN" altLang="en-US" sz="3200"/>
          </a:p>
        </p:txBody>
      </p:sp>
      <p:sp>
        <p:nvSpPr>
          <p:cNvPr id="4" name="文本框 3"/>
          <p:cNvSpPr txBox="1"/>
          <p:nvPr/>
        </p:nvSpPr>
        <p:spPr>
          <a:xfrm>
            <a:off x="1170940" y="4809490"/>
            <a:ext cx="8547735" cy="583565"/>
          </a:xfrm>
          <a:prstGeom prst="rect">
            <a:avLst/>
          </a:prstGeom>
          <a:noFill/>
        </p:spPr>
        <p:txBody>
          <a:bodyPr wrap="square" rtlCol="0">
            <a:spAutoFit/>
          </a:bodyPr>
          <a:p>
            <a:r>
              <a:rPr lang="zh-CN" altLang="en-US" sz="3200"/>
              <a:t>封侯非我意，但愿海波平</a:t>
            </a:r>
            <a:r>
              <a:rPr lang="en-US" altLang="zh-CN" sz="3200"/>
              <a:t>——</a:t>
            </a:r>
            <a:r>
              <a:rPr lang="zh-CN" altLang="en-US" sz="3200"/>
              <a:t>戚继光</a:t>
            </a:r>
            <a:endParaRPr lang="zh-CN" altLang="en-US" sz="3200"/>
          </a:p>
        </p:txBody>
      </p:sp>
      <p:sp>
        <p:nvSpPr>
          <p:cNvPr id="5" name="文本框 4"/>
          <p:cNvSpPr txBox="1"/>
          <p:nvPr/>
        </p:nvSpPr>
        <p:spPr>
          <a:xfrm>
            <a:off x="1170940" y="5772150"/>
            <a:ext cx="9427845" cy="583565"/>
          </a:xfrm>
          <a:prstGeom prst="rect">
            <a:avLst/>
          </a:prstGeom>
          <a:noFill/>
        </p:spPr>
        <p:txBody>
          <a:bodyPr wrap="square" rtlCol="0">
            <a:spAutoFit/>
          </a:bodyPr>
          <a:p>
            <a:r>
              <a:rPr lang="zh-CN" altLang="en-US" sz="3200"/>
              <a:t>我自横刀向天笑，去留肝胆两昆仑</a:t>
            </a:r>
            <a:r>
              <a:rPr lang="en-US" altLang="zh-CN" sz="3200"/>
              <a:t>——</a:t>
            </a:r>
            <a:r>
              <a:rPr lang="zh-CN" altLang="en-US" sz="3200"/>
              <a:t>谭嗣同</a:t>
            </a:r>
            <a:endParaRPr lang="zh-CN" altLang="en-US" sz="32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56690" y="1860550"/>
            <a:ext cx="4064000" cy="645160"/>
          </a:xfrm>
          <a:prstGeom prst="rect">
            <a:avLst/>
          </a:prstGeom>
          <a:noFill/>
        </p:spPr>
        <p:txBody>
          <a:bodyPr wrap="square" rtlCol="0">
            <a:spAutoFit/>
          </a:bodyPr>
          <a:p>
            <a:r>
              <a:rPr lang="en-US" altLang="zh-CN" sz="3600"/>
              <a:t>2</a:t>
            </a:r>
            <a:r>
              <a:rPr lang="zh-CN" altLang="en-US" sz="3600"/>
              <a:t>、</a:t>
            </a:r>
            <a:r>
              <a:rPr lang="zh-CN" sz="3600"/>
              <a:t>追问点拨</a:t>
            </a:r>
            <a:endParaRPr lang="zh-CN" sz="3600"/>
          </a:p>
        </p:txBody>
      </p:sp>
      <p:sp>
        <p:nvSpPr>
          <p:cNvPr id="3" name="文本框 2"/>
          <p:cNvSpPr txBox="1"/>
          <p:nvPr/>
        </p:nvSpPr>
        <p:spPr>
          <a:xfrm>
            <a:off x="1042670" y="2752090"/>
            <a:ext cx="9629775" cy="1146175"/>
          </a:xfrm>
          <a:prstGeom prst="rect">
            <a:avLst/>
          </a:prstGeom>
          <a:noFill/>
        </p:spPr>
        <p:txBody>
          <a:bodyPr wrap="square" rtlCol="0">
            <a:noAutofit/>
          </a:bodyPr>
          <a:p>
            <a:r>
              <a:rPr lang="zh-CN" altLang="en-US" sz="3200"/>
              <a:t>岳飞抗金</a:t>
            </a:r>
            <a:r>
              <a:rPr lang="en-US" altLang="zh-CN" sz="3200"/>
              <a:t>——</a:t>
            </a:r>
            <a:r>
              <a:rPr lang="zh-CN" altLang="en-US" sz="3200"/>
              <a:t>郾城大捷后，抗金形势一片大好，岳飞却接到</a:t>
            </a:r>
            <a:r>
              <a:rPr lang="en-US" altLang="zh-CN" sz="3200"/>
              <a:t>12</a:t>
            </a:r>
            <a:r>
              <a:rPr lang="zh-CN" altLang="en-US" sz="3200"/>
              <a:t>道金牌，要求</a:t>
            </a:r>
            <a:r>
              <a:rPr lang="zh-CN" altLang="en-US" sz="3200"/>
              <a:t>班师</a:t>
            </a:r>
            <a:endParaRPr lang="zh-CN" altLang="en-US" sz="3200"/>
          </a:p>
          <a:p>
            <a:endParaRPr lang="zh-CN" altLang="en-US" sz="3200"/>
          </a:p>
        </p:txBody>
      </p:sp>
      <p:sp>
        <p:nvSpPr>
          <p:cNvPr id="4" name="文本框 3"/>
          <p:cNvSpPr txBox="1"/>
          <p:nvPr/>
        </p:nvSpPr>
        <p:spPr>
          <a:xfrm>
            <a:off x="1042670" y="5205730"/>
            <a:ext cx="9979660" cy="583565"/>
          </a:xfrm>
          <a:prstGeom prst="rect">
            <a:avLst/>
          </a:prstGeom>
          <a:noFill/>
        </p:spPr>
        <p:txBody>
          <a:bodyPr wrap="square" rtlCol="0" anchor="t">
            <a:spAutoFit/>
          </a:bodyPr>
          <a:p>
            <a:r>
              <a:rPr lang="zh-CN" altLang="en-US" sz="3200">
                <a:sym typeface="+mn-ea"/>
              </a:rPr>
              <a:t>岳飞亲自断后，让百姓先行。说明了什么？</a:t>
            </a:r>
            <a:endParaRPr lang="zh-CN" altLang="en-US" sz="3200">
              <a:sym typeface="+mn-ea"/>
            </a:endParaRPr>
          </a:p>
        </p:txBody>
      </p:sp>
      <p:sp>
        <p:nvSpPr>
          <p:cNvPr id="5" name="文本框 4"/>
          <p:cNvSpPr txBox="1"/>
          <p:nvPr/>
        </p:nvSpPr>
        <p:spPr>
          <a:xfrm>
            <a:off x="935990" y="4144645"/>
            <a:ext cx="6477000" cy="583565"/>
          </a:xfrm>
          <a:prstGeom prst="rect">
            <a:avLst/>
          </a:prstGeom>
          <a:noFill/>
        </p:spPr>
        <p:txBody>
          <a:bodyPr wrap="square" rtlCol="0" anchor="t">
            <a:spAutoFit/>
          </a:bodyPr>
          <a:p>
            <a:r>
              <a:rPr lang="zh-CN" altLang="en-US" sz="3200">
                <a:sym typeface="+mn-ea"/>
              </a:rPr>
              <a:t>岳飞为什么一定要回去？</a:t>
            </a:r>
            <a:endParaRPr lang="zh-CN" altLang="en-US" sz="3200">
              <a:sym typeface="+mn-ea"/>
            </a:endParaRPr>
          </a:p>
        </p:txBody>
      </p:sp>
      <p:sp>
        <p:nvSpPr>
          <p:cNvPr id="6" name="文本框 5"/>
          <p:cNvSpPr txBox="1"/>
          <p:nvPr/>
        </p:nvSpPr>
        <p:spPr>
          <a:xfrm>
            <a:off x="5765800" y="4014470"/>
            <a:ext cx="5828030" cy="1251585"/>
          </a:xfrm>
          <a:prstGeom prst="rect">
            <a:avLst/>
          </a:prstGeom>
          <a:noFill/>
        </p:spPr>
        <p:txBody>
          <a:bodyPr wrap="square" rtlCol="0">
            <a:noAutofit/>
          </a:bodyPr>
          <a:p>
            <a:pPr algn="l"/>
            <a:r>
              <a:rPr lang="zh-CN" altLang="en-US" sz="3200">
                <a:solidFill>
                  <a:srgbClr val="FF0000"/>
                </a:solidFill>
              </a:rPr>
              <a:t>文臣不爱钱，武将不惜死。天下便可太平</a:t>
            </a:r>
            <a:r>
              <a:rPr lang="en-US" altLang="zh-CN" sz="2400">
                <a:solidFill>
                  <a:srgbClr val="FF0000"/>
                </a:solidFill>
              </a:rPr>
              <a:t>           </a:t>
            </a:r>
            <a:endParaRPr lang="zh-CN" altLang="en-US" sz="24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711835" y="1717040"/>
            <a:ext cx="3556635" cy="3206115"/>
          </a:xfrm>
          <a:prstGeom prst="rect">
            <a:avLst/>
          </a:prstGeom>
        </p:spPr>
      </p:pic>
      <p:pic>
        <p:nvPicPr>
          <p:cNvPr id="3" name="图片 2"/>
          <p:cNvPicPr>
            <a:picLocks noChangeAspect="1"/>
          </p:cNvPicPr>
          <p:nvPr/>
        </p:nvPicPr>
        <p:blipFill>
          <a:blip r:embed="rId3"/>
          <a:stretch>
            <a:fillRect/>
          </a:stretch>
        </p:blipFill>
        <p:spPr>
          <a:xfrm>
            <a:off x="7000240" y="1716405"/>
            <a:ext cx="3418205" cy="2996565"/>
          </a:xfrm>
          <a:prstGeom prst="rect">
            <a:avLst/>
          </a:prstGeom>
        </p:spPr>
      </p:pic>
      <p:sp>
        <p:nvSpPr>
          <p:cNvPr id="4" name="文本框 3"/>
          <p:cNvSpPr txBox="1"/>
          <p:nvPr/>
        </p:nvSpPr>
        <p:spPr>
          <a:xfrm>
            <a:off x="612140" y="5116830"/>
            <a:ext cx="4064000" cy="1383665"/>
          </a:xfrm>
          <a:prstGeom prst="rect">
            <a:avLst/>
          </a:prstGeom>
          <a:noFill/>
        </p:spPr>
        <p:txBody>
          <a:bodyPr wrap="square" rtlCol="0">
            <a:spAutoFit/>
          </a:bodyPr>
          <a:p>
            <a:r>
              <a:rPr lang="zh-CN" altLang="en-US" sz="2800"/>
              <a:t>鉴真六次东渡日本才成功，并且实在眼睛失明的状态下。</a:t>
            </a:r>
            <a:endParaRPr lang="zh-CN" altLang="en-US" sz="2800"/>
          </a:p>
        </p:txBody>
      </p:sp>
      <p:sp>
        <p:nvSpPr>
          <p:cNvPr id="5" name="文本框 4"/>
          <p:cNvSpPr txBox="1"/>
          <p:nvPr/>
        </p:nvSpPr>
        <p:spPr>
          <a:xfrm>
            <a:off x="6513830" y="4901565"/>
            <a:ext cx="5142865" cy="1814830"/>
          </a:xfrm>
          <a:prstGeom prst="rect">
            <a:avLst/>
          </a:prstGeom>
          <a:noFill/>
        </p:spPr>
        <p:txBody>
          <a:bodyPr wrap="square" rtlCol="0">
            <a:spAutoFit/>
          </a:bodyPr>
          <a:p>
            <a:r>
              <a:rPr lang="zh-CN" altLang="en-US" sz="2800"/>
              <a:t>玄奘西行历时</a:t>
            </a:r>
            <a:r>
              <a:rPr lang="en-US" altLang="zh-CN" sz="2800">
                <a:solidFill>
                  <a:srgbClr val="FF0000"/>
                </a:solidFill>
              </a:rPr>
              <a:t>19</a:t>
            </a:r>
            <a:r>
              <a:rPr lang="zh-CN" altLang="en-US" sz="2800">
                <a:solidFill>
                  <a:srgbClr val="FF0000"/>
                </a:solidFill>
              </a:rPr>
              <a:t>年</a:t>
            </a:r>
            <a:r>
              <a:rPr lang="zh-CN" altLang="en-US" sz="2800"/>
              <a:t>，行程</a:t>
            </a:r>
            <a:r>
              <a:rPr lang="en-US" altLang="zh-CN" sz="2800">
                <a:solidFill>
                  <a:srgbClr val="FF0000"/>
                </a:solidFill>
              </a:rPr>
              <a:t>50000</a:t>
            </a:r>
            <a:r>
              <a:rPr lang="zh-CN" altLang="en-US" sz="2800">
                <a:solidFill>
                  <a:schemeClr val="tx1"/>
                </a:solidFill>
              </a:rPr>
              <a:t>公</a:t>
            </a:r>
            <a:r>
              <a:rPr lang="zh-CN" altLang="en-US" sz="2800"/>
              <a:t>里，走过</a:t>
            </a:r>
            <a:r>
              <a:rPr lang="en-US" altLang="zh-CN" sz="2800">
                <a:solidFill>
                  <a:srgbClr val="FF0000"/>
                </a:solidFill>
              </a:rPr>
              <a:t>110</a:t>
            </a:r>
            <a:r>
              <a:rPr lang="zh-CN" altLang="en-US" sz="2800"/>
              <a:t>个国家，带回佛经</a:t>
            </a:r>
            <a:r>
              <a:rPr lang="en-US" altLang="zh-CN" sz="2800">
                <a:solidFill>
                  <a:srgbClr val="FF0000"/>
                </a:solidFill>
              </a:rPr>
              <a:t>657</a:t>
            </a:r>
            <a:r>
              <a:rPr lang="zh-CN" altLang="en-US" sz="2800"/>
              <a:t>部，翻译经卷</a:t>
            </a:r>
            <a:r>
              <a:rPr lang="en-US" altLang="zh-CN" sz="2800">
                <a:solidFill>
                  <a:srgbClr val="FF0000"/>
                </a:solidFill>
              </a:rPr>
              <a:t>1335</a:t>
            </a:r>
            <a:r>
              <a:rPr lang="zh-CN" altLang="en-US" sz="2800"/>
              <a:t>卷，留下</a:t>
            </a:r>
            <a:r>
              <a:rPr lang="en-US" altLang="zh-CN" sz="2800">
                <a:solidFill>
                  <a:srgbClr val="FF0000"/>
                </a:solidFill>
              </a:rPr>
              <a:t>1</a:t>
            </a:r>
            <a:r>
              <a:rPr lang="zh-CN" altLang="en-US" sz="2800">
                <a:solidFill>
                  <a:srgbClr val="FF0000"/>
                </a:solidFill>
              </a:rPr>
              <a:t>部</a:t>
            </a:r>
            <a:r>
              <a:rPr lang="zh-CN" altLang="en-US" sz="2800"/>
              <a:t>珍贵文献《大唐西域记》</a:t>
            </a:r>
            <a:endParaRPr lang="zh-CN" altLang="en-US" sz="2800"/>
          </a:p>
        </p:txBody>
      </p:sp>
      <p:sp>
        <p:nvSpPr>
          <p:cNvPr id="6" name="文本框 5"/>
          <p:cNvSpPr txBox="1"/>
          <p:nvPr>
            <p:custDataLst>
              <p:tags r:id="rId4"/>
            </p:custDataLst>
          </p:nvPr>
        </p:nvSpPr>
        <p:spPr>
          <a:xfrm>
            <a:off x="893445" y="878205"/>
            <a:ext cx="5494655" cy="645160"/>
          </a:xfrm>
          <a:prstGeom prst="rect">
            <a:avLst/>
          </a:prstGeom>
          <a:noFill/>
        </p:spPr>
        <p:txBody>
          <a:bodyPr wrap="square" rtlCol="0">
            <a:spAutoFit/>
          </a:bodyPr>
          <a:p>
            <a:r>
              <a:rPr lang="en-US" altLang="zh-CN" sz="3600"/>
              <a:t>3</a:t>
            </a:r>
            <a:r>
              <a:rPr lang="zh-CN" altLang="en-US" sz="3600"/>
              <a:t>、</a:t>
            </a:r>
            <a:r>
              <a:rPr lang="zh-CN" sz="3600"/>
              <a:t>丰富家国情怀的内容</a:t>
            </a:r>
            <a:endParaRPr lang="zh-CN" sz="3600"/>
          </a:p>
        </p:txBody>
      </p:sp>
      <p:sp>
        <p:nvSpPr>
          <p:cNvPr id="7" name="文本框 6"/>
          <p:cNvSpPr txBox="1"/>
          <p:nvPr/>
        </p:nvSpPr>
        <p:spPr>
          <a:xfrm>
            <a:off x="4676140" y="2036445"/>
            <a:ext cx="1837690" cy="2676525"/>
          </a:xfrm>
          <a:prstGeom prst="rect">
            <a:avLst/>
          </a:prstGeom>
          <a:noFill/>
        </p:spPr>
        <p:txBody>
          <a:bodyPr wrap="square" rtlCol="0">
            <a:spAutoFit/>
          </a:bodyPr>
          <a:p>
            <a:r>
              <a:rPr lang="zh-CN" altLang="en-US" sz="2800">
                <a:solidFill>
                  <a:srgbClr val="FF0000"/>
                </a:solidFill>
              </a:rPr>
              <a:t>充分利用教材资源，补充简短的典型史实，</a:t>
            </a:r>
            <a:r>
              <a:rPr lang="zh-CN" altLang="en-US" sz="2800">
                <a:solidFill>
                  <a:srgbClr val="FF0000"/>
                </a:solidFill>
              </a:rPr>
              <a:t>润物无声</a:t>
            </a:r>
            <a:endParaRPr lang="zh-CN" altLang="en-US" sz="28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3321050" y="2226945"/>
            <a:ext cx="5128260" cy="3521075"/>
            <a:chOff x="4324653" y="1859844"/>
            <a:chExt cx="3521246" cy="3521227"/>
          </a:xfrm>
        </p:grpSpPr>
        <p:sp>
          <p:nvSpPr>
            <p:cNvPr id="62" name="任意多边形 61"/>
            <p:cNvSpPr/>
            <p:nvPr/>
          </p:nvSpPr>
          <p:spPr>
            <a:xfrm rot="1800000">
              <a:off x="5917386" y="1859844"/>
              <a:ext cx="553950" cy="319823"/>
            </a:xfrm>
            <a:custGeom>
              <a:avLst/>
              <a:gdLst>
                <a:gd name="connsiteX0" fmla="*/ 212467 w 435708"/>
                <a:gd name="connsiteY0" fmla="*/ 45118 h 251556"/>
                <a:gd name="connsiteX1" fmla="*/ 248965 w 435708"/>
                <a:gd name="connsiteY1" fmla="*/ 25912 h 251556"/>
                <a:gd name="connsiteX2" fmla="*/ 260837 w 435708"/>
                <a:gd name="connsiteY2" fmla="*/ 22394 h 251556"/>
                <a:gd name="connsiteX3" fmla="*/ 271711 w 435708"/>
                <a:gd name="connsiteY3" fmla="*/ 16491 h 251556"/>
                <a:gd name="connsiteX4" fmla="*/ 353392 w 435708"/>
                <a:gd name="connsiteY4" fmla="*/ 0 h 251556"/>
                <a:gd name="connsiteX5" fmla="*/ 435708 w 435708"/>
                <a:gd name="connsiteY5" fmla="*/ 0 h 251556"/>
                <a:gd name="connsiteX6" fmla="*/ 0 w 435708"/>
                <a:gd name="connsiteY6" fmla="*/ 251556 h 251556"/>
                <a:gd name="connsiteX7" fmla="*/ 179548 w 435708"/>
                <a:gd name="connsiteY7" fmla="*/ 72008 h 251556"/>
                <a:gd name="connsiteX8" fmla="*/ 212467 w 435708"/>
                <a:gd name="connsiteY8" fmla="*/ 45118 h 2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708" h="251556">
                  <a:moveTo>
                    <a:pt x="212467" y="45118"/>
                  </a:moveTo>
                  <a:cubicBezTo>
                    <a:pt x="224103" y="37436"/>
                    <a:pt x="236335" y="31033"/>
                    <a:pt x="248965" y="25912"/>
                  </a:cubicBezTo>
                  <a:lnTo>
                    <a:pt x="260837" y="22394"/>
                  </a:lnTo>
                  <a:lnTo>
                    <a:pt x="271711" y="16491"/>
                  </a:lnTo>
                  <a:cubicBezTo>
                    <a:pt x="296816" y="5872"/>
                    <a:pt x="324418" y="0"/>
                    <a:pt x="353392" y="0"/>
                  </a:cubicBezTo>
                  <a:lnTo>
                    <a:pt x="435708" y="0"/>
                  </a:lnTo>
                  <a:lnTo>
                    <a:pt x="0" y="251556"/>
                  </a:lnTo>
                  <a:lnTo>
                    <a:pt x="179548" y="72008"/>
                  </a:lnTo>
                  <a:cubicBezTo>
                    <a:pt x="189792" y="61764"/>
                    <a:pt x="200831" y="52801"/>
                    <a:pt x="212467" y="45118"/>
                  </a:cubicBez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任意多边形 62"/>
            <p:cNvSpPr/>
            <p:nvPr/>
          </p:nvSpPr>
          <p:spPr>
            <a:xfrm rot="1800000">
              <a:off x="5339463" y="1876383"/>
              <a:ext cx="452298" cy="452298"/>
            </a:xfrm>
            <a:custGeom>
              <a:avLst/>
              <a:gdLst>
                <a:gd name="connsiteX0" fmla="*/ 135854 w 355754"/>
                <a:gd name="connsiteY0" fmla="*/ 126959 h 355754"/>
                <a:gd name="connsiteX1" fmla="*/ 355754 w 355754"/>
                <a:gd name="connsiteY1" fmla="*/ 0 h 355754"/>
                <a:gd name="connsiteX2" fmla="*/ 0 w 355754"/>
                <a:gd name="connsiteY2" fmla="*/ 355754 h 355754"/>
                <a:gd name="connsiteX3" fmla="*/ 21305 w 355754"/>
                <a:gd name="connsiteY3" fmla="*/ 276242 h 355754"/>
                <a:gd name="connsiteX4" fmla="*/ 58373 w 355754"/>
                <a:gd name="connsiteY4" fmla="*/ 201612 h 355754"/>
                <a:gd name="connsiteX5" fmla="*/ 66896 w 355754"/>
                <a:gd name="connsiteY5" fmla="*/ 192630 h 355754"/>
                <a:gd name="connsiteX6" fmla="*/ 73362 w 355754"/>
                <a:gd name="connsiteY6" fmla="*/ 182081 h 355754"/>
                <a:gd name="connsiteX7" fmla="*/ 135854 w 355754"/>
                <a:gd name="connsiteY7" fmla="*/ 126959 h 35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4" h="355754">
                  <a:moveTo>
                    <a:pt x="135854" y="126959"/>
                  </a:moveTo>
                  <a:lnTo>
                    <a:pt x="355754" y="0"/>
                  </a:lnTo>
                  <a:lnTo>
                    <a:pt x="0" y="355754"/>
                  </a:lnTo>
                  <a:lnTo>
                    <a:pt x="21305" y="276242"/>
                  </a:lnTo>
                  <a:cubicBezTo>
                    <a:pt x="28804" y="248256"/>
                    <a:pt x="41619" y="223114"/>
                    <a:pt x="58373" y="201612"/>
                  </a:cubicBezTo>
                  <a:lnTo>
                    <a:pt x="66896" y="192630"/>
                  </a:lnTo>
                  <a:lnTo>
                    <a:pt x="73362" y="182081"/>
                  </a:lnTo>
                  <a:cubicBezTo>
                    <a:pt x="89794" y="160333"/>
                    <a:pt x="110762" y="141446"/>
                    <a:pt x="135854" y="126959"/>
                  </a:cubicBez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任意多边形 63"/>
            <p:cNvSpPr/>
            <p:nvPr/>
          </p:nvSpPr>
          <p:spPr>
            <a:xfrm rot="1800000">
              <a:off x="6494514" y="2093164"/>
              <a:ext cx="639650" cy="92711"/>
            </a:xfrm>
            <a:custGeom>
              <a:avLst/>
              <a:gdLst>
                <a:gd name="connsiteX0" fmla="*/ 0 w 503116"/>
                <a:gd name="connsiteY0" fmla="*/ 72922 h 72922"/>
                <a:gd name="connsiteX1" fmla="*/ 71289 w 503116"/>
                <a:gd name="connsiteY1" fmla="*/ 31763 h 72922"/>
                <a:gd name="connsiteX2" fmla="*/ 150271 w 503116"/>
                <a:gd name="connsiteY2" fmla="*/ 5205 h 72922"/>
                <a:gd name="connsiteX3" fmla="*/ 162638 w 503116"/>
                <a:gd name="connsiteY3" fmla="*/ 4879 h 72922"/>
                <a:gd name="connsiteX4" fmla="*/ 174680 w 503116"/>
                <a:gd name="connsiteY4" fmla="*/ 1990 h 72922"/>
                <a:gd name="connsiteX5" fmla="*/ 257845 w 503116"/>
                <a:gd name="connsiteY5" fmla="*/ 7202 h 72922"/>
                <a:gd name="connsiteX6" fmla="*/ 503116 w 503116"/>
                <a:gd name="connsiteY6" fmla="*/ 72922 h 72922"/>
                <a:gd name="connsiteX7" fmla="*/ 0 w 503116"/>
                <a:gd name="connsiteY7" fmla="*/ 72922 h 7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116" h="72922">
                  <a:moveTo>
                    <a:pt x="0" y="72922"/>
                  </a:moveTo>
                  <a:lnTo>
                    <a:pt x="71289" y="31763"/>
                  </a:lnTo>
                  <a:cubicBezTo>
                    <a:pt x="96380" y="17277"/>
                    <a:pt x="123221" y="8562"/>
                    <a:pt x="150271" y="5205"/>
                  </a:cubicBezTo>
                  <a:lnTo>
                    <a:pt x="162638" y="4879"/>
                  </a:lnTo>
                  <a:lnTo>
                    <a:pt x="174680" y="1990"/>
                  </a:lnTo>
                  <a:cubicBezTo>
                    <a:pt x="201679" y="-1769"/>
                    <a:pt x="229859" y="-297"/>
                    <a:pt x="257845" y="7202"/>
                  </a:cubicBezTo>
                  <a:lnTo>
                    <a:pt x="503116" y="72922"/>
                  </a:lnTo>
                  <a:lnTo>
                    <a:pt x="0" y="72922"/>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任意多边形 64"/>
            <p:cNvSpPr/>
            <p:nvPr/>
          </p:nvSpPr>
          <p:spPr>
            <a:xfrm rot="1800000">
              <a:off x="4947760" y="2102529"/>
              <a:ext cx="165555" cy="617851"/>
            </a:xfrm>
            <a:custGeom>
              <a:avLst/>
              <a:gdLst>
                <a:gd name="connsiteX0" fmla="*/ 130216 w 130216"/>
                <a:gd name="connsiteY0" fmla="*/ 0 h 485970"/>
                <a:gd name="connsiteX1" fmla="*/ 0 w 130216"/>
                <a:gd name="connsiteY1" fmla="*/ 485970 h 485970"/>
                <a:gd name="connsiteX2" fmla="*/ 0 w 130216"/>
                <a:gd name="connsiteY2" fmla="*/ 232051 h 485970"/>
                <a:gd name="connsiteX3" fmla="*/ 16490 w 130216"/>
                <a:gd name="connsiteY3" fmla="*/ 150371 h 485970"/>
                <a:gd name="connsiteX4" fmla="*/ 23514 w 130216"/>
                <a:gd name="connsiteY4" fmla="*/ 139953 h 485970"/>
                <a:gd name="connsiteX5" fmla="*/ 25912 w 130216"/>
                <a:gd name="connsiteY5" fmla="*/ 127624 h 485970"/>
                <a:gd name="connsiteX6" fmla="*/ 72009 w 130216"/>
                <a:gd name="connsiteY6" fmla="*/ 58207 h 485970"/>
                <a:gd name="connsiteX7" fmla="*/ 130216 w 130216"/>
                <a:gd name="connsiteY7" fmla="*/ 0 h 48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16" h="485970">
                  <a:moveTo>
                    <a:pt x="130216" y="0"/>
                  </a:moveTo>
                  <a:lnTo>
                    <a:pt x="0" y="485970"/>
                  </a:lnTo>
                  <a:lnTo>
                    <a:pt x="0" y="232051"/>
                  </a:lnTo>
                  <a:cubicBezTo>
                    <a:pt x="0" y="203077"/>
                    <a:pt x="5872" y="175475"/>
                    <a:pt x="16490" y="150371"/>
                  </a:cubicBezTo>
                  <a:lnTo>
                    <a:pt x="23514" y="139953"/>
                  </a:lnTo>
                  <a:lnTo>
                    <a:pt x="25912" y="127624"/>
                  </a:lnTo>
                  <a:cubicBezTo>
                    <a:pt x="36156" y="102363"/>
                    <a:pt x="51521" y="78694"/>
                    <a:pt x="72009" y="58207"/>
                  </a:cubicBezTo>
                  <a:lnTo>
                    <a:pt x="130216"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6" name="任意多边形 65"/>
            <p:cNvSpPr/>
            <p:nvPr/>
          </p:nvSpPr>
          <p:spPr>
            <a:xfrm rot="1800000">
              <a:off x="6985362" y="2482953"/>
              <a:ext cx="617848" cy="165551"/>
            </a:xfrm>
            <a:custGeom>
              <a:avLst/>
              <a:gdLst>
                <a:gd name="connsiteX0" fmla="*/ 0 w 485967"/>
                <a:gd name="connsiteY0" fmla="*/ 0 h 130214"/>
                <a:gd name="connsiteX1" fmla="*/ 253916 w 485967"/>
                <a:gd name="connsiteY1" fmla="*/ 0 h 130214"/>
                <a:gd name="connsiteX2" fmla="*/ 335596 w 485967"/>
                <a:gd name="connsiteY2" fmla="*/ 16490 h 130214"/>
                <a:gd name="connsiteX3" fmla="*/ 346468 w 485967"/>
                <a:gd name="connsiteY3" fmla="*/ 22393 h 130214"/>
                <a:gd name="connsiteX4" fmla="*/ 358342 w 485967"/>
                <a:gd name="connsiteY4" fmla="*/ 25910 h 130214"/>
                <a:gd name="connsiteX5" fmla="*/ 427760 w 485967"/>
                <a:gd name="connsiteY5" fmla="*/ 72007 h 130214"/>
                <a:gd name="connsiteX6" fmla="*/ 485967 w 485967"/>
                <a:gd name="connsiteY6" fmla="*/ 130214 h 130214"/>
                <a:gd name="connsiteX7" fmla="*/ 0 w 485967"/>
                <a:gd name="connsiteY7" fmla="*/ 0 h 13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967" h="130214">
                  <a:moveTo>
                    <a:pt x="0" y="0"/>
                  </a:moveTo>
                  <a:lnTo>
                    <a:pt x="253916" y="0"/>
                  </a:lnTo>
                  <a:cubicBezTo>
                    <a:pt x="282889" y="0"/>
                    <a:pt x="310491" y="5872"/>
                    <a:pt x="335596" y="16490"/>
                  </a:cubicBezTo>
                  <a:lnTo>
                    <a:pt x="346468" y="22393"/>
                  </a:lnTo>
                  <a:lnTo>
                    <a:pt x="358342" y="25910"/>
                  </a:lnTo>
                  <a:cubicBezTo>
                    <a:pt x="383602" y="36154"/>
                    <a:pt x="407272" y="51519"/>
                    <a:pt x="427760" y="72007"/>
                  </a:cubicBezTo>
                  <a:lnTo>
                    <a:pt x="485967" y="130214"/>
                  </a:ln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任意多边形 66"/>
            <p:cNvSpPr/>
            <p:nvPr/>
          </p:nvSpPr>
          <p:spPr>
            <a:xfrm rot="1800000">
              <a:off x="4557977" y="2571576"/>
              <a:ext cx="92710" cy="639648"/>
            </a:xfrm>
            <a:custGeom>
              <a:avLst/>
              <a:gdLst>
                <a:gd name="connsiteX0" fmla="*/ 72921 w 72921"/>
                <a:gd name="connsiteY0" fmla="*/ 0 h 503113"/>
                <a:gd name="connsiteX1" fmla="*/ 72921 w 72921"/>
                <a:gd name="connsiteY1" fmla="*/ 503113 h 503113"/>
                <a:gd name="connsiteX2" fmla="*/ 31763 w 72921"/>
                <a:gd name="connsiteY2" fmla="*/ 431824 h 503113"/>
                <a:gd name="connsiteX3" fmla="*/ 5204 w 72921"/>
                <a:gd name="connsiteY3" fmla="*/ 352841 h 503113"/>
                <a:gd name="connsiteX4" fmla="*/ 6078 w 72921"/>
                <a:gd name="connsiteY4" fmla="*/ 340309 h 503113"/>
                <a:gd name="connsiteX5" fmla="*/ 1990 w 72921"/>
                <a:gd name="connsiteY5" fmla="*/ 328432 h 503113"/>
                <a:gd name="connsiteX6" fmla="*/ 7202 w 72921"/>
                <a:gd name="connsiteY6" fmla="*/ 245266 h 503113"/>
                <a:gd name="connsiteX7" fmla="*/ 72921 w 72921"/>
                <a:gd name="connsiteY7" fmla="*/ 0 h 50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21" h="503113">
                  <a:moveTo>
                    <a:pt x="72921" y="0"/>
                  </a:moveTo>
                  <a:lnTo>
                    <a:pt x="72921" y="503113"/>
                  </a:lnTo>
                  <a:lnTo>
                    <a:pt x="31763" y="431824"/>
                  </a:lnTo>
                  <a:cubicBezTo>
                    <a:pt x="17276" y="406732"/>
                    <a:pt x="8560" y="379892"/>
                    <a:pt x="5204" y="352841"/>
                  </a:cubicBezTo>
                  <a:lnTo>
                    <a:pt x="6078" y="340309"/>
                  </a:lnTo>
                  <a:lnTo>
                    <a:pt x="1990" y="328432"/>
                  </a:lnTo>
                  <a:cubicBezTo>
                    <a:pt x="-1769" y="301433"/>
                    <a:pt x="-297" y="273253"/>
                    <a:pt x="7202" y="245266"/>
                  </a:cubicBezTo>
                  <a:lnTo>
                    <a:pt x="72921"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任意多边形 67"/>
            <p:cNvSpPr/>
            <p:nvPr/>
          </p:nvSpPr>
          <p:spPr>
            <a:xfrm rot="1800000">
              <a:off x="7377063" y="2874649"/>
              <a:ext cx="452294" cy="452295"/>
            </a:xfrm>
            <a:custGeom>
              <a:avLst/>
              <a:gdLst>
                <a:gd name="connsiteX0" fmla="*/ 0 w 355751"/>
                <a:gd name="connsiteY0" fmla="*/ 0 h 355751"/>
                <a:gd name="connsiteX1" fmla="*/ 79510 w 355751"/>
                <a:gd name="connsiteY1" fmla="*/ 21305 h 355751"/>
                <a:gd name="connsiteX2" fmla="*/ 154139 w 355751"/>
                <a:gd name="connsiteY2" fmla="*/ 58375 h 355751"/>
                <a:gd name="connsiteX3" fmla="*/ 163120 w 355751"/>
                <a:gd name="connsiteY3" fmla="*/ 66895 h 355751"/>
                <a:gd name="connsiteX4" fmla="*/ 173672 w 355751"/>
                <a:gd name="connsiteY4" fmla="*/ 73362 h 355751"/>
                <a:gd name="connsiteX5" fmla="*/ 228793 w 355751"/>
                <a:gd name="connsiteY5" fmla="*/ 135855 h 355751"/>
                <a:gd name="connsiteX6" fmla="*/ 355751 w 355751"/>
                <a:gd name="connsiteY6" fmla="*/ 355751 h 355751"/>
                <a:gd name="connsiteX7" fmla="*/ 0 w 355751"/>
                <a:gd name="connsiteY7" fmla="*/ 0 h 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1" h="355751">
                  <a:moveTo>
                    <a:pt x="0" y="0"/>
                  </a:moveTo>
                  <a:lnTo>
                    <a:pt x="79510" y="21305"/>
                  </a:lnTo>
                  <a:cubicBezTo>
                    <a:pt x="107497" y="28803"/>
                    <a:pt x="132638" y="41620"/>
                    <a:pt x="154139" y="58375"/>
                  </a:cubicBezTo>
                  <a:lnTo>
                    <a:pt x="163120" y="66895"/>
                  </a:lnTo>
                  <a:lnTo>
                    <a:pt x="173672" y="73362"/>
                  </a:lnTo>
                  <a:cubicBezTo>
                    <a:pt x="195421" y="89794"/>
                    <a:pt x="214306" y="110763"/>
                    <a:pt x="228793" y="135855"/>
                  </a:cubicBezTo>
                  <a:lnTo>
                    <a:pt x="355751" y="355751"/>
                  </a:ln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任意多边形 68"/>
            <p:cNvSpPr/>
            <p:nvPr/>
          </p:nvSpPr>
          <p:spPr>
            <a:xfrm rot="1800000">
              <a:off x="4324653" y="3234404"/>
              <a:ext cx="319823" cy="553951"/>
            </a:xfrm>
            <a:custGeom>
              <a:avLst/>
              <a:gdLst>
                <a:gd name="connsiteX0" fmla="*/ 0 w 251556"/>
                <a:gd name="connsiteY0" fmla="*/ 0 h 435708"/>
                <a:gd name="connsiteX1" fmla="*/ 251556 w 251556"/>
                <a:gd name="connsiteY1" fmla="*/ 435708 h 435708"/>
                <a:gd name="connsiteX2" fmla="*/ 72008 w 251556"/>
                <a:gd name="connsiteY2" fmla="*/ 256160 h 435708"/>
                <a:gd name="connsiteX3" fmla="*/ 25912 w 251556"/>
                <a:gd name="connsiteY3" fmla="*/ 186743 h 435708"/>
                <a:gd name="connsiteX4" fmla="*/ 22396 w 251556"/>
                <a:gd name="connsiteY4" fmla="*/ 174876 h 435708"/>
                <a:gd name="connsiteX5" fmla="*/ 16490 w 251556"/>
                <a:gd name="connsiteY5" fmla="*/ 163997 h 435708"/>
                <a:gd name="connsiteX6" fmla="*/ 0 w 251556"/>
                <a:gd name="connsiteY6" fmla="*/ 82316 h 435708"/>
                <a:gd name="connsiteX7" fmla="*/ 0 w 251556"/>
                <a:gd name="connsiteY7" fmla="*/ 0 h 43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56" h="435708">
                  <a:moveTo>
                    <a:pt x="0" y="0"/>
                  </a:moveTo>
                  <a:lnTo>
                    <a:pt x="251556" y="435708"/>
                  </a:lnTo>
                  <a:lnTo>
                    <a:pt x="72008" y="256160"/>
                  </a:lnTo>
                  <a:cubicBezTo>
                    <a:pt x="51521" y="235673"/>
                    <a:pt x="36157" y="212003"/>
                    <a:pt x="25912" y="186743"/>
                  </a:cubicBezTo>
                  <a:lnTo>
                    <a:pt x="22396" y="174876"/>
                  </a:lnTo>
                  <a:lnTo>
                    <a:pt x="16490" y="163997"/>
                  </a:lnTo>
                  <a:cubicBezTo>
                    <a:pt x="5871" y="138891"/>
                    <a:pt x="0" y="111290"/>
                    <a:pt x="0" y="82316"/>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任意多边形 69"/>
            <p:cNvSpPr/>
            <p:nvPr/>
          </p:nvSpPr>
          <p:spPr>
            <a:xfrm rot="1800000">
              <a:off x="7526072" y="3452572"/>
              <a:ext cx="319827" cy="553957"/>
            </a:xfrm>
            <a:custGeom>
              <a:avLst/>
              <a:gdLst>
                <a:gd name="connsiteX0" fmla="*/ 0 w 251559"/>
                <a:gd name="connsiteY0" fmla="*/ 0 h 435713"/>
                <a:gd name="connsiteX1" fmla="*/ 179550 w 251559"/>
                <a:gd name="connsiteY1" fmla="*/ 179551 h 435713"/>
                <a:gd name="connsiteX2" fmla="*/ 225646 w 251559"/>
                <a:gd name="connsiteY2" fmla="*/ 248968 h 435713"/>
                <a:gd name="connsiteX3" fmla="*/ 229163 w 251559"/>
                <a:gd name="connsiteY3" fmla="*/ 260838 h 435713"/>
                <a:gd name="connsiteX4" fmla="*/ 235068 w 251559"/>
                <a:gd name="connsiteY4" fmla="*/ 271715 h 435713"/>
                <a:gd name="connsiteX5" fmla="*/ 251559 w 251559"/>
                <a:gd name="connsiteY5" fmla="*/ 353396 h 435713"/>
                <a:gd name="connsiteX6" fmla="*/ 251559 w 251559"/>
                <a:gd name="connsiteY6" fmla="*/ 435713 h 435713"/>
                <a:gd name="connsiteX7" fmla="*/ 0 w 251559"/>
                <a:gd name="connsiteY7" fmla="*/ 0 h 43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59" h="435713">
                  <a:moveTo>
                    <a:pt x="0" y="0"/>
                  </a:moveTo>
                  <a:lnTo>
                    <a:pt x="179550" y="179551"/>
                  </a:lnTo>
                  <a:cubicBezTo>
                    <a:pt x="200037" y="200038"/>
                    <a:pt x="215403" y="223708"/>
                    <a:pt x="225646" y="248968"/>
                  </a:cubicBezTo>
                  <a:lnTo>
                    <a:pt x="229163" y="260838"/>
                  </a:lnTo>
                  <a:lnTo>
                    <a:pt x="235068" y="271715"/>
                  </a:lnTo>
                  <a:cubicBezTo>
                    <a:pt x="245687" y="296821"/>
                    <a:pt x="251558" y="324422"/>
                    <a:pt x="251559" y="353396"/>
                  </a:cubicBezTo>
                  <a:lnTo>
                    <a:pt x="251559" y="435713"/>
                  </a:ln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任意多边形 70"/>
            <p:cNvSpPr/>
            <p:nvPr/>
          </p:nvSpPr>
          <p:spPr>
            <a:xfrm rot="1800000">
              <a:off x="4341190" y="3913977"/>
              <a:ext cx="452298" cy="452297"/>
            </a:xfrm>
            <a:custGeom>
              <a:avLst/>
              <a:gdLst>
                <a:gd name="connsiteX0" fmla="*/ 0 w 355754"/>
                <a:gd name="connsiteY0" fmla="*/ 0 h 355753"/>
                <a:gd name="connsiteX1" fmla="*/ 355754 w 355754"/>
                <a:gd name="connsiteY1" fmla="*/ 355753 h 355753"/>
                <a:gd name="connsiteX2" fmla="*/ 276243 w 355754"/>
                <a:gd name="connsiteY2" fmla="*/ 334449 h 355753"/>
                <a:gd name="connsiteX3" fmla="*/ 201613 w 355754"/>
                <a:gd name="connsiteY3" fmla="*/ 297380 h 355753"/>
                <a:gd name="connsiteX4" fmla="*/ 192635 w 355754"/>
                <a:gd name="connsiteY4" fmla="*/ 288861 h 355753"/>
                <a:gd name="connsiteX5" fmla="*/ 182082 w 355754"/>
                <a:gd name="connsiteY5" fmla="*/ 282392 h 355753"/>
                <a:gd name="connsiteX6" fmla="*/ 126960 w 355754"/>
                <a:gd name="connsiteY6" fmla="*/ 219900 h 355753"/>
                <a:gd name="connsiteX7" fmla="*/ 0 w 355754"/>
                <a:gd name="connsiteY7" fmla="*/ 0 h 35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4" h="355753">
                  <a:moveTo>
                    <a:pt x="0" y="0"/>
                  </a:moveTo>
                  <a:lnTo>
                    <a:pt x="355754" y="355753"/>
                  </a:lnTo>
                  <a:lnTo>
                    <a:pt x="276243" y="334449"/>
                  </a:lnTo>
                  <a:cubicBezTo>
                    <a:pt x="248257" y="326951"/>
                    <a:pt x="223115" y="314134"/>
                    <a:pt x="201613" y="297380"/>
                  </a:cubicBezTo>
                  <a:lnTo>
                    <a:pt x="192635" y="288861"/>
                  </a:lnTo>
                  <a:lnTo>
                    <a:pt x="182082" y="282392"/>
                  </a:lnTo>
                  <a:cubicBezTo>
                    <a:pt x="160333" y="265959"/>
                    <a:pt x="141447" y="244992"/>
                    <a:pt x="126960" y="219900"/>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任意多边形 71"/>
            <p:cNvSpPr/>
            <p:nvPr/>
          </p:nvSpPr>
          <p:spPr>
            <a:xfrm rot="1800000">
              <a:off x="7519861" y="4029697"/>
              <a:ext cx="92710" cy="639649"/>
            </a:xfrm>
            <a:custGeom>
              <a:avLst/>
              <a:gdLst>
                <a:gd name="connsiteX0" fmla="*/ 1 w 72921"/>
                <a:gd name="connsiteY0" fmla="*/ 0 h 503114"/>
                <a:gd name="connsiteX1" fmla="*/ 41158 w 72921"/>
                <a:gd name="connsiteY1" fmla="*/ 71288 h 503114"/>
                <a:gd name="connsiteX2" fmla="*/ 67718 w 72921"/>
                <a:gd name="connsiteY2" fmla="*/ 150271 h 503114"/>
                <a:gd name="connsiteX3" fmla="*/ 68043 w 72921"/>
                <a:gd name="connsiteY3" fmla="*/ 162645 h 503114"/>
                <a:gd name="connsiteX4" fmla="*/ 70931 w 72921"/>
                <a:gd name="connsiteY4" fmla="*/ 174679 h 503114"/>
                <a:gd name="connsiteX5" fmla="*/ 65720 w 72921"/>
                <a:gd name="connsiteY5" fmla="*/ 257845 h 503114"/>
                <a:gd name="connsiteX6" fmla="*/ 0 w 72921"/>
                <a:gd name="connsiteY6" fmla="*/ 503114 h 503114"/>
                <a:gd name="connsiteX7" fmla="*/ 1 w 72921"/>
                <a:gd name="connsiteY7" fmla="*/ 0 h 50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21" h="503114">
                  <a:moveTo>
                    <a:pt x="1" y="0"/>
                  </a:moveTo>
                  <a:lnTo>
                    <a:pt x="41158" y="71288"/>
                  </a:lnTo>
                  <a:cubicBezTo>
                    <a:pt x="55645" y="96380"/>
                    <a:pt x="64362" y="123220"/>
                    <a:pt x="67718" y="150271"/>
                  </a:cubicBezTo>
                  <a:lnTo>
                    <a:pt x="68043" y="162645"/>
                  </a:lnTo>
                  <a:lnTo>
                    <a:pt x="70931" y="174679"/>
                  </a:lnTo>
                  <a:cubicBezTo>
                    <a:pt x="74690" y="201678"/>
                    <a:pt x="73218" y="229859"/>
                    <a:pt x="65720" y="257845"/>
                  </a:cubicBezTo>
                  <a:lnTo>
                    <a:pt x="0" y="503114"/>
                  </a:lnTo>
                  <a:lnTo>
                    <a:pt x="1"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任意多边形 72"/>
            <p:cNvSpPr/>
            <p:nvPr/>
          </p:nvSpPr>
          <p:spPr>
            <a:xfrm rot="1800000">
              <a:off x="4567339" y="4592418"/>
              <a:ext cx="617850" cy="165555"/>
            </a:xfrm>
            <a:custGeom>
              <a:avLst/>
              <a:gdLst>
                <a:gd name="connsiteX0" fmla="*/ 0 w 485969"/>
                <a:gd name="connsiteY0" fmla="*/ 0 h 130216"/>
                <a:gd name="connsiteX1" fmla="*/ 485969 w 485969"/>
                <a:gd name="connsiteY1" fmla="*/ 130216 h 130216"/>
                <a:gd name="connsiteX2" fmla="*/ 232051 w 485969"/>
                <a:gd name="connsiteY2" fmla="*/ 130216 h 130216"/>
                <a:gd name="connsiteX3" fmla="*/ 150371 w 485969"/>
                <a:gd name="connsiteY3" fmla="*/ 113726 h 130216"/>
                <a:gd name="connsiteX4" fmla="*/ 139491 w 485969"/>
                <a:gd name="connsiteY4" fmla="*/ 107820 h 130216"/>
                <a:gd name="connsiteX5" fmla="*/ 127625 w 485969"/>
                <a:gd name="connsiteY5" fmla="*/ 104304 h 130216"/>
                <a:gd name="connsiteX6" fmla="*/ 58207 w 485969"/>
                <a:gd name="connsiteY6" fmla="*/ 58208 h 130216"/>
                <a:gd name="connsiteX7" fmla="*/ 0 w 485969"/>
                <a:gd name="connsiteY7" fmla="*/ 0 h 13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969" h="130216">
                  <a:moveTo>
                    <a:pt x="0" y="0"/>
                  </a:moveTo>
                  <a:lnTo>
                    <a:pt x="485969" y="130216"/>
                  </a:lnTo>
                  <a:lnTo>
                    <a:pt x="232051" y="130216"/>
                  </a:lnTo>
                  <a:cubicBezTo>
                    <a:pt x="203077" y="130217"/>
                    <a:pt x="175476" y="124345"/>
                    <a:pt x="150371" y="113726"/>
                  </a:cubicBezTo>
                  <a:lnTo>
                    <a:pt x="139491" y="107820"/>
                  </a:lnTo>
                  <a:lnTo>
                    <a:pt x="127625" y="104304"/>
                  </a:lnTo>
                  <a:cubicBezTo>
                    <a:pt x="102364" y="94060"/>
                    <a:pt x="78695" y="78696"/>
                    <a:pt x="58207" y="58208"/>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任意多边形 73"/>
            <p:cNvSpPr/>
            <p:nvPr/>
          </p:nvSpPr>
          <p:spPr>
            <a:xfrm rot="1800000">
              <a:off x="7057231" y="4520548"/>
              <a:ext cx="165551" cy="617848"/>
            </a:xfrm>
            <a:custGeom>
              <a:avLst/>
              <a:gdLst>
                <a:gd name="connsiteX0" fmla="*/ 130214 w 130214"/>
                <a:gd name="connsiteY0" fmla="*/ 0 h 485967"/>
                <a:gd name="connsiteX1" fmla="*/ 130214 w 130214"/>
                <a:gd name="connsiteY1" fmla="*/ 253917 h 485967"/>
                <a:gd name="connsiteX2" fmla="*/ 113724 w 130214"/>
                <a:gd name="connsiteY2" fmla="*/ 335598 h 485967"/>
                <a:gd name="connsiteX3" fmla="*/ 107819 w 130214"/>
                <a:gd name="connsiteY3" fmla="*/ 346478 h 485967"/>
                <a:gd name="connsiteX4" fmla="*/ 104303 w 130214"/>
                <a:gd name="connsiteY4" fmla="*/ 358343 h 485967"/>
                <a:gd name="connsiteX5" fmla="*/ 58206 w 130214"/>
                <a:gd name="connsiteY5" fmla="*/ 427761 h 485967"/>
                <a:gd name="connsiteX6" fmla="*/ 0 w 130214"/>
                <a:gd name="connsiteY6" fmla="*/ 485967 h 485967"/>
                <a:gd name="connsiteX7" fmla="*/ 130214 w 130214"/>
                <a:gd name="connsiteY7" fmla="*/ 0 h 48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14" h="485967">
                  <a:moveTo>
                    <a:pt x="130214" y="0"/>
                  </a:moveTo>
                  <a:lnTo>
                    <a:pt x="130214" y="253917"/>
                  </a:lnTo>
                  <a:cubicBezTo>
                    <a:pt x="130215" y="282891"/>
                    <a:pt x="124343" y="310492"/>
                    <a:pt x="113724" y="335598"/>
                  </a:cubicBezTo>
                  <a:lnTo>
                    <a:pt x="107819" y="346478"/>
                  </a:lnTo>
                  <a:lnTo>
                    <a:pt x="104303" y="358343"/>
                  </a:lnTo>
                  <a:cubicBezTo>
                    <a:pt x="94058" y="383604"/>
                    <a:pt x="78694" y="407273"/>
                    <a:pt x="58206" y="427761"/>
                  </a:cubicBezTo>
                  <a:lnTo>
                    <a:pt x="0" y="485967"/>
                  </a:lnTo>
                  <a:lnTo>
                    <a:pt x="130214"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任意多边形 74"/>
            <p:cNvSpPr/>
            <p:nvPr/>
          </p:nvSpPr>
          <p:spPr>
            <a:xfrm rot="1800000">
              <a:off x="5036384" y="5055051"/>
              <a:ext cx="639647" cy="92710"/>
            </a:xfrm>
            <a:custGeom>
              <a:avLst/>
              <a:gdLst>
                <a:gd name="connsiteX0" fmla="*/ 0 w 503113"/>
                <a:gd name="connsiteY0" fmla="*/ 0 h 72921"/>
                <a:gd name="connsiteX1" fmla="*/ 503113 w 503113"/>
                <a:gd name="connsiteY1" fmla="*/ 1 h 72921"/>
                <a:gd name="connsiteX2" fmla="*/ 431825 w 503113"/>
                <a:gd name="connsiteY2" fmla="*/ 41158 h 72921"/>
                <a:gd name="connsiteX3" fmla="*/ 352842 w 503113"/>
                <a:gd name="connsiteY3" fmla="*/ 67718 h 72921"/>
                <a:gd name="connsiteX4" fmla="*/ 340468 w 503113"/>
                <a:gd name="connsiteY4" fmla="*/ 68043 h 72921"/>
                <a:gd name="connsiteX5" fmla="*/ 328434 w 503113"/>
                <a:gd name="connsiteY5" fmla="*/ 70931 h 72921"/>
                <a:gd name="connsiteX6" fmla="*/ 245268 w 503113"/>
                <a:gd name="connsiteY6" fmla="*/ 65720 h 72921"/>
                <a:gd name="connsiteX7" fmla="*/ 0 w 503113"/>
                <a:gd name="connsiteY7" fmla="*/ 0 h 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113" h="72921">
                  <a:moveTo>
                    <a:pt x="0" y="0"/>
                  </a:moveTo>
                  <a:lnTo>
                    <a:pt x="503113" y="1"/>
                  </a:lnTo>
                  <a:lnTo>
                    <a:pt x="431825" y="41158"/>
                  </a:lnTo>
                  <a:cubicBezTo>
                    <a:pt x="406733" y="55645"/>
                    <a:pt x="379893" y="64362"/>
                    <a:pt x="352842" y="67718"/>
                  </a:cubicBezTo>
                  <a:lnTo>
                    <a:pt x="340468" y="68043"/>
                  </a:lnTo>
                  <a:lnTo>
                    <a:pt x="328434" y="70931"/>
                  </a:lnTo>
                  <a:cubicBezTo>
                    <a:pt x="301436" y="74689"/>
                    <a:pt x="273255" y="73218"/>
                    <a:pt x="245268" y="65720"/>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任意多边形 75"/>
            <p:cNvSpPr/>
            <p:nvPr/>
          </p:nvSpPr>
          <p:spPr>
            <a:xfrm rot="1800000">
              <a:off x="6378778" y="4912250"/>
              <a:ext cx="452298" cy="452299"/>
            </a:xfrm>
            <a:custGeom>
              <a:avLst/>
              <a:gdLst>
                <a:gd name="connsiteX0" fmla="*/ 355755 w 355755"/>
                <a:gd name="connsiteY0" fmla="*/ 0 h 355755"/>
                <a:gd name="connsiteX1" fmla="*/ 334449 w 355755"/>
                <a:gd name="connsiteY1" fmla="*/ 79513 h 355755"/>
                <a:gd name="connsiteX2" fmla="*/ 297380 w 355755"/>
                <a:gd name="connsiteY2" fmla="*/ 154142 h 355755"/>
                <a:gd name="connsiteX3" fmla="*/ 288861 w 355755"/>
                <a:gd name="connsiteY3" fmla="*/ 163120 h 355755"/>
                <a:gd name="connsiteX4" fmla="*/ 282393 w 355755"/>
                <a:gd name="connsiteY4" fmla="*/ 173674 h 355755"/>
                <a:gd name="connsiteX5" fmla="*/ 219900 w 355755"/>
                <a:gd name="connsiteY5" fmla="*/ 228795 h 355755"/>
                <a:gd name="connsiteX6" fmla="*/ 0 w 355755"/>
                <a:gd name="connsiteY6" fmla="*/ 355755 h 355755"/>
                <a:gd name="connsiteX7" fmla="*/ 355755 w 355755"/>
                <a:gd name="connsiteY7" fmla="*/ 0 h 3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5" h="355755">
                  <a:moveTo>
                    <a:pt x="355755" y="0"/>
                  </a:moveTo>
                  <a:lnTo>
                    <a:pt x="334449" y="79513"/>
                  </a:lnTo>
                  <a:cubicBezTo>
                    <a:pt x="326951" y="107498"/>
                    <a:pt x="314134" y="132640"/>
                    <a:pt x="297380" y="154142"/>
                  </a:cubicBezTo>
                  <a:lnTo>
                    <a:pt x="288861" y="163120"/>
                  </a:lnTo>
                  <a:lnTo>
                    <a:pt x="282393" y="173674"/>
                  </a:lnTo>
                  <a:cubicBezTo>
                    <a:pt x="265961" y="195423"/>
                    <a:pt x="244992" y="214308"/>
                    <a:pt x="219900" y="228795"/>
                  </a:cubicBezTo>
                  <a:lnTo>
                    <a:pt x="0" y="355755"/>
                  </a:lnTo>
                  <a:lnTo>
                    <a:pt x="355755"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任意多边形 76"/>
            <p:cNvSpPr/>
            <p:nvPr/>
          </p:nvSpPr>
          <p:spPr>
            <a:xfrm rot="1800000">
              <a:off x="5699199" y="5061248"/>
              <a:ext cx="553951" cy="319823"/>
            </a:xfrm>
            <a:custGeom>
              <a:avLst/>
              <a:gdLst>
                <a:gd name="connsiteX0" fmla="*/ 0 w 435709"/>
                <a:gd name="connsiteY0" fmla="*/ 251557 h 251557"/>
                <a:gd name="connsiteX1" fmla="*/ 435709 w 435709"/>
                <a:gd name="connsiteY1" fmla="*/ 0 h 251557"/>
                <a:gd name="connsiteX2" fmla="*/ 256161 w 435709"/>
                <a:gd name="connsiteY2" fmla="*/ 179548 h 251557"/>
                <a:gd name="connsiteX3" fmla="*/ 186744 w 435709"/>
                <a:gd name="connsiteY3" fmla="*/ 225644 h 251557"/>
                <a:gd name="connsiteX4" fmla="*/ 174877 w 435709"/>
                <a:gd name="connsiteY4" fmla="*/ 229160 h 251557"/>
                <a:gd name="connsiteX5" fmla="*/ 163998 w 435709"/>
                <a:gd name="connsiteY5" fmla="*/ 235066 h 251557"/>
                <a:gd name="connsiteX6" fmla="*/ 82318 w 435709"/>
                <a:gd name="connsiteY6" fmla="*/ 251557 h 251557"/>
                <a:gd name="connsiteX7" fmla="*/ 0 w 435709"/>
                <a:gd name="connsiteY7" fmla="*/ 251557 h 25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709" h="251557">
                  <a:moveTo>
                    <a:pt x="0" y="251557"/>
                  </a:moveTo>
                  <a:lnTo>
                    <a:pt x="435709" y="0"/>
                  </a:lnTo>
                  <a:lnTo>
                    <a:pt x="256161" y="179548"/>
                  </a:lnTo>
                  <a:cubicBezTo>
                    <a:pt x="235674" y="200035"/>
                    <a:pt x="212004" y="215400"/>
                    <a:pt x="186744" y="225644"/>
                  </a:cubicBezTo>
                  <a:lnTo>
                    <a:pt x="174877" y="229160"/>
                  </a:lnTo>
                  <a:lnTo>
                    <a:pt x="163998" y="235066"/>
                  </a:lnTo>
                  <a:cubicBezTo>
                    <a:pt x="138893" y="245685"/>
                    <a:pt x="111291" y="251556"/>
                    <a:pt x="82318" y="251557"/>
                  </a:cubicBezTo>
                  <a:lnTo>
                    <a:pt x="0" y="251557"/>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79" name="矩形 78"/>
          <p:cNvSpPr/>
          <p:nvPr/>
        </p:nvSpPr>
        <p:spPr>
          <a:xfrm>
            <a:off x="3823335" y="3867785"/>
            <a:ext cx="4333875" cy="645160"/>
          </a:xfrm>
          <a:prstGeom prst="rect">
            <a:avLst/>
          </a:prstGeom>
        </p:spPr>
        <p:txBody>
          <a:bodyPr wrap="square">
            <a:spAutoFit/>
          </a:bodyPr>
          <a:lstStyle/>
          <a:p>
            <a:pPr algn="ctr"/>
            <a:r>
              <a:rPr lang="zh-CN" altLang="en-US" sz="3600">
                <a:solidFill>
                  <a:schemeClr val="bg2">
                    <a:lumMod val="10000"/>
                  </a:schemeClr>
                </a:solidFill>
              </a:rPr>
              <a:t>培养历史学习兴趣</a:t>
            </a:r>
            <a:endParaRPr lang="zh-CN" altLang="en-US" sz="3600">
              <a:solidFill>
                <a:schemeClr val="bg2">
                  <a:lumMod val="10000"/>
                </a:schemeClr>
              </a:solidFill>
            </a:endParaRPr>
          </a:p>
        </p:txBody>
      </p:sp>
      <p:sp>
        <p:nvSpPr>
          <p:cNvPr id="84" name="文本框 83"/>
          <p:cNvSpPr txBox="1"/>
          <p:nvPr/>
        </p:nvSpPr>
        <p:spPr>
          <a:xfrm>
            <a:off x="386746" y="596752"/>
            <a:ext cx="2662780" cy="646331"/>
          </a:xfrm>
          <a:prstGeom prst="rect">
            <a:avLst/>
          </a:prstGeom>
          <a:noFill/>
        </p:spPr>
        <p:txBody>
          <a:bodyPr wrap="none" rtlCol="0">
            <a:spAutoFit/>
          </a:bodyPr>
          <a:lstStyle/>
          <a:p>
            <a:r>
              <a:rPr lang="en-US" altLang="zh-CN" sz="3600" smtClean="0">
                <a:solidFill>
                  <a:schemeClr val="bg2">
                    <a:lumMod val="50000"/>
                  </a:schemeClr>
                </a:solidFill>
                <a:latin typeface="+mj-ea"/>
                <a:ea typeface="+mj-ea"/>
              </a:rPr>
              <a:t>CONTENTS</a:t>
            </a:r>
            <a:endParaRPr lang="zh-CN" altLang="en-US" sz="3600">
              <a:solidFill>
                <a:schemeClr val="bg2">
                  <a:lumMod val="50000"/>
                </a:schemeClr>
              </a:solidFill>
              <a:latin typeface="+mj-ea"/>
              <a:ea typeface="+mj-ea"/>
            </a:endParaRPr>
          </a:p>
        </p:txBody>
      </p:sp>
      <p:sp>
        <p:nvSpPr>
          <p:cNvPr id="85" name="文本框 84"/>
          <p:cNvSpPr txBox="1"/>
          <p:nvPr/>
        </p:nvSpPr>
        <p:spPr>
          <a:xfrm>
            <a:off x="2927983" y="596751"/>
            <a:ext cx="1107996" cy="646331"/>
          </a:xfrm>
          <a:prstGeom prst="rect">
            <a:avLst/>
          </a:prstGeom>
          <a:noFill/>
        </p:spPr>
        <p:txBody>
          <a:bodyPr wrap="none" rtlCol="0">
            <a:spAutoFit/>
          </a:bodyPr>
          <a:lstStyle/>
          <a:p>
            <a:r>
              <a:rPr lang="zh-CN" altLang="en-US" sz="3600">
                <a:solidFill>
                  <a:srgbClr val="E40000"/>
                </a:solidFill>
                <a:latin typeface="+mj-ea"/>
                <a:ea typeface="+mj-ea"/>
              </a:rPr>
              <a:t>目录</a:t>
            </a:r>
            <a:endParaRPr lang="zh-CN" altLang="en-US" sz="3600">
              <a:solidFill>
                <a:srgbClr val="E40000"/>
              </a:solidFill>
              <a:latin typeface="+mj-ea"/>
              <a:ea typeface="+mj-ea"/>
            </a:endParaRPr>
          </a:p>
        </p:txBody>
      </p:sp>
      <p:pic>
        <p:nvPicPr>
          <p:cNvPr id="86" name="图片 85"/>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0"/>
                    </a14:imgEffect>
                  </a14:imgLayer>
                </a14:imgProps>
              </a:ext>
            </a:extLst>
          </a:blip>
          <a:srcRect t="75239"/>
          <a:stretch>
            <a:fillRect/>
          </a:stretch>
        </p:blipFill>
        <p:spPr>
          <a:xfrm>
            <a:off x="0" y="431122"/>
            <a:ext cx="5069403" cy="416315"/>
          </a:xfrm>
          <a:prstGeom prst="rect">
            <a:avLst/>
          </a:prstGeom>
        </p:spPr>
      </p:pic>
      <p:pic>
        <p:nvPicPr>
          <p:cNvPr id="87" name="图片 86"/>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0"/>
                    </a14:imgEffect>
                  </a14:imgLayer>
                </a14:imgProps>
              </a:ext>
            </a:extLst>
          </a:blip>
          <a:srcRect t="75239"/>
          <a:stretch>
            <a:fillRect/>
          </a:stretch>
        </p:blipFill>
        <p:spPr>
          <a:xfrm rot="10800000" flipH="1">
            <a:off x="0" y="919916"/>
            <a:ext cx="5069403" cy="416315"/>
          </a:xfrm>
          <a:prstGeom prst="rect">
            <a:avLst/>
          </a:prstGeom>
        </p:spPr>
      </p:pic>
      <p:sp>
        <p:nvSpPr>
          <p:cNvPr id="2" name="文本框 1"/>
          <p:cNvSpPr txBox="1"/>
          <p:nvPr/>
        </p:nvSpPr>
        <p:spPr>
          <a:xfrm>
            <a:off x="5307330" y="3163570"/>
            <a:ext cx="4064000" cy="768350"/>
          </a:xfrm>
          <a:prstGeom prst="rect">
            <a:avLst/>
          </a:prstGeom>
          <a:noFill/>
        </p:spPr>
        <p:txBody>
          <a:bodyPr wrap="square" rtlCol="0">
            <a:spAutoFit/>
          </a:bodyPr>
          <a:p>
            <a:r>
              <a:rPr lang="en-US" altLang="zh-CN" sz="4400" b="1">
                <a:solidFill>
                  <a:srgbClr val="FF0000"/>
                </a:solidFill>
              </a:rPr>
              <a:t>03</a:t>
            </a:r>
            <a:endParaRPr lang="en-US" altLang="zh-CN" sz="44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1000" fill="hold"/>
                                        <p:tgtEl>
                                          <p:spTgt spid="89"/>
                                        </p:tgtEl>
                                        <p:attrNameLst>
                                          <p:attrName>ppt_w</p:attrName>
                                        </p:attrNameLst>
                                      </p:cBhvr>
                                      <p:tavLst>
                                        <p:tav tm="0">
                                          <p:val>
                                            <p:fltVal val="0"/>
                                          </p:val>
                                        </p:tav>
                                        <p:tav tm="100000">
                                          <p:val>
                                            <p:strVal val="#ppt_w"/>
                                          </p:val>
                                        </p:tav>
                                      </p:tavLst>
                                    </p:anim>
                                    <p:anim calcmode="lin" valueType="num">
                                      <p:cBhvr>
                                        <p:cTn id="8" dur="1000" fill="hold"/>
                                        <p:tgtEl>
                                          <p:spTgt spid="89"/>
                                        </p:tgtEl>
                                        <p:attrNameLst>
                                          <p:attrName>ppt_h</p:attrName>
                                        </p:attrNameLst>
                                      </p:cBhvr>
                                      <p:tavLst>
                                        <p:tav tm="0">
                                          <p:val>
                                            <p:fltVal val="0"/>
                                          </p:val>
                                        </p:tav>
                                        <p:tav tm="100000">
                                          <p:val>
                                            <p:strVal val="#ppt_h"/>
                                          </p:val>
                                        </p:tav>
                                      </p:tavLst>
                                    </p:anim>
                                    <p:anim calcmode="lin" valueType="num">
                                      <p:cBhvr>
                                        <p:cTn id="9" dur="1000" fill="hold"/>
                                        <p:tgtEl>
                                          <p:spTgt spid="89"/>
                                        </p:tgtEl>
                                        <p:attrNameLst>
                                          <p:attrName>style.rotation</p:attrName>
                                        </p:attrNameLst>
                                      </p:cBhvr>
                                      <p:tavLst>
                                        <p:tav tm="0">
                                          <p:val>
                                            <p:fltVal val="360"/>
                                          </p:val>
                                        </p:tav>
                                        <p:tav tm="100000">
                                          <p:val>
                                            <p:fltVal val="0"/>
                                          </p:val>
                                        </p:tav>
                                      </p:tavLst>
                                    </p:anim>
                                    <p:animEffect transition="in" filter="fade">
                                      <p:cBhvr>
                                        <p:cTn id="10" dur="1000"/>
                                        <p:tgtEl>
                                          <p:spTgt spid="89"/>
                                        </p:tgtEl>
                                      </p:cBhvr>
                                    </p:animEffect>
                                  </p:childTnLst>
                                </p:cTn>
                              </p:par>
                              <p:par>
                                <p:cTn id="11" presetID="17" presetClass="entr" presetSubtype="10" fill="hold" grpId="0" nodeType="withEffect">
                                  <p:stCondLst>
                                    <p:cond delay="900"/>
                                  </p:stCondLst>
                                  <p:iterate type="lt">
                                    <p:tmPct val="10000"/>
                                  </p:iterate>
                                  <p:childTnLst>
                                    <p:set>
                                      <p:cBhvr>
                                        <p:cTn id="12" dur="1" fill="hold">
                                          <p:stCondLst>
                                            <p:cond delay="0"/>
                                          </p:stCondLst>
                                        </p:cTn>
                                        <p:tgtEl>
                                          <p:spTgt spid="79"/>
                                        </p:tgtEl>
                                        <p:attrNameLst>
                                          <p:attrName>style.visibility</p:attrName>
                                        </p:attrNameLst>
                                      </p:cBhvr>
                                      <p:to>
                                        <p:strVal val="visible"/>
                                      </p:to>
                                    </p:set>
                                    <p:anim calcmode="lin" valueType="num">
                                      <p:cBhvr>
                                        <p:cTn id="13" dur="500" fill="hold"/>
                                        <p:tgtEl>
                                          <p:spTgt spid="79"/>
                                        </p:tgtEl>
                                        <p:attrNameLst>
                                          <p:attrName>ppt_w</p:attrName>
                                        </p:attrNameLst>
                                      </p:cBhvr>
                                      <p:tavLst>
                                        <p:tav tm="0">
                                          <p:val>
                                            <p:fltVal val="0"/>
                                          </p:val>
                                        </p:tav>
                                        <p:tav tm="100000">
                                          <p:val>
                                            <p:strVal val="#ppt_w"/>
                                          </p:val>
                                        </p:tav>
                                      </p:tavLst>
                                    </p:anim>
                                    <p:anim calcmode="lin" valueType="num">
                                      <p:cBhvr>
                                        <p:cTn id="14" dur="500" fill="hold"/>
                                        <p:tgtEl>
                                          <p:spTgt spid="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62710" y="1737995"/>
            <a:ext cx="7933690" cy="583565"/>
          </a:xfrm>
          <a:prstGeom prst="rect">
            <a:avLst/>
          </a:prstGeom>
          <a:noFill/>
        </p:spPr>
        <p:txBody>
          <a:bodyPr wrap="square" rtlCol="0">
            <a:spAutoFit/>
          </a:bodyPr>
          <a:p>
            <a:r>
              <a:rPr lang="zh-CN" altLang="en-US" sz="3200"/>
              <a:t>一、帮助学生归纳整理，减轻学生记忆负担</a:t>
            </a:r>
            <a:endParaRPr lang="zh-CN" altLang="en-US" sz="3200"/>
          </a:p>
        </p:txBody>
      </p:sp>
      <p:sp>
        <p:nvSpPr>
          <p:cNvPr id="3" name="文本框 2"/>
          <p:cNvSpPr txBox="1"/>
          <p:nvPr/>
        </p:nvSpPr>
        <p:spPr>
          <a:xfrm>
            <a:off x="2030095" y="3394075"/>
            <a:ext cx="9010650" cy="645160"/>
          </a:xfrm>
          <a:prstGeom prst="rect">
            <a:avLst/>
          </a:prstGeom>
          <a:noFill/>
        </p:spPr>
        <p:txBody>
          <a:bodyPr wrap="square" rtlCol="0">
            <a:spAutoFit/>
          </a:bodyPr>
          <a:p>
            <a:r>
              <a:rPr lang="zh-CN" altLang="en-US" sz="3600"/>
              <a:t>二轮复习，注重重点的归纳，专题的归纳</a:t>
            </a:r>
            <a:endParaRPr lang="zh-CN" altLang="en-US" sz="36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62710" y="1737995"/>
            <a:ext cx="9494520" cy="583565"/>
          </a:xfrm>
          <a:prstGeom prst="rect">
            <a:avLst/>
          </a:prstGeom>
          <a:noFill/>
        </p:spPr>
        <p:txBody>
          <a:bodyPr wrap="square" rtlCol="0">
            <a:spAutoFit/>
          </a:bodyPr>
          <a:p>
            <a:r>
              <a:rPr lang="zh-CN" altLang="en-US" sz="3200"/>
              <a:t>二、贯彻解题方法，让学生得分才是兴趣的根源</a:t>
            </a:r>
            <a:endParaRPr lang="zh-CN" altLang="en-US" sz="3200"/>
          </a:p>
        </p:txBody>
      </p:sp>
      <p:sp>
        <p:nvSpPr>
          <p:cNvPr id="3" name="文本框 2"/>
          <p:cNvSpPr txBox="1"/>
          <p:nvPr/>
        </p:nvSpPr>
        <p:spPr>
          <a:xfrm>
            <a:off x="162560" y="2858770"/>
            <a:ext cx="6898005" cy="521970"/>
          </a:xfrm>
          <a:prstGeom prst="rect">
            <a:avLst/>
          </a:prstGeom>
          <a:noFill/>
        </p:spPr>
        <p:txBody>
          <a:bodyPr wrap="square" rtlCol="0">
            <a:spAutoFit/>
          </a:bodyPr>
          <a:p>
            <a:r>
              <a:rPr lang="zh-CN" altLang="en-US" sz="2800"/>
              <a:t>历史小论文</a:t>
            </a:r>
            <a:r>
              <a:rPr lang="en-US" altLang="zh-CN" sz="2800"/>
              <a:t>:</a:t>
            </a:r>
            <a:endParaRPr lang="en-US" altLang="zh-CN" sz="2800"/>
          </a:p>
        </p:txBody>
      </p:sp>
      <p:sp>
        <p:nvSpPr>
          <p:cNvPr id="4" name="文本框 3"/>
          <p:cNvSpPr txBox="1"/>
          <p:nvPr/>
        </p:nvSpPr>
        <p:spPr>
          <a:xfrm>
            <a:off x="2248535" y="4008120"/>
            <a:ext cx="5161280" cy="521970"/>
          </a:xfrm>
          <a:prstGeom prst="rect">
            <a:avLst/>
          </a:prstGeom>
          <a:noFill/>
        </p:spPr>
        <p:txBody>
          <a:bodyPr wrap="square" rtlCol="0">
            <a:spAutoFit/>
          </a:bodyPr>
          <a:p>
            <a:r>
              <a:rPr lang="zh-CN" altLang="en-US" sz="2800"/>
              <a:t>第一步：找主语，定观点</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80465" y="2696845"/>
            <a:ext cx="8978265" cy="3538220"/>
          </a:xfrm>
          <a:prstGeom prst="rect">
            <a:avLst/>
          </a:prstGeom>
          <a:noFill/>
        </p:spPr>
        <p:txBody>
          <a:bodyPr wrap="square" rtlCol="0" anchor="t">
            <a:spAutoFit/>
          </a:bodyPr>
          <a:p>
            <a:r>
              <a:rPr lang="zh-CN" altLang="en-US" sz="2800">
                <a:solidFill>
                  <a:srgbClr val="FF0000"/>
                </a:solidFill>
              </a:rPr>
              <a:t>历史唯物史观是揭示人类社会历史客观基础及发展规律的科学的历史观和方法论。</a:t>
            </a:r>
            <a:r>
              <a:rPr lang="zh-CN" altLang="en-US" sz="2800"/>
              <a:t>包括：</a:t>
            </a:r>
            <a:endParaRPr lang="zh-CN" altLang="en-US" sz="2800"/>
          </a:p>
          <a:p>
            <a:r>
              <a:rPr lang="zh-CN" altLang="en-US" sz="2800"/>
              <a:t>社会存在与社会意识关系、</a:t>
            </a:r>
            <a:endParaRPr lang="zh-CN" altLang="en-US" sz="2800"/>
          </a:p>
          <a:p>
            <a:r>
              <a:rPr lang="zh-CN" altLang="en-US" sz="2800"/>
              <a:t>生产关系一定要适应生产力状况的规律、</a:t>
            </a:r>
            <a:endParaRPr lang="zh-CN" altLang="en-US" sz="2800"/>
          </a:p>
          <a:p>
            <a:r>
              <a:rPr lang="zh-CN" altLang="en-US" sz="2800"/>
              <a:t>上层建筑一定要适应经济基础状况的规律、</a:t>
            </a:r>
            <a:endParaRPr lang="zh-CN" altLang="en-US" sz="2800"/>
          </a:p>
          <a:p>
            <a:r>
              <a:rPr lang="zh-CN" altLang="en-US" sz="2800"/>
              <a:t>社会发展总趋势、</a:t>
            </a:r>
            <a:endParaRPr lang="zh-CN" altLang="en-US" sz="2800"/>
          </a:p>
          <a:p>
            <a:r>
              <a:rPr lang="zh-CN" altLang="en-US" sz="2800"/>
              <a:t>人民群众是历史创造者、</a:t>
            </a:r>
            <a:endParaRPr lang="zh-CN" altLang="en-US" sz="2800"/>
          </a:p>
          <a:p>
            <a:r>
              <a:rPr lang="zh-CN" altLang="en-US" sz="2800"/>
              <a:t>人生的真正价值在于对社会的贡献、价值观的导向作用。</a:t>
            </a:r>
            <a:endParaRPr lang="zh-CN" altLang="en-US" sz="2800"/>
          </a:p>
        </p:txBody>
      </p:sp>
      <p:sp>
        <p:nvSpPr>
          <p:cNvPr id="100" name="文本框 99"/>
          <p:cNvSpPr txBox="1"/>
          <p:nvPr/>
        </p:nvSpPr>
        <p:spPr>
          <a:xfrm>
            <a:off x="1034415" y="1323340"/>
            <a:ext cx="5080000" cy="521970"/>
          </a:xfrm>
          <a:prstGeom prst="rect">
            <a:avLst/>
          </a:prstGeom>
          <a:noFill/>
          <a:ln w="9525">
            <a:noFill/>
          </a:ln>
        </p:spPr>
        <p:txBody>
          <a:bodyPr>
            <a:spAutoFit/>
          </a:bodyPr>
          <a:p>
            <a:pPr indent="0"/>
            <a:r>
              <a:rPr lang="zh-CN" sz="2800" b="1">
                <a:solidFill>
                  <a:srgbClr val="FF0000"/>
                </a:solidFill>
                <a:ea typeface="宋体" panose="02010600030101010101" pitchFamily="2" charset="-122"/>
              </a:rPr>
              <a:t>一、核心理论：唯物史观</a:t>
            </a:r>
            <a:endParaRPr lang="zh-CN" altLang="en-US" sz="2800" b="1">
              <a:solidFill>
                <a:srgbClr val="FF0000"/>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36370" y="1428750"/>
            <a:ext cx="5080000" cy="1060450"/>
          </a:xfrm>
          <a:prstGeom prst="rect">
            <a:avLst/>
          </a:prstGeom>
          <a:noFill/>
          <a:ln w="9525">
            <a:noFill/>
          </a:ln>
        </p:spPr>
        <p:txBody>
          <a:bodyPr>
            <a:noAutofit/>
          </a:bodyPr>
          <a:p>
            <a:pPr indent="0"/>
            <a:r>
              <a:rPr lang="zh-CN" b="0">
                <a:cs typeface="仿宋_GB2312" charset="0"/>
              </a:rPr>
              <a:t>材料：</a:t>
            </a:r>
            <a:r>
              <a:rPr lang="en-US" b="0">
                <a:latin typeface="仿宋_GB2312" charset="0"/>
              </a:rPr>
              <a:t>   </a:t>
            </a:r>
            <a:r>
              <a:rPr lang="zh-CN" b="0">
                <a:cs typeface="仿宋_GB2312" charset="0"/>
              </a:rPr>
              <a:t>某校学生在研究共产主义发展史时，梳理出部分重大历史事件。</a:t>
            </a:r>
            <a:endParaRPr lang="zh-CN" altLang="en-US" b="0">
              <a:cs typeface="仿宋_GB2312" charset="0"/>
            </a:endParaRPr>
          </a:p>
        </p:txBody>
      </p:sp>
      <p:graphicFrame>
        <p:nvGraphicFramePr>
          <p:cNvPr id="3" name="表格 2"/>
          <p:cNvGraphicFramePr/>
          <p:nvPr>
            <p:custDataLst>
              <p:tags r:id="rId1"/>
            </p:custDataLst>
          </p:nvPr>
        </p:nvGraphicFramePr>
        <p:xfrm>
          <a:off x="980440" y="2763520"/>
          <a:ext cx="5723255" cy="2194560"/>
        </p:xfrm>
        <a:graphic>
          <a:graphicData uri="http://schemas.openxmlformats.org/drawingml/2006/table">
            <a:tbl>
              <a:tblPr/>
              <a:tblGrid>
                <a:gridCol w="1463040"/>
                <a:gridCol w="4260215"/>
              </a:tblGrid>
              <a:tr h="0">
                <a:tc>
                  <a:txBody>
                    <a:bodyPr/>
                    <a:p>
                      <a:pPr indent="0" algn="ctr">
                        <a:buNone/>
                      </a:pPr>
                      <a:r>
                        <a:rPr lang="en-US" sz="1800" b="0">
                          <a:latin typeface="仿宋_GB2312" charset="0"/>
                          <a:cs typeface="仿宋_GB2312" charset="0"/>
                        </a:rPr>
                        <a:t>时间</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charset="0"/>
                          <a:cs typeface="仿宋_GB2312" charset="0"/>
                        </a:rPr>
                        <a:t>事件</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1800" b="0">
                          <a:latin typeface="仿宋_GB2312" charset="0"/>
                          <a:cs typeface="仿宋_GB2312" charset="0"/>
                        </a:rPr>
                        <a:t>1848年</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charset="0"/>
                          <a:cs typeface="仿宋_GB2312" charset="0"/>
                        </a:rPr>
                        <a:t>《共产党宣言》发表</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1800" b="0">
                          <a:latin typeface="仿宋_GB2312" charset="0"/>
                          <a:cs typeface="仿宋_GB2312" charset="0"/>
                        </a:rPr>
                        <a:t>1917年</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charset="0"/>
                          <a:cs typeface="仿宋_GB2312" charset="0"/>
                        </a:rPr>
                        <a:t>俄国十月革命爆发</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1800" b="0">
                          <a:latin typeface="仿宋_GB2312" charset="0"/>
                          <a:cs typeface="仿宋_GB2312" charset="0"/>
                        </a:rPr>
                        <a:t>1921年</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charset="0"/>
                          <a:cs typeface="仿宋_GB2312" charset="0"/>
                        </a:rPr>
                        <a:t>中国共产党成立</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1800" b="0">
                          <a:latin typeface="仿宋_GB2312" charset="0"/>
                          <a:cs typeface="仿宋_GB2312" charset="0"/>
                        </a:rPr>
                        <a:t>1927年</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charset="0"/>
                          <a:cs typeface="仿宋_GB2312" charset="0"/>
                        </a:rPr>
                        <a:t>毛泽东领导创建第一个农村革命根据地</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1800" b="0">
                          <a:latin typeface="仿宋_GB2312" charset="0"/>
                          <a:cs typeface="仿宋_GB2312" charset="0"/>
                        </a:rPr>
                        <a:t>1935年</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charset="0"/>
                          <a:cs typeface="仿宋_GB2312" charset="0"/>
                        </a:rPr>
                        <a:t>遵义会议召开</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1800" b="0">
                          <a:latin typeface="仿宋_GB2312" charset="0"/>
                          <a:cs typeface="仿宋_GB2312" charset="0"/>
                        </a:rPr>
                        <a:t>1945年</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charset="0"/>
                          <a:cs typeface="仿宋_GB2312" charset="0"/>
                        </a:rPr>
                        <a:t>中共七大召开</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1800" b="0">
                          <a:latin typeface="仿宋_GB2312" charset="0"/>
                          <a:cs typeface="仿宋_GB2312" charset="0"/>
                        </a:rPr>
                        <a:t>1949年</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仿宋_GB2312" charset="0"/>
                          <a:cs typeface="仿宋_GB2312" charset="0"/>
                        </a:rPr>
                        <a:t>中华人民共和国成立</a:t>
                      </a:r>
                      <a:endParaRPr lang="en-US" altLang="en-US" sz="1800" b="0">
                        <a:latin typeface="仿宋_GB2312" charset="0"/>
                        <a:ea typeface="仿宋_GB2312" charset="0"/>
                        <a:cs typeface="仿宋_GB2312"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436370" y="3815080"/>
            <a:ext cx="5080000" cy="4523105"/>
          </a:xfrm>
          <a:prstGeom prst="rect">
            <a:avLst/>
          </a:prstGeom>
          <a:noFill/>
          <a:ln w="9525">
            <a:noFill/>
          </a:ln>
        </p:spPr>
        <p:txBody>
          <a:bodyPr>
            <a:spAutoFit/>
          </a:bodyPr>
          <a:p>
            <a:pPr indent="0"/>
            <a:r>
              <a:rPr lang="zh-CN" b="1">
                <a:ea typeface="宋体" panose="02010600030101010101" pitchFamily="2" charset="-122"/>
              </a:rPr>
              <a:t>从上述历史事件中，任选三条或三条以上信息，提炼一个观点进行论述。(要求：观点明确，史论结合，论证充分，逻辑清晰)</a:t>
            </a:r>
            <a:endParaRPr lang="zh-CN" b="1">
              <a:ea typeface="宋体" panose="02010600030101010101" pitchFamily="2" charset="-122"/>
            </a:endParaRPr>
          </a:p>
          <a:p>
            <a:pPr indent="0"/>
            <a:endParaRPr lang="zh-CN" b="1">
              <a:ea typeface="宋体" panose="02010600030101010101" pitchFamily="2" charset="-122"/>
            </a:endParaRPr>
          </a:p>
          <a:p>
            <a:pPr indent="0"/>
            <a:endParaRPr lang="zh-CN" b="1">
              <a:ea typeface="宋体" panose="02010600030101010101" pitchFamily="2" charset="-122"/>
            </a:endParaRPr>
          </a:p>
          <a:p>
            <a:pPr indent="0"/>
            <a:endParaRPr lang="zh-CN" b="1">
              <a:ea typeface="宋体" panose="02010600030101010101" pitchFamily="2" charset="-122"/>
            </a:endParaRPr>
          </a:p>
          <a:p>
            <a:endParaRPr lang="zh-CN" altLang="en-US" b="1">
              <a:ea typeface="宋体" panose="02010600030101010101" pitchFamily="2" charset="-122"/>
            </a:endParaRPr>
          </a:p>
        </p:txBody>
      </p:sp>
      <p:sp>
        <p:nvSpPr>
          <p:cNvPr id="5" name="文本框 4"/>
          <p:cNvSpPr txBox="1"/>
          <p:nvPr/>
        </p:nvSpPr>
        <p:spPr>
          <a:xfrm>
            <a:off x="7270750" y="1755140"/>
            <a:ext cx="4635500" cy="891540"/>
          </a:xfrm>
          <a:prstGeom prst="rect">
            <a:avLst/>
          </a:prstGeom>
          <a:noFill/>
        </p:spPr>
        <p:txBody>
          <a:bodyPr wrap="square" rtlCol="0">
            <a:noAutofit/>
          </a:bodyPr>
          <a:p>
            <a:r>
              <a:rPr lang="en-US" altLang="zh-CN" sz="2800">
                <a:solidFill>
                  <a:srgbClr val="FF0000"/>
                </a:solidFill>
              </a:rPr>
              <a:t>1</a:t>
            </a:r>
            <a:r>
              <a:rPr lang="zh-CN" altLang="en-US" sz="2800">
                <a:solidFill>
                  <a:srgbClr val="FF0000"/>
                </a:solidFill>
              </a:rPr>
              <a:t>、国际共产主义运动不断发展</a:t>
            </a:r>
            <a:endParaRPr lang="zh-CN" altLang="en-US" sz="2800">
              <a:solidFill>
                <a:srgbClr val="FF0000"/>
              </a:solidFill>
            </a:endParaRPr>
          </a:p>
        </p:txBody>
      </p:sp>
      <p:sp>
        <p:nvSpPr>
          <p:cNvPr id="6" name="文本框 5"/>
          <p:cNvSpPr txBox="1"/>
          <p:nvPr/>
        </p:nvSpPr>
        <p:spPr>
          <a:xfrm>
            <a:off x="7312025" y="3452495"/>
            <a:ext cx="4676140" cy="953135"/>
          </a:xfrm>
          <a:prstGeom prst="rect">
            <a:avLst/>
          </a:prstGeom>
          <a:noFill/>
        </p:spPr>
        <p:txBody>
          <a:bodyPr wrap="square" rtlCol="0">
            <a:spAutoFit/>
          </a:bodyPr>
          <a:p>
            <a:r>
              <a:rPr lang="en-US" altLang="zh-CN" sz="2800">
                <a:solidFill>
                  <a:srgbClr val="FF0000"/>
                </a:solidFill>
              </a:rPr>
              <a:t>2</a:t>
            </a:r>
            <a:r>
              <a:rPr lang="zh-CN" altLang="en-US" sz="2800">
                <a:solidFill>
                  <a:srgbClr val="FF0000"/>
                </a:solidFill>
              </a:rPr>
              <a:t>、中国共产党为新中国的诞生做出杰出贡献</a:t>
            </a:r>
            <a:r>
              <a:rPr lang="zh-CN" altLang="en-US" sz="2000">
                <a:solidFill>
                  <a:srgbClr val="FF0000"/>
                </a:solidFill>
              </a:rPr>
              <a:t>。</a:t>
            </a:r>
            <a:endParaRPr lang="zh-CN" altLang="en-US" sz="2000">
              <a:solidFill>
                <a:srgbClr val="FF0000"/>
              </a:solidFill>
            </a:endParaRPr>
          </a:p>
        </p:txBody>
      </p:sp>
      <p:sp>
        <p:nvSpPr>
          <p:cNvPr id="7" name="文本框 6"/>
          <p:cNvSpPr txBox="1"/>
          <p:nvPr/>
        </p:nvSpPr>
        <p:spPr>
          <a:xfrm>
            <a:off x="7312025" y="5156200"/>
            <a:ext cx="4669155" cy="953135"/>
          </a:xfrm>
          <a:prstGeom prst="rect">
            <a:avLst/>
          </a:prstGeom>
          <a:noFill/>
        </p:spPr>
        <p:txBody>
          <a:bodyPr wrap="square" rtlCol="0">
            <a:spAutoFit/>
          </a:bodyPr>
          <a:p>
            <a:r>
              <a:rPr lang="en-US" altLang="zh-CN" sz="2800">
                <a:solidFill>
                  <a:srgbClr val="FF0000"/>
                </a:solidFill>
              </a:rPr>
              <a:t>3</a:t>
            </a:r>
            <a:r>
              <a:rPr lang="zh-CN" altLang="en-US" sz="2800">
                <a:solidFill>
                  <a:srgbClr val="FF0000"/>
                </a:solidFill>
              </a:rPr>
              <a:t>、毛泽东为中国革命作出杰出贡献</a:t>
            </a:r>
            <a:endParaRPr lang="zh-CN" altLang="en-US" sz="28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62710" y="1737995"/>
            <a:ext cx="9494520" cy="583565"/>
          </a:xfrm>
          <a:prstGeom prst="rect">
            <a:avLst/>
          </a:prstGeom>
          <a:noFill/>
        </p:spPr>
        <p:txBody>
          <a:bodyPr wrap="square" rtlCol="0">
            <a:spAutoFit/>
          </a:bodyPr>
          <a:p>
            <a:r>
              <a:rPr lang="zh-CN" altLang="en-US" sz="3200"/>
              <a:t>二、贯彻解题方法，让学生得分才是兴趣的根源</a:t>
            </a:r>
            <a:endParaRPr lang="zh-CN" altLang="en-US" sz="3200"/>
          </a:p>
        </p:txBody>
      </p:sp>
      <p:sp>
        <p:nvSpPr>
          <p:cNvPr id="3" name="文本框 2"/>
          <p:cNvSpPr txBox="1"/>
          <p:nvPr/>
        </p:nvSpPr>
        <p:spPr>
          <a:xfrm>
            <a:off x="80645" y="2416175"/>
            <a:ext cx="6898005" cy="521970"/>
          </a:xfrm>
          <a:prstGeom prst="rect">
            <a:avLst/>
          </a:prstGeom>
          <a:noFill/>
        </p:spPr>
        <p:txBody>
          <a:bodyPr wrap="square" rtlCol="0">
            <a:spAutoFit/>
          </a:bodyPr>
          <a:p>
            <a:r>
              <a:rPr lang="zh-CN" altLang="en-US" sz="2800"/>
              <a:t>历史小论文</a:t>
            </a:r>
            <a:r>
              <a:rPr lang="en-US" altLang="zh-CN" sz="2800"/>
              <a:t>:</a:t>
            </a:r>
            <a:endParaRPr lang="en-US" altLang="zh-CN" sz="2800"/>
          </a:p>
        </p:txBody>
      </p:sp>
      <p:sp>
        <p:nvSpPr>
          <p:cNvPr id="5" name="文本框 4"/>
          <p:cNvSpPr txBox="1"/>
          <p:nvPr/>
        </p:nvSpPr>
        <p:spPr>
          <a:xfrm>
            <a:off x="1438275" y="3759200"/>
            <a:ext cx="9623425" cy="521970"/>
          </a:xfrm>
          <a:prstGeom prst="rect">
            <a:avLst/>
          </a:prstGeom>
          <a:noFill/>
        </p:spPr>
        <p:txBody>
          <a:bodyPr wrap="square" rtlCol="0">
            <a:spAutoFit/>
          </a:bodyPr>
          <a:p>
            <a:r>
              <a:rPr lang="zh-CN" altLang="en-US" sz="2800"/>
              <a:t>第二步：写出关联历史事件的背景、内容、影响，进行论证</a:t>
            </a:r>
            <a:endParaRPr lang="zh-CN" altLang="en-US" sz="2800"/>
          </a:p>
        </p:txBody>
      </p:sp>
      <p:sp>
        <p:nvSpPr>
          <p:cNvPr id="6" name="文本框 5"/>
          <p:cNvSpPr txBox="1"/>
          <p:nvPr/>
        </p:nvSpPr>
        <p:spPr>
          <a:xfrm>
            <a:off x="2390140" y="4646930"/>
            <a:ext cx="6717030" cy="521970"/>
          </a:xfrm>
          <a:prstGeom prst="rect">
            <a:avLst/>
          </a:prstGeom>
          <a:noFill/>
        </p:spPr>
        <p:txBody>
          <a:bodyPr wrap="square" rtlCol="0">
            <a:spAutoFit/>
          </a:bodyPr>
          <a:p>
            <a:r>
              <a:rPr lang="zh-CN" altLang="en-US" sz="2800"/>
              <a:t>注意要有历史</a:t>
            </a:r>
            <a:r>
              <a:rPr lang="zh-CN" altLang="en-US" sz="2800"/>
              <a:t>味道</a:t>
            </a:r>
            <a:endParaRPr lang="zh-CN" altLang="en-US" sz="2800"/>
          </a:p>
        </p:txBody>
      </p:sp>
      <p:sp>
        <p:nvSpPr>
          <p:cNvPr id="4" name="文本框 3"/>
          <p:cNvSpPr txBox="1"/>
          <p:nvPr/>
        </p:nvSpPr>
        <p:spPr>
          <a:xfrm>
            <a:off x="2872740" y="5819775"/>
            <a:ext cx="6599555" cy="521970"/>
          </a:xfrm>
          <a:prstGeom prst="rect">
            <a:avLst/>
          </a:prstGeom>
          <a:noFill/>
        </p:spPr>
        <p:txBody>
          <a:bodyPr wrap="square" rtlCol="0">
            <a:spAutoFit/>
          </a:bodyPr>
          <a:p>
            <a:r>
              <a:rPr lang="zh-CN" altLang="en-US" sz="2800"/>
              <a:t>写出历史时期，写出专有历史名词</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62710" y="1737995"/>
            <a:ext cx="9494520" cy="583565"/>
          </a:xfrm>
          <a:prstGeom prst="rect">
            <a:avLst/>
          </a:prstGeom>
          <a:noFill/>
        </p:spPr>
        <p:txBody>
          <a:bodyPr wrap="square" rtlCol="0">
            <a:spAutoFit/>
          </a:bodyPr>
          <a:p>
            <a:r>
              <a:rPr lang="zh-CN" altLang="en-US" sz="3200"/>
              <a:t>二、贯彻解题方法，让学生得分才是兴趣的根源</a:t>
            </a:r>
            <a:endParaRPr lang="zh-CN" altLang="en-US" sz="3200"/>
          </a:p>
        </p:txBody>
      </p:sp>
      <p:sp>
        <p:nvSpPr>
          <p:cNvPr id="3" name="文本框 2"/>
          <p:cNvSpPr txBox="1"/>
          <p:nvPr/>
        </p:nvSpPr>
        <p:spPr>
          <a:xfrm>
            <a:off x="80645" y="2416175"/>
            <a:ext cx="6898005" cy="521970"/>
          </a:xfrm>
          <a:prstGeom prst="rect">
            <a:avLst/>
          </a:prstGeom>
          <a:noFill/>
        </p:spPr>
        <p:txBody>
          <a:bodyPr wrap="square" rtlCol="0">
            <a:spAutoFit/>
          </a:bodyPr>
          <a:p>
            <a:r>
              <a:rPr lang="zh-CN" altLang="en-US" sz="2800"/>
              <a:t>历史小论文</a:t>
            </a:r>
            <a:r>
              <a:rPr lang="en-US" altLang="zh-CN" sz="2800"/>
              <a:t>:</a:t>
            </a:r>
            <a:endParaRPr lang="en-US" altLang="zh-CN" sz="2800"/>
          </a:p>
        </p:txBody>
      </p:sp>
      <p:sp>
        <p:nvSpPr>
          <p:cNvPr id="6" name="文本框 5"/>
          <p:cNvSpPr txBox="1"/>
          <p:nvPr/>
        </p:nvSpPr>
        <p:spPr>
          <a:xfrm>
            <a:off x="1713230" y="3669030"/>
            <a:ext cx="7576820" cy="645160"/>
          </a:xfrm>
          <a:prstGeom prst="rect">
            <a:avLst/>
          </a:prstGeom>
          <a:noFill/>
        </p:spPr>
        <p:txBody>
          <a:bodyPr wrap="square" rtlCol="0">
            <a:spAutoFit/>
          </a:bodyPr>
          <a:p>
            <a:r>
              <a:rPr lang="zh-CN" altLang="en-US" sz="3600"/>
              <a:t>第三步：重复加升华，强调结论</a:t>
            </a:r>
            <a:endParaRPr lang="zh-CN" altLang="en-US" sz="3600"/>
          </a:p>
        </p:txBody>
      </p:sp>
      <p:sp>
        <p:nvSpPr>
          <p:cNvPr id="7" name="文本框 6"/>
          <p:cNvSpPr txBox="1"/>
          <p:nvPr/>
        </p:nvSpPr>
        <p:spPr>
          <a:xfrm>
            <a:off x="1116965" y="5534025"/>
            <a:ext cx="7990205" cy="953135"/>
          </a:xfrm>
          <a:prstGeom prst="rect">
            <a:avLst/>
          </a:prstGeom>
          <a:noFill/>
        </p:spPr>
        <p:txBody>
          <a:bodyPr wrap="square" rtlCol="0">
            <a:spAutoFit/>
          </a:bodyPr>
          <a:p>
            <a:r>
              <a:rPr lang="zh-CN" altLang="en-US" sz="2800">
                <a:solidFill>
                  <a:srgbClr val="FF0000"/>
                </a:solidFill>
              </a:rPr>
              <a:t>解读</a:t>
            </a:r>
            <a:r>
              <a:rPr lang="zh-CN" altLang="en-US" sz="2800"/>
              <a:t>：解读就是答出你所知道的知识点，重点就是背景、内容、影响</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5290" y="1056640"/>
            <a:ext cx="8997315" cy="645160"/>
          </a:xfrm>
          <a:prstGeom prst="rect">
            <a:avLst/>
          </a:prstGeom>
          <a:noFill/>
        </p:spPr>
        <p:txBody>
          <a:bodyPr wrap="square" rtlCol="0">
            <a:spAutoFit/>
          </a:bodyPr>
          <a:p>
            <a:r>
              <a:rPr lang="zh-CN" altLang="en-US" sz="3600"/>
              <a:t>三、多阅读，多反思，提升教师个人魅力</a:t>
            </a:r>
            <a:endParaRPr lang="zh-CN" altLang="en-US" sz="3600"/>
          </a:p>
        </p:txBody>
      </p:sp>
      <p:sp>
        <p:nvSpPr>
          <p:cNvPr id="7" name="Aitds4"/>
          <p:cNvSpPr txBox="1"/>
          <p:nvPr>
            <p:custDataLst>
              <p:tags r:id="rId1"/>
            </p:custDataLst>
          </p:nvPr>
        </p:nvSpPr>
        <p:spPr>
          <a:xfrm>
            <a:off x="2247265" y="1754505"/>
            <a:ext cx="9524365" cy="4720590"/>
          </a:xfrm>
          <a:prstGeom prst="rect">
            <a:avLst/>
          </a:prstGeom>
          <a:noFill/>
        </p:spPr>
        <p:txBody>
          <a:bodyPr wrap="square" rtlCol="0">
            <a:noAutofit/>
          </a:bodyPr>
          <a:p>
            <a:pPr marL="285750" indent="-285750" algn="l" fontAlgn="auto">
              <a:lnSpc>
                <a:spcPct val="200000"/>
              </a:lnSpc>
              <a:buClr>
                <a:srgbClr val="C00000"/>
              </a:buClr>
              <a:buFont typeface="Wingdings" panose="05000000000000000000" charset="0"/>
              <a:buChar char="u"/>
            </a:pPr>
            <a:r>
              <a:rPr lang="zh-CN" altLang="en-US" sz="3200" b="1" dirty="0" smtClean="0">
                <a:latin typeface="黑体" panose="02010609060101010101" charset="-122"/>
                <a:ea typeface="黑体" panose="02010609060101010101" charset="-122"/>
                <a:cs typeface="黑体" panose="02010609060101010101" charset="-122"/>
                <a:sym typeface="+mn-lt"/>
              </a:rPr>
              <a:t>第一，研究课标，做到与时俱进</a:t>
            </a:r>
            <a:endParaRPr lang="zh-CN" altLang="en-US" sz="3200" b="1" dirty="0" smtClean="0">
              <a:solidFill>
                <a:schemeClr val="tx1"/>
              </a:solidFill>
              <a:latin typeface="黑体" panose="02010609060101010101" charset="-122"/>
              <a:ea typeface="黑体" panose="02010609060101010101" charset="-122"/>
              <a:cs typeface="黑体" panose="02010609060101010101" charset="-122"/>
              <a:sym typeface="+mn-lt"/>
            </a:endParaRPr>
          </a:p>
          <a:p>
            <a:pPr marL="285750" indent="-285750" algn="l" fontAlgn="auto">
              <a:lnSpc>
                <a:spcPct val="200000"/>
              </a:lnSpc>
              <a:buClr>
                <a:srgbClr val="C00000"/>
              </a:buClr>
              <a:buFont typeface="Wingdings" panose="05000000000000000000" charset="0"/>
              <a:buChar char="u"/>
            </a:pPr>
            <a:r>
              <a:rPr lang="zh-CN" altLang="en-US" sz="3200" b="1" dirty="0" smtClean="0">
                <a:solidFill>
                  <a:schemeClr val="tx1"/>
                </a:solidFill>
                <a:latin typeface="黑体" panose="02010609060101010101" charset="-122"/>
                <a:ea typeface="黑体" panose="02010609060101010101" charset="-122"/>
                <a:cs typeface="黑体" panose="02010609060101010101" charset="-122"/>
                <a:sym typeface="+mn-lt"/>
              </a:rPr>
              <a:t>第二，</a:t>
            </a:r>
            <a:r>
              <a:rPr lang="zh-CN" altLang="en-US" sz="3200" b="1" dirty="0" smtClean="0">
                <a:latin typeface="黑体" panose="02010609060101010101" charset="-122"/>
                <a:ea typeface="黑体" panose="02010609060101010101" charset="-122"/>
                <a:cs typeface="黑体" panose="02010609060101010101" charset="-122"/>
                <a:sym typeface="+mn-lt"/>
              </a:rPr>
              <a:t>研究教材，做到心中有数</a:t>
            </a:r>
            <a:endParaRPr lang="zh-CN" altLang="en-US" sz="3200" b="1" dirty="0" smtClean="0">
              <a:solidFill>
                <a:schemeClr val="tx1"/>
              </a:solidFill>
              <a:latin typeface="黑体" panose="02010609060101010101" charset="-122"/>
              <a:ea typeface="黑体" panose="02010609060101010101" charset="-122"/>
              <a:cs typeface="黑体" panose="02010609060101010101" charset="-122"/>
              <a:sym typeface="+mn-lt"/>
            </a:endParaRPr>
          </a:p>
          <a:p>
            <a:pPr marL="285750" indent="-285750" algn="l" fontAlgn="auto">
              <a:lnSpc>
                <a:spcPct val="200000"/>
              </a:lnSpc>
              <a:buClr>
                <a:srgbClr val="C00000"/>
              </a:buClr>
              <a:buFont typeface="Wingdings" panose="05000000000000000000" charset="0"/>
              <a:buChar char="u"/>
            </a:pPr>
            <a:r>
              <a:rPr lang="zh-CN" altLang="en-US" sz="3200" b="1" dirty="0" smtClean="0">
                <a:latin typeface="黑体" panose="02010609060101010101" charset="-122"/>
                <a:ea typeface="黑体" panose="02010609060101010101" charset="-122"/>
                <a:cs typeface="黑体" panose="02010609060101010101" charset="-122"/>
                <a:sym typeface="+mn-lt"/>
              </a:rPr>
              <a:t>第三，</a:t>
            </a:r>
            <a:r>
              <a:rPr lang="zh-CN" altLang="en-US" sz="3200" b="1" dirty="0" smtClean="0">
                <a:latin typeface="黑体" panose="02010609060101010101" charset="-122"/>
                <a:ea typeface="黑体" panose="02010609060101010101" charset="-122"/>
                <a:cs typeface="黑体" panose="02010609060101010101" charset="-122"/>
                <a:sym typeface="+mn-lt"/>
              </a:rPr>
              <a:t>研究教法，做到得心应手</a:t>
            </a:r>
            <a:endParaRPr lang="zh-CN" altLang="en-US" sz="3200" b="1" dirty="0" smtClean="0">
              <a:latin typeface="黑体" panose="02010609060101010101" charset="-122"/>
              <a:ea typeface="黑体" panose="02010609060101010101" charset="-122"/>
              <a:cs typeface="黑体" panose="02010609060101010101" charset="-122"/>
              <a:sym typeface="+mn-lt"/>
            </a:endParaRPr>
          </a:p>
          <a:p>
            <a:pPr marL="285750" indent="-285750" algn="l" fontAlgn="auto">
              <a:lnSpc>
                <a:spcPct val="200000"/>
              </a:lnSpc>
              <a:buClr>
                <a:srgbClr val="C00000"/>
              </a:buClr>
              <a:buFont typeface="Wingdings" panose="05000000000000000000" charset="0"/>
              <a:buChar char="u"/>
            </a:pPr>
            <a:r>
              <a:rPr lang="zh-CN" altLang="en-US" sz="3200" b="1" dirty="0" smtClean="0">
                <a:latin typeface="黑体" panose="02010609060101010101" charset="-122"/>
                <a:ea typeface="黑体" panose="02010609060101010101" charset="-122"/>
                <a:cs typeface="黑体" panose="02010609060101010101" charset="-122"/>
                <a:sym typeface="+mn-lt"/>
              </a:rPr>
              <a:t>第四，</a:t>
            </a:r>
            <a:r>
              <a:rPr lang="zh-CN" altLang="en-US" sz="3200" b="1" dirty="0" smtClean="0">
                <a:latin typeface="黑体" panose="02010609060101010101" charset="-122"/>
                <a:ea typeface="黑体" panose="02010609060101010101" charset="-122"/>
                <a:cs typeface="黑体" panose="02010609060101010101" charset="-122"/>
                <a:sym typeface="+mn-lt"/>
              </a:rPr>
              <a:t>研究学生，做到知彼知己</a:t>
            </a:r>
            <a:endParaRPr lang="zh-CN" altLang="en-US" sz="3200" b="1" dirty="0" smtClean="0">
              <a:latin typeface="黑体" panose="02010609060101010101" charset="-122"/>
              <a:ea typeface="黑体" panose="02010609060101010101" charset="-122"/>
              <a:cs typeface="黑体" panose="02010609060101010101" charset="-122"/>
              <a:sym typeface="+mn-lt"/>
            </a:endParaRPr>
          </a:p>
          <a:p>
            <a:pPr marL="285750" indent="-285750" algn="l" fontAlgn="auto">
              <a:lnSpc>
                <a:spcPct val="200000"/>
              </a:lnSpc>
              <a:buClr>
                <a:srgbClr val="C00000"/>
              </a:buClr>
              <a:buFont typeface="Wingdings" panose="05000000000000000000" charset="0"/>
              <a:buChar char="u"/>
            </a:pPr>
            <a:r>
              <a:rPr lang="zh-CN" altLang="en-US" sz="3200" b="1" dirty="0" smtClean="0">
                <a:solidFill>
                  <a:schemeClr val="tx1"/>
                </a:solidFill>
                <a:latin typeface="黑体" panose="02010609060101010101" charset="-122"/>
                <a:ea typeface="黑体" panose="02010609060101010101" charset="-122"/>
                <a:cs typeface="黑体" panose="02010609060101010101" charset="-122"/>
                <a:sym typeface="+mn-lt"/>
              </a:rPr>
              <a:t>第五，</a:t>
            </a:r>
            <a:r>
              <a:rPr lang="zh-CN" altLang="en-US" sz="3200" b="1" dirty="0" smtClean="0">
                <a:latin typeface="黑体" panose="02010609060101010101" charset="-122"/>
                <a:ea typeface="黑体" panose="02010609060101010101" charset="-122"/>
                <a:cs typeface="黑体" panose="02010609060101010101" charset="-122"/>
                <a:sym typeface="+mn-lt"/>
              </a:rPr>
              <a:t>研究中考，做到未雨绸缪</a:t>
            </a:r>
            <a:endParaRPr lang="zh-CN" altLang="en-US" sz="3200" b="1" dirty="0" smtClean="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8" name="文本框 7"/>
          <p:cNvSpPr txBox="1"/>
          <p:nvPr/>
        </p:nvSpPr>
        <p:spPr>
          <a:xfrm>
            <a:off x="585470" y="3284855"/>
            <a:ext cx="1013460" cy="2286000"/>
          </a:xfrm>
          <a:prstGeom prst="rect">
            <a:avLst/>
          </a:prstGeom>
          <a:noFill/>
        </p:spPr>
        <p:txBody>
          <a:bodyPr vert="eaVert" wrap="square" rtlCol="0">
            <a:spAutoFit/>
          </a:bodyPr>
          <a:p>
            <a:r>
              <a:rPr lang="zh-CN" altLang="en-US" sz="5400">
                <a:solidFill>
                  <a:srgbClr val="FF0000"/>
                </a:solidFill>
              </a:rPr>
              <a:t>五研究</a:t>
            </a:r>
            <a:endParaRPr lang="zh-CN" altLang="en-US" sz="54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Aitds4"/>
          <p:cNvSpPr txBox="1"/>
          <p:nvPr>
            <p:custDataLst>
              <p:tags r:id="rId1"/>
            </p:custDataLst>
          </p:nvPr>
        </p:nvSpPr>
        <p:spPr>
          <a:xfrm>
            <a:off x="690245" y="1309370"/>
            <a:ext cx="11261725" cy="4488180"/>
          </a:xfrm>
          <a:prstGeom prst="rect">
            <a:avLst/>
          </a:prstGeom>
          <a:noFill/>
        </p:spPr>
        <p:txBody>
          <a:bodyPr wrap="square" rtlCol="0">
            <a:noAutofit/>
          </a:bodyPr>
          <a:p>
            <a:pPr marL="285750" indent="-285750" algn="l" fontAlgn="auto">
              <a:lnSpc>
                <a:spcPct val="200000"/>
              </a:lnSpc>
              <a:buClr>
                <a:srgbClr val="C00000"/>
              </a:buClr>
              <a:buFont typeface="Wingdings" panose="05000000000000000000" charset="0"/>
              <a:buChar char="u"/>
            </a:pPr>
            <a:r>
              <a:rPr lang="zh-CN" altLang="en-US" sz="3600" b="1" dirty="0" smtClean="0">
                <a:solidFill>
                  <a:schemeClr val="tx1"/>
                </a:solidFill>
                <a:latin typeface="黑体" panose="02010609060101010101" charset="-122"/>
                <a:ea typeface="黑体" panose="02010609060101010101" charset="-122"/>
                <a:cs typeface="黑体" panose="02010609060101010101" charset="-122"/>
                <a:sym typeface="+mn-lt"/>
              </a:rPr>
              <a:t>第一，反思教学时间是否合理，做到每班进步。</a:t>
            </a:r>
            <a:endParaRPr lang="zh-CN" altLang="en-US" sz="3600" b="1" dirty="0" smtClean="0">
              <a:solidFill>
                <a:schemeClr val="tx1"/>
              </a:solidFill>
              <a:latin typeface="黑体" panose="02010609060101010101" charset="-122"/>
              <a:ea typeface="黑体" panose="02010609060101010101" charset="-122"/>
              <a:cs typeface="黑体" panose="02010609060101010101" charset="-122"/>
              <a:sym typeface="+mn-lt"/>
            </a:endParaRPr>
          </a:p>
          <a:p>
            <a:pPr marL="285750" indent="-285750" algn="l" fontAlgn="auto">
              <a:lnSpc>
                <a:spcPct val="200000"/>
              </a:lnSpc>
              <a:buClr>
                <a:srgbClr val="C00000"/>
              </a:buClr>
              <a:buFont typeface="Wingdings" panose="05000000000000000000" charset="0"/>
              <a:buChar char="u"/>
            </a:pPr>
            <a:r>
              <a:rPr lang="zh-CN" altLang="en-US" sz="3600" b="1" dirty="0" smtClean="0">
                <a:solidFill>
                  <a:schemeClr val="tx1"/>
                </a:solidFill>
                <a:latin typeface="黑体" panose="02010609060101010101" charset="-122"/>
                <a:ea typeface="黑体" panose="02010609060101010101" charset="-122"/>
                <a:cs typeface="黑体" panose="02010609060101010101" charset="-122"/>
                <a:sym typeface="+mn-lt"/>
              </a:rPr>
              <a:t>第二，反思是否满堂灌，做到让学生参与</a:t>
            </a:r>
            <a:endParaRPr lang="zh-CN" altLang="en-US" sz="3600" b="1" dirty="0" smtClean="0">
              <a:solidFill>
                <a:schemeClr val="tx1"/>
              </a:solidFill>
              <a:latin typeface="黑体" panose="02010609060101010101" charset="-122"/>
              <a:ea typeface="黑体" panose="02010609060101010101" charset="-122"/>
              <a:cs typeface="黑体" panose="02010609060101010101" charset="-122"/>
              <a:sym typeface="+mn-lt"/>
            </a:endParaRPr>
          </a:p>
          <a:p>
            <a:pPr marL="285750" indent="-285750" algn="l" fontAlgn="auto">
              <a:lnSpc>
                <a:spcPct val="200000"/>
              </a:lnSpc>
              <a:buClr>
                <a:srgbClr val="C00000"/>
              </a:buClr>
              <a:buFont typeface="Wingdings" panose="05000000000000000000" charset="0"/>
              <a:buChar char="u"/>
            </a:pPr>
            <a:r>
              <a:rPr lang="zh-CN" altLang="en-US" sz="3200" b="1" dirty="0" smtClean="0">
                <a:latin typeface="黑体" panose="02010609060101010101" charset="-122"/>
                <a:ea typeface="黑体" panose="02010609060101010101" charset="-122"/>
                <a:cs typeface="黑体" panose="02010609060101010101" charset="-122"/>
                <a:sym typeface="+mn-lt"/>
              </a:rPr>
              <a:t>第三，反思是否达到教学目的，贯彻了兴趣、知识、情怀</a:t>
            </a:r>
            <a:endParaRPr lang="zh-CN" altLang="en-US" sz="3200" b="1" dirty="0" smtClean="0">
              <a:latin typeface="黑体" panose="02010609060101010101" charset="-122"/>
              <a:ea typeface="黑体" panose="02010609060101010101" charset="-122"/>
              <a:cs typeface="黑体" panose="02010609060101010101" charset="-122"/>
              <a:sym typeface="+mn-lt"/>
            </a:endParaRPr>
          </a:p>
          <a:p>
            <a:pPr marL="285750" indent="-285750" algn="l" fontAlgn="auto">
              <a:lnSpc>
                <a:spcPct val="200000"/>
              </a:lnSpc>
              <a:buClr>
                <a:srgbClr val="C00000"/>
              </a:buClr>
              <a:buFont typeface="Wingdings" panose="05000000000000000000" charset="0"/>
              <a:buChar char="u"/>
            </a:pPr>
            <a:r>
              <a:rPr lang="zh-CN" altLang="en-US" sz="3600" b="1" dirty="0" smtClean="0">
                <a:latin typeface="黑体" panose="02010609060101010101" charset="-122"/>
                <a:ea typeface="黑体" panose="02010609060101010101" charset="-122"/>
                <a:cs typeface="黑体" panose="02010609060101010101" charset="-122"/>
                <a:sym typeface="+mn-lt"/>
              </a:rPr>
              <a:t>第四，反思是否有利于学生终身发展，落实学科素养</a:t>
            </a:r>
            <a:endParaRPr lang="zh-CN" altLang="en-US" sz="3600" b="1" dirty="0" smtClean="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8" name="文本框 7"/>
          <p:cNvSpPr txBox="1"/>
          <p:nvPr/>
        </p:nvSpPr>
        <p:spPr>
          <a:xfrm>
            <a:off x="81280" y="2705735"/>
            <a:ext cx="807085" cy="2286000"/>
          </a:xfrm>
          <a:prstGeom prst="rect">
            <a:avLst/>
          </a:prstGeom>
          <a:noFill/>
        </p:spPr>
        <p:txBody>
          <a:bodyPr vert="eaVert" wrap="square" rtlCol="0">
            <a:noAutofit/>
          </a:bodyPr>
          <a:p>
            <a:r>
              <a:rPr lang="zh-CN" altLang="en-US" sz="5400">
                <a:solidFill>
                  <a:srgbClr val="FF0000"/>
                </a:solidFill>
              </a:rPr>
              <a:t>四反思</a:t>
            </a:r>
            <a:endParaRPr lang="zh-CN" altLang="en-US" sz="54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7830" y="3259455"/>
            <a:ext cx="11356340" cy="1568450"/>
          </a:xfrm>
          <a:prstGeom prst="rect">
            <a:avLst/>
          </a:prstGeom>
          <a:noFill/>
        </p:spPr>
        <p:txBody>
          <a:bodyPr wrap="square" rtlCol="0">
            <a:spAutoFit/>
          </a:bodyPr>
          <a:p>
            <a:r>
              <a:rPr lang="zh-CN" altLang="en-US" sz="3200"/>
              <a:t>面对困难，有三种结果，最好的当然是打赢困难，其次是被困难击败，更糟糕的是被困难定义。</a:t>
            </a:r>
            <a:endParaRPr lang="zh-CN" altLang="en-US" sz="3200"/>
          </a:p>
          <a:p>
            <a:r>
              <a:rPr lang="zh-CN" altLang="en-US" sz="3200">
                <a:solidFill>
                  <a:srgbClr val="FF0000"/>
                </a:solidFill>
              </a:rPr>
              <a:t>宁愿被困难击败，也不要被困难定义</a:t>
            </a:r>
            <a:endParaRPr lang="zh-CN" altLang="en-US" sz="3200">
              <a:solidFill>
                <a:srgbClr val="FF0000"/>
              </a:solidFill>
            </a:endParaRPr>
          </a:p>
        </p:txBody>
      </p:sp>
      <p:sp>
        <p:nvSpPr>
          <p:cNvPr id="5" name="文本框 4"/>
          <p:cNvSpPr txBox="1"/>
          <p:nvPr/>
        </p:nvSpPr>
        <p:spPr>
          <a:xfrm>
            <a:off x="120015" y="1024255"/>
            <a:ext cx="3434080" cy="583565"/>
          </a:xfrm>
          <a:prstGeom prst="rect">
            <a:avLst/>
          </a:prstGeom>
          <a:noFill/>
        </p:spPr>
        <p:txBody>
          <a:bodyPr wrap="none" rtlCol="0">
            <a:spAutoFit/>
          </a:bodyPr>
          <a:p>
            <a:r>
              <a:rPr lang="zh-CN" altLang="en-US" sz="3200">
                <a:solidFill>
                  <a:srgbClr val="FF0000"/>
                </a:solidFill>
              </a:rPr>
              <a:t>与历史组同仁共勉</a:t>
            </a:r>
            <a:endParaRPr lang="zh-CN" altLang="en-US" sz="3200">
              <a:solidFill>
                <a:srgbClr val="FF0000"/>
              </a:solidFill>
            </a:endParaRPr>
          </a:p>
        </p:txBody>
      </p:sp>
      <p:sp>
        <p:nvSpPr>
          <p:cNvPr id="3" name="文本框 2"/>
          <p:cNvSpPr txBox="1"/>
          <p:nvPr/>
        </p:nvSpPr>
        <p:spPr>
          <a:xfrm>
            <a:off x="770255" y="5193030"/>
            <a:ext cx="9873615" cy="1198880"/>
          </a:xfrm>
          <a:prstGeom prst="rect">
            <a:avLst/>
          </a:prstGeom>
          <a:noFill/>
        </p:spPr>
        <p:txBody>
          <a:bodyPr wrap="square" rtlCol="0">
            <a:spAutoFit/>
          </a:bodyPr>
          <a:p>
            <a:r>
              <a:rPr lang="zh-CN" altLang="en-US" sz="3600" b="1">
                <a:solidFill>
                  <a:srgbClr val="FF0000"/>
                </a:solidFill>
              </a:rPr>
              <a:t>我们历史小学科，既要登高望远，更要脚踏实地，让我们一起努力！</a:t>
            </a:r>
            <a:endParaRPr lang="zh-CN" altLang="en-US" sz="3600" b="1">
              <a:solidFill>
                <a:srgbClr val="FF0000"/>
              </a:solidFill>
            </a:endParaRPr>
          </a:p>
        </p:txBody>
      </p:sp>
      <p:sp>
        <p:nvSpPr>
          <p:cNvPr id="6" name="文本框 5"/>
          <p:cNvSpPr txBox="1"/>
          <p:nvPr/>
        </p:nvSpPr>
        <p:spPr>
          <a:xfrm>
            <a:off x="504825" y="1817370"/>
            <a:ext cx="11007725" cy="1076325"/>
          </a:xfrm>
          <a:prstGeom prst="rect">
            <a:avLst/>
          </a:prstGeom>
          <a:noFill/>
        </p:spPr>
        <p:txBody>
          <a:bodyPr wrap="square" rtlCol="0">
            <a:spAutoFit/>
          </a:bodyPr>
          <a:p>
            <a:r>
              <a:rPr lang="zh-CN" altLang="en-US" sz="3200">
                <a:sym typeface="+mn-ea"/>
              </a:rPr>
              <a:t>新高考把历史地位提高，我们满心欢喜的以为春天来了，但现实却困难重重：分值不高、背书不得分、不背书更</a:t>
            </a:r>
            <a:r>
              <a:rPr lang="zh-CN" altLang="en-US" sz="3200">
                <a:sym typeface="+mn-ea"/>
              </a:rPr>
              <a:t>不得分</a:t>
            </a:r>
            <a:endParaRPr lang="zh-CN" altLang="en-US" sz="3200">
              <a:sym typeface="+mn-ea"/>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6" grpId="0"/>
      <p:bldP spid="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stretch>
            <a:fillRect/>
          </a:stretch>
        </p:blipFill>
        <p:spPr>
          <a:xfrm>
            <a:off x="-1057" y="859"/>
            <a:ext cx="12193057" cy="6858594"/>
          </a:xfrm>
          <a:prstGeom prst="rect">
            <a:avLst/>
          </a:prstGeom>
        </p:spPr>
      </p:pic>
      <p:grpSp>
        <p:nvGrpSpPr>
          <p:cNvPr id="34" name="组合 33"/>
          <p:cNvGrpSpPr/>
          <p:nvPr/>
        </p:nvGrpSpPr>
        <p:grpSpPr>
          <a:xfrm>
            <a:off x="2882113" y="2022462"/>
            <a:ext cx="6427773" cy="2813076"/>
            <a:chOff x="-177801" y="684213"/>
            <a:chExt cx="10882314" cy="4872038"/>
          </a:xfrm>
          <a:solidFill>
            <a:schemeClr val="tx1">
              <a:alpha val="5000"/>
            </a:schemeClr>
          </a:solidFill>
        </p:grpSpPr>
        <p:sp>
          <p:nvSpPr>
            <p:cNvPr id="39" name="Freeform 110"/>
            <p:cNvSpPr/>
            <p:nvPr/>
          </p:nvSpPr>
          <p:spPr bwMode="auto">
            <a:xfrm>
              <a:off x="-60325" y="1279526"/>
              <a:ext cx="3186113" cy="4276725"/>
            </a:xfrm>
            <a:custGeom>
              <a:avLst/>
              <a:gdLst>
                <a:gd name="T0" fmla="*/ 738 w 1193"/>
                <a:gd name="T1" fmla="*/ 1528 h 1601"/>
                <a:gd name="T2" fmla="*/ 773 w 1193"/>
                <a:gd name="T3" fmla="*/ 1460 h 1601"/>
                <a:gd name="T4" fmla="*/ 834 w 1193"/>
                <a:gd name="T5" fmla="*/ 1404 h 1601"/>
                <a:gd name="T6" fmla="*/ 1005 w 1193"/>
                <a:gd name="T7" fmla="*/ 1267 h 1601"/>
                <a:gd name="T8" fmla="*/ 1137 w 1193"/>
                <a:gd name="T9" fmla="*/ 1107 h 1601"/>
                <a:gd name="T10" fmla="*/ 1164 w 1193"/>
                <a:gd name="T11" fmla="*/ 1026 h 1601"/>
                <a:gd name="T12" fmla="*/ 1041 w 1193"/>
                <a:gd name="T13" fmla="*/ 983 h 1601"/>
                <a:gd name="T14" fmla="*/ 959 w 1193"/>
                <a:gd name="T15" fmla="*/ 919 h 1601"/>
                <a:gd name="T16" fmla="*/ 878 w 1193"/>
                <a:gd name="T17" fmla="*/ 882 h 1601"/>
                <a:gd name="T18" fmla="*/ 810 w 1193"/>
                <a:gd name="T19" fmla="*/ 866 h 1601"/>
                <a:gd name="T20" fmla="*/ 704 w 1193"/>
                <a:gd name="T21" fmla="*/ 886 h 1601"/>
                <a:gd name="T22" fmla="*/ 675 w 1193"/>
                <a:gd name="T23" fmla="*/ 790 h 1601"/>
                <a:gd name="T24" fmla="*/ 580 w 1193"/>
                <a:gd name="T25" fmla="*/ 742 h 1601"/>
                <a:gd name="T26" fmla="*/ 729 w 1193"/>
                <a:gd name="T27" fmla="*/ 692 h 1601"/>
                <a:gd name="T28" fmla="*/ 818 w 1193"/>
                <a:gd name="T29" fmla="*/ 623 h 1601"/>
                <a:gd name="T30" fmla="*/ 882 w 1193"/>
                <a:gd name="T31" fmla="*/ 554 h 1601"/>
                <a:gd name="T32" fmla="*/ 970 w 1193"/>
                <a:gd name="T33" fmla="*/ 513 h 1601"/>
                <a:gd name="T34" fmla="*/ 956 w 1193"/>
                <a:gd name="T35" fmla="*/ 481 h 1601"/>
                <a:gd name="T36" fmla="*/ 961 w 1193"/>
                <a:gd name="T37" fmla="*/ 439 h 1601"/>
                <a:gd name="T38" fmla="*/ 1026 w 1193"/>
                <a:gd name="T39" fmla="*/ 434 h 1601"/>
                <a:gd name="T40" fmla="*/ 1052 w 1193"/>
                <a:gd name="T41" fmla="*/ 442 h 1601"/>
                <a:gd name="T42" fmla="*/ 1018 w 1193"/>
                <a:gd name="T43" fmla="*/ 356 h 1601"/>
                <a:gd name="T44" fmla="*/ 971 w 1193"/>
                <a:gd name="T45" fmla="*/ 284 h 1601"/>
                <a:gd name="T46" fmla="*/ 924 w 1193"/>
                <a:gd name="T47" fmla="*/ 246 h 1601"/>
                <a:gd name="T48" fmla="*/ 856 w 1193"/>
                <a:gd name="T49" fmla="*/ 261 h 1601"/>
                <a:gd name="T50" fmla="*/ 829 w 1193"/>
                <a:gd name="T51" fmla="*/ 396 h 1601"/>
                <a:gd name="T52" fmla="*/ 804 w 1193"/>
                <a:gd name="T53" fmla="*/ 378 h 1601"/>
                <a:gd name="T54" fmla="*/ 714 w 1193"/>
                <a:gd name="T55" fmla="*/ 292 h 1601"/>
                <a:gd name="T56" fmla="*/ 787 w 1193"/>
                <a:gd name="T57" fmla="*/ 183 h 1601"/>
                <a:gd name="T58" fmla="*/ 822 w 1193"/>
                <a:gd name="T59" fmla="*/ 141 h 1601"/>
                <a:gd name="T60" fmla="*/ 852 w 1193"/>
                <a:gd name="T61" fmla="*/ 84 h 1601"/>
                <a:gd name="T62" fmla="*/ 793 w 1193"/>
                <a:gd name="T63" fmla="*/ 92 h 1601"/>
                <a:gd name="T64" fmla="*/ 763 w 1193"/>
                <a:gd name="T65" fmla="*/ 30 h 1601"/>
                <a:gd name="T66" fmla="*/ 745 w 1193"/>
                <a:gd name="T67" fmla="*/ 43 h 1601"/>
                <a:gd name="T68" fmla="*/ 721 w 1193"/>
                <a:gd name="T69" fmla="*/ 104 h 1601"/>
                <a:gd name="T70" fmla="*/ 659 w 1193"/>
                <a:gd name="T71" fmla="*/ 113 h 1601"/>
                <a:gd name="T72" fmla="*/ 532 w 1193"/>
                <a:gd name="T73" fmla="*/ 95 h 1601"/>
                <a:gd name="T74" fmla="*/ 469 w 1193"/>
                <a:gd name="T75" fmla="*/ 80 h 1601"/>
                <a:gd name="T76" fmla="*/ 423 w 1193"/>
                <a:gd name="T77" fmla="*/ 77 h 1601"/>
                <a:gd name="T78" fmla="*/ 108 w 1193"/>
                <a:gd name="T79" fmla="*/ 100 h 1601"/>
                <a:gd name="T80" fmla="*/ 98 w 1193"/>
                <a:gd name="T81" fmla="*/ 142 h 1601"/>
                <a:gd name="T82" fmla="*/ 107 w 1193"/>
                <a:gd name="T83" fmla="*/ 178 h 1601"/>
                <a:gd name="T84" fmla="*/ 59 w 1193"/>
                <a:gd name="T85" fmla="*/ 280 h 1601"/>
                <a:gd name="T86" fmla="*/ 48 w 1193"/>
                <a:gd name="T87" fmla="*/ 347 h 1601"/>
                <a:gd name="T88" fmla="*/ 155 w 1193"/>
                <a:gd name="T89" fmla="*/ 276 h 1601"/>
                <a:gd name="T90" fmla="*/ 191 w 1193"/>
                <a:gd name="T91" fmla="*/ 275 h 1601"/>
                <a:gd name="T92" fmla="*/ 313 w 1193"/>
                <a:gd name="T93" fmla="*/ 303 h 1601"/>
                <a:gd name="T94" fmla="*/ 355 w 1193"/>
                <a:gd name="T95" fmla="*/ 419 h 1601"/>
                <a:gd name="T96" fmla="*/ 349 w 1193"/>
                <a:gd name="T97" fmla="*/ 560 h 1601"/>
                <a:gd name="T98" fmla="*/ 415 w 1193"/>
                <a:gd name="T99" fmla="*/ 708 h 1601"/>
                <a:gd name="T100" fmla="*/ 451 w 1193"/>
                <a:gd name="T101" fmla="*/ 746 h 1601"/>
                <a:gd name="T102" fmla="*/ 488 w 1193"/>
                <a:gd name="T103" fmla="*/ 781 h 1601"/>
                <a:gd name="T104" fmla="*/ 634 w 1193"/>
                <a:gd name="T105" fmla="*/ 865 h 1601"/>
                <a:gd name="T106" fmla="*/ 714 w 1193"/>
                <a:gd name="T107" fmla="*/ 910 h 1601"/>
                <a:gd name="T108" fmla="*/ 724 w 1193"/>
                <a:gd name="T109" fmla="*/ 968 h 1601"/>
                <a:gd name="T110" fmla="*/ 693 w 1193"/>
                <a:gd name="T111" fmla="*/ 1048 h 1601"/>
                <a:gd name="T112" fmla="*/ 766 w 1193"/>
                <a:gd name="T113" fmla="*/ 1225 h 1601"/>
                <a:gd name="T114" fmla="*/ 689 w 1193"/>
                <a:gd name="T115" fmla="*/ 1436 h 1601"/>
                <a:gd name="T116" fmla="*/ 672 w 1193"/>
                <a:gd name="T117" fmla="*/ 1479 h 1601"/>
                <a:gd name="T118" fmla="*/ 678 w 1193"/>
                <a:gd name="T119" fmla="*/ 1566 h 1601"/>
                <a:gd name="T120" fmla="*/ 790 w 1193"/>
                <a:gd name="T121" fmla="*/ 159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93" h="1601">
                  <a:moveTo>
                    <a:pt x="792" y="1592"/>
                  </a:moveTo>
                  <a:cubicBezTo>
                    <a:pt x="792" y="1592"/>
                    <a:pt x="800" y="1596"/>
                    <a:pt x="800" y="1592"/>
                  </a:cubicBezTo>
                  <a:cubicBezTo>
                    <a:pt x="801" y="1588"/>
                    <a:pt x="800" y="1583"/>
                    <a:pt x="796" y="1582"/>
                  </a:cubicBezTo>
                  <a:cubicBezTo>
                    <a:pt x="792" y="1581"/>
                    <a:pt x="783" y="1579"/>
                    <a:pt x="772" y="1572"/>
                  </a:cubicBezTo>
                  <a:cubicBezTo>
                    <a:pt x="761" y="1564"/>
                    <a:pt x="741" y="1563"/>
                    <a:pt x="744" y="1555"/>
                  </a:cubicBezTo>
                  <a:cubicBezTo>
                    <a:pt x="746" y="1548"/>
                    <a:pt x="736" y="1539"/>
                    <a:pt x="738" y="1528"/>
                  </a:cubicBezTo>
                  <a:cubicBezTo>
                    <a:pt x="740" y="1517"/>
                    <a:pt x="739" y="1516"/>
                    <a:pt x="748" y="1515"/>
                  </a:cubicBezTo>
                  <a:cubicBezTo>
                    <a:pt x="756" y="1514"/>
                    <a:pt x="758" y="1504"/>
                    <a:pt x="762" y="1502"/>
                  </a:cubicBezTo>
                  <a:cubicBezTo>
                    <a:pt x="766" y="1499"/>
                    <a:pt x="784" y="1490"/>
                    <a:pt x="784" y="1487"/>
                  </a:cubicBezTo>
                  <a:cubicBezTo>
                    <a:pt x="784" y="1485"/>
                    <a:pt x="784" y="1480"/>
                    <a:pt x="780" y="1479"/>
                  </a:cubicBezTo>
                  <a:cubicBezTo>
                    <a:pt x="776" y="1479"/>
                    <a:pt x="768" y="1477"/>
                    <a:pt x="767" y="1474"/>
                  </a:cubicBezTo>
                  <a:cubicBezTo>
                    <a:pt x="766" y="1472"/>
                    <a:pt x="771" y="1462"/>
                    <a:pt x="773" y="1460"/>
                  </a:cubicBezTo>
                  <a:cubicBezTo>
                    <a:pt x="776" y="1458"/>
                    <a:pt x="793" y="1458"/>
                    <a:pt x="793" y="1458"/>
                  </a:cubicBezTo>
                  <a:cubicBezTo>
                    <a:pt x="793" y="1458"/>
                    <a:pt x="793" y="1439"/>
                    <a:pt x="796" y="1438"/>
                  </a:cubicBezTo>
                  <a:cubicBezTo>
                    <a:pt x="798" y="1437"/>
                    <a:pt x="810" y="1429"/>
                    <a:pt x="813" y="1428"/>
                  </a:cubicBezTo>
                  <a:cubicBezTo>
                    <a:pt x="816" y="1428"/>
                    <a:pt x="817" y="1420"/>
                    <a:pt x="811" y="1419"/>
                  </a:cubicBezTo>
                  <a:cubicBezTo>
                    <a:pt x="806" y="1418"/>
                    <a:pt x="797" y="1412"/>
                    <a:pt x="801" y="1408"/>
                  </a:cubicBezTo>
                  <a:cubicBezTo>
                    <a:pt x="806" y="1403"/>
                    <a:pt x="831" y="1407"/>
                    <a:pt x="834" y="1404"/>
                  </a:cubicBezTo>
                  <a:cubicBezTo>
                    <a:pt x="836" y="1401"/>
                    <a:pt x="841" y="1386"/>
                    <a:pt x="854" y="1383"/>
                  </a:cubicBezTo>
                  <a:cubicBezTo>
                    <a:pt x="867" y="1380"/>
                    <a:pt x="924" y="1354"/>
                    <a:pt x="905" y="1339"/>
                  </a:cubicBezTo>
                  <a:cubicBezTo>
                    <a:pt x="886" y="1323"/>
                    <a:pt x="905" y="1329"/>
                    <a:pt x="905" y="1329"/>
                  </a:cubicBezTo>
                  <a:cubicBezTo>
                    <a:pt x="905" y="1329"/>
                    <a:pt x="924" y="1340"/>
                    <a:pt x="935" y="1333"/>
                  </a:cubicBezTo>
                  <a:cubicBezTo>
                    <a:pt x="945" y="1327"/>
                    <a:pt x="989" y="1287"/>
                    <a:pt x="991" y="1278"/>
                  </a:cubicBezTo>
                  <a:cubicBezTo>
                    <a:pt x="993" y="1269"/>
                    <a:pt x="999" y="1268"/>
                    <a:pt x="1005" y="1267"/>
                  </a:cubicBezTo>
                  <a:cubicBezTo>
                    <a:pt x="1010" y="1267"/>
                    <a:pt x="1018" y="1264"/>
                    <a:pt x="1018" y="1258"/>
                  </a:cubicBezTo>
                  <a:cubicBezTo>
                    <a:pt x="1017" y="1252"/>
                    <a:pt x="1013" y="1238"/>
                    <a:pt x="1019" y="1233"/>
                  </a:cubicBezTo>
                  <a:cubicBezTo>
                    <a:pt x="1025" y="1229"/>
                    <a:pt x="1061" y="1206"/>
                    <a:pt x="1076" y="1206"/>
                  </a:cubicBezTo>
                  <a:cubicBezTo>
                    <a:pt x="1091" y="1206"/>
                    <a:pt x="1101" y="1204"/>
                    <a:pt x="1116" y="1178"/>
                  </a:cubicBezTo>
                  <a:cubicBezTo>
                    <a:pt x="1131" y="1152"/>
                    <a:pt x="1125" y="1153"/>
                    <a:pt x="1131" y="1151"/>
                  </a:cubicBezTo>
                  <a:cubicBezTo>
                    <a:pt x="1136" y="1148"/>
                    <a:pt x="1137" y="1107"/>
                    <a:pt x="1137" y="1107"/>
                  </a:cubicBezTo>
                  <a:cubicBezTo>
                    <a:pt x="1137" y="1107"/>
                    <a:pt x="1143" y="1103"/>
                    <a:pt x="1147" y="1103"/>
                  </a:cubicBezTo>
                  <a:cubicBezTo>
                    <a:pt x="1151" y="1103"/>
                    <a:pt x="1162" y="1087"/>
                    <a:pt x="1162" y="1087"/>
                  </a:cubicBezTo>
                  <a:cubicBezTo>
                    <a:pt x="1175" y="1079"/>
                    <a:pt x="1175" y="1079"/>
                    <a:pt x="1175" y="1079"/>
                  </a:cubicBezTo>
                  <a:cubicBezTo>
                    <a:pt x="1175" y="1079"/>
                    <a:pt x="1179" y="1071"/>
                    <a:pt x="1183" y="1069"/>
                  </a:cubicBezTo>
                  <a:cubicBezTo>
                    <a:pt x="1187" y="1066"/>
                    <a:pt x="1193" y="1037"/>
                    <a:pt x="1187" y="1032"/>
                  </a:cubicBezTo>
                  <a:cubicBezTo>
                    <a:pt x="1182" y="1028"/>
                    <a:pt x="1170" y="1030"/>
                    <a:pt x="1164" y="1026"/>
                  </a:cubicBezTo>
                  <a:cubicBezTo>
                    <a:pt x="1158" y="1021"/>
                    <a:pt x="1133" y="1007"/>
                    <a:pt x="1128" y="1007"/>
                  </a:cubicBezTo>
                  <a:cubicBezTo>
                    <a:pt x="1122" y="1008"/>
                    <a:pt x="1101" y="1009"/>
                    <a:pt x="1094" y="1005"/>
                  </a:cubicBezTo>
                  <a:cubicBezTo>
                    <a:pt x="1087" y="1002"/>
                    <a:pt x="1095" y="993"/>
                    <a:pt x="1086" y="993"/>
                  </a:cubicBezTo>
                  <a:cubicBezTo>
                    <a:pt x="1078" y="992"/>
                    <a:pt x="1061" y="988"/>
                    <a:pt x="1056" y="987"/>
                  </a:cubicBezTo>
                  <a:cubicBezTo>
                    <a:pt x="1050" y="986"/>
                    <a:pt x="1041" y="993"/>
                    <a:pt x="1040" y="994"/>
                  </a:cubicBezTo>
                  <a:cubicBezTo>
                    <a:pt x="1038" y="995"/>
                    <a:pt x="1053" y="987"/>
                    <a:pt x="1041" y="983"/>
                  </a:cubicBezTo>
                  <a:cubicBezTo>
                    <a:pt x="1029" y="979"/>
                    <a:pt x="1032" y="974"/>
                    <a:pt x="1034" y="973"/>
                  </a:cubicBezTo>
                  <a:cubicBezTo>
                    <a:pt x="1036" y="972"/>
                    <a:pt x="1044" y="964"/>
                    <a:pt x="1036" y="959"/>
                  </a:cubicBezTo>
                  <a:cubicBezTo>
                    <a:pt x="1028" y="955"/>
                    <a:pt x="1020" y="950"/>
                    <a:pt x="1022" y="945"/>
                  </a:cubicBezTo>
                  <a:cubicBezTo>
                    <a:pt x="1023" y="940"/>
                    <a:pt x="1008" y="929"/>
                    <a:pt x="1005" y="929"/>
                  </a:cubicBezTo>
                  <a:cubicBezTo>
                    <a:pt x="1002" y="928"/>
                    <a:pt x="993" y="925"/>
                    <a:pt x="984" y="926"/>
                  </a:cubicBezTo>
                  <a:cubicBezTo>
                    <a:pt x="974" y="926"/>
                    <a:pt x="959" y="923"/>
                    <a:pt x="959" y="919"/>
                  </a:cubicBezTo>
                  <a:cubicBezTo>
                    <a:pt x="960" y="915"/>
                    <a:pt x="951" y="906"/>
                    <a:pt x="947" y="905"/>
                  </a:cubicBezTo>
                  <a:cubicBezTo>
                    <a:pt x="942" y="903"/>
                    <a:pt x="938" y="903"/>
                    <a:pt x="933" y="897"/>
                  </a:cubicBezTo>
                  <a:cubicBezTo>
                    <a:pt x="929" y="891"/>
                    <a:pt x="929" y="888"/>
                    <a:pt x="923" y="887"/>
                  </a:cubicBezTo>
                  <a:cubicBezTo>
                    <a:pt x="916" y="887"/>
                    <a:pt x="913" y="885"/>
                    <a:pt x="912" y="881"/>
                  </a:cubicBezTo>
                  <a:cubicBezTo>
                    <a:pt x="912" y="876"/>
                    <a:pt x="905" y="873"/>
                    <a:pt x="896" y="879"/>
                  </a:cubicBezTo>
                  <a:cubicBezTo>
                    <a:pt x="888" y="884"/>
                    <a:pt x="881" y="886"/>
                    <a:pt x="878" y="882"/>
                  </a:cubicBezTo>
                  <a:cubicBezTo>
                    <a:pt x="874" y="879"/>
                    <a:pt x="874" y="878"/>
                    <a:pt x="862" y="878"/>
                  </a:cubicBezTo>
                  <a:cubicBezTo>
                    <a:pt x="850" y="878"/>
                    <a:pt x="844" y="878"/>
                    <a:pt x="847" y="871"/>
                  </a:cubicBezTo>
                  <a:cubicBezTo>
                    <a:pt x="851" y="864"/>
                    <a:pt x="840" y="861"/>
                    <a:pt x="832" y="866"/>
                  </a:cubicBezTo>
                  <a:cubicBezTo>
                    <a:pt x="825" y="872"/>
                    <a:pt x="822" y="877"/>
                    <a:pt x="818" y="876"/>
                  </a:cubicBezTo>
                  <a:cubicBezTo>
                    <a:pt x="813" y="876"/>
                    <a:pt x="829" y="871"/>
                    <a:pt x="825" y="865"/>
                  </a:cubicBezTo>
                  <a:cubicBezTo>
                    <a:pt x="822" y="859"/>
                    <a:pt x="822" y="860"/>
                    <a:pt x="810" y="866"/>
                  </a:cubicBezTo>
                  <a:cubicBezTo>
                    <a:pt x="798" y="872"/>
                    <a:pt x="793" y="875"/>
                    <a:pt x="783" y="875"/>
                  </a:cubicBezTo>
                  <a:cubicBezTo>
                    <a:pt x="773" y="875"/>
                    <a:pt x="777" y="879"/>
                    <a:pt x="771" y="887"/>
                  </a:cubicBezTo>
                  <a:cubicBezTo>
                    <a:pt x="766" y="895"/>
                    <a:pt x="759" y="910"/>
                    <a:pt x="754" y="905"/>
                  </a:cubicBezTo>
                  <a:cubicBezTo>
                    <a:pt x="748" y="900"/>
                    <a:pt x="744" y="886"/>
                    <a:pt x="735" y="889"/>
                  </a:cubicBezTo>
                  <a:cubicBezTo>
                    <a:pt x="727" y="893"/>
                    <a:pt x="725" y="902"/>
                    <a:pt x="719" y="898"/>
                  </a:cubicBezTo>
                  <a:cubicBezTo>
                    <a:pt x="713" y="893"/>
                    <a:pt x="705" y="890"/>
                    <a:pt x="704" y="886"/>
                  </a:cubicBezTo>
                  <a:cubicBezTo>
                    <a:pt x="704" y="882"/>
                    <a:pt x="700" y="879"/>
                    <a:pt x="700" y="879"/>
                  </a:cubicBezTo>
                  <a:cubicBezTo>
                    <a:pt x="700" y="879"/>
                    <a:pt x="695" y="878"/>
                    <a:pt x="701" y="857"/>
                  </a:cubicBezTo>
                  <a:cubicBezTo>
                    <a:pt x="707" y="835"/>
                    <a:pt x="709" y="829"/>
                    <a:pt x="686" y="829"/>
                  </a:cubicBezTo>
                  <a:cubicBezTo>
                    <a:pt x="664" y="830"/>
                    <a:pt x="654" y="834"/>
                    <a:pt x="656" y="827"/>
                  </a:cubicBezTo>
                  <a:cubicBezTo>
                    <a:pt x="657" y="820"/>
                    <a:pt x="663" y="822"/>
                    <a:pt x="664" y="814"/>
                  </a:cubicBezTo>
                  <a:cubicBezTo>
                    <a:pt x="665" y="807"/>
                    <a:pt x="672" y="794"/>
                    <a:pt x="675" y="790"/>
                  </a:cubicBezTo>
                  <a:cubicBezTo>
                    <a:pt x="678" y="785"/>
                    <a:pt x="686" y="774"/>
                    <a:pt x="679" y="774"/>
                  </a:cubicBezTo>
                  <a:cubicBezTo>
                    <a:pt x="673" y="775"/>
                    <a:pt x="654" y="771"/>
                    <a:pt x="646" y="778"/>
                  </a:cubicBezTo>
                  <a:cubicBezTo>
                    <a:pt x="638" y="786"/>
                    <a:pt x="629" y="802"/>
                    <a:pt x="623" y="803"/>
                  </a:cubicBezTo>
                  <a:cubicBezTo>
                    <a:pt x="616" y="805"/>
                    <a:pt x="594" y="809"/>
                    <a:pt x="590" y="803"/>
                  </a:cubicBezTo>
                  <a:cubicBezTo>
                    <a:pt x="587" y="797"/>
                    <a:pt x="572" y="796"/>
                    <a:pt x="573" y="776"/>
                  </a:cubicBezTo>
                  <a:cubicBezTo>
                    <a:pt x="574" y="757"/>
                    <a:pt x="573" y="747"/>
                    <a:pt x="580" y="742"/>
                  </a:cubicBezTo>
                  <a:cubicBezTo>
                    <a:pt x="586" y="737"/>
                    <a:pt x="585" y="738"/>
                    <a:pt x="586" y="729"/>
                  </a:cubicBezTo>
                  <a:cubicBezTo>
                    <a:pt x="587" y="719"/>
                    <a:pt x="594" y="706"/>
                    <a:pt x="604" y="703"/>
                  </a:cubicBezTo>
                  <a:cubicBezTo>
                    <a:pt x="613" y="701"/>
                    <a:pt x="623" y="689"/>
                    <a:pt x="629" y="689"/>
                  </a:cubicBezTo>
                  <a:cubicBezTo>
                    <a:pt x="635" y="688"/>
                    <a:pt x="659" y="704"/>
                    <a:pt x="664" y="699"/>
                  </a:cubicBezTo>
                  <a:cubicBezTo>
                    <a:pt x="669" y="695"/>
                    <a:pt x="671" y="684"/>
                    <a:pt x="685" y="686"/>
                  </a:cubicBezTo>
                  <a:cubicBezTo>
                    <a:pt x="699" y="689"/>
                    <a:pt x="724" y="685"/>
                    <a:pt x="729" y="692"/>
                  </a:cubicBezTo>
                  <a:cubicBezTo>
                    <a:pt x="734" y="699"/>
                    <a:pt x="744" y="718"/>
                    <a:pt x="743" y="726"/>
                  </a:cubicBezTo>
                  <a:cubicBezTo>
                    <a:pt x="741" y="735"/>
                    <a:pt x="744" y="741"/>
                    <a:pt x="750" y="739"/>
                  </a:cubicBezTo>
                  <a:cubicBezTo>
                    <a:pt x="755" y="737"/>
                    <a:pt x="759" y="727"/>
                    <a:pt x="758" y="722"/>
                  </a:cubicBezTo>
                  <a:cubicBezTo>
                    <a:pt x="757" y="717"/>
                    <a:pt x="757" y="697"/>
                    <a:pt x="757" y="689"/>
                  </a:cubicBezTo>
                  <a:cubicBezTo>
                    <a:pt x="756" y="680"/>
                    <a:pt x="748" y="674"/>
                    <a:pt x="761" y="666"/>
                  </a:cubicBezTo>
                  <a:cubicBezTo>
                    <a:pt x="775" y="658"/>
                    <a:pt x="818" y="633"/>
                    <a:pt x="818" y="623"/>
                  </a:cubicBezTo>
                  <a:cubicBezTo>
                    <a:pt x="818" y="613"/>
                    <a:pt x="814" y="603"/>
                    <a:pt x="817" y="600"/>
                  </a:cubicBezTo>
                  <a:cubicBezTo>
                    <a:pt x="820" y="596"/>
                    <a:pt x="820" y="607"/>
                    <a:pt x="825" y="604"/>
                  </a:cubicBezTo>
                  <a:cubicBezTo>
                    <a:pt x="831" y="601"/>
                    <a:pt x="837" y="582"/>
                    <a:pt x="842" y="579"/>
                  </a:cubicBezTo>
                  <a:cubicBezTo>
                    <a:pt x="847" y="576"/>
                    <a:pt x="851" y="567"/>
                    <a:pt x="853" y="563"/>
                  </a:cubicBezTo>
                  <a:cubicBezTo>
                    <a:pt x="855" y="558"/>
                    <a:pt x="863" y="556"/>
                    <a:pt x="867" y="558"/>
                  </a:cubicBezTo>
                  <a:cubicBezTo>
                    <a:pt x="872" y="560"/>
                    <a:pt x="880" y="558"/>
                    <a:pt x="882" y="554"/>
                  </a:cubicBezTo>
                  <a:cubicBezTo>
                    <a:pt x="884" y="550"/>
                    <a:pt x="881" y="542"/>
                    <a:pt x="882" y="538"/>
                  </a:cubicBezTo>
                  <a:cubicBezTo>
                    <a:pt x="883" y="535"/>
                    <a:pt x="898" y="527"/>
                    <a:pt x="904" y="521"/>
                  </a:cubicBezTo>
                  <a:cubicBezTo>
                    <a:pt x="911" y="515"/>
                    <a:pt x="918" y="514"/>
                    <a:pt x="921" y="515"/>
                  </a:cubicBezTo>
                  <a:cubicBezTo>
                    <a:pt x="924" y="517"/>
                    <a:pt x="931" y="506"/>
                    <a:pt x="930" y="514"/>
                  </a:cubicBezTo>
                  <a:cubicBezTo>
                    <a:pt x="929" y="522"/>
                    <a:pt x="931" y="535"/>
                    <a:pt x="937" y="528"/>
                  </a:cubicBezTo>
                  <a:cubicBezTo>
                    <a:pt x="944" y="520"/>
                    <a:pt x="966" y="513"/>
                    <a:pt x="970" y="513"/>
                  </a:cubicBezTo>
                  <a:cubicBezTo>
                    <a:pt x="973" y="513"/>
                    <a:pt x="979" y="507"/>
                    <a:pt x="981" y="504"/>
                  </a:cubicBezTo>
                  <a:cubicBezTo>
                    <a:pt x="983" y="500"/>
                    <a:pt x="991" y="501"/>
                    <a:pt x="995" y="500"/>
                  </a:cubicBezTo>
                  <a:cubicBezTo>
                    <a:pt x="1000" y="499"/>
                    <a:pt x="1000" y="495"/>
                    <a:pt x="995" y="489"/>
                  </a:cubicBezTo>
                  <a:cubicBezTo>
                    <a:pt x="990" y="484"/>
                    <a:pt x="1001" y="470"/>
                    <a:pt x="992" y="475"/>
                  </a:cubicBezTo>
                  <a:cubicBezTo>
                    <a:pt x="982" y="481"/>
                    <a:pt x="984" y="489"/>
                    <a:pt x="975" y="488"/>
                  </a:cubicBezTo>
                  <a:cubicBezTo>
                    <a:pt x="966" y="486"/>
                    <a:pt x="956" y="483"/>
                    <a:pt x="956" y="481"/>
                  </a:cubicBezTo>
                  <a:cubicBezTo>
                    <a:pt x="957" y="479"/>
                    <a:pt x="956" y="469"/>
                    <a:pt x="952" y="474"/>
                  </a:cubicBezTo>
                  <a:cubicBezTo>
                    <a:pt x="948" y="479"/>
                    <a:pt x="947" y="470"/>
                    <a:pt x="954" y="466"/>
                  </a:cubicBezTo>
                  <a:cubicBezTo>
                    <a:pt x="961" y="461"/>
                    <a:pt x="961" y="455"/>
                    <a:pt x="956" y="451"/>
                  </a:cubicBezTo>
                  <a:cubicBezTo>
                    <a:pt x="951" y="447"/>
                    <a:pt x="944" y="446"/>
                    <a:pt x="939" y="446"/>
                  </a:cubicBezTo>
                  <a:cubicBezTo>
                    <a:pt x="934" y="447"/>
                    <a:pt x="929" y="436"/>
                    <a:pt x="943" y="437"/>
                  </a:cubicBezTo>
                  <a:cubicBezTo>
                    <a:pt x="956" y="438"/>
                    <a:pt x="960" y="437"/>
                    <a:pt x="961" y="439"/>
                  </a:cubicBezTo>
                  <a:cubicBezTo>
                    <a:pt x="962" y="441"/>
                    <a:pt x="971" y="459"/>
                    <a:pt x="976" y="455"/>
                  </a:cubicBezTo>
                  <a:cubicBezTo>
                    <a:pt x="980" y="450"/>
                    <a:pt x="991" y="449"/>
                    <a:pt x="984" y="445"/>
                  </a:cubicBezTo>
                  <a:cubicBezTo>
                    <a:pt x="978" y="441"/>
                    <a:pt x="970" y="438"/>
                    <a:pt x="973" y="436"/>
                  </a:cubicBezTo>
                  <a:cubicBezTo>
                    <a:pt x="976" y="434"/>
                    <a:pt x="994" y="439"/>
                    <a:pt x="999" y="437"/>
                  </a:cubicBezTo>
                  <a:cubicBezTo>
                    <a:pt x="1003" y="434"/>
                    <a:pt x="1022" y="416"/>
                    <a:pt x="1025" y="417"/>
                  </a:cubicBezTo>
                  <a:cubicBezTo>
                    <a:pt x="1028" y="418"/>
                    <a:pt x="1029" y="429"/>
                    <a:pt x="1026" y="434"/>
                  </a:cubicBezTo>
                  <a:cubicBezTo>
                    <a:pt x="1023" y="440"/>
                    <a:pt x="1000" y="457"/>
                    <a:pt x="1002" y="461"/>
                  </a:cubicBezTo>
                  <a:cubicBezTo>
                    <a:pt x="1005" y="465"/>
                    <a:pt x="1006" y="473"/>
                    <a:pt x="1006" y="473"/>
                  </a:cubicBezTo>
                  <a:cubicBezTo>
                    <a:pt x="1006" y="473"/>
                    <a:pt x="1024" y="462"/>
                    <a:pt x="1037" y="473"/>
                  </a:cubicBezTo>
                  <a:cubicBezTo>
                    <a:pt x="1050" y="485"/>
                    <a:pt x="1061" y="490"/>
                    <a:pt x="1063" y="484"/>
                  </a:cubicBezTo>
                  <a:cubicBezTo>
                    <a:pt x="1066" y="477"/>
                    <a:pt x="1072" y="473"/>
                    <a:pt x="1068" y="462"/>
                  </a:cubicBezTo>
                  <a:cubicBezTo>
                    <a:pt x="1063" y="450"/>
                    <a:pt x="1058" y="444"/>
                    <a:pt x="1052" y="442"/>
                  </a:cubicBezTo>
                  <a:cubicBezTo>
                    <a:pt x="1046" y="440"/>
                    <a:pt x="1036" y="437"/>
                    <a:pt x="1038" y="431"/>
                  </a:cubicBezTo>
                  <a:cubicBezTo>
                    <a:pt x="1040" y="425"/>
                    <a:pt x="1041" y="427"/>
                    <a:pt x="1046" y="416"/>
                  </a:cubicBezTo>
                  <a:cubicBezTo>
                    <a:pt x="1050" y="405"/>
                    <a:pt x="1052" y="377"/>
                    <a:pt x="1047" y="377"/>
                  </a:cubicBezTo>
                  <a:cubicBezTo>
                    <a:pt x="1043" y="377"/>
                    <a:pt x="1037" y="380"/>
                    <a:pt x="1037" y="375"/>
                  </a:cubicBezTo>
                  <a:cubicBezTo>
                    <a:pt x="1037" y="370"/>
                    <a:pt x="1041" y="365"/>
                    <a:pt x="1033" y="364"/>
                  </a:cubicBezTo>
                  <a:cubicBezTo>
                    <a:pt x="1025" y="362"/>
                    <a:pt x="1021" y="359"/>
                    <a:pt x="1018" y="356"/>
                  </a:cubicBezTo>
                  <a:cubicBezTo>
                    <a:pt x="1014" y="353"/>
                    <a:pt x="1012" y="343"/>
                    <a:pt x="1006" y="340"/>
                  </a:cubicBezTo>
                  <a:cubicBezTo>
                    <a:pt x="1001" y="337"/>
                    <a:pt x="994" y="340"/>
                    <a:pt x="999" y="335"/>
                  </a:cubicBezTo>
                  <a:cubicBezTo>
                    <a:pt x="1004" y="330"/>
                    <a:pt x="1003" y="317"/>
                    <a:pt x="1000" y="310"/>
                  </a:cubicBezTo>
                  <a:cubicBezTo>
                    <a:pt x="997" y="302"/>
                    <a:pt x="990" y="293"/>
                    <a:pt x="989" y="282"/>
                  </a:cubicBezTo>
                  <a:cubicBezTo>
                    <a:pt x="988" y="272"/>
                    <a:pt x="988" y="264"/>
                    <a:pt x="984" y="266"/>
                  </a:cubicBezTo>
                  <a:cubicBezTo>
                    <a:pt x="979" y="269"/>
                    <a:pt x="975" y="275"/>
                    <a:pt x="971" y="284"/>
                  </a:cubicBezTo>
                  <a:cubicBezTo>
                    <a:pt x="967" y="292"/>
                    <a:pt x="962" y="297"/>
                    <a:pt x="959" y="297"/>
                  </a:cubicBezTo>
                  <a:cubicBezTo>
                    <a:pt x="957" y="298"/>
                    <a:pt x="957" y="307"/>
                    <a:pt x="951" y="301"/>
                  </a:cubicBezTo>
                  <a:cubicBezTo>
                    <a:pt x="946" y="296"/>
                    <a:pt x="940" y="290"/>
                    <a:pt x="938" y="288"/>
                  </a:cubicBezTo>
                  <a:cubicBezTo>
                    <a:pt x="936" y="285"/>
                    <a:pt x="931" y="281"/>
                    <a:pt x="937" y="270"/>
                  </a:cubicBezTo>
                  <a:cubicBezTo>
                    <a:pt x="943" y="259"/>
                    <a:pt x="943" y="251"/>
                    <a:pt x="940" y="250"/>
                  </a:cubicBezTo>
                  <a:cubicBezTo>
                    <a:pt x="937" y="248"/>
                    <a:pt x="930" y="259"/>
                    <a:pt x="924" y="246"/>
                  </a:cubicBezTo>
                  <a:cubicBezTo>
                    <a:pt x="919" y="233"/>
                    <a:pt x="920" y="229"/>
                    <a:pt x="912" y="227"/>
                  </a:cubicBezTo>
                  <a:cubicBezTo>
                    <a:pt x="903" y="224"/>
                    <a:pt x="904" y="227"/>
                    <a:pt x="893" y="224"/>
                  </a:cubicBezTo>
                  <a:cubicBezTo>
                    <a:pt x="881" y="221"/>
                    <a:pt x="883" y="213"/>
                    <a:pt x="874" y="219"/>
                  </a:cubicBezTo>
                  <a:cubicBezTo>
                    <a:pt x="865" y="224"/>
                    <a:pt x="857" y="220"/>
                    <a:pt x="861" y="232"/>
                  </a:cubicBezTo>
                  <a:cubicBezTo>
                    <a:pt x="866" y="244"/>
                    <a:pt x="866" y="250"/>
                    <a:pt x="862" y="250"/>
                  </a:cubicBezTo>
                  <a:cubicBezTo>
                    <a:pt x="857" y="251"/>
                    <a:pt x="853" y="256"/>
                    <a:pt x="856" y="261"/>
                  </a:cubicBezTo>
                  <a:cubicBezTo>
                    <a:pt x="859" y="266"/>
                    <a:pt x="871" y="263"/>
                    <a:pt x="861" y="275"/>
                  </a:cubicBezTo>
                  <a:cubicBezTo>
                    <a:pt x="851" y="286"/>
                    <a:pt x="847" y="298"/>
                    <a:pt x="852" y="301"/>
                  </a:cubicBezTo>
                  <a:cubicBezTo>
                    <a:pt x="857" y="305"/>
                    <a:pt x="864" y="312"/>
                    <a:pt x="861" y="320"/>
                  </a:cubicBezTo>
                  <a:cubicBezTo>
                    <a:pt x="858" y="328"/>
                    <a:pt x="859" y="346"/>
                    <a:pt x="844" y="355"/>
                  </a:cubicBezTo>
                  <a:cubicBezTo>
                    <a:pt x="829" y="365"/>
                    <a:pt x="828" y="371"/>
                    <a:pt x="828" y="374"/>
                  </a:cubicBezTo>
                  <a:cubicBezTo>
                    <a:pt x="827" y="377"/>
                    <a:pt x="825" y="390"/>
                    <a:pt x="829" y="396"/>
                  </a:cubicBezTo>
                  <a:cubicBezTo>
                    <a:pt x="833" y="402"/>
                    <a:pt x="835" y="405"/>
                    <a:pt x="831" y="407"/>
                  </a:cubicBezTo>
                  <a:cubicBezTo>
                    <a:pt x="828" y="409"/>
                    <a:pt x="822" y="421"/>
                    <a:pt x="817" y="418"/>
                  </a:cubicBezTo>
                  <a:cubicBezTo>
                    <a:pt x="813" y="415"/>
                    <a:pt x="809" y="413"/>
                    <a:pt x="805" y="409"/>
                  </a:cubicBezTo>
                  <a:cubicBezTo>
                    <a:pt x="802" y="405"/>
                    <a:pt x="795" y="397"/>
                    <a:pt x="801" y="397"/>
                  </a:cubicBezTo>
                  <a:cubicBezTo>
                    <a:pt x="806" y="398"/>
                    <a:pt x="815" y="394"/>
                    <a:pt x="810" y="390"/>
                  </a:cubicBezTo>
                  <a:cubicBezTo>
                    <a:pt x="806" y="387"/>
                    <a:pt x="803" y="386"/>
                    <a:pt x="804" y="378"/>
                  </a:cubicBezTo>
                  <a:cubicBezTo>
                    <a:pt x="805" y="371"/>
                    <a:pt x="800" y="354"/>
                    <a:pt x="796" y="354"/>
                  </a:cubicBezTo>
                  <a:cubicBezTo>
                    <a:pt x="792" y="354"/>
                    <a:pt x="781" y="354"/>
                    <a:pt x="781" y="347"/>
                  </a:cubicBezTo>
                  <a:cubicBezTo>
                    <a:pt x="780" y="340"/>
                    <a:pt x="756" y="333"/>
                    <a:pt x="749" y="329"/>
                  </a:cubicBezTo>
                  <a:cubicBezTo>
                    <a:pt x="743" y="324"/>
                    <a:pt x="740" y="318"/>
                    <a:pt x="728" y="319"/>
                  </a:cubicBezTo>
                  <a:cubicBezTo>
                    <a:pt x="715" y="320"/>
                    <a:pt x="715" y="325"/>
                    <a:pt x="716" y="311"/>
                  </a:cubicBezTo>
                  <a:cubicBezTo>
                    <a:pt x="716" y="296"/>
                    <a:pt x="723" y="296"/>
                    <a:pt x="714" y="292"/>
                  </a:cubicBezTo>
                  <a:cubicBezTo>
                    <a:pt x="704" y="288"/>
                    <a:pt x="696" y="290"/>
                    <a:pt x="703" y="278"/>
                  </a:cubicBezTo>
                  <a:cubicBezTo>
                    <a:pt x="711" y="266"/>
                    <a:pt x="700" y="262"/>
                    <a:pt x="714" y="253"/>
                  </a:cubicBezTo>
                  <a:cubicBezTo>
                    <a:pt x="728" y="243"/>
                    <a:pt x="740" y="217"/>
                    <a:pt x="741" y="216"/>
                  </a:cubicBezTo>
                  <a:cubicBezTo>
                    <a:pt x="743" y="214"/>
                    <a:pt x="751" y="215"/>
                    <a:pt x="755" y="207"/>
                  </a:cubicBezTo>
                  <a:cubicBezTo>
                    <a:pt x="758" y="199"/>
                    <a:pt x="753" y="194"/>
                    <a:pt x="766" y="193"/>
                  </a:cubicBezTo>
                  <a:cubicBezTo>
                    <a:pt x="779" y="193"/>
                    <a:pt x="781" y="195"/>
                    <a:pt x="787" y="183"/>
                  </a:cubicBezTo>
                  <a:cubicBezTo>
                    <a:pt x="794" y="172"/>
                    <a:pt x="803" y="167"/>
                    <a:pt x="792" y="163"/>
                  </a:cubicBezTo>
                  <a:cubicBezTo>
                    <a:pt x="782" y="160"/>
                    <a:pt x="773" y="156"/>
                    <a:pt x="777" y="156"/>
                  </a:cubicBezTo>
                  <a:cubicBezTo>
                    <a:pt x="782" y="156"/>
                    <a:pt x="797" y="158"/>
                    <a:pt x="800" y="156"/>
                  </a:cubicBezTo>
                  <a:cubicBezTo>
                    <a:pt x="802" y="155"/>
                    <a:pt x="819" y="149"/>
                    <a:pt x="814" y="144"/>
                  </a:cubicBezTo>
                  <a:cubicBezTo>
                    <a:pt x="808" y="139"/>
                    <a:pt x="804" y="138"/>
                    <a:pt x="809" y="137"/>
                  </a:cubicBezTo>
                  <a:cubicBezTo>
                    <a:pt x="813" y="136"/>
                    <a:pt x="818" y="142"/>
                    <a:pt x="822" y="141"/>
                  </a:cubicBezTo>
                  <a:cubicBezTo>
                    <a:pt x="826" y="140"/>
                    <a:pt x="825" y="129"/>
                    <a:pt x="829" y="130"/>
                  </a:cubicBezTo>
                  <a:cubicBezTo>
                    <a:pt x="834" y="131"/>
                    <a:pt x="838" y="137"/>
                    <a:pt x="844" y="132"/>
                  </a:cubicBezTo>
                  <a:cubicBezTo>
                    <a:pt x="850" y="128"/>
                    <a:pt x="863" y="131"/>
                    <a:pt x="861" y="121"/>
                  </a:cubicBezTo>
                  <a:cubicBezTo>
                    <a:pt x="859" y="112"/>
                    <a:pt x="848" y="113"/>
                    <a:pt x="854" y="107"/>
                  </a:cubicBezTo>
                  <a:cubicBezTo>
                    <a:pt x="861" y="101"/>
                    <a:pt x="862" y="98"/>
                    <a:pt x="858" y="94"/>
                  </a:cubicBezTo>
                  <a:cubicBezTo>
                    <a:pt x="854" y="90"/>
                    <a:pt x="858" y="86"/>
                    <a:pt x="852" y="84"/>
                  </a:cubicBezTo>
                  <a:cubicBezTo>
                    <a:pt x="847" y="81"/>
                    <a:pt x="831" y="84"/>
                    <a:pt x="830" y="88"/>
                  </a:cubicBezTo>
                  <a:cubicBezTo>
                    <a:pt x="829" y="92"/>
                    <a:pt x="822" y="98"/>
                    <a:pt x="816" y="107"/>
                  </a:cubicBezTo>
                  <a:cubicBezTo>
                    <a:pt x="810" y="116"/>
                    <a:pt x="809" y="119"/>
                    <a:pt x="805" y="118"/>
                  </a:cubicBezTo>
                  <a:cubicBezTo>
                    <a:pt x="801" y="117"/>
                    <a:pt x="799" y="126"/>
                    <a:pt x="801" y="116"/>
                  </a:cubicBezTo>
                  <a:cubicBezTo>
                    <a:pt x="803" y="105"/>
                    <a:pt x="805" y="106"/>
                    <a:pt x="804" y="102"/>
                  </a:cubicBezTo>
                  <a:cubicBezTo>
                    <a:pt x="802" y="99"/>
                    <a:pt x="797" y="93"/>
                    <a:pt x="793" y="92"/>
                  </a:cubicBezTo>
                  <a:cubicBezTo>
                    <a:pt x="790" y="91"/>
                    <a:pt x="787" y="90"/>
                    <a:pt x="783" y="96"/>
                  </a:cubicBezTo>
                  <a:cubicBezTo>
                    <a:pt x="780" y="102"/>
                    <a:pt x="780" y="85"/>
                    <a:pt x="776" y="82"/>
                  </a:cubicBezTo>
                  <a:cubicBezTo>
                    <a:pt x="773" y="80"/>
                    <a:pt x="781" y="78"/>
                    <a:pt x="773" y="70"/>
                  </a:cubicBezTo>
                  <a:cubicBezTo>
                    <a:pt x="765" y="62"/>
                    <a:pt x="769" y="51"/>
                    <a:pt x="763" y="49"/>
                  </a:cubicBezTo>
                  <a:cubicBezTo>
                    <a:pt x="757" y="47"/>
                    <a:pt x="756" y="47"/>
                    <a:pt x="758" y="41"/>
                  </a:cubicBezTo>
                  <a:cubicBezTo>
                    <a:pt x="760" y="34"/>
                    <a:pt x="748" y="27"/>
                    <a:pt x="763" y="30"/>
                  </a:cubicBezTo>
                  <a:cubicBezTo>
                    <a:pt x="778" y="33"/>
                    <a:pt x="778" y="35"/>
                    <a:pt x="784" y="28"/>
                  </a:cubicBezTo>
                  <a:cubicBezTo>
                    <a:pt x="791" y="22"/>
                    <a:pt x="806" y="16"/>
                    <a:pt x="799" y="11"/>
                  </a:cubicBezTo>
                  <a:cubicBezTo>
                    <a:pt x="791" y="5"/>
                    <a:pt x="780" y="3"/>
                    <a:pt x="776" y="1"/>
                  </a:cubicBezTo>
                  <a:cubicBezTo>
                    <a:pt x="773" y="0"/>
                    <a:pt x="755" y="4"/>
                    <a:pt x="755" y="4"/>
                  </a:cubicBezTo>
                  <a:cubicBezTo>
                    <a:pt x="755" y="4"/>
                    <a:pt x="746" y="26"/>
                    <a:pt x="745" y="27"/>
                  </a:cubicBezTo>
                  <a:cubicBezTo>
                    <a:pt x="744" y="29"/>
                    <a:pt x="752" y="31"/>
                    <a:pt x="745" y="43"/>
                  </a:cubicBezTo>
                  <a:cubicBezTo>
                    <a:pt x="739" y="55"/>
                    <a:pt x="733" y="51"/>
                    <a:pt x="732" y="62"/>
                  </a:cubicBezTo>
                  <a:cubicBezTo>
                    <a:pt x="730" y="72"/>
                    <a:pt x="731" y="83"/>
                    <a:pt x="731" y="83"/>
                  </a:cubicBezTo>
                  <a:cubicBezTo>
                    <a:pt x="731" y="83"/>
                    <a:pt x="744" y="90"/>
                    <a:pt x="743" y="90"/>
                  </a:cubicBezTo>
                  <a:cubicBezTo>
                    <a:pt x="741" y="90"/>
                    <a:pt x="751" y="100"/>
                    <a:pt x="747" y="102"/>
                  </a:cubicBezTo>
                  <a:cubicBezTo>
                    <a:pt x="743" y="104"/>
                    <a:pt x="750" y="109"/>
                    <a:pt x="739" y="109"/>
                  </a:cubicBezTo>
                  <a:cubicBezTo>
                    <a:pt x="728" y="109"/>
                    <a:pt x="718" y="105"/>
                    <a:pt x="721" y="104"/>
                  </a:cubicBezTo>
                  <a:cubicBezTo>
                    <a:pt x="724" y="103"/>
                    <a:pt x="735" y="100"/>
                    <a:pt x="732" y="96"/>
                  </a:cubicBezTo>
                  <a:cubicBezTo>
                    <a:pt x="729" y="92"/>
                    <a:pt x="718" y="81"/>
                    <a:pt x="713" y="85"/>
                  </a:cubicBezTo>
                  <a:cubicBezTo>
                    <a:pt x="709" y="89"/>
                    <a:pt x="692" y="95"/>
                    <a:pt x="695" y="96"/>
                  </a:cubicBezTo>
                  <a:cubicBezTo>
                    <a:pt x="698" y="98"/>
                    <a:pt x="713" y="102"/>
                    <a:pt x="708" y="105"/>
                  </a:cubicBezTo>
                  <a:cubicBezTo>
                    <a:pt x="702" y="108"/>
                    <a:pt x="698" y="117"/>
                    <a:pt x="691" y="116"/>
                  </a:cubicBezTo>
                  <a:cubicBezTo>
                    <a:pt x="684" y="116"/>
                    <a:pt x="666" y="115"/>
                    <a:pt x="659" y="113"/>
                  </a:cubicBezTo>
                  <a:cubicBezTo>
                    <a:pt x="652" y="112"/>
                    <a:pt x="644" y="106"/>
                    <a:pt x="653" y="102"/>
                  </a:cubicBezTo>
                  <a:cubicBezTo>
                    <a:pt x="662" y="99"/>
                    <a:pt x="622" y="99"/>
                    <a:pt x="617" y="105"/>
                  </a:cubicBezTo>
                  <a:cubicBezTo>
                    <a:pt x="612" y="111"/>
                    <a:pt x="612" y="114"/>
                    <a:pt x="604" y="113"/>
                  </a:cubicBezTo>
                  <a:cubicBezTo>
                    <a:pt x="595" y="113"/>
                    <a:pt x="554" y="113"/>
                    <a:pt x="554" y="113"/>
                  </a:cubicBezTo>
                  <a:cubicBezTo>
                    <a:pt x="554" y="113"/>
                    <a:pt x="568" y="106"/>
                    <a:pt x="556" y="99"/>
                  </a:cubicBezTo>
                  <a:cubicBezTo>
                    <a:pt x="543" y="93"/>
                    <a:pt x="534" y="95"/>
                    <a:pt x="532" y="95"/>
                  </a:cubicBezTo>
                  <a:cubicBezTo>
                    <a:pt x="530" y="95"/>
                    <a:pt x="527" y="95"/>
                    <a:pt x="520" y="91"/>
                  </a:cubicBezTo>
                  <a:cubicBezTo>
                    <a:pt x="513" y="88"/>
                    <a:pt x="506" y="85"/>
                    <a:pt x="504" y="84"/>
                  </a:cubicBezTo>
                  <a:cubicBezTo>
                    <a:pt x="502" y="82"/>
                    <a:pt x="490" y="81"/>
                    <a:pt x="487" y="83"/>
                  </a:cubicBezTo>
                  <a:cubicBezTo>
                    <a:pt x="484" y="84"/>
                    <a:pt x="484" y="90"/>
                    <a:pt x="482" y="90"/>
                  </a:cubicBezTo>
                  <a:cubicBezTo>
                    <a:pt x="479" y="91"/>
                    <a:pt x="476" y="91"/>
                    <a:pt x="476" y="83"/>
                  </a:cubicBezTo>
                  <a:cubicBezTo>
                    <a:pt x="476" y="75"/>
                    <a:pt x="469" y="80"/>
                    <a:pt x="469" y="80"/>
                  </a:cubicBezTo>
                  <a:cubicBezTo>
                    <a:pt x="465" y="88"/>
                    <a:pt x="465" y="88"/>
                    <a:pt x="465" y="88"/>
                  </a:cubicBezTo>
                  <a:cubicBezTo>
                    <a:pt x="465" y="88"/>
                    <a:pt x="461" y="88"/>
                    <a:pt x="459" y="84"/>
                  </a:cubicBezTo>
                  <a:cubicBezTo>
                    <a:pt x="458" y="81"/>
                    <a:pt x="458" y="78"/>
                    <a:pt x="455" y="76"/>
                  </a:cubicBezTo>
                  <a:cubicBezTo>
                    <a:pt x="452" y="74"/>
                    <a:pt x="457" y="73"/>
                    <a:pt x="449" y="73"/>
                  </a:cubicBezTo>
                  <a:cubicBezTo>
                    <a:pt x="442" y="74"/>
                    <a:pt x="442" y="82"/>
                    <a:pt x="438" y="81"/>
                  </a:cubicBezTo>
                  <a:cubicBezTo>
                    <a:pt x="433" y="81"/>
                    <a:pt x="440" y="69"/>
                    <a:pt x="423" y="77"/>
                  </a:cubicBezTo>
                  <a:cubicBezTo>
                    <a:pt x="405" y="86"/>
                    <a:pt x="382" y="89"/>
                    <a:pt x="371" y="95"/>
                  </a:cubicBezTo>
                  <a:cubicBezTo>
                    <a:pt x="360" y="100"/>
                    <a:pt x="357" y="95"/>
                    <a:pt x="334" y="85"/>
                  </a:cubicBezTo>
                  <a:cubicBezTo>
                    <a:pt x="310" y="75"/>
                    <a:pt x="284" y="83"/>
                    <a:pt x="238" y="71"/>
                  </a:cubicBezTo>
                  <a:cubicBezTo>
                    <a:pt x="192" y="60"/>
                    <a:pt x="185" y="67"/>
                    <a:pt x="170" y="71"/>
                  </a:cubicBezTo>
                  <a:cubicBezTo>
                    <a:pt x="155" y="75"/>
                    <a:pt x="142" y="71"/>
                    <a:pt x="131" y="82"/>
                  </a:cubicBezTo>
                  <a:cubicBezTo>
                    <a:pt x="120" y="93"/>
                    <a:pt x="122" y="98"/>
                    <a:pt x="108" y="100"/>
                  </a:cubicBezTo>
                  <a:cubicBezTo>
                    <a:pt x="94" y="101"/>
                    <a:pt x="83" y="105"/>
                    <a:pt x="85" y="108"/>
                  </a:cubicBezTo>
                  <a:cubicBezTo>
                    <a:pt x="87" y="111"/>
                    <a:pt x="98" y="113"/>
                    <a:pt x="101" y="115"/>
                  </a:cubicBezTo>
                  <a:cubicBezTo>
                    <a:pt x="104" y="117"/>
                    <a:pt x="103" y="129"/>
                    <a:pt x="111" y="132"/>
                  </a:cubicBezTo>
                  <a:cubicBezTo>
                    <a:pt x="120" y="135"/>
                    <a:pt x="135" y="133"/>
                    <a:pt x="131" y="138"/>
                  </a:cubicBezTo>
                  <a:cubicBezTo>
                    <a:pt x="128" y="142"/>
                    <a:pt x="118" y="156"/>
                    <a:pt x="114" y="152"/>
                  </a:cubicBezTo>
                  <a:cubicBezTo>
                    <a:pt x="109" y="148"/>
                    <a:pt x="104" y="142"/>
                    <a:pt x="98" y="142"/>
                  </a:cubicBezTo>
                  <a:cubicBezTo>
                    <a:pt x="92" y="142"/>
                    <a:pt x="79" y="146"/>
                    <a:pt x="74" y="149"/>
                  </a:cubicBezTo>
                  <a:cubicBezTo>
                    <a:pt x="69" y="152"/>
                    <a:pt x="60" y="153"/>
                    <a:pt x="61" y="159"/>
                  </a:cubicBezTo>
                  <a:cubicBezTo>
                    <a:pt x="62" y="165"/>
                    <a:pt x="69" y="162"/>
                    <a:pt x="68" y="167"/>
                  </a:cubicBezTo>
                  <a:cubicBezTo>
                    <a:pt x="67" y="173"/>
                    <a:pt x="58" y="168"/>
                    <a:pt x="58" y="175"/>
                  </a:cubicBezTo>
                  <a:cubicBezTo>
                    <a:pt x="59" y="182"/>
                    <a:pt x="78" y="187"/>
                    <a:pt x="87" y="184"/>
                  </a:cubicBezTo>
                  <a:cubicBezTo>
                    <a:pt x="96" y="181"/>
                    <a:pt x="102" y="171"/>
                    <a:pt x="107" y="178"/>
                  </a:cubicBezTo>
                  <a:cubicBezTo>
                    <a:pt x="112" y="185"/>
                    <a:pt x="115" y="201"/>
                    <a:pt x="104" y="204"/>
                  </a:cubicBezTo>
                  <a:cubicBezTo>
                    <a:pt x="93" y="207"/>
                    <a:pt x="64" y="214"/>
                    <a:pt x="61" y="221"/>
                  </a:cubicBezTo>
                  <a:cubicBezTo>
                    <a:pt x="59" y="229"/>
                    <a:pt x="50" y="242"/>
                    <a:pt x="46" y="243"/>
                  </a:cubicBezTo>
                  <a:cubicBezTo>
                    <a:pt x="42" y="243"/>
                    <a:pt x="42" y="254"/>
                    <a:pt x="46" y="258"/>
                  </a:cubicBezTo>
                  <a:cubicBezTo>
                    <a:pt x="49" y="262"/>
                    <a:pt x="45" y="261"/>
                    <a:pt x="47" y="269"/>
                  </a:cubicBezTo>
                  <a:cubicBezTo>
                    <a:pt x="49" y="277"/>
                    <a:pt x="52" y="286"/>
                    <a:pt x="59" y="280"/>
                  </a:cubicBezTo>
                  <a:cubicBezTo>
                    <a:pt x="66" y="275"/>
                    <a:pt x="75" y="280"/>
                    <a:pt x="70" y="287"/>
                  </a:cubicBezTo>
                  <a:cubicBezTo>
                    <a:pt x="65" y="295"/>
                    <a:pt x="55" y="299"/>
                    <a:pt x="70" y="299"/>
                  </a:cubicBezTo>
                  <a:cubicBezTo>
                    <a:pt x="85" y="299"/>
                    <a:pt x="83" y="292"/>
                    <a:pt x="95" y="296"/>
                  </a:cubicBezTo>
                  <a:cubicBezTo>
                    <a:pt x="107" y="301"/>
                    <a:pt x="110" y="295"/>
                    <a:pt x="107" y="304"/>
                  </a:cubicBezTo>
                  <a:cubicBezTo>
                    <a:pt x="103" y="314"/>
                    <a:pt x="93" y="327"/>
                    <a:pt x="78" y="334"/>
                  </a:cubicBezTo>
                  <a:cubicBezTo>
                    <a:pt x="63" y="341"/>
                    <a:pt x="60" y="340"/>
                    <a:pt x="48" y="347"/>
                  </a:cubicBezTo>
                  <a:cubicBezTo>
                    <a:pt x="36" y="354"/>
                    <a:pt x="0" y="373"/>
                    <a:pt x="11" y="372"/>
                  </a:cubicBezTo>
                  <a:cubicBezTo>
                    <a:pt x="23" y="372"/>
                    <a:pt x="43" y="358"/>
                    <a:pt x="48" y="356"/>
                  </a:cubicBezTo>
                  <a:cubicBezTo>
                    <a:pt x="54" y="354"/>
                    <a:pt x="56" y="362"/>
                    <a:pt x="65" y="356"/>
                  </a:cubicBezTo>
                  <a:cubicBezTo>
                    <a:pt x="73" y="350"/>
                    <a:pt x="107" y="325"/>
                    <a:pt x="118" y="318"/>
                  </a:cubicBezTo>
                  <a:cubicBezTo>
                    <a:pt x="129" y="311"/>
                    <a:pt x="145" y="307"/>
                    <a:pt x="146" y="297"/>
                  </a:cubicBezTo>
                  <a:cubicBezTo>
                    <a:pt x="147" y="287"/>
                    <a:pt x="147" y="278"/>
                    <a:pt x="155" y="276"/>
                  </a:cubicBezTo>
                  <a:cubicBezTo>
                    <a:pt x="164" y="273"/>
                    <a:pt x="166" y="266"/>
                    <a:pt x="175" y="260"/>
                  </a:cubicBezTo>
                  <a:cubicBezTo>
                    <a:pt x="184" y="253"/>
                    <a:pt x="193" y="244"/>
                    <a:pt x="197" y="246"/>
                  </a:cubicBezTo>
                  <a:cubicBezTo>
                    <a:pt x="201" y="248"/>
                    <a:pt x="193" y="252"/>
                    <a:pt x="186" y="257"/>
                  </a:cubicBezTo>
                  <a:cubicBezTo>
                    <a:pt x="178" y="261"/>
                    <a:pt x="171" y="267"/>
                    <a:pt x="170" y="276"/>
                  </a:cubicBezTo>
                  <a:cubicBezTo>
                    <a:pt x="169" y="286"/>
                    <a:pt x="156" y="296"/>
                    <a:pt x="167" y="291"/>
                  </a:cubicBezTo>
                  <a:cubicBezTo>
                    <a:pt x="177" y="286"/>
                    <a:pt x="184" y="279"/>
                    <a:pt x="191" y="275"/>
                  </a:cubicBezTo>
                  <a:cubicBezTo>
                    <a:pt x="199" y="271"/>
                    <a:pt x="204" y="277"/>
                    <a:pt x="207" y="268"/>
                  </a:cubicBezTo>
                  <a:cubicBezTo>
                    <a:pt x="210" y="259"/>
                    <a:pt x="206" y="251"/>
                    <a:pt x="214" y="256"/>
                  </a:cubicBezTo>
                  <a:cubicBezTo>
                    <a:pt x="221" y="260"/>
                    <a:pt x="231" y="269"/>
                    <a:pt x="240" y="273"/>
                  </a:cubicBezTo>
                  <a:cubicBezTo>
                    <a:pt x="249" y="277"/>
                    <a:pt x="249" y="268"/>
                    <a:pt x="271" y="278"/>
                  </a:cubicBezTo>
                  <a:cubicBezTo>
                    <a:pt x="294" y="288"/>
                    <a:pt x="293" y="282"/>
                    <a:pt x="296" y="299"/>
                  </a:cubicBezTo>
                  <a:cubicBezTo>
                    <a:pt x="298" y="315"/>
                    <a:pt x="307" y="300"/>
                    <a:pt x="313" y="303"/>
                  </a:cubicBezTo>
                  <a:cubicBezTo>
                    <a:pt x="320" y="306"/>
                    <a:pt x="327" y="306"/>
                    <a:pt x="328" y="319"/>
                  </a:cubicBezTo>
                  <a:cubicBezTo>
                    <a:pt x="330" y="333"/>
                    <a:pt x="332" y="338"/>
                    <a:pt x="330" y="347"/>
                  </a:cubicBezTo>
                  <a:cubicBezTo>
                    <a:pt x="328" y="356"/>
                    <a:pt x="341" y="353"/>
                    <a:pt x="342" y="363"/>
                  </a:cubicBezTo>
                  <a:cubicBezTo>
                    <a:pt x="342" y="372"/>
                    <a:pt x="341" y="384"/>
                    <a:pt x="342" y="387"/>
                  </a:cubicBezTo>
                  <a:cubicBezTo>
                    <a:pt x="343" y="389"/>
                    <a:pt x="358" y="391"/>
                    <a:pt x="354" y="398"/>
                  </a:cubicBezTo>
                  <a:cubicBezTo>
                    <a:pt x="351" y="405"/>
                    <a:pt x="352" y="412"/>
                    <a:pt x="355" y="419"/>
                  </a:cubicBezTo>
                  <a:cubicBezTo>
                    <a:pt x="359" y="425"/>
                    <a:pt x="363" y="427"/>
                    <a:pt x="372" y="436"/>
                  </a:cubicBezTo>
                  <a:cubicBezTo>
                    <a:pt x="381" y="445"/>
                    <a:pt x="399" y="461"/>
                    <a:pt x="393" y="463"/>
                  </a:cubicBezTo>
                  <a:cubicBezTo>
                    <a:pt x="388" y="466"/>
                    <a:pt x="382" y="461"/>
                    <a:pt x="376" y="468"/>
                  </a:cubicBezTo>
                  <a:cubicBezTo>
                    <a:pt x="370" y="475"/>
                    <a:pt x="374" y="477"/>
                    <a:pt x="369" y="496"/>
                  </a:cubicBezTo>
                  <a:cubicBezTo>
                    <a:pt x="364" y="514"/>
                    <a:pt x="365" y="515"/>
                    <a:pt x="360" y="529"/>
                  </a:cubicBezTo>
                  <a:cubicBezTo>
                    <a:pt x="354" y="544"/>
                    <a:pt x="351" y="548"/>
                    <a:pt x="349" y="560"/>
                  </a:cubicBezTo>
                  <a:cubicBezTo>
                    <a:pt x="347" y="572"/>
                    <a:pt x="342" y="580"/>
                    <a:pt x="351" y="591"/>
                  </a:cubicBezTo>
                  <a:cubicBezTo>
                    <a:pt x="360" y="602"/>
                    <a:pt x="346" y="603"/>
                    <a:pt x="358" y="619"/>
                  </a:cubicBezTo>
                  <a:cubicBezTo>
                    <a:pt x="370" y="635"/>
                    <a:pt x="376" y="631"/>
                    <a:pt x="382" y="641"/>
                  </a:cubicBezTo>
                  <a:cubicBezTo>
                    <a:pt x="389" y="651"/>
                    <a:pt x="407" y="648"/>
                    <a:pt x="402" y="661"/>
                  </a:cubicBezTo>
                  <a:cubicBezTo>
                    <a:pt x="397" y="674"/>
                    <a:pt x="399" y="681"/>
                    <a:pt x="408" y="691"/>
                  </a:cubicBezTo>
                  <a:cubicBezTo>
                    <a:pt x="418" y="701"/>
                    <a:pt x="419" y="704"/>
                    <a:pt x="415" y="708"/>
                  </a:cubicBezTo>
                  <a:cubicBezTo>
                    <a:pt x="411" y="712"/>
                    <a:pt x="405" y="716"/>
                    <a:pt x="409" y="718"/>
                  </a:cubicBezTo>
                  <a:cubicBezTo>
                    <a:pt x="412" y="720"/>
                    <a:pt x="417" y="719"/>
                    <a:pt x="422" y="727"/>
                  </a:cubicBezTo>
                  <a:cubicBezTo>
                    <a:pt x="427" y="736"/>
                    <a:pt x="427" y="743"/>
                    <a:pt x="430" y="746"/>
                  </a:cubicBezTo>
                  <a:cubicBezTo>
                    <a:pt x="433" y="749"/>
                    <a:pt x="441" y="755"/>
                    <a:pt x="440" y="758"/>
                  </a:cubicBezTo>
                  <a:cubicBezTo>
                    <a:pt x="440" y="762"/>
                    <a:pt x="451" y="766"/>
                    <a:pt x="451" y="761"/>
                  </a:cubicBezTo>
                  <a:cubicBezTo>
                    <a:pt x="451" y="756"/>
                    <a:pt x="458" y="762"/>
                    <a:pt x="451" y="746"/>
                  </a:cubicBezTo>
                  <a:cubicBezTo>
                    <a:pt x="443" y="730"/>
                    <a:pt x="431" y="717"/>
                    <a:pt x="427" y="707"/>
                  </a:cubicBezTo>
                  <a:cubicBezTo>
                    <a:pt x="424" y="697"/>
                    <a:pt x="419" y="683"/>
                    <a:pt x="421" y="679"/>
                  </a:cubicBezTo>
                  <a:cubicBezTo>
                    <a:pt x="422" y="675"/>
                    <a:pt x="424" y="664"/>
                    <a:pt x="431" y="670"/>
                  </a:cubicBezTo>
                  <a:cubicBezTo>
                    <a:pt x="438" y="676"/>
                    <a:pt x="432" y="687"/>
                    <a:pt x="439" y="700"/>
                  </a:cubicBezTo>
                  <a:cubicBezTo>
                    <a:pt x="446" y="713"/>
                    <a:pt x="471" y="741"/>
                    <a:pt x="475" y="746"/>
                  </a:cubicBezTo>
                  <a:cubicBezTo>
                    <a:pt x="478" y="751"/>
                    <a:pt x="492" y="771"/>
                    <a:pt x="488" y="781"/>
                  </a:cubicBezTo>
                  <a:cubicBezTo>
                    <a:pt x="483" y="791"/>
                    <a:pt x="481" y="792"/>
                    <a:pt x="488" y="796"/>
                  </a:cubicBezTo>
                  <a:cubicBezTo>
                    <a:pt x="495" y="800"/>
                    <a:pt x="554" y="831"/>
                    <a:pt x="562" y="831"/>
                  </a:cubicBezTo>
                  <a:cubicBezTo>
                    <a:pt x="570" y="832"/>
                    <a:pt x="586" y="824"/>
                    <a:pt x="592" y="828"/>
                  </a:cubicBezTo>
                  <a:cubicBezTo>
                    <a:pt x="599" y="831"/>
                    <a:pt x="611" y="848"/>
                    <a:pt x="618" y="848"/>
                  </a:cubicBezTo>
                  <a:cubicBezTo>
                    <a:pt x="624" y="848"/>
                    <a:pt x="636" y="845"/>
                    <a:pt x="635" y="852"/>
                  </a:cubicBezTo>
                  <a:cubicBezTo>
                    <a:pt x="633" y="859"/>
                    <a:pt x="627" y="869"/>
                    <a:pt x="634" y="865"/>
                  </a:cubicBezTo>
                  <a:cubicBezTo>
                    <a:pt x="641" y="861"/>
                    <a:pt x="645" y="853"/>
                    <a:pt x="651" y="857"/>
                  </a:cubicBezTo>
                  <a:cubicBezTo>
                    <a:pt x="657" y="861"/>
                    <a:pt x="667" y="871"/>
                    <a:pt x="668" y="879"/>
                  </a:cubicBezTo>
                  <a:cubicBezTo>
                    <a:pt x="670" y="887"/>
                    <a:pt x="676" y="892"/>
                    <a:pt x="681" y="889"/>
                  </a:cubicBezTo>
                  <a:cubicBezTo>
                    <a:pt x="686" y="886"/>
                    <a:pt x="694" y="893"/>
                    <a:pt x="695" y="898"/>
                  </a:cubicBezTo>
                  <a:cubicBezTo>
                    <a:pt x="697" y="903"/>
                    <a:pt x="700" y="907"/>
                    <a:pt x="705" y="906"/>
                  </a:cubicBezTo>
                  <a:cubicBezTo>
                    <a:pt x="710" y="904"/>
                    <a:pt x="714" y="906"/>
                    <a:pt x="714" y="910"/>
                  </a:cubicBezTo>
                  <a:cubicBezTo>
                    <a:pt x="714" y="913"/>
                    <a:pt x="717" y="918"/>
                    <a:pt x="721" y="913"/>
                  </a:cubicBezTo>
                  <a:cubicBezTo>
                    <a:pt x="726" y="908"/>
                    <a:pt x="725" y="903"/>
                    <a:pt x="727" y="903"/>
                  </a:cubicBezTo>
                  <a:cubicBezTo>
                    <a:pt x="729" y="903"/>
                    <a:pt x="737" y="899"/>
                    <a:pt x="738" y="905"/>
                  </a:cubicBezTo>
                  <a:cubicBezTo>
                    <a:pt x="739" y="911"/>
                    <a:pt x="748" y="921"/>
                    <a:pt x="745" y="931"/>
                  </a:cubicBezTo>
                  <a:cubicBezTo>
                    <a:pt x="741" y="940"/>
                    <a:pt x="746" y="954"/>
                    <a:pt x="735" y="955"/>
                  </a:cubicBezTo>
                  <a:cubicBezTo>
                    <a:pt x="723" y="956"/>
                    <a:pt x="720" y="963"/>
                    <a:pt x="724" y="968"/>
                  </a:cubicBezTo>
                  <a:cubicBezTo>
                    <a:pt x="728" y="972"/>
                    <a:pt x="721" y="969"/>
                    <a:pt x="714" y="974"/>
                  </a:cubicBezTo>
                  <a:cubicBezTo>
                    <a:pt x="708" y="979"/>
                    <a:pt x="696" y="975"/>
                    <a:pt x="699" y="985"/>
                  </a:cubicBezTo>
                  <a:cubicBezTo>
                    <a:pt x="703" y="995"/>
                    <a:pt x="698" y="1008"/>
                    <a:pt x="698" y="1008"/>
                  </a:cubicBezTo>
                  <a:cubicBezTo>
                    <a:pt x="698" y="1008"/>
                    <a:pt x="711" y="1014"/>
                    <a:pt x="703" y="1015"/>
                  </a:cubicBezTo>
                  <a:cubicBezTo>
                    <a:pt x="694" y="1016"/>
                    <a:pt x="695" y="1018"/>
                    <a:pt x="692" y="1027"/>
                  </a:cubicBezTo>
                  <a:cubicBezTo>
                    <a:pt x="690" y="1036"/>
                    <a:pt x="690" y="1048"/>
                    <a:pt x="693" y="1048"/>
                  </a:cubicBezTo>
                  <a:cubicBezTo>
                    <a:pt x="696" y="1047"/>
                    <a:pt x="713" y="1067"/>
                    <a:pt x="715" y="1079"/>
                  </a:cubicBezTo>
                  <a:cubicBezTo>
                    <a:pt x="717" y="1091"/>
                    <a:pt x="724" y="1107"/>
                    <a:pt x="726" y="1119"/>
                  </a:cubicBezTo>
                  <a:cubicBezTo>
                    <a:pt x="727" y="1131"/>
                    <a:pt x="743" y="1135"/>
                    <a:pt x="750" y="1138"/>
                  </a:cubicBezTo>
                  <a:cubicBezTo>
                    <a:pt x="756" y="1141"/>
                    <a:pt x="771" y="1146"/>
                    <a:pt x="772" y="1153"/>
                  </a:cubicBezTo>
                  <a:cubicBezTo>
                    <a:pt x="774" y="1159"/>
                    <a:pt x="781" y="1152"/>
                    <a:pt x="779" y="1169"/>
                  </a:cubicBezTo>
                  <a:cubicBezTo>
                    <a:pt x="778" y="1186"/>
                    <a:pt x="772" y="1213"/>
                    <a:pt x="766" y="1225"/>
                  </a:cubicBezTo>
                  <a:cubicBezTo>
                    <a:pt x="760" y="1238"/>
                    <a:pt x="760" y="1241"/>
                    <a:pt x="755" y="1260"/>
                  </a:cubicBezTo>
                  <a:cubicBezTo>
                    <a:pt x="750" y="1279"/>
                    <a:pt x="752" y="1284"/>
                    <a:pt x="749" y="1291"/>
                  </a:cubicBezTo>
                  <a:cubicBezTo>
                    <a:pt x="746" y="1298"/>
                    <a:pt x="739" y="1327"/>
                    <a:pt x="730" y="1338"/>
                  </a:cubicBezTo>
                  <a:cubicBezTo>
                    <a:pt x="720" y="1349"/>
                    <a:pt x="711" y="1350"/>
                    <a:pt x="710" y="1367"/>
                  </a:cubicBezTo>
                  <a:cubicBezTo>
                    <a:pt x="708" y="1384"/>
                    <a:pt x="701" y="1393"/>
                    <a:pt x="698" y="1404"/>
                  </a:cubicBezTo>
                  <a:cubicBezTo>
                    <a:pt x="695" y="1416"/>
                    <a:pt x="688" y="1431"/>
                    <a:pt x="689" y="1436"/>
                  </a:cubicBezTo>
                  <a:cubicBezTo>
                    <a:pt x="689" y="1442"/>
                    <a:pt x="697" y="1435"/>
                    <a:pt x="697" y="1435"/>
                  </a:cubicBezTo>
                  <a:cubicBezTo>
                    <a:pt x="697" y="1435"/>
                    <a:pt x="707" y="1415"/>
                    <a:pt x="710" y="1416"/>
                  </a:cubicBezTo>
                  <a:cubicBezTo>
                    <a:pt x="713" y="1416"/>
                    <a:pt x="712" y="1412"/>
                    <a:pt x="712" y="1423"/>
                  </a:cubicBezTo>
                  <a:cubicBezTo>
                    <a:pt x="712" y="1434"/>
                    <a:pt x="703" y="1447"/>
                    <a:pt x="697" y="1451"/>
                  </a:cubicBezTo>
                  <a:cubicBezTo>
                    <a:pt x="692" y="1456"/>
                    <a:pt x="692" y="1456"/>
                    <a:pt x="682" y="1463"/>
                  </a:cubicBezTo>
                  <a:cubicBezTo>
                    <a:pt x="672" y="1470"/>
                    <a:pt x="672" y="1476"/>
                    <a:pt x="672" y="1479"/>
                  </a:cubicBezTo>
                  <a:cubicBezTo>
                    <a:pt x="672" y="1481"/>
                    <a:pt x="680" y="1484"/>
                    <a:pt x="676" y="1486"/>
                  </a:cubicBezTo>
                  <a:cubicBezTo>
                    <a:pt x="672" y="1488"/>
                    <a:pt x="674" y="1490"/>
                    <a:pt x="670" y="1493"/>
                  </a:cubicBezTo>
                  <a:cubicBezTo>
                    <a:pt x="667" y="1495"/>
                    <a:pt x="660" y="1498"/>
                    <a:pt x="663" y="1502"/>
                  </a:cubicBezTo>
                  <a:cubicBezTo>
                    <a:pt x="666" y="1507"/>
                    <a:pt x="659" y="1517"/>
                    <a:pt x="660" y="1524"/>
                  </a:cubicBezTo>
                  <a:cubicBezTo>
                    <a:pt x="660" y="1530"/>
                    <a:pt x="666" y="1541"/>
                    <a:pt x="666" y="1541"/>
                  </a:cubicBezTo>
                  <a:cubicBezTo>
                    <a:pt x="666" y="1541"/>
                    <a:pt x="674" y="1563"/>
                    <a:pt x="678" y="1566"/>
                  </a:cubicBezTo>
                  <a:cubicBezTo>
                    <a:pt x="682" y="1570"/>
                    <a:pt x="691" y="1572"/>
                    <a:pt x="690" y="1576"/>
                  </a:cubicBezTo>
                  <a:cubicBezTo>
                    <a:pt x="689" y="1581"/>
                    <a:pt x="698" y="1578"/>
                    <a:pt x="707" y="1582"/>
                  </a:cubicBezTo>
                  <a:cubicBezTo>
                    <a:pt x="716" y="1586"/>
                    <a:pt x="710" y="1601"/>
                    <a:pt x="727" y="1597"/>
                  </a:cubicBezTo>
                  <a:cubicBezTo>
                    <a:pt x="744" y="1594"/>
                    <a:pt x="759" y="1595"/>
                    <a:pt x="759" y="1595"/>
                  </a:cubicBezTo>
                  <a:cubicBezTo>
                    <a:pt x="759" y="1595"/>
                    <a:pt x="761" y="1597"/>
                    <a:pt x="767" y="1598"/>
                  </a:cubicBezTo>
                  <a:cubicBezTo>
                    <a:pt x="773" y="1599"/>
                    <a:pt x="790" y="1595"/>
                    <a:pt x="790" y="1595"/>
                  </a:cubicBezTo>
                  <a:lnTo>
                    <a:pt x="792" y="15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0" name="Freeform 111"/>
            <p:cNvSpPr/>
            <p:nvPr/>
          </p:nvSpPr>
          <p:spPr bwMode="auto">
            <a:xfrm>
              <a:off x="2484437" y="684213"/>
              <a:ext cx="1468438" cy="1327150"/>
            </a:xfrm>
            <a:custGeom>
              <a:avLst/>
              <a:gdLst>
                <a:gd name="T0" fmla="*/ 62 w 550"/>
                <a:gd name="T1" fmla="*/ 110 h 497"/>
                <a:gd name="T2" fmla="*/ 81 w 550"/>
                <a:gd name="T3" fmla="*/ 123 h 497"/>
                <a:gd name="T4" fmla="*/ 27 w 550"/>
                <a:gd name="T5" fmla="*/ 143 h 497"/>
                <a:gd name="T6" fmla="*/ 11 w 550"/>
                <a:gd name="T7" fmla="*/ 164 h 497"/>
                <a:gd name="T8" fmla="*/ 32 w 550"/>
                <a:gd name="T9" fmla="*/ 178 h 497"/>
                <a:gd name="T10" fmla="*/ 55 w 550"/>
                <a:gd name="T11" fmla="*/ 187 h 497"/>
                <a:gd name="T12" fmla="*/ 119 w 550"/>
                <a:gd name="T13" fmla="*/ 204 h 497"/>
                <a:gd name="T14" fmla="*/ 147 w 550"/>
                <a:gd name="T15" fmla="*/ 271 h 497"/>
                <a:gd name="T16" fmla="*/ 164 w 550"/>
                <a:gd name="T17" fmla="*/ 270 h 497"/>
                <a:gd name="T18" fmla="*/ 173 w 550"/>
                <a:gd name="T19" fmla="*/ 313 h 497"/>
                <a:gd name="T20" fmla="*/ 153 w 550"/>
                <a:gd name="T21" fmla="*/ 334 h 497"/>
                <a:gd name="T22" fmla="*/ 150 w 550"/>
                <a:gd name="T23" fmla="*/ 364 h 497"/>
                <a:gd name="T24" fmla="*/ 157 w 550"/>
                <a:gd name="T25" fmla="*/ 401 h 497"/>
                <a:gd name="T26" fmla="*/ 177 w 550"/>
                <a:gd name="T27" fmla="*/ 395 h 497"/>
                <a:gd name="T28" fmla="*/ 160 w 550"/>
                <a:gd name="T29" fmla="*/ 421 h 497"/>
                <a:gd name="T30" fmla="*/ 179 w 550"/>
                <a:gd name="T31" fmla="*/ 454 h 497"/>
                <a:gd name="T32" fmla="*/ 206 w 550"/>
                <a:gd name="T33" fmla="*/ 478 h 497"/>
                <a:gd name="T34" fmla="*/ 227 w 550"/>
                <a:gd name="T35" fmla="*/ 492 h 497"/>
                <a:gd name="T36" fmla="*/ 250 w 550"/>
                <a:gd name="T37" fmla="*/ 446 h 497"/>
                <a:gd name="T38" fmla="*/ 267 w 550"/>
                <a:gd name="T39" fmla="*/ 408 h 497"/>
                <a:gd name="T40" fmla="*/ 296 w 550"/>
                <a:gd name="T41" fmla="*/ 376 h 497"/>
                <a:gd name="T42" fmla="*/ 345 w 550"/>
                <a:gd name="T43" fmla="*/ 345 h 497"/>
                <a:gd name="T44" fmla="*/ 443 w 550"/>
                <a:gd name="T45" fmla="*/ 298 h 497"/>
                <a:gd name="T46" fmla="*/ 401 w 550"/>
                <a:gd name="T47" fmla="*/ 290 h 497"/>
                <a:gd name="T48" fmla="*/ 427 w 550"/>
                <a:gd name="T49" fmla="*/ 287 h 497"/>
                <a:gd name="T50" fmla="*/ 451 w 550"/>
                <a:gd name="T51" fmla="*/ 281 h 497"/>
                <a:gd name="T52" fmla="*/ 411 w 550"/>
                <a:gd name="T53" fmla="*/ 255 h 497"/>
                <a:gd name="T54" fmla="*/ 431 w 550"/>
                <a:gd name="T55" fmla="*/ 236 h 497"/>
                <a:gd name="T56" fmla="*/ 453 w 550"/>
                <a:gd name="T57" fmla="*/ 238 h 497"/>
                <a:gd name="T58" fmla="*/ 453 w 550"/>
                <a:gd name="T59" fmla="*/ 225 h 497"/>
                <a:gd name="T60" fmla="*/ 478 w 550"/>
                <a:gd name="T61" fmla="*/ 198 h 497"/>
                <a:gd name="T62" fmla="*/ 462 w 550"/>
                <a:gd name="T63" fmla="*/ 180 h 497"/>
                <a:gd name="T64" fmla="*/ 484 w 550"/>
                <a:gd name="T65" fmla="*/ 162 h 497"/>
                <a:gd name="T66" fmla="*/ 460 w 550"/>
                <a:gd name="T67" fmla="*/ 149 h 497"/>
                <a:gd name="T68" fmla="*/ 476 w 550"/>
                <a:gd name="T69" fmla="*/ 124 h 497"/>
                <a:gd name="T70" fmla="*/ 498 w 550"/>
                <a:gd name="T71" fmla="*/ 104 h 497"/>
                <a:gd name="T72" fmla="*/ 543 w 550"/>
                <a:gd name="T73" fmla="*/ 73 h 497"/>
                <a:gd name="T74" fmla="*/ 486 w 550"/>
                <a:gd name="T75" fmla="*/ 61 h 497"/>
                <a:gd name="T76" fmla="*/ 442 w 550"/>
                <a:gd name="T77" fmla="*/ 79 h 497"/>
                <a:gd name="T78" fmla="*/ 439 w 550"/>
                <a:gd name="T79" fmla="*/ 60 h 497"/>
                <a:gd name="T80" fmla="*/ 416 w 550"/>
                <a:gd name="T81" fmla="*/ 53 h 497"/>
                <a:gd name="T82" fmla="*/ 458 w 550"/>
                <a:gd name="T83" fmla="*/ 30 h 497"/>
                <a:gd name="T84" fmla="*/ 414 w 550"/>
                <a:gd name="T85" fmla="*/ 6 h 497"/>
                <a:gd name="T86" fmla="*/ 321 w 550"/>
                <a:gd name="T87" fmla="*/ 11 h 497"/>
                <a:gd name="T88" fmla="*/ 288 w 550"/>
                <a:gd name="T89" fmla="*/ 21 h 497"/>
                <a:gd name="T90" fmla="*/ 245 w 550"/>
                <a:gd name="T91" fmla="*/ 35 h 497"/>
                <a:gd name="T92" fmla="*/ 221 w 550"/>
                <a:gd name="T93" fmla="*/ 40 h 497"/>
                <a:gd name="T94" fmla="*/ 192 w 550"/>
                <a:gd name="T95" fmla="*/ 47 h 497"/>
                <a:gd name="T96" fmla="*/ 153 w 550"/>
                <a:gd name="T97" fmla="*/ 51 h 497"/>
                <a:gd name="T98" fmla="*/ 141 w 550"/>
                <a:gd name="T99" fmla="*/ 68 h 497"/>
                <a:gd name="T100" fmla="*/ 89 w 550"/>
                <a:gd name="T101" fmla="*/ 8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0" h="497">
                  <a:moveTo>
                    <a:pt x="67" y="99"/>
                  </a:moveTo>
                  <a:cubicBezTo>
                    <a:pt x="62" y="100"/>
                    <a:pt x="60" y="110"/>
                    <a:pt x="62" y="110"/>
                  </a:cubicBezTo>
                  <a:cubicBezTo>
                    <a:pt x="64" y="111"/>
                    <a:pt x="73" y="106"/>
                    <a:pt x="84" y="110"/>
                  </a:cubicBezTo>
                  <a:cubicBezTo>
                    <a:pt x="95" y="115"/>
                    <a:pt x="87" y="122"/>
                    <a:pt x="81" y="123"/>
                  </a:cubicBezTo>
                  <a:cubicBezTo>
                    <a:pt x="76" y="125"/>
                    <a:pt x="71" y="121"/>
                    <a:pt x="56" y="129"/>
                  </a:cubicBezTo>
                  <a:cubicBezTo>
                    <a:pt x="42" y="137"/>
                    <a:pt x="35" y="146"/>
                    <a:pt x="27" y="143"/>
                  </a:cubicBezTo>
                  <a:cubicBezTo>
                    <a:pt x="20" y="139"/>
                    <a:pt x="5" y="144"/>
                    <a:pt x="3" y="148"/>
                  </a:cubicBezTo>
                  <a:cubicBezTo>
                    <a:pt x="0" y="152"/>
                    <a:pt x="11" y="164"/>
                    <a:pt x="11" y="164"/>
                  </a:cubicBezTo>
                  <a:cubicBezTo>
                    <a:pt x="24" y="163"/>
                    <a:pt x="24" y="163"/>
                    <a:pt x="24" y="163"/>
                  </a:cubicBezTo>
                  <a:cubicBezTo>
                    <a:pt x="24" y="163"/>
                    <a:pt x="37" y="175"/>
                    <a:pt x="32" y="178"/>
                  </a:cubicBezTo>
                  <a:cubicBezTo>
                    <a:pt x="28" y="181"/>
                    <a:pt x="19" y="179"/>
                    <a:pt x="30" y="184"/>
                  </a:cubicBezTo>
                  <a:cubicBezTo>
                    <a:pt x="41" y="189"/>
                    <a:pt x="29" y="185"/>
                    <a:pt x="55" y="187"/>
                  </a:cubicBezTo>
                  <a:cubicBezTo>
                    <a:pt x="81" y="189"/>
                    <a:pt x="72" y="187"/>
                    <a:pt x="84" y="189"/>
                  </a:cubicBezTo>
                  <a:cubicBezTo>
                    <a:pt x="97" y="190"/>
                    <a:pt x="116" y="203"/>
                    <a:pt x="119" y="204"/>
                  </a:cubicBezTo>
                  <a:cubicBezTo>
                    <a:pt x="123" y="204"/>
                    <a:pt x="138" y="205"/>
                    <a:pt x="139" y="217"/>
                  </a:cubicBezTo>
                  <a:cubicBezTo>
                    <a:pt x="140" y="229"/>
                    <a:pt x="153" y="263"/>
                    <a:pt x="147" y="271"/>
                  </a:cubicBezTo>
                  <a:cubicBezTo>
                    <a:pt x="141" y="279"/>
                    <a:pt x="161" y="287"/>
                    <a:pt x="159" y="283"/>
                  </a:cubicBezTo>
                  <a:cubicBezTo>
                    <a:pt x="158" y="280"/>
                    <a:pt x="160" y="268"/>
                    <a:pt x="164" y="270"/>
                  </a:cubicBezTo>
                  <a:cubicBezTo>
                    <a:pt x="168" y="272"/>
                    <a:pt x="178" y="301"/>
                    <a:pt x="177" y="303"/>
                  </a:cubicBezTo>
                  <a:cubicBezTo>
                    <a:pt x="176" y="305"/>
                    <a:pt x="178" y="305"/>
                    <a:pt x="173" y="313"/>
                  </a:cubicBezTo>
                  <a:cubicBezTo>
                    <a:pt x="169" y="321"/>
                    <a:pt x="164" y="329"/>
                    <a:pt x="162" y="329"/>
                  </a:cubicBezTo>
                  <a:cubicBezTo>
                    <a:pt x="159" y="329"/>
                    <a:pt x="154" y="331"/>
                    <a:pt x="153" y="334"/>
                  </a:cubicBezTo>
                  <a:cubicBezTo>
                    <a:pt x="152" y="336"/>
                    <a:pt x="154" y="339"/>
                    <a:pt x="153" y="347"/>
                  </a:cubicBezTo>
                  <a:cubicBezTo>
                    <a:pt x="152" y="355"/>
                    <a:pt x="147" y="356"/>
                    <a:pt x="150" y="364"/>
                  </a:cubicBezTo>
                  <a:cubicBezTo>
                    <a:pt x="154" y="372"/>
                    <a:pt x="151" y="372"/>
                    <a:pt x="152" y="379"/>
                  </a:cubicBezTo>
                  <a:cubicBezTo>
                    <a:pt x="152" y="386"/>
                    <a:pt x="162" y="399"/>
                    <a:pt x="157" y="401"/>
                  </a:cubicBezTo>
                  <a:cubicBezTo>
                    <a:pt x="152" y="402"/>
                    <a:pt x="151" y="410"/>
                    <a:pt x="158" y="405"/>
                  </a:cubicBezTo>
                  <a:cubicBezTo>
                    <a:pt x="164" y="401"/>
                    <a:pt x="177" y="395"/>
                    <a:pt x="177" y="395"/>
                  </a:cubicBezTo>
                  <a:cubicBezTo>
                    <a:pt x="177" y="395"/>
                    <a:pt x="181" y="397"/>
                    <a:pt x="176" y="399"/>
                  </a:cubicBezTo>
                  <a:cubicBezTo>
                    <a:pt x="171" y="400"/>
                    <a:pt x="157" y="416"/>
                    <a:pt x="160" y="421"/>
                  </a:cubicBezTo>
                  <a:cubicBezTo>
                    <a:pt x="164" y="426"/>
                    <a:pt x="169" y="428"/>
                    <a:pt x="171" y="436"/>
                  </a:cubicBezTo>
                  <a:cubicBezTo>
                    <a:pt x="173" y="445"/>
                    <a:pt x="183" y="444"/>
                    <a:pt x="179" y="454"/>
                  </a:cubicBezTo>
                  <a:cubicBezTo>
                    <a:pt x="175" y="465"/>
                    <a:pt x="186" y="468"/>
                    <a:pt x="186" y="474"/>
                  </a:cubicBezTo>
                  <a:cubicBezTo>
                    <a:pt x="186" y="480"/>
                    <a:pt x="197" y="469"/>
                    <a:pt x="206" y="478"/>
                  </a:cubicBezTo>
                  <a:cubicBezTo>
                    <a:pt x="215" y="487"/>
                    <a:pt x="208" y="489"/>
                    <a:pt x="216" y="493"/>
                  </a:cubicBezTo>
                  <a:cubicBezTo>
                    <a:pt x="224" y="497"/>
                    <a:pt x="225" y="494"/>
                    <a:pt x="227" y="492"/>
                  </a:cubicBezTo>
                  <a:cubicBezTo>
                    <a:pt x="229" y="490"/>
                    <a:pt x="230" y="475"/>
                    <a:pt x="237" y="464"/>
                  </a:cubicBezTo>
                  <a:cubicBezTo>
                    <a:pt x="244" y="453"/>
                    <a:pt x="250" y="453"/>
                    <a:pt x="250" y="446"/>
                  </a:cubicBezTo>
                  <a:cubicBezTo>
                    <a:pt x="250" y="439"/>
                    <a:pt x="260" y="426"/>
                    <a:pt x="263" y="421"/>
                  </a:cubicBezTo>
                  <a:cubicBezTo>
                    <a:pt x="265" y="417"/>
                    <a:pt x="273" y="412"/>
                    <a:pt x="267" y="408"/>
                  </a:cubicBezTo>
                  <a:cubicBezTo>
                    <a:pt x="261" y="404"/>
                    <a:pt x="271" y="400"/>
                    <a:pt x="281" y="393"/>
                  </a:cubicBezTo>
                  <a:cubicBezTo>
                    <a:pt x="290" y="386"/>
                    <a:pt x="288" y="378"/>
                    <a:pt x="296" y="376"/>
                  </a:cubicBezTo>
                  <a:cubicBezTo>
                    <a:pt x="305" y="374"/>
                    <a:pt x="298" y="370"/>
                    <a:pt x="311" y="366"/>
                  </a:cubicBezTo>
                  <a:cubicBezTo>
                    <a:pt x="324" y="361"/>
                    <a:pt x="336" y="351"/>
                    <a:pt x="345" y="345"/>
                  </a:cubicBezTo>
                  <a:cubicBezTo>
                    <a:pt x="353" y="339"/>
                    <a:pt x="350" y="336"/>
                    <a:pt x="366" y="332"/>
                  </a:cubicBezTo>
                  <a:cubicBezTo>
                    <a:pt x="383" y="328"/>
                    <a:pt x="443" y="298"/>
                    <a:pt x="443" y="298"/>
                  </a:cubicBezTo>
                  <a:cubicBezTo>
                    <a:pt x="443" y="298"/>
                    <a:pt x="431" y="296"/>
                    <a:pt x="421" y="295"/>
                  </a:cubicBezTo>
                  <a:cubicBezTo>
                    <a:pt x="412" y="295"/>
                    <a:pt x="397" y="293"/>
                    <a:pt x="401" y="290"/>
                  </a:cubicBezTo>
                  <a:cubicBezTo>
                    <a:pt x="405" y="287"/>
                    <a:pt x="410" y="278"/>
                    <a:pt x="413" y="277"/>
                  </a:cubicBezTo>
                  <a:cubicBezTo>
                    <a:pt x="416" y="276"/>
                    <a:pt x="427" y="287"/>
                    <a:pt x="427" y="287"/>
                  </a:cubicBezTo>
                  <a:cubicBezTo>
                    <a:pt x="427" y="287"/>
                    <a:pt x="447" y="291"/>
                    <a:pt x="445" y="289"/>
                  </a:cubicBezTo>
                  <a:cubicBezTo>
                    <a:pt x="444" y="287"/>
                    <a:pt x="451" y="284"/>
                    <a:pt x="451" y="281"/>
                  </a:cubicBezTo>
                  <a:cubicBezTo>
                    <a:pt x="451" y="278"/>
                    <a:pt x="445" y="270"/>
                    <a:pt x="432" y="264"/>
                  </a:cubicBezTo>
                  <a:cubicBezTo>
                    <a:pt x="420" y="258"/>
                    <a:pt x="423" y="261"/>
                    <a:pt x="411" y="255"/>
                  </a:cubicBezTo>
                  <a:cubicBezTo>
                    <a:pt x="398" y="248"/>
                    <a:pt x="387" y="247"/>
                    <a:pt x="397" y="245"/>
                  </a:cubicBezTo>
                  <a:cubicBezTo>
                    <a:pt x="406" y="242"/>
                    <a:pt x="428" y="240"/>
                    <a:pt x="431" y="236"/>
                  </a:cubicBezTo>
                  <a:cubicBezTo>
                    <a:pt x="433" y="232"/>
                    <a:pt x="426" y="227"/>
                    <a:pt x="433" y="232"/>
                  </a:cubicBezTo>
                  <a:cubicBezTo>
                    <a:pt x="441" y="237"/>
                    <a:pt x="444" y="237"/>
                    <a:pt x="453" y="238"/>
                  </a:cubicBezTo>
                  <a:cubicBezTo>
                    <a:pt x="462" y="239"/>
                    <a:pt x="466" y="241"/>
                    <a:pt x="463" y="236"/>
                  </a:cubicBezTo>
                  <a:cubicBezTo>
                    <a:pt x="459" y="231"/>
                    <a:pt x="449" y="239"/>
                    <a:pt x="453" y="225"/>
                  </a:cubicBezTo>
                  <a:cubicBezTo>
                    <a:pt x="458" y="211"/>
                    <a:pt x="476" y="206"/>
                    <a:pt x="476" y="206"/>
                  </a:cubicBezTo>
                  <a:cubicBezTo>
                    <a:pt x="476" y="206"/>
                    <a:pt x="487" y="211"/>
                    <a:pt x="478" y="198"/>
                  </a:cubicBezTo>
                  <a:cubicBezTo>
                    <a:pt x="469" y="186"/>
                    <a:pt x="470" y="187"/>
                    <a:pt x="466" y="183"/>
                  </a:cubicBezTo>
                  <a:cubicBezTo>
                    <a:pt x="462" y="180"/>
                    <a:pt x="462" y="180"/>
                    <a:pt x="462" y="180"/>
                  </a:cubicBezTo>
                  <a:cubicBezTo>
                    <a:pt x="462" y="180"/>
                    <a:pt x="493" y="175"/>
                    <a:pt x="490" y="172"/>
                  </a:cubicBezTo>
                  <a:cubicBezTo>
                    <a:pt x="488" y="168"/>
                    <a:pt x="484" y="162"/>
                    <a:pt x="484" y="162"/>
                  </a:cubicBezTo>
                  <a:cubicBezTo>
                    <a:pt x="484" y="162"/>
                    <a:pt x="484" y="161"/>
                    <a:pt x="472" y="155"/>
                  </a:cubicBezTo>
                  <a:cubicBezTo>
                    <a:pt x="460" y="149"/>
                    <a:pt x="460" y="154"/>
                    <a:pt x="460" y="149"/>
                  </a:cubicBezTo>
                  <a:cubicBezTo>
                    <a:pt x="459" y="144"/>
                    <a:pt x="470" y="137"/>
                    <a:pt x="471" y="133"/>
                  </a:cubicBezTo>
                  <a:cubicBezTo>
                    <a:pt x="473" y="129"/>
                    <a:pt x="476" y="126"/>
                    <a:pt x="476" y="124"/>
                  </a:cubicBezTo>
                  <a:cubicBezTo>
                    <a:pt x="476" y="122"/>
                    <a:pt x="477" y="116"/>
                    <a:pt x="479" y="115"/>
                  </a:cubicBezTo>
                  <a:cubicBezTo>
                    <a:pt x="481" y="114"/>
                    <a:pt x="489" y="112"/>
                    <a:pt x="498" y="104"/>
                  </a:cubicBezTo>
                  <a:cubicBezTo>
                    <a:pt x="507" y="95"/>
                    <a:pt x="515" y="83"/>
                    <a:pt x="518" y="83"/>
                  </a:cubicBezTo>
                  <a:cubicBezTo>
                    <a:pt x="522" y="83"/>
                    <a:pt x="539" y="75"/>
                    <a:pt x="543" y="73"/>
                  </a:cubicBezTo>
                  <a:cubicBezTo>
                    <a:pt x="546" y="71"/>
                    <a:pt x="550" y="64"/>
                    <a:pt x="536" y="63"/>
                  </a:cubicBezTo>
                  <a:cubicBezTo>
                    <a:pt x="521" y="61"/>
                    <a:pt x="490" y="56"/>
                    <a:pt x="486" y="61"/>
                  </a:cubicBezTo>
                  <a:cubicBezTo>
                    <a:pt x="481" y="67"/>
                    <a:pt x="471" y="73"/>
                    <a:pt x="468" y="79"/>
                  </a:cubicBezTo>
                  <a:cubicBezTo>
                    <a:pt x="465" y="85"/>
                    <a:pt x="448" y="80"/>
                    <a:pt x="442" y="79"/>
                  </a:cubicBezTo>
                  <a:cubicBezTo>
                    <a:pt x="436" y="77"/>
                    <a:pt x="466" y="69"/>
                    <a:pt x="459" y="63"/>
                  </a:cubicBezTo>
                  <a:cubicBezTo>
                    <a:pt x="452" y="56"/>
                    <a:pt x="453" y="54"/>
                    <a:pt x="439" y="60"/>
                  </a:cubicBezTo>
                  <a:cubicBezTo>
                    <a:pt x="425" y="66"/>
                    <a:pt x="426" y="71"/>
                    <a:pt x="419" y="72"/>
                  </a:cubicBezTo>
                  <a:cubicBezTo>
                    <a:pt x="412" y="73"/>
                    <a:pt x="401" y="60"/>
                    <a:pt x="416" y="53"/>
                  </a:cubicBezTo>
                  <a:cubicBezTo>
                    <a:pt x="431" y="46"/>
                    <a:pt x="469" y="52"/>
                    <a:pt x="470" y="48"/>
                  </a:cubicBezTo>
                  <a:cubicBezTo>
                    <a:pt x="472" y="44"/>
                    <a:pt x="468" y="33"/>
                    <a:pt x="458" y="30"/>
                  </a:cubicBezTo>
                  <a:cubicBezTo>
                    <a:pt x="448" y="27"/>
                    <a:pt x="429" y="20"/>
                    <a:pt x="422" y="17"/>
                  </a:cubicBezTo>
                  <a:cubicBezTo>
                    <a:pt x="416" y="13"/>
                    <a:pt x="414" y="6"/>
                    <a:pt x="414" y="6"/>
                  </a:cubicBezTo>
                  <a:cubicBezTo>
                    <a:pt x="371" y="0"/>
                    <a:pt x="371" y="0"/>
                    <a:pt x="371" y="0"/>
                  </a:cubicBezTo>
                  <a:cubicBezTo>
                    <a:pt x="371" y="0"/>
                    <a:pt x="326" y="10"/>
                    <a:pt x="321" y="11"/>
                  </a:cubicBezTo>
                  <a:cubicBezTo>
                    <a:pt x="316" y="11"/>
                    <a:pt x="317" y="15"/>
                    <a:pt x="305" y="17"/>
                  </a:cubicBezTo>
                  <a:cubicBezTo>
                    <a:pt x="293" y="20"/>
                    <a:pt x="288" y="21"/>
                    <a:pt x="288" y="21"/>
                  </a:cubicBezTo>
                  <a:cubicBezTo>
                    <a:pt x="288" y="21"/>
                    <a:pt x="274" y="18"/>
                    <a:pt x="263" y="20"/>
                  </a:cubicBezTo>
                  <a:cubicBezTo>
                    <a:pt x="252" y="22"/>
                    <a:pt x="245" y="35"/>
                    <a:pt x="245" y="35"/>
                  </a:cubicBezTo>
                  <a:cubicBezTo>
                    <a:pt x="245" y="35"/>
                    <a:pt x="250" y="38"/>
                    <a:pt x="252" y="40"/>
                  </a:cubicBezTo>
                  <a:cubicBezTo>
                    <a:pt x="255" y="42"/>
                    <a:pt x="234" y="41"/>
                    <a:pt x="221" y="40"/>
                  </a:cubicBezTo>
                  <a:cubicBezTo>
                    <a:pt x="208" y="38"/>
                    <a:pt x="208" y="43"/>
                    <a:pt x="205" y="52"/>
                  </a:cubicBezTo>
                  <a:cubicBezTo>
                    <a:pt x="201" y="60"/>
                    <a:pt x="197" y="54"/>
                    <a:pt x="192" y="47"/>
                  </a:cubicBezTo>
                  <a:cubicBezTo>
                    <a:pt x="187" y="40"/>
                    <a:pt x="182" y="42"/>
                    <a:pt x="178" y="48"/>
                  </a:cubicBezTo>
                  <a:cubicBezTo>
                    <a:pt x="174" y="54"/>
                    <a:pt x="168" y="46"/>
                    <a:pt x="153" y="51"/>
                  </a:cubicBezTo>
                  <a:cubicBezTo>
                    <a:pt x="139" y="56"/>
                    <a:pt x="126" y="61"/>
                    <a:pt x="126" y="61"/>
                  </a:cubicBezTo>
                  <a:cubicBezTo>
                    <a:pt x="126" y="61"/>
                    <a:pt x="145" y="65"/>
                    <a:pt x="141" y="68"/>
                  </a:cubicBezTo>
                  <a:cubicBezTo>
                    <a:pt x="137" y="71"/>
                    <a:pt x="111" y="77"/>
                    <a:pt x="111" y="77"/>
                  </a:cubicBezTo>
                  <a:cubicBezTo>
                    <a:pt x="111" y="77"/>
                    <a:pt x="92" y="88"/>
                    <a:pt x="89" y="88"/>
                  </a:cubicBezTo>
                  <a:cubicBezTo>
                    <a:pt x="85" y="88"/>
                    <a:pt x="67" y="99"/>
                    <a:pt x="67"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1" name="Freeform 112"/>
            <p:cNvSpPr/>
            <p:nvPr/>
          </p:nvSpPr>
          <p:spPr bwMode="auto">
            <a:xfrm>
              <a:off x="1952625" y="735013"/>
              <a:ext cx="868363" cy="539750"/>
            </a:xfrm>
            <a:custGeom>
              <a:avLst/>
              <a:gdLst>
                <a:gd name="T0" fmla="*/ 297 w 325"/>
                <a:gd name="T1" fmla="*/ 44 h 202"/>
                <a:gd name="T2" fmla="*/ 285 w 325"/>
                <a:gd name="T3" fmla="*/ 53 h 202"/>
                <a:gd name="T4" fmla="*/ 277 w 325"/>
                <a:gd name="T5" fmla="*/ 64 h 202"/>
                <a:gd name="T6" fmla="*/ 232 w 325"/>
                <a:gd name="T7" fmla="*/ 88 h 202"/>
                <a:gd name="T8" fmla="*/ 211 w 325"/>
                <a:gd name="T9" fmla="*/ 104 h 202"/>
                <a:gd name="T10" fmla="*/ 197 w 325"/>
                <a:gd name="T11" fmla="*/ 106 h 202"/>
                <a:gd name="T12" fmla="*/ 192 w 325"/>
                <a:gd name="T13" fmla="*/ 124 h 202"/>
                <a:gd name="T14" fmla="*/ 169 w 325"/>
                <a:gd name="T15" fmla="*/ 138 h 202"/>
                <a:gd name="T16" fmla="*/ 160 w 325"/>
                <a:gd name="T17" fmla="*/ 148 h 202"/>
                <a:gd name="T18" fmla="*/ 162 w 325"/>
                <a:gd name="T19" fmla="*/ 164 h 202"/>
                <a:gd name="T20" fmla="*/ 143 w 325"/>
                <a:gd name="T21" fmla="*/ 169 h 202"/>
                <a:gd name="T22" fmla="*/ 127 w 325"/>
                <a:gd name="T23" fmla="*/ 168 h 202"/>
                <a:gd name="T24" fmla="*/ 105 w 325"/>
                <a:gd name="T25" fmla="*/ 168 h 202"/>
                <a:gd name="T26" fmla="*/ 80 w 325"/>
                <a:gd name="T27" fmla="*/ 168 h 202"/>
                <a:gd name="T28" fmla="*/ 74 w 325"/>
                <a:gd name="T29" fmla="*/ 168 h 202"/>
                <a:gd name="T30" fmla="*/ 60 w 325"/>
                <a:gd name="T31" fmla="*/ 170 h 202"/>
                <a:gd name="T32" fmla="*/ 62 w 325"/>
                <a:gd name="T33" fmla="*/ 177 h 202"/>
                <a:gd name="T34" fmla="*/ 83 w 325"/>
                <a:gd name="T35" fmla="*/ 177 h 202"/>
                <a:gd name="T36" fmla="*/ 118 w 325"/>
                <a:gd name="T37" fmla="*/ 182 h 202"/>
                <a:gd name="T38" fmla="*/ 142 w 325"/>
                <a:gd name="T39" fmla="*/ 182 h 202"/>
                <a:gd name="T40" fmla="*/ 144 w 325"/>
                <a:gd name="T41" fmla="*/ 195 h 202"/>
                <a:gd name="T42" fmla="*/ 129 w 325"/>
                <a:gd name="T43" fmla="*/ 201 h 202"/>
                <a:gd name="T44" fmla="*/ 109 w 325"/>
                <a:gd name="T45" fmla="*/ 200 h 202"/>
                <a:gd name="T46" fmla="*/ 67 w 325"/>
                <a:gd name="T47" fmla="*/ 199 h 202"/>
                <a:gd name="T48" fmla="*/ 37 w 325"/>
                <a:gd name="T49" fmla="*/ 193 h 202"/>
                <a:gd name="T50" fmla="*/ 29 w 325"/>
                <a:gd name="T51" fmla="*/ 181 h 202"/>
                <a:gd name="T52" fmla="*/ 24 w 325"/>
                <a:gd name="T53" fmla="*/ 170 h 202"/>
                <a:gd name="T54" fmla="*/ 3 w 325"/>
                <a:gd name="T55" fmla="*/ 160 h 202"/>
                <a:gd name="T56" fmla="*/ 3 w 325"/>
                <a:gd name="T57" fmla="*/ 153 h 202"/>
                <a:gd name="T58" fmla="*/ 21 w 325"/>
                <a:gd name="T59" fmla="*/ 152 h 202"/>
                <a:gd name="T60" fmla="*/ 35 w 325"/>
                <a:gd name="T61" fmla="*/ 158 h 202"/>
                <a:gd name="T62" fmla="*/ 63 w 325"/>
                <a:gd name="T63" fmla="*/ 156 h 202"/>
                <a:gd name="T64" fmla="*/ 81 w 325"/>
                <a:gd name="T65" fmla="*/ 151 h 202"/>
                <a:gd name="T66" fmla="*/ 77 w 325"/>
                <a:gd name="T67" fmla="*/ 137 h 202"/>
                <a:gd name="T68" fmla="*/ 94 w 325"/>
                <a:gd name="T69" fmla="*/ 137 h 202"/>
                <a:gd name="T70" fmla="*/ 98 w 325"/>
                <a:gd name="T71" fmla="*/ 137 h 202"/>
                <a:gd name="T72" fmla="*/ 94 w 325"/>
                <a:gd name="T73" fmla="*/ 131 h 202"/>
                <a:gd name="T74" fmla="*/ 81 w 325"/>
                <a:gd name="T75" fmla="*/ 127 h 202"/>
                <a:gd name="T76" fmla="*/ 103 w 325"/>
                <a:gd name="T77" fmla="*/ 109 h 202"/>
                <a:gd name="T78" fmla="*/ 116 w 325"/>
                <a:gd name="T79" fmla="*/ 100 h 202"/>
                <a:gd name="T80" fmla="*/ 100 w 325"/>
                <a:gd name="T81" fmla="*/ 87 h 202"/>
                <a:gd name="T82" fmla="*/ 87 w 325"/>
                <a:gd name="T83" fmla="*/ 79 h 202"/>
                <a:gd name="T84" fmla="*/ 74 w 325"/>
                <a:gd name="T85" fmla="*/ 59 h 202"/>
                <a:gd name="T86" fmla="*/ 61 w 325"/>
                <a:gd name="T87" fmla="*/ 52 h 202"/>
                <a:gd name="T88" fmla="*/ 74 w 325"/>
                <a:gd name="T89" fmla="*/ 41 h 202"/>
                <a:gd name="T90" fmla="*/ 98 w 325"/>
                <a:gd name="T91" fmla="*/ 33 h 202"/>
                <a:gd name="T92" fmla="*/ 114 w 325"/>
                <a:gd name="T93" fmla="*/ 37 h 202"/>
                <a:gd name="T94" fmla="*/ 113 w 325"/>
                <a:gd name="T95" fmla="*/ 25 h 202"/>
                <a:gd name="T96" fmla="*/ 134 w 325"/>
                <a:gd name="T97" fmla="*/ 31 h 202"/>
                <a:gd name="T98" fmla="*/ 143 w 325"/>
                <a:gd name="T99" fmla="*/ 22 h 202"/>
                <a:gd name="T100" fmla="*/ 156 w 325"/>
                <a:gd name="T101" fmla="*/ 11 h 202"/>
                <a:gd name="T102" fmla="*/ 194 w 325"/>
                <a:gd name="T103" fmla="*/ 8 h 202"/>
                <a:gd name="T104" fmla="*/ 212 w 325"/>
                <a:gd name="T105" fmla="*/ 3 h 202"/>
                <a:gd name="T106" fmla="*/ 223 w 325"/>
                <a:gd name="T107" fmla="*/ 15 h 202"/>
                <a:gd name="T108" fmla="*/ 226 w 325"/>
                <a:gd name="T109" fmla="*/ 4 h 202"/>
                <a:gd name="T110" fmla="*/ 284 w 325"/>
                <a:gd name="T111" fmla="*/ 12 h 202"/>
                <a:gd name="T112" fmla="*/ 324 w 325"/>
                <a:gd name="T113" fmla="*/ 22 h 202"/>
                <a:gd name="T114" fmla="*/ 318 w 325"/>
                <a:gd name="T115" fmla="*/ 38 h 202"/>
                <a:gd name="T116" fmla="*/ 297 w 325"/>
                <a:gd name="T117" fmla="*/ 4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 h="202">
                  <a:moveTo>
                    <a:pt x="297" y="44"/>
                  </a:moveTo>
                  <a:cubicBezTo>
                    <a:pt x="280" y="48"/>
                    <a:pt x="275" y="52"/>
                    <a:pt x="285" y="53"/>
                  </a:cubicBezTo>
                  <a:cubicBezTo>
                    <a:pt x="294" y="54"/>
                    <a:pt x="303" y="50"/>
                    <a:pt x="277" y="64"/>
                  </a:cubicBezTo>
                  <a:cubicBezTo>
                    <a:pt x="252" y="77"/>
                    <a:pt x="242" y="83"/>
                    <a:pt x="232" y="88"/>
                  </a:cubicBezTo>
                  <a:cubicBezTo>
                    <a:pt x="222" y="93"/>
                    <a:pt x="223" y="103"/>
                    <a:pt x="211" y="104"/>
                  </a:cubicBezTo>
                  <a:cubicBezTo>
                    <a:pt x="200" y="104"/>
                    <a:pt x="201" y="93"/>
                    <a:pt x="197" y="106"/>
                  </a:cubicBezTo>
                  <a:cubicBezTo>
                    <a:pt x="193" y="119"/>
                    <a:pt x="193" y="122"/>
                    <a:pt x="192" y="124"/>
                  </a:cubicBezTo>
                  <a:cubicBezTo>
                    <a:pt x="191" y="127"/>
                    <a:pt x="180" y="137"/>
                    <a:pt x="169" y="138"/>
                  </a:cubicBezTo>
                  <a:cubicBezTo>
                    <a:pt x="159" y="139"/>
                    <a:pt x="164" y="141"/>
                    <a:pt x="160" y="148"/>
                  </a:cubicBezTo>
                  <a:cubicBezTo>
                    <a:pt x="156" y="154"/>
                    <a:pt x="177" y="161"/>
                    <a:pt x="162" y="164"/>
                  </a:cubicBezTo>
                  <a:cubicBezTo>
                    <a:pt x="147" y="166"/>
                    <a:pt x="145" y="168"/>
                    <a:pt x="143" y="169"/>
                  </a:cubicBezTo>
                  <a:cubicBezTo>
                    <a:pt x="140" y="170"/>
                    <a:pt x="135" y="171"/>
                    <a:pt x="127" y="168"/>
                  </a:cubicBezTo>
                  <a:cubicBezTo>
                    <a:pt x="119" y="166"/>
                    <a:pt x="119" y="169"/>
                    <a:pt x="105" y="168"/>
                  </a:cubicBezTo>
                  <a:cubicBezTo>
                    <a:pt x="91" y="168"/>
                    <a:pt x="86" y="168"/>
                    <a:pt x="80" y="168"/>
                  </a:cubicBezTo>
                  <a:cubicBezTo>
                    <a:pt x="74" y="168"/>
                    <a:pt x="84" y="167"/>
                    <a:pt x="74" y="168"/>
                  </a:cubicBezTo>
                  <a:cubicBezTo>
                    <a:pt x="65" y="168"/>
                    <a:pt x="59" y="166"/>
                    <a:pt x="60" y="170"/>
                  </a:cubicBezTo>
                  <a:cubicBezTo>
                    <a:pt x="61" y="174"/>
                    <a:pt x="60" y="176"/>
                    <a:pt x="62" y="177"/>
                  </a:cubicBezTo>
                  <a:cubicBezTo>
                    <a:pt x="65" y="178"/>
                    <a:pt x="70" y="176"/>
                    <a:pt x="83" y="177"/>
                  </a:cubicBezTo>
                  <a:cubicBezTo>
                    <a:pt x="97" y="178"/>
                    <a:pt x="106" y="182"/>
                    <a:pt x="118" y="182"/>
                  </a:cubicBezTo>
                  <a:cubicBezTo>
                    <a:pt x="130" y="181"/>
                    <a:pt x="136" y="179"/>
                    <a:pt x="142" y="182"/>
                  </a:cubicBezTo>
                  <a:cubicBezTo>
                    <a:pt x="147" y="185"/>
                    <a:pt x="149" y="195"/>
                    <a:pt x="144" y="195"/>
                  </a:cubicBezTo>
                  <a:cubicBezTo>
                    <a:pt x="138" y="196"/>
                    <a:pt x="138" y="201"/>
                    <a:pt x="129" y="201"/>
                  </a:cubicBezTo>
                  <a:cubicBezTo>
                    <a:pt x="120" y="201"/>
                    <a:pt x="126" y="202"/>
                    <a:pt x="109" y="200"/>
                  </a:cubicBezTo>
                  <a:cubicBezTo>
                    <a:pt x="92" y="198"/>
                    <a:pt x="80" y="201"/>
                    <a:pt x="67" y="199"/>
                  </a:cubicBezTo>
                  <a:cubicBezTo>
                    <a:pt x="54" y="196"/>
                    <a:pt x="43" y="198"/>
                    <a:pt x="37" y="193"/>
                  </a:cubicBezTo>
                  <a:cubicBezTo>
                    <a:pt x="31" y="189"/>
                    <a:pt x="31" y="187"/>
                    <a:pt x="29" y="181"/>
                  </a:cubicBezTo>
                  <a:cubicBezTo>
                    <a:pt x="26" y="174"/>
                    <a:pt x="34" y="176"/>
                    <a:pt x="24" y="170"/>
                  </a:cubicBezTo>
                  <a:cubicBezTo>
                    <a:pt x="13" y="164"/>
                    <a:pt x="3" y="160"/>
                    <a:pt x="3" y="160"/>
                  </a:cubicBezTo>
                  <a:cubicBezTo>
                    <a:pt x="3" y="160"/>
                    <a:pt x="0" y="157"/>
                    <a:pt x="3" y="153"/>
                  </a:cubicBezTo>
                  <a:cubicBezTo>
                    <a:pt x="6" y="149"/>
                    <a:pt x="21" y="152"/>
                    <a:pt x="21" y="152"/>
                  </a:cubicBezTo>
                  <a:cubicBezTo>
                    <a:pt x="35" y="158"/>
                    <a:pt x="35" y="158"/>
                    <a:pt x="35" y="158"/>
                  </a:cubicBezTo>
                  <a:cubicBezTo>
                    <a:pt x="35" y="158"/>
                    <a:pt x="61" y="162"/>
                    <a:pt x="63" y="156"/>
                  </a:cubicBezTo>
                  <a:cubicBezTo>
                    <a:pt x="65" y="149"/>
                    <a:pt x="82" y="158"/>
                    <a:pt x="81" y="151"/>
                  </a:cubicBezTo>
                  <a:cubicBezTo>
                    <a:pt x="80" y="144"/>
                    <a:pt x="69" y="142"/>
                    <a:pt x="77" y="137"/>
                  </a:cubicBezTo>
                  <a:cubicBezTo>
                    <a:pt x="86" y="131"/>
                    <a:pt x="94" y="137"/>
                    <a:pt x="94" y="137"/>
                  </a:cubicBezTo>
                  <a:cubicBezTo>
                    <a:pt x="94" y="137"/>
                    <a:pt x="96" y="139"/>
                    <a:pt x="98" y="137"/>
                  </a:cubicBezTo>
                  <a:cubicBezTo>
                    <a:pt x="100" y="135"/>
                    <a:pt x="99" y="133"/>
                    <a:pt x="94" y="131"/>
                  </a:cubicBezTo>
                  <a:cubicBezTo>
                    <a:pt x="90" y="129"/>
                    <a:pt x="81" y="127"/>
                    <a:pt x="81" y="127"/>
                  </a:cubicBezTo>
                  <a:cubicBezTo>
                    <a:pt x="81" y="127"/>
                    <a:pt x="99" y="109"/>
                    <a:pt x="103" y="109"/>
                  </a:cubicBezTo>
                  <a:cubicBezTo>
                    <a:pt x="106" y="109"/>
                    <a:pt x="126" y="110"/>
                    <a:pt x="116" y="100"/>
                  </a:cubicBezTo>
                  <a:cubicBezTo>
                    <a:pt x="105" y="89"/>
                    <a:pt x="107" y="92"/>
                    <a:pt x="100" y="87"/>
                  </a:cubicBezTo>
                  <a:cubicBezTo>
                    <a:pt x="94" y="83"/>
                    <a:pt x="100" y="91"/>
                    <a:pt x="87" y="79"/>
                  </a:cubicBezTo>
                  <a:cubicBezTo>
                    <a:pt x="74" y="68"/>
                    <a:pt x="76" y="70"/>
                    <a:pt x="74" y="59"/>
                  </a:cubicBezTo>
                  <a:cubicBezTo>
                    <a:pt x="72" y="48"/>
                    <a:pt x="60" y="57"/>
                    <a:pt x="61" y="52"/>
                  </a:cubicBezTo>
                  <a:cubicBezTo>
                    <a:pt x="62" y="48"/>
                    <a:pt x="70" y="41"/>
                    <a:pt x="74" y="41"/>
                  </a:cubicBezTo>
                  <a:cubicBezTo>
                    <a:pt x="78" y="41"/>
                    <a:pt x="87" y="29"/>
                    <a:pt x="98" y="33"/>
                  </a:cubicBezTo>
                  <a:cubicBezTo>
                    <a:pt x="109" y="37"/>
                    <a:pt x="109" y="40"/>
                    <a:pt x="114" y="37"/>
                  </a:cubicBezTo>
                  <a:cubicBezTo>
                    <a:pt x="118" y="33"/>
                    <a:pt x="101" y="29"/>
                    <a:pt x="113" y="25"/>
                  </a:cubicBezTo>
                  <a:cubicBezTo>
                    <a:pt x="125" y="21"/>
                    <a:pt x="129" y="31"/>
                    <a:pt x="134" y="31"/>
                  </a:cubicBezTo>
                  <a:cubicBezTo>
                    <a:pt x="139" y="31"/>
                    <a:pt x="144" y="29"/>
                    <a:pt x="143" y="22"/>
                  </a:cubicBezTo>
                  <a:cubicBezTo>
                    <a:pt x="143" y="16"/>
                    <a:pt x="151" y="12"/>
                    <a:pt x="156" y="11"/>
                  </a:cubicBezTo>
                  <a:cubicBezTo>
                    <a:pt x="162" y="10"/>
                    <a:pt x="194" y="8"/>
                    <a:pt x="194" y="8"/>
                  </a:cubicBezTo>
                  <a:cubicBezTo>
                    <a:pt x="194" y="8"/>
                    <a:pt x="213" y="0"/>
                    <a:pt x="212" y="3"/>
                  </a:cubicBezTo>
                  <a:cubicBezTo>
                    <a:pt x="210" y="6"/>
                    <a:pt x="223" y="15"/>
                    <a:pt x="223" y="15"/>
                  </a:cubicBezTo>
                  <a:cubicBezTo>
                    <a:pt x="226" y="4"/>
                    <a:pt x="226" y="4"/>
                    <a:pt x="226" y="4"/>
                  </a:cubicBezTo>
                  <a:cubicBezTo>
                    <a:pt x="226" y="4"/>
                    <a:pt x="282" y="12"/>
                    <a:pt x="284" y="12"/>
                  </a:cubicBezTo>
                  <a:cubicBezTo>
                    <a:pt x="286" y="12"/>
                    <a:pt x="325" y="24"/>
                    <a:pt x="324" y="22"/>
                  </a:cubicBezTo>
                  <a:cubicBezTo>
                    <a:pt x="323" y="20"/>
                    <a:pt x="324" y="37"/>
                    <a:pt x="318" y="38"/>
                  </a:cubicBezTo>
                  <a:cubicBezTo>
                    <a:pt x="313" y="39"/>
                    <a:pt x="297" y="44"/>
                    <a:pt x="297"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2" name="Freeform 113"/>
            <p:cNvSpPr/>
            <p:nvPr/>
          </p:nvSpPr>
          <p:spPr bwMode="auto">
            <a:xfrm>
              <a:off x="1990725" y="884238"/>
              <a:ext cx="255588" cy="217488"/>
            </a:xfrm>
            <a:custGeom>
              <a:avLst/>
              <a:gdLst>
                <a:gd name="T0" fmla="*/ 57 w 96"/>
                <a:gd name="T1" fmla="*/ 73 h 81"/>
                <a:gd name="T2" fmla="*/ 41 w 96"/>
                <a:gd name="T3" fmla="*/ 75 h 81"/>
                <a:gd name="T4" fmla="*/ 17 w 96"/>
                <a:gd name="T5" fmla="*/ 66 h 81"/>
                <a:gd name="T6" fmla="*/ 26 w 96"/>
                <a:gd name="T7" fmla="*/ 52 h 81"/>
                <a:gd name="T8" fmla="*/ 19 w 96"/>
                <a:gd name="T9" fmla="*/ 50 h 81"/>
                <a:gd name="T10" fmla="*/ 3 w 96"/>
                <a:gd name="T11" fmla="*/ 29 h 81"/>
                <a:gd name="T12" fmla="*/ 16 w 96"/>
                <a:gd name="T13" fmla="*/ 17 h 81"/>
                <a:gd name="T14" fmla="*/ 38 w 96"/>
                <a:gd name="T15" fmla="*/ 0 h 81"/>
                <a:gd name="T16" fmla="*/ 55 w 96"/>
                <a:gd name="T17" fmla="*/ 8 h 81"/>
                <a:gd name="T18" fmla="*/ 66 w 96"/>
                <a:gd name="T19" fmla="*/ 23 h 81"/>
                <a:gd name="T20" fmla="*/ 94 w 96"/>
                <a:gd name="T21" fmla="*/ 41 h 81"/>
                <a:gd name="T22" fmla="*/ 75 w 96"/>
                <a:gd name="T23" fmla="*/ 56 h 81"/>
                <a:gd name="T24" fmla="*/ 57 w 96"/>
                <a:gd name="T25" fmla="*/ 7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81">
                  <a:moveTo>
                    <a:pt x="57" y="73"/>
                  </a:moveTo>
                  <a:cubicBezTo>
                    <a:pt x="48" y="81"/>
                    <a:pt x="48" y="79"/>
                    <a:pt x="41" y="75"/>
                  </a:cubicBezTo>
                  <a:cubicBezTo>
                    <a:pt x="34" y="72"/>
                    <a:pt x="18" y="68"/>
                    <a:pt x="17" y="66"/>
                  </a:cubicBezTo>
                  <a:cubicBezTo>
                    <a:pt x="17" y="64"/>
                    <a:pt x="24" y="52"/>
                    <a:pt x="26" y="52"/>
                  </a:cubicBezTo>
                  <a:cubicBezTo>
                    <a:pt x="28" y="52"/>
                    <a:pt x="24" y="51"/>
                    <a:pt x="19" y="50"/>
                  </a:cubicBezTo>
                  <a:cubicBezTo>
                    <a:pt x="14" y="50"/>
                    <a:pt x="0" y="35"/>
                    <a:pt x="3" y="29"/>
                  </a:cubicBezTo>
                  <a:cubicBezTo>
                    <a:pt x="7" y="23"/>
                    <a:pt x="10" y="20"/>
                    <a:pt x="16" y="17"/>
                  </a:cubicBezTo>
                  <a:cubicBezTo>
                    <a:pt x="21" y="15"/>
                    <a:pt x="35" y="1"/>
                    <a:pt x="38" y="0"/>
                  </a:cubicBezTo>
                  <a:cubicBezTo>
                    <a:pt x="41" y="0"/>
                    <a:pt x="53" y="0"/>
                    <a:pt x="55" y="8"/>
                  </a:cubicBezTo>
                  <a:cubicBezTo>
                    <a:pt x="57" y="16"/>
                    <a:pt x="55" y="15"/>
                    <a:pt x="66" y="23"/>
                  </a:cubicBezTo>
                  <a:cubicBezTo>
                    <a:pt x="76" y="31"/>
                    <a:pt x="96" y="37"/>
                    <a:pt x="94" y="41"/>
                  </a:cubicBezTo>
                  <a:cubicBezTo>
                    <a:pt x="93" y="46"/>
                    <a:pt x="81" y="50"/>
                    <a:pt x="75" y="56"/>
                  </a:cubicBezTo>
                  <a:cubicBezTo>
                    <a:pt x="68" y="61"/>
                    <a:pt x="57" y="73"/>
                    <a:pt x="57"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3" name="Freeform 114"/>
            <p:cNvSpPr/>
            <p:nvPr/>
          </p:nvSpPr>
          <p:spPr bwMode="auto">
            <a:xfrm>
              <a:off x="1920875" y="1042988"/>
              <a:ext cx="125413" cy="68263"/>
            </a:xfrm>
            <a:custGeom>
              <a:avLst/>
              <a:gdLst>
                <a:gd name="T0" fmla="*/ 29 w 47"/>
                <a:gd name="T1" fmla="*/ 22 h 26"/>
                <a:gd name="T2" fmla="*/ 12 w 47"/>
                <a:gd name="T3" fmla="*/ 22 h 26"/>
                <a:gd name="T4" fmla="*/ 5 w 47"/>
                <a:gd name="T5" fmla="*/ 3 h 26"/>
                <a:gd name="T6" fmla="*/ 28 w 47"/>
                <a:gd name="T7" fmla="*/ 8 h 26"/>
                <a:gd name="T8" fmla="*/ 29 w 47"/>
                <a:gd name="T9" fmla="*/ 22 h 26"/>
              </a:gdLst>
              <a:ahLst/>
              <a:cxnLst>
                <a:cxn ang="0">
                  <a:pos x="T0" y="T1"/>
                </a:cxn>
                <a:cxn ang="0">
                  <a:pos x="T2" y="T3"/>
                </a:cxn>
                <a:cxn ang="0">
                  <a:pos x="T4" y="T5"/>
                </a:cxn>
                <a:cxn ang="0">
                  <a:pos x="T6" y="T7"/>
                </a:cxn>
                <a:cxn ang="0">
                  <a:pos x="T8" y="T9"/>
                </a:cxn>
              </a:cxnLst>
              <a:rect l="0" t="0" r="r" b="b"/>
              <a:pathLst>
                <a:path w="47" h="26">
                  <a:moveTo>
                    <a:pt x="29" y="22"/>
                  </a:moveTo>
                  <a:cubicBezTo>
                    <a:pt x="25" y="22"/>
                    <a:pt x="16" y="26"/>
                    <a:pt x="12" y="22"/>
                  </a:cubicBezTo>
                  <a:cubicBezTo>
                    <a:pt x="8" y="17"/>
                    <a:pt x="0" y="5"/>
                    <a:pt x="5" y="3"/>
                  </a:cubicBezTo>
                  <a:cubicBezTo>
                    <a:pt x="9" y="1"/>
                    <a:pt x="8" y="0"/>
                    <a:pt x="28" y="8"/>
                  </a:cubicBezTo>
                  <a:cubicBezTo>
                    <a:pt x="47" y="16"/>
                    <a:pt x="29" y="22"/>
                    <a:pt x="2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5" name="Freeform 115"/>
            <p:cNvSpPr/>
            <p:nvPr/>
          </p:nvSpPr>
          <p:spPr bwMode="auto">
            <a:xfrm>
              <a:off x="1741487" y="1012826"/>
              <a:ext cx="182563" cy="98425"/>
            </a:xfrm>
            <a:custGeom>
              <a:avLst/>
              <a:gdLst>
                <a:gd name="T0" fmla="*/ 39 w 68"/>
                <a:gd name="T1" fmla="*/ 34 h 37"/>
                <a:gd name="T2" fmla="*/ 21 w 68"/>
                <a:gd name="T3" fmla="*/ 25 h 37"/>
                <a:gd name="T4" fmla="*/ 8 w 68"/>
                <a:gd name="T5" fmla="*/ 25 h 37"/>
                <a:gd name="T6" fmla="*/ 16 w 68"/>
                <a:gd name="T7" fmla="*/ 18 h 37"/>
                <a:gd name="T8" fmla="*/ 11 w 68"/>
                <a:gd name="T9" fmla="*/ 10 h 37"/>
                <a:gd name="T10" fmla="*/ 15 w 68"/>
                <a:gd name="T11" fmla="*/ 0 h 37"/>
                <a:gd name="T12" fmla="*/ 46 w 68"/>
                <a:gd name="T13" fmla="*/ 14 h 37"/>
                <a:gd name="T14" fmla="*/ 64 w 68"/>
                <a:gd name="T15" fmla="*/ 30 h 37"/>
                <a:gd name="T16" fmla="*/ 39 w 68"/>
                <a:gd name="T17"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7">
                  <a:moveTo>
                    <a:pt x="39" y="34"/>
                  </a:moveTo>
                  <a:cubicBezTo>
                    <a:pt x="30" y="33"/>
                    <a:pt x="27" y="29"/>
                    <a:pt x="21" y="25"/>
                  </a:cubicBezTo>
                  <a:cubicBezTo>
                    <a:pt x="15" y="22"/>
                    <a:pt x="17" y="37"/>
                    <a:pt x="8" y="25"/>
                  </a:cubicBezTo>
                  <a:cubicBezTo>
                    <a:pt x="0" y="12"/>
                    <a:pt x="13" y="19"/>
                    <a:pt x="16" y="18"/>
                  </a:cubicBezTo>
                  <a:cubicBezTo>
                    <a:pt x="20" y="16"/>
                    <a:pt x="13" y="12"/>
                    <a:pt x="11" y="10"/>
                  </a:cubicBezTo>
                  <a:cubicBezTo>
                    <a:pt x="9" y="9"/>
                    <a:pt x="11" y="0"/>
                    <a:pt x="15" y="0"/>
                  </a:cubicBezTo>
                  <a:cubicBezTo>
                    <a:pt x="19" y="0"/>
                    <a:pt x="36" y="5"/>
                    <a:pt x="46" y="14"/>
                  </a:cubicBezTo>
                  <a:cubicBezTo>
                    <a:pt x="56" y="22"/>
                    <a:pt x="68" y="29"/>
                    <a:pt x="64" y="30"/>
                  </a:cubicBezTo>
                  <a:cubicBezTo>
                    <a:pt x="60" y="31"/>
                    <a:pt x="39" y="34"/>
                    <a:pt x="3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7" name="Freeform 116"/>
            <p:cNvSpPr/>
            <p:nvPr/>
          </p:nvSpPr>
          <p:spPr bwMode="auto">
            <a:xfrm>
              <a:off x="1373187" y="1311276"/>
              <a:ext cx="409575" cy="265113"/>
            </a:xfrm>
            <a:custGeom>
              <a:avLst/>
              <a:gdLst>
                <a:gd name="T0" fmla="*/ 153 w 153"/>
                <a:gd name="T1" fmla="*/ 68 h 99"/>
                <a:gd name="T2" fmla="*/ 136 w 153"/>
                <a:gd name="T3" fmla="*/ 54 h 99"/>
                <a:gd name="T4" fmla="*/ 123 w 153"/>
                <a:gd name="T5" fmla="*/ 43 h 99"/>
                <a:gd name="T6" fmla="*/ 128 w 153"/>
                <a:gd name="T7" fmla="*/ 23 h 99"/>
                <a:gd name="T8" fmla="*/ 133 w 153"/>
                <a:gd name="T9" fmla="*/ 0 h 99"/>
                <a:gd name="T10" fmla="*/ 115 w 153"/>
                <a:gd name="T11" fmla="*/ 0 h 99"/>
                <a:gd name="T12" fmla="*/ 106 w 153"/>
                <a:gd name="T13" fmla="*/ 9 h 99"/>
                <a:gd name="T14" fmla="*/ 99 w 153"/>
                <a:gd name="T15" fmla="*/ 20 h 99"/>
                <a:gd name="T16" fmla="*/ 93 w 153"/>
                <a:gd name="T17" fmla="*/ 35 h 99"/>
                <a:gd name="T18" fmla="*/ 89 w 153"/>
                <a:gd name="T19" fmla="*/ 22 h 99"/>
                <a:gd name="T20" fmla="*/ 85 w 153"/>
                <a:gd name="T21" fmla="*/ 18 h 99"/>
                <a:gd name="T22" fmla="*/ 74 w 153"/>
                <a:gd name="T23" fmla="*/ 21 h 99"/>
                <a:gd name="T24" fmla="*/ 68 w 153"/>
                <a:gd name="T25" fmla="*/ 18 h 99"/>
                <a:gd name="T26" fmla="*/ 66 w 153"/>
                <a:gd name="T27" fmla="*/ 16 h 99"/>
                <a:gd name="T28" fmla="*/ 57 w 153"/>
                <a:gd name="T29" fmla="*/ 15 h 99"/>
                <a:gd name="T30" fmla="*/ 45 w 153"/>
                <a:gd name="T31" fmla="*/ 19 h 99"/>
                <a:gd name="T32" fmla="*/ 43 w 153"/>
                <a:gd name="T33" fmla="*/ 6 h 99"/>
                <a:gd name="T34" fmla="*/ 35 w 153"/>
                <a:gd name="T35" fmla="*/ 12 h 99"/>
                <a:gd name="T36" fmla="*/ 19 w 153"/>
                <a:gd name="T37" fmla="*/ 19 h 99"/>
                <a:gd name="T38" fmla="*/ 0 w 153"/>
                <a:gd name="T39" fmla="*/ 37 h 99"/>
                <a:gd name="T40" fmla="*/ 7 w 153"/>
                <a:gd name="T41" fmla="*/ 45 h 99"/>
                <a:gd name="T42" fmla="*/ 3 w 153"/>
                <a:gd name="T43" fmla="*/ 56 h 99"/>
                <a:gd name="T44" fmla="*/ 14 w 153"/>
                <a:gd name="T45" fmla="*/ 60 h 99"/>
                <a:gd name="T46" fmla="*/ 3 w 153"/>
                <a:gd name="T47" fmla="*/ 72 h 99"/>
                <a:gd name="T48" fmla="*/ 19 w 153"/>
                <a:gd name="T49" fmla="*/ 83 h 99"/>
                <a:gd name="T50" fmla="*/ 35 w 153"/>
                <a:gd name="T51" fmla="*/ 86 h 99"/>
                <a:gd name="T52" fmla="*/ 54 w 153"/>
                <a:gd name="T53" fmla="*/ 93 h 99"/>
                <a:gd name="T54" fmla="*/ 73 w 153"/>
                <a:gd name="T55" fmla="*/ 84 h 99"/>
                <a:gd name="T56" fmla="*/ 95 w 153"/>
                <a:gd name="T57" fmla="*/ 84 h 99"/>
                <a:gd name="T58" fmla="*/ 113 w 153"/>
                <a:gd name="T59" fmla="*/ 83 h 99"/>
                <a:gd name="T60" fmla="*/ 132 w 153"/>
                <a:gd name="T61" fmla="*/ 88 h 99"/>
                <a:gd name="T62" fmla="*/ 139 w 153"/>
                <a:gd name="T63" fmla="*/ 80 h 99"/>
                <a:gd name="T64" fmla="*/ 128 w 153"/>
                <a:gd name="T65" fmla="*/ 75 h 99"/>
                <a:gd name="T66" fmla="*/ 153 w 153"/>
                <a:gd name="T67" fmla="*/ 6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3" h="99">
                  <a:moveTo>
                    <a:pt x="153" y="68"/>
                  </a:moveTo>
                  <a:cubicBezTo>
                    <a:pt x="145" y="64"/>
                    <a:pt x="149" y="60"/>
                    <a:pt x="136" y="54"/>
                  </a:cubicBezTo>
                  <a:cubicBezTo>
                    <a:pt x="123" y="49"/>
                    <a:pt x="123" y="56"/>
                    <a:pt x="123" y="43"/>
                  </a:cubicBezTo>
                  <a:cubicBezTo>
                    <a:pt x="123" y="30"/>
                    <a:pt x="127" y="29"/>
                    <a:pt x="128" y="23"/>
                  </a:cubicBezTo>
                  <a:cubicBezTo>
                    <a:pt x="130" y="18"/>
                    <a:pt x="133" y="0"/>
                    <a:pt x="133" y="0"/>
                  </a:cubicBezTo>
                  <a:cubicBezTo>
                    <a:pt x="133" y="0"/>
                    <a:pt x="125" y="1"/>
                    <a:pt x="115" y="0"/>
                  </a:cubicBezTo>
                  <a:cubicBezTo>
                    <a:pt x="104" y="0"/>
                    <a:pt x="106" y="8"/>
                    <a:pt x="106" y="9"/>
                  </a:cubicBezTo>
                  <a:cubicBezTo>
                    <a:pt x="107" y="10"/>
                    <a:pt x="99" y="20"/>
                    <a:pt x="99" y="20"/>
                  </a:cubicBezTo>
                  <a:cubicBezTo>
                    <a:pt x="93" y="35"/>
                    <a:pt x="93" y="35"/>
                    <a:pt x="93" y="35"/>
                  </a:cubicBezTo>
                  <a:cubicBezTo>
                    <a:pt x="89" y="30"/>
                    <a:pt x="89" y="22"/>
                    <a:pt x="89" y="22"/>
                  </a:cubicBezTo>
                  <a:cubicBezTo>
                    <a:pt x="89" y="22"/>
                    <a:pt x="87" y="19"/>
                    <a:pt x="85" y="18"/>
                  </a:cubicBezTo>
                  <a:cubicBezTo>
                    <a:pt x="83" y="18"/>
                    <a:pt x="74" y="21"/>
                    <a:pt x="74" y="21"/>
                  </a:cubicBezTo>
                  <a:cubicBezTo>
                    <a:pt x="74" y="21"/>
                    <a:pt x="70" y="21"/>
                    <a:pt x="68" y="18"/>
                  </a:cubicBezTo>
                  <a:cubicBezTo>
                    <a:pt x="66" y="16"/>
                    <a:pt x="70" y="18"/>
                    <a:pt x="66" y="16"/>
                  </a:cubicBezTo>
                  <a:cubicBezTo>
                    <a:pt x="61" y="14"/>
                    <a:pt x="62" y="11"/>
                    <a:pt x="57" y="15"/>
                  </a:cubicBezTo>
                  <a:cubicBezTo>
                    <a:pt x="52" y="19"/>
                    <a:pt x="49" y="26"/>
                    <a:pt x="45" y="19"/>
                  </a:cubicBezTo>
                  <a:cubicBezTo>
                    <a:pt x="41" y="12"/>
                    <a:pt x="46" y="6"/>
                    <a:pt x="43" y="6"/>
                  </a:cubicBezTo>
                  <a:cubicBezTo>
                    <a:pt x="40" y="7"/>
                    <a:pt x="44" y="10"/>
                    <a:pt x="35" y="12"/>
                  </a:cubicBezTo>
                  <a:cubicBezTo>
                    <a:pt x="25" y="14"/>
                    <a:pt x="24" y="14"/>
                    <a:pt x="19" y="19"/>
                  </a:cubicBezTo>
                  <a:cubicBezTo>
                    <a:pt x="14" y="23"/>
                    <a:pt x="0" y="35"/>
                    <a:pt x="0" y="37"/>
                  </a:cubicBezTo>
                  <a:cubicBezTo>
                    <a:pt x="0" y="39"/>
                    <a:pt x="9" y="43"/>
                    <a:pt x="7" y="45"/>
                  </a:cubicBezTo>
                  <a:cubicBezTo>
                    <a:pt x="5" y="48"/>
                    <a:pt x="3" y="56"/>
                    <a:pt x="3" y="56"/>
                  </a:cubicBezTo>
                  <a:cubicBezTo>
                    <a:pt x="3" y="56"/>
                    <a:pt x="12" y="60"/>
                    <a:pt x="14" y="60"/>
                  </a:cubicBezTo>
                  <a:cubicBezTo>
                    <a:pt x="16" y="61"/>
                    <a:pt x="1" y="72"/>
                    <a:pt x="3" y="72"/>
                  </a:cubicBezTo>
                  <a:cubicBezTo>
                    <a:pt x="6" y="73"/>
                    <a:pt x="19" y="83"/>
                    <a:pt x="19" y="83"/>
                  </a:cubicBezTo>
                  <a:cubicBezTo>
                    <a:pt x="19" y="83"/>
                    <a:pt x="29" y="82"/>
                    <a:pt x="35" y="86"/>
                  </a:cubicBezTo>
                  <a:cubicBezTo>
                    <a:pt x="40" y="90"/>
                    <a:pt x="46" y="99"/>
                    <a:pt x="54" y="93"/>
                  </a:cubicBezTo>
                  <a:cubicBezTo>
                    <a:pt x="63" y="88"/>
                    <a:pt x="62" y="87"/>
                    <a:pt x="73" y="84"/>
                  </a:cubicBezTo>
                  <a:cubicBezTo>
                    <a:pt x="84" y="81"/>
                    <a:pt x="90" y="87"/>
                    <a:pt x="95" y="84"/>
                  </a:cubicBezTo>
                  <a:cubicBezTo>
                    <a:pt x="101" y="81"/>
                    <a:pt x="113" y="83"/>
                    <a:pt x="113" y="83"/>
                  </a:cubicBezTo>
                  <a:cubicBezTo>
                    <a:pt x="113" y="83"/>
                    <a:pt x="114" y="91"/>
                    <a:pt x="132" y="88"/>
                  </a:cubicBezTo>
                  <a:cubicBezTo>
                    <a:pt x="150" y="85"/>
                    <a:pt x="145" y="80"/>
                    <a:pt x="139" y="80"/>
                  </a:cubicBezTo>
                  <a:cubicBezTo>
                    <a:pt x="133" y="80"/>
                    <a:pt x="125" y="75"/>
                    <a:pt x="128" y="75"/>
                  </a:cubicBezTo>
                  <a:cubicBezTo>
                    <a:pt x="131" y="75"/>
                    <a:pt x="153" y="68"/>
                    <a:pt x="153"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8" name="Freeform 117"/>
            <p:cNvSpPr/>
            <p:nvPr/>
          </p:nvSpPr>
          <p:spPr bwMode="auto">
            <a:xfrm>
              <a:off x="1201737" y="1260476"/>
              <a:ext cx="265113" cy="187325"/>
            </a:xfrm>
            <a:custGeom>
              <a:avLst/>
              <a:gdLst>
                <a:gd name="T0" fmla="*/ 33 w 99"/>
                <a:gd name="T1" fmla="*/ 65 h 70"/>
                <a:gd name="T2" fmla="*/ 16 w 99"/>
                <a:gd name="T3" fmla="*/ 62 h 70"/>
                <a:gd name="T4" fmla="*/ 5 w 99"/>
                <a:gd name="T5" fmla="*/ 52 h 70"/>
                <a:gd name="T6" fmla="*/ 7 w 99"/>
                <a:gd name="T7" fmla="*/ 40 h 70"/>
                <a:gd name="T8" fmla="*/ 16 w 99"/>
                <a:gd name="T9" fmla="*/ 33 h 70"/>
                <a:gd name="T10" fmla="*/ 23 w 99"/>
                <a:gd name="T11" fmla="*/ 16 h 70"/>
                <a:gd name="T12" fmla="*/ 21 w 99"/>
                <a:gd name="T13" fmla="*/ 6 h 70"/>
                <a:gd name="T14" fmla="*/ 45 w 99"/>
                <a:gd name="T15" fmla="*/ 3 h 70"/>
                <a:gd name="T16" fmla="*/ 66 w 99"/>
                <a:gd name="T17" fmla="*/ 6 h 70"/>
                <a:gd name="T18" fmla="*/ 82 w 99"/>
                <a:gd name="T19" fmla="*/ 6 h 70"/>
                <a:gd name="T20" fmla="*/ 96 w 99"/>
                <a:gd name="T21" fmla="*/ 15 h 70"/>
                <a:gd name="T22" fmla="*/ 77 w 99"/>
                <a:gd name="T23" fmla="*/ 35 h 70"/>
                <a:gd name="T24" fmla="*/ 61 w 99"/>
                <a:gd name="T25" fmla="*/ 43 h 70"/>
                <a:gd name="T26" fmla="*/ 33 w 99"/>
                <a:gd name="T27"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70">
                  <a:moveTo>
                    <a:pt x="33" y="65"/>
                  </a:moveTo>
                  <a:cubicBezTo>
                    <a:pt x="28" y="70"/>
                    <a:pt x="20" y="65"/>
                    <a:pt x="16" y="62"/>
                  </a:cubicBezTo>
                  <a:cubicBezTo>
                    <a:pt x="12" y="58"/>
                    <a:pt x="11" y="54"/>
                    <a:pt x="5" y="52"/>
                  </a:cubicBezTo>
                  <a:cubicBezTo>
                    <a:pt x="0" y="49"/>
                    <a:pt x="4" y="42"/>
                    <a:pt x="7" y="40"/>
                  </a:cubicBezTo>
                  <a:cubicBezTo>
                    <a:pt x="10" y="39"/>
                    <a:pt x="16" y="33"/>
                    <a:pt x="16" y="33"/>
                  </a:cubicBezTo>
                  <a:cubicBezTo>
                    <a:pt x="16" y="33"/>
                    <a:pt x="25" y="18"/>
                    <a:pt x="23" y="16"/>
                  </a:cubicBezTo>
                  <a:cubicBezTo>
                    <a:pt x="20" y="14"/>
                    <a:pt x="19" y="9"/>
                    <a:pt x="21" y="6"/>
                  </a:cubicBezTo>
                  <a:cubicBezTo>
                    <a:pt x="23" y="4"/>
                    <a:pt x="41" y="0"/>
                    <a:pt x="45" y="3"/>
                  </a:cubicBezTo>
                  <a:cubicBezTo>
                    <a:pt x="49" y="6"/>
                    <a:pt x="64" y="10"/>
                    <a:pt x="66" y="6"/>
                  </a:cubicBezTo>
                  <a:cubicBezTo>
                    <a:pt x="68" y="2"/>
                    <a:pt x="77" y="4"/>
                    <a:pt x="82" y="6"/>
                  </a:cubicBezTo>
                  <a:cubicBezTo>
                    <a:pt x="86" y="8"/>
                    <a:pt x="99" y="13"/>
                    <a:pt x="96" y="15"/>
                  </a:cubicBezTo>
                  <a:cubicBezTo>
                    <a:pt x="93" y="18"/>
                    <a:pt x="87" y="32"/>
                    <a:pt x="77" y="35"/>
                  </a:cubicBezTo>
                  <a:cubicBezTo>
                    <a:pt x="68" y="37"/>
                    <a:pt x="65" y="39"/>
                    <a:pt x="61" y="43"/>
                  </a:cubicBezTo>
                  <a:cubicBezTo>
                    <a:pt x="58" y="47"/>
                    <a:pt x="33" y="65"/>
                    <a:pt x="3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49" name="Freeform 118"/>
            <p:cNvSpPr/>
            <p:nvPr/>
          </p:nvSpPr>
          <p:spPr bwMode="auto">
            <a:xfrm>
              <a:off x="1314450" y="1114426"/>
              <a:ext cx="198438" cy="96838"/>
            </a:xfrm>
            <a:custGeom>
              <a:avLst/>
              <a:gdLst>
                <a:gd name="T0" fmla="*/ 3 w 74"/>
                <a:gd name="T1" fmla="*/ 30 h 36"/>
                <a:gd name="T2" fmla="*/ 27 w 74"/>
                <a:gd name="T3" fmla="*/ 31 h 36"/>
                <a:gd name="T4" fmla="*/ 44 w 74"/>
                <a:gd name="T5" fmla="*/ 23 h 36"/>
                <a:gd name="T6" fmla="*/ 64 w 74"/>
                <a:gd name="T7" fmla="*/ 20 h 36"/>
                <a:gd name="T8" fmla="*/ 71 w 74"/>
                <a:gd name="T9" fmla="*/ 4 h 36"/>
                <a:gd name="T10" fmla="*/ 55 w 74"/>
                <a:gd name="T11" fmla="*/ 5 h 36"/>
                <a:gd name="T12" fmla="*/ 31 w 74"/>
                <a:gd name="T13" fmla="*/ 7 h 36"/>
                <a:gd name="T14" fmla="*/ 20 w 74"/>
                <a:gd name="T15" fmla="*/ 16 h 36"/>
                <a:gd name="T16" fmla="*/ 3 w 74"/>
                <a:gd name="T17"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6">
                  <a:moveTo>
                    <a:pt x="3" y="30"/>
                  </a:moveTo>
                  <a:cubicBezTo>
                    <a:pt x="0" y="36"/>
                    <a:pt x="21" y="34"/>
                    <a:pt x="27" y="31"/>
                  </a:cubicBezTo>
                  <a:cubicBezTo>
                    <a:pt x="32" y="28"/>
                    <a:pt x="30" y="22"/>
                    <a:pt x="44" y="23"/>
                  </a:cubicBezTo>
                  <a:cubicBezTo>
                    <a:pt x="57" y="24"/>
                    <a:pt x="62" y="22"/>
                    <a:pt x="64" y="20"/>
                  </a:cubicBezTo>
                  <a:cubicBezTo>
                    <a:pt x="66" y="18"/>
                    <a:pt x="74" y="8"/>
                    <a:pt x="71" y="4"/>
                  </a:cubicBezTo>
                  <a:cubicBezTo>
                    <a:pt x="69" y="0"/>
                    <a:pt x="58" y="5"/>
                    <a:pt x="55" y="5"/>
                  </a:cubicBezTo>
                  <a:cubicBezTo>
                    <a:pt x="51" y="5"/>
                    <a:pt x="34" y="7"/>
                    <a:pt x="31" y="7"/>
                  </a:cubicBezTo>
                  <a:cubicBezTo>
                    <a:pt x="29" y="8"/>
                    <a:pt x="22" y="14"/>
                    <a:pt x="20" y="16"/>
                  </a:cubicBezTo>
                  <a:cubicBezTo>
                    <a:pt x="18" y="18"/>
                    <a:pt x="5" y="22"/>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0" name="Freeform 119"/>
            <p:cNvSpPr/>
            <p:nvPr/>
          </p:nvSpPr>
          <p:spPr bwMode="auto">
            <a:xfrm>
              <a:off x="1520825" y="1079501"/>
              <a:ext cx="153988" cy="63500"/>
            </a:xfrm>
            <a:custGeom>
              <a:avLst/>
              <a:gdLst>
                <a:gd name="T0" fmla="*/ 4 w 58"/>
                <a:gd name="T1" fmla="*/ 3 h 24"/>
                <a:gd name="T2" fmla="*/ 16 w 58"/>
                <a:gd name="T3" fmla="*/ 6 h 24"/>
                <a:gd name="T4" fmla="*/ 44 w 58"/>
                <a:gd name="T5" fmla="*/ 6 h 24"/>
                <a:gd name="T6" fmla="*/ 50 w 58"/>
                <a:gd name="T7" fmla="*/ 14 h 24"/>
                <a:gd name="T8" fmla="*/ 37 w 58"/>
                <a:gd name="T9" fmla="*/ 22 h 24"/>
                <a:gd name="T10" fmla="*/ 15 w 58"/>
                <a:gd name="T11" fmla="*/ 16 h 24"/>
                <a:gd name="T12" fmla="*/ 0 w 58"/>
                <a:gd name="T13" fmla="*/ 12 h 24"/>
                <a:gd name="T14" fmla="*/ 4 w 58"/>
                <a:gd name="T15" fmla="*/ 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4">
                  <a:moveTo>
                    <a:pt x="4" y="3"/>
                  </a:moveTo>
                  <a:cubicBezTo>
                    <a:pt x="8" y="0"/>
                    <a:pt x="11" y="2"/>
                    <a:pt x="16" y="6"/>
                  </a:cubicBezTo>
                  <a:cubicBezTo>
                    <a:pt x="21" y="11"/>
                    <a:pt x="38" y="3"/>
                    <a:pt x="44" y="6"/>
                  </a:cubicBezTo>
                  <a:cubicBezTo>
                    <a:pt x="49" y="10"/>
                    <a:pt x="58" y="8"/>
                    <a:pt x="50" y="14"/>
                  </a:cubicBezTo>
                  <a:cubicBezTo>
                    <a:pt x="41" y="21"/>
                    <a:pt x="44" y="24"/>
                    <a:pt x="37" y="22"/>
                  </a:cubicBezTo>
                  <a:cubicBezTo>
                    <a:pt x="29" y="19"/>
                    <a:pt x="23" y="19"/>
                    <a:pt x="15" y="16"/>
                  </a:cubicBezTo>
                  <a:cubicBezTo>
                    <a:pt x="7" y="12"/>
                    <a:pt x="0" y="12"/>
                    <a:pt x="0" y="12"/>
                  </a:cubicBez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1" name="Freeform 120"/>
            <p:cNvSpPr/>
            <p:nvPr/>
          </p:nvSpPr>
          <p:spPr bwMode="auto">
            <a:xfrm>
              <a:off x="1584325" y="1036638"/>
              <a:ext cx="85725" cy="58738"/>
            </a:xfrm>
            <a:custGeom>
              <a:avLst/>
              <a:gdLst>
                <a:gd name="T0" fmla="*/ 2 w 32"/>
                <a:gd name="T1" fmla="*/ 18 h 22"/>
                <a:gd name="T2" fmla="*/ 27 w 32"/>
                <a:gd name="T3" fmla="*/ 16 h 22"/>
                <a:gd name="T4" fmla="*/ 13 w 32"/>
                <a:gd name="T5" fmla="*/ 3 h 22"/>
                <a:gd name="T6" fmla="*/ 0 w 32"/>
                <a:gd name="T7" fmla="*/ 9 h 22"/>
                <a:gd name="T8" fmla="*/ 2 w 32"/>
                <a:gd name="T9" fmla="*/ 18 h 22"/>
              </a:gdLst>
              <a:ahLst/>
              <a:cxnLst>
                <a:cxn ang="0">
                  <a:pos x="T0" y="T1"/>
                </a:cxn>
                <a:cxn ang="0">
                  <a:pos x="T2" y="T3"/>
                </a:cxn>
                <a:cxn ang="0">
                  <a:pos x="T4" y="T5"/>
                </a:cxn>
                <a:cxn ang="0">
                  <a:pos x="T6" y="T7"/>
                </a:cxn>
                <a:cxn ang="0">
                  <a:pos x="T8" y="T9"/>
                </a:cxn>
              </a:cxnLst>
              <a:rect l="0" t="0" r="r" b="b"/>
              <a:pathLst>
                <a:path w="32" h="22">
                  <a:moveTo>
                    <a:pt x="2" y="18"/>
                  </a:moveTo>
                  <a:cubicBezTo>
                    <a:pt x="7" y="17"/>
                    <a:pt x="22" y="22"/>
                    <a:pt x="27" y="16"/>
                  </a:cubicBezTo>
                  <a:cubicBezTo>
                    <a:pt x="32" y="9"/>
                    <a:pt x="19" y="0"/>
                    <a:pt x="13" y="3"/>
                  </a:cubicBezTo>
                  <a:cubicBezTo>
                    <a:pt x="8" y="5"/>
                    <a:pt x="0" y="9"/>
                    <a:pt x="0" y="9"/>
                  </a:cubicBezTo>
                  <a:lnTo>
                    <a:pt x="2"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2" name="Freeform 121"/>
            <p:cNvSpPr/>
            <p:nvPr/>
          </p:nvSpPr>
          <p:spPr bwMode="auto">
            <a:xfrm>
              <a:off x="1428750" y="1157288"/>
              <a:ext cx="304800" cy="125413"/>
            </a:xfrm>
            <a:custGeom>
              <a:avLst/>
              <a:gdLst>
                <a:gd name="T0" fmla="*/ 75 w 114"/>
                <a:gd name="T1" fmla="*/ 17 h 47"/>
                <a:gd name="T2" fmla="*/ 60 w 114"/>
                <a:gd name="T3" fmla="*/ 17 h 47"/>
                <a:gd name="T4" fmla="*/ 38 w 114"/>
                <a:gd name="T5" fmla="*/ 8 h 47"/>
                <a:gd name="T6" fmla="*/ 14 w 114"/>
                <a:gd name="T7" fmla="*/ 12 h 47"/>
                <a:gd name="T8" fmla="*/ 5 w 114"/>
                <a:gd name="T9" fmla="*/ 24 h 47"/>
                <a:gd name="T10" fmla="*/ 5 w 114"/>
                <a:gd name="T11" fmla="*/ 28 h 47"/>
                <a:gd name="T12" fmla="*/ 26 w 114"/>
                <a:gd name="T13" fmla="*/ 27 h 47"/>
                <a:gd name="T14" fmla="*/ 43 w 114"/>
                <a:gd name="T15" fmla="*/ 33 h 47"/>
                <a:gd name="T16" fmla="*/ 34 w 114"/>
                <a:gd name="T17" fmla="*/ 37 h 47"/>
                <a:gd name="T18" fmla="*/ 49 w 114"/>
                <a:gd name="T19" fmla="*/ 42 h 47"/>
                <a:gd name="T20" fmla="*/ 67 w 114"/>
                <a:gd name="T21" fmla="*/ 35 h 47"/>
                <a:gd name="T22" fmla="*/ 90 w 114"/>
                <a:gd name="T23" fmla="*/ 35 h 47"/>
                <a:gd name="T24" fmla="*/ 108 w 114"/>
                <a:gd name="T25" fmla="*/ 27 h 47"/>
                <a:gd name="T26" fmla="*/ 112 w 114"/>
                <a:gd name="T27" fmla="*/ 19 h 47"/>
                <a:gd name="T28" fmla="*/ 106 w 114"/>
                <a:gd name="T29" fmla="*/ 14 h 47"/>
                <a:gd name="T30" fmla="*/ 98 w 114"/>
                <a:gd name="T31" fmla="*/ 14 h 47"/>
                <a:gd name="T32" fmla="*/ 92 w 114"/>
                <a:gd name="T33" fmla="*/ 7 h 47"/>
                <a:gd name="T34" fmla="*/ 86 w 114"/>
                <a:gd name="T35" fmla="*/ 0 h 47"/>
                <a:gd name="T36" fmla="*/ 69 w 114"/>
                <a:gd name="T37" fmla="*/ 4 h 47"/>
                <a:gd name="T38" fmla="*/ 75 w 114"/>
                <a:gd name="T39"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47">
                  <a:moveTo>
                    <a:pt x="75" y="17"/>
                  </a:moveTo>
                  <a:cubicBezTo>
                    <a:pt x="69" y="18"/>
                    <a:pt x="65" y="26"/>
                    <a:pt x="60" y="17"/>
                  </a:cubicBezTo>
                  <a:cubicBezTo>
                    <a:pt x="55" y="8"/>
                    <a:pt x="42" y="6"/>
                    <a:pt x="38" y="8"/>
                  </a:cubicBezTo>
                  <a:cubicBezTo>
                    <a:pt x="33" y="10"/>
                    <a:pt x="13" y="8"/>
                    <a:pt x="14" y="12"/>
                  </a:cubicBezTo>
                  <a:cubicBezTo>
                    <a:pt x="14" y="17"/>
                    <a:pt x="9" y="24"/>
                    <a:pt x="5" y="24"/>
                  </a:cubicBezTo>
                  <a:cubicBezTo>
                    <a:pt x="0" y="25"/>
                    <a:pt x="3" y="27"/>
                    <a:pt x="5" y="28"/>
                  </a:cubicBezTo>
                  <a:cubicBezTo>
                    <a:pt x="8" y="29"/>
                    <a:pt x="11" y="24"/>
                    <a:pt x="26" y="27"/>
                  </a:cubicBezTo>
                  <a:cubicBezTo>
                    <a:pt x="41" y="31"/>
                    <a:pt x="45" y="31"/>
                    <a:pt x="43" y="33"/>
                  </a:cubicBezTo>
                  <a:cubicBezTo>
                    <a:pt x="41" y="36"/>
                    <a:pt x="31" y="35"/>
                    <a:pt x="34" y="37"/>
                  </a:cubicBezTo>
                  <a:cubicBezTo>
                    <a:pt x="37" y="39"/>
                    <a:pt x="41" y="47"/>
                    <a:pt x="49" y="42"/>
                  </a:cubicBezTo>
                  <a:cubicBezTo>
                    <a:pt x="58" y="37"/>
                    <a:pt x="59" y="35"/>
                    <a:pt x="67" y="35"/>
                  </a:cubicBezTo>
                  <a:cubicBezTo>
                    <a:pt x="75" y="35"/>
                    <a:pt x="73" y="40"/>
                    <a:pt x="90" y="35"/>
                  </a:cubicBezTo>
                  <a:cubicBezTo>
                    <a:pt x="107" y="31"/>
                    <a:pt x="108" y="27"/>
                    <a:pt x="108" y="27"/>
                  </a:cubicBezTo>
                  <a:cubicBezTo>
                    <a:pt x="108" y="27"/>
                    <a:pt x="114" y="22"/>
                    <a:pt x="112" y="19"/>
                  </a:cubicBezTo>
                  <a:cubicBezTo>
                    <a:pt x="110" y="16"/>
                    <a:pt x="108" y="14"/>
                    <a:pt x="106" y="14"/>
                  </a:cubicBezTo>
                  <a:cubicBezTo>
                    <a:pt x="104" y="14"/>
                    <a:pt x="103" y="17"/>
                    <a:pt x="98" y="14"/>
                  </a:cubicBezTo>
                  <a:cubicBezTo>
                    <a:pt x="93" y="10"/>
                    <a:pt x="95" y="14"/>
                    <a:pt x="92" y="7"/>
                  </a:cubicBezTo>
                  <a:cubicBezTo>
                    <a:pt x="89" y="0"/>
                    <a:pt x="91" y="0"/>
                    <a:pt x="86" y="0"/>
                  </a:cubicBezTo>
                  <a:cubicBezTo>
                    <a:pt x="80" y="0"/>
                    <a:pt x="62" y="2"/>
                    <a:pt x="69" y="4"/>
                  </a:cubicBezTo>
                  <a:cubicBezTo>
                    <a:pt x="76" y="7"/>
                    <a:pt x="75" y="17"/>
                    <a:pt x="7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3" name="Freeform 122"/>
            <p:cNvSpPr/>
            <p:nvPr/>
          </p:nvSpPr>
          <p:spPr bwMode="auto">
            <a:xfrm>
              <a:off x="1779587" y="1282701"/>
              <a:ext cx="157163" cy="160338"/>
            </a:xfrm>
            <a:custGeom>
              <a:avLst/>
              <a:gdLst>
                <a:gd name="T0" fmla="*/ 40 w 59"/>
                <a:gd name="T1" fmla="*/ 20 h 60"/>
                <a:gd name="T2" fmla="*/ 51 w 59"/>
                <a:gd name="T3" fmla="*/ 9 h 60"/>
                <a:gd name="T4" fmla="*/ 32 w 59"/>
                <a:gd name="T5" fmla="*/ 4 h 60"/>
                <a:gd name="T6" fmla="*/ 11 w 59"/>
                <a:gd name="T7" fmla="*/ 10 h 60"/>
                <a:gd name="T8" fmla="*/ 11 w 59"/>
                <a:gd name="T9" fmla="*/ 21 h 60"/>
                <a:gd name="T10" fmla="*/ 0 w 59"/>
                <a:gd name="T11" fmla="*/ 26 h 60"/>
                <a:gd name="T12" fmla="*/ 4 w 59"/>
                <a:gd name="T13" fmla="*/ 40 h 60"/>
                <a:gd name="T14" fmla="*/ 16 w 59"/>
                <a:gd name="T15" fmla="*/ 50 h 60"/>
                <a:gd name="T16" fmla="*/ 22 w 59"/>
                <a:gd name="T17" fmla="*/ 59 h 60"/>
                <a:gd name="T18" fmla="*/ 34 w 59"/>
                <a:gd name="T19" fmla="*/ 52 h 60"/>
                <a:gd name="T20" fmla="*/ 44 w 59"/>
                <a:gd name="T21" fmla="*/ 49 h 60"/>
                <a:gd name="T22" fmla="*/ 46 w 59"/>
                <a:gd name="T23" fmla="*/ 42 h 60"/>
                <a:gd name="T24" fmla="*/ 47 w 59"/>
                <a:gd name="T25" fmla="*/ 31 h 60"/>
                <a:gd name="T26" fmla="*/ 40 w 59"/>
                <a:gd name="T27"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60">
                  <a:moveTo>
                    <a:pt x="40" y="20"/>
                  </a:moveTo>
                  <a:cubicBezTo>
                    <a:pt x="32" y="19"/>
                    <a:pt x="59" y="9"/>
                    <a:pt x="51" y="9"/>
                  </a:cubicBezTo>
                  <a:cubicBezTo>
                    <a:pt x="43" y="9"/>
                    <a:pt x="37" y="0"/>
                    <a:pt x="32" y="4"/>
                  </a:cubicBezTo>
                  <a:cubicBezTo>
                    <a:pt x="27" y="8"/>
                    <a:pt x="11" y="10"/>
                    <a:pt x="11" y="10"/>
                  </a:cubicBezTo>
                  <a:cubicBezTo>
                    <a:pt x="11" y="21"/>
                    <a:pt x="11" y="21"/>
                    <a:pt x="11" y="21"/>
                  </a:cubicBezTo>
                  <a:cubicBezTo>
                    <a:pt x="0" y="26"/>
                    <a:pt x="0" y="26"/>
                    <a:pt x="0" y="26"/>
                  </a:cubicBezTo>
                  <a:cubicBezTo>
                    <a:pt x="0" y="26"/>
                    <a:pt x="0" y="36"/>
                    <a:pt x="4" y="40"/>
                  </a:cubicBezTo>
                  <a:cubicBezTo>
                    <a:pt x="9" y="43"/>
                    <a:pt x="20" y="46"/>
                    <a:pt x="16" y="50"/>
                  </a:cubicBezTo>
                  <a:cubicBezTo>
                    <a:pt x="12" y="53"/>
                    <a:pt x="25" y="59"/>
                    <a:pt x="22" y="59"/>
                  </a:cubicBezTo>
                  <a:cubicBezTo>
                    <a:pt x="19" y="60"/>
                    <a:pt x="26" y="55"/>
                    <a:pt x="34" y="52"/>
                  </a:cubicBezTo>
                  <a:cubicBezTo>
                    <a:pt x="41" y="50"/>
                    <a:pt x="45" y="48"/>
                    <a:pt x="44" y="49"/>
                  </a:cubicBezTo>
                  <a:cubicBezTo>
                    <a:pt x="44" y="50"/>
                    <a:pt x="45" y="45"/>
                    <a:pt x="46" y="42"/>
                  </a:cubicBezTo>
                  <a:cubicBezTo>
                    <a:pt x="47" y="38"/>
                    <a:pt x="47" y="31"/>
                    <a:pt x="47" y="31"/>
                  </a:cubicBezTo>
                  <a:cubicBezTo>
                    <a:pt x="47" y="31"/>
                    <a:pt x="50" y="21"/>
                    <a:pt x="4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4" name="Freeform 123"/>
            <p:cNvSpPr/>
            <p:nvPr/>
          </p:nvSpPr>
          <p:spPr bwMode="auto">
            <a:xfrm>
              <a:off x="1755775" y="1152526"/>
              <a:ext cx="254000" cy="125413"/>
            </a:xfrm>
            <a:custGeom>
              <a:avLst/>
              <a:gdLst>
                <a:gd name="T0" fmla="*/ 21 w 95"/>
                <a:gd name="T1" fmla="*/ 14 h 47"/>
                <a:gd name="T2" fmla="*/ 6 w 95"/>
                <a:gd name="T3" fmla="*/ 4 h 47"/>
                <a:gd name="T4" fmla="*/ 7 w 95"/>
                <a:gd name="T5" fmla="*/ 16 h 47"/>
                <a:gd name="T6" fmla="*/ 5 w 95"/>
                <a:gd name="T7" fmla="*/ 27 h 47"/>
                <a:gd name="T8" fmla="*/ 12 w 95"/>
                <a:gd name="T9" fmla="*/ 34 h 47"/>
                <a:gd name="T10" fmla="*/ 19 w 95"/>
                <a:gd name="T11" fmla="*/ 44 h 47"/>
                <a:gd name="T12" fmla="*/ 59 w 95"/>
                <a:gd name="T13" fmla="*/ 42 h 47"/>
                <a:gd name="T14" fmla="*/ 82 w 95"/>
                <a:gd name="T15" fmla="*/ 40 h 47"/>
                <a:gd name="T16" fmla="*/ 95 w 95"/>
                <a:gd name="T17" fmla="*/ 35 h 47"/>
                <a:gd name="T18" fmla="*/ 86 w 95"/>
                <a:gd name="T19" fmla="*/ 18 h 47"/>
                <a:gd name="T20" fmla="*/ 75 w 95"/>
                <a:gd name="T21" fmla="*/ 23 h 47"/>
                <a:gd name="T22" fmla="*/ 64 w 95"/>
                <a:gd name="T23" fmla="*/ 12 h 47"/>
                <a:gd name="T24" fmla="*/ 61 w 95"/>
                <a:gd name="T25" fmla="*/ 2 h 47"/>
                <a:gd name="T26" fmla="*/ 40 w 95"/>
                <a:gd name="T27" fmla="*/ 2 h 47"/>
                <a:gd name="T28" fmla="*/ 26 w 95"/>
                <a:gd name="T29" fmla="*/ 3 h 47"/>
                <a:gd name="T30" fmla="*/ 21 w 95"/>
                <a:gd name="T31"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47">
                  <a:moveTo>
                    <a:pt x="21" y="14"/>
                  </a:moveTo>
                  <a:cubicBezTo>
                    <a:pt x="15" y="8"/>
                    <a:pt x="10" y="3"/>
                    <a:pt x="6" y="4"/>
                  </a:cubicBezTo>
                  <a:cubicBezTo>
                    <a:pt x="3" y="4"/>
                    <a:pt x="9" y="12"/>
                    <a:pt x="7" y="16"/>
                  </a:cubicBezTo>
                  <a:cubicBezTo>
                    <a:pt x="6" y="19"/>
                    <a:pt x="10" y="26"/>
                    <a:pt x="5" y="27"/>
                  </a:cubicBezTo>
                  <a:cubicBezTo>
                    <a:pt x="0" y="29"/>
                    <a:pt x="5" y="27"/>
                    <a:pt x="12" y="34"/>
                  </a:cubicBezTo>
                  <a:cubicBezTo>
                    <a:pt x="18" y="41"/>
                    <a:pt x="5" y="47"/>
                    <a:pt x="19" y="44"/>
                  </a:cubicBezTo>
                  <a:cubicBezTo>
                    <a:pt x="32" y="41"/>
                    <a:pt x="46" y="43"/>
                    <a:pt x="59" y="42"/>
                  </a:cubicBezTo>
                  <a:cubicBezTo>
                    <a:pt x="71" y="41"/>
                    <a:pt x="82" y="40"/>
                    <a:pt x="82" y="40"/>
                  </a:cubicBezTo>
                  <a:cubicBezTo>
                    <a:pt x="95" y="35"/>
                    <a:pt x="95" y="35"/>
                    <a:pt x="95" y="35"/>
                  </a:cubicBezTo>
                  <a:cubicBezTo>
                    <a:pt x="95" y="35"/>
                    <a:pt x="89" y="20"/>
                    <a:pt x="86" y="18"/>
                  </a:cubicBezTo>
                  <a:cubicBezTo>
                    <a:pt x="83" y="16"/>
                    <a:pt x="75" y="23"/>
                    <a:pt x="75" y="23"/>
                  </a:cubicBezTo>
                  <a:cubicBezTo>
                    <a:pt x="75" y="23"/>
                    <a:pt x="64" y="14"/>
                    <a:pt x="64" y="12"/>
                  </a:cubicBezTo>
                  <a:cubicBezTo>
                    <a:pt x="64" y="9"/>
                    <a:pt x="65" y="4"/>
                    <a:pt x="61" y="2"/>
                  </a:cubicBezTo>
                  <a:cubicBezTo>
                    <a:pt x="57" y="1"/>
                    <a:pt x="47" y="2"/>
                    <a:pt x="40" y="2"/>
                  </a:cubicBezTo>
                  <a:cubicBezTo>
                    <a:pt x="34" y="2"/>
                    <a:pt x="26" y="0"/>
                    <a:pt x="26" y="3"/>
                  </a:cubicBezTo>
                  <a:cubicBezTo>
                    <a:pt x="26" y="6"/>
                    <a:pt x="21" y="14"/>
                    <a:pt x="2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5" name="Freeform 124"/>
            <p:cNvSpPr/>
            <p:nvPr/>
          </p:nvSpPr>
          <p:spPr bwMode="auto">
            <a:xfrm>
              <a:off x="2038350" y="1298576"/>
              <a:ext cx="660400" cy="614363"/>
            </a:xfrm>
            <a:custGeom>
              <a:avLst/>
              <a:gdLst>
                <a:gd name="T0" fmla="*/ 57 w 247"/>
                <a:gd name="T1" fmla="*/ 3 h 230"/>
                <a:gd name="T2" fmla="*/ 35 w 247"/>
                <a:gd name="T3" fmla="*/ 6 h 230"/>
                <a:gd name="T4" fmla="*/ 14 w 247"/>
                <a:gd name="T5" fmla="*/ 26 h 230"/>
                <a:gd name="T6" fmla="*/ 20 w 247"/>
                <a:gd name="T7" fmla="*/ 56 h 230"/>
                <a:gd name="T8" fmla="*/ 22 w 247"/>
                <a:gd name="T9" fmla="*/ 76 h 230"/>
                <a:gd name="T10" fmla="*/ 73 w 247"/>
                <a:gd name="T11" fmla="*/ 71 h 230"/>
                <a:gd name="T12" fmla="*/ 113 w 247"/>
                <a:gd name="T13" fmla="*/ 69 h 230"/>
                <a:gd name="T14" fmla="*/ 121 w 247"/>
                <a:gd name="T15" fmla="*/ 94 h 230"/>
                <a:gd name="T16" fmla="*/ 121 w 247"/>
                <a:gd name="T17" fmla="*/ 107 h 230"/>
                <a:gd name="T18" fmla="*/ 149 w 247"/>
                <a:gd name="T19" fmla="*/ 107 h 230"/>
                <a:gd name="T20" fmla="*/ 143 w 247"/>
                <a:gd name="T21" fmla="*/ 121 h 230"/>
                <a:gd name="T22" fmla="*/ 130 w 247"/>
                <a:gd name="T23" fmla="*/ 147 h 230"/>
                <a:gd name="T24" fmla="*/ 120 w 247"/>
                <a:gd name="T25" fmla="*/ 156 h 230"/>
                <a:gd name="T26" fmla="*/ 94 w 247"/>
                <a:gd name="T27" fmla="*/ 150 h 230"/>
                <a:gd name="T28" fmla="*/ 84 w 247"/>
                <a:gd name="T29" fmla="*/ 176 h 230"/>
                <a:gd name="T30" fmla="*/ 88 w 247"/>
                <a:gd name="T31" fmla="*/ 187 h 230"/>
                <a:gd name="T32" fmla="*/ 121 w 247"/>
                <a:gd name="T33" fmla="*/ 173 h 230"/>
                <a:gd name="T34" fmla="*/ 128 w 247"/>
                <a:gd name="T35" fmla="*/ 188 h 230"/>
                <a:gd name="T36" fmla="*/ 142 w 247"/>
                <a:gd name="T37" fmla="*/ 201 h 230"/>
                <a:gd name="T38" fmla="*/ 159 w 247"/>
                <a:gd name="T39" fmla="*/ 226 h 230"/>
                <a:gd name="T40" fmla="*/ 165 w 247"/>
                <a:gd name="T41" fmla="*/ 227 h 230"/>
                <a:gd name="T42" fmla="*/ 182 w 247"/>
                <a:gd name="T43" fmla="*/ 227 h 230"/>
                <a:gd name="T44" fmla="*/ 192 w 247"/>
                <a:gd name="T45" fmla="*/ 227 h 230"/>
                <a:gd name="T46" fmla="*/ 184 w 247"/>
                <a:gd name="T47" fmla="*/ 212 h 230"/>
                <a:gd name="T48" fmla="*/ 172 w 247"/>
                <a:gd name="T49" fmla="*/ 187 h 230"/>
                <a:gd name="T50" fmla="*/ 191 w 247"/>
                <a:gd name="T51" fmla="*/ 207 h 230"/>
                <a:gd name="T52" fmla="*/ 194 w 247"/>
                <a:gd name="T53" fmla="*/ 209 h 230"/>
                <a:gd name="T54" fmla="*/ 210 w 247"/>
                <a:gd name="T55" fmla="*/ 194 h 230"/>
                <a:gd name="T56" fmla="*/ 206 w 247"/>
                <a:gd name="T57" fmla="*/ 181 h 230"/>
                <a:gd name="T58" fmla="*/ 189 w 247"/>
                <a:gd name="T59" fmla="*/ 151 h 230"/>
                <a:gd name="T60" fmla="*/ 194 w 247"/>
                <a:gd name="T61" fmla="*/ 132 h 230"/>
                <a:gd name="T62" fmla="*/ 212 w 247"/>
                <a:gd name="T63" fmla="*/ 137 h 230"/>
                <a:gd name="T64" fmla="*/ 213 w 247"/>
                <a:gd name="T65" fmla="*/ 154 h 230"/>
                <a:gd name="T66" fmla="*/ 225 w 247"/>
                <a:gd name="T67" fmla="*/ 158 h 230"/>
                <a:gd name="T68" fmla="*/ 237 w 247"/>
                <a:gd name="T69" fmla="*/ 148 h 230"/>
                <a:gd name="T70" fmla="*/ 244 w 247"/>
                <a:gd name="T71" fmla="*/ 136 h 230"/>
                <a:gd name="T72" fmla="*/ 247 w 247"/>
                <a:gd name="T73" fmla="*/ 125 h 230"/>
                <a:gd name="T74" fmla="*/ 218 w 247"/>
                <a:gd name="T75" fmla="*/ 117 h 230"/>
                <a:gd name="T76" fmla="*/ 194 w 247"/>
                <a:gd name="T77" fmla="*/ 111 h 230"/>
                <a:gd name="T78" fmla="*/ 190 w 247"/>
                <a:gd name="T79" fmla="*/ 98 h 230"/>
                <a:gd name="T80" fmla="*/ 195 w 247"/>
                <a:gd name="T81" fmla="*/ 88 h 230"/>
                <a:gd name="T82" fmla="*/ 204 w 247"/>
                <a:gd name="T83" fmla="*/ 82 h 230"/>
                <a:gd name="T84" fmla="*/ 183 w 247"/>
                <a:gd name="T85" fmla="*/ 59 h 230"/>
                <a:gd name="T86" fmla="*/ 174 w 247"/>
                <a:gd name="T87" fmla="*/ 60 h 230"/>
                <a:gd name="T88" fmla="*/ 171 w 247"/>
                <a:gd name="T89" fmla="*/ 45 h 230"/>
                <a:gd name="T90" fmla="*/ 153 w 247"/>
                <a:gd name="T91" fmla="*/ 49 h 230"/>
                <a:gd name="T92" fmla="*/ 145 w 247"/>
                <a:gd name="T93" fmla="*/ 36 h 230"/>
                <a:gd name="T94" fmla="*/ 138 w 247"/>
                <a:gd name="T95" fmla="*/ 28 h 230"/>
                <a:gd name="T96" fmla="*/ 140 w 247"/>
                <a:gd name="T97" fmla="*/ 17 h 230"/>
                <a:gd name="T98" fmla="*/ 123 w 247"/>
                <a:gd name="T99" fmla="*/ 9 h 230"/>
                <a:gd name="T100" fmla="*/ 110 w 247"/>
                <a:gd name="T101" fmla="*/ 3 h 230"/>
                <a:gd name="T102" fmla="*/ 97 w 247"/>
                <a:gd name="T103" fmla="*/ 4 h 230"/>
                <a:gd name="T104" fmla="*/ 88 w 247"/>
                <a:gd name="T105" fmla="*/ 14 h 230"/>
                <a:gd name="T106" fmla="*/ 87 w 247"/>
                <a:gd name="T107" fmla="*/ 35 h 230"/>
                <a:gd name="T108" fmla="*/ 73 w 247"/>
                <a:gd name="T109" fmla="*/ 24 h 230"/>
                <a:gd name="T110" fmla="*/ 68 w 247"/>
                <a:gd name="T111" fmla="*/ 8 h 230"/>
                <a:gd name="T112" fmla="*/ 64 w 247"/>
                <a:gd name="T113" fmla="*/ 7 h 230"/>
                <a:gd name="T114" fmla="*/ 57 w 247"/>
                <a:gd name="T115"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7" h="230">
                  <a:moveTo>
                    <a:pt x="57" y="3"/>
                  </a:moveTo>
                  <a:cubicBezTo>
                    <a:pt x="49" y="3"/>
                    <a:pt x="44" y="0"/>
                    <a:pt x="35" y="6"/>
                  </a:cubicBezTo>
                  <a:cubicBezTo>
                    <a:pt x="26" y="12"/>
                    <a:pt x="17" y="19"/>
                    <a:pt x="14" y="26"/>
                  </a:cubicBezTo>
                  <a:cubicBezTo>
                    <a:pt x="11" y="32"/>
                    <a:pt x="20" y="54"/>
                    <a:pt x="20" y="56"/>
                  </a:cubicBezTo>
                  <a:cubicBezTo>
                    <a:pt x="20" y="58"/>
                    <a:pt x="0" y="76"/>
                    <a:pt x="22" y="76"/>
                  </a:cubicBezTo>
                  <a:cubicBezTo>
                    <a:pt x="44" y="76"/>
                    <a:pt x="65" y="71"/>
                    <a:pt x="73" y="71"/>
                  </a:cubicBezTo>
                  <a:cubicBezTo>
                    <a:pt x="81" y="72"/>
                    <a:pt x="105" y="48"/>
                    <a:pt x="113" y="69"/>
                  </a:cubicBezTo>
                  <a:cubicBezTo>
                    <a:pt x="122" y="90"/>
                    <a:pt x="126" y="93"/>
                    <a:pt x="121" y="94"/>
                  </a:cubicBezTo>
                  <a:cubicBezTo>
                    <a:pt x="117" y="96"/>
                    <a:pt x="117" y="104"/>
                    <a:pt x="121" y="107"/>
                  </a:cubicBezTo>
                  <a:cubicBezTo>
                    <a:pt x="125" y="110"/>
                    <a:pt x="144" y="107"/>
                    <a:pt x="149" y="107"/>
                  </a:cubicBezTo>
                  <a:cubicBezTo>
                    <a:pt x="153" y="107"/>
                    <a:pt x="155" y="111"/>
                    <a:pt x="143" y="121"/>
                  </a:cubicBezTo>
                  <a:cubicBezTo>
                    <a:pt x="131" y="131"/>
                    <a:pt x="134" y="142"/>
                    <a:pt x="130" y="147"/>
                  </a:cubicBezTo>
                  <a:cubicBezTo>
                    <a:pt x="125" y="152"/>
                    <a:pt x="123" y="156"/>
                    <a:pt x="120" y="156"/>
                  </a:cubicBezTo>
                  <a:cubicBezTo>
                    <a:pt x="117" y="157"/>
                    <a:pt x="102" y="145"/>
                    <a:pt x="94" y="150"/>
                  </a:cubicBezTo>
                  <a:cubicBezTo>
                    <a:pt x="87" y="154"/>
                    <a:pt x="84" y="173"/>
                    <a:pt x="84" y="176"/>
                  </a:cubicBezTo>
                  <a:cubicBezTo>
                    <a:pt x="84" y="179"/>
                    <a:pt x="81" y="192"/>
                    <a:pt x="88" y="187"/>
                  </a:cubicBezTo>
                  <a:cubicBezTo>
                    <a:pt x="96" y="183"/>
                    <a:pt x="121" y="173"/>
                    <a:pt x="121" y="173"/>
                  </a:cubicBezTo>
                  <a:cubicBezTo>
                    <a:pt x="121" y="173"/>
                    <a:pt x="121" y="186"/>
                    <a:pt x="128" y="188"/>
                  </a:cubicBezTo>
                  <a:cubicBezTo>
                    <a:pt x="134" y="190"/>
                    <a:pt x="133" y="196"/>
                    <a:pt x="142" y="201"/>
                  </a:cubicBezTo>
                  <a:cubicBezTo>
                    <a:pt x="152" y="206"/>
                    <a:pt x="159" y="226"/>
                    <a:pt x="159" y="226"/>
                  </a:cubicBezTo>
                  <a:cubicBezTo>
                    <a:pt x="159" y="226"/>
                    <a:pt x="160" y="227"/>
                    <a:pt x="165" y="227"/>
                  </a:cubicBezTo>
                  <a:cubicBezTo>
                    <a:pt x="171" y="227"/>
                    <a:pt x="182" y="227"/>
                    <a:pt x="182" y="227"/>
                  </a:cubicBezTo>
                  <a:cubicBezTo>
                    <a:pt x="182" y="227"/>
                    <a:pt x="194" y="230"/>
                    <a:pt x="192" y="227"/>
                  </a:cubicBezTo>
                  <a:cubicBezTo>
                    <a:pt x="189" y="223"/>
                    <a:pt x="189" y="221"/>
                    <a:pt x="184" y="212"/>
                  </a:cubicBezTo>
                  <a:cubicBezTo>
                    <a:pt x="178" y="204"/>
                    <a:pt x="161" y="180"/>
                    <a:pt x="172" y="187"/>
                  </a:cubicBezTo>
                  <a:cubicBezTo>
                    <a:pt x="183" y="193"/>
                    <a:pt x="192" y="204"/>
                    <a:pt x="191" y="207"/>
                  </a:cubicBezTo>
                  <a:cubicBezTo>
                    <a:pt x="191" y="210"/>
                    <a:pt x="183" y="212"/>
                    <a:pt x="194" y="209"/>
                  </a:cubicBezTo>
                  <a:cubicBezTo>
                    <a:pt x="205" y="206"/>
                    <a:pt x="213" y="198"/>
                    <a:pt x="210" y="194"/>
                  </a:cubicBezTo>
                  <a:cubicBezTo>
                    <a:pt x="208" y="191"/>
                    <a:pt x="212" y="189"/>
                    <a:pt x="206" y="181"/>
                  </a:cubicBezTo>
                  <a:cubicBezTo>
                    <a:pt x="201" y="173"/>
                    <a:pt x="185" y="162"/>
                    <a:pt x="189" y="151"/>
                  </a:cubicBezTo>
                  <a:cubicBezTo>
                    <a:pt x="192" y="140"/>
                    <a:pt x="194" y="132"/>
                    <a:pt x="194" y="132"/>
                  </a:cubicBezTo>
                  <a:cubicBezTo>
                    <a:pt x="194" y="132"/>
                    <a:pt x="214" y="133"/>
                    <a:pt x="212" y="137"/>
                  </a:cubicBezTo>
                  <a:cubicBezTo>
                    <a:pt x="211" y="141"/>
                    <a:pt x="213" y="154"/>
                    <a:pt x="213" y="154"/>
                  </a:cubicBezTo>
                  <a:cubicBezTo>
                    <a:pt x="213" y="154"/>
                    <a:pt x="217" y="160"/>
                    <a:pt x="225" y="158"/>
                  </a:cubicBezTo>
                  <a:cubicBezTo>
                    <a:pt x="234" y="156"/>
                    <a:pt x="237" y="148"/>
                    <a:pt x="237" y="148"/>
                  </a:cubicBezTo>
                  <a:cubicBezTo>
                    <a:pt x="237" y="148"/>
                    <a:pt x="246" y="141"/>
                    <a:pt x="244" y="136"/>
                  </a:cubicBezTo>
                  <a:cubicBezTo>
                    <a:pt x="243" y="131"/>
                    <a:pt x="247" y="125"/>
                    <a:pt x="247" y="125"/>
                  </a:cubicBezTo>
                  <a:cubicBezTo>
                    <a:pt x="247" y="125"/>
                    <a:pt x="228" y="119"/>
                    <a:pt x="218" y="117"/>
                  </a:cubicBezTo>
                  <a:cubicBezTo>
                    <a:pt x="207" y="115"/>
                    <a:pt x="199" y="119"/>
                    <a:pt x="194" y="111"/>
                  </a:cubicBezTo>
                  <a:cubicBezTo>
                    <a:pt x="189" y="104"/>
                    <a:pt x="189" y="105"/>
                    <a:pt x="190" y="98"/>
                  </a:cubicBezTo>
                  <a:cubicBezTo>
                    <a:pt x="191" y="90"/>
                    <a:pt x="189" y="89"/>
                    <a:pt x="195" y="88"/>
                  </a:cubicBezTo>
                  <a:cubicBezTo>
                    <a:pt x="202" y="86"/>
                    <a:pt x="207" y="90"/>
                    <a:pt x="204" y="82"/>
                  </a:cubicBezTo>
                  <a:cubicBezTo>
                    <a:pt x="201" y="73"/>
                    <a:pt x="186" y="61"/>
                    <a:pt x="183" y="59"/>
                  </a:cubicBezTo>
                  <a:cubicBezTo>
                    <a:pt x="180" y="57"/>
                    <a:pt x="179" y="60"/>
                    <a:pt x="174" y="60"/>
                  </a:cubicBezTo>
                  <a:cubicBezTo>
                    <a:pt x="170" y="60"/>
                    <a:pt x="181" y="45"/>
                    <a:pt x="171" y="45"/>
                  </a:cubicBezTo>
                  <a:cubicBezTo>
                    <a:pt x="161" y="45"/>
                    <a:pt x="156" y="48"/>
                    <a:pt x="153" y="49"/>
                  </a:cubicBezTo>
                  <a:cubicBezTo>
                    <a:pt x="150" y="49"/>
                    <a:pt x="151" y="43"/>
                    <a:pt x="145" y="36"/>
                  </a:cubicBezTo>
                  <a:cubicBezTo>
                    <a:pt x="138" y="28"/>
                    <a:pt x="138" y="34"/>
                    <a:pt x="138" y="28"/>
                  </a:cubicBezTo>
                  <a:cubicBezTo>
                    <a:pt x="137" y="23"/>
                    <a:pt x="153" y="22"/>
                    <a:pt x="140" y="17"/>
                  </a:cubicBezTo>
                  <a:cubicBezTo>
                    <a:pt x="127" y="13"/>
                    <a:pt x="137" y="15"/>
                    <a:pt x="123" y="9"/>
                  </a:cubicBezTo>
                  <a:cubicBezTo>
                    <a:pt x="110" y="3"/>
                    <a:pt x="113" y="3"/>
                    <a:pt x="110" y="3"/>
                  </a:cubicBezTo>
                  <a:cubicBezTo>
                    <a:pt x="106" y="2"/>
                    <a:pt x="103" y="0"/>
                    <a:pt x="97" y="4"/>
                  </a:cubicBezTo>
                  <a:cubicBezTo>
                    <a:pt x="90" y="8"/>
                    <a:pt x="88" y="1"/>
                    <a:pt x="88" y="14"/>
                  </a:cubicBezTo>
                  <a:cubicBezTo>
                    <a:pt x="87" y="27"/>
                    <a:pt x="94" y="36"/>
                    <a:pt x="87" y="35"/>
                  </a:cubicBezTo>
                  <a:cubicBezTo>
                    <a:pt x="81" y="34"/>
                    <a:pt x="73" y="24"/>
                    <a:pt x="73" y="24"/>
                  </a:cubicBezTo>
                  <a:cubicBezTo>
                    <a:pt x="68" y="8"/>
                    <a:pt x="68" y="8"/>
                    <a:pt x="68" y="8"/>
                  </a:cubicBezTo>
                  <a:cubicBezTo>
                    <a:pt x="64" y="7"/>
                    <a:pt x="64" y="7"/>
                    <a:pt x="64" y="7"/>
                  </a:cubicBezTo>
                  <a:lnTo>
                    <a:pt x="57"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6" name="Freeform 125"/>
            <p:cNvSpPr/>
            <p:nvPr/>
          </p:nvSpPr>
          <p:spPr bwMode="auto">
            <a:xfrm>
              <a:off x="2046287" y="1689101"/>
              <a:ext cx="176213" cy="141288"/>
            </a:xfrm>
            <a:custGeom>
              <a:avLst/>
              <a:gdLst>
                <a:gd name="T0" fmla="*/ 17 w 66"/>
                <a:gd name="T1" fmla="*/ 53 h 53"/>
                <a:gd name="T2" fmla="*/ 39 w 66"/>
                <a:gd name="T3" fmla="*/ 37 h 53"/>
                <a:gd name="T4" fmla="*/ 50 w 66"/>
                <a:gd name="T5" fmla="*/ 45 h 53"/>
                <a:gd name="T6" fmla="*/ 62 w 66"/>
                <a:gd name="T7" fmla="*/ 37 h 53"/>
                <a:gd name="T8" fmla="*/ 54 w 66"/>
                <a:gd name="T9" fmla="*/ 25 h 53"/>
                <a:gd name="T10" fmla="*/ 42 w 66"/>
                <a:gd name="T11" fmla="*/ 10 h 53"/>
                <a:gd name="T12" fmla="*/ 28 w 66"/>
                <a:gd name="T13" fmla="*/ 2 h 53"/>
                <a:gd name="T14" fmla="*/ 18 w 66"/>
                <a:gd name="T15" fmla="*/ 12 h 53"/>
                <a:gd name="T16" fmla="*/ 12 w 66"/>
                <a:gd name="T17" fmla="*/ 29 h 53"/>
                <a:gd name="T18" fmla="*/ 0 w 66"/>
                <a:gd name="T19" fmla="*/ 41 h 53"/>
                <a:gd name="T20" fmla="*/ 17 w 66"/>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3">
                  <a:moveTo>
                    <a:pt x="17" y="53"/>
                  </a:moveTo>
                  <a:cubicBezTo>
                    <a:pt x="24" y="45"/>
                    <a:pt x="34" y="40"/>
                    <a:pt x="39" y="37"/>
                  </a:cubicBezTo>
                  <a:cubicBezTo>
                    <a:pt x="44" y="35"/>
                    <a:pt x="37" y="48"/>
                    <a:pt x="50" y="45"/>
                  </a:cubicBezTo>
                  <a:cubicBezTo>
                    <a:pt x="63" y="42"/>
                    <a:pt x="66" y="41"/>
                    <a:pt x="62" y="37"/>
                  </a:cubicBezTo>
                  <a:cubicBezTo>
                    <a:pt x="58" y="33"/>
                    <a:pt x="61" y="38"/>
                    <a:pt x="54" y="25"/>
                  </a:cubicBezTo>
                  <a:cubicBezTo>
                    <a:pt x="46" y="13"/>
                    <a:pt x="52" y="14"/>
                    <a:pt x="42" y="10"/>
                  </a:cubicBezTo>
                  <a:cubicBezTo>
                    <a:pt x="32" y="6"/>
                    <a:pt x="31" y="4"/>
                    <a:pt x="28" y="2"/>
                  </a:cubicBezTo>
                  <a:cubicBezTo>
                    <a:pt x="25" y="0"/>
                    <a:pt x="18" y="10"/>
                    <a:pt x="18" y="12"/>
                  </a:cubicBezTo>
                  <a:cubicBezTo>
                    <a:pt x="18" y="14"/>
                    <a:pt x="21" y="27"/>
                    <a:pt x="12" y="29"/>
                  </a:cubicBezTo>
                  <a:cubicBezTo>
                    <a:pt x="2" y="32"/>
                    <a:pt x="0" y="41"/>
                    <a:pt x="0" y="41"/>
                  </a:cubicBezTo>
                  <a:lnTo>
                    <a:pt x="17"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7" name="Freeform 126"/>
            <p:cNvSpPr/>
            <p:nvPr/>
          </p:nvSpPr>
          <p:spPr bwMode="auto">
            <a:xfrm>
              <a:off x="2092325" y="1841501"/>
              <a:ext cx="76200" cy="39688"/>
            </a:xfrm>
            <a:custGeom>
              <a:avLst/>
              <a:gdLst>
                <a:gd name="T0" fmla="*/ 25 w 29"/>
                <a:gd name="T1" fmla="*/ 0 h 15"/>
                <a:gd name="T2" fmla="*/ 8 w 29"/>
                <a:gd name="T3" fmla="*/ 14 h 15"/>
                <a:gd name="T4" fmla="*/ 23 w 29"/>
                <a:gd name="T5" fmla="*/ 12 h 15"/>
                <a:gd name="T6" fmla="*/ 29 w 29"/>
                <a:gd name="T7" fmla="*/ 2 h 15"/>
                <a:gd name="T8" fmla="*/ 25 w 29"/>
                <a:gd name="T9" fmla="*/ 0 h 15"/>
              </a:gdLst>
              <a:ahLst/>
              <a:cxnLst>
                <a:cxn ang="0">
                  <a:pos x="T0" y="T1"/>
                </a:cxn>
                <a:cxn ang="0">
                  <a:pos x="T2" y="T3"/>
                </a:cxn>
                <a:cxn ang="0">
                  <a:pos x="T4" y="T5"/>
                </a:cxn>
                <a:cxn ang="0">
                  <a:pos x="T6" y="T7"/>
                </a:cxn>
                <a:cxn ang="0">
                  <a:pos x="T8" y="T9"/>
                </a:cxn>
              </a:cxnLst>
              <a:rect l="0" t="0" r="r" b="b"/>
              <a:pathLst>
                <a:path w="29" h="15">
                  <a:moveTo>
                    <a:pt x="25" y="0"/>
                  </a:moveTo>
                  <a:cubicBezTo>
                    <a:pt x="18" y="7"/>
                    <a:pt x="0" y="14"/>
                    <a:pt x="8" y="14"/>
                  </a:cubicBezTo>
                  <a:cubicBezTo>
                    <a:pt x="15" y="15"/>
                    <a:pt x="23" y="12"/>
                    <a:pt x="23" y="12"/>
                  </a:cubicBezTo>
                  <a:cubicBezTo>
                    <a:pt x="29" y="2"/>
                    <a:pt x="29" y="2"/>
                    <a:pt x="29" y="2"/>
                  </a:cubicBez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8" name="Freeform 127"/>
            <p:cNvSpPr/>
            <p:nvPr/>
          </p:nvSpPr>
          <p:spPr bwMode="auto">
            <a:xfrm>
              <a:off x="2171700" y="1884363"/>
              <a:ext cx="61913" cy="52388"/>
            </a:xfrm>
            <a:custGeom>
              <a:avLst/>
              <a:gdLst>
                <a:gd name="T0" fmla="*/ 13 w 23"/>
                <a:gd name="T1" fmla="*/ 0 h 20"/>
                <a:gd name="T2" fmla="*/ 9 w 23"/>
                <a:gd name="T3" fmla="*/ 14 h 20"/>
                <a:gd name="T4" fmla="*/ 21 w 23"/>
                <a:gd name="T5" fmla="*/ 15 h 20"/>
                <a:gd name="T6" fmla="*/ 20 w 23"/>
                <a:gd name="T7" fmla="*/ 6 h 20"/>
                <a:gd name="T8" fmla="*/ 13 w 23"/>
                <a:gd name="T9" fmla="*/ 0 h 20"/>
              </a:gdLst>
              <a:ahLst/>
              <a:cxnLst>
                <a:cxn ang="0">
                  <a:pos x="T0" y="T1"/>
                </a:cxn>
                <a:cxn ang="0">
                  <a:pos x="T2" y="T3"/>
                </a:cxn>
                <a:cxn ang="0">
                  <a:pos x="T4" y="T5"/>
                </a:cxn>
                <a:cxn ang="0">
                  <a:pos x="T6" y="T7"/>
                </a:cxn>
                <a:cxn ang="0">
                  <a:pos x="T8" y="T9"/>
                </a:cxn>
              </a:cxnLst>
              <a:rect l="0" t="0" r="r" b="b"/>
              <a:pathLst>
                <a:path w="23" h="20">
                  <a:moveTo>
                    <a:pt x="13" y="0"/>
                  </a:moveTo>
                  <a:cubicBezTo>
                    <a:pt x="12" y="7"/>
                    <a:pt x="0" y="13"/>
                    <a:pt x="9" y="14"/>
                  </a:cubicBezTo>
                  <a:cubicBezTo>
                    <a:pt x="18" y="16"/>
                    <a:pt x="19" y="20"/>
                    <a:pt x="21" y="15"/>
                  </a:cubicBezTo>
                  <a:cubicBezTo>
                    <a:pt x="23" y="10"/>
                    <a:pt x="19" y="8"/>
                    <a:pt x="20" y="6"/>
                  </a:cubicBezTo>
                  <a:cubicBezTo>
                    <a:pt x="20" y="3"/>
                    <a:pt x="13" y="0"/>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59" name="Freeform 128"/>
            <p:cNvSpPr/>
            <p:nvPr/>
          </p:nvSpPr>
          <p:spPr bwMode="auto">
            <a:xfrm>
              <a:off x="2468562" y="1974851"/>
              <a:ext cx="26988" cy="34925"/>
            </a:xfrm>
            <a:custGeom>
              <a:avLst/>
              <a:gdLst>
                <a:gd name="T0" fmla="*/ 3 w 10"/>
                <a:gd name="T1" fmla="*/ 0 h 13"/>
                <a:gd name="T2" fmla="*/ 9 w 10"/>
                <a:gd name="T3" fmla="*/ 7 h 13"/>
                <a:gd name="T4" fmla="*/ 3 w 10"/>
                <a:gd name="T5" fmla="*/ 0 h 13"/>
              </a:gdLst>
              <a:ahLst/>
              <a:cxnLst>
                <a:cxn ang="0">
                  <a:pos x="T0" y="T1"/>
                </a:cxn>
                <a:cxn ang="0">
                  <a:pos x="T2" y="T3"/>
                </a:cxn>
                <a:cxn ang="0">
                  <a:pos x="T4" y="T5"/>
                </a:cxn>
              </a:cxnLst>
              <a:rect l="0" t="0" r="r" b="b"/>
              <a:pathLst>
                <a:path w="10" h="13">
                  <a:moveTo>
                    <a:pt x="3" y="0"/>
                  </a:moveTo>
                  <a:cubicBezTo>
                    <a:pt x="0" y="9"/>
                    <a:pt x="10" y="13"/>
                    <a:pt x="9" y="7"/>
                  </a:cubicBezTo>
                  <a:cubicBezTo>
                    <a:pt x="8"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0" name="Freeform 129"/>
            <p:cNvSpPr/>
            <p:nvPr/>
          </p:nvSpPr>
          <p:spPr bwMode="auto">
            <a:xfrm>
              <a:off x="2547937" y="1916113"/>
              <a:ext cx="30163" cy="20638"/>
            </a:xfrm>
            <a:custGeom>
              <a:avLst/>
              <a:gdLst>
                <a:gd name="T0" fmla="*/ 0 w 11"/>
                <a:gd name="T1" fmla="*/ 0 h 8"/>
                <a:gd name="T2" fmla="*/ 10 w 11"/>
                <a:gd name="T3" fmla="*/ 1 h 8"/>
                <a:gd name="T4" fmla="*/ 8 w 11"/>
                <a:gd name="T5" fmla="*/ 8 h 8"/>
                <a:gd name="T6" fmla="*/ 0 w 11"/>
                <a:gd name="T7" fmla="*/ 6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cubicBezTo>
                    <a:pt x="10" y="1"/>
                    <a:pt x="10" y="1"/>
                    <a:pt x="10" y="1"/>
                  </a:cubicBezTo>
                  <a:cubicBezTo>
                    <a:pt x="10" y="1"/>
                    <a:pt x="11" y="8"/>
                    <a:pt x="8" y="8"/>
                  </a:cubicBezTo>
                  <a:cubicBezTo>
                    <a:pt x="5" y="7"/>
                    <a:pt x="0" y="6"/>
                    <a:pt x="0" y="6"/>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1" name="Freeform 130"/>
            <p:cNvSpPr/>
            <p:nvPr/>
          </p:nvSpPr>
          <p:spPr bwMode="auto">
            <a:xfrm>
              <a:off x="2136775" y="2170113"/>
              <a:ext cx="42863" cy="39688"/>
            </a:xfrm>
            <a:custGeom>
              <a:avLst/>
              <a:gdLst>
                <a:gd name="T0" fmla="*/ 14 w 16"/>
                <a:gd name="T1" fmla="*/ 0 h 15"/>
                <a:gd name="T2" fmla="*/ 0 w 16"/>
                <a:gd name="T3" fmla="*/ 11 h 15"/>
                <a:gd name="T4" fmla="*/ 11 w 16"/>
                <a:gd name="T5" fmla="*/ 11 h 15"/>
                <a:gd name="T6" fmla="*/ 14 w 16"/>
                <a:gd name="T7" fmla="*/ 0 h 15"/>
              </a:gdLst>
              <a:ahLst/>
              <a:cxnLst>
                <a:cxn ang="0">
                  <a:pos x="T0" y="T1"/>
                </a:cxn>
                <a:cxn ang="0">
                  <a:pos x="T2" y="T3"/>
                </a:cxn>
                <a:cxn ang="0">
                  <a:pos x="T4" y="T5"/>
                </a:cxn>
                <a:cxn ang="0">
                  <a:pos x="T6" y="T7"/>
                </a:cxn>
              </a:cxnLst>
              <a:rect l="0" t="0" r="r" b="b"/>
              <a:pathLst>
                <a:path w="16" h="15">
                  <a:moveTo>
                    <a:pt x="14" y="0"/>
                  </a:moveTo>
                  <a:cubicBezTo>
                    <a:pt x="0" y="11"/>
                    <a:pt x="0" y="11"/>
                    <a:pt x="0" y="11"/>
                  </a:cubicBezTo>
                  <a:cubicBezTo>
                    <a:pt x="0" y="11"/>
                    <a:pt x="8" y="15"/>
                    <a:pt x="11" y="11"/>
                  </a:cubicBezTo>
                  <a:cubicBezTo>
                    <a:pt x="14" y="6"/>
                    <a:pt x="16" y="1"/>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2" name="Freeform 131"/>
            <p:cNvSpPr/>
            <p:nvPr/>
          </p:nvSpPr>
          <p:spPr bwMode="auto">
            <a:xfrm>
              <a:off x="765175" y="2152651"/>
              <a:ext cx="58738" cy="104775"/>
            </a:xfrm>
            <a:custGeom>
              <a:avLst/>
              <a:gdLst>
                <a:gd name="T0" fmla="*/ 6 w 22"/>
                <a:gd name="T1" fmla="*/ 0 h 39"/>
                <a:gd name="T2" fmla="*/ 5 w 22"/>
                <a:gd name="T3" fmla="*/ 10 h 39"/>
                <a:gd name="T4" fmla="*/ 7 w 22"/>
                <a:gd name="T5" fmla="*/ 27 h 39"/>
                <a:gd name="T6" fmla="*/ 19 w 22"/>
                <a:gd name="T7" fmla="*/ 37 h 39"/>
                <a:gd name="T8" fmla="*/ 18 w 22"/>
                <a:gd name="T9" fmla="*/ 27 h 39"/>
                <a:gd name="T10" fmla="*/ 12 w 22"/>
                <a:gd name="T11" fmla="*/ 15 h 39"/>
                <a:gd name="T12" fmla="*/ 10 w 22"/>
                <a:gd name="T13" fmla="*/ 5 h 39"/>
                <a:gd name="T14" fmla="*/ 6 w 22"/>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9">
                  <a:moveTo>
                    <a:pt x="6" y="0"/>
                  </a:moveTo>
                  <a:cubicBezTo>
                    <a:pt x="0" y="4"/>
                    <a:pt x="5" y="10"/>
                    <a:pt x="5" y="10"/>
                  </a:cubicBezTo>
                  <a:cubicBezTo>
                    <a:pt x="5" y="10"/>
                    <a:pt x="9" y="21"/>
                    <a:pt x="7" y="27"/>
                  </a:cubicBezTo>
                  <a:cubicBezTo>
                    <a:pt x="6" y="34"/>
                    <a:pt x="15" y="39"/>
                    <a:pt x="19" y="37"/>
                  </a:cubicBezTo>
                  <a:cubicBezTo>
                    <a:pt x="22" y="35"/>
                    <a:pt x="20" y="29"/>
                    <a:pt x="18" y="27"/>
                  </a:cubicBezTo>
                  <a:cubicBezTo>
                    <a:pt x="15" y="25"/>
                    <a:pt x="14" y="21"/>
                    <a:pt x="12" y="15"/>
                  </a:cubicBezTo>
                  <a:cubicBezTo>
                    <a:pt x="10" y="8"/>
                    <a:pt x="11" y="8"/>
                    <a:pt x="10" y="5"/>
                  </a:cubicBezTo>
                  <a:cubicBezTo>
                    <a:pt x="9" y="2"/>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3" name="Freeform 132"/>
            <p:cNvSpPr/>
            <p:nvPr/>
          </p:nvSpPr>
          <p:spPr bwMode="auto">
            <a:xfrm>
              <a:off x="769937" y="2281238"/>
              <a:ext cx="47625" cy="46038"/>
            </a:xfrm>
            <a:custGeom>
              <a:avLst/>
              <a:gdLst>
                <a:gd name="T0" fmla="*/ 11 w 18"/>
                <a:gd name="T1" fmla="*/ 0 h 17"/>
                <a:gd name="T2" fmla="*/ 3 w 18"/>
                <a:gd name="T3" fmla="*/ 6 h 17"/>
                <a:gd name="T4" fmla="*/ 11 w 18"/>
                <a:gd name="T5" fmla="*/ 14 h 17"/>
                <a:gd name="T6" fmla="*/ 8 w 18"/>
                <a:gd name="T7" fmla="*/ 15 h 17"/>
                <a:gd name="T8" fmla="*/ 18 w 18"/>
                <a:gd name="T9" fmla="*/ 7 h 17"/>
                <a:gd name="T10" fmla="*/ 11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11" y="0"/>
                  </a:moveTo>
                  <a:cubicBezTo>
                    <a:pt x="6" y="0"/>
                    <a:pt x="0" y="2"/>
                    <a:pt x="3" y="6"/>
                  </a:cubicBezTo>
                  <a:cubicBezTo>
                    <a:pt x="7" y="10"/>
                    <a:pt x="13" y="12"/>
                    <a:pt x="11" y="14"/>
                  </a:cubicBezTo>
                  <a:cubicBezTo>
                    <a:pt x="8" y="15"/>
                    <a:pt x="3" y="17"/>
                    <a:pt x="8" y="15"/>
                  </a:cubicBezTo>
                  <a:cubicBezTo>
                    <a:pt x="14" y="14"/>
                    <a:pt x="18" y="7"/>
                    <a:pt x="18" y="7"/>
                  </a:cubicBez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4" name="Freeform 133"/>
            <p:cNvSpPr/>
            <p:nvPr/>
          </p:nvSpPr>
          <p:spPr bwMode="auto">
            <a:xfrm>
              <a:off x="790575" y="2332038"/>
              <a:ext cx="23813" cy="15875"/>
            </a:xfrm>
            <a:custGeom>
              <a:avLst/>
              <a:gdLst>
                <a:gd name="T0" fmla="*/ 0 w 9"/>
                <a:gd name="T1" fmla="*/ 1 h 6"/>
                <a:gd name="T2" fmla="*/ 7 w 9"/>
                <a:gd name="T3" fmla="*/ 0 h 6"/>
                <a:gd name="T4" fmla="*/ 0 w 9"/>
                <a:gd name="T5" fmla="*/ 1 h 6"/>
              </a:gdLst>
              <a:ahLst/>
              <a:cxnLst>
                <a:cxn ang="0">
                  <a:pos x="T0" y="T1"/>
                </a:cxn>
                <a:cxn ang="0">
                  <a:pos x="T2" y="T3"/>
                </a:cxn>
                <a:cxn ang="0">
                  <a:pos x="T4" y="T5"/>
                </a:cxn>
              </a:cxnLst>
              <a:rect l="0" t="0" r="r" b="b"/>
              <a:pathLst>
                <a:path w="9" h="6">
                  <a:moveTo>
                    <a:pt x="0" y="1"/>
                  </a:moveTo>
                  <a:cubicBezTo>
                    <a:pt x="9" y="6"/>
                    <a:pt x="7" y="0"/>
                    <a:pt x="7"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5" name="Freeform 134"/>
            <p:cNvSpPr/>
            <p:nvPr/>
          </p:nvSpPr>
          <p:spPr bwMode="auto">
            <a:xfrm>
              <a:off x="798512" y="2338388"/>
              <a:ext cx="25400" cy="20638"/>
            </a:xfrm>
            <a:custGeom>
              <a:avLst/>
              <a:gdLst>
                <a:gd name="T0" fmla="*/ 4 w 9"/>
                <a:gd name="T1" fmla="*/ 8 h 8"/>
                <a:gd name="T2" fmla="*/ 9 w 9"/>
                <a:gd name="T3" fmla="*/ 6 h 8"/>
                <a:gd name="T4" fmla="*/ 2 w 9"/>
                <a:gd name="T5" fmla="*/ 4 h 8"/>
                <a:gd name="T6" fmla="*/ 4 w 9"/>
                <a:gd name="T7" fmla="*/ 8 h 8"/>
              </a:gdLst>
              <a:ahLst/>
              <a:cxnLst>
                <a:cxn ang="0">
                  <a:pos x="T0" y="T1"/>
                </a:cxn>
                <a:cxn ang="0">
                  <a:pos x="T2" y="T3"/>
                </a:cxn>
                <a:cxn ang="0">
                  <a:pos x="T4" y="T5"/>
                </a:cxn>
                <a:cxn ang="0">
                  <a:pos x="T6" y="T7"/>
                </a:cxn>
              </a:cxnLst>
              <a:rect l="0" t="0" r="r" b="b"/>
              <a:pathLst>
                <a:path w="9" h="8">
                  <a:moveTo>
                    <a:pt x="4" y="8"/>
                  </a:moveTo>
                  <a:cubicBezTo>
                    <a:pt x="9" y="6"/>
                    <a:pt x="9" y="6"/>
                    <a:pt x="9" y="6"/>
                  </a:cubicBezTo>
                  <a:cubicBezTo>
                    <a:pt x="9" y="6"/>
                    <a:pt x="4" y="0"/>
                    <a:pt x="2" y="4"/>
                  </a:cubicBezTo>
                  <a:cubicBezTo>
                    <a:pt x="0" y="7"/>
                    <a:pt x="4" y="8"/>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6" name="Freeform 135"/>
            <p:cNvSpPr/>
            <p:nvPr/>
          </p:nvSpPr>
          <p:spPr bwMode="auto">
            <a:xfrm>
              <a:off x="-177801" y="2295526"/>
              <a:ext cx="103188" cy="39688"/>
            </a:xfrm>
            <a:custGeom>
              <a:avLst/>
              <a:gdLst>
                <a:gd name="T0" fmla="*/ 39 w 39"/>
                <a:gd name="T1" fmla="*/ 0 h 15"/>
                <a:gd name="T2" fmla="*/ 31 w 39"/>
                <a:gd name="T3" fmla="*/ 8 h 15"/>
                <a:gd name="T4" fmla="*/ 15 w 39"/>
                <a:gd name="T5" fmla="*/ 8 h 15"/>
                <a:gd name="T6" fmla="*/ 6 w 39"/>
                <a:gd name="T7" fmla="*/ 14 h 15"/>
                <a:gd name="T8" fmla="*/ 3 w 39"/>
                <a:gd name="T9" fmla="*/ 6 h 15"/>
                <a:gd name="T10" fmla="*/ 17 w 39"/>
                <a:gd name="T11" fmla="*/ 4 h 15"/>
                <a:gd name="T12" fmla="*/ 30 w 39"/>
                <a:gd name="T13" fmla="*/ 3 h 15"/>
                <a:gd name="T14" fmla="*/ 39 w 3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5">
                  <a:moveTo>
                    <a:pt x="39" y="0"/>
                  </a:moveTo>
                  <a:cubicBezTo>
                    <a:pt x="39" y="0"/>
                    <a:pt x="35" y="9"/>
                    <a:pt x="31" y="8"/>
                  </a:cubicBezTo>
                  <a:cubicBezTo>
                    <a:pt x="27" y="7"/>
                    <a:pt x="21" y="5"/>
                    <a:pt x="15" y="8"/>
                  </a:cubicBezTo>
                  <a:cubicBezTo>
                    <a:pt x="8" y="11"/>
                    <a:pt x="9" y="12"/>
                    <a:pt x="6" y="14"/>
                  </a:cubicBezTo>
                  <a:cubicBezTo>
                    <a:pt x="2" y="15"/>
                    <a:pt x="0" y="7"/>
                    <a:pt x="3" y="6"/>
                  </a:cubicBezTo>
                  <a:cubicBezTo>
                    <a:pt x="6" y="5"/>
                    <a:pt x="8" y="7"/>
                    <a:pt x="17" y="4"/>
                  </a:cubicBezTo>
                  <a:cubicBezTo>
                    <a:pt x="26" y="1"/>
                    <a:pt x="30" y="3"/>
                    <a:pt x="30" y="3"/>
                  </a:cubicBezTo>
                  <a:lnTo>
                    <a:pt x="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7" name="Freeform 136"/>
            <p:cNvSpPr/>
            <p:nvPr/>
          </p:nvSpPr>
          <p:spPr bwMode="auto">
            <a:xfrm>
              <a:off x="-23813" y="1982788"/>
              <a:ext cx="85725" cy="44450"/>
            </a:xfrm>
            <a:custGeom>
              <a:avLst/>
              <a:gdLst>
                <a:gd name="T0" fmla="*/ 21 w 32"/>
                <a:gd name="T1" fmla="*/ 15 h 17"/>
                <a:gd name="T2" fmla="*/ 29 w 32"/>
                <a:gd name="T3" fmla="*/ 4 h 17"/>
                <a:gd name="T4" fmla="*/ 15 w 32"/>
                <a:gd name="T5" fmla="*/ 2 h 17"/>
                <a:gd name="T6" fmla="*/ 13 w 32"/>
                <a:gd name="T7" fmla="*/ 14 h 17"/>
                <a:gd name="T8" fmla="*/ 8 w 32"/>
                <a:gd name="T9" fmla="*/ 15 h 17"/>
                <a:gd name="T10" fmla="*/ 21 w 32"/>
                <a:gd name="T11" fmla="*/ 15 h 17"/>
              </a:gdLst>
              <a:ahLst/>
              <a:cxnLst>
                <a:cxn ang="0">
                  <a:pos x="T0" y="T1"/>
                </a:cxn>
                <a:cxn ang="0">
                  <a:pos x="T2" y="T3"/>
                </a:cxn>
                <a:cxn ang="0">
                  <a:pos x="T4" y="T5"/>
                </a:cxn>
                <a:cxn ang="0">
                  <a:pos x="T6" y="T7"/>
                </a:cxn>
                <a:cxn ang="0">
                  <a:pos x="T8" y="T9"/>
                </a:cxn>
                <a:cxn ang="0">
                  <a:pos x="T10" y="T11"/>
                </a:cxn>
              </a:cxnLst>
              <a:rect l="0" t="0" r="r" b="b"/>
              <a:pathLst>
                <a:path w="32" h="17">
                  <a:moveTo>
                    <a:pt x="21" y="15"/>
                  </a:moveTo>
                  <a:cubicBezTo>
                    <a:pt x="23" y="14"/>
                    <a:pt x="32" y="6"/>
                    <a:pt x="29" y="4"/>
                  </a:cubicBezTo>
                  <a:cubicBezTo>
                    <a:pt x="26" y="2"/>
                    <a:pt x="16" y="0"/>
                    <a:pt x="15" y="2"/>
                  </a:cubicBezTo>
                  <a:cubicBezTo>
                    <a:pt x="14" y="4"/>
                    <a:pt x="18" y="14"/>
                    <a:pt x="13" y="14"/>
                  </a:cubicBezTo>
                  <a:cubicBezTo>
                    <a:pt x="8" y="15"/>
                    <a:pt x="0" y="13"/>
                    <a:pt x="8" y="15"/>
                  </a:cubicBezTo>
                  <a:cubicBezTo>
                    <a:pt x="17" y="17"/>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8" name="Freeform 137"/>
            <p:cNvSpPr/>
            <p:nvPr/>
          </p:nvSpPr>
          <p:spPr bwMode="auto">
            <a:xfrm>
              <a:off x="-71438" y="1581151"/>
              <a:ext cx="160338" cy="182563"/>
            </a:xfrm>
            <a:custGeom>
              <a:avLst/>
              <a:gdLst>
                <a:gd name="T0" fmla="*/ 7 w 60"/>
                <a:gd name="T1" fmla="*/ 57 h 68"/>
                <a:gd name="T2" fmla="*/ 11 w 60"/>
                <a:gd name="T3" fmla="*/ 68 h 68"/>
                <a:gd name="T4" fmla="*/ 20 w 60"/>
                <a:gd name="T5" fmla="*/ 58 h 68"/>
                <a:gd name="T6" fmla="*/ 25 w 60"/>
                <a:gd name="T7" fmla="*/ 48 h 68"/>
                <a:gd name="T8" fmla="*/ 52 w 60"/>
                <a:gd name="T9" fmla="*/ 38 h 68"/>
                <a:gd name="T10" fmla="*/ 57 w 60"/>
                <a:gd name="T11" fmla="*/ 31 h 68"/>
                <a:gd name="T12" fmla="*/ 58 w 60"/>
                <a:gd name="T13" fmla="*/ 19 h 68"/>
                <a:gd name="T14" fmla="*/ 50 w 60"/>
                <a:gd name="T15" fmla="*/ 16 h 68"/>
                <a:gd name="T16" fmla="*/ 37 w 60"/>
                <a:gd name="T17" fmla="*/ 7 h 68"/>
                <a:gd name="T18" fmla="*/ 19 w 60"/>
                <a:gd name="T19" fmla="*/ 14 h 68"/>
                <a:gd name="T20" fmla="*/ 24 w 60"/>
                <a:gd name="T21" fmla="*/ 0 h 68"/>
                <a:gd name="T22" fmla="*/ 21 w 60"/>
                <a:gd name="T23" fmla="*/ 1 h 68"/>
                <a:gd name="T24" fmla="*/ 0 w 60"/>
                <a:gd name="T25" fmla="*/ 57 h 68"/>
                <a:gd name="T26" fmla="*/ 7 w 60"/>
                <a:gd name="T27"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8">
                  <a:moveTo>
                    <a:pt x="7" y="57"/>
                  </a:moveTo>
                  <a:cubicBezTo>
                    <a:pt x="7" y="57"/>
                    <a:pt x="8" y="68"/>
                    <a:pt x="11" y="68"/>
                  </a:cubicBezTo>
                  <a:cubicBezTo>
                    <a:pt x="14" y="68"/>
                    <a:pt x="20" y="58"/>
                    <a:pt x="20" y="58"/>
                  </a:cubicBezTo>
                  <a:cubicBezTo>
                    <a:pt x="20" y="58"/>
                    <a:pt x="17" y="54"/>
                    <a:pt x="25" y="48"/>
                  </a:cubicBezTo>
                  <a:cubicBezTo>
                    <a:pt x="33" y="43"/>
                    <a:pt x="52" y="38"/>
                    <a:pt x="52" y="38"/>
                  </a:cubicBezTo>
                  <a:cubicBezTo>
                    <a:pt x="52" y="38"/>
                    <a:pt x="55" y="35"/>
                    <a:pt x="57" y="31"/>
                  </a:cubicBezTo>
                  <a:cubicBezTo>
                    <a:pt x="58" y="27"/>
                    <a:pt x="60" y="20"/>
                    <a:pt x="58" y="19"/>
                  </a:cubicBezTo>
                  <a:cubicBezTo>
                    <a:pt x="56" y="19"/>
                    <a:pt x="50" y="16"/>
                    <a:pt x="50" y="16"/>
                  </a:cubicBezTo>
                  <a:cubicBezTo>
                    <a:pt x="50" y="16"/>
                    <a:pt x="48" y="6"/>
                    <a:pt x="37" y="7"/>
                  </a:cubicBezTo>
                  <a:cubicBezTo>
                    <a:pt x="25" y="9"/>
                    <a:pt x="19" y="14"/>
                    <a:pt x="19" y="14"/>
                  </a:cubicBezTo>
                  <a:cubicBezTo>
                    <a:pt x="24" y="0"/>
                    <a:pt x="24" y="0"/>
                    <a:pt x="24" y="0"/>
                  </a:cubicBezTo>
                  <a:cubicBezTo>
                    <a:pt x="21" y="1"/>
                    <a:pt x="21" y="1"/>
                    <a:pt x="21" y="1"/>
                  </a:cubicBezTo>
                  <a:cubicBezTo>
                    <a:pt x="0" y="57"/>
                    <a:pt x="0" y="57"/>
                    <a:pt x="0" y="57"/>
                  </a:cubicBezTo>
                  <a:lnTo>
                    <a:pt x="7"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69" name="Freeform 138"/>
            <p:cNvSpPr/>
            <p:nvPr/>
          </p:nvSpPr>
          <p:spPr bwMode="auto">
            <a:xfrm>
              <a:off x="3533775" y="1589088"/>
              <a:ext cx="390525" cy="276225"/>
            </a:xfrm>
            <a:custGeom>
              <a:avLst/>
              <a:gdLst>
                <a:gd name="T0" fmla="*/ 39 w 146"/>
                <a:gd name="T1" fmla="*/ 87 h 103"/>
                <a:gd name="T2" fmla="*/ 21 w 146"/>
                <a:gd name="T3" fmla="*/ 84 h 103"/>
                <a:gd name="T4" fmla="*/ 31 w 146"/>
                <a:gd name="T5" fmla="*/ 76 h 103"/>
                <a:gd name="T6" fmla="*/ 29 w 146"/>
                <a:gd name="T7" fmla="*/ 71 h 103"/>
                <a:gd name="T8" fmla="*/ 22 w 146"/>
                <a:gd name="T9" fmla="*/ 62 h 103"/>
                <a:gd name="T10" fmla="*/ 13 w 146"/>
                <a:gd name="T11" fmla="*/ 62 h 103"/>
                <a:gd name="T12" fmla="*/ 9 w 146"/>
                <a:gd name="T13" fmla="*/ 53 h 103"/>
                <a:gd name="T14" fmla="*/ 23 w 146"/>
                <a:gd name="T15" fmla="*/ 50 h 103"/>
                <a:gd name="T16" fmla="*/ 32 w 146"/>
                <a:gd name="T17" fmla="*/ 44 h 103"/>
                <a:gd name="T18" fmla="*/ 25 w 146"/>
                <a:gd name="T19" fmla="*/ 38 h 103"/>
                <a:gd name="T20" fmla="*/ 2 w 146"/>
                <a:gd name="T21" fmla="*/ 34 h 103"/>
                <a:gd name="T22" fmla="*/ 9 w 146"/>
                <a:gd name="T23" fmla="*/ 27 h 103"/>
                <a:gd name="T24" fmla="*/ 15 w 146"/>
                <a:gd name="T25" fmla="*/ 15 h 103"/>
                <a:gd name="T26" fmla="*/ 35 w 146"/>
                <a:gd name="T27" fmla="*/ 5 h 103"/>
                <a:gd name="T28" fmla="*/ 40 w 146"/>
                <a:gd name="T29" fmla="*/ 10 h 103"/>
                <a:gd name="T30" fmla="*/ 46 w 146"/>
                <a:gd name="T31" fmla="*/ 29 h 103"/>
                <a:gd name="T32" fmla="*/ 59 w 146"/>
                <a:gd name="T33" fmla="*/ 29 h 103"/>
                <a:gd name="T34" fmla="*/ 67 w 146"/>
                <a:gd name="T35" fmla="*/ 18 h 103"/>
                <a:gd name="T36" fmla="*/ 95 w 146"/>
                <a:gd name="T37" fmla="*/ 20 h 103"/>
                <a:gd name="T38" fmla="*/ 104 w 146"/>
                <a:gd name="T39" fmla="*/ 13 h 103"/>
                <a:gd name="T40" fmla="*/ 103 w 146"/>
                <a:gd name="T41" fmla="*/ 7 h 103"/>
                <a:gd name="T42" fmla="*/ 123 w 146"/>
                <a:gd name="T43" fmla="*/ 5 h 103"/>
                <a:gd name="T44" fmla="*/ 127 w 146"/>
                <a:gd name="T45" fmla="*/ 6 h 103"/>
                <a:gd name="T46" fmla="*/ 136 w 146"/>
                <a:gd name="T47" fmla="*/ 20 h 103"/>
                <a:gd name="T48" fmla="*/ 131 w 146"/>
                <a:gd name="T49" fmla="*/ 29 h 103"/>
                <a:gd name="T50" fmla="*/ 143 w 146"/>
                <a:gd name="T51" fmla="*/ 36 h 103"/>
                <a:gd name="T52" fmla="*/ 142 w 146"/>
                <a:gd name="T53" fmla="*/ 54 h 103"/>
                <a:gd name="T54" fmla="*/ 130 w 146"/>
                <a:gd name="T55" fmla="*/ 65 h 103"/>
                <a:gd name="T56" fmla="*/ 116 w 146"/>
                <a:gd name="T57" fmla="*/ 77 h 103"/>
                <a:gd name="T58" fmla="*/ 109 w 146"/>
                <a:gd name="T59" fmla="*/ 85 h 103"/>
                <a:gd name="T60" fmla="*/ 92 w 146"/>
                <a:gd name="T61" fmla="*/ 92 h 103"/>
                <a:gd name="T62" fmla="*/ 86 w 146"/>
                <a:gd name="T63" fmla="*/ 95 h 103"/>
                <a:gd name="T64" fmla="*/ 69 w 146"/>
                <a:gd name="T65" fmla="*/ 97 h 103"/>
                <a:gd name="T66" fmla="*/ 43 w 146"/>
                <a:gd name="T67" fmla="*/ 92 h 103"/>
                <a:gd name="T68" fmla="*/ 39 w 146"/>
                <a:gd name="T69" fmla="*/ 8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103">
                  <a:moveTo>
                    <a:pt x="39" y="87"/>
                  </a:moveTo>
                  <a:cubicBezTo>
                    <a:pt x="24" y="89"/>
                    <a:pt x="23" y="86"/>
                    <a:pt x="21" y="84"/>
                  </a:cubicBezTo>
                  <a:cubicBezTo>
                    <a:pt x="19" y="82"/>
                    <a:pt x="31" y="76"/>
                    <a:pt x="31" y="76"/>
                  </a:cubicBezTo>
                  <a:cubicBezTo>
                    <a:pt x="31" y="76"/>
                    <a:pt x="36" y="79"/>
                    <a:pt x="29" y="71"/>
                  </a:cubicBezTo>
                  <a:cubicBezTo>
                    <a:pt x="22" y="62"/>
                    <a:pt x="26" y="63"/>
                    <a:pt x="22" y="62"/>
                  </a:cubicBezTo>
                  <a:cubicBezTo>
                    <a:pt x="18" y="62"/>
                    <a:pt x="18" y="63"/>
                    <a:pt x="13" y="62"/>
                  </a:cubicBezTo>
                  <a:cubicBezTo>
                    <a:pt x="7" y="60"/>
                    <a:pt x="6" y="54"/>
                    <a:pt x="9" y="53"/>
                  </a:cubicBezTo>
                  <a:cubicBezTo>
                    <a:pt x="11" y="52"/>
                    <a:pt x="23" y="50"/>
                    <a:pt x="23" y="50"/>
                  </a:cubicBezTo>
                  <a:cubicBezTo>
                    <a:pt x="23" y="50"/>
                    <a:pt x="34" y="47"/>
                    <a:pt x="32" y="44"/>
                  </a:cubicBezTo>
                  <a:cubicBezTo>
                    <a:pt x="29" y="40"/>
                    <a:pt x="29" y="38"/>
                    <a:pt x="25" y="38"/>
                  </a:cubicBezTo>
                  <a:cubicBezTo>
                    <a:pt x="21" y="38"/>
                    <a:pt x="0" y="36"/>
                    <a:pt x="2" y="34"/>
                  </a:cubicBezTo>
                  <a:cubicBezTo>
                    <a:pt x="3" y="32"/>
                    <a:pt x="8" y="30"/>
                    <a:pt x="9" y="27"/>
                  </a:cubicBezTo>
                  <a:cubicBezTo>
                    <a:pt x="10" y="24"/>
                    <a:pt x="15" y="18"/>
                    <a:pt x="15" y="15"/>
                  </a:cubicBezTo>
                  <a:cubicBezTo>
                    <a:pt x="16" y="11"/>
                    <a:pt x="35" y="5"/>
                    <a:pt x="35" y="5"/>
                  </a:cubicBezTo>
                  <a:cubicBezTo>
                    <a:pt x="35" y="5"/>
                    <a:pt x="31" y="5"/>
                    <a:pt x="40" y="10"/>
                  </a:cubicBezTo>
                  <a:cubicBezTo>
                    <a:pt x="49" y="15"/>
                    <a:pt x="39" y="27"/>
                    <a:pt x="46" y="29"/>
                  </a:cubicBezTo>
                  <a:cubicBezTo>
                    <a:pt x="54" y="32"/>
                    <a:pt x="61" y="31"/>
                    <a:pt x="59" y="29"/>
                  </a:cubicBezTo>
                  <a:cubicBezTo>
                    <a:pt x="58" y="27"/>
                    <a:pt x="51" y="15"/>
                    <a:pt x="67" y="18"/>
                  </a:cubicBezTo>
                  <a:cubicBezTo>
                    <a:pt x="84" y="20"/>
                    <a:pt x="93" y="19"/>
                    <a:pt x="95" y="20"/>
                  </a:cubicBezTo>
                  <a:cubicBezTo>
                    <a:pt x="97" y="20"/>
                    <a:pt x="104" y="13"/>
                    <a:pt x="104" y="13"/>
                  </a:cubicBezTo>
                  <a:cubicBezTo>
                    <a:pt x="104" y="13"/>
                    <a:pt x="98" y="12"/>
                    <a:pt x="103" y="7"/>
                  </a:cubicBezTo>
                  <a:cubicBezTo>
                    <a:pt x="109" y="3"/>
                    <a:pt x="123" y="5"/>
                    <a:pt x="123" y="5"/>
                  </a:cubicBezTo>
                  <a:cubicBezTo>
                    <a:pt x="123" y="5"/>
                    <a:pt x="125" y="0"/>
                    <a:pt x="127" y="6"/>
                  </a:cubicBezTo>
                  <a:cubicBezTo>
                    <a:pt x="129" y="12"/>
                    <a:pt x="140" y="18"/>
                    <a:pt x="136" y="20"/>
                  </a:cubicBezTo>
                  <a:cubicBezTo>
                    <a:pt x="132" y="23"/>
                    <a:pt x="124" y="23"/>
                    <a:pt x="131" y="29"/>
                  </a:cubicBezTo>
                  <a:cubicBezTo>
                    <a:pt x="139" y="34"/>
                    <a:pt x="146" y="33"/>
                    <a:pt x="143" y="36"/>
                  </a:cubicBezTo>
                  <a:cubicBezTo>
                    <a:pt x="140" y="40"/>
                    <a:pt x="145" y="51"/>
                    <a:pt x="142" y="54"/>
                  </a:cubicBezTo>
                  <a:cubicBezTo>
                    <a:pt x="138" y="58"/>
                    <a:pt x="143" y="62"/>
                    <a:pt x="130" y="65"/>
                  </a:cubicBezTo>
                  <a:cubicBezTo>
                    <a:pt x="118" y="68"/>
                    <a:pt x="120" y="75"/>
                    <a:pt x="116" y="77"/>
                  </a:cubicBezTo>
                  <a:cubicBezTo>
                    <a:pt x="112" y="80"/>
                    <a:pt x="113" y="84"/>
                    <a:pt x="109" y="85"/>
                  </a:cubicBezTo>
                  <a:cubicBezTo>
                    <a:pt x="104" y="86"/>
                    <a:pt x="92" y="92"/>
                    <a:pt x="92" y="92"/>
                  </a:cubicBezTo>
                  <a:cubicBezTo>
                    <a:pt x="92" y="92"/>
                    <a:pt x="96" y="94"/>
                    <a:pt x="86" y="95"/>
                  </a:cubicBezTo>
                  <a:cubicBezTo>
                    <a:pt x="76" y="97"/>
                    <a:pt x="88" y="103"/>
                    <a:pt x="69" y="97"/>
                  </a:cubicBezTo>
                  <a:cubicBezTo>
                    <a:pt x="50" y="92"/>
                    <a:pt x="43" y="92"/>
                    <a:pt x="43" y="92"/>
                  </a:cubicBezTo>
                  <a:lnTo>
                    <a:pt x="39"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0" name="Freeform 139"/>
            <p:cNvSpPr/>
            <p:nvPr/>
          </p:nvSpPr>
          <p:spPr bwMode="auto">
            <a:xfrm>
              <a:off x="4773612" y="2895601"/>
              <a:ext cx="1917700" cy="1933575"/>
            </a:xfrm>
            <a:custGeom>
              <a:avLst/>
              <a:gdLst>
                <a:gd name="T0" fmla="*/ 384 w 718"/>
                <a:gd name="T1" fmla="*/ 710 h 724"/>
                <a:gd name="T2" fmla="*/ 364 w 718"/>
                <a:gd name="T3" fmla="*/ 658 h 724"/>
                <a:gd name="T4" fmla="*/ 318 w 718"/>
                <a:gd name="T5" fmla="*/ 562 h 724"/>
                <a:gd name="T6" fmla="*/ 331 w 718"/>
                <a:gd name="T7" fmla="*/ 480 h 724"/>
                <a:gd name="T8" fmla="*/ 288 w 718"/>
                <a:gd name="T9" fmla="*/ 389 h 724"/>
                <a:gd name="T10" fmla="*/ 267 w 718"/>
                <a:gd name="T11" fmla="*/ 334 h 724"/>
                <a:gd name="T12" fmla="*/ 233 w 718"/>
                <a:gd name="T13" fmla="*/ 318 h 724"/>
                <a:gd name="T14" fmla="*/ 167 w 718"/>
                <a:gd name="T15" fmla="*/ 328 h 724"/>
                <a:gd name="T16" fmla="*/ 93 w 718"/>
                <a:gd name="T17" fmla="*/ 333 h 724"/>
                <a:gd name="T18" fmla="*/ 43 w 718"/>
                <a:gd name="T19" fmla="*/ 291 h 724"/>
                <a:gd name="T20" fmla="*/ 10 w 718"/>
                <a:gd name="T21" fmla="*/ 241 h 724"/>
                <a:gd name="T22" fmla="*/ 21 w 718"/>
                <a:gd name="T23" fmla="*/ 199 h 724"/>
                <a:gd name="T24" fmla="*/ 19 w 718"/>
                <a:gd name="T25" fmla="*/ 172 h 724"/>
                <a:gd name="T26" fmla="*/ 52 w 718"/>
                <a:gd name="T27" fmla="*/ 114 h 724"/>
                <a:gd name="T28" fmla="*/ 95 w 718"/>
                <a:gd name="T29" fmla="*/ 71 h 724"/>
                <a:gd name="T30" fmla="*/ 132 w 718"/>
                <a:gd name="T31" fmla="*/ 22 h 724"/>
                <a:gd name="T32" fmla="*/ 207 w 718"/>
                <a:gd name="T33" fmla="*/ 10 h 724"/>
                <a:gd name="T34" fmla="*/ 302 w 718"/>
                <a:gd name="T35" fmla="*/ 3 h 724"/>
                <a:gd name="T36" fmla="*/ 304 w 718"/>
                <a:gd name="T37" fmla="*/ 46 h 724"/>
                <a:gd name="T38" fmla="*/ 347 w 718"/>
                <a:gd name="T39" fmla="*/ 57 h 724"/>
                <a:gd name="T40" fmla="*/ 396 w 718"/>
                <a:gd name="T41" fmla="*/ 68 h 724"/>
                <a:gd name="T42" fmla="*/ 443 w 718"/>
                <a:gd name="T43" fmla="*/ 57 h 724"/>
                <a:gd name="T44" fmla="*/ 509 w 718"/>
                <a:gd name="T45" fmla="*/ 63 h 724"/>
                <a:gd name="T46" fmla="*/ 540 w 718"/>
                <a:gd name="T47" fmla="*/ 120 h 724"/>
                <a:gd name="T48" fmla="*/ 577 w 718"/>
                <a:gd name="T49" fmla="*/ 199 h 724"/>
                <a:gd name="T50" fmla="*/ 646 w 718"/>
                <a:gd name="T51" fmla="*/ 260 h 724"/>
                <a:gd name="T52" fmla="*/ 716 w 718"/>
                <a:gd name="T53" fmla="*/ 292 h 724"/>
                <a:gd name="T54" fmla="*/ 659 w 718"/>
                <a:gd name="T55" fmla="*/ 351 h 724"/>
                <a:gd name="T56" fmla="*/ 606 w 718"/>
                <a:gd name="T57" fmla="*/ 413 h 724"/>
                <a:gd name="T58" fmla="*/ 605 w 718"/>
                <a:gd name="T59" fmla="*/ 454 h 724"/>
                <a:gd name="T60" fmla="*/ 625 w 718"/>
                <a:gd name="T61" fmla="*/ 501 h 724"/>
                <a:gd name="T62" fmla="*/ 596 w 718"/>
                <a:gd name="T63" fmla="*/ 539 h 724"/>
                <a:gd name="T64" fmla="*/ 566 w 718"/>
                <a:gd name="T65" fmla="*/ 583 h 724"/>
                <a:gd name="T66" fmla="*/ 568 w 718"/>
                <a:gd name="T67" fmla="*/ 608 h 724"/>
                <a:gd name="T68" fmla="*/ 530 w 718"/>
                <a:gd name="T69" fmla="*/ 639 h 724"/>
                <a:gd name="T70" fmla="*/ 519 w 718"/>
                <a:gd name="T71" fmla="*/ 680 h 724"/>
                <a:gd name="T72" fmla="*/ 470 w 718"/>
                <a:gd name="T73" fmla="*/ 713 h 724"/>
                <a:gd name="T74" fmla="*/ 401 w 718"/>
                <a:gd name="T75" fmla="*/ 724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8" h="724">
                  <a:moveTo>
                    <a:pt x="401" y="724"/>
                  </a:moveTo>
                  <a:cubicBezTo>
                    <a:pt x="396" y="721"/>
                    <a:pt x="388" y="712"/>
                    <a:pt x="384" y="710"/>
                  </a:cubicBezTo>
                  <a:cubicBezTo>
                    <a:pt x="380" y="708"/>
                    <a:pt x="378" y="689"/>
                    <a:pt x="378" y="683"/>
                  </a:cubicBezTo>
                  <a:cubicBezTo>
                    <a:pt x="378" y="677"/>
                    <a:pt x="371" y="664"/>
                    <a:pt x="364" y="658"/>
                  </a:cubicBezTo>
                  <a:cubicBezTo>
                    <a:pt x="358" y="651"/>
                    <a:pt x="351" y="635"/>
                    <a:pt x="346" y="618"/>
                  </a:cubicBezTo>
                  <a:cubicBezTo>
                    <a:pt x="340" y="602"/>
                    <a:pt x="329" y="571"/>
                    <a:pt x="318" y="562"/>
                  </a:cubicBezTo>
                  <a:cubicBezTo>
                    <a:pt x="307" y="554"/>
                    <a:pt x="312" y="536"/>
                    <a:pt x="312" y="520"/>
                  </a:cubicBezTo>
                  <a:cubicBezTo>
                    <a:pt x="312" y="503"/>
                    <a:pt x="339" y="494"/>
                    <a:pt x="331" y="480"/>
                  </a:cubicBezTo>
                  <a:cubicBezTo>
                    <a:pt x="323" y="467"/>
                    <a:pt x="330" y="444"/>
                    <a:pt x="321" y="435"/>
                  </a:cubicBezTo>
                  <a:cubicBezTo>
                    <a:pt x="312" y="426"/>
                    <a:pt x="289" y="399"/>
                    <a:pt x="288" y="389"/>
                  </a:cubicBezTo>
                  <a:cubicBezTo>
                    <a:pt x="286" y="380"/>
                    <a:pt x="274" y="357"/>
                    <a:pt x="280" y="348"/>
                  </a:cubicBezTo>
                  <a:cubicBezTo>
                    <a:pt x="286" y="339"/>
                    <a:pt x="270" y="334"/>
                    <a:pt x="267" y="334"/>
                  </a:cubicBezTo>
                  <a:cubicBezTo>
                    <a:pt x="265" y="334"/>
                    <a:pt x="251" y="332"/>
                    <a:pt x="248" y="332"/>
                  </a:cubicBezTo>
                  <a:cubicBezTo>
                    <a:pt x="246" y="332"/>
                    <a:pt x="245" y="321"/>
                    <a:pt x="233" y="318"/>
                  </a:cubicBezTo>
                  <a:cubicBezTo>
                    <a:pt x="221" y="316"/>
                    <a:pt x="205" y="313"/>
                    <a:pt x="194" y="318"/>
                  </a:cubicBezTo>
                  <a:cubicBezTo>
                    <a:pt x="182" y="322"/>
                    <a:pt x="189" y="328"/>
                    <a:pt x="167" y="328"/>
                  </a:cubicBezTo>
                  <a:cubicBezTo>
                    <a:pt x="146" y="328"/>
                    <a:pt x="126" y="322"/>
                    <a:pt x="115" y="330"/>
                  </a:cubicBezTo>
                  <a:cubicBezTo>
                    <a:pt x="105" y="337"/>
                    <a:pt x="103" y="342"/>
                    <a:pt x="93" y="333"/>
                  </a:cubicBezTo>
                  <a:cubicBezTo>
                    <a:pt x="84" y="324"/>
                    <a:pt x="72" y="319"/>
                    <a:pt x="57" y="309"/>
                  </a:cubicBezTo>
                  <a:cubicBezTo>
                    <a:pt x="43" y="299"/>
                    <a:pt x="46" y="301"/>
                    <a:pt x="43" y="291"/>
                  </a:cubicBezTo>
                  <a:cubicBezTo>
                    <a:pt x="41" y="282"/>
                    <a:pt x="57" y="288"/>
                    <a:pt x="28" y="269"/>
                  </a:cubicBezTo>
                  <a:cubicBezTo>
                    <a:pt x="0" y="250"/>
                    <a:pt x="6" y="248"/>
                    <a:pt x="10" y="241"/>
                  </a:cubicBezTo>
                  <a:cubicBezTo>
                    <a:pt x="14" y="233"/>
                    <a:pt x="11" y="221"/>
                    <a:pt x="19" y="214"/>
                  </a:cubicBezTo>
                  <a:cubicBezTo>
                    <a:pt x="27" y="208"/>
                    <a:pt x="29" y="200"/>
                    <a:pt x="21" y="199"/>
                  </a:cubicBezTo>
                  <a:cubicBezTo>
                    <a:pt x="14" y="197"/>
                    <a:pt x="17" y="183"/>
                    <a:pt x="20" y="181"/>
                  </a:cubicBezTo>
                  <a:cubicBezTo>
                    <a:pt x="22" y="180"/>
                    <a:pt x="27" y="179"/>
                    <a:pt x="19" y="172"/>
                  </a:cubicBezTo>
                  <a:cubicBezTo>
                    <a:pt x="12" y="166"/>
                    <a:pt x="13" y="158"/>
                    <a:pt x="21" y="152"/>
                  </a:cubicBezTo>
                  <a:cubicBezTo>
                    <a:pt x="29" y="146"/>
                    <a:pt x="48" y="121"/>
                    <a:pt x="52" y="114"/>
                  </a:cubicBezTo>
                  <a:cubicBezTo>
                    <a:pt x="55" y="108"/>
                    <a:pt x="68" y="102"/>
                    <a:pt x="75" y="97"/>
                  </a:cubicBezTo>
                  <a:cubicBezTo>
                    <a:pt x="82" y="92"/>
                    <a:pt x="94" y="87"/>
                    <a:pt x="95" y="71"/>
                  </a:cubicBezTo>
                  <a:cubicBezTo>
                    <a:pt x="95" y="56"/>
                    <a:pt x="100" y="51"/>
                    <a:pt x="107" y="44"/>
                  </a:cubicBezTo>
                  <a:cubicBezTo>
                    <a:pt x="115" y="38"/>
                    <a:pt x="133" y="34"/>
                    <a:pt x="132" y="22"/>
                  </a:cubicBezTo>
                  <a:cubicBezTo>
                    <a:pt x="131" y="10"/>
                    <a:pt x="144" y="20"/>
                    <a:pt x="161" y="20"/>
                  </a:cubicBezTo>
                  <a:cubicBezTo>
                    <a:pt x="178" y="20"/>
                    <a:pt x="197" y="17"/>
                    <a:pt x="207" y="10"/>
                  </a:cubicBezTo>
                  <a:cubicBezTo>
                    <a:pt x="217" y="4"/>
                    <a:pt x="256" y="5"/>
                    <a:pt x="265" y="3"/>
                  </a:cubicBezTo>
                  <a:cubicBezTo>
                    <a:pt x="273" y="1"/>
                    <a:pt x="304" y="0"/>
                    <a:pt x="302" y="3"/>
                  </a:cubicBezTo>
                  <a:cubicBezTo>
                    <a:pt x="301" y="6"/>
                    <a:pt x="302" y="6"/>
                    <a:pt x="302" y="18"/>
                  </a:cubicBezTo>
                  <a:cubicBezTo>
                    <a:pt x="302" y="30"/>
                    <a:pt x="297" y="45"/>
                    <a:pt x="304" y="46"/>
                  </a:cubicBezTo>
                  <a:cubicBezTo>
                    <a:pt x="310" y="47"/>
                    <a:pt x="311" y="42"/>
                    <a:pt x="328" y="47"/>
                  </a:cubicBezTo>
                  <a:cubicBezTo>
                    <a:pt x="346" y="52"/>
                    <a:pt x="338" y="52"/>
                    <a:pt x="347" y="57"/>
                  </a:cubicBezTo>
                  <a:cubicBezTo>
                    <a:pt x="355" y="62"/>
                    <a:pt x="368" y="72"/>
                    <a:pt x="374" y="71"/>
                  </a:cubicBezTo>
                  <a:cubicBezTo>
                    <a:pt x="380" y="70"/>
                    <a:pt x="397" y="76"/>
                    <a:pt x="396" y="68"/>
                  </a:cubicBezTo>
                  <a:cubicBezTo>
                    <a:pt x="396" y="60"/>
                    <a:pt x="395" y="51"/>
                    <a:pt x="405" y="50"/>
                  </a:cubicBezTo>
                  <a:cubicBezTo>
                    <a:pt x="415" y="49"/>
                    <a:pt x="425" y="47"/>
                    <a:pt x="443" y="57"/>
                  </a:cubicBezTo>
                  <a:cubicBezTo>
                    <a:pt x="462" y="67"/>
                    <a:pt x="478" y="71"/>
                    <a:pt x="487" y="70"/>
                  </a:cubicBezTo>
                  <a:cubicBezTo>
                    <a:pt x="496" y="69"/>
                    <a:pt x="502" y="65"/>
                    <a:pt x="509" y="63"/>
                  </a:cubicBezTo>
                  <a:cubicBezTo>
                    <a:pt x="517" y="61"/>
                    <a:pt x="507" y="65"/>
                    <a:pt x="524" y="87"/>
                  </a:cubicBezTo>
                  <a:cubicBezTo>
                    <a:pt x="541" y="108"/>
                    <a:pt x="528" y="100"/>
                    <a:pt x="540" y="120"/>
                  </a:cubicBezTo>
                  <a:cubicBezTo>
                    <a:pt x="552" y="140"/>
                    <a:pt x="560" y="150"/>
                    <a:pt x="563" y="163"/>
                  </a:cubicBezTo>
                  <a:cubicBezTo>
                    <a:pt x="566" y="175"/>
                    <a:pt x="563" y="188"/>
                    <a:pt x="577" y="199"/>
                  </a:cubicBezTo>
                  <a:cubicBezTo>
                    <a:pt x="592" y="210"/>
                    <a:pt x="597" y="226"/>
                    <a:pt x="615" y="235"/>
                  </a:cubicBezTo>
                  <a:cubicBezTo>
                    <a:pt x="633" y="244"/>
                    <a:pt x="603" y="255"/>
                    <a:pt x="646" y="260"/>
                  </a:cubicBezTo>
                  <a:cubicBezTo>
                    <a:pt x="689" y="266"/>
                    <a:pt x="718" y="259"/>
                    <a:pt x="718" y="259"/>
                  </a:cubicBezTo>
                  <a:cubicBezTo>
                    <a:pt x="716" y="292"/>
                    <a:pt x="716" y="292"/>
                    <a:pt x="716" y="292"/>
                  </a:cubicBezTo>
                  <a:cubicBezTo>
                    <a:pt x="716" y="292"/>
                    <a:pt x="704" y="312"/>
                    <a:pt x="694" y="322"/>
                  </a:cubicBezTo>
                  <a:cubicBezTo>
                    <a:pt x="684" y="332"/>
                    <a:pt x="673" y="341"/>
                    <a:pt x="659" y="351"/>
                  </a:cubicBezTo>
                  <a:cubicBezTo>
                    <a:pt x="645" y="361"/>
                    <a:pt x="634" y="372"/>
                    <a:pt x="628" y="385"/>
                  </a:cubicBezTo>
                  <a:cubicBezTo>
                    <a:pt x="622" y="398"/>
                    <a:pt x="608" y="406"/>
                    <a:pt x="606" y="413"/>
                  </a:cubicBezTo>
                  <a:cubicBezTo>
                    <a:pt x="604" y="420"/>
                    <a:pt x="596" y="422"/>
                    <a:pt x="596" y="430"/>
                  </a:cubicBezTo>
                  <a:cubicBezTo>
                    <a:pt x="597" y="438"/>
                    <a:pt x="601" y="451"/>
                    <a:pt x="605" y="454"/>
                  </a:cubicBezTo>
                  <a:cubicBezTo>
                    <a:pt x="610" y="457"/>
                    <a:pt x="628" y="474"/>
                    <a:pt x="622" y="474"/>
                  </a:cubicBezTo>
                  <a:cubicBezTo>
                    <a:pt x="617" y="474"/>
                    <a:pt x="625" y="501"/>
                    <a:pt x="625" y="501"/>
                  </a:cubicBezTo>
                  <a:cubicBezTo>
                    <a:pt x="625" y="501"/>
                    <a:pt x="633" y="525"/>
                    <a:pt x="625" y="527"/>
                  </a:cubicBezTo>
                  <a:cubicBezTo>
                    <a:pt x="617" y="529"/>
                    <a:pt x="607" y="537"/>
                    <a:pt x="596" y="539"/>
                  </a:cubicBezTo>
                  <a:cubicBezTo>
                    <a:pt x="585" y="541"/>
                    <a:pt x="565" y="555"/>
                    <a:pt x="565" y="561"/>
                  </a:cubicBezTo>
                  <a:cubicBezTo>
                    <a:pt x="565" y="568"/>
                    <a:pt x="566" y="583"/>
                    <a:pt x="566" y="583"/>
                  </a:cubicBezTo>
                  <a:cubicBezTo>
                    <a:pt x="566" y="583"/>
                    <a:pt x="569" y="580"/>
                    <a:pt x="569" y="587"/>
                  </a:cubicBezTo>
                  <a:cubicBezTo>
                    <a:pt x="569" y="593"/>
                    <a:pt x="571" y="602"/>
                    <a:pt x="568" y="608"/>
                  </a:cubicBezTo>
                  <a:cubicBezTo>
                    <a:pt x="565" y="614"/>
                    <a:pt x="558" y="621"/>
                    <a:pt x="550" y="623"/>
                  </a:cubicBezTo>
                  <a:cubicBezTo>
                    <a:pt x="543" y="625"/>
                    <a:pt x="528" y="635"/>
                    <a:pt x="530" y="639"/>
                  </a:cubicBezTo>
                  <a:cubicBezTo>
                    <a:pt x="533" y="643"/>
                    <a:pt x="551" y="644"/>
                    <a:pt x="541" y="650"/>
                  </a:cubicBezTo>
                  <a:cubicBezTo>
                    <a:pt x="531" y="656"/>
                    <a:pt x="523" y="671"/>
                    <a:pt x="519" y="680"/>
                  </a:cubicBezTo>
                  <a:cubicBezTo>
                    <a:pt x="514" y="689"/>
                    <a:pt x="517" y="686"/>
                    <a:pt x="500" y="698"/>
                  </a:cubicBezTo>
                  <a:cubicBezTo>
                    <a:pt x="483" y="710"/>
                    <a:pt x="497" y="711"/>
                    <a:pt x="470" y="713"/>
                  </a:cubicBezTo>
                  <a:cubicBezTo>
                    <a:pt x="442" y="716"/>
                    <a:pt x="423" y="720"/>
                    <a:pt x="419" y="721"/>
                  </a:cubicBezTo>
                  <a:cubicBezTo>
                    <a:pt x="415" y="723"/>
                    <a:pt x="401" y="724"/>
                    <a:pt x="401" y="7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1" name="Freeform 140"/>
            <p:cNvSpPr/>
            <p:nvPr/>
          </p:nvSpPr>
          <p:spPr bwMode="auto">
            <a:xfrm>
              <a:off x="6515100" y="4186238"/>
              <a:ext cx="212725" cy="382588"/>
            </a:xfrm>
            <a:custGeom>
              <a:avLst/>
              <a:gdLst>
                <a:gd name="T0" fmla="*/ 63 w 80"/>
                <a:gd name="T1" fmla="*/ 2 h 143"/>
                <a:gd name="T2" fmla="*/ 62 w 80"/>
                <a:gd name="T3" fmla="*/ 13 h 143"/>
                <a:gd name="T4" fmla="*/ 52 w 80"/>
                <a:gd name="T5" fmla="*/ 22 h 143"/>
                <a:gd name="T6" fmla="*/ 35 w 80"/>
                <a:gd name="T7" fmla="*/ 38 h 143"/>
                <a:gd name="T8" fmla="*/ 13 w 80"/>
                <a:gd name="T9" fmla="*/ 55 h 143"/>
                <a:gd name="T10" fmla="*/ 9 w 80"/>
                <a:gd name="T11" fmla="*/ 75 h 143"/>
                <a:gd name="T12" fmla="*/ 9 w 80"/>
                <a:gd name="T13" fmla="*/ 97 h 143"/>
                <a:gd name="T14" fmla="*/ 12 w 80"/>
                <a:gd name="T15" fmla="*/ 119 h 143"/>
                <a:gd name="T16" fmla="*/ 25 w 80"/>
                <a:gd name="T17" fmla="*/ 143 h 143"/>
                <a:gd name="T18" fmla="*/ 56 w 80"/>
                <a:gd name="T19" fmla="*/ 118 h 143"/>
                <a:gd name="T20" fmla="*/ 64 w 80"/>
                <a:gd name="T21" fmla="*/ 63 h 143"/>
                <a:gd name="T22" fmla="*/ 78 w 80"/>
                <a:gd name="T23" fmla="*/ 35 h 143"/>
                <a:gd name="T24" fmla="*/ 63 w 80"/>
                <a:gd name="T25"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43">
                  <a:moveTo>
                    <a:pt x="63" y="2"/>
                  </a:moveTo>
                  <a:cubicBezTo>
                    <a:pt x="64" y="0"/>
                    <a:pt x="64" y="11"/>
                    <a:pt x="62" y="13"/>
                  </a:cubicBezTo>
                  <a:cubicBezTo>
                    <a:pt x="59" y="16"/>
                    <a:pt x="58" y="17"/>
                    <a:pt x="52" y="22"/>
                  </a:cubicBezTo>
                  <a:cubicBezTo>
                    <a:pt x="46" y="27"/>
                    <a:pt x="49" y="34"/>
                    <a:pt x="35" y="38"/>
                  </a:cubicBezTo>
                  <a:cubicBezTo>
                    <a:pt x="21" y="42"/>
                    <a:pt x="17" y="47"/>
                    <a:pt x="13" y="55"/>
                  </a:cubicBezTo>
                  <a:cubicBezTo>
                    <a:pt x="10" y="63"/>
                    <a:pt x="9" y="65"/>
                    <a:pt x="9" y="75"/>
                  </a:cubicBezTo>
                  <a:cubicBezTo>
                    <a:pt x="10" y="84"/>
                    <a:pt x="18" y="85"/>
                    <a:pt x="9" y="97"/>
                  </a:cubicBezTo>
                  <a:cubicBezTo>
                    <a:pt x="0" y="109"/>
                    <a:pt x="11" y="114"/>
                    <a:pt x="12" y="119"/>
                  </a:cubicBezTo>
                  <a:cubicBezTo>
                    <a:pt x="13" y="125"/>
                    <a:pt x="13" y="142"/>
                    <a:pt x="25" y="143"/>
                  </a:cubicBezTo>
                  <a:cubicBezTo>
                    <a:pt x="37" y="143"/>
                    <a:pt x="56" y="131"/>
                    <a:pt x="56" y="118"/>
                  </a:cubicBezTo>
                  <a:cubicBezTo>
                    <a:pt x="56" y="105"/>
                    <a:pt x="60" y="74"/>
                    <a:pt x="64" y="63"/>
                  </a:cubicBezTo>
                  <a:cubicBezTo>
                    <a:pt x="69" y="52"/>
                    <a:pt x="80" y="49"/>
                    <a:pt x="78" y="35"/>
                  </a:cubicBezTo>
                  <a:cubicBezTo>
                    <a:pt x="76" y="21"/>
                    <a:pt x="63" y="4"/>
                    <a:pt x="6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2" name="Freeform 141"/>
            <p:cNvSpPr/>
            <p:nvPr/>
          </p:nvSpPr>
          <p:spPr bwMode="auto">
            <a:xfrm>
              <a:off x="5048250" y="1098551"/>
              <a:ext cx="4883150" cy="2771775"/>
            </a:xfrm>
            <a:custGeom>
              <a:avLst/>
              <a:gdLst>
                <a:gd name="T0" fmla="*/ 430 w 1828"/>
                <a:gd name="T1" fmla="*/ 679 h 1038"/>
                <a:gd name="T2" fmla="*/ 320 w 1828"/>
                <a:gd name="T3" fmla="*/ 638 h 1038"/>
                <a:gd name="T4" fmla="*/ 221 w 1828"/>
                <a:gd name="T5" fmla="*/ 574 h 1038"/>
                <a:gd name="T6" fmla="*/ 240 w 1828"/>
                <a:gd name="T7" fmla="*/ 677 h 1038"/>
                <a:gd name="T8" fmla="*/ 169 w 1828"/>
                <a:gd name="T9" fmla="*/ 589 h 1038"/>
                <a:gd name="T10" fmla="*/ 44 w 1828"/>
                <a:gd name="T11" fmla="*/ 683 h 1038"/>
                <a:gd name="T12" fmla="*/ 74 w 1828"/>
                <a:gd name="T13" fmla="*/ 548 h 1038"/>
                <a:gd name="T14" fmla="*/ 108 w 1828"/>
                <a:gd name="T15" fmla="*/ 497 h 1038"/>
                <a:gd name="T16" fmla="*/ 181 w 1828"/>
                <a:gd name="T17" fmla="*/ 386 h 1038"/>
                <a:gd name="T18" fmla="*/ 197 w 1828"/>
                <a:gd name="T19" fmla="*/ 437 h 1038"/>
                <a:gd name="T20" fmla="*/ 319 w 1828"/>
                <a:gd name="T21" fmla="*/ 385 h 1038"/>
                <a:gd name="T22" fmla="*/ 365 w 1828"/>
                <a:gd name="T23" fmla="*/ 342 h 1038"/>
                <a:gd name="T24" fmla="*/ 298 w 1828"/>
                <a:gd name="T25" fmla="*/ 288 h 1038"/>
                <a:gd name="T26" fmla="*/ 269 w 1828"/>
                <a:gd name="T27" fmla="*/ 321 h 1038"/>
                <a:gd name="T28" fmla="*/ 191 w 1828"/>
                <a:gd name="T29" fmla="*/ 357 h 1038"/>
                <a:gd name="T30" fmla="*/ 147 w 1828"/>
                <a:gd name="T31" fmla="*/ 330 h 1038"/>
                <a:gd name="T32" fmla="*/ 240 w 1828"/>
                <a:gd name="T33" fmla="*/ 182 h 1038"/>
                <a:gd name="T34" fmla="*/ 300 w 1828"/>
                <a:gd name="T35" fmla="*/ 137 h 1038"/>
                <a:gd name="T36" fmla="*/ 466 w 1828"/>
                <a:gd name="T37" fmla="*/ 199 h 1038"/>
                <a:gd name="T38" fmla="*/ 414 w 1828"/>
                <a:gd name="T39" fmla="*/ 229 h 1038"/>
                <a:gd name="T40" fmla="*/ 462 w 1828"/>
                <a:gd name="T41" fmla="*/ 229 h 1038"/>
                <a:gd name="T42" fmla="*/ 517 w 1828"/>
                <a:gd name="T43" fmla="*/ 193 h 1038"/>
                <a:gd name="T44" fmla="*/ 622 w 1828"/>
                <a:gd name="T45" fmla="*/ 165 h 1038"/>
                <a:gd name="T46" fmla="*/ 714 w 1828"/>
                <a:gd name="T47" fmla="*/ 163 h 1038"/>
                <a:gd name="T48" fmla="*/ 736 w 1828"/>
                <a:gd name="T49" fmla="*/ 94 h 1038"/>
                <a:gd name="T50" fmla="*/ 755 w 1828"/>
                <a:gd name="T51" fmla="*/ 184 h 1038"/>
                <a:gd name="T52" fmla="*/ 763 w 1828"/>
                <a:gd name="T53" fmla="*/ 137 h 1038"/>
                <a:gd name="T54" fmla="*/ 781 w 1828"/>
                <a:gd name="T55" fmla="*/ 123 h 1038"/>
                <a:gd name="T56" fmla="*/ 830 w 1828"/>
                <a:gd name="T57" fmla="*/ 105 h 1038"/>
                <a:gd name="T58" fmla="*/ 935 w 1828"/>
                <a:gd name="T59" fmla="*/ 30 h 1038"/>
                <a:gd name="T60" fmla="*/ 1062 w 1828"/>
                <a:gd name="T61" fmla="*/ 20 h 1038"/>
                <a:gd name="T62" fmla="*/ 1098 w 1828"/>
                <a:gd name="T63" fmla="*/ 77 h 1038"/>
                <a:gd name="T64" fmla="*/ 1243 w 1828"/>
                <a:gd name="T65" fmla="*/ 88 h 1038"/>
                <a:gd name="T66" fmla="*/ 1344 w 1828"/>
                <a:gd name="T67" fmla="*/ 115 h 1038"/>
                <a:gd name="T68" fmla="*/ 1466 w 1828"/>
                <a:gd name="T69" fmla="*/ 128 h 1038"/>
                <a:gd name="T70" fmla="*/ 1636 w 1828"/>
                <a:gd name="T71" fmla="*/ 158 h 1038"/>
                <a:gd name="T72" fmla="*/ 1812 w 1828"/>
                <a:gd name="T73" fmla="*/ 229 h 1038"/>
                <a:gd name="T74" fmla="*/ 1741 w 1828"/>
                <a:gd name="T75" fmla="*/ 215 h 1038"/>
                <a:gd name="T76" fmla="*/ 1753 w 1828"/>
                <a:gd name="T77" fmla="*/ 285 h 1038"/>
                <a:gd name="T78" fmla="*/ 1622 w 1828"/>
                <a:gd name="T79" fmla="*/ 344 h 1038"/>
                <a:gd name="T80" fmla="*/ 1628 w 1828"/>
                <a:gd name="T81" fmla="*/ 427 h 1038"/>
                <a:gd name="T82" fmla="*/ 1566 w 1828"/>
                <a:gd name="T83" fmla="*/ 392 h 1038"/>
                <a:gd name="T84" fmla="*/ 1604 w 1828"/>
                <a:gd name="T85" fmla="*/ 303 h 1038"/>
                <a:gd name="T86" fmla="*/ 1546 w 1828"/>
                <a:gd name="T87" fmla="*/ 344 h 1038"/>
                <a:gd name="T88" fmla="*/ 1424 w 1828"/>
                <a:gd name="T89" fmla="*/ 367 h 1038"/>
                <a:gd name="T90" fmla="*/ 1448 w 1828"/>
                <a:gd name="T91" fmla="*/ 480 h 1038"/>
                <a:gd name="T92" fmla="*/ 1371 w 1828"/>
                <a:gd name="T93" fmla="*/ 624 h 1038"/>
                <a:gd name="T94" fmla="*/ 1334 w 1828"/>
                <a:gd name="T95" fmla="*/ 660 h 1038"/>
                <a:gd name="T96" fmla="*/ 1300 w 1828"/>
                <a:gd name="T97" fmla="*/ 661 h 1038"/>
                <a:gd name="T98" fmla="*/ 1280 w 1828"/>
                <a:gd name="T99" fmla="*/ 830 h 1038"/>
                <a:gd name="T100" fmla="*/ 1192 w 1828"/>
                <a:gd name="T101" fmla="*/ 965 h 1038"/>
                <a:gd name="T102" fmla="*/ 1177 w 1828"/>
                <a:gd name="T103" fmla="*/ 1027 h 1038"/>
                <a:gd name="T104" fmla="*/ 1044 w 1828"/>
                <a:gd name="T105" fmla="*/ 849 h 1038"/>
                <a:gd name="T106" fmla="*/ 902 w 1828"/>
                <a:gd name="T107" fmla="*/ 969 h 1038"/>
                <a:gd name="T108" fmla="*/ 782 w 1828"/>
                <a:gd name="T109" fmla="*/ 820 h 1038"/>
                <a:gd name="T110" fmla="*/ 608 w 1828"/>
                <a:gd name="T111" fmla="*/ 774 h 1038"/>
                <a:gd name="T112" fmla="*/ 661 w 1828"/>
                <a:gd name="T113" fmla="*/ 797 h 1038"/>
                <a:gd name="T114" fmla="*/ 633 w 1828"/>
                <a:gd name="T115" fmla="*/ 887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8" h="1038">
                  <a:moveTo>
                    <a:pt x="541" y="926"/>
                  </a:moveTo>
                  <a:cubicBezTo>
                    <a:pt x="521" y="908"/>
                    <a:pt x="526" y="906"/>
                    <a:pt x="517" y="886"/>
                  </a:cubicBezTo>
                  <a:cubicBezTo>
                    <a:pt x="509" y="866"/>
                    <a:pt x="505" y="870"/>
                    <a:pt x="499" y="853"/>
                  </a:cubicBezTo>
                  <a:cubicBezTo>
                    <a:pt x="493" y="837"/>
                    <a:pt x="481" y="821"/>
                    <a:pt x="472" y="810"/>
                  </a:cubicBezTo>
                  <a:cubicBezTo>
                    <a:pt x="462" y="799"/>
                    <a:pt x="452" y="786"/>
                    <a:pt x="452" y="786"/>
                  </a:cubicBezTo>
                  <a:cubicBezTo>
                    <a:pt x="433" y="766"/>
                    <a:pt x="433" y="766"/>
                    <a:pt x="433" y="766"/>
                  </a:cubicBezTo>
                  <a:cubicBezTo>
                    <a:pt x="433" y="766"/>
                    <a:pt x="423" y="765"/>
                    <a:pt x="423" y="755"/>
                  </a:cubicBezTo>
                  <a:cubicBezTo>
                    <a:pt x="423" y="745"/>
                    <a:pt x="426" y="730"/>
                    <a:pt x="426" y="730"/>
                  </a:cubicBezTo>
                  <a:cubicBezTo>
                    <a:pt x="426" y="730"/>
                    <a:pt x="440" y="714"/>
                    <a:pt x="446" y="708"/>
                  </a:cubicBezTo>
                  <a:cubicBezTo>
                    <a:pt x="452" y="702"/>
                    <a:pt x="456" y="693"/>
                    <a:pt x="451" y="688"/>
                  </a:cubicBezTo>
                  <a:cubicBezTo>
                    <a:pt x="446" y="683"/>
                    <a:pt x="442" y="679"/>
                    <a:pt x="442" y="679"/>
                  </a:cubicBezTo>
                  <a:cubicBezTo>
                    <a:pt x="442" y="679"/>
                    <a:pt x="435" y="679"/>
                    <a:pt x="430" y="679"/>
                  </a:cubicBezTo>
                  <a:cubicBezTo>
                    <a:pt x="425" y="679"/>
                    <a:pt x="404" y="680"/>
                    <a:pt x="404" y="680"/>
                  </a:cubicBezTo>
                  <a:cubicBezTo>
                    <a:pt x="404" y="680"/>
                    <a:pt x="395" y="672"/>
                    <a:pt x="392" y="672"/>
                  </a:cubicBezTo>
                  <a:cubicBezTo>
                    <a:pt x="388" y="672"/>
                    <a:pt x="387" y="677"/>
                    <a:pt x="382" y="677"/>
                  </a:cubicBezTo>
                  <a:cubicBezTo>
                    <a:pt x="377" y="677"/>
                    <a:pt x="378" y="676"/>
                    <a:pt x="372" y="676"/>
                  </a:cubicBezTo>
                  <a:cubicBezTo>
                    <a:pt x="366" y="676"/>
                    <a:pt x="366" y="678"/>
                    <a:pt x="362" y="675"/>
                  </a:cubicBezTo>
                  <a:cubicBezTo>
                    <a:pt x="359" y="672"/>
                    <a:pt x="349" y="662"/>
                    <a:pt x="349" y="662"/>
                  </a:cubicBezTo>
                  <a:cubicBezTo>
                    <a:pt x="350" y="651"/>
                    <a:pt x="350" y="651"/>
                    <a:pt x="350" y="651"/>
                  </a:cubicBezTo>
                  <a:cubicBezTo>
                    <a:pt x="350" y="651"/>
                    <a:pt x="348" y="644"/>
                    <a:pt x="351" y="641"/>
                  </a:cubicBezTo>
                  <a:cubicBezTo>
                    <a:pt x="353" y="638"/>
                    <a:pt x="354" y="634"/>
                    <a:pt x="354" y="634"/>
                  </a:cubicBezTo>
                  <a:cubicBezTo>
                    <a:pt x="350" y="629"/>
                    <a:pt x="349" y="625"/>
                    <a:pt x="344" y="628"/>
                  </a:cubicBezTo>
                  <a:cubicBezTo>
                    <a:pt x="339" y="631"/>
                    <a:pt x="339" y="632"/>
                    <a:pt x="334" y="632"/>
                  </a:cubicBezTo>
                  <a:cubicBezTo>
                    <a:pt x="330" y="632"/>
                    <a:pt x="316" y="632"/>
                    <a:pt x="320" y="638"/>
                  </a:cubicBezTo>
                  <a:cubicBezTo>
                    <a:pt x="324" y="644"/>
                    <a:pt x="329" y="651"/>
                    <a:pt x="329" y="651"/>
                  </a:cubicBezTo>
                  <a:cubicBezTo>
                    <a:pt x="329" y="651"/>
                    <a:pt x="341" y="658"/>
                    <a:pt x="332" y="665"/>
                  </a:cubicBezTo>
                  <a:cubicBezTo>
                    <a:pt x="323" y="671"/>
                    <a:pt x="326" y="669"/>
                    <a:pt x="323" y="675"/>
                  </a:cubicBezTo>
                  <a:cubicBezTo>
                    <a:pt x="321" y="682"/>
                    <a:pt x="311" y="677"/>
                    <a:pt x="307" y="675"/>
                  </a:cubicBezTo>
                  <a:cubicBezTo>
                    <a:pt x="304" y="674"/>
                    <a:pt x="302" y="665"/>
                    <a:pt x="301" y="661"/>
                  </a:cubicBezTo>
                  <a:cubicBezTo>
                    <a:pt x="300" y="658"/>
                    <a:pt x="295" y="661"/>
                    <a:pt x="289" y="657"/>
                  </a:cubicBezTo>
                  <a:cubicBezTo>
                    <a:pt x="283" y="652"/>
                    <a:pt x="278" y="646"/>
                    <a:pt x="284" y="643"/>
                  </a:cubicBezTo>
                  <a:cubicBezTo>
                    <a:pt x="291" y="641"/>
                    <a:pt x="296" y="637"/>
                    <a:pt x="285" y="629"/>
                  </a:cubicBezTo>
                  <a:cubicBezTo>
                    <a:pt x="274" y="621"/>
                    <a:pt x="277" y="613"/>
                    <a:pt x="278" y="610"/>
                  </a:cubicBezTo>
                  <a:cubicBezTo>
                    <a:pt x="280" y="606"/>
                    <a:pt x="283" y="610"/>
                    <a:pt x="266" y="603"/>
                  </a:cubicBezTo>
                  <a:cubicBezTo>
                    <a:pt x="250" y="596"/>
                    <a:pt x="255" y="596"/>
                    <a:pt x="248" y="589"/>
                  </a:cubicBezTo>
                  <a:cubicBezTo>
                    <a:pt x="240" y="581"/>
                    <a:pt x="225" y="574"/>
                    <a:pt x="221" y="574"/>
                  </a:cubicBezTo>
                  <a:cubicBezTo>
                    <a:pt x="217" y="574"/>
                    <a:pt x="214" y="577"/>
                    <a:pt x="218" y="585"/>
                  </a:cubicBezTo>
                  <a:cubicBezTo>
                    <a:pt x="221" y="592"/>
                    <a:pt x="217" y="592"/>
                    <a:pt x="236" y="606"/>
                  </a:cubicBezTo>
                  <a:cubicBezTo>
                    <a:pt x="255" y="619"/>
                    <a:pt x="256" y="612"/>
                    <a:pt x="257" y="616"/>
                  </a:cubicBezTo>
                  <a:cubicBezTo>
                    <a:pt x="259" y="619"/>
                    <a:pt x="268" y="622"/>
                    <a:pt x="273" y="628"/>
                  </a:cubicBezTo>
                  <a:cubicBezTo>
                    <a:pt x="277" y="635"/>
                    <a:pt x="277" y="639"/>
                    <a:pt x="277" y="639"/>
                  </a:cubicBezTo>
                  <a:cubicBezTo>
                    <a:pt x="277" y="639"/>
                    <a:pt x="268" y="639"/>
                    <a:pt x="266" y="639"/>
                  </a:cubicBezTo>
                  <a:cubicBezTo>
                    <a:pt x="264" y="638"/>
                    <a:pt x="262" y="643"/>
                    <a:pt x="262" y="643"/>
                  </a:cubicBezTo>
                  <a:cubicBezTo>
                    <a:pt x="262" y="643"/>
                    <a:pt x="267" y="649"/>
                    <a:pt x="263" y="651"/>
                  </a:cubicBezTo>
                  <a:cubicBezTo>
                    <a:pt x="258" y="653"/>
                    <a:pt x="257" y="660"/>
                    <a:pt x="252" y="660"/>
                  </a:cubicBezTo>
                  <a:cubicBezTo>
                    <a:pt x="247" y="660"/>
                    <a:pt x="253" y="664"/>
                    <a:pt x="247" y="667"/>
                  </a:cubicBezTo>
                  <a:cubicBezTo>
                    <a:pt x="240" y="670"/>
                    <a:pt x="245" y="671"/>
                    <a:pt x="243" y="673"/>
                  </a:cubicBezTo>
                  <a:cubicBezTo>
                    <a:pt x="242" y="675"/>
                    <a:pt x="242" y="678"/>
                    <a:pt x="240" y="677"/>
                  </a:cubicBezTo>
                  <a:cubicBezTo>
                    <a:pt x="238" y="677"/>
                    <a:pt x="237" y="679"/>
                    <a:pt x="225" y="671"/>
                  </a:cubicBezTo>
                  <a:cubicBezTo>
                    <a:pt x="213" y="662"/>
                    <a:pt x="213" y="662"/>
                    <a:pt x="213" y="662"/>
                  </a:cubicBezTo>
                  <a:cubicBezTo>
                    <a:pt x="213" y="662"/>
                    <a:pt x="207" y="654"/>
                    <a:pt x="219" y="657"/>
                  </a:cubicBezTo>
                  <a:cubicBezTo>
                    <a:pt x="231" y="661"/>
                    <a:pt x="236" y="663"/>
                    <a:pt x="240" y="660"/>
                  </a:cubicBezTo>
                  <a:cubicBezTo>
                    <a:pt x="244" y="657"/>
                    <a:pt x="244" y="657"/>
                    <a:pt x="244" y="653"/>
                  </a:cubicBezTo>
                  <a:cubicBezTo>
                    <a:pt x="244" y="650"/>
                    <a:pt x="246" y="650"/>
                    <a:pt x="243" y="646"/>
                  </a:cubicBezTo>
                  <a:cubicBezTo>
                    <a:pt x="240" y="641"/>
                    <a:pt x="251" y="636"/>
                    <a:pt x="241" y="632"/>
                  </a:cubicBezTo>
                  <a:cubicBezTo>
                    <a:pt x="232" y="628"/>
                    <a:pt x="228" y="627"/>
                    <a:pt x="223" y="622"/>
                  </a:cubicBezTo>
                  <a:cubicBezTo>
                    <a:pt x="218" y="617"/>
                    <a:pt x="223" y="621"/>
                    <a:pt x="211" y="611"/>
                  </a:cubicBezTo>
                  <a:cubicBezTo>
                    <a:pt x="198" y="601"/>
                    <a:pt x="198" y="602"/>
                    <a:pt x="195" y="598"/>
                  </a:cubicBezTo>
                  <a:cubicBezTo>
                    <a:pt x="192" y="594"/>
                    <a:pt x="188" y="581"/>
                    <a:pt x="186" y="581"/>
                  </a:cubicBezTo>
                  <a:cubicBezTo>
                    <a:pt x="185" y="581"/>
                    <a:pt x="178" y="585"/>
                    <a:pt x="169" y="589"/>
                  </a:cubicBezTo>
                  <a:cubicBezTo>
                    <a:pt x="160" y="593"/>
                    <a:pt x="165" y="600"/>
                    <a:pt x="158" y="599"/>
                  </a:cubicBezTo>
                  <a:cubicBezTo>
                    <a:pt x="150" y="597"/>
                    <a:pt x="153" y="598"/>
                    <a:pt x="145" y="597"/>
                  </a:cubicBezTo>
                  <a:cubicBezTo>
                    <a:pt x="138" y="596"/>
                    <a:pt x="131" y="596"/>
                    <a:pt x="130" y="597"/>
                  </a:cubicBezTo>
                  <a:cubicBezTo>
                    <a:pt x="128" y="598"/>
                    <a:pt x="128" y="606"/>
                    <a:pt x="128" y="606"/>
                  </a:cubicBezTo>
                  <a:cubicBezTo>
                    <a:pt x="128" y="606"/>
                    <a:pt x="128" y="606"/>
                    <a:pt x="123" y="613"/>
                  </a:cubicBezTo>
                  <a:cubicBezTo>
                    <a:pt x="117" y="619"/>
                    <a:pt x="112" y="617"/>
                    <a:pt x="108" y="622"/>
                  </a:cubicBezTo>
                  <a:cubicBezTo>
                    <a:pt x="103" y="628"/>
                    <a:pt x="96" y="630"/>
                    <a:pt x="96" y="637"/>
                  </a:cubicBezTo>
                  <a:cubicBezTo>
                    <a:pt x="96" y="644"/>
                    <a:pt x="98" y="641"/>
                    <a:pt x="90" y="655"/>
                  </a:cubicBezTo>
                  <a:cubicBezTo>
                    <a:pt x="82" y="670"/>
                    <a:pt x="85" y="675"/>
                    <a:pt x="79" y="675"/>
                  </a:cubicBezTo>
                  <a:cubicBezTo>
                    <a:pt x="73" y="676"/>
                    <a:pt x="68" y="677"/>
                    <a:pt x="65" y="678"/>
                  </a:cubicBezTo>
                  <a:cubicBezTo>
                    <a:pt x="61" y="679"/>
                    <a:pt x="52" y="680"/>
                    <a:pt x="52" y="680"/>
                  </a:cubicBezTo>
                  <a:cubicBezTo>
                    <a:pt x="52" y="680"/>
                    <a:pt x="47" y="687"/>
                    <a:pt x="44" y="683"/>
                  </a:cubicBezTo>
                  <a:cubicBezTo>
                    <a:pt x="41" y="679"/>
                    <a:pt x="42" y="671"/>
                    <a:pt x="40" y="675"/>
                  </a:cubicBezTo>
                  <a:cubicBezTo>
                    <a:pt x="37" y="678"/>
                    <a:pt x="41" y="695"/>
                    <a:pt x="39" y="695"/>
                  </a:cubicBezTo>
                  <a:cubicBezTo>
                    <a:pt x="37" y="695"/>
                    <a:pt x="33" y="695"/>
                    <a:pt x="31" y="694"/>
                  </a:cubicBezTo>
                  <a:cubicBezTo>
                    <a:pt x="30" y="694"/>
                    <a:pt x="30" y="679"/>
                    <a:pt x="27" y="680"/>
                  </a:cubicBezTo>
                  <a:cubicBezTo>
                    <a:pt x="25" y="681"/>
                    <a:pt x="24" y="680"/>
                    <a:pt x="14" y="676"/>
                  </a:cubicBezTo>
                  <a:cubicBezTo>
                    <a:pt x="5" y="672"/>
                    <a:pt x="5" y="671"/>
                    <a:pt x="3" y="670"/>
                  </a:cubicBezTo>
                  <a:cubicBezTo>
                    <a:pt x="0" y="669"/>
                    <a:pt x="10" y="638"/>
                    <a:pt x="7" y="618"/>
                  </a:cubicBezTo>
                  <a:cubicBezTo>
                    <a:pt x="4" y="599"/>
                    <a:pt x="5" y="601"/>
                    <a:pt x="10" y="595"/>
                  </a:cubicBezTo>
                  <a:cubicBezTo>
                    <a:pt x="14" y="588"/>
                    <a:pt x="18" y="589"/>
                    <a:pt x="46" y="593"/>
                  </a:cubicBezTo>
                  <a:cubicBezTo>
                    <a:pt x="73" y="598"/>
                    <a:pt x="82" y="590"/>
                    <a:pt x="81" y="585"/>
                  </a:cubicBezTo>
                  <a:cubicBezTo>
                    <a:pt x="80" y="581"/>
                    <a:pt x="83" y="555"/>
                    <a:pt x="83" y="555"/>
                  </a:cubicBezTo>
                  <a:cubicBezTo>
                    <a:pt x="83" y="555"/>
                    <a:pt x="75" y="551"/>
                    <a:pt x="74" y="548"/>
                  </a:cubicBezTo>
                  <a:cubicBezTo>
                    <a:pt x="73" y="545"/>
                    <a:pt x="74" y="541"/>
                    <a:pt x="70" y="541"/>
                  </a:cubicBezTo>
                  <a:cubicBezTo>
                    <a:pt x="67" y="541"/>
                    <a:pt x="57" y="538"/>
                    <a:pt x="55" y="535"/>
                  </a:cubicBezTo>
                  <a:cubicBezTo>
                    <a:pt x="54" y="533"/>
                    <a:pt x="51" y="524"/>
                    <a:pt x="51" y="524"/>
                  </a:cubicBezTo>
                  <a:cubicBezTo>
                    <a:pt x="51" y="524"/>
                    <a:pt x="56" y="524"/>
                    <a:pt x="56" y="523"/>
                  </a:cubicBezTo>
                  <a:cubicBezTo>
                    <a:pt x="57" y="521"/>
                    <a:pt x="58" y="523"/>
                    <a:pt x="65" y="522"/>
                  </a:cubicBezTo>
                  <a:cubicBezTo>
                    <a:pt x="71" y="520"/>
                    <a:pt x="80" y="521"/>
                    <a:pt x="80" y="521"/>
                  </a:cubicBezTo>
                  <a:cubicBezTo>
                    <a:pt x="76" y="513"/>
                    <a:pt x="76" y="513"/>
                    <a:pt x="76" y="513"/>
                  </a:cubicBezTo>
                  <a:cubicBezTo>
                    <a:pt x="76" y="513"/>
                    <a:pt x="74" y="505"/>
                    <a:pt x="81" y="507"/>
                  </a:cubicBezTo>
                  <a:cubicBezTo>
                    <a:pt x="88" y="508"/>
                    <a:pt x="97" y="514"/>
                    <a:pt x="98" y="513"/>
                  </a:cubicBezTo>
                  <a:cubicBezTo>
                    <a:pt x="98" y="512"/>
                    <a:pt x="98" y="505"/>
                    <a:pt x="99" y="504"/>
                  </a:cubicBezTo>
                  <a:cubicBezTo>
                    <a:pt x="100" y="502"/>
                    <a:pt x="103" y="498"/>
                    <a:pt x="103" y="498"/>
                  </a:cubicBezTo>
                  <a:cubicBezTo>
                    <a:pt x="103" y="498"/>
                    <a:pt x="104" y="496"/>
                    <a:pt x="108" y="497"/>
                  </a:cubicBezTo>
                  <a:cubicBezTo>
                    <a:pt x="113" y="498"/>
                    <a:pt x="114" y="489"/>
                    <a:pt x="114" y="489"/>
                  </a:cubicBezTo>
                  <a:cubicBezTo>
                    <a:pt x="114" y="489"/>
                    <a:pt x="121" y="482"/>
                    <a:pt x="125" y="483"/>
                  </a:cubicBezTo>
                  <a:cubicBezTo>
                    <a:pt x="129" y="484"/>
                    <a:pt x="137" y="480"/>
                    <a:pt x="136" y="476"/>
                  </a:cubicBezTo>
                  <a:cubicBezTo>
                    <a:pt x="135" y="472"/>
                    <a:pt x="145" y="458"/>
                    <a:pt x="145" y="458"/>
                  </a:cubicBezTo>
                  <a:cubicBezTo>
                    <a:pt x="145" y="458"/>
                    <a:pt x="145" y="453"/>
                    <a:pt x="148" y="452"/>
                  </a:cubicBezTo>
                  <a:cubicBezTo>
                    <a:pt x="151" y="452"/>
                    <a:pt x="158" y="454"/>
                    <a:pt x="159" y="451"/>
                  </a:cubicBezTo>
                  <a:cubicBezTo>
                    <a:pt x="161" y="449"/>
                    <a:pt x="163" y="440"/>
                    <a:pt x="163" y="443"/>
                  </a:cubicBezTo>
                  <a:cubicBezTo>
                    <a:pt x="164" y="446"/>
                    <a:pt x="176" y="443"/>
                    <a:pt x="176" y="443"/>
                  </a:cubicBezTo>
                  <a:cubicBezTo>
                    <a:pt x="176" y="443"/>
                    <a:pt x="176" y="433"/>
                    <a:pt x="176" y="432"/>
                  </a:cubicBezTo>
                  <a:cubicBezTo>
                    <a:pt x="176" y="430"/>
                    <a:pt x="176" y="409"/>
                    <a:pt x="174" y="407"/>
                  </a:cubicBezTo>
                  <a:cubicBezTo>
                    <a:pt x="172" y="405"/>
                    <a:pt x="169" y="400"/>
                    <a:pt x="171" y="398"/>
                  </a:cubicBezTo>
                  <a:cubicBezTo>
                    <a:pt x="174" y="396"/>
                    <a:pt x="180" y="389"/>
                    <a:pt x="181" y="386"/>
                  </a:cubicBezTo>
                  <a:cubicBezTo>
                    <a:pt x="181" y="384"/>
                    <a:pt x="180" y="384"/>
                    <a:pt x="183" y="382"/>
                  </a:cubicBezTo>
                  <a:cubicBezTo>
                    <a:pt x="186" y="380"/>
                    <a:pt x="201" y="382"/>
                    <a:pt x="199" y="383"/>
                  </a:cubicBezTo>
                  <a:cubicBezTo>
                    <a:pt x="197" y="385"/>
                    <a:pt x="195" y="382"/>
                    <a:pt x="195" y="388"/>
                  </a:cubicBezTo>
                  <a:cubicBezTo>
                    <a:pt x="195" y="394"/>
                    <a:pt x="198" y="394"/>
                    <a:pt x="199" y="397"/>
                  </a:cubicBezTo>
                  <a:cubicBezTo>
                    <a:pt x="200" y="399"/>
                    <a:pt x="208" y="405"/>
                    <a:pt x="207" y="407"/>
                  </a:cubicBezTo>
                  <a:cubicBezTo>
                    <a:pt x="206" y="408"/>
                    <a:pt x="206" y="411"/>
                    <a:pt x="208" y="413"/>
                  </a:cubicBezTo>
                  <a:cubicBezTo>
                    <a:pt x="210" y="415"/>
                    <a:pt x="217" y="419"/>
                    <a:pt x="216" y="421"/>
                  </a:cubicBezTo>
                  <a:cubicBezTo>
                    <a:pt x="215" y="422"/>
                    <a:pt x="214" y="422"/>
                    <a:pt x="210" y="423"/>
                  </a:cubicBezTo>
                  <a:cubicBezTo>
                    <a:pt x="206" y="423"/>
                    <a:pt x="202" y="421"/>
                    <a:pt x="197" y="421"/>
                  </a:cubicBezTo>
                  <a:cubicBezTo>
                    <a:pt x="192" y="422"/>
                    <a:pt x="190" y="427"/>
                    <a:pt x="190" y="427"/>
                  </a:cubicBezTo>
                  <a:cubicBezTo>
                    <a:pt x="194" y="435"/>
                    <a:pt x="194" y="435"/>
                    <a:pt x="194" y="435"/>
                  </a:cubicBezTo>
                  <a:cubicBezTo>
                    <a:pt x="194" y="435"/>
                    <a:pt x="192" y="434"/>
                    <a:pt x="197" y="437"/>
                  </a:cubicBezTo>
                  <a:cubicBezTo>
                    <a:pt x="202" y="439"/>
                    <a:pt x="195" y="438"/>
                    <a:pt x="205" y="437"/>
                  </a:cubicBezTo>
                  <a:cubicBezTo>
                    <a:pt x="215" y="437"/>
                    <a:pt x="216" y="429"/>
                    <a:pt x="220" y="431"/>
                  </a:cubicBezTo>
                  <a:cubicBezTo>
                    <a:pt x="224" y="433"/>
                    <a:pt x="223" y="437"/>
                    <a:pt x="223" y="437"/>
                  </a:cubicBezTo>
                  <a:cubicBezTo>
                    <a:pt x="223" y="437"/>
                    <a:pt x="244" y="438"/>
                    <a:pt x="248" y="436"/>
                  </a:cubicBezTo>
                  <a:cubicBezTo>
                    <a:pt x="252" y="434"/>
                    <a:pt x="252" y="429"/>
                    <a:pt x="259" y="428"/>
                  </a:cubicBezTo>
                  <a:cubicBezTo>
                    <a:pt x="266" y="428"/>
                    <a:pt x="273" y="423"/>
                    <a:pt x="276" y="429"/>
                  </a:cubicBezTo>
                  <a:cubicBezTo>
                    <a:pt x="279" y="434"/>
                    <a:pt x="277" y="434"/>
                    <a:pt x="282" y="433"/>
                  </a:cubicBezTo>
                  <a:cubicBezTo>
                    <a:pt x="287" y="433"/>
                    <a:pt x="294" y="415"/>
                    <a:pt x="295" y="412"/>
                  </a:cubicBezTo>
                  <a:cubicBezTo>
                    <a:pt x="295" y="410"/>
                    <a:pt x="285" y="414"/>
                    <a:pt x="293" y="403"/>
                  </a:cubicBezTo>
                  <a:cubicBezTo>
                    <a:pt x="300" y="393"/>
                    <a:pt x="302" y="387"/>
                    <a:pt x="304" y="386"/>
                  </a:cubicBezTo>
                  <a:cubicBezTo>
                    <a:pt x="305" y="384"/>
                    <a:pt x="288" y="371"/>
                    <a:pt x="299" y="375"/>
                  </a:cubicBezTo>
                  <a:cubicBezTo>
                    <a:pt x="310" y="379"/>
                    <a:pt x="316" y="385"/>
                    <a:pt x="319" y="385"/>
                  </a:cubicBezTo>
                  <a:cubicBezTo>
                    <a:pt x="322" y="386"/>
                    <a:pt x="333" y="390"/>
                    <a:pt x="331" y="388"/>
                  </a:cubicBezTo>
                  <a:cubicBezTo>
                    <a:pt x="329" y="386"/>
                    <a:pt x="321" y="382"/>
                    <a:pt x="323" y="379"/>
                  </a:cubicBezTo>
                  <a:cubicBezTo>
                    <a:pt x="325" y="376"/>
                    <a:pt x="330" y="376"/>
                    <a:pt x="323" y="373"/>
                  </a:cubicBezTo>
                  <a:cubicBezTo>
                    <a:pt x="316" y="370"/>
                    <a:pt x="315" y="367"/>
                    <a:pt x="311" y="370"/>
                  </a:cubicBezTo>
                  <a:cubicBezTo>
                    <a:pt x="308" y="373"/>
                    <a:pt x="308" y="372"/>
                    <a:pt x="306" y="368"/>
                  </a:cubicBezTo>
                  <a:cubicBezTo>
                    <a:pt x="305" y="364"/>
                    <a:pt x="306" y="364"/>
                    <a:pt x="307" y="361"/>
                  </a:cubicBezTo>
                  <a:cubicBezTo>
                    <a:pt x="308" y="358"/>
                    <a:pt x="313" y="357"/>
                    <a:pt x="316" y="357"/>
                  </a:cubicBezTo>
                  <a:cubicBezTo>
                    <a:pt x="319" y="356"/>
                    <a:pt x="321" y="355"/>
                    <a:pt x="319" y="353"/>
                  </a:cubicBezTo>
                  <a:cubicBezTo>
                    <a:pt x="317" y="350"/>
                    <a:pt x="311" y="350"/>
                    <a:pt x="316" y="346"/>
                  </a:cubicBezTo>
                  <a:cubicBezTo>
                    <a:pt x="321" y="343"/>
                    <a:pt x="319" y="342"/>
                    <a:pt x="327" y="343"/>
                  </a:cubicBezTo>
                  <a:cubicBezTo>
                    <a:pt x="335" y="344"/>
                    <a:pt x="333" y="346"/>
                    <a:pt x="343" y="345"/>
                  </a:cubicBezTo>
                  <a:cubicBezTo>
                    <a:pt x="352" y="343"/>
                    <a:pt x="364" y="343"/>
                    <a:pt x="365" y="342"/>
                  </a:cubicBezTo>
                  <a:cubicBezTo>
                    <a:pt x="366" y="341"/>
                    <a:pt x="366" y="333"/>
                    <a:pt x="366" y="333"/>
                  </a:cubicBezTo>
                  <a:cubicBezTo>
                    <a:pt x="369" y="333"/>
                    <a:pt x="369" y="333"/>
                    <a:pt x="369" y="333"/>
                  </a:cubicBezTo>
                  <a:cubicBezTo>
                    <a:pt x="369" y="333"/>
                    <a:pt x="360" y="330"/>
                    <a:pt x="356" y="330"/>
                  </a:cubicBezTo>
                  <a:cubicBezTo>
                    <a:pt x="352" y="329"/>
                    <a:pt x="353" y="325"/>
                    <a:pt x="342" y="329"/>
                  </a:cubicBezTo>
                  <a:cubicBezTo>
                    <a:pt x="331" y="334"/>
                    <a:pt x="324" y="339"/>
                    <a:pt x="321" y="339"/>
                  </a:cubicBezTo>
                  <a:cubicBezTo>
                    <a:pt x="318" y="339"/>
                    <a:pt x="306" y="337"/>
                    <a:pt x="306" y="337"/>
                  </a:cubicBezTo>
                  <a:cubicBezTo>
                    <a:pt x="301" y="329"/>
                    <a:pt x="301" y="329"/>
                    <a:pt x="301" y="329"/>
                  </a:cubicBezTo>
                  <a:cubicBezTo>
                    <a:pt x="301" y="329"/>
                    <a:pt x="298" y="325"/>
                    <a:pt x="297" y="322"/>
                  </a:cubicBezTo>
                  <a:cubicBezTo>
                    <a:pt x="296" y="320"/>
                    <a:pt x="296" y="318"/>
                    <a:pt x="295" y="313"/>
                  </a:cubicBezTo>
                  <a:cubicBezTo>
                    <a:pt x="294" y="309"/>
                    <a:pt x="294" y="303"/>
                    <a:pt x="294" y="303"/>
                  </a:cubicBezTo>
                  <a:cubicBezTo>
                    <a:pt x="294" y="303"/>
                    <a:pt x="293" y="299"/>
                    <a:pt x="293" y="296"/>
                  </a:cubicBezTo>
                  <a:cubicBezTo>
                    <a:pt x="293" y="293"/>
                    <a:pt x="297" y="290"/>
                    <a:pt x="298" y="288"/>
                  </a:cubicBezTo>
                  <a:cubicBezTo>
                    <a:pt x="298" y="286"/>
                    <a:pt x="304" y="268"/>
                    <a:pt x="308" y="264"/>
                  </a:cubicBezTo>
                  <a:cubicBezTo>
                    <a:pt x="311" y="259"/>
                    <a:pt x="328" y="246"/>
                    <a:pt x="328" y="242"/>
                  </a:cubicBezTo>
                  <a:cubicBezTo>
                    <a:pt x="329" y="239"/>
                    <a:pt x="334" y="222"/>
                    <a:pt x="334" y="222"/>
                  </a:cubicBezTo>
                  <a:cubicBezTo>
                    <a:pt x="334" y="222"/>
                    <a:pt x="328" y="217"/>
                    <a:pt x="324" y="215"/>
                  </a:cubicBezTo>
                  <a:cubicBezTo>
                    <a:pt x="320" y="212"/>
                    <a:pt x="324" y="217"/>
                    <a:pt x="315" y="219"/>
                  </a:cubicBezTo>
                  <a:cubicBezTo>
                    <a:pt x="307" y="222"/>
                    <a:pt x="302" y="224"/>
                    <a:pt x="299" y="229"/>
                  </a:cubicBezTo>
                  <a:cubicBezTo>
                    <a:pt x="296" y="235"/>
                    <a:pt x="296" y="245"/>
                    <a:pt x="293" y="249"/>
                  </a:cubicBezTo>
                  <a:cubicBezTo>
                    <a:pt x="290" y="252"/>
                    <a:pt x="291" y="258"/>
                    <a:pt x="287" y="262"/>
                  </a:cubicBezTo>
                  <a:cubicBezTo>
                    <a:pt x="282" y="267"/>
                    <a:pt x="282" y="268"/>
                    <a:pt x="276" y="274"/>
                  </a:cubicBezTo>
                  <a:cubicBezTo>
                    <a:pt x="270" y="280"/>
                    <a:pt x="265" y="291"/>
                    <a:pt x="264" y="292"/>
                  </a:cubicBezTo>
                  <a:cubicBezTo>
                    <a:pt x="264" y="294"/>
                    <a:pt x="263" y="298"/>
                    <a:pt x="263" y="306"/>
                  </a:cubicBezTo>
                  <a:cubicBezTo>
                    <a:pt x="264" y="313"/>
                    <a:pt x="265" y="316"/>
                    <a:pt x="269" y="321"/>
                  </a:cubicBezTo>
                  <a:cubicBezTo>
                    <a:pt x="272" y="325"/>
                    <a:pt x="281" y="338"/>
                    <a:pt x="273" y="347"/>
                  </a:cubicBezTo>
                  <a:cubicBezTo>
                    <a:pt x="266" y="357"/>
                    <a:pt x="258" y="350"/>
                    <a:pt x="258" y="365"/>
                  </a:cubicBezTo>
                  <a:cubicBezTo>
                    <a:pt x="259" y="381"/>
                    <a:pt x="256" y="390"/>
                    <a:pt x="254" y="394"/>
                  </a:cubicBezTo>
                  <a:cubicBezTo>
                    <a:pt x="251" y="397"/>
                    <a:pt x="237" y="408"/>
                    <a:pt x="237" y="409"/>
                  </a:cubicBezTo>
                  <a:cubicBezTo>
                    <a:pt x="237" y="410"/>
                    <a:pt x="239" y="414"/>
                    <a:pt x="232" y="414"/>
                  </a:cubicBezTo>
                  <a:cubicBezTo>
                    <a:pt x="226" y="414"/>
                    <a:pt x="224" y="414"/>
                    <a:pt x="222" y="414"/>
                  </a:cubicBezTo>
                  <a:cubicBezTo>
                    <a:pt x="221" y="413"/>
                    <a:pt x="218" y="409"/>
                    <a:pt x="217" y="404"/>
                  </a:cubicBezTo>
                  <a:cubicBezTo>
                    <a:pt x="216" y="399"/>
                    <a:pt x="215" y="397"/>
                    <a:pt x="213" y="391"/>
                  </a:cubicBezTo>
                  <a:cubicBezTo>
                    <a:pt x="211" y="386"/>
                    <a:pt x="211" y="383"/>
                    <a:pt x="209" y="378"/>
                  </a:cubicBezTo>
                  <a:cubicBezTo>
                    <a:pt x="207" y="373"/>
                    <a:pt x="209" y="365"/>
                    <a:pt x="206" y="363"/>
                  </a:cubicBezTo>
                  <a:cubicBezTo>
                    <a:pt x="204" y="361"/>
                    <a:pt x="201" y="350"/>
                    <a:pt x="201" y="350"/>
                  </a:cubicBezTo>
                  <a:cubicBezTo>
                    <a:pt x="201" y="350"/>
                    <a:pt x="195" y="355"/>
                    <a:pt x="191" y="357"/>
                  </a:cubicBezTo>
                  <a:cubicBezTo>
                    <a:pt x="188" y="358"/>
                    <a:pt x="190" y="361"/>
                    <a:pt x="187" y="362"/>
                  </a:cubicBezTo>
                  <a:cubicBezTo>
                    <a:pt x="183" y="362"/>
                    <a:pt x="183" y="363"/>
                    <a:pt x="179" y="368"/>
                  </a:cubicBezTo>
                  <a:cubicBezTo>
                    <a:pt x="175" y="372"/>
                    <a:pt x="172" y="373"/>
                    <a:pt x="169" y="374"/>
                  </a:cubicBezTo>
                  <a:cubicBezTo>
                    <a:pt x="167" y="374"/>
                    <a:pt x="166" y="378"/>
                    <a:pt x="162" y="375"/>
                  </a:cubicBezTo>
                  <a:cubicBezTo>
                    <a:pt x="159" y="372"/>
                    <a:pt x="159" y="371"/>
                    <a:pt x="157" y="369"/>
                  </a:cubicBezTo>
                  <a:cubicBezTo>
                    <a:pt x="156" y="367"/>
                    <a:pt x="149" y="363"/>
                    <a:pt x="149" y="363"/>
                  </a:cubicBezTo>
                  <a:cubicBezTo>
                    <a:pt x="149" y="363"/>
                    <a:pt x="148" y="366"/>
                    <a:pt x="149" y="359"/>
                  </a:cubicBezTo>
                  <a:cubicBezTo>
                    <a:pt x="149" y="353"/>
                    <a:pt x="150" y="350"/>
                    <a:pt x="151" y="346"/>
                  </a:cubicBezTo>
                  <a:cubicBezTo>
                    <a:pt x="153" y="343"/>
                    <a:pt x="153" y="343"/>
                    <a:pt x="153" y="343"/>
                  </a:cubicBezTo>
                  <a:cubicBezTo>
                    <a:pt x="153" y="343"/>
                    <a:pt x="152" y="343"/>
                    <a:pt x="153" y="339"/>
                  </a:cubicBezTo>
                  <a:cubicBezTo>
                    <a:pt x="155" y="335"/>
                    <a:pt x="151" y="334"/>
                    <a:pt x="149" y="332"/>
                  </a:cubicBezTo>
                  <a:cubicBezTo>
                    <a:pt x="147" y="330"/>
                    <a:pt x="146" y="335"/>
                    <a:pt x="147" y="330"/>
                  </a:cubicBezTo>
                  <a:cubicBezTo>
                    <a:pt x="148" y="326"/>
                    <a:pt x="147" y="299"/>
                    <a:pt x="147" y="299"/>
                  </a:cubicBezTo>
                  <a:cubicBezTo>
                    <a:pt x="147" y="299"/>
                    <a:pt x="154" y="296"/>
                    <a:pt x="153" y="294"/>
                  </a:cubicBezTo>
                  <a:cubicBezTo>
                    <a:pt x="153" y="292"/>
                    <a:pt x="160" y="286"/>
                    <a:pt x="160" y="286"/>
                  </a:cubicBezTo>
                  <a:cubicBezTo>
                    <a:pt x="160" y="286"/>
                    <a:pt x="166" y="285"/>
                    <a:pt x="168" y="281"/>
                  </a:cubicBezTo>
                  <a:cubicBezTo>
                    <a:pt x="171" y="277"/>
                    <a:pt x="173" y="271"/>
                    <a:pt x="179" y="268"/>
                  </a:cubicBezTo>
                  <a:cubicBezTo>
                    <a:pt x="184" y="265"/>
                    <a:pt x="186" y="263"/>
                    <a:pt x="187" y="261"/>
                  </a:cubicBezTo>
                  <a:cubicBezTo>
                    <a:pt x="188" y="260"/>
                    <a:pt x="185" y="266"/>
                    <a:pt x="189" y="257"/>
                  </a:cubicBezTo>
                  <a:cubicBezTo>
                    <a:pt x="193" y="249"/>
                    <a:pt x="208" y="239"/>
                    <a:pt x="211" y="232"/>
                  </a:cubicBezTo>
                  <a:cubicBezTo>
                    <a:pt x="215" y="225"/>
                    <a:pt x="219" y="213"/>
                    <a:pt x="219" y="213"/>
                  </a:cubicBezTo>
                  <a:cubicBezTo>
                    <a:pt x="219" y="213"/>
                    <a:pt x="215" y="208"/>
                    <a:pt x="220" y="202"/>
                  </a:cubicBezTo>
                  <a:cubicBezTo>
                    <a:pt x="224" y="196"/>
                    <a:pt x="230" y="194"/>
                    <a:pt x="233" y="191"/>
                  </a:cubicBezTo>
                  <a:cubicBezTo>
                    <a:pt x="237" y="188"/>
                    <a:pt x="241" y="183"/>
                    <a:pt x="240" y="182"/>
                  </a:cubicBezTo>
                  <a:cubicBezTo>
                    <a:pt x="238" y="182"/>
                    <a:pt x="242" y="183"/>
                    <a:pt x="242" y="181"/>
                  </a:cubicBezTo>
                  <a:cubicBezTo>
                    <a:pt x="243" y="178"/>
                    <a:pt x="246" y="174"/>
                    <a:pt x="246" y="174"/>
                  </a:cubicBezTo>
                  <a:cubicBezTo>
                    <a:pt x="239" y="173"/>
                    <a:pt x="241" y="174"/>
                    <a:pt x="237" y="176"/>
                  </a:cubicBezTo>
                  <a:cubicBezTo>
                    <a:pt x="233" y="177"/>
                    <a:pt x="235" y="175"/>
                    <a:pt x="233" y="173"/>
                  </a:cubicBezTo>
                  <a:cubicBezTo>
                    <a:pt x="231" y="171"/>
                    <a:pt x="231" y="171"/>
                    <a:pt x="232" y="170"/>
                  </a:cubicBezTo>
                  <a:cubicBezTo>
                    <a:pt x="233" y="168"/>
                    <a:pt x="236" y="166"/>
                    <a:pt x="236" y="166"/>
                  </a:cubicBezTo>
                  <a:cubicBezTo>
                    <a:pt x="236" y="166"/>
                    <a:pt x="238" y="170"/>
                    <a:pt x="243" y="165"/>
                  </a:cubicBezTo>
                  <a:cubicBezTo>
                    <a:pt x="249" y="160"/>
                    <a:pt x="258" y="155"/>
                    <a:pt x="258" y="155"/>
                  </a:cubicBezTo>
                  <a:cubicBezTo>
                    <a:pt x="272" y="144"/>
                    <a:pt x="272" y="144"/>
                    <a:pt x="272" y="144"/>
                  </a:cubicBezTo>
                  <a:cubicBezTo>
                    <a:pt x="272" y="144"/>
                    <a:pt x="284" y="140"/>
                    <a:pt x="286" y="140"/>
                  </a:cubicBezTo>
                  <a:cubicBezTo>
                    <a:pt x="288" y="141"/>
                    <a:pt x="290" y="141"/>
                    <a:pt x="291" y="141"/>
                  </a:cubicBezTo>
                  <a:cubicBezTo>
                    <a:pt x="292" y="141"/>
                    <a:pt x="296" y="141"/>
                    <a:pt x="300" y="137"/>
                  </a:cubicBezTo>
                  <a:cubicBezTo>
                    <a:pt x="303" y="134"/>
                    <a:pt x="301" y="131"/>
                    <a:pt x="306" y="130"/>
                  </a:cubicBezTo>
                  <a:cubicBezTo>
                    <a:pt x="311" y="129"/>
                    <a:pt x="315" y="130"/>
                    <a:pt x="318" y="127"/>
                  </a:cubicBezTo>
                  <a:cubicBezTo>
                    <a:pt x="321" y="123"/>
                    <a:pt x="356" y="127"/>
                    <a:pt x="356" y="127"/>
                  </a:cubicBezTo>
                  <a:cubicBezTo>
                    <a:pt x="356" y="127"/>
                    <a:pt x="371" y="131"/>
                    <a:pt x="373" y="134"/>
                  </a:cubicBezTo>
                  <a:cubicBezTo>
                    <a:pt x="375" y="137"/>
                    <a:pt x="382" y="139"/>
                    <a:pt x="379" y="143"/>
                  </a:cubicBezTo>
                  <a:cubicBezTo>
                    <a:pt x="375" y="146"/>
                    <a:pt x="379" y="151"/>
                    <a:pt x="381" y="152"/>
                  </a:cubicBezTo>
                  <a:cubicBezTo>
                    <a:pt x="383" y="153"/>
                    <a:pt x="383" y="144"/>
                    <a:pt x="387" y="145"/>
                  </a:cubicBezTo>
                  <a:cubicBezTo>
                    <a:pt x="390" y="146"/>
                    <a:pt x="392" y="151"/>
                    <a:pt x="395" y="152"/>
                  </a:cubicBezTo>
                  <a:cubicBezTo>
                    <a:pt x="398" y="153"/>
                    <a:pt x="412" y="154"/>
                    <a:pt x="414" y="155"/>
                  </a:cubicBezTo>
                  <a:cubicBezTo>
                    <a:pt x="416" y="157"/>
                    <a:pt x="419" y="159"/>
                    <a:pt x="425" y="162"/>
                  </a:cubicBezTo>
                  <a:cubicBezTo>
                    <a:pt x="430" y="165"/>
                    <a:pt x="468" y="180"/>
                    <a:pt x="469" y="182"/>
                  </a:cubicBezTo>
                  <a:cubicBezTo>
                    <a:pt x="470" y="184"/>
                    <a:pt x="466" y="199"/>
                    <a:pt x="466" y="199"/>
                  </a:cubicBezTo>
                  <a:cubicBezTo>
                    <a:pt x="466" y="199"/>
                    <a:pt x="467" y="204"/>
                    <a:pt x="462" y="205"/>
                  </a:cubicBezTo>
                  <a:cubicBezTo>
                    <a:pt x="457" y="205"/>
                    <a:pt x="462" y="204"/>
                    <a:pt x="454" y="205"/>
                  </a:cubicBezTo>
                  <a:cubicBezTo>
                    <a:pt x="446" y="206"/>
                    <a:pt x="447" y="210"/>
                    <a:pt x="441" y="208"/>
                  </a:cubicBezTo>
                  <a:cubicBezTo>
                    <a:pt x="436" y="206"/>
                    <a:pt x="437" y="206"/>
                    <a:pt x="433" y="203"/>
                  </a:cubicBezTo>
                  <a:cubicBezTo>
                    <a:pt x="429" y="201"/>
                    <a:pt x="425" y="197"/>
                    <a:pt x="421" y="199"/>
                  </a:cubicBezTo>
                  <a:cubicBezTo>
                    <a:pt x="417" y="202"/>
                    <a:pt x="419" y="206"/>
                    <a:pt x="412" y="202"/>
                  </a:cubicBezTo>
                  <a:cubicBezTo>
                    <a:pt x="405" y="197"/>
                    <a:pt x="401" y="196"/>
                    <a:pt x="401" y="196"/>
                  </a:cubicBezTo>
                  <a:cubicBezTo>
                    <a:pt x="401" y="196"/>
                    <a:pt x="398" y="198"/>
                    <a:pt x="398" y="199"/>
                  </a:cubicBezTo>
                  <a:cubicBezTo>
                    <a:pt x="399" y="201"/>
                    <a:pt x="401" y="198"/>
                    <a:pt x="406" y="204"/>
                  </a:cubicBezTo>
                  <a:cubicBezTo>
                    <a:pt x="410" y="209"/>
                    <a:pt x="417" y="213"/>
                    <a:pt x="416" y="216"/>
                  </a:cubicBezTo>
                  <a:cubicBezTo>
                    <a:pt x="416" y="219"/>
                    <a:pt x="419" y="220"/>
                    <a:pt x="416" y="223"/>
                  </a:cubicBezTo>
                  <a:cubicBezTo>
                    <a:pt x="414" y="225"/>
                    <a:pt x="414" y="229"/>
                    <a:pt x="414" y="229"/>
                  </a:cubicBezTo>
                  <a:cubicBezTo>
                    <a:pt x="414" y="229"/>
                    <a:pt x="418" y="234"/>
                    <a:pt x="417" y="236"/>
                  </a:cubicBezTo>
                  <a:cubicBezTo>
                    <a:pt x="416" y="238"/>
                    <a:pt x="416" y="243"/>
                    <a:pt x="416" y="245"/>
                  </a:cubicBezTo>
                  <a:cubicBezTo>
                    <a:pt x="416" y="246"/>
                    <a:pt x="419" y="251"/>
                    <a:pt x="419" y="251"/>
                  </a:cubicBezTo>
                  <a:cubicBezTo>
                    <a:pt x="419" y="251"/>
                    <a:pt x="423" y="248"/>
                    <a:pt x="428" y="253"/>
                  </a:cubicBezTo>
                  <a:cubicBezTo>
                    <a:pt x="433" y="257"/>
                    <a:pt x="440" y="257"/>
                    <a:pt x="440" y="257"/>
                  </a:cubicBezTo>
                  <a:cubicBezTo>
                    <a:pt x="440" y="251"/>
                    <a:pt x="440" y="251"/>
                    <a:pt x="440" y="251"/>
                  </a:cubicBezTo>
                  <a:cubicBezTo>
                    <a:pt x="440" y="251"/>
                    <a:pt x="438" y="250"/>
                    <a:pt x="436" y="246"/>
                  </a:cubicBezTo>
                  <a:cubicBezTo>
                    <a:pt x="433" y="243"/>
                    <a:pt x="430" y="238"/>
                    <a:pt x="430" y="237"/>
                  </a:cubicBezTo>
                  <a:cubicBezTo>
                    <a:pt x="429" y="235"/>
                    <a:pt x="429" y="230"/>
                    <a:pt x="430" y="230"/>
                  </a:cubicBezTo>
                  <a:cubicBezTo>
                    <a:pt x="432" y="230"/>
                    <a:pt x="435" y="231"/>
                    <a:pt x="441" y="234"/>
                  </a:cubicBezTo>
                  <a:cubicBezTo>
                    <a:pt x="447" y="236"/>
                    <a:pt x="459" y="245"/>
                    <a:pt x="462" y="240"/>
                  </a:cubicBezTo>
                  <a:cubicBezTo>
                    <a:pt x="465" y="235"/>
                    <a:pt x="464" y="234"/>
                    <a:pt x="462" y="229"/>
                  </a:cubicBezTo>
                  <a:cubicBezTo>
                    <a:pt x="460" y="224"/>
                    <a:pt x="457" y="227"/>
                    <a:pt x="459" y="221"/>
                  </a:cubicBezTo>
                  <a:cubicBezTo>
                    <a:pt x="462" y="215"/>
                    <a:pt x="456" y="220"/>
                    <a:pt x="468" y="210"/>
                  </a:cubicBezTo>
                  <a:cubicBezTo>
                    <a:pt x="480" y="200"/>
                    <a:pt x="490" y="203"/>
                    <a:pt x="492" y="203"/>
                  </a:cubicBezTo>
                  <a:cubicBezTo>
                    <a:pt x="494" y="203"/>
                    <a:pt x="502" y="198"/>
                    <a:pt x="501" y="196"/>
                  </a:cubicBezTo>
                  <a:cubicBezTo>
                    <a:pt x="500" y="195"/>
                    <a:pt x="502" y="192"/>
                    <a:pt x="500" y="187"/>
                  </a:cubicBezTo>
                  <a:cubicBezTo>
                    <a:pt x="497" y="182"/>
                    <a:pt x="492" y="172"/>
                    <a:pt x="492" y="172"/>
                  </a:cubicBezTo>
                  <a:cubicBezTo>
                    <a:pt x="492" y="172"/>
                    <a:pt x="487" y="163"/>
                    <a:pt x="490" y="163"/>
                  </a:cubicBezTo>
                  <a:cubicBezTo>
                    <a:pt x="493" y="164"/>
                    <a:pt x="496" y="166"/>
                    <a:pt x="505" y="170"/>
                  </a:cubicBezTo>
                  <a:cubicBezTo>
                    <a:pt x="515" y="174"/>
                    <a:pt x="519" y="175"/>
                    <a:pt x="521" y="176"/>
                  </a:cubicBezTo>
                  <a:cubicBezTo>
                    <a:pt x="523" y="177"/>
                    <a:pt x="525" y="181"/>
                    <a:pt x="521" y="181"/>
                  </a:cubicBezTo>
                  <a:cubicBezTo>
                    <a:pt x="516" y="181"/>
                    <a:pt x="513" y="184"/>
                    <a:pt x="512" y="186"/>
                  </a:cubicBezTo>
                  <a:cubicBezTo>
                    <a:pt x="511" y="188"/>
                    <a:pt x="517" y="193"/>
                    <a:pt x="517" y="193"/>
                  </a:cubicBezTo>
                  <a:cubicBezTo>
                    <a:pt x="517" y="193"/>
                    <a:pt x="526" y="193"/>
                    <a:pt x="528" y="193"/>
                  </a:cubicBezTo>
                  <a:cubicBezTo>
                    <a:pt x="530" y="193"/>
                    <a:pt x="530" y="186"/>
                    <a:pt x="530" y="182"/>
                  </a:cubicBezTo>
                  <a:cubicBezTo>
                    <a:pt x="530" y="179"/>
                    <a:pt x="544" y="181"/>
                    <a:pt x="546" y="180"/>
                  </a:cubicBezTo>
                  <a:cubicBezTo>
                    <a:pt x="548" y="178"/>
                    <a:pt x="553" y="172"/>
                    <a:pt x="556" y="170"/>
                  </a:cubicBezTo>
                  <a:cubicBezTo>
                    <a:pt x="560" y="168"/>
                    <a:pt x="573" y="164"/>
                    <a:pt x="571" y="166"/>
                  </a:cubicBezTo>
                  <a:cubicBezTo>
                    <a:pt x="570" y="168"/>
                    <a:pt x="573" y="174"/>
                    <a:pt x="573" y="172"/>
                  </a:cubicBezTo>
                  <a:cubicBezTo>
                    <a:pt x="573" y="170"/>
                    <a:pt x="577" y="162"/>
                    <a:pt x="579" y="162"/>
                  </a:cubicBezTo>
                  <a:cubicBezTo>
                    <a:pt x="581" y="162"/>
                    <a:pt x="587" y="164"/>
                    <a:pt x="587" y="164"/>
                  </a:cubicBezTo>
                  <a:cubicBezTo>
                    <a:pt x="587" y="164"/>
                    <a:pt x="584" y="172"/>
                    <a:pt x="588" y="172"/>
                  </a:cubicBezTo>
                  <a:cubicBezTo>
                    <a:pt x="593" y="173"/>
                    <a:pt x="599" y="177"/>
                    <a:pt x="600" y="173"/>
                  </a:cubicBezTo>
                  <a:cubicBezTo>
                    <a:pt x="602" y="170"/>
                    <a:pt x="599" y="171"/>
                    <a:pt x="609" y="168"/>
                  </a:cubicBezTo>
                  <a:cubicBezTo>
                    <a:pt x="620" y="166"/>
                    <a:pt x="615" y="166"/>
                    <a:pt x="622" y="165"/>
                  </a:cubicBezTo>
                  <a:cubicBezTo>
                    <a:pt x="629" y="165"/>
                    <a:pt x="633" y="170"/>
                    <a:pt x="636" y="170"/>
                  </a:cubicBezTo>
                  <a:cubicBezTo>
                    <a:pt x="640" y="170"/>
                    <a:pt x="642" y="162"/>
                    <a:pt x="642" y="162"/>
                  </a:cubicBezTo>
                  <a:cubicBezTo>
                    <a:pt x="643" y="156"/>
                    <a:pt x="643" y="156"/>
                    <a:pt x="643" y="156"/>
                  </a:cubicBezTo>
                  <a:cubicBezTo>
                    <a:pt x="639" y="154"/>
                    <a:pt x="639" y="154"/>
                    <a:pt x="639" y="154"/>
                  </a:cubicBezTo>
                  <a:cubicBezTo>
                    <a:pt x="639" y="154"/>
                    <a:pt x="643" y="154"/>
                    <a:pt x="641" y="152"/>
                  </a:cubicBezTo>
                  <a:cubicBezTo>
                    <a:pt x="640" y="151"/>
                    <a:pt x="645" y="150"/>
                    <a:pt x="648" y="150"/>
                  </a:cubicBezTo>
                  <a:cubicBezTo>
                    <a:pt x="651" y="149"/>
                    <a:pt x="660" y="152"/>
                    <a:pt x="664" y="153"/>
                  </a:cubicBezTo>
                  <a:cubicBezTo>
                    <a:pt x="669" y="155"/>
                    <a:pt x="686" y="154"/>
                    <a:pt x="697" y="162"/>
                  </a:cubicBezTo>
                  <a:cubicBezTo>
                    <a:pt x="707" y="170"/>
                    <a:pt x="709" y="171"/>
                    <a:pt x="711" y="171"/>
                  </a:cubicBezTo>
                  <a:cubicBezTo>
                    <a:pt x="713" y="172"/>
                    <a:pt x="721" y="169"/>
                    <a:pt x="721" y="169"/>
                  </a:cubicBezTo>
                  <a:cubicBezTo>
                    <a:pt x="721" y="169"/>
                    <a:pt x="724" y="168"/>
                    <a:pt x="721" y="166"/>
                  </a:cubicBezTo>
                  <a:cubicBezTo>
                    <a:pt x="717" y="163"/>
                    <a:pt x="714" y="164"/>
                    <a:pt x="714" y="163"/>
                  </a:cubicBezTo>
                  <a:cubicBezTo>
                    <a:pt x="714" y="161"/>
                    <a:pt x="711" y="153"/>
                    <a:pt x="710" y="153"/>
                  </a:cubicBezTo>
                  <a:cubicBezTo>
                    <a:pt x="709" y="153"/>
                    <a:pt x="707" y="152"/>
                    <a:pt x="706" y="153"/>
                  </a:cubicBezTo>
                  <a:cubicBezTo>
                    <a:pt x="705" y="154"/>
                    <a:pt x="699" y="149"/>
                    <a:pt x="699" y="148"/>
                  </a:cubicBezTo>
                  <a:cubicBezTo>
                    <a:pt x="699" y="146"/>
                    <a:pt x="699" y="141"/>
                    <a:pt x="701" y="141"/>
                  </a:cubicBezTo>
                  <a:cubicBezTo>
                    <a:pt x="702" y="140"/>
                    <a:pt x="692" y="140"/>
                    <a:pt x="698" y="134"/>
                  </a:cubicBezTo>
                  <a:cubicBezTo>
                    <a:pt x="703" y="127"/>
                    <a:pt x="713" y="119"/>
                    <a:pt x="713" y="118"/>
                  </a:cubicBezTo>
                  <a:cubicBezTo>
                    <a:pt x="712" y="116"/>
                    <a:pt x="714" y="92"/>
                    <a:pt x="714" y="92"/>
                  </a:cubicBezTo>
                  <a:cubicBezTo>
                    <a:pt x="714" y="92"/>
                    <a:pt x="720" y="95"/>
                    <a:pt x="722" y="93"/>
                  </a:cubicBezTo>
                  <a:cubicBezTo>
                    <a:pt x="724" y="90"/>
                    <a:pt x="726" y="84"/>
                    <a:pt x="726" y="84"/>
                  </a:cubicBezTo>
                  <a:cubicBezTo>
                    <a:pt x="733" y="83"/>
                    <a:pt x="733" y="83"/>
                    <a:pt x="733" y="83"/>
                  </a:cubicBezTo>
                  <a:cubicBezTo>
                    <a:pt x="733" y="83"/>
                    <a:pt x="736" y="88"/>
                    <a:pt x="736" y="89"/>
                  </a:cubicBezTo>
                  <a:cubicBezTo>
                    <a:pt x="735" y="90"/>
                    <a:pt x="732" y="94"/>
                    <a:pt x="736" y="94"/>
                  </a:cubicBezTo>
                  <a:cubicBezTo>
                    <a:pt x="739" y="94"/>
                    <a:pt x="748" y="100"/>
                    <a:pt x="748" y="100"/>
                  </a:cubicBezTo>
                  <a:cubicBezTo>
                    <a:pt x="748" y="100"/>
                    <a:pt x="751" y="112"/>
                    <a:pt x="749" y="112"/>
                  </a:cubicBezTo>
                  <a:cubicBezTo>
                    <a:pt x="747" y="112"/>
                    <a:pt x="748" y="118"/>
                    <a:pt x="748" y="118"/>
                  </a:cubicBezTo>
                  <a:cubicBezTo>
                    <a:pt x="748" y="118"/>
                    <a:pt x="746" y="114"/>
                    <a:pt x="745" y="119"/>
                  </a:cubicBezTo>
                  <a:cubicBezTo>
                    <a:pt x="743" y="124"/>
                    <a:pt x="748" y="127"/>
                    <a:pt x="748" y="127"/>
                  </a:cubicBezTo>
                  <a:cubicBezTo>
                    <a:pt x="748" y="127"/>
                    <a:pt x="753" y="125"/>
                    <a:pt x="751" y="130"/>
                  </a:cubicBezTo>
                  <a:cubicBezTo>
                    <a:pt x="750" y="135"/>
                    <a:pt x="750" y="133"/>
                    <a:pt x="751" y="137"/>
                  </a:cubicBezTo>
                  <a:cubicBezTo>
                    <a:pt x="751" y="142"/>
                    <a:pt x="755" y="148"/>
                    <a:pt x="755" y="150"/>
                  </a:cubicBezTo>
                  <a:cubicBezTo>
                    <a:pt x="755" y="152"/>
                    <a:pt x="755" y="164"/>
                    <a:pt x="755" y="164"/>
                  </a:cubicBezTo>
                  <a:cubicBezTo>
                    <a:pt x="755" y="164"/>
                    <a:pt x="758" y="170"/>
                    <a:pt x="760" y="172"/>
                  </a:cubicBezTo>
                  <a:cubicBezTo>
                    <a:pt x="762" y="174"/>
                    <a:pt x="767" y="169"/>
                    <a:pt x="762" y="174"/>
                  </a:cubicBezTo>
                  <a:cubicBezTo>
                    <a:pt x="756" y="179"/>
                    <a:pt x="759" y="179"/>
                    <a:pt x="755" y="184"/>
                  </a:cubicBezTo>
                  <a:cubicBezTo>
                    <a:pt x="751" y="189"/>
                    <a:pt x="748" y="190"/>
                    <a:pt x="746" y="192"/>
                  </a:cubicBezTo>
                  <a:cubicBezTo>
                    <a:pt x="744" y="194"/>
                    <a:pt x="738" y="196"/>
                    <a:pt x="738" y="196"/>
                  </a:cubicBezTo>
                  <a:cubicBezTo>
                    <a:pt x="738" y="196"/>
                    <a:pt x="752" y="200"/>
                    <a:pt x="754" y="200"/>
                  </a:cubicBezTo>
                  <a:cubicBezTo>
                    <a:pt x="756" y="200"/>
                    <a:pt x="772" y="198"/>
                    <a:pt x="772" y="194"/>
                  </a:cubicBezTo>
                  <a:cubicBezTo>
                    <a:pt x="772" y="190"/>
                    <a:pt x="781" y="180"/>
                    <a:pt x="776" y="177"/>
                  </a:cubicBezTo>
                  <a:cubicBezTo>
                    <a:pt x="772" y="174"/>
                    <a:pt x="771" y="175"/>
                    <a:pt x="770" y="172"/>
                  </a:cubicBezTo>
                  <a:cubicBezTo>
                    <a:pt x="770" y="169"/>
                    <a:pt x="768" y="168"/>
                    <a:pt x="770" y="166"/>
                  </a:cubicBezTo>
                  <a:cubicBezTo>
                    <a:pt x="771" y="164"/>
                    <a:pt x="774" y="160"/>
                    <a:pt x="770" y="161"/>
                  </a:cubicBezTo>
                  <a:cubicBezTo>
                    <a:pt x="766" y="161"/>
                    <a:pt x="766" y="162"/>
                    <a:pt x="764" y="159"/>
                  </a:cubicBezTo>
                  <a:cubicBezTo>
                    <a:pt x="762" y="156"/>
                    <a:pt x="763" y="160"/>
                    <a:pt x="760" y="152"/>
                  </a:cubicBezTo>
                  <a:cubicBezTo>
                    <a:pt x="757" y="144"/>
                    <a:pt x="762" y="140"/>
                    <a:pt x="762" y="140"/>
                  </a:cubicBezTo>
                  <a:cubicBezTo>
                    <a:pt x="762" y="140"/>
                    <a:pt x="766" y="144"/>
                    <a:pt x="763" y="137"/>
                  </a:cubicBezTo>
                  <a:cubicBezTo>
                    <a:pt x="760" y="130"/>
                    <a:pt x="756" y="128"/>
                    <a:pt x="756" y="126"/>
                  </a:cubicBezTo>
                  <a:cubicBezTo>
                    <a:pt x="755" y="123"/>
                    <a:pt x="757" y="121"/>
                    <a:pt x="756" y="117"/>
                  </a:cubicBezTo>
                  <a:cubicBezTo>
                    <a:pt x="756" y="113"/>
                    <a:pt x="768" y="111"/>
                    <a:pt x="768" y="111"/>
                  </a:cubicBezTo>
                  <a:cubicBezTo>
                    <a:pt x="768" y="111"/>
                    <a:pt x="769" y="105"/>
                    <a:pt x="767" y="102"/>
                  </a:cubicBezTo>
                  <a:cubicBezTo>
                    <a:pt x="764" y="100"/>
                    <a:pt x="760" y="95"/>
                    <a:pt x="760" y="95"/>
                  </a:cubicBezTo>
                  <a:cubicBezTo>
                    <a:pt x="760" y="95"/>
                    <a:pt x="761" y="92"/>
                    <a:pt x="761" y="91"/>
                  </a:cubicBezTo>
                  <a:cubicBezTo>
                    <a:pt x="762" y="89"/>
                    <a:pt x="767" y="92"/>
                    <a:pt x="769" y="94"/>
                  </a:cubicBezTo>
                  <a:cubicBezTo>
                    <a:pt x="770" y="96"/>
                    <a:pt x="776" y="100"/>
                    <a:pt x="776" y="100"/>
                  </a:cubicBezTo>
                  <a:cubicBezTo>
                    <a:pt x="776" y="100"/>
                    <a:pt x="774" y="103"/>
                    <a:pt x="775" y="106"/>
                  </a:cubicBezTo>
                  <a:cubicBezTo>
                    <a:pt x="776" y="109"/>
                    <a:pt x="777" y="116"/>
                    <a:pt x="777" y="116"/>
                  </a:cubicBezTo>
                  <a:cubicBezTo>
                    <a:pt x="777" y="116"/>
                    <a:pt x="779" y="121"/>
                    <a:pt x="780" y="122"/>
                  </a:cubicBezTo>
                  <a:cubicBezTo>
                    <a:pt x="781" y="123"/>
                    <a:pt x="778" y="124"/>
                    <a:pt x="781" y="123"/>
                  </a:cubicBezTo>
                  <a:cubicBezTo>
                    <a:pt x="784" y="123"/>
                    <a:pt x="797" y="126"/>
                    <a:pt x="797" y="126"/>
                  </a:cubicBezTo>
                  <a:cubicBezTo>
                    <a:pt x="797" y="126"/>
                    <a:pt x="798" y="117"/>
                    <a:pt x="796" y="117"/>
                  </a:cubicBezTo>
                  <a:cubicBezTo>
                    <a:pt x="793" y="118"/>
                    <a:pt x="791" y="119"/>
                    <a:pt x="789" y="118"/>
                  </a:cubicBezTo>
                  <a:cubicBezTo>
                    <a:pt x="786" y="116"/>
                    <a:pt x="785" y="112"/>
                    <a:pt x="785" y="112"/>
                  </a:cubicBezTo>
                  <a:cubicBezTo>
                    <a:pt x="785" y="112"/>
                    <a:pt x="785" y="109"/>
                    <a:pt x="786" y="107"/>
                  </a:cubicBezTo>
                  <a:cubicBezTo>
                    <a:pt x="787" y="105"/>
                    <a:pt x="794" y="101"/>
                    <a:pt x="794" y="101"/>
                  </a:cubicBezTo>
                  <a:cubicBezTo>
                    <a:pt x="794" y="101"/>
                    <a:pt x="800" y="102"/>
                    <a:pt x="804" y="102"/>
                  </a:cubicBezTo>
                  <a:cubicBezTo>
                    <a:pt x="808" y="102"/>
                    <a:pt x="824" y="113"/>
                    <a:pt x="824" y="113"/>
                  </a:cubicBezTo>
                  <a:cubicBezTo>
                    <a:pt x="827" y="116"/>
                    <a:pt x="827" y="116"/>
                    <a:pt x="827" y="116"/>
                  </a:cubicBezTo>
                  <a:cubicBezTo>
                    <a:pt x="827" y="116"/>
                    <a:pt x="828" y="109"/>
                    <a:pt x="831" y="111"/>
                  </a:cubicBezTo>
                  <a:cubicBezTo>
                    <a:pt x="833" y="112"/>
                    <a:pt x="833" y="112"/>
                    <a:pt x="833" y="112"/>
                  </a:cubicBezTo>
                  <a:cubicBezTo>
                    <a:pt x="833" y="112"/>
                    <a:pt x="834" y="107"/>
                    <a:pt x="830" y="105"/>
                  </a:cubicBezTo>
                  <a:cubicBezTo>
                    <a:pt x="825" y="104"/>
                    <a:pt x="819" y="97"/>
                    <a:pt x="819" y="97"/>
                  </a:cubicBezTo>
                  <a:cubicBezTo>
                    <a:pt x="819" y="97"/>
                    <a:pt x="814" y="89"/>
                    <a:pt x="815" y="85"/>
                  </a:cubicBezTo>
                  <a:cubicBezTo>
                    <a:pt x="816" y="81"/>
                    <a:pt x="815" y="79"/>
                    <a:pt x="817" y="79"/>
                  </a:cubicBezTo>
                  <a:cubicBezTo>
                    <a:pt x="819" y="79"/>
                    <a:pt x="831" y="78"/>
                    <a:pt x="835" y="76"/>
                  </a:cubicBezTo>
                  <a:cubicBezTo>
                    <a:pt x="839" y="75"/>
                    <a:pt x="844" y="77"/>
                    <a:pt x="850" y="75"/>
                  </a:cubicBezTo>
                  <a:cubicBezTo>
                    <a:pt x="856" y="73"/>
                    <a:pt x="857" y="72"/>
                    <a:pt x="862" y="73"/>
                  </a:cubicBezTo>
                  <a:cubicBezTo>
                    <a:pt x="868" y="75"/>
                    <a:pt x="864" y="70"/>
                    <a:pt x="863" y="67"/>
                  </a:cubicBezTo>
                  <a:cubicBezTo>
                    <a:pt x="862" y="65"/>
                    <a:pt x="861" y="54"/>
                    <a:pt x="861" y="57"/>
                  </a:cubicBezTo>
                  <a:cubicBezTo>
                    <a:pt x="861" y="59"/>
                    <a:pt x="861" y="46"/>
                    <a:pt x="873" y="44"/>
                  </a:cubicBezTo>
                  <a:cubicBezTo>
                    <a:pt x="884" y="43"/>
                    <a:pt x="894" y="41"/>
                    <a:pt x="907" y="39"/>
                  </a:cubicBezTo>
                  <a:cubicBezTo>
                    <a:pt x="921" y="36"/>
                    <a:pt x="923" y="31"/>
                    <a:pt x="923" y="31"/>
                  </a:cubicBezTo>
                  <a:cubicBezTo>
                    <a:pt x="923" y="31"/>
                    <a:pt x="933" y="30"/>
                    <a:pt x="935" y="30"/>
                  </a:cubicBezTo>
                  <a:cubicBezTo>
                    <a:pt x="936" y="30"/>
                    <a:pt x="939" y="28"/>
                    <a:pt x="943" y="29"/>
                  </a:cubicBezTo>
                  <a:cubicBezTo>
                    <a:pt x="948" y="30"/>
                    <a:pt x="950" y="32"/>
                    <a:pt x="953" y="32"/>
                  </a:cubicBezTo>
                  <a:cubicBezTo>
                    <a:pt x="956" y="32"/>
                    <a:pt x="973" y="29"/>
                    <a:pt x="973" y="29"/>
                  </a:cubicBezTo>
                  <a:cubicBezTo>
                    <a:pt x="973" y="29"/>
                    <a:pt x="973" y="26"/>
                    <a:pt x="975" y="24"/>
                  </a:cubicBezTo>
                  <a:cubicBezTo>
                    <a:pt x="976" y="22"/>
                    <a:pt x="978" y="18"/>
                    <a:pt x="980" y="18"/>
                  </a:cubicBezTo>
                  <a:cubicBezTo>
                    <a:pt x="983" y="19"/>
                    <a:pt x="986" y="20"/>
                    <a:pt x="986" y="18"/>
                  </a:cubicBezTo>
                  <a:cubicBezTo>
                    <a:pt x="987" y="15"/>
                    <a:pt x="997" y="0"/>
                    <a:pt x="1004" y="3"/>
                  </a:cubicBezTo>
                  <a:cubicBezTo>
                    <a:pt x="1011" y="5"/>
                    <a:pt x="1027" y="5"/>
                    <a:pt x="1027" y="6"/>
                  </a:cubicBezTo>
                  <a:cubicBezTo>
                    <a:pt x="1027" y="8"/>
                    <a:pt x="1030" y="12"/>
                    <a:pt x="1030" y="12"/>
                  </a:cubicBezTo>
                  <a:cubicBezTo>
                    <a:pt x="1030" y="12"/>
                    <a:pt x="1029" y="15"/>
                    <a:pt x="1034" y="16"/>
                  </a:cubicBezTo>
                  <a:cubicBezTo>
                    <a:pt x="1040" y="18"/>
                    <a:pt x="1043" y="20"/>
                    <a:pt x="1043" y="20"/>
                  </a:cubicBezTo>
                  <a:cubicBezTo>
                    <a:pt x="1043" y="20"/>
                    <a:pt x="1059" y="20"/>
                    <a:pt x="1062" y="20"/>
                  </a:cubicBezTo>
                  <a:cubicBezTo>
                    <a:pt x="1066" y="19"/>
                    <a:pt x="1094" y="25"/>
                    <a:pt x="1094" y="26"/>
                  </a:cubicBezTo>
                  <a:cubicBezTo>
                    <a:pt x="1094" y="28"/>
                    <a:pt x="1103" y="42"/>
                    <a:pt x="1098" y="44"/>
                  </a:cubicBezTo>
                  <a:cubicBezTo>
                    <a:pt x="1093" y="47"/>
                    <a:pt x="1099" y="47"/>
                    <a:pt x="1087" y="57"/>
                  </a:cubicBezTo>
                  <a:cubicBezTo>
                    <a:pt x="1075" y="66"/>
                    <a:pt x="1067" y="70"/>
                    <a:pt x="1060" y="73"/>
                  </a:cubicBezTo>
                  <a:cubicBezTo>
                    <a:pt x="1053" y="76"/>
                    <a:pt x="1050" y="85"/>
                    <a:pt x="1046" y="86"/>
                  </a:cubicBezTo>
                  <a:cubicBezTo>
                    <a:pt x="1041" y="87"/>
                    <a:pt x="1040" y="90"/>
                    <a:pt x="1040" y="90"/>
                  </a:cubicBezTo>
                  <a:cubicBezTo>
                    <a:pt x="1040" y="90"/>
                    <a:pt x="1046" y="89"/>
                    <a:pt x="1049" y="88"/>
                  </a:cubicBezTo>
                  <a:cubicBezTo>
                    <a:pt x="1051" y="87"/>
                    <a:pt x="1075" y="83"/>
                    <a:pt x="1075" y="83"/>
                  </a:cubicBezTo>
                  <a:cubicBezTo>
                    <a:pt x="1075" y="83"/>
                    <a:pt x="1063" y="78"/>
                    <a:pt x="1071" y="74"/>
                  </a:cubicBezTo>
                  <a:cubicBezTo>
                    <a:pt x="1079" y="70"/>
                    <a:pt x="1081" y="71"/>
                    <a:pt x="1081" y="71"/>
                  </a:cubicBezTo>
                  <a:cubicBezTo>
                    <a:pt x="1081" y="71"/>
                    <a:pt x="1086" y="71"/>
                    <a:pt x="1088" y="72"/>
                  </a:cubicBezTo>
                  <a:cubicBezTo>
                    <a:pt x="1091" y="72"/>
                    <a:pt x="1094" y="74"/>
                    <a:pt x="1098" y="77"/>
                  </a:cubicBezTo>
                  <a:cubicBezTo>
                    <a:pt x="1103" y="80"/>
                    <a:pt x="1101" y="80"/>
                    <a:pt x="1104" y="77"/>
                  </a:cubicBezTo>
                  <a:cubicBezTo>
                    <a:pt x="1108" y="73"/>
                    <a:pt x="1111" y="71"/>
                    <a:pt x="1115" y="72"/>
                  </a:cubicBezTo>
                  <a:cubicBezTo>
                    <a:pt x="1120" y="73"/>
                    <a:pt x="1144" y="76"/>
                    <a:pt x="1151" y="77"/>
                  </a:cubicBezTo>
                  <a:cubicBezTo>
                    <a:pt x="1157" y="77"/>
                    <a:pt x="1145" y="82"/>
                    <a:pt x="1154" y="87"/>
                  </a:cubicBezTo>
                  <a:cubicBezTo>
                    <a:pt x="1163" y="91"/>
                    <a:pt x="1173" y="96"/>
                    <a:pt x="1175" y="96"/>
                  </a:cubicBezTo>
                  <a:cubicBezTo>
                    <a:pt x="1177" y="95"/>
                    <a:pt x="1191" y="91"/>
                    <a:pt x="1191" y="91"/>
                  </a:cubicBezTo>
                  <a:cubicBezTo>
                    <a:pt x="1191" y="91"/>
                    <a:pt x="1191" y="91"/>
                    <a:pt x="1194" y="85"/>
                  </a:cubicBezTo>
                  <a:cubicBezTo>
                    <a:pt x="1196" y="79"/>
                    <a:pt x="1195" y="80"/>
                    <a:pt x="1195" y="77"/>
                  </a:cubicBezTo>
                  <a:cubicBezTo>
                    <a:pt x="1196" y="75"/>
                    <a:pt x="1198" y="73"/>
                    <a:pt x="1200" y="71"/>
                  </a:cubicBezTo>
                  <a:cubicBezTo>
                    <a:pt x="1203" y="69"/>
                    <a:pt x="1203" y="67"/>
                    <a:pt x="1210" y="71"/>
                  </a:cubicBezTo>
                  <a:cubicBezTo>
                    <a:pt x="1217" y="76"/>
                    <a:pt x="1218" y="78"/>
                    <a:pt x="1218" y="78"/>
                  </a:cubicBezTo>
                  <a:cubicBezTo>
                    <a:pt x="1218" y="78"/>
                    <a:pt x="1230" y="77"/>
                    <a:pt x="1243" y="88"/>
                  </a:cubicBezTo>
                  <a:cubicBezTo>
                    <a:pt x="1256" y="98"/>
                    <a:pt x="1253" y="101"/>
                    <a:pt x="1254" y="103"/>
                  </a:cubicBezTo>
                  <a:cubicBezTo>
                    <a:pt x="1254" y="106"/>
                    <a:pt x="1253" y="112"/>
                    <a:pt x="1254" y="114"/>
                  </a:cubicBezTo>
                  <a:cubicBezTo>
                    <a:pt x="1254" y="116"/>
                    <a:pt x="1254" y="112"/>
                    <a:pt x="1261" y="119"/>
                  </a:cubicBezTo>
                  <a:cubicBezTo>
                    <a:pt x="1268" y="127"/>
                    <a:pt x="1282" y="127"/>
                    <a:pt x="1281" y="127"/>
                  </a:cubicBezTo>
                  <a:cubicBezTo>
                    <a:pt x="1279" y="127"/>
                    <a:pt x="1282" y="121"/>
                    <a:pt x="1280" y="118"/>
                  </a:cubicBezTo>
                  <a:cubicBezTo>
                    <a:pt x="1278" y="115"/>
                    <a:pt x="1281" y="116"/>
                    <a:pt x="1284" y="113"/>
                  </a:cubicBezTo>
                  <a:cubicBezTo>
                    <a:pt x="1286" y="111"/>
                    <a:pt x="1291" y="112"/>
                    <a:pt x="1291" y="112"/>
                  </a:cubicBezTo>
                  <a:cubicBezTo>
                    <a:pt x="1291" y="112"/>
                    <a:pt x="1293" y="113"/>
                    <a:pt x="1299" y="115"/>
                  </a:cubicBezTo>
                  <a:cubicBezTo>
                    <a:pt x="1304" y="116"/>
                    <a:pt x="1296" y="116"/>
                    <a:pt x="1310" y="116"/>
                  </a:cubicBezTo>
                  <a:cubicBezTo>
                    <a:pt x="1324" y="116"/>
                    <a:pt x="1324" y="112"/>
                    <a:pt x="1329" y="112"/>
                  </a:cubicBezTo>
                  <a:cubicBezTo>
                    <a:pt x="1333" y="112"/>
                    <a:pt x="1337" y="111"/>
                    <a:pt x="1338" y="112"/>
                  </a:cubicBezTo>
                  <a:cubicBezTo>
                    <a:pt x="1339" y="114"/>
                    <a:pt x="1339" y="115"/>
                    <a:pt x="1344" y="115"/>
                  </a:cubicBezTo>
                  <a:cubicBezTo>
                    <a:pt x="1349" y="116"/>
                    <a:pt x="1350" y="118"/>
                    <a:pt x="1348" y="113"/>
                  </a:cubicBezTo>
                  <a:cubicBezTo>
                    <a:pt x="1345" y="108"/>
                    <a:pt x="1342" y="104"/>
                    <a:pt x="1342" y="104"/>
                  </a:cubicBezTo>
                  <a:cubicBezTo>
                    <a:pt x="1338" y="102"/>
                    <a:pt x="1338" y="102"/>
                    <a:pt x="1338" y="102"/>
                  </a:cubicBezTo>
                  <a:cubicBezTo>
                    <a:pt x="1338" y="102"/>
                    <a:pt x="1336" y="101"/>
                    <a:pt x="1342" y="97"/>
                  </a:cubicBezTo>
                  <a:cubicBezTo>
                    <a:pt x="1348" y="93"/>
                    <a:pt x="1347" y="99"/>
                    <a:pt x="1352" y="98"/>
                  </a:cubicBezTo>
                  <a:cubicBezTo>
                    <a:pt x="1357" y="98"/>
                    <a:pt x="1369" y="96"/>
                    <a:pt x="1369" y="96"/>
                  </a:cubicBezTo>
                  <a:cubicBezTo>
                    <a:pt x="1369" y="96"/>
                    <a:pt x="1381" y="98"/>
                    <a:pt x="1391" y="102"/>
                  </a:cubicBezTo>
                  <a:cubicBezTo>
                    <a:pt x="1402" y="106"/>
                    <a:pt x="1422" y="108"/>
                    <a:pt x="1422" y="106"/>
                  </a:cubicBezTo>
                  <a:cubicBezTo>
                    <a:pt x="1422" y="105"/>
                    <a:pt x="1427" y="106"/>
                    <a:pt x="1430" y="106"/>
                  </a:cubicBezTo>
                  <a:cubicBezTo>
                    <a:pt x="1434" y="106"/>
                    <a:pt x="1444" y="116"/>
                    <a:pt x="1444" y="116"/>
                  </a:cubicBezTo>
                  <a:cubicBezTo>
                    <a:pt x="1444" y="116"/>
                    <a:pt x="1452" y="123"/>
                    <a:pt x="1456" y="125"/>
                  </a:cubicBezTo>
                  <a:cubicBezTo>
                    <a:pt x="1460" y="127"/>
                    <a:pt x="1461" y="128"/>
                    <a:pt x="1466" y="128"/>
                  </a:cubicBezTo>
                  <a:cubicBezTo>
                    <a:pt x="1471" y="128"/>
                    <a:pt x="1484" y="134"/>
                    <a:pt x="1484" y="133"/>
                  </a:cubicBezTo>
                  <a:cubicBezTo>
                    <a:pt x="1485" y="131"/>
                    <a:pt x="1501" y="132"/>
                    <a:pt x="1501" y="129"/>
                  </a:cubicBezTo>
                  <a:cubicBezTo>
                    <a:pt x="1500" y="125"/>
                    <a:pt x="1510" y="130"/>
                    <a:pt x="1523" y="132"/>
                  </a:cubicBezTo>
                  <a:cubicBezTo>
                    <a:pt x="1536" y="134"/>
                    <a:pt x="1538" y="137"/>
                    <a:pt x="1538" y="139"/>
                  </a:cubicBezTo>
                  <a:cubicBezTo>
                    <a:pt x="1539" y="140"/>
                    <a:pt x="1542" y="147"/>
                    <a:pt x="1542" y="147"/>
                  </a:cubicBezTo>
                  <a:cubicBezTo>
                    <a:pt x="1542" y="147"/>
                    <a:pt x="1554" y="152"/>
                    <a:pt x="1559" y="152"/>
                  </a:cubicBezTo>
                  <a:cubicBezTo>
                    <a:pt x="1564" y="151"/>
                    <a:pt x="1575" y="152"/>
                    <a:pt x="1575" y="152"/>
                  </a:cubicBezTo>
                  <a:cubicBezTo>
                    <a:pt x="1575" y="152"/>
                    <a:pt x="1606" y="149"/>
                    <a:pt x="1613" y="149"/>
                  </a:cubicBezTo>
                  <a:cubicBezTo>
                    <a:pt x="1619" y="148"/>
                    <a:pt x="1619" y="137"/>
                    <a:pt x="1620" y="142"/>
                  </a:cubicBezTo>
                  <a:cubicBezTo>
                    <a:pt x="1622" y="147"/>
                    <a:pt x="1620" y="154"/>
                    <a:pt x="1620" y="154"/>
                  </a:cubicBezTo>
                  <a:cubicBezTo>
                    <a:pt x="1620" y="154"/>
                    <a:pt x="1625" y="161"/>
                    <a:pt x="1629" y="160"/>
                  </a:cubicBezTo>
                  <a:cubicBezTo>
                    <a:pt x="1632" y="159"/>
                    <a:pt x="1636" y="158"/>
                    <a:pt x="1636" y="158"/>
                  </a:cubicBezTo>
                  <a:cubicBezTo>
                    <a:pt x="1636" y="158"/>
                    <a:pt x="1638" y="157"/>
                    <a:pt x="1632" y="153"/>
                  </a:cubicBezTo>
                  <a:cubicBezTo>
                    <a:pt x="1627" y="149"/>
                    <a:pt x="1629" y="143"/>
                    <a:pt x="1631" y="141"/>
                  </a:cubicBezTo>
                  <a:cubicBezTo>
                    <a:pt x="1633" y="140"/>
                    <a:pt x="1678" y="142"/>
                    <a:pt x="1694" y="149"/>
                  </a:cubicBezTo>
                  <a:cubicBezTo>
                    <a:pt x="1710" y="155"/>
                    <a:pt x="1761" y="176"/>
                    <a:pt x="1767" y="182"/>
                  </a:cubicBezTo>
                  <a:cubicBezTo>
                    <a:pt x="1773" y="188"/>
                    <a:pt x="1777" y="192"/>
                    <a:pt x="1778" y="194"/>
                  </a:cubicBezTo>
                  <a:cubicBezTo>
                    <a:pt x="1780" y="195"/>
                    <a:pt x="1784" y="188"/>
                    <a:pt x="1784" y="188"/>
                  </a:cubicBezTo>
                  <a:cubicBezTo>
                    <a:pt x="1784" y="188"/>
                    <a:pt x="1794" y="189"/>
                    <a:pt x="1798" y="190"/>
                  </a:cubicBezTo>
                  <a:cubicBezTo>
                    <a:pt x="1801" y="190"/>
                    <a:pt x="1801" y="186"/>
                    <a:pt x="1811" y="193"/>
                  </a:cubicBezTo>
                  <a:cubicBezTo>
                    <a:pt x="1821" y="199"/>
                    <a:pt x="1822" y="206"/>
                    <a:pt x="1822" y="206"/>
                  </a:cubicBezTo>
                  <a:cubicBezTo>
                    <a:pt x="1822" y="206"/>
                    <a:pt x="1828" y="213"/>
                    <a:pt x="1821" y="214"/>
                  </a:cubicBezTo>
                  <a:cubicBezTo>
                    <a:pt x="1813" y="216"/>
                    <a:pt x="1810" y="224"/>
                    <a:pt x="1810" y="224"/>
                  </a:cubicBezTo>
                  <a:cubicBezTo>
                    <a:pt x="1810" y="224"/>
                    <a:pt x="1812" y="227"/>
                    <a:pt x="1812" y="229"/>
                  </a:cubicBezTo>
                  <a:cubicBezTo>
                    <a:pt x="1812" y="231"/>
                    <a:pt x="1810" y="234"/>
                    <a:pt x="1811" y="237"/>
                  </a:cubicBezTo>
                  <a:cubicBezTo>
                    <a:pt x="1812" y="240"/>
                    <a:pt x="1817" y="244"/>
                    <a:pt x="1815" y="246"/>
                  </a:cubicBezTo>
                  <a:cubicBezTo>
                    <a:pt x="1813" y="247"/>
                    <a:pt x="1815" y="247"/>
                    <a:pt x="1810" y="247"/>
                  </a:cubicBezTo>
                  <a:cubicBezTo>
                    <a:pt x="1806" y="246"/>
                    <a:pt x="1798" y="244"/>
                    <a:pt x="1797" y="242"/>
                  </a:cubicBezTo>
                  <a:cubicBezTo>
                    <a:pt x="1795" y="241"/>
                    <a:pt x="1795" y="239"/>
                    <a:pt x="1792" y="239"/>
                  </a:cubicBezTo>
                  <a:cubicBezTo>
                    <a:pt x="1789" y="239"/>
                    <a:pt x="1778" y="234"/>
                    <a:pt x="1778" y="234"/>
                  </a:cubicBezTo>
                  <a:cubicBezTo>
                    <a:pt x="1774" y="229"/>
                    <a:pt x="1774" y="229"/>
                    <a:pt x="1774" y="229"/>
                  </a:cubicBezTo>
                  <a:cubicBezTo>
                    <a:pt x="1770" y="223"/>
                    <a:pt x="1770" y="223"/>
                    <a:pt x="1770" y="223"/>
                  </a:cubicBezTo>
                  <a:cubicBezTo>
                    <a:pt x="1770" y="223"/>
                    <a:pt x="1752" y="222"/>
                    <a:pt x="1751" y="220"/>
                  </a:cubicBezTo>
                  <a:cubicBezTo>
                    <a:pt x="1751" y="219"/>
                    <a:pt x="1746" y="203"/>
                    <a:pt x="1745" y="203"/>
                  </a:cubicBezTo>
                  <a:cubicBezTo>
                    <a:pt x="1744" y="203"/>
                    <a:pt x="1738" y="199"/>
                    <a:pt x="1740" y="205"/>
                  </a:cubicBezTo>
                  <a:cubicBezTo>
                    <a:pt x="1741" y="210"/>
                    <a:pt x="1741" y="215"/>
                    <a:pt x="1741" y="215"/>
                  </a:cubicBezTo>
                  <a:cubicBezTo>
                    <a:pt x="1741" y="215"/>
                    <a:pt x="1751" y="223"/>
                    <a:pt x="1749" y="223"/>
                  </a:cubicBezTo>
                  <a:cubicBezTo>
                    <a:pt x="1746" y="223"/>
                    <a:pt x="1747" y="230"/>
                    <a:pt x="1745" y="230"/>
                  </a:cubicBezTo>
                  <a:cubicBezTo>
                    <a:pt x="1744" y="230"/>
                    <a:pt x="1738" y="238"/>
                    <a:pt x="1736" y="237"/>
                  </a:cubicBezTo>
                  <a:cubicBezTo>
                    <a:pt x="1734" y="236"/>
                    <a:pt x="1729" y="238"/>
                    <a:pt x="1728" y="238"/>
                  </a:cubicBezTo>
                  <a:cubicBezTo>
                    <a:pt x="1726" y="238"/>
                    <a:pt x="1726" y="237"/>
                    <a:pt x="1724" y="236"/>
                  </a:cubicBezTo>
                  <a:cubicBezTo>
                    <a:pt x="1722" y="236"/>
                    <a:pt x="1717" y="235"/>
                    <a:pt x="1717" y="237"/>
                  </a:cubicBezTo>
                  <a:cubicBezTo>
                    <a:pt x="1716" y="239"/>
                    <a:pt x="1719" y="245"/>
                    <a:pt x="1722" y="244"/>
                  </a:cubicBezTo>
                  <a:cubicBezTo>
                    <a:pt x="1725" y="243"/>
                    <a:pt x="1734" y="244"/>
                    <a:pt x="1734" y="244"/>
                  </a:cubicBezTo>
                  <a:cubicBezTo>
                    <a:pt x="1734" y="244"/>
                    <a:pt x="1746" y="262"/>
                    <a:pt x="1745" y="264"/>
                  </a:cubicBezTo>
                  <a:cubicBezTo>
                    <a:pt x="1745" y="266"/>
                    <a:pt x="1758" y="275"/>
                    <a:pt x="1756" y="276"/>
                  </a:cubicBezTo>
                  <a:cubicBezTo>
                    <a:pt x="1753" y="277"/>
                    <a:pt x="1754" y="280"/>
                    <a:pt x="1752" y="281"/>
                  </a:cubicBezTo>
                  <a:cubicBezTo>
                    <a:pt x="1751" y="281"/>
                    <a:pt x="1753" y="284"/>
                    <a:pt x="1753" y="285"/>
                  </a:cubicBezTo>
                  <a:cubicBezTo>
                    <a:pt x="1753" y="287"/>
                    <a:pt x="1742" y="284"/>
                    <a:pt x="1732" y="286"/>
                  </a:cubicBezTo>
                  <a:cubicBezTo>
                    <a:pt x="1722" y="288"/>
                    <a:pt x="1709" y="293"/>
                    <a:pt x="1705" y="300"/>
                  </a:cubicBezTo>
                  <a:cubicBezTo>
                    <a:pt x="1701" y="307"/>
                    <a:pt x="1696" y="325"/>
                    <a:pt x="1692" y="326"/>
                  </a:cubicBezTo>
                  <a:cubicBezTo>
                    <a:pt x="1689" y="328"/>
                    <a:pt x="1684" y="336"/>
                    <a:pt x="1684" y="336"/>
                  </a:cubicBezTo>
                  <a:cubicBezTo>
                    <a:pt x="1684" y="336"/>
                    <a:pt x="1675" y="329"/>
                    <a:pt x="1674" y="325"/>
                  </a:cubicBezTo>
                  <a:cubicBezTo>
                    <a:pt x="1673" y="321"/>
                    <a:pt x="1652" y="325"/>
                    <a:pt x="1651" y="325"/>
                  </a:cubicBezTo>
                  <a:cubicBezTo>
                    <a:pt x="1650" y="326"/>
                    <a:pt x="1653" y="330"/>
                    <a:pt x="1651" y="333"/>
                  </a:cubicBezTo>
                  <a:cubicBezTo>
                    <a:pt x="1650" y="336"/>
                    <a:pt x="1655" y="344"/>
                    <a:pt x="1650" y="340"/>
                  </a:cubicBezTo>
                  <a:cubicBezTo>
                    <a:pt x="1644" y="337"/>
                    <a:pt x="1642" y="330"/>
                    <a:pt x="1642" y="330"/>
                  </a:cubicBezTo>
                  <a:cubicBezTo>
                    <a:pt x="1642" y="330"/>
                    <a:pt x="1640" y="334"/>
                    <a:pt x="1638" y="335"/>
                  </a:cubicBezTo>
                  <a:cubicBezTo>
                    <a:pt x="1636" y="335"/>
                    <a:pt x="1629" y="341"/>
                    <a:pt x="1626" y="343"/>
                  </a:cubicBezTo>
                  <a:cubicBezTo>
                    <a:pt x="1622" y="344"/>
                    <a:pt x="1621" y="340"/>
                    <a:pt x="1622" y="344"/>
                  </a:cubicBezTo>
                  <a:cubicBezTo>
                    <a:pt x="1624" y="348"/>
                    <a:pt x="1623" y="356"/>
                    <a:pt x="1622" y="358"/>
                  </a:cubicBezTo>
                  <a:cubicBezTo>
                    <a:pt x="1620" y="361"/>
                    <a:pt x="1622" y="365"/>
                    <a:pt x="1623" y="368"/>
                  </a:cubicBezTo>
                  <a:cubicBezTo>
                    <a:pt x="1624" y="370"/>
                    <a:pt x="1637" y="376"/>
                    <a:pt x="1635" y="376"/>
                  </a:cubicBezTo>
                  <a:cubicBezTo>
                    <a:pt x="1634" y="376"/>
                    <a:pt x="1636" y="386"/>
                    <a:pt x="1636" y="387"/>
                  </a:cubicBezTo>
                  <a:cubicBezTo>
                    <a:pt x="1636" y="389"/>
                    <a:pt x="1642" y="393"/>
                    <a:pt x="1640" y="395"/>
                  </a:cubicBezTo>
                  <a:cubicBezTo>
                    <a:pt x="1638" y="397"/>
                    <a:pt x="1642" y="405"/>
                    <a:pt x="1639" y="404"/>
                  </a:cubicBezTo>
                  <a:cubicBezTo>
                    <a:pt x="1636" y="403"/>
                    <a:pt x="1632" y="401"/>
                    <a:pt x="1632" y="401"/>
                  </a:cubicBezTo>
                  <a:cubicBezTo>
                    <a:pt x="1632" y="401"/>
                    <a:pt x="1640" y="405"/>
                    <a:pt x="1634" y="406"/>
                  </a:cubicBezTo>
                  <a:cubicBezTo>
                    <a:pt x="1628" y="407"/>
                    <a:pt x="1628" y="412"/>
                    <a:pt x="1628" y="412"/>
                  </a:cubicBezTo>
                  <a:cubicBezTo>
                    <a:pt x="1628" y="412"/>
                    <a:pt x="1631" y="413"/>
                    <a:pt x="1631" y="416"/>
                  </a:cubicBezTo>
                  <a:cubicBezTo>
                    <a:pt x="1631" y="419"/>
                    <a:pt x="1639" y="424"/>
                    <a:pt x="1636" y="424"/>
                  </a:cubicBezTo>
                  <a:cubicBezTo>
                    <a:pt x="1634" y="424"/>
                    <a:pt x="1631" y="427"/>
                    <a:pt x="1628" y="427"/>
                  </a:cubicBezTo>
                  <a:cubicBezTo>
                    <a:pt x="1626" y="428"/>
                    <a:pt x="1623" y="436"/>
                    <a:pt x="1623" y="438"/>
                  </a:cubicBezTo>
                  <a:cubicBezTo>
                    <a:pt x="1624" y="440"/>
                    <a:pt x="1622" y="450"/>
                    <a:pt x="1623" y="451"/>
                  </a:cubicBezTo>
                  <a:cubicBezTo>
                    <a:pt x="1624" y="453"/>
                    <a:pt x="1612" y="453"/>
                    <a:pt x="1612" y="453"/>
                  </a:cubicBezTo>
                  <a:cubicBezTo>
                    <a:pt x="1612" y="453"/>
                    <a:pt x="1618" y="462"/>
                    <a:pt x="1616" y="462"/>
                  </a:cubicBezTo>
                  <a:cubicBezTo>
                    <a:pt x="1614" y="463"/>
                    <a:pt x="1613" y="463"/>
                    <a:pt x="1611" y="468"/>
                  </a:cubicBezTo>
                  <a:cubicBezTo>
                    <a:pt x="1609" y="473"/>
                    <a:pt x="1606" y="479"/>
                    <a:pt x="1604" y="480"/>
                  </a:cubicBezTo>
                  <a:cubicBezTo>
                    <a:pt x="1601" y="481"/>
                    <a:pt x="1600" y="484"/>
                    <a:pt x="1600" y="485"/>
                  </a:cubicBezTo>
                  <a:cubicBezTo>
                    <a:pt x="1600" y="487"/>
                    <a:pt x="1591" y="461"/>
                    <a:pt x="1589" y="459"/>
                  </a:cubicBezTo>
                  <a:cubicBezTo>
                    <a:pt x="1587" y="457"/>
                    <a:pt x="1584" y="447"/>
                    <a:pt x="1584" y="447"/>
                  </a:cubicBezTo>
                  <a:cubicBezTo>
                    <a:pt x="1581" y="441"/>
                    <a:pt x="1581" y="441"/>
                    <a:pt x="1581" y="441"/>
                  </a:cubicBezTo>
                  <a:cubicBezTo>
                    <a:pt x="1581" y="441"/>
                    <a:pt x="1579" y="442"/>
                    <a:pt x="1577" y="438"/>
                  </a:cubicBezTo>
                  <a:cubicBezTo>
                    <a:pt x="1574" y="433"/>
                    <a:pt x="1566" y="392"/>
                    <a:pt x="1566" y="392"/>
                  </a:cubicBezTo>
                  <a:cubicBezTo>
                    <a:pt x="1566" y="392"/>
                    <a:pt x="1572" y="390"/>
                    <a:pt x="1571" y="388"/>
                  </a:cubicBezTo>
                  <a:cubicBezTo>
                    <a:pt x="1570" y="386"/>
                    <a:pt x="1568" y="372"/>
                    <a:pt x="1568" y="372"/>
                  </a:cubicBezTo>
                  <a:cubicBezTo>
                    <a:pt x="1568" y="372"/>
                    <a:pt x="1585" y="367"/>
                    <a:pt x="1586" y="360"/>
                  </a:cubicBezTo>
                  <a:cubicBezTo>
                    <a:pt x="1586" y="353"/>
                    <a:pt x="1594" y="345"/>
                    <a:pt x="1599" y="335"/>
                  </a:cubicBezTo>
                  <a:cubicBezTo>
                    <a:pt x="1603" y="325"/>
                    <a:pt x="1607" y="318"/>
                    <a:pt x="1607" y="318"/>
                  </a:cubicBezTo>
                  <a:cubicBezTo>
                    <a:pt x="1607" y="318"/>
                    <a:pt x="1616" y="316"/>
                    <a:pt x="1619" y="316"/>
                  </a:cubicBezTo>
                  <a:cubicBezTo>
                    <a:pt x="1621" y="315"/>
                    <a:pt x="1621" y="316"/>
                    <a:pt x="1620" y="311"/>
                  </a:cubicBezTo>
                  <a:cubicBezTo>
                    <a:pt x="1619" y="307"/>
                    <a:pt x="1615" y="313"/>
                    <a:pt x="1616" y="299"/>
                  </a:cubicBezTo>
                  <a:cubicBezTo>
                    <a:pt x="1618" y="285"/>
                    <a:pt x="1619" y="282"/>
                    <a:pt x="1619" y="282"/>
                  </a:cubicBezTo>
                  <a:cubicBezTo>
                    <a:pt x="1619" y="282"/>
                    <a:pt x="1614" y="280"/>
                    <a:pt x="1612" y="282"/>
                  </a:cubicBezTo>
                  <a:cubicBezTo>
                    <a:pt x="1610" y="283"/>
                    <a:pt x="1605" y="290"/>
                    <a:pt x="1606" y="292"/>
                  </a:cubicBezTo>
                  <a:cubicBezTo>
                    <a:pt x="1607" y="295"/>
                    <a:pt x="1611" y="304"/>
                    <a:pt x="1604" y="303"/>
                  </a:cubicBezTo>
                  <a:cubicBezTo>
                    <a:pt x="1597" y="302"/>
                    <a:pt x="1589" y="309"/>
                    <a:pt x="1590" y="311"/>
                  </a:cubicBezTo>
                  <a:cubicBezTo>
                    <a:pt x="1590" y="313"/>
                    <a:pt x="1593" y="318"/>
                    <a:pt x="1593" y="318"/>
                  </a:cubicBezTo>
                  <a:cubicBezTo>
                    <a:pt x="1589" y="319"/>
                    <a:pt x="1589" y="319"/>
                    <a:pt x="1589" y="319"/>
                  </a:cubicBezTo>
                  <a:cubicBezTo>
                    <a:pt x="1589" y="319"/>
                    <a:pt x="1586" y="315"/>
                    <a:pt x="1585" y="312"/>
                  </a:cubicBezTo>
                  <a:cubicBezTo>
                    <a:pt x="1583" y="309"/>
                    <a:pt x="1585" y="308"/>
                    <a:pt x="1582" y="304"/>
                  </a:cubicBezTo>
                  <a:cubicBezTo>
                    <a:pt x="1580" y="300"/>
                    <a:pt x="1580" y="299"/>
                    <a:pt x="1578" y="298"/>
                  </a:cubicBezTo>
                  <a:cubicBezTo>
                    <a:pt x="1576" y="298"/>
                    <a:pt x="1583" y="294"/>
                    <a:pt x="1574" y="297"/>
                  </a:cubicBezTo>
                  <a:cubicBezTo>
                    <a:pt x="1565" y="301"/>
                    <a:pt x="1571" y="304"/>
                    <a:pt x="1561" y="305"/>
                  </a:cubicBezTo>
                  <a:cubicBezTo>
                    <a:pt x="1552" y="306"/>
                    <a:pt x="1552" y="314"/>
                    <a:pt x="1551" y="317"/>
                  </a:cubicBezTo>
                  <a:cubicBezTo>
                    <a:pt x="1551" y="319"/>
                    <a:pt x="1551" y="313"/>
                    <a:pt x="1546" y="322"/>
                  </a:cubicBezTo>
                  <a:cubicBezTo>
                    <a:pt x="1541" y="331"/>
                    <a:pt x="1544" y="328"/>
                    <a:pt x="1540" y="333"/>
                  </a:cubicBezTo>
                  <a:cubicBezTo>
                    <a:pt x="1537" y="339"/>
                    <a:pt x="1547" y="343"/>
                    <a:pt x="1546" y="344"/>
                  </a:cubicBezTo>
                  <a:cubicBezTo>
                    <a:pt x="1545" y="346"/>
                    <a:pt x="1542" y="350"/>
                    <a:pt x="1542" y="350"/>
                  </a:cubicBezTo>
                  <a:cubicBezTo>
                    <a:pt x="1542" y="350"/>
                    <a:pt x="1541" y="350"/>
                    <a:pt x="1534" y="350"/>
                  </a:cubicBezTo>
                  <a:cubicBezTo>
                    <a:pt x="1528" y="350"/>
                    <a:pt x="1517" y="354"/>
                    <a:pt x="1515" y="353"/>
                  </a:cubicBezTo>
                  <a:cubicBezTo>
                    <a:pt x="1513" y="352"/>
                    <a:pt x="1516" y="343"/>
                    <a:pt x="1516" y="343"/>
                  </a:cubicBezTo>
                  <a:cubicBezTo>
                    <a:pt x="1516" y="343"/>
                    <a:pt x="1499" y="341"/>
                    <a:pt x="1496" y="342"/>
                  </a:cubicBezTo>
                  <a:cubicBezTo>
                    <a:pt x="1494" y="342"/>
                    <a:pt x="1495" y="343"/>
                    <a:pt x="1493" y="345"/>
                  </a:cubicBezTo>
                  <a:cubicBezTo>
                    <a:pt x="1491" y="347"/>
                    <a:pt x="1498" y="350"/>
                    <a:pt x="1489" y="349"/>
                  </a:cubicBezTo>
                  <a:cubicBezTo>
                    <a:pt x="1480" y="348"/>
                    <a:pt x="1474" y="346"/>
                    <a:pt x="1469" y="347"/>
                  </a:cubicBezTo>
                  <a:cubicBezTo>
                    <a:pt x="1464" y="348"/>
                    <a:pt x="1460" y="352"/>
                    <a:pt x="1460" y="352"/>
                  </a:cubicBezTo>
                  <a:cubicBezTo>
                    <a:pt x="1457" y="346"/>
                    <a:pt x="1457" y="346"/>
                    <a:pt x="1457" y="346"/>
                  </a:cubicBezTo>
                  <a:cubicBezTo>
                    <a:pt x="1428" y="350"/>
                    <a:pt x="1428" y="350"/>
                    <a:pt x="1428" y="350"/>
                  </a:cubicBezTo>
                  <a:cubicBezTo>
                    <a:pt x="1428" y="350"/>
                    <a:pt x="1431" y="357"/>
                    <a:pt x="1424" y="367"/>
                  </a:cubicBezTo>
                  <a:cubicBezTo>
                    <a:pt x="1417" y="378"/>
                    <a:pt x="1403" y="408"/>
                    <a:pt x="1396" y="408"/>
                  </a:cubicBezTo>
                  <a:cubicBezTo>
                    <a:pt x="1390" y="408"/>
                    <a:pt x="1373" y="419"/>
                    <a:pt x="1378" y="422"/>
                  </a:cubicBezTo>
                  <a:cubicBezTo>
                    <a:pt x="1383" y="426"/>
                    <a:pt x="1386" y="428"/>
                    <a:pt x="1388" y="429"/>
                  </a:cubicBezTo>
                  <a:cubicBezTo>
                    <a:pt x="1391" y="429"/>
                    <a:pt x="1400" y="427"/>
                    <a:pt x="1401" y="430"/>
                  </a:cubicBezTo>
                  <a:cubicBezTo>
                    <a:pt x="1402" y="433"/>
                    <a:pt x="1409" y="443"/>
                    <a:pt x="1409" y="443"/>
                  </a:cubicBezTo>
                  <a:cubicBezTo>
                    <a:pt x="1409" y="443"/>
                    <a:pt x="1406" y="447"/>
                    <a:pt x="1415" y="444"/>
                  </a:cubicBezTo>
                  <a:cubicBezTo>
                    <a:pt x="1424" y="440"/>
                    <a:pt x="1416" y="434"/>
                    <a:pt x="1416" y="434"/>
                  </a:cubicBezTo>
                  <a:cubicBezTo>
                    <a:pt x="1416" y="434"/>
                    <a:pt x="1431" y="434"/>
                    <a:pt x="1431" y="437"/>
                  </a:cubicBezTo>
                  <a:cubicBezTo>
                    <a:pt x="1432" y="439"/>
                    <a:pt x="1441" y="450"/>
                    <a:pt x="1439" y="450"/>
                  </a:cubicBezTo>
                  <a:cubicBezTo>
                    <a:pt x="1437" y="450"/>
                    <a:pt x="1445" y="447"/>
                    <a:pt x="1446" y="454"/>
                  </a:cubicBezTo>
                  <a:cubicBezTo>
                    <a:pt x="1447" y="460"/>
                    <a:pt x="1447" y="465"/>
                    <a:pt x="1449" y="469"/>
                  </a:cubicBezTo>
                  <a:cubicBezTo>
                    <a:pt x="1450" y="472"/>
                    <a:pt x="1448" y="480"/>
                    <a:pt x="1448" y="480"/>
                  </a:cubicBezTo>
                  <a:cubicBezTo>
                    <a:pt x="1448" y="480"/>
                    <a:pt x="1453" y="489"/>
                    <a:pt x="1452" y="491"/>
                  </a:cubicBezTo>
                  <a:cubicBezTo>
                    <a:pt x="1451" y="493"/>
                    <a:pt x="1456" y="476"/>
                    <a:pt x="1453" y="501"/>
                  </a:cubicBezTo>
                  <a:cubicBezTo>
                    <a:pt x="1450" y="526"/>
                    <a:pt x="1454" y="532"/>
                    <a:pt x="1452" y="535"/>
                  </a:cubicBezTo>
                  <a:cubicBezTo>
                    <a:pt x="1451" y="539"/>
                    <a:pt x="1452" y="538"/>
                    <a:pt x="1448" y="541"/>
                  </a:cubicBezTo>
                  <a:cubicBezTo>
                    <a:pt x="1445" y="544"/>
                    <a:pt x="1445" y="546"/>
                    <a:pt x="1442" y="551"/>
                  </a:cubicBezTo>
                  <a:cubicBezTo>
                    <a:pt x="1439" y="556"/>
                    <a:pt x="1443" y="564"/>
                    <a:pt x="1441" y="566"/>
                  </a:cubicBezTo>
                  <a:cubicBezTo>
                    <a:pt x="1439" y="568"/>
                    <a:pt x="1438" y="573"/>
                    <a:pt x="1433" y="577"/>
                  </a:cubicBezTo>
                  <a:cubicBezTo>
                    <a:pt x="1428" y="580"/>
                    <a:pt x="1412" y="595"/>
                    <a:pt x="1406" y="596"/>
                  </a:cubicBezTo>
                  <a:cubicBezTo>
                    <a:pt x="1400" y="597"/>
                    <a:pt x="1385" y="593"/>
                    <a:pt x="1385" y="593"/>
                  </a:cubicBezTo>
                  <a:cubicBezTo>
                    <a:pt x="1385" y="593"/>
                    <a:pt x="1382" y="602"/>
                    <a:pt x="1379" y="604"/>
                  </a:cubicBezTo>
                  <a:cubicBezTo>
                    <a:pt x="1377" y="606"/>
                    <a:pt x="1372" y="612"/>
                    <a:pt x="1372" y="615"/>
                  </a:cubicBezTo>
                  <a:cubicBezTo>
                    <a:pt x="1372" y="618"/>
                    <a:pt x="1368" y="617"/>
                    <a:pt x="1371" y="624"/>
                  </a:cubicBezTo>
                  <a:cubicBezTo>
                    <a:pt x="1373" y="632"/>
                    <a:pt x="1366" y="637"/>
                    <a:pt x="1366" y="637"/>
                  </a:cubicBezTo>
                  <a:cubicBezTo>
                    <a:pt x="1366" y="637"/>
                    <a:pt x="1363" y="642"/>
                    <a:pt x="1363" y="644"/>
                  </a:cubicBezTo>
                  <a:cubicBezTo>
                    <a:pt x="1364" y="646"/>
                    <a:pt x="1372" y="651"/>
                    <a:pt x="1372" y="654"/>
                  </a:cubicBezTo>
                  <a:cubicBezTo>
                    <a:pt x="1372" y="657"/>
                    <a:pt x="1385" y="670"/>
                    <a:pt x="1384" y="670"/>
                  </a:cubicBezTo>
                  <a:cubicBezTo>
                    <a:pt x="1382" y="670"/>
                    <a:pt x="1386" y="680"/>
                    <a:pt x="1383" y="687"/>
                  </a:cubicBezTo>
                  <a:cubicBezTo>
                    <a:pt x="1379" y="694"/>
                    <a:pt x="1372" y="698"/>
                    <a:pt x="1372" y="698"/>
                  </a:cubicBezTo>
                  <a:cubicBezTo>
                    <a:pt x="1372" y="698"/>
                    <a:pt x="1363" y="706"/>
                    <a:pt x="1360" y="702"/>
                  </a:cubicBezTo>
                  <a:cubicBezTo>
                    <a:pt x="1356" y="698"/>
                    <a:pt x="1352" y="692"/>
                    <a:pt x="1352" y="692"/>
                  </a:cubicBezTo>
                  <a:cubicBezTo>
                    <a:pt x="1352" y="692"/>
                    <a:pt x="1351" y="686"/>
                    <a:pt x="1350" y="677"/>
                  </a:cubicBezTo>
                  <a:cubicBezTo>
                    <a:pt x="1349" y="668"/>
                    <a:pt x="1346" y="666"/>
                    <a:pt x="1348" y="663"/>
                  </a:cubicBezTo>
                  <a:cubicBezTo>
                    <a:pt x="1349" y="660"/>
                    <a:pt x="1347" y="663"/>
                    <a:pt x="1340" y="661"/>
                  </a:cubicBezTo>
                  <a:cubicBezTo>
                    <a:pt x="1334" y="660"/>
                    <a:pt x="1335" y="664"/>
                    <a:pt x="1334" y="660"/>
                  </a:cubicBezTo>
                  <a:cubicBezTo>
                    <a:pt x="1333" y="656"/>
                    <a:pt x="1334" y="650"/>
                    <a:pt x="1333" y="648"/>
                  </a:cubicBezTo>
                  <a:cubicBezTo>
                    <a:pt x="1332" y="645"/>
                    <a:pt x="1332" y="642"/>
                    <a:pt x="1327" y="640"/>
                  </a:cubicBezTo>
                  <a:cubicBezTo>
                    <a:pt x="1322" y="638"/>
                    <a:pt x="1313" y="644"/>
                    <a:pt x="1313" y="644"/>
                  </a:cubicBezTo>
                  <a:cubicBezTo>
                    <a:pt x="1313" y="644"/>
                    <a:pt x="1311" y="647"/>
                    <a:pt x="1307" y="646"/>
                  </a:cubicBezTo>
                  <a:cubicBezTo>
                    <a:pt x="1303" y="644"/>
                    <a:pt x="1291" y="642"/>
                    <a:pt x="1292" y="638"/>
                  </a:cubicBezTo>
                  <a:cubicBezTo>
                    <a:pt x="1293" y="633"/>
                    <a:pt x="1295" y="628"/>
                    <a:pt x="1293" y="628"/>
                  </a:cubicBezTo>
                  <a:cubicBezTo>
                    <a:pt x="1290" y="628"/>
                    <a:pt x="1280" y="633"/>
                    <a:pt x="1276" y="635"/>
                  </a:cubicBezTo>
                  <a:cubicBezTo>
                    <a:pt x="1273" y="638"/>
                    <a:pt x="1274" y="645"/>
                    <a:pt x="1272" y="646"/>
                  </a:cubicBezTo>
                  <a:cubicBezTo>
                    <a:pt x="1271" y="647"/>
                    <a:pt x="1264" y="647"/>
                    <a:pt x="1266" y="652"/>
                  </a:cubicBezTo>
                  <a:cubicBezTo>
                    <a:pt x="1268" y="657"/>
                    <a:pt x="1272" y="664"/>
                    <a:pt x="1275" y="664"/>
                  </a:cubicBezTo>
                  <a:cubicBezTo>
                    <a:pt x="1277" y="665"/>
                    <a:pt x="1283" y="661"/>
                    <a:pt x="1286" y="661"/>
                  </a:cubicBezTo>
                  <a:cubicBezTo>
                    <a:pt x="1289" y="661"/>
                    <a:pt x="1293" y="657"/>
                    <a:pt x="1300" y="661"/>
                  </a:cubicBezTo>
                  <a:cubicBezTo>
                    <a:pt x="1308" y="665"/>
                    <a:pt x="1313" y="667"/>
                    <a:pt x="1315" y="667"/>
                  </a:cubicBezTo>
                  <a:cubicBezTo>
                    <a:pt x="1317" y="668"/>
                    <a:pt x="1328" y="671"/>
                    <a:pt x="1324" y="672"/>
                  </a:cubicBezTo>
                  <a:cubicBezTo>
                    <a:pt x="1319" y="673"/>
                    <a:pt x="1310" y="675"/>
                    <a:pt x="1303" y="677"/>
                  </a:cubicBezTo>
                  <a:cubicBezTo>
                    <a:pt x="1297" y="679"/>
                    <a:pt x="1298" y="679"/>
                    <a:pt x="1296" y="682"/>
                  </a:cubicBezTo>
                  <a:cubicBezTo>
                    <a:pt x="1294" y="685"/>
                    <a:pt x="1290" y="690"/>
                    <a:pt x="1291" y="691"/>
                  </a:cubicBezTo>
                  <a:cubicBezTo>
                    <a:pt x="1292" y="693"/>
                    <a:pt x="1298" y="700"/>
                    <a:pt x="1298" y="700"/>
                  </a:cubicBezTo>
                  <a:cubicBezTo>
                    <a:pt x="1298" y="700"/>
                    <a:pt x="1321" y="723"/>
                    <a:pt x="1319" y="729"/>
                  </a:cubicBezTo>
                  <a:cubicBezTo>
                    <a:pt x="1318" y="735"/>
                    <a:pt x="1319" y="740"/>
                    <a:pt x="1317" y="743"/>
                  </a:cubicBezTo>
                  <a:cubicBezTo>
                    <a:pt x="1316" y="746"/>
                    <a:pt x="1317" y="745"/>
                    <a:pt x="1320" y="750"/>
                  </a:cubicBezTo>
                  <a:cubicBezTo>
                    <a:pt x="1323" y="755"/>
                    <a:pt x="1311" y="784"/>
                    <a:pt x="1311" y="784"/>
                  </a:cubicBezTo>
                  <a:cubicBezTo>
                    <a:pt x="1311" y="784"/>
                    <a:pt x="1295" y="815"/>
                    <a:pt x="1293" y="816"/>
                  </a:cubicBezTo>
                  <a:cubicBezTo>
                    <a:pt x="1291" y="818"/>
                    <a:pt x="1289" y="828"/>
                    <a:pt x="1280" y="830"/>
                  </a:cubicBezTo>
                  <a:cubicBezTo>
                    <a:pt x="1271" y="831"/>
                    <a:pt x="1267" y="832"/>
                    <a:pt x="1262" y="832"/>
                  </a:cubicBezTo>
                  <a:cubicBezTo>
                    <a:pt x="1256" y="833"/>
                    <a:pt x="1244" y="838"/>
                    <a:pt x="1234" y="841"/>
                  </a:cubicBezTo>
                  <a:cubicBezTo>
                    <a:pt x="1224" y="845"/>
                    <a:pt x="1219" y="843"/>
                    <a:pt x="1218" y="844"/>
                  </a:cubicBezTo>
                  <a:cubicBezTo>
                    <a:pt x="1216" y="846"/>
                    <a:pt x="1224" y="852"/>
                    <a:pt x="1216" y="846"/>
                  </a:cubicBezTo>
                  <a:cubicBezTo>
                    <a:pt x="1209" y="840"/>
                    <a:pt x="1217" y="837"/>
                    <a:pt x="1208" y="838"/>
                  </a:cubicBezTo>
                  <a:cubicBezTo>
                    <a:pt x="1199" y="840"/>
                    <a:pt x="1187" y="843"/>
                    <a:pt x="1186" y="848"/>
                  </a:cubicBezTo>
                  <a:cubicBezTo>
                    <a:pt x="1184" y="853"/>
                    <a:pt x="1180" y="861"/>
                    <a:pt x="1183" y="863"/>
                  </a:cubicBezTo>
                  <a:cubicBezTo>
                    <a:pt x="1186" y="866"/>
                    <a:pt x="1176" y="856"/>
                    <a:pt x="1199" y="880"/>
                  </a:cubicBezTo>
                  <a:cubicBezTo>
                    <a:pt x="1222" y="904"/>
                    <a:pt x="1232" y="914"/>
                    <a:pt x="1228" y="923"/>
                  </a:cubicBezTo>
                  <a:cubicBezTo>
                    <a:pt x="1223" y="931"/>
                    <a:pt x="1226" y="940"/>
                    <a:pt x="1216" y="946"/>
                  </a:cubicBezTo>
                  <a:cubicBezTo>
                    <a:pt x="1207" y="952"/>
                    <a:pt x="1211" y="949"/>
                    <a:pt x="1203" y="956"/>
                  </a:cubicBezTo>
                  <a:cubicBezTo>
                    <a:pt x="1195" y="963"/>
                    <a:pt x="1197" y="970"/>
                    <a:pt x="1192" y="965"/>
                  </a:cubicBezTo>
                  <a:cubicBezTo>
                    <a:pt x="1187" y="960"/>
                    <a:pt x="1186" y="960"/>
                    <a:pt x="1174" y="946"/>
                  </a:cubicBezTo>
                  <a:cubicBezTo>
                    <a:pt x="1162" y="933"/>
                    <a:pt x="1171" y="937"/>
                    <a:pt x="1158" y="931"/>
                  </a:cubicBezTo>
                  <a:cubicBezTo>
                    <a:pt x="1145" y="926"/>
                    <a:pt x="1140" y="922"/>
                    <a:pt x="1137" y="921"/>
                  </a:cubicBezTo>
                  <a:cubicBezTo>
                    <a:pt x="1134" y="920"/>
                    <a:pt x="1137" y="922"/>
                    <a:pt x="1134" y="929"/>
                  </a:cubicBezTo>
                  <a:cubicBezTo>
                    <a:pt x="1131" y="935"/>
                    <a:pt x="1126" y="945"/>
                    <a:pt x="1129" y="950"/>
                  </a:cubicBezTo>
                  <a:cubicBezTo>
                    <a:pt x="1132" y="956"/>
                    <a:pt x="1135" y="962"/>
                    <a:pt x="1137" y="965"/>
                  </a:cubicBezTo>
                  <a:cubicBezTo>
                    <a:pt x="1138" y="968"/>
                    <a:pt x="1150" y="979"/>
                    <a:pt x="1154" y="981"/>
                  </a:cubicBezTo>
                  <a:cubicBezTo>
                    <a:pt x="1158" y="984"/>
                    <a:pt x="1189" y="999"/>
                    <a:pt x="1185" y="1007"/>
                  </a:cubicBezTo>
                  <a:cubicBezTo>
                    <a:pt x="1180" y="1015"/>
                    <a:pt x="1193" y="1027"/>
                    <a:pt x="1193" y="1027"/>
                  </a:cubicBezTo>
                  <a:cubicBezTo>
                    <a:pt x="1193" y="1027"/>
                    <a:pt x="1204" y="1034"/>
                    <a:pt x="1201" y="1035"/>
                  </a:cubicBezTo>
                  <a:cubicBezTo>
                    <a:pt x="1197" y="1036"/>
                    <a:pt x="1197" y="1038"/>
                    <a:pt x="1194" y="1038"/>
                  </a:cubicBezTo>
                  <a:cubicBezTo>
                    <a:pt x="1191" y="1038"/>
                    <a:pt x="1181" y="1029"/>
                    <a:pt x="1177" y="1027"/>
                  </a:cubicBezTo>
                  <a:cubicBezTo>
                    <a:pt x="1172" y="1025"/>
                    <a:pt x="1149" y="1007"/>
                    <a:pt x="1149" y="1007"/>
                  </a:cubicBezTo>
                  <a:cubicBezTo>
                    <a:pt x="1149" y="1007"/>
                    <a:pt x="1150" y="999"/>
                    <a:pt x="1146" y="995"/>
                  </a:cubicBezTo>
                  <a:cubicBezTo>
                    <a:pt x="1142" y="991"/>
                    <a:pt x="1140" y="990"/>
                    <a:pt x="1132" y="982"/>
                  </a:cubicBezTo>
                  <a:cubicBezTo>
                    <a:pt x="1124" y="975"/>
                    <a:pt x="1116" y="972"/>
                    <a:pt x="1116" y="961"/>
                  </a:cubicBezTo>
                  <a:cubicBezTo>
                    <a:pt x="1116" y="951"/>
                    <a:pt x="1116" y="935"/>
                    <a:pt x="1113" y="929"/>
                  </a:cubicBezTo>
                  <a:cubicBezTo>
                    <a:pt x="1111" y="923"/>
                    <a:pt x="1104" y="907"/>
                    <a:pt x="1104" y="905"/>
                  </a:cubicBezTo>
                  <a:cubicBezTo>
                    <a:pt x="1105" y="902"/>
                    <a:pt x="1102" y="888"/>
                    <a:pt x="1098" y="888"/>
                  </a:cubicBezTo>
                  <a:cubicBezTo>
                    <a:pt x="1094" y="887"/>
                    <a:pt x="1089" y="885"/>
                    <a:pt x="1086" y="889"/>
                  </a:cubicBezTo>
                  <a:cubicBezTo>
                    <a:pt x="1083" y="893"/>
                    <a:pt x="1076" y="897"/>
                    <a:pt x="1073" y="895"/>
                  </a:cubicBezTo>
                  <a:cubicBezTo>
                    <a:pt x="1069" y="893"/>
                    <a:pt x="1063" y="891"/>
                    <a:pt x="1063" y="891"/>
                  </a:cubicBezTo>
                  <a:cubicBezTo>
                    <a:pt x="1063" y="891"/>
                    <a:pt x="1058" y="870"/>
                    <a:pt x="1056" y="869"/>
                  </a:cubicBezTo>
                  <a:cubicBezTo>
                    <a:pt x="1054" y="868"/>
                    <a:pt x="1051" y="854"/>
                    <a:pt x="1044" y="849"/>
                  </a:cubicBezTo>
                  <a:cubicBezTo>
                    <a:pt x="1037" y="844"/>
                    <a:pt x="1029" y="838"/>
                    <a:pt x="1025" y="833"/>
                  </a:cubicBezTo>
                  <a:cubicBezTo>
                    <a:pt x="1020" y="828"/>
                    <a:pt x="1025" y="827"/>
                    <a:pt x="1020" y="828"/>
                  </a:cubicBezTo>
                  <a:cubicBezTo>
                    <a:pt x="1015" y="829"/>
                    <a:pt x="1016" y="830"/>
                    <a:pt x="1009" y="831"/>
                  </a:cubicBezTo>
                  <a:cubicBezTo>
                    <a:pt x="1001" y="833"/>
                    <a:pt x="993" y="836"/>
                    <a:pt x="991" y="836"/>
                  </a:cubicBezTo>
                  <a:cubicBezTo>
                    <a:pt x="989" y="836"/>
                    <a:pt x="980" y="837"/>
                    <a:pt x="980" y="840"/>
                  </a:cubicBezTo>
                  <a:cubicBezTo>
                    <a:pt x="979" y="842"/>
                    <a:pt x="980" y="849"/>
                    <a:pt x="982" y="851"/>
                  </a:cubicBezTo>
                  <a:cubicBezTo>
                    <a:pt x="983" y="853"/>
                    <a:pt x="994" y="851"/>
                    <a:pt x="976" y="858"/>
                  </a:cubicBezTo>
                  <a:cubicBezTo>
                    <a:pt x="958" y="864"/>
                    <a:pt x="953" y="872"/>
                    <a:pt x="952" y="874"/>
                  </a:cubicBezTo>
                  <a:cubicBezTo>
                    <a:pt x="951" y="877"/>
                    <a:pt x="963" y="878"/>
                    <a:pt x="950" y="883"/>
                  </a:cubicBezTo>
                  <a:cubicBezTo>
                    <a:pt x="937" y="887"/>
                    <a:pt x="926" y="890"/>
                    <a:pt x="920" y="899"/>
                  </a:cubicBezTo>
                  <a:cubicBezTo>
                    <a:pt x="919" y="901"/>
                    <a:pt x="925" y="941"/>
                    <a:pt x="920" y="950"/>
                  </a:cubicBezTo>
                  <a:cubicBezTo>
                    <a:pt x="914" y="959"/>
                    <a:pt x="902" y="969"/>
                    <a:pt x="902" y="969"/>
                  </a:cubicBezTo>
                  <a:cubicBezTo>
                    <a:pt x="902" y="969"/>
                    <a:pt x="905" y="978"/>
                    <a:pt x="886" y="964"/>
                  </a:cubicBezTo>
                  <a:cubicBezTo>
                    <a:pt x="868" y="951"/>
                    <a:pt x="884" y="963"/>
                    <a:pt x="884" y="963"/>
                  </a:cubicBezTo>
                  <a:cubicBezTo>
                    <a:pt x="884" y="963"/>
                    <a:pt x="876" y="937"/>
                    <a:pt x="869" y="930"/>
                  </a:cubicBezTo>
                  <a:cubicBezTo>
                    <a:pt x="863" y="923"/>
                    <a:pt x="851" y="908"/>
                    <a:pt x="848" y="897"/>
                  </a:cubicBezTo>
                  <a:cubicBezTo>
                    <a:pt x="844" y="886"/>
                    <a:pt x="840" y="879"/>
                    <a:pt x="838" y="872"/>
                  </a:cubicBezTo>
                  <a:cubicBezTo>
                    <a:pt x="837" y="866"/>
                    <a:pt x="835" y="849"/>
                    <a:pt x="836" y="848"/>
                  </a:cubicBezTo>
                  <a:cubicBezTo>
                    <a:pt x="836" y="846"/>
                    <a:pt x="832" y="834"/>
                    <a:pt x="832" y="834"/>
                  </a:cubicBezTo>
                  <a:cubicBezTo>
                    <a:pt x="832" y="834"/>
                    <a:pt x="827" y="832"/>
                    <a:pt x="827" y="834"/>
                  </a:cubicBezTo>
                  <a:cubicBezTo>
                    <a:pt x="826" y="836"/>
                    <a:pt x="826" y="840"/>
                    <a:pt x="826" y="844"/>
                  </a:cubicBezTo>
                  <a:cubicBezTo>
                    <a:pt x="825" y="847"/>
                    <a:pt x="811" y="848"/>
                    <a:pt x="811" y="848"/>
                  </a:cubicBezTo>
                  <a:cubicBezTo>
                    <a:pt x="806" y="845"/>
                    <a:pt x="806" y="845"/>
                    <a:pt x="806" y="845"/>
                  </a:cubicBezTo>
                  <a:cubicBezTo>
                    <a:pt x="806" y="845"/>
                    <a:pt x="785" y="823"/>
                    <a:pt x="782" y="820"/>
                  </a:cubicBezTo>
                  <a:cubicBezTo>
                    <a:pt x="779" y="816"/>
                    <a:pt x="775" y="811"/>
                    <a:pt x="770" y="808"/>
                  </a:cubicBezTo>
                  <a:cubicBezTo>
                    <a:pt x="765" y="805"/>
                    <a:pt x="769" y="802"/>
                    <a:pt x="759" y="802"/>
                  </a:cubicBezTo>
                  <a:cubicBezTo>
                    <a:pt x="750" y="802"/>
                    <a:pt x="751" y="802"/>
                    <a:pt x="735" y="801"/>
                  </a:cubicBezTo>
                  <a:cubicBezTo>
                    <a:pt x="719" y="799"/>
                    <a:pt x="715" y="804"/>
                    <a:pt x="708" y="803"/>
                  </a:cubicBezTo>
                  <a:cubicBezTo>
                    <a:pt x="701" y="801"/>
                    <a:pt x="699" y="803"/>
                    <a:pt x="684" y="800"/>
                  </a:cubicBezTo>
                  <a:cubicBezTo>
                    <a:pt x="668" y="797"/>
                    <a:pt x="668" y="797"/>
                    <a:pt x="668" y="797"/>
                  </a:cubicBezTo>
                  <a:cubicBezTo>
                    <a:pt x="668" y="797"/>
                    <a:pt x="666" y="793"/>
                    <a:pt x="663" y="789"/>
                  </a:cubicBezTo>
                  <a:cubicBezTo>
                    <a:pt x="661" y="785"/>
                    <a:pt x="661" y="785"/>
                    <a:pt x="661" y="785"/>
                  </a:cubicBezTo>
                  <a:cubicBezTo>
                    <a:pt x="657" y="788"/>
                    <a:pt x="657" y="788"/>
                    <a:pt x="657" y="788"/>
                  </a:cubicBezTo>
                  <a:cubicBezTo>
                    <a:pt x="657" y="788"/>
                    <a:pt x="654" y="789"/>
                    <a:pt x="652" y="789"/>
                  </a:cubicBezTo>
                  <a:cubicBezTo>
                    <a:pt x="650" y="788"/>
                    <a:pt x="629" y="783"/>
                    <a:pt x="625" y="782"/>
                  </a:cubicBezTo>
                  <a:cubicBezTo>
                    <a:pt x="622" y="781"/>
                    <a:pt x="622" y="784"/>
                    <a:pt x="608" y="774"/>
                  </a:cubicBezTo>
                  <a:cubicBezTo>
                    <a:pt x="594" y="763"/>
                    <a:pt x="599" y="759"/>
                    <a:pt x="599" y="759"/>
                  </a:cubicBezTo>
                  <a:cubicBezTo>
                    <a:pt x="599" y="759"/>
                    <a:pt x="596" y="756"/>
                    <a:pt x="592" y="754"/>
                  </a:cubicBezTo>
                  <a:cubicBezTo>
                    <a:pt x="589" y="752"/>
                    <a:pt x="584" y="749"/>
                    <a:pt x="582" y="749"/>
                  </a:cubicBezTo>
                  <a:cubicBezTo>
                    <a:pt x="581" y="750"/>
                    <a:pt x="572" y="754"/>
                    <a:pt x="574" y="758"/>
                  </a:cubicBezTo>
                  <a:cubicBezTo>
                    <a:pt x="576" y="762"/>
                    <a:pt x="589" y="775"/>
                    <a:pt x="590" y="775"/>
                  </a:cubicBezTo>
                  <a:cubicBezTo>
                    <a:pt x="591" y="775"/>
                    <a:pt x="608" y="794"/>
                    <a:pt x="608" y="794"/>
                  </a:cubicBezTo>
                  <a:cubicBezTo>
                    <a:pt x="615" y="803"/>
                    <a:pt x="615" y="803"/>
                    <a:pt x="615" y="803"/>
                  </a:cubicBezTo>
                  <a:cubicBezTo>
                    <a:pt x="615" y="803"/>
                    <a:pt x="609" y="808"/>
                    <a:pt x="615" y="807"/>
                  </a:cubicBezTo>
                  <a:cubicBezTo>
                    <a:pt x="621" y="806"/>
                    <a:pt x="616" y="805"/>
                    <a:pt x="625" y="806"/>
                  </a:cubicBezTo>
                  <a:cubicBezTo>
                    <a:pt x="634" y="807"/>
                    <a:pt x="639" y="809"/>
                    <a:pt x="642" y="806"/>
                  </a:cubicBezTo>
                  <a:cubicBezTo>
                    <a:pt x="645" y="804"/>
                    <a:pt x="640" y="801"/>
                    <a:pt x="647" y="798"/>
                  </a:cubicBezTo>
                  <a:cubicBezTo>
                    <a:pt x="654" y="795"/>
                    <a:pt x="660" y="796"/>
                    <a:pt x="661" y="797"/>
                  </a:cubicBezTo>
                  <a:cubicBezTo>
                    <a:pt x="662" y="799"/>
                    <a:pt x="666" y="803"/>
                    <a:pt x="667" y="805"/>
                  </a:cubicBezTo>
                  <a:cubicBezTo>
                    <a:pt x="667" y="807"/>
                    <a:pt x="669" y="812"/>
                    <a:pt x="672" y="812"/>
                  </a:cubicBezTo>
                  <a:cubicBezTo>
                    <a:pt x="674" y="813"/>
                    <a:pt x="680" y="812"/>
                    <a:pt x="681" y="816"/>
                  </a:cubicBezTo>
                  <a:cubicBezTo>
                    <a:pt x="682" y="819"/>
                    <a:pt x="689" y="825"/>
                    <a:pt x="689" y="825"/>
                  </a:cubicBezTo>
                  <a:cubicBezTo>
                    <a:pt x="689" y="825"/>
                    <a:pt x="691" y="826"/>
                    <a:pt x="695" y="827"/>
                  </a:cubicBezTo>
                  <a:cubicBezTo>
                    <a:pt x="699" y="829"/>
                    <a:pt x="710" y="835"/>
                    <a:pt x="710" y="835"/>
                  </a:cubicBezTo>
                  <a:cubicBezTo>
                    <a:pt x="707" y="837"/>
                    <a:pt x="702" y="846"/>
                    <a:pt x="698" y="846"/>
                  </a:cubicBezTo>
                  <a:cubicBezTo>
                    <a:pt x="695" y="846"/>
                    <a:pt x="696" y="845"/>
                    <a:pt x="688" y="850"/>
                  </a:cubicBezTo>
                  <a:cubicBezTo>
                    <a:pt x="680" y="854"/>
                    <a:pt x="684" y="864"/>
                    <a:pt x="680" y="865"/>
                  </a:cubicBezTo>
                  <a:cubicBezTo>
                    <a:pt x="676" y="866"/>
                    <a:pt x="670" y="874"/>
                    <a:pt x="667" y="876"/>
                  </a:cubicBezTo>
                  <a:cubicBezTo>
                    <a:pt x="664" y="877"/>
                    <a:pt x="644" y="885"/>
                    <a:pt x="642" y="884"/>
                  </a:cubicBezTo>
                  <a:cubicBezTo>
                    <a:pt x="640" y="884"/>
                    <a:pt x="635" y="887"/>
                    <a:pt x="633" y="887"/>
                  </a:cubicBezTo>
                  <a:cubicBezTo>
                    <a:pt x="632" y="887"/>
                    <a:pt x="633" y="892"/>
                    <a:pt x="632" y="893"/>
                  </a:cubicBezTo>
                  <a:cubicBezTo>
                    <a:pt x="630" y="894"/>
                    <a:pt x="638" y="899"/>
                    <a:pt x="626" y="901"/>
                  </a:cubicBezTo>
                  <a:cubicBezTo>
                    <a:pt x="615" y="902"/>
                    <a:pt x="607" y="906"/>
                    <a:pt x="605" y="906"/>
                  </a:cubicBezTo>
                  <a:cubicBezTo>
                    <a:pt x="602" y="907"/>
                    <a:pt x="597" y="918"/>
                    <a:pt x="588" y="917"/>
                  </a:cubicBezTo>
                  <a:cubicBezTo>
                    <a:pt x="579" y="916"/>
                    <a:pt x="583" y="916"/>
                    <a:pt x="575" y="917"/>
                  </a:cubicBezTo>
                  <a:cubicBezTo>
                    <a:pt x="567" y="917"/>
                    <a:pt x="566" y="920"/>
                    <a:pt x="558" y="921"/>
                  </a:cubicBezTo>
                  <a:cubicBezTo>
                    <a:pt x="550" y="922"/>
                    <a:pt x="545" y="923"/>
                    <a:pt x="545" y="923"/>
                  </a:cubicBezTo>
                  <a:lnTo>
                    <a:pt x="541" y="9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3" name="Freeform 142"/>
            <p:cNvSpPr/>
            <p:nvPr/>
          </p:nvSpPr>
          <p:spPr bwMode="auto">
            <a:xfrm>
              <a:off x="5564188" y="941388"/>
              <a:ext cx="414338" cy="223838"/>
            </a:xfrm>
            <a:custGeom>
              <a:avLst/>
              <a:gdLst>
                <a:gd name="T0" fmla="*/ 83 w 155"/>
                <a:gd name="T1" fmla="*/ 44 h 84"/>
                <a:gd name="T2" fmla="*/ 72 w 155"/>
                <a:gd name="T3" fmla="*/ 57 h 84"/>
                <a:gd name="T4" fmla="*/ 60 w 155"/>
                <a:gd name="T5" fmla="*/ 78 h 84"/>
                <a:gd name="T6" fmla="*/ 52 w 155"/>
                <a:gd name="T7" fmla="*/ 81 h 84"/>
                <a:gd name="T8" fmla="*/ 39 w 155"/>
                <a:gd name="T9" fmla="*/ 69 h 84"/>
                <a:gd name="T10" fmla="*/ 30 w 155"/>
                <a:gd name="T11" fmla="*/ 61 h 84"/>
                <a:gd name="T12" fmla="*/ 30 w 155"/>
                <a:gd name="T13" fmla="*/ 54 h 84"/>
                <a:gd name="T14" fmla="*/ 36 w 155"/>
                <a:gd name="T15" fmla="*/ 52 h 84"/>
                <a:gd name="T16" fmla="*/ 20 w 155"/>
                <a:gd name="T17" fmla="*/ 49 h 84"/>
                <a:gd name="T18" fmla="*/ 21 w 155"/>
                <a:gd name="T19" fmla="*/ 54 h 84"/>
                <a:gd name="T20" fmla="*/ 12 w 155"/>
                <a:gd name="T21" fmla="*/ 50 h 84"/>
                <a:gd name="T22" fmla="*/ 2 w 155"/>
                <a:gd name="T23" fmla="*/ 37 h 84"/>
                <a:gd name="T24" fmla="*/ 16 w 155"/>
                <a:gd name="T25" fmla="*/ 38 h 84"/>
                <a:gd name="T26" fmla="*/ 6 w 155"/>
                <a:gd name="T27" fmla="*/ 27 h 84"/>
                <a:gd name="T28" fmla="*/ 9 w 155"/>
                <a:gd name="T29" fmla="*/ 20 h 84"/>
                <a:gd name="T30" fmla="*/ 20 w 155"/>
                <a:gd name="T31" fmla="*/ 18 h 84"/>
                <a:gd name="T32" fmla="*/ 35 w 155"/>
                <a:gd name="T33" fmla="*/ 18 h 84"/>
                <a:gd name="T34" fmla="*/ 42 w 155"/>
                <a:gd name="T35" fmla="*/ 19 h 84"/>
                <a:gd name="T36" fmla="*/ 50 w 155"/>
                <a:gd name="T37" fmla="*/ 14 h 84"/>
                <a:gd name="T38" fmla="*/ 48 w 155"/>
                <a:gd name="T39" fmla="*/ 10 h 84"/>
                <a:gd name="T40" fmla="*/ 60 w 155"/>
                <a:gd name="T41" fmla="*/ 15 h 84"/>
                <a:gd name="T42" fmla="*/ 82 w 155"/>
                <a:gd name="T43" fmla="*/ 24 h 84"/>
                <a:gd name="T44" fmla="*/ 76 w 155"/>
                <a:gd name="T45" fmla="*/ 27 h 84"/>
                <a:gd name="T46" fmla="*/ 84 w 155"/>
                <a:gd name="T47" fmla="*/ 31 h 84"/>
                <a:gd name="T48" fmla="*/ 85 w 155"/>
                <a:gd name="T49" fmla="*/ 21 h 84"/>
                <a:gd name="T50" fmla="*/ 75 w 155"/>
                <a:gd name="T51" fmla="*/ 14 h 84"/>
                <a:gd name="T52" fmla="*/ 67 w 155"/>
                <a:gd name="T53" fmla="*/ 7 h 84"/>
                <a:gd name="T54" fmla="*/ 76 w 155"/>
                <a:gd name="T55" fmla="*/ 2 h 84"/>
                <a:gd name="T56" fmla="*/ 95 w 155"/>
                <a:gd name="T57" fmla="*/ 4 h 84"/>
                <a:gd name="T58" fmla="*/ 110 w 155"/>
                <a:gd name="T59" fmla="*/ 8 h 84"/>
                <a:gd name="T60" fmla="*/ 116 w 155"/>
                <a:gd name="T61" fmla="*/ 4 h 84"/>
                <a:gd name="T62" fmla="*/ 139 w 155"/>
                <a:gd name="T63" fmla="*/ 8 h 84"/>
                <a:gd name="T64" fmla="*/ 148 w 155"/>
                <a:gd name="T65" fmla="*/ 11 h 84"/>
                <a:gd name="T66" fmla="*/ 151 w 155"/>
                <a:gd name="T67" fmla="*/ 19 h 84"/>
                <a:gd name="T68" fmla="*/ 140 w 155"/>
                <a:gd name="T69" fmla="*/ 26 h 84"/>
                <a:gd name="T70" fmla="*/ 116 w 155"/>
                <a:gd name="T71" fmla="*/ 29 h 84"/>
                <a:gd name="T72" fmla="*/ 99 w 155"/>
                <a:gd name="T73" fmla="*/ 31 h 84"/>
                <a:gd name="T74" fmla="*/ 103 w 155"/>
                <a:gd name="T75" fmla="*/ 42 h 84"/>
                <a:gd name="T76" fmla="*/ 108 w 155"/>
                <a:gd name="T77" fmla="*/ 43 h 84"/>
                <a:gd name="T78" fmla="*/ 128 w 155"/>
                <a:gd name="T79" fmla="*/ 60 h 84"/>
                <a:gd name="T80" fmla="*/ 122 w 155"/>
                <a:gd name="T81" fmla="*/ 62 h 84"/>
                <a:gd name="T82" fmla="*/ 117 w 155"/>
                <a:gd name="T83" fmla="*/ 67 h 84"/>
                <a:gd name="T84" fmla="*/ 101 w 155"/>
                <a:gd name="T85" fmla="*/ 71 h 84"/>
                <a:gd name="T86" fmla="*/ 93 w 155"/>
                <a:gd name="T87" fmla="*/ 68 h 84"/>
                <a:gd name="T88" fmla="*/ 97 w 155"/>
                <a:gd name="T89" fmla="*/ 55 h 84"/>
                <a:gd name="T90" fmla="*/ 88 w 155"/>
                <a:gd name="T91" fmla="*/ 48 h 84"/>
                <a:gd name="T92" fmla="*/ 83 w 155"/>
                <a:gd name="T93"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5" h="84">
                  <a:moveTo>
                    <a:pt x="83" y="44"/>
                  </a:moveTo>
                  <a:cubicBezTo>
                    <a:pt x="79" y="52"/>
                    <a:pt x="78" y="55"/>
                    <a:pt x="72" y="57"/>
                  </a:cubicBezTo>
                  <a:cubicBezTo>
                    <a:pt x="66" y="59"/>
                    <a:pt x="60" y="78"/>
                    <a:pt x="60" y="78"/>
                  </a:cubicBezTo>
                  <a:cubicBezTo>
                    <a:pt x="60" y="78"/>
                    <a:pt x="55" y="84"/>
                    <a:pt x="52" y="81"/>
                  </a:cubicBezTo>
                  <a:cubicBezTo>
                    <a:pt x="49" y="78"/>
                    <a:pt x="43" y="74"/>
                    <a:pt x="39" y="69"/>
                  </a:cubicBezTo>
                  <a:cubicBezTo>
                    <a:pt x="35" y="64"/>
                    <a:pt x="32" y="63"/>
                    <a:pt x="30" y="61"/>
                  </a:cubicBezTo>
                  <a:cubicBezTo>
                    <a:pt x="29" y="59"/>
                    <a:pt x="24" y="54"/>
                    <a:pt x="30" y="54"/>
                  </a:cubicBezTo>
                  <a:cubicBezTo>
                    <a:pt x="35" y="54"/>
                    <a:pt x="40" y="55"/>
                    <a:pt x="36" y="52"/>
                  </a:cubicBezTo>
                  <a:cubicBezTo>
                    <a:pt x="32" y="48"/>
                    <a:pt x="21" y="46"/>
                    <a:pt x="20" y="49"/>
                  </a:cubicBezTo>
                  <a:cubicBezTo>
                    <a:pt x="20" y="52"/>
                    <a:pt x="24" y="53"/>
                    <a:pt x="21" y="54"/>
                  </a:cubicBezTo>
                  <a:cubicBezTo>
                    <a:pt x="17" y="54"/>
                    <a:pt x="18" y="55"/>
                    <a:pt x="12" y="50"/>
                  </a:cubicBezTo>
                  <a:cubicBezTo>
                    <a:pt x="6" y="45"/>
                    <a:pt x="0" y="38"/>
                    <a:pt x="2" y="37"/>
                  </a:cubicBezTo>
                  <a:cubicBezTo>
                    <a:pt x="4" y="35"/>
                    <a:pt x="22" y="45"/>
                    <a:pt x="16" y="38"/>
                  </a:cubicBezTo>
                  <a:cubicBezTo>
                    <a:pt x="10" y="30"/>
                    <a:pt x="6" y="27"/>
                    <a:pt x="6" y="27"/>
                  </a:cubicBezTo>
                  <a:cubicBezTo>
                    <a:pt x="6" y="27"/>
                    <a:pt x="6" y="25"/>
                    <a:pt x="9" y="20"/>
                  </a:cubicBezTo>
                  <a:cubicBezTo>
                    <a:pt x="12" y="15"/>
                    <a:pt x="20" y="18"/>
                    <a:pt x="20" y="18"/>
                  </a:cubicBezTo>
                  <a:cubicBezTo>
                    <a:pt x="20" y="18"/>
                    <a:pt x="33" y="17"/>
                    <a:pt x="35" y="18"/>
                  </a:cubicBezTo>
                  <a:cubicBezTo>
                    <a:pt x="37" y="18"/>
                    <a:pt x="36" y="21"/>
                    <a:pt x="42" y="19"/>
                  </a:cubicBezTo>
                  <a:cubicBezTo>
                    <a:pt x="47" y="17"/>
                    <a:pt x="52" y="18"/>
                    <a:pt x="50" y="14"/>
                  </a:cubicBezTo>
                  <a:cubicBezTo>
                    <a:pt x="48" y="10"/>
                    <a:pt x="48" y="10"/>
                    <a:pt x="48" y="10"/>
                  </a:cubicBezTo>
                  <a:cubicBezTo>
                    <a:pt x="48" y="10"/>
                    <a:pt x="54" y="16"/>
                    <a:pt x="60" y="15"/>
                  </a:cubicBezTo>
                  <a:cubicBezTo>
                    <a:pt x="66" y="14"/>
                    <a:pt x="85" y="21"/>
                    <a:pt x="82" y="24"/>
                  </a:cubicBezTo>
                  <a:cubicBezTo>
                    <a:pt x="78" y="27"/>
                    <a:pt x="74" y="26"/>
                    <a:pt x="76" y="27"/>
                  </a:cubicBezTo>
                  <a:cubicBezTo>
                    <a:pt x="77" y="28"/>
                    <a:pt x="79" y="29"/>
                    <a:pt x="84" y="31"/>
                  </a:cubicBezTo>
                  <a:cubicBezTo>
                    <a:pt x="89" y="32"/>
                    <a:pt x="91" y="27"/>
                    <a:pt x="85" y="21"/>
                  </a:cubicBezTo>
                  <a:cubicBezTo>
                    <a:pt x="80" y="16"/>
                    <a:pt x="75" y="14"/>
                    <a:pt x="75" y="14"/>
                  </a:cubicBezTo>
                  <a:cubicBezTo>
                    <a:pt x="75" y="14"/>
                    <a:pt x="68" y="9"/>
                    <a:pt x="67" y="7"/>
                  </a:cubicBezTo>
                  <a:cubicBezTo>
                    <a:pt x="67" y="5"/>
                    <a:pt x="73" y="3"/>
                    <a:pt x="76" y="2"/>
                  </a:cubicBezTo>
                  <a:cubicBezTo>
                    <a:pt x="79" y="0"/>
                    <a:pt x="91" y="6"/>
                    <a:pt x="95" y="4"/>
                  </a:cubicBezTo>
                  <a:cubicBezTo>
                    <a:pt x="100" y="2"/>
                    <a:pt x="110" y="9"/>
                    <a:pt x="110" y="8"/>
                  </a:cubicBezTo>
                  <a:cubicBezTo>
                    <a:pt x="109" y="6"/>
                    <a:pt x="102" y="4"/>
                    <a:pt x="116" y="4"/>
                  </a:cubicBezTo>
                  <a:cubicBezTo>
                    <a:pt x="130" y="3"/>
                    <a:pt x="135" y="7"/>
                    <a:pt x="139" y="8"/>
                  </a:cubicBezTo>
                  <a:cubicBezTo>
                    <a:pt x="142" y="9"/>
                    <a:pt x="146" y="12"/>
                    <a:pt x="148" y="11"/>
                  </a:cubicBezTo>
                  <a:cubicBezTo>
                    <a:pt x="149" y="11"/>
                    <a:pt x="155" y="18"/>
                    <a:pt x="151" y="19"/>
                  </a:cubicBezTo>
                  <a:cubicBezTo>
                    <a:pt x="148" y="19"/>
                    <a:pt x="147" y="28"/>
                    <a:pt x="140" y="26"/>
                  </a:cubicBezTo>
                  <a:cubicBezTo>
                    <a:pt x="133" y="24"/>
                    <a:pt x="136" y="31"/>
                    <a:pt x="116" y="29"/>
                  </a:cubicBezTo>
                  <a:cubicBezTo>
                    <a:pt x="97" y="27"/>
                    <a:pt x="98" y="26"/>
                    <a:pt x="99" y="31"/>
                  </a:cubicBezTo>
                  <a:cubicBezTo>
                    <a:pt x="100" y="35"/>
                    <a:pt x="103" y="42"/>
                    <a:pt x="103" y="42"/>
                  </a:cubicBezTo>
                  <a:cubicBezTo>
                    <a:pt x="108" y="43"/>
                    <a:pt x="108" y="43"/>
                    <a:pt x="108" y="43"/>
                  </a:cubicBezTo>
                  <a:cubicBezTo>
                    <a:pt x="108" y="43"/>
                    <a:pt x="129" y="60"/>
                    <a:pt x="128" y="60"/>
                  </a:cubicBezTo>
                  <a:cubicBezTo>
                    <a:pt x="127" y="60"/>
                    <a:pt x="126" y="61"/>
                    <a:pt x="122" y="62"/>
                  </a:cubicBezTo>
                  <a:cubicBezTo>
                    <a:pt x="119" y="62"/>
                    <a:pt x="117" y="63"/>
                    <a:pt x="117" y="67"/>
                  </a:cubicBezTo>
                  <a:cubicBezTo>
                    <a:pt x="118" y="71"/>
                    <a:pt x="106" y="74"/>
                    <a:pt x="101" y="71"/>
                  </a:cubicBezTo>
                  <a:cubicBezTo>
                    <a:pt x="96" y="68"/>
                    <a:pt x="95" y="70"/>
                    <a:pt x="93" y="68"/>
                  </a:cubicBezTo>
                  <a:cubicBezTo>
                    <a:pt x="90" y="66"/>
                    <a:pt x="100" y="57"/>
                    <a:pt x="97" y="55"/>
                  </a:cubicBezTo>
                  <a:cubicBezTo>
                    <a:pt x="93" y="52"/>
                    <a:pt x="90" y="49"/>
                    <a:pt x="88" y="48"/>
                  </a:cubicBezTo>
                  <a:cubicBezTo>
                    <a:pt x="87" y="47"/>
                    <a:pt x="83" y="44"/>
                    <a:pt x="8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4" name="Freeform 143"/>
            <p:cNvSpPr/>
            <p:nvPr/>
          </p:nvSpPr>
          <p:spPr bwMode="auto">
            <a:xfrm>
              <a:off x="6503988" y="1135063"/>
              <a:ext cx="427038" cy="342900"/>
            </a:xfrm>
            <a:custGeom>
              <a:avLst/>
              <a:gdLst>
                <a:gd name="T0" fmla="*/ 66 w 160"/>
                <a:gd name="T1" fmla="*/ 120 h 128"/>
                <a:gd name="T2" fmla="*/ 59 w 160"/>
                <a:gd name="T3" fmla="*/ 124 h 128"/>
                <a:gd name="T4" fmla="*/ 33 w 160"/>
                <a:gd name="T5" fmla="*/ 116 h 128"/>
                <a:gd name="T6" fmla="*/ 16 w 160"/>
                <a:gd name="T7" fmla="*/ 111 h 128"/>
                <a:gd name="T8" fmla="*/ 12 w 160"/>
                <a:gd name="T9" fmla="*/ 103 h 128"/>
                <a:gd name="T10" fmla="*/ 24 w 160"/>
                <a:gd name="T11" fmla="*/ 89 h 128"/>
                <a:gd name="T12" fmla="*/ 26 w 160"/>
                <a:gd name="T13" fmla="*/ 74 h 128"/>
                <a:gd name="T14" fmla="*/ 31 w 160"/>
                <a:gd name="T15" fmla="*/ 73 h 128"/>
                <a:gd name="T16" fmla="*/ 38 w 160"/>
                <a:gd name="T17" fmla="*/ 68 h 128"/>
                <a:gd name="T18" fmla="*/ 32 w 160"/>
                <a:gd name="T19" fmla="*/ 65 h 128"/>
                <a:gd name="T20" fmla="*/ 30 w 160"/>
                <a:gd name="T21" fmla="*/ 59 h 128"/>
                <a:gd name="T22" fmla="*/ 47 w 160"/>
                <a:gd name="T23" fmla="*/ 53 h 128"/>
                <a:gd name="T24" fmla="*/ 46 w 160"/>
                <a:gd name="T25" fmla="*/ 42 h 128"/>
                <a:gd name="T26" fmla="*/ 46 w 160"/>
                <a:gd name="T27" fmla="*/ 33 h 128"/>
                <a:gd name="T28" fmla="*/ 64 w 160"/>
                <a:gd name="T29" fmla="*/ 31 h 128"/>
                <a:gd name="T30" fmla="*/ 87 w 160"/>
                <a:gd name="T31" fmla="*/ 14 h 128"/>
                <a:gd name="T32" fmla="*/ 111 w 160"/>
                <a:gd name="T33" fmla="*/ 14 h 128"/>
                <a:gd name="T34" fmla="*/ 126 w 160"/>
                <a:gd name="T35" fmla="*/ 10 h 128"/>
                <a:gd name="T36" fmla="*/ 136 w 160"/>
                <a:gd name="T37" fmla="*/ 4 h 128"/>
                <a:gd name="T38" fmla="*/ 159 w 160"/>
                <a:gd name="T39" fmla="*/ 3 h 128"/>
                <a:gd name="T40" fmla="*/ 158 w 160"/>
                <a:gd name="T41" fmla="*/ 12 h 128"/>
                <a:gd name="T42" fmla="*/ 152 w 160"/>
                <a:gd name="T43" fmla="*/ 15 h 128"/>
                <a:gd name="T44" fmla="*/ 126 w 160"/>
                <a:gd name="T45" fmla="*/ 23 h 128"/>
                <a:gd name="T46" fmla="*/ 111 w 160"/>
                <a:gd name="T47" fmla="*/ 29 h 128"/>
                <a:gd name="T48" fmla="*/ 94 w 160"/>
                <a:gd name="T49" fmla="*/ 41 h 128"/>
                <a:gd name="T50" fmla="*/ 69 w 160"/>
                <a:gd name="T51" fmla="*/ 49 h 128"/>
                <a:gd name="T52" fmla="*/ 64 w 160"/>
                <a:gd name="T53" fmla="*/ 63 h 128"/>
                <a:gd name="T54" fmla="*/ 57 w 160"/>
                <a:gd name="T55" fmla="*/ 71 h 128"/>
                <a:gd name="T56" fmla="*/ 54 w 160"/>
                <a:gd name="T57" fmla="*/ 77 h 128"/>
                <a:gd name="T58" fmla="*/ 49 w 160"/>
                <a:gd name="T59" fmla="*/ 91 h 128"/>
                <a:gd name="T60" fmla="*/ 49 w 160"/>
                <a:gd name="T61" fmla="*/ 105 h 128"/>
                <a:gd name="T62" fmla="*/ 66 w 160"/>
                <a:gd name="T63" fmla="*/ 116 h 128"/>
                <a:gd name="T64" fmla="*/ 66 w 160"/>
                <a:gd name="T65"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28">
                  <a:moveTo>
                    <a:pt x="66" y="120"/>
                  </a:moveTo>
                  <a:cubicBezTo>
                    <a:pt x="64" y="122"/>
                    <a:pt x="72" y="128"/>
                    <a:pt x="59" y="124"/>
                  </a:cubicBezTo>
                  <a:cubicBezTo>
                    <a:pt x="46" y="120"/>
                    <a:pt x="37" y="123"/>
                    <a:pt x="33" y="116"/>
                  </a:cubicBezTo>
                  <a:cubicBezTo>
                    <a:pt x="30" y="109"/>
                    <a:pt x="20" y="115"/>
                    <a:pt x="16" y="111"/>
                  </a:cubicBezTo>
                  <a:cubicBezTo>
                    <a:pt x="12" y="106"/>
                    <a:pt x="0" y="116"/>
                    <a:pt x="12" y="103"/>
                  </a:cubicBezTo>
                  <a:cubicBezTo>
                    <a:pt x="24" y="89"/>
                    <a:pt x="23" y="98"/>
                    <a:pt x="24" y="89"/>
                  </a:cubicBezTo>
                  <a:cubicBezTo>
                    <a:pt x="25" y="81"/>
                    <a:pt x="26" y="74"/>
                    <a:pt x="26" y="74"/>
                  </a:cubicBezTo>
                  <a:cubicBezTo>
                    <a:pt x="26" y="74"/>
                    <a:pt x="27" y="71"/>
                    <a:pt x="31" y="73"/>
                  </a:cubicBezTo>
                  <a:cubicBezTo>
                    <a:pt x="35" y="74"/>
                    <a:pt x="39" y="69"/>
                    <a:pt x="38" y="68"/>
                  </a:cubicBezTo>
                  <a:cubicBezTo>
                    <a:pt x="36" y="68"/>
                    <a:pt x="35" y="68"/>
                    <a:pt x="32" y="65"/>
                  </a:cubicBezTo>
                  <a:cubicBezTo>
                    <a:pt x="30" y="62"/>
                    <a:pt x="25" y="60"/>
                    <a:pt x="30" y="59"/>
                  </a:cubicBezTo>
                  <a:cubicBezTo>
                    <a:pt x="34" y="58"/>
                    <a:pt x="48" y="56"/>
                    <a:pt x="47" y="53"/>
                  </a:cubicBezTo>
                  <a:cubicBezTo>
                    <a:pt x="47" y="50"/>
                    <a:pt x="46" y="42"/>
                    <a:pt x="46" y="42"/>
                  </a:cubicBezTo>
                  <a:cubicBezTo>
                    <a:pt x="46" y="42"/>
                    <a:pt x="44" y="33"/>
                    <a:pt x="46" y="33"/>
                  </a:cubicBezTo>
                  <a:cubicBezTo>
                    <a:pt x="48" y="32"/>
                    <a:pt x="61" y="33"/>
                    <a:pt x="64" y="31"/>
                  </a:cubicBezTo>
                  <a:cubicBezTo>
                    <a:pt x="66" y="29"/>
                    <a:pt x="83" y="16"/>
                    <a:pt x="87" y="14"/>
                  </a:cubicBezTo>
                  <a:cubicBezTo>
                    <a:pt x="90" y="12"/>
                    <a:pt x="109" y="14"/>
                    <a:pt x="111" y="14"/>
                  </a:cubicBezTo>
                  <a:cubicBezTo>
                    <a:pt x="113" y="14"/>
                    <a:pt x="123" y="13"/>
                    <a:pt x="126" y="10"/>
                  </a:cubicBezTo>
                  <a:cubicBezTo>
                    <a:pt x="130" y="8"/>
                    <a:pt x="131" y="7"/>
                    <a:pt x="136" y="4"/>
                  </a:cubicBezTo>
                  <a:cubicBezTo>
                    <a:pt x="140" y="0"/>
                    <a:pt x="159" y="1"/>
                    <a:pt x="159" y="3"/>
                  </a:cubicBezTo>
                  <a:cubicBezTo>
                    <a:pt x="160" y="6"/>
                    <a:pt x="158" y="12"/>
                    <a:pt x="158" y="12"/>
                  </a:cubicBezTo>
                  <a:cubicBezTo>
                    <a:pt x="158" y="12"/>
                    <a:pt x="157" y="11"/>
                    <a:pt x="152" y="15"/>
                  </a:cubicBezTo>
                  <a:cubicBezTo>
                    <a:pt x="148" y="20"/>
                    <a:pt x="131" y="22"/>
                    <a:pt x="126" y="23"/>
                  </a:cubicBezTo>
                  <a:cubicBezTo>
                    <a:pt x="121" y="24"/>
                    <a:pt x="122" y="26"/>
                    <a:pt x="111" y="29"/>
                  </a:cubicBezTo>
                  <a:cubicBezTo>
                    <a:pt x="101" y="32"/>
                    <a:pt x="108" y="39"/>
                    <a:pt x="94" y="41"/>
                  </a:cubicBezTo>
                  <a:cubicBezTo>
                    <a:pt x="81" y="44"/>
                    <a:pt x="73" y="44"/>
                    <a:pt x="69" y="49"/>
                  </a:cubicBezTo>
                  <a:cubicBezTo>
                    <a:pt x="66" y="55"/>
                    <a:pt x="66" y="61"/>
                    <a:pt x="64" y="63"/>
                  </a:cubicBezTo>
                  <a:cubicBezTo>
                    <a:pt x="62" y="65"/>
                    <a:pt x="57" y="69"/>
                    <a:pt x="57" y="71"/>
                  </a:cubicBezTo>
                  <a:cubicBezTo>
                    <a:pt x="58" y="73"/>
                    <a:pt x="54" y="77"/>
                    <a:pt x="54" y="77"/>
                  </a:cubicBezTo>
                  <a:cubicBezTo>
                    <a:pt x="54" y="77"/>
                    <a:pt x="52" y="89"/>
                    <a:pt x="49" y="91"/>
                  </a:cubicBezTo>
                  <a:cubicBezTo>
                    <a:pt x="47" y="92"/>
                    <a:pt x="44" y="98"/>
                    <a:pt x="49" y="105"/>
                  </a:cubicBezTo>
                  <a:cubicBezTo>
                    <a:pt x="54" y="111"/>
                    <a:pt x="66" y="116"/>
                    <a:pt x="66" y="116"/>
                  </a:cubicBezTo>
                  <a:lnTo>
                    <a:pt x="6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5" name="Freeform 144"/>
            <p:cNvSpPr/>
            <p:nvPr/>
          </p:nvSpPr>
          <p:spPr bwMode="auto">
            <a:xfrm>
              <a:off x="6338888" y="900113"/>
              <a:ext cx="180975" cy="84138"/>
            </a:xfrm>
            <a:custGeom>
              <a:avLst/>
              <a:gdLst>
                <a:gd name="T0" fmla="*/ 60 w 68"/>
                <a:gd name="T1" fmla="*/ 29 h 31"/>
                <a:gd name="T2" fmla="*/ 41 w 68"/>
                <a:gd name="T3" fmla="*/ 26 h 31"/>
                <a:gd name="T4" fmla="*/ 22 w 68"/>
                <a:gd name="T5" fmla="*/ 21 h 31"/>
                <a:gd name="T6" fmla="*/ 3 w 68"/>
                <a:gd name="T7" fmla="*/ 15 h 31"/>
                <a:gd name="T8" fmla="*/ 4 w 68"/>
                <a:gd name="T9" fmla="*/ 9 h 31"/>
                <a:gd name="T10" fmla="*/ 11 w 68"/>
                <a:gd name="T11" fmla="*/ 8 h 31"/>
                <a:gd name="T12" fmla="*/ 17 w 68"/>
                <a:gd name="T13" fmla="*/ 9 h 31"/>
                <a:gd name="T14" fmla="*/ 37 w 68"/>
                <a:gd name="T15" fmla="*/ 5 h 31"/>
                <a:gd name="T16" fmla="*/ 41 w 68"/>
                <a:gd name="T17" fmla="*/ 8 h 31"/>
                <a:gd name="T18" fmla="*/ 48 w 68"/>
                <a:gd name="T19" fmla="*/ 4 h 31"/>
                <a:gd name="T20" fmla="*/ 64 w 68"/>
                <a:gd name="T21" fmla="*/ 13 h 31"/>
                <a:gd name="T22" fmla="*/ 61 w 68"/>
                <a:gd name="T23" fmla="*/ 24 h 31"/>
                <a:gd name="T24" fmla="*/ 60 w 6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31">
                  <a:moveTo>
                    <a:pt x="60" y="29"/>
                  </a:moveTo>
                  <a:cubicBezTo>
                    <a:pt x="50" y="27"/>
                    <a:pt x="51" y="31"/>
                    <a:pt x="41" y="26"/>
                  </a:cubicBezTo>
                  <a:cubicBezTo>
                    <a:pt x="31" y="20"/>
                    <a:pt x="33" y="20"/>
                    <a:pt x="22" y="21"/>
                  </a:cubicBezTo>
                  <a:cubicBezTo>
                    <a:pt x="10" y="22"/>
                    <a:pt x="6" y="19"/>
                    <a:pt x="3" y="15"/>
                  </a:cubicBezTo>
                  <a:cubicBezTo>
                    <a:pt x="0" y="10"/>
                    <a:pt x="0" y="10"/>
                    <a:pt x="4" y="9"/>
                  </a:cubicBezTo>
                  <a:cubicBezTo>
                    <a:pt x="7" y="8"/>
                    <a:pt x="6" y="7"/>
                    <a:pt x="11" y="8"/>
                  </a:cubicBezTo>
                  <a:cubicBezTo>
                    <a:pt x="17" y="9"/>
                    <a:pt x="4" y="18"/>
                    <a:pt x="17" y="9"/>
                  </a:cubicBezTo>
                  <a:cubicBezTo>
                    <a:pt x="30" y="0"/>
                    <a:pt x="37" y="5"/>
                    <a:pt x="37" y="5"/>
                  </a:cubicBezTo>
                  <a:cubicBezTo>
                    <a:pt x="37" y="5"/>
                    <a:pt x="36" y="11"/>
                    <a:pt x="41" y="8"/>
                  </a:cubicBezTo>
                  <a:cubicBezTo>
                    <a:pt x="47" y="6"/>
                    <a:pt x="48" y="4"/>
                    <a:pt x="48" y="4"/>
                  </a:cubicBezTo>
                  <a:cubicBezTo>
                    <a:pt x="48" y="4"/>
                    <a:pt x="68" y="10"/>
                    <a:pt x="64" y="13"/>
                  </a:cubicBezTo>
                  <a:cubicBezTo>
                    <a:pt x="59" y="17"/>
                    <a:pt x="61" y="24"/>
                    <a:pt x="61" y="24"/>
                  </a:cubicBezTo>
                  <a:lnTo>
                    <a:pt x="6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6" name="Freeform 145"/>
            <p:cNvSpPr/>
            <p:nvPr/>
          </p:nvSpPr>
          <p:spPr bwMode="auto">
            <a:xfrm>
              <a:off x="6527800" y="933451"/>
              <a:ext cx="77788" cy="31750"/>
            </a:xfrm>
            <a:custGeom>
              <a:avLst/>
              <a:gdLst>
                <a:gd name="T0" fmla="*/ 21 w 29"/>
                <a:gd name="T1" fmla="*/ 10 h 12"/>
                <a:gd name="T2" fmla="*/ 9 w 29"/>
                <a:gd name="T3" fmla="*/ 12 h 12"/>
                <a:gd name="T4" fmla="*/ 1 w 29"/>
                <a:gd name="T5" fmla="*/ 9 h 12"/>
                <a:gd name="T6" fmla="*/ 5 w 29"/>
                <a:gd name="T7" fmla="*/ 6 h 12"/>
                <a:gd name="T8" fmla="*/ 12 w 29"/>
                <a:gd name="T9" fmla="*/ 5 h 12"/>
                <a:gd name="T10" fmla="*/ 13 w 29"/>
                <a:gd name="T11" fmla="*/ 0 h 12"/>
                <a:gd name="T12" fmla="*/ 24 w 29"/>
                <a:gd name="T13" fmla="*/ 2 h 12"/>
                <a:gd name="T14" fmla="*/ 27 w 29"/>
                <a:gd name="T15" fmla="*/ 7 h 12"/>
                <a:gd name="T16" fmla="*/ 21 w 29"/>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
                  <a:moveTo>
                    <a:pt x="21" y="10"/>
                  </a:moveTo>
                  <a:cubicBezTo>
                    <a:pt x="9" y="12"/>
                    <a:pt x="9" y="12"/>
                    <a:pt x="9" y="12"/>
                  </a:cubicBezTo>
                  <a:cubicBezTo>
                    <a:pt x="9" y="12"/>
                    <a:pt x="0" y="12"/>
                    <a:pt x="1" y="9"/>
                  </a:cubicBezTo>
                  <a:cubicBezTo>
                    <a:pt x="2" y="7"/>
                    <a:pt x="2" y="9"/>
                    <a:pt x="5" y="6"/>
                  </a:cubicBezTo>
                  <a:cubicBezTo>
                    <a:pt x="8" y="4"/>
                    <a:pt x="9" y="5"/>
                    <a:pt x="12" y="5"/>
                  </a:cubicBezTo>
                  <a:cubicBezTo>
                    <a:pt x="14" y="5"/>
                    <a:pt x="13" y="0"/>
                    <a:pt x="13" y="0"/>
                  </a:cubicBezTo>
                  <a:cubicBezTo>
                    <a:pt x="13" y="0"/>
                    <a:pt x="22" y="1"/>
                    <a:pt x="24" y="2"/>
                  </a:cubicBezTo>
                  <a:cubicBezTo>
                    <a:pt x="26" y="3"/>
                    <a:pt x="29" y="7"/>
                    <a:pt x="27" y="7"/>
                  </a:cubicBezTo>
                  <a:cubicBezTo>
                    <a:pt x="25" y="7"/>
                    <a:pt x="21" y="10"/>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7" name="Freeform 146"/>
            <p:cNvSpPr/>
            <p:nvPr/>
          </p:nvSpPr>
          <p:spPr bwMode="auto">
            <a:xfrm>
              <a:off x="6559550" y="860426"/>
              <a:ext cx="120650" cy="69850"/>
            </a:xfrm>
            <a:custGeom>
              <a:avLst/>
              <a:gdLst>
                <a:gd name="T0" fmla="*/ 31 w 45"/>
                <a:gd name="T1" fmla="*/ 24 h 26"/>
                <a:gd name="T2" fmla="*/ 19 w 45"/>
                <a:gd name="T3" fmla="*/ 25 h 26"/>
                <a:gd name="T4" fmla="*/ 14 w 45"/>
                <a:gd name="T5" fmla="*/ 22 h 26"/>
                <a:gd name="T6" fmla="*/ 5 w 45"/>
                <a:gd name="T7" fmla="*/ 22 h 26"/>
                <a:gd name="T8" fmla="*/ 2 w 45"/>
                <a:gd name="T9" fmla="*/ 20 h 26"/>
                <a:gd name="T10" fmla="*/ 12 w 45"/>
                <a:gd name="T11" fmla="*/ 16 h 26"/>
                <a:gd name="T12" fmla="*/ 16 w 45"/>
                <a:gd name="T13" fmla="*/ 11 h 26"/>
                <a:gd name="T14" fmla="*/ 19 w 45"/>
                <a:gd name="T15" fmla="*/ 6 h 26"/>
                <a:gd name="T16" fmla="*/ 22 w 45"/>
                <a:gd name="T17" fmla="*/ 4 h 26"/>
                <a:gd name="T18" fmla="*/ 28 w 45"/>
                <a:gd name="T19" fmla="*/ 1 h 26"/>
                <a:gd name="T20" fmla="*/ 35 w 45"/>
                <a:gd name="T21" fmla="*/ 4 h 26"/>
                <a:gd name="T22" fmla="*/ 34 w 45"/>
                <a:gd name="T23" fmla="*/ 12 h 26"/>
                <a:gd name="T24" fmla="*/ 34 w 45"/>
                <a:gd name="T25" fmla="*/ 16 h 26"/>
                <a:gd name="T26" fmla="*/ 41 w 45"/>
                <a:gd name="T27" fmla="*/ 21 h 26"/>
                <a:gd name="T28" fmla="*/ 34 w 45"/>
                <a:gd name="T29" fmla="*/ 22 h 26"/>
                <a:gd name="T30" fmla="*/ 31 w 45"/>
                <a:gd name="T31"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26">
                  <a:moveTo>
                    <a:pt x="31" y="24"/>
                  </a:moveTo>
                  <a:cubicBezTo>
                    <a:pt x="29" y="24"/>
                    <a:pt x="22" y="26"/>
                    <a:pt x="19" y="25"/>
                  </a:cubicBezTo>
                  <a:cubicBezTo>
                    <a:pt x="17" y="24"/>
                    <a:pt x="17" y="22"/>
                    <a:pt x="14" y="22"/>
                  </a:cubicBezTo>
                  <a:cubicBezTo>
                    <a:pt x="10" y="21"/>
                    <a:pt x="5" y="22"/>
                    <a:pt x="5" y="22"/>
                  </a:cubicBezTo>
                  <a:cubicBezTo>
                    <a:pt x="5" y="22"/>
                    <a:pt x="0" y="25"/>
                    <a:pt x="2" y="20"/>
                  </a:cubicBezTo>
                  <a:cubicBezTo>
                    <a:pt x="5" y="15"/>
                    <a:pt x="11" y="17"/>
                    <a:pt x="12" y="16"/>
                  </a:cubicBezTo>
                  <a:cubicBezTo>
                    <a:pt x="12" y="14"/>
                    <a:pt x="13" y="13"/>
                    <a:pt x="16" y="11"/>
                  </a:cubicBezTo>
                  <a:cubicBezTo>
                    <a:pt x="19" y="8"/>
                    <a:pt x="15" y="9"/>
                    <a:pt x="19" y="6"/>
                  </a:cubicBezTo>
                  <a:cubicBezTo>
                    <a:pt x="22" y="4"/>
                    <a:pt x="22" y="4"/>
                    <a:pt x="22" y="4"/>
                  </a:cubicBezTo>
                  <a:cubicBezTo>
                    <a:pt x="22" y="4"/>
                    <a:pt x="25" y="0"/>
                    <a:pt x="28" y="1"/>
                  </a:cubicBezTo>
                  <a:cubicBezTo>
                    <a:pt x="32" y="2"/>
                    <a:pt x="35" y="4"/>
                    <a:pt x="35" y="4"/>
                  </a:cubicBezTo>
                  <a:cubicBezTo>
                    <a:pt x="35" y="4"/>
                    <a:pt x="36" y="12"/>
                    <a:pt x="34" y="12"/>
                  </a:cubicBezTo>
                  <a:cubicBezTo>
                    <a:pt x="32" y="12"/>
                    <a:pt x="34" y="16"/>
                    <a:pt x="34" y="16"/>
                  </a:cubicBezTo>
                  <a:cubicBezTo>
                    <a:pt x="34" y="16"/>
                    <a:pt x="45" y="20"/>
                    <a:pt x="41" y="21"/>
                  </a:cubicBezTo>
                  <a:cubicBezTo>
                    <a:pt x="37" y="22"/>
                    <a:pt x="34" y="22"/>
                    <a:pt x="34" y="22"/>
                  </a:cubicBezTo>
                  <a:lnTo>
                    <a:pt x="31"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8" name="Freeform 147"/>
            <p:cNvSpPr/>
            <p:nvPr/>
          </p:nvSpPr>
          <p:spPr bwMode="auto">
            <a:xfrm>
              <a:off x="6613525" y="938213"/>
              <a:ext cx="74613" cy="28575"/>
            </a:xfrm>
            <a:custGeom>
              <a:avLst/>
              <a:gdLst>
                <a:gd name="T0" fmla="*/ 1 w 28"/>
                <a:gd name="T1" fmla="*/ 10 h 11"/>
                <a:gd name="T2" fmla="*/ 9 w 28"/>
                <a:gd name="T3" fmla="*/ 9 h 11"/>
                <a:gd name="T4" fmla="*/ 16 w 28"/>
                <a:gd name="T5" fmla="*/ 7 h 11"/>
                <a:gd name="T6" fmla="*/ 25 w 28"/>
                <a:gd name="T7" fmla="*/ 3 h 11"/>
                <a:gd name="T8" fmla="*/ 17 w 28"/>
                <a:gd name="T9" fmla="*/ 2 h 11"/>
                <a:gd name="T10" fmla="*/ 5 w 28"/>
                <a:gd name="T11" fmla="*/ 1 h 11"/>
                <a:gd name="T12" fmla="*/ 0 w 28"/>
                <a:gd name="T13" fmla="*/ 7 h 11"/>
                <a:gd name="T14" fmla="*/ 1 w 28"/>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1" y="10"/>
                  </a:moveTo>
                  <a:cubicBezTo>
                    <a:pt x="4" y="11"/>
                    <a:pt x="6" y="11"/>
                    <a:pt x="9" y="9"/>
                  </a:cubicBezTo>
                  <a:cubicBezTo>
                    <a:pt x="12" y="7"/>
                    <a:pt x="12" y="6"/>
                    <a:pt x="16" y="7"/>
                  </a:cubicBezTo>
                  <a:cubicBezTo>
                    <a:pt x="19" y="8"/>
                    <a:pt x="28" y="3"/>
                    <a:pt x="25" y="3"/>
                  </a:cubicBezTo>
                  <a:cubicBezTo>
                    <a:pt x="23" y="3"/>
                    <a:pt x="19" y="3"/>
                    <a:pt x="17" y="2"/>
                  </a:cubicBezTo>
                  <a:cubicBezTo>
                    <a:pt x="15" y="0"/>
                    <a:pt x="9" y="1"/>
                    <a:pt x="5" y="1"/>
                  </a:cubicBezTo>
                  <a:cubicBezTo>
                    <a:pt x="1" y="2"/>
                    <a:pt x="0" y="7"/>
                    <a:pt x="0" y="7"/>
                  </a:cubicBezTo>
                  <a:lnTo>
                    <a:pt x="1"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79" name="Freeform 148"/>
            <p:cNvSpPr/>
            <p:nvPr/>
          </p:nvSpPr>
          <p:spPr bwMode="auto">
            <a:xfrm>
              <a:off x="6684963" y="900113"/>
              <a:ext cx="69850" cy="66675"/>
            </a:xfrm>
            <a:custGeom>
              <a:avLst/>
              <a:gdLst>
                <a:gd name="T0" fmla="*/ 9 w 26"/>
                <a:gd name="T1" fmla="*/ 18 h 25"/>
                <a:gd name="T2" fmla="*/ 13 w 26"/>
                <a:gd name="T3" fmla="*/ 21 h 25"/>
                <a:gd name="T4" fmla="*/ 21 w 26"/>
                <a:gd name="T5" fmla="*/ 16 h 25"/>
                <a:gd name="T6" fmla="*/ 26 w 26"/>
                <a:gd name="T7" fmla="*/ 10 h 25"/>
                <a:gd name="T8" fmla="*/ 20 w 26"/>
                <a:gd name="T9" fmla="*/ 4 h 25"/>
                <a:gd name="T10" fmla="*/ 15 w 26"/>
                <a:gd name="T11" fmla="*/ 1 h 25"/>
                <a:gd name="T12" fmla="*/ 8 w 26"/>
                <a:gd name="T13" fmla="*/ 10 h 25"/>
                <a:gd name="T14" fmla="*/ 2 w 26"/>
                <a:gd name="T15" fmla="*/ 11 h 25"/>
                <a:gd name="T16" fmla="*/ 9 w 26"/>
                <a:gd name="T17" fmla="*/ 17 h 25"/>
                <a:gd name="T18" fmla="*/ 9 w 26"/>
                <a:gd name="T19"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5">
                  <a:moveTo>
                    <a:pt x="9" y="18"/>
                  </a:moveTo>
                  <a:cubicBezTo>
                    <a:pt x="9" y="18"/>
                    <a:pt x="7" y="25"/>
                    <a:pt x="13" y="21"/>
                  </a:cubicBezTo>
                  <a:cubicBezTo>
                    <a:pt x="19" y="17"/>
                    <a:pt x="19" y="16"/>
                    <a:pt x="21" y="16"/>
                  </a:cubicBezTo>
                  <a:cubicBezTo>
                    <a:pt x="23" y="15"/>
                    <a:pt x="26" y="10"/>
                    <a:pt x="26" y="10"/>
                  </a:cubicBezTo>
                  <a:cubicBezTo>
                    <a:pt x="26" y="10"/>
                    <a:pt x="22" y="6"/>
                    <a:pt x="20" y="4"/>
                  </a:cubicBezTo>
                  <a:cubicBezTo>
                    <a:pt x="17" y="2"/>
                    <a:pt x="20" y="0"/>
                    <a:pt x="15" y="1"/>
                  </a:cubicBezTo>
                  <a:cubicBezTo>
                    <a:pt x="9" y="1"/>
                    <a:pt x="8" y="10"/>
                    <a:pt x="8" y="10"/>
                  </a:cubicBezTo>
                  <a:cubicBezTo>
                    <a:pt x="8" y="10"/>
                    <a:pt x="0" y="7"/>
                    <a:pt x="2" y="11"/>
                  </a:cubicBezTo>
                  <a:cubicBezTo>
                    <a:pt x="4" y="15"/>
                    <a:pt x="9" y="17"/>
                    <a:pt x="9" y="17"/>
                  </a:cubicBezTo>
                  <a:lnTo>
                    <a:pt x="9"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0" name="Freeform 149"/>
            <p:cNvSpPr/>
            <p:nvPr/>
          </p:nvSpPr>
          <p:spPr bwMode="auto">
            <a:xfrm>
              <a:off x="6645275" y="965201"/>
              <a:ext cx="57150" cy="19050"/>
            </a:xfrm>
            <a:custGeom>
              <a:avLst/>
              <a:gdLst>
                <a:gd name="T0" fmla="*/ 9 w 21"/>
                <a:gd name="T1" fmla="*/ 0 h 7"/>
                <a:gd name="T2" fmla="*/ 4 w 21"/>
                <a:gd name="T3" fmla="*/ 5 h 7"/>
                <a:gd name="T4" fmla="*/ 15 w 21"/>
                <a:gd name="T5" fmla="*/ 7 h 7"/>
                <a:gd name="T6" fmla="*/ 20 w 21"/>
                <a:gd name="T7" fmla="*/ 5 h 7"/>
                <a:gd name="T8" fmla="*/ 15 w 21"/>
                <a:gd name="T9" fmla="*/ 0 h 7"/>
                <a:gd name="T10" fmla="*/ 9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9" y="0"/>
                  </a:moveTo>
                  <a:cubicBezTo>
                    <a:pt x="7" y="0"/>
                    <a:pt x="0" y="3"/>
                    <a:pt x="4" y="5"/>
                  </a:cubicBezTo>
                  <a:cubicBezTo>
                    <a:pt x="8" y="7"/>
                    <a:pt x="14" y="7"/>
                    <a:pt x="15" y="7"/>
                  </a:cubicBezTo>
                  <a:cubicBezTo>
                    <a:pt x="17" y="7"/>
                    <a:pt x="20" y="7"/>
                    <a:pt x="20" y="5"/>
                  </a:cubicBezTo>
                  <a:cubicBezTo>
                    <a:pt x="21" y="3"/>
                    <a:pt x="15" y="0"/>
                    <a:pt x="15" y="0"/>
                  </a:cubicBez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1" name="Freeform 150"/>
            <p:cNvSpPr/>
            <p:nvPr/>
          </p:nvSpPr>
          <p:spPr bwMode="auto">
            <a:xfrm>
              <a:off x="6645275" y="839788"/>
              <a:ext cx="34925" cy="23813"/>
            </a:xfrm>
            <a:custGeom>
              <a:avLst/>
              <a:gdLst>
                <a:gd name="T0" fmla="*/ 9 w 13"/>
                <a:gd name="T1" fmla="*/ 9 h 9"/>
                <a:gd name="T2" fmla="*/ 0 w 13"/>
                <a:gd name="T3" fmla="*/ 4 h 9"/>
                <a:gd name="T4" fmla="*/ 8 w 13"/>
                <a:gd name="T5" fmla="*/ 0 h 9"/>
                <a:gd name="T6" fmla="*/ 12 w 13"/>
                <a:gd name="T7" fmla="*/ 2 h 9"/>
                <a:gd name="T8" fmla="*/ 9 w 13"/>
                <a:gd name="T9" fmla="*/ 9 h 9"/>
              </a:gdLst>
              <a:ahLst/>
              <a:cxnLst>
                <a:cxn ang="0">
                  <a:pos x="T0" y="T1"/>
                </a:cxn>
                <a:cxn ang="0">
                  <a:pos x="T2" y="T3"/>
                </a:cxn>
                <a:cxn ang="0">
                  <a:pos x="T4" y="T5"/>
                </a:cxn>
                <a:cxn ang="0">
                  <a:pos x="T6" y="T7"/>
                </a:cxn>
                <a:cxn ang="0">
                  <a:pos x="T8" y="T9"/>
                </a:cxn>
              </a:cxnLst>
              <a:rect l="0" t="0" r="r" b="b"/>
              <a:pathLst>
                <a:path w="13" h="9">
                  <a:moveTo>
                    <a:pt x="9" y="9"/>
                  </a:moveTo>
                  <a:cubicBezTo>
                    <a:pt x="9" y="9"/>
                    <a:pt x="0" y="6"/>
                    <a:pt x="0" y="4"/>
                  </a:cubicBezTo>
                  <a:cubicBezTo>
                    <a:pt x="1" y="3"/>
                    <a:pt x="6" y="0"/>
                    <a:pt x="8" y="0"/>
                  </a:cubicBezTo>
                  <a:cubicBezTo>
                    <a:pt x="9" y="1"/>
                    <a:pt x="13" y="0"/>
                    <a:pt x="12" y="2"/>
                  </a:cubicBezTo>
                  <a:cubicBezTo>
                    <a:pt x="12" y="4"/>
                    <a:pt x="9"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2" name="Freeform 151"/>
            <p:cNvSpPr/>
            <p:nvPr/>
          </p:nvSpPr>
          <p:spPr bwMode="auto">
            <a:xfrm>
              <a:off x="6746875" y="868363"/>
              <a:ext cx="77788" cy="61913"/>
            </a:xfrm>
            <a:custGeom>
              <a:avLst/>
              <a:gdLst>
                <a:gd name="T0" fmla="*/ 16 w 29"/>
                <a:gd name="T1" fmla="*/ 22 h 23"/>
                <a:gd name="T2" fmla="*/ 19 w 29"/>
                <a:gd name="T3" fmla="*/ 19 h 23"/>
                <a:gd name="T4" fmla="*/ 29 w 29"/>
                <a:gd name="T5" fmla="*/ 12 h 23"/>
                <a:gd name="T6" fmla="*/ 26 w 29"/>
                <a:gd name="T7" fmla="*/ 7 h 23"/>
                <a:gd name="T8" fmla="*/ 17 w 29"/>
                <a:gd name="T9" fmla="*/ 1 h 23"/>
                <a:gd name="T10" fmla="*/ 11 w 29"/>
                <a:gd name="T11" fmla="*/ 11 h 23"/>
                <a:gd name="T12" fmla="*/ 3 w 29"/>
                <a:gd name="T13" fmla="*/ 13 h 23"/>
                <a:gd name="T14" fmla="*/ 5 w 29"/>
                <a:gd name="T15" fmla="*/ 18 h 23"/>
                <a:gd name="T16" fmla="*/ 10 w 29"/>
                <a:gd name="T17" fmla="*/ 23 h 23"/>
                <a:gd name="T18" fmla="*/ 16 w 29"/>
                <a:gd name="T1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3">
                  <a:moveTo>
                    <a:pt x="16" y="22"/>
                  </a:moveTo>
                  <a:cubicBezTo>
                    <a:pt x="15" y="22"/>
                    <a:pt x="15" y="21"/>
                    <a:pt x="19" y="19"/>
                  </a:cubicBezTo>
                  <a:cubicBezTo>
                    <a:pt x="22" y="18"/>
                    <a:pt x="29" y="14"/>
                    <a:pt x="29" y="12"/>
                  </a:cubicBezTo>
                  <a:cubicBezTo>
                    <a:pt x="29" y="11"/>
                    <a:pt x="28" y="10"/>
                    <a:pt x="26" y="7"/>
                  </a:cubicBezTo>
                  <a:cubicBezTo>
                    <a:pt x="23" y="5"/>
                    <a:pt x="19" y="0"/>
                    <a:pt x="17" y="1"/>
                  </a:cubicBezTo>
                  <a:cubicBezTo>
                    <a:pt x="14" y="3"/>
                    <a:pt x="13" y="10"/>
                    <a:pt x="11" y="11"/>
                  </a:cubicBezTo>
                  <a:cubicBezTo>
                    <a:pt x="10" y="12"/>
                    <a:pt x="6" y="13"/>
                    <a:pt x="3" y="13"/>
                  </a:cubicBezTo>
                  <a:cubicBezTo>
                    <a:pt x="0" y="13"/>
                    <a:pt x="3" y="18"/>
                    <a:pt x="5" y="18"/>
                  </a:cubicBezTo>
                  <a:cubicBezTo>
                    <a:pt x="8" y="19"/>
                    <a:pt x="8" y="23"/>
                    <a:pt x="10" y="23"/>
                  </a:cubicBezTo>
                  <a:cubicBezTo>
                    <a:pt x="12" y="22"/>
                    <a:pt x="16" y="22"/>
                    <a:pt x="16"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3" name="Freeform 152"/>
            <p:cNvSpPr/>
            <p:nvPr/>
          </p:nvSpPr>
          <p:spPr bwMode="auto">
            <a:xfrm>
              <a:off x="7412038" y="890588"/>
              <a:ext cx="246063" cy="168275"/>
            </a:xfrm>
            <a:custGeom>
              <a:avLst/>
              <a:gdLst>
                <a:gd name="T0" fmla="*/ 23 w 92"/>
                <a:gd name="T1" fmla="*/ 42 h 63"/>
                <a:gd name="T2" fmla="*/ 22 w 92"/>
                <a:gd name="T3" fmla="*/ 49 h 63"/>
                <a:gd name="T4" fmla="*/ 8 w 92"/>
                <a:gd name="T5" fmla="*/ 40 h 63"/>
                <a:gd name="T6" fmla="*/ 2 w 92"/>
                <a:gd name="T7" fmla="*/ 45 h 63"/>
                <a:gd name="T8" fmla="*/ 3 w 92"/>
                <a:gd name="T9" fmla="*/ 35 h 63"/>
                <a:gd name="T10" fmla="*/ 7 w 92"/>
                <a:gd name="T11" fmla="*/ 31 h 63"/>
                <a:gd name="T12" fmla="*/ 8 w 92"/>
                <a:gd name="T13" fmla="*/ 21 h 63"/>
                <a:gd name="T14" fmla="*/ 13 w 92"/>
                <a:gd name="T15" fmla="*/ 17 h 63"/>
                <a:gd name="T16" fmla="*/ 29 w 92"/>
                <a:gd name="T17" fmla="*/ 8 h 63"/>
                <a:gd name="T18" fmla="*/ 34 w 92"/>
                <a:gd name="T19" fmla="*/ 2 h 63"/>
                <a:gd name="T20" fmla="*/ 44 w 92"/>
                <a:gd name="T21" fmla="*/ 6 h 63"/>
                <a:gd name="T22" fmla="*/ 51 w 92"/>
                <a:gd name="T23" fmla="*/ 16 h 63"/>
                <a:gd name="T24" fmla="*/ 61 w 92"/>
                <a:gd name="T25" fmla="*/ 27 h 63"/>
                <a:gd name="T26" fmla="*/ 70 w 92"/>
                <a:gd name="T27" fmla="*/ 36 h 63"/>
                <a:gd name="T28" fmla="*/ 90 w 92"/>
                <a:gd name="T29" fmla="*/ 42 h 63"/>
                <a:gd name="T30" fmla="*/ 85 w 92"/>
                <a:gd name="T31" fmla="*/ 47 h 63"/>
                <a:gd name="T32" fmla="*/ 86 w 92"/>
                <a:gd name="T33" fmla="*/ 51 h 63"/>
                <a:gd name="T34" fmla="*/ 87 w 92"/>
                <a:gd name="T35" fmla="*/ 58 h 63"/>
                <a:gd name="T36" fmla="*/ 72 w 92"/>
                <a:gd name="T37" fmla="*/ 58 h 63"/>
                <a:gd name="T38" fmla="*/ 66 w 92"/>
                <a:gd name="T39" fmla="*/ 62 h 63"/>
                <a:gd name="T40" fmla="*/ 55 w 92"/>
                <a:gd name="T41" fmla="*/ 57 h 63"/>
                <a:gd name="T42" fmla="*/ 44 w 92"/>
                <a:gd name="T43" fmla="*/ 52 h 63"/>
                <a:gd name="T44" fmla="*/ 36 w 92"/>
                <a:gd name="T45" fmla="*/ 51 h 63"/>
                <a:gd name="T46" fmla="*/ 28 w 92"/>
                <a:gd name="T47" fmla="*/ 41 h 63"/>
                <a:gd name="T48" fmla="*/ 23 w 92"/>
                <a:gd name="T49" fmla="*/ 4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63">
                  <a:moveTo>
                    <a:pt x="23" y="42"/>
                  </a:moveTo>
                  <a:cubicBezTo>
                    <a:pt x="21" y="46"/>
                    <a:pt x="33" y="56"/>
                    <a:pt x="22" y="49"/>
                  </a:cubicBezTo>
                  <a:cubicBezTo>
                    <a:pt x="10" y="42"/>
                    <a:pt x="8" y="40"/>
                    <a:pt x="8" y="40"/>
                  </a:cubicBezTo>
                  <a:cubicBezTo>
                    <a:pt x="2" y="45"/>
                    <a:pt x="2" y="45"/>
                    <a:pt x="2" y="45"/>
                  </a:cubicBezTo>
                  <a:cubicBezTo>
                    <a:pt x="2" y="45"/>
                    <a:pt x="0" y="37"/>
                    <a:pt x="3" y="35"/>
                  </a:cubicBezTo>
                  <a:cubicBezTo>
                    <a:pt x="7" y="33"/>
                    <a:pt x="8" y="37"/>
                    <a:pt x="7" y="31"/>
                  </a:cubicBezTo>
                  <a:cubicBezTo>
                    <a:pt x="6" y="24"/>
                    <a:pt x="6" y="23"/>
                    <a:pt x="8" y="21"/>
                  </a:cubicBezTo>
                  <a:cubicBezTo>
                    <a:pt x="10" y="18"/>
                    <a:pt x="9" y="20"/>
                    <a:pt x="13" y="17"/>
                  </a:cubicBezTo>
                  <a:cubicBezTo>
                    <a:pt x="16" y="14"/>
                    <a:pt x="27" y="12"/>
                    <a:pt x="29" y="8"/>
                  </a:cubicBezTo>
                  <a:cubicBezTo>
                    <a:pt x="31" y="5"/>
                    <a:pt x="33" y="3"/>
                    <a:pt x="34" y="2"/>
                  </a:cubicBezTo>
                  <a:cubicBezTo>
                    <a:pt x="36" y="0"/>
                    <a:pt x="40" y="5"/>
                    <a:pt x="44" y="6"/>
                  </a:cubicBezTo>
                  <a:cubicBezTo>
                    <a:pt x="49" y="7"/>
                    <a:pt x="51" y="16"/>
                    <a:pt x="51" y="16"/>
                  </a:cubicBezTo>
                  <a:cubicBezTo>
                    <a:pt x="51" y="16"/>
                    <a:pt x="58" y="24"/>
                    <a:pt x="61" y="27"/>
                  </a:cubicBezTo>
                  <a:cubicBezTo>
                    <a:pt x="65" y="30"/>
                    <a:pt x="64" y="38"/>
                    <a:pt x="70" y="36"/>
                  </a:cubicBezTo>
                  <a:cubicBezTo>
                    <a:pt x="77" y="35"/>
                    <a:pt x="92" y="42"/>
                    <a:pt x="90" y="42"/>
                  </a:cubicBezTo>
                  <a:cubicBezTo>
                    <a:pt x="88" y="43"/>
                    <a:pt x="85" y="47"/>
                    <a:pt x="85" y="47"/>
                  </a:cubicBezTo>
                  <a:cubicBezTo>
                    <a:pt x="86" y="51"/>
                    <a:pt x="86" y="51"/>
                    <a:pt x="86" y="51"/>
                  </a:cubicBezTo>
                  <a:cubicBezTo>
                    <a:pt x="86" y="51"/>
                    <a:pt x="91" y="58"/>
                    <a:pt x="87" y="58"/>
                  </a:cubicBezTo>
                  <a:cubicBezTo>
                    <a:pt x="83" y="57"/>
                    <a:pt x="78" y="58"/>
                    <a:pt x="72" y="58"/>
                  </a:cubicBezTo>
                  <a:cubicBezTo>
                    <a:pt x="66" y="58"/>
                    <a:pt x="68" y="63"/>
                    <a:pt x="66" y="62"/>
                  </a:cubicBezTo>
                  <a:cubicBezTo>
                    <a:pt x="63" y="61"/>
                    <a:pt x="61" y="60"/>
                    <a:pt x="55" y="57"/>
                  </a:cubicBezTo>
                  <a:cubicBezTo>
                    <a:pt x="49" y="53"/>
                    <a:pt x="52" y="53"/>
                    <a:pt x="44" y="52"/>
                  </a:cubicBezTo>
                  <a:cubicBezTo>
                    <a:pt x="36" y="51"/>
                    <a:pt x="41" y="60"/>
                    <a:pt x="36" y="51"/>
                  </a:cubicBezTo>
                  <a:cubicBezTo>
                    <a:pt x="31" y="43"/>
                    <a:pt x="28" y="41"/>
                    <a:pt x="28" y="41"/>
                  </a:cubicBezTo>
                  <a:lnTo>
                    <a:pt x="23"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4" name="Freeform 153"/>
            <p:cNvSpPr/>
            <p:nvPr/>
          </p:nvSpPr>
          <p:spPr bwMode="auto">
            <a:xfrm>
              <a:off x="7631113" y="1004888"/>
              <a:ext cx="157163" cy="90488"/>
            </a:xfrm>
            <a:custGeom>
              <a:avLst/>
              <a:gdLst>
                <a:gd name="T0" fmla="*/ 5 w 59"/>
                <a:gd name="T1" fmla="*/ 32 h 34"/>
                <a:gd name="T2" fmla="*/ 19 w 59"/>
                <a:gd name="T3" fmla="*/ 28 h 34"/>
                <a:gd name="T4" fmla="*/ 35 w 59"/>
                <a:gd name="T5" fmla="*/ 30 h 34"/>
                <a:gd name="T6" fmla="*/ 48 w 59"/>
                <a:gd name="T7" fmla="*/ 29 h 34"/>
                <a:gd name="T8" fmla="*/ 49 w 59"/>
                <a:gd name="T9" fmla="*/ 25 h 34"/>
                <a:gd name="T10" fmla="*/ 55 w 59"/>
                <a:gd name="T11" fmla="*/ 22 h 34"/>
                <a:gd name="T12" fmla="*/ 39 w 59"/>
                <a:gd name="T13" fmla="*/ 9 h 34"/>
                <a:gd name="T14" fmla="*/ 25 w 59"/>
                <a:gd name="T15" fmla="*/ 1 h 34"/>
                <a:gd name="T16" fmla="*/ 13 w 59"/>
                <a:gd name="T17" fmla="*/ 6 h 34"/>
                <a:gd name="T18" fmla="*/ 10 w 59"/>
                <a:gd name="T19" fmla="*/ 13 h 34"/>
                <a:gd name="T20" fmla="*/ 2 w 59"/>
                <a:gd name="T21" fmla="*/ 24 h 34"/>
                <a:gd name="T22" fmla="*/ 2 w 59"/>
                <a:gd name="T23" fmla="*/ 32 h 34"/>
                <a:gd name="T24" fmla="*/ 5 w 59"/>
                <a:gd name="T25"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4">
                  <a:moveTo>
                    <a:pt x="5" y="32"/>
                  </a:moveTo>
                  <a:cubicBezTo>
                    <a:pt x="11" y="30"/>
                    <a:pt x="14" y="28"/>
                    <a:pt x="19" y="28"/>
                  </a:cubicBezTo>
                  <a:cubicBezTo>
                    <a:pt x="25" y="28"/>
                    <a:pt x="31" y="29"/>
                    <a:pt x="35" y="30"/>
                  </a:cubicBezTo>
                  <a:cubicBezTo>
                    <a:pt x="38" y="31"/>
                    <a:pt x="47" y="31"/>
                    <a:pt x="48" y="29"/>
                  </a:cubicBezTo>
                  <a:cubicBezTo>
                    <a:pt x="48" y="27"/>
                    <a:pt x="49" y="25"/>
                    <a:pt x="49" y="25"/>
                  </a:cubicBezTo>
                  <a:cubicBezTo>
                    <a:pt x="49" y="25"/>
                    <a:pt x="59" y="26"/>
                    <a:pt x="55" y="22"/>
                  </a:cubicBezTo>
                  <a:cubicBezTo>
                    <a:pt x="51" y="18"/>
                    <a:pt x="39" y="9"/>
                    <a:pt x="39" y="9"/>
                  </a:cubicBezTo>
                  <a:cubicBezTo>
                    <a:pt x="39" y="9"/>
                    <a:pt x="28" y="2"/>
                    <a:pt x="25" y="1"/>
                  </a:cubicBezTo>
                  <a:cubicBezTo>
                    <a:pt x="22" y="0"/>
                    <a:pt x="17" y="4"/>
                    <a:pt x="13" y="6"/>
                  </a:cubicBezTo>
                  <a:cubicBezTo>
                    <a:pt x="10" y="7"/>
                    <a:pt x="10" y="10"/>
                    <a:pt x="10" y="13"/>
                  </a:cubicBezTo>
                  <a:cubicBezTo>
                    <a:pt x="10" y="15"/>
                    <a:pt x="5" y="24"/>
                    <a:pt x="2" y="24"/>
                  </a:cubicBezTo>
                  <a:cubicBezTo>
                    <a:pt x="0" y="24"/>
                    <a:pt x="1" y="30"/>
                    <a:pt x="2" y="32"/>
                  </a:cubicBezTo>
                  <a:cubicBezTo>
                    <a:pt x="3" y="34"/>
                    <a:pt x="5" y="32"/>
                    <a:pt x="5"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5" name="Freeform 154"/>
            <p:cNvSpPr/>
            <p:nvPr/>
          </p:nvSpPr>
          <p:spPr bwMode="auto">
            <a:xfrm>
              <a:off x="7227888" y="1185863"/>
              <a:ext cx="39688" cy="42863"/>
            </a:xfrm>
            <a:custGeom>
              <a:avLst/>
              <a:gdLst>
                <a:gd name="T0" fmla="*/ 8 w 15"/>
                <a:gd name="T1" fmla="*/ 0 h 16"/>
                <a:gd name="T2" fmla="*/ 1 w 15"/>
                <a:gd name="T3" fmla="*/ 3 h 16"/>
                <a:gd name="T4" fmla="*/ 2 w 15"/>
                <a:gd name="T5" fmla="*/ 8 h 16"/>
                <a:gd name="T6" fmla="*/ 0 w 15"/>
                <a:gd name="T7" fmla="*/ 14 h 16"/>
                <a:gd name="T8" fmla="*/ 3 w 15"/>
                <a:gd name="T9" fmla="*/ 15 h 16"/>
                <a:gd name="T10" fmla="*/ 7 w 15"/>
                <a:gd name="T11" fmla="*/ 11 h 16"/>
                <a:gd name="T12" fmla="*/ 8 w 15"/>
                <a:gd name="T13" fmla="*/ 4 h 16"/>
                <a:gd name="T14" fmla="*/ 15 w 15"/>
                <a:gd name="T15" fmla="*/ 4 h 16"/>
                <a:gd name="T16" fmla="*/ 8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8" y="0"/>
                  </a:moveTo>
                  <a:cubicBezTo>
                    <a:pt x="1" y="3"/>
                    <a:pt x="1" y="3"/>
                    <a:pt x="1" y="3"/>
                  </a:cubicBezTo>
                  <a:cubicBezTo>
                    <a:pt x="1" y="3"/>
                    <a:pt x="4" y="8"/>
                    <a:pt x="2" y="8"/>
                  </a:cubicBezTo>
                  <a:cubicBezTo>
                    <a:pt x="1" y="8"/>
                    <a:pt x="0" y="14"/>
                    <a:pt x="0" y="14"/>
                  </a:cubicBezTo>
                  <a:cubicBezTo>
                    <a:pt x="0" y="14"/>
                    <a:pt x="0" y="16"/>
                    <a:pt x="3" y="15"/>
                  </a:cubicBezTo>
                  <a:cubicBezTo>
                    <a:pt x="7" y="14"/>
                    <a:pt x="7" y="11"/>
                    <a:pt x="7" y="11"/>
                  </a:cubicBezTo>
                  <a:cubicBezTo>
                    <a:pt x="7" y="11"/>
                    <a:pt x="5" y="4"/>
                    <a:pt x="8" y="4"/>
                  </a:cubicBezTo>
                  <a:cubicBezTo>
                    <a:pt x="10" y="4"/>
                    <a:pt x="15" y="4"/>
                    <a:pt x="15" y="4"/>
                  </a:cubicBez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6" name="Freeform 155"/>
            <p:cNvSpPr/>
            <p:nvPr/>
          </p:nvSpPr>
          <p:spPr bwMode="auto">
            <a:xfrm>
              <a:off x="7391400" y="1114426"/>
              <a:ext cx="33338" cy="28575"/>
            </a:xfrm>
            <a:custGeom>
              <a:avLst/>
              <a:gdLst>
                <a:gd name="T0" fmla="*/ 0 w 13"/>
                <a:gd name="T1" fmla="*/ 11 h 11"/>
                <a:gd name="T2" fmla="*/ 8 w 13"/>
                <a:gd name="T3" fmla="*/ 7 h 11"/>
                <a:gd name="T4" fmla="*/ 10 w 13"/>
                <a:gd name="T5" fmla="*/ 0 h 11"/>
                <a:gd name="T6" fmla="*/ 4 w 13"/>
                <a:gd name="T7" fmla="*/ 3 h 11"/>
                <a:gd name="T8" fmla="*/ 4 w 13"/>
                <a:gd name="T9" fmla="*/ 9 h 11"/>
                <a:gd name="T10" fmla="*/ 0 w 13"/>
                <a:gd name="T11" fmla="*/ 11 h 11"/>
              </a:gdLst>
              <a:ahLst/>
              <a:cxnLst>
                <a:cxn ang="0">
                  <a:pos x="T0" y="T1"/>
                </a:cxn>
                <a:cxn ang="0">
                  <a:pos x="T2" y="T3"/>
                </a:cxn>
                <a:cxn ang="0">
                  <a:pos x="T4" y="T5"/>
                </a:cxn>
                <a:cxn ang="0">
                  <a:pos x="T6" y="T7"/>
                </a:cxn>
                <a:cxn ang="0">
                  <a:pos x="T8" y="T9"/>
                </a:cxn>
                <a:cxn ang="0">
                  <a:pos x="T10" y="T11"/>
                </a:cxn>
              </a:cxnLst>
              <a:rect l="0" t="0" r="r" b="b"/>
              <a:pathLst>
                <a:path w="13" h="11">
                  <a:moveTo>
                    <a:pt x="0" y="11"/>
                  </a:moveTo>
                  <a:cubicBezTo>
                    <a:pt x="0" y="11"/>
                    <a:pt x="4" y="11"/>
                    <a:pt x="8" y="7"/>
                  </a:cubicBezTo>
                  <a:cubicBezTo>
                    <a:pt x="11" y="3"/>
                    <a:pt x="13" y="0"/>
                    <a:pt x="10" y="0"/>
                  </a:cubicBezTo>
                  <a:cubicBezTo>
                    <a:pt x="8" y="0"/>
                    <a:pt x="4" y="3"/>
                    <a:pt x="4" y="3"/>
                  </a:cubicBezTo>
                  <a:cubicBezTo>
                    <a:pt x="4" y="9"/>
                    <a:pt x="4" y="9"/>
                    <a:pt x="4" y="9"/>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7" name="Freeform 156"/>
            <p:cNvSpPr/>
            <p:nvPr/>
          </p:nvSpPr>
          <p:spPr bwMode="auto">
            <a:xfrm>
              <a:off x="7131050" y="914401"/>
              <a:ext cx="30163" cy="19050"/>
            </a:xfrm>
            <a:custGeom>
              <a:avLst/>
              <a:gdLst>
                <a:gd name="T0" fmla="*/ 0 w 11"/>
                <a:gd name="T1" fmla="*/ 6 h 7"/>
                <a:gd name="T2" fmla="*/ 11 w 11"/>
                <a:gd name="T3" fmla="*/ 7 h 7"/>
                <a:gd name="T4" fmla="*/ 9 w 11"/>
                <a:gd name="T5" fmla="*/ 0 h 7"/>
                <a:gd name="T6" fmla="*/ 0 w 11"/>
                <a:gd name="T7" fmla="*/ 6 h 7"/>
              </a:gdLst>
              <a:ahLst/>
              <a:cxnLst>
                <a:cxn ang="0">
                  <a:pos x="T0" y="T1"/>
                </a:cxn>
                <a:cxn ang="0">
                  <a:pos x="T2" y="T3"/>
                </a:cxn>
                <a:cxn ang="0">
                  <a:pos x="T4" y="T5"/>
                </a:cxn>
                <a:cxn ang="0">
                  <a:pos x="T6" y="T7"/>
                </a:cxn>
              </a:cxnLst>
              <a:rect l="0" t="0" r="r" b="b"/>
              <a:pathLst>
                <a:path w="11" h="7">
                  <a:moveTo>
                    <a:pt x="0" y="6"/>
                  </a:moveTo>
                  <a:cubicBezTo>
                    <a:pt x="5" y="6"/>
                    <a:pt x="11" y="7"/>
                    <a:pt x="11" y="7"/>
                  </a:cubicBezTo>
                  <a:cubicBezTo>
                    <a:pt x="11" y="7"/>
                    <a:pt x="10" y="0"/>
                    <a:pt x="9" y="0"/>
                  </a:cubicBezTo>
                  <a:cubicBezTo>
                    <a:pt x="7" y="0"/>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8" name="Freeform 157"/>
            <p:cNvSpPr/>
            <p:nvPr/>
          </p:nvSpPr>
          <p:spPr bwMode="auto">
            <a:xfrm>
              <a:off x="8523288" y="1162051"/>
              <a:ext cx="211138" cy="101600"/>
            </a:xfrm>
            <a:custGeom>
              <a:avLst/>
              <a:gdLst>
                <a:gd name="T0" fmla="*/ 7 w 79"/>
                <a:gd name="T1" fmla="*/ 9 h 38"/>
                <a:gd name="T2" fmla="*/ 5 w 79"/>
                <a:gd name="T3" fmla="*/ 23 h 38"/>
                <a:gd name="T4" fmla="*/ 16 w 79"/>
                <a:gd name="T5" fmla="*/ 30 h 38"/>
                <a:gd name="T6" fmla="*/ 24 w 79"/>
                <a:gd name="T7" fmla="*/ 37 h 38"/>
                <a:gd name="T8" fmla="*/ 30 w 79"/>
                <a:gd name="T9" fmla="*/ 31 h 38"/>
                <a:gd name="T10" fmla="*/ 30 w 79"/>
                <a:gd name="T11" fmla="*/ 29 h 38"/>
                <a:gd name="T12" fmla="*/ 42 w 79"/>
                <a:gd name="T13" fmla="*/ 31 h 38"/>
                <a:gd name="T14" fmla="*/ 49 w 79"/>
                <a:gd name="T15" fmla="*/ 32 h 38"/>
                <a:gd name="T16" fmla="*/ 52 w 79"/>
                <a:gd name="T17" fmla="*/ 28 h 38"/>
                <a:gd name="T18" fmla="*/ 59 w 79"/>
                <a:gd name="T19" fmla="*/ 29 h 38"/>
                <a:gd name="T20" fmla="*/ 76 w 79"/>
                <a:gd name="T21" fmla="*/ 22 h 38"/>
                <a:gd name="T22" fmla="*/ 76 w 79"/>
                <a:gd name="T23" fmla="*/ 15 h 38"/>
                <a:gd name="T24" fmla="*/ 70 w 79"/>
                <a:gd name="T25" fmla="*/ 13 h 38"/>
                <a:gd name="T26" fmla="*/ 61 w 79"/>
                <a:gd name="T27" fmla="*/ 9 h 38"/>
                <a:gd name="T28" fmla="*/ 39 w 79"/>
                <a:gd name="T29" fmla="*/ 9 h 38"/>
                <a:gd name="T30" fmla="*/ 35 w 79"/>
                <a:gd name="T31" fmla="*/ 11 h 38"/>
                <a:gd name="T32" fmla="*/ 28 w 79"/>
                <a:gd name="T33" fmla="*/ 9 h 38"/>
                <a:gd name="T34" fmla="*/ 20 w 79"/>
                <a:gd name="T35" fmla="*/ 1 h 38"/>
                <a:gd name="T36" fmla="*/ 9 w 79"/>
                <a:gd name="T37" fmla="*/ 6 h 38"/>
                <a:gd name="T38" fmla="*/ 7 w 79"/>
                <a:gd name="T3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38">
                  <a:moveTo>
                    <a:pt x="7" y="9"/>
                  </a:moveTo>
                  <a:cubicBezTo>
                    <a:pt x="4" y="3"/>
                    <a:pt x="0" y="19"/>
                    <a:pt x="5" y="23"/>
                  </a:cubicBezTo>
                  <a:cubicBezTo>
                    <a:pt x="9" y="26"/>
                    <a:pt x="16" y="30"/>
                    <a:pt x="16" y="30"/>
                  </a:cubicBezTo>
                  <a:cubicBezTo>
                    <a:pt x="16" y="30"/>
                    <a:pt x="23" y="36"/>
                    <a:pt x="24" y="37"/>
                  </a:cubicBezTo>
                  <a:cubicBezTo>
                    <a:pt x="25" y="38"/>
                    <a:pt x="30" y="31"/>
                    <a:pt x="30" y="31"/>
                  </a:cubicBezTo>
                  <a:cubicBezTo>
                    <a:pt x="30" y="31"/>
                    <a:pt x="21" y="29"/>
                    <a:pt x="30" y="29"/>
                  </a:cubicBezTo>
                  <a:cubicBezTo>
                    <a:pt x="38" y="29"/>
                    <a:pt x="42" y="31"/>
                    <a:pt x="42" y="31"/>
                  </a:cubicBezTo>
                  <a:cubicBezTo>
                    <a:pt x="42" y="31"/>
                    <a:pt x="48" y="34"/>
                    <a:pt x="49" y="32"/>
                  </a:cubicBezTo>
                  <a:cubicBezTo>
                    <a:pt x="50" y="31"/>
                    <a:pt x="48" y="28"/>
                    <a:pt x="52" y="28"/>
                  </a:cubicBezTo>
                  <a:cubicBezTo>
                    <a:pt x="55" y="28"/>
                    <a:pt x="54" y="27"/>
                    <a:pt x="59" y="29"/>
                  </a:cubicBezTo>
                  <a:cubicBezTo>
                    <a:pt x="64" y="31"/>
                    <a:pt x="76" y="22"/>
                    <a:pt x="76" y="22"/>
                  </a:cubicBezTo>
                  <a:cubicBezTo>
                    <a:pt x="76" y="22"/>
                    <a:pt x="79" y="16"/>
                    <a:pt x="76" y="15"/>
                  </a:cubicBezTo>
                  <a:cubicBezTo>
                    <a:pt x="72" y="13"/>
                    <a:pt x="72" y="14"/>
                    <a:pt x="70" y="13"/>
                  </a:cubicBezTo>
                  <a:cubicBezTo>
                    <a:pt x="68" y="13"/>
                    <a:pt x="72" y="14"/>
                    <a:pt x="61" y="9"/>
                  </a:cubicBezTo>
                  <a:cubicBezTo>
                    <a:pt x="49" y="5"/>
                    <a:pt x="42" y="9"/>
                    <a:pt x="39" y="9"/>
                  </a:cubicBezTo>
                  <a:cubicBezTo>
                    <a:pt x="35" y="9"/>
                    <a:pt x="39" y="11"/>
                    <a:pt x="35" y="11"/>
                  </a:cubicBezTo>
                  <a:cubicBezTo>
                    <a:pt x="32" y="11"/>
                    <a:pt x="36" y="18"/>
                    <a:pt x="28" y="9"/>
                  </a:cubicBezTo>
                  <a:cubicBezTo>
                    <a:pt x="20" y="1"/>
                    <a:pt x="25" y="0"/>
                    <a:pt x="20" y="1"/>
                  </a:cubicBezTo>
                  <a:cubicBezTo>
                    <a:pt x="16" y="2"/>
                    <a:pt x="9" y="6"/>
                    <a:pt x="9" y="6"/>
                  </a:cubicBezTo>
                  <a:cubicBezTo>
                    <a:pt x="9" y="6"/>
                    <a:pt x="8" y="11"/>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89" name="Freeform 158"/>
            <p:cNvSpPr/>
            <p:nvPr/>
          </p:nvSpPr>
          <p:spPr bwMode="auto">
            <a:xfrm>
              <a:off x="8618538" y="1263651"/>
              <a:ext cx="101600" cy="65088"/>
            </a:xfrm>
            <a:custGeom>
              <a:avLst/>
              <a:gdLst>
                <a:gd name="T0" fmla="*/ 15 w 38"/>
                <a:gd name="T1" fmla="*/ 23 h 24"/>
                <a:gd name="T2" fmla="*/ 38 w 38"/>
                <a:gd name="T3" fmla="*/ 24 h 24"/>
                <a:gd name="T4" fmla="*/ 34 w 38"/>
                <a:gd name="T5" fmla="*/ 17 h 24"/>
                <a:gd name="T6" fmla="*/ 25 w 38"/>
                <a:gd name="T7" fmla="*/ 12 h 24"/>
                <a:gd name="T8" fmla="*/ 18 w 38"/>
                <a:gd name="T9" fmla="*/ 6 h 24"/>
                <a:gd name="T10" fmla="*/ 15 w 38"/>
                <a:gd name="T11" fmla="*/ 5 h 24"/>
                <a:gd name="T12" fmla="*/ 8 w 38"/>
                <a:gd name="T13" fmla="*/ 0 h 24"/>
                <a:gd name="T14" fmla="*/ 4 w 38"/>
                <a:gd name="T15" fmla="*/ 3 h 24"/>
                <a:gd name="T16" fmla="*/ 5 w 38"/>
                <a:gd name="T17" fmla="*/ 10 h 24"/>
                <a:gd name="T18" fmla="*/ 11 w 38"/>
                <a:gd name="T19" fmla="*/ 14 h 24"/>
                <a:gd name="T20" fmla="*/ 7 w 38"/>
                <a:gd name="T21" fmla="*/ 19 h 24"/>
                <a:gd name="T22" fmla="*/ 15 w 38"/>
                <a:gd name="T2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4">
                  <a:moveTo>
                    <a:pt x="15" y="23"/>
                  </a:moveTo>
                  <a:cubicBezTo>
                    <a:pt x="38" y="24"/>
                    <a:pt x="38" y="24"/>
                    <a:pt x="38" y="24"/>
                  </a:cubicBezTo>
                  <a:cubicBezTo>
                    <a:pt x="34" y="17"/>
                    <a:pt x="34" y="17"/>
                    <a:pt x="34" y="17"/>
                  </a:cubicBezTo>
                  <a:cubicBezTo>
                    <a:pt x="25" y="12"/>
                    <a:pt x="25" y="12"/>
                    <a:pt x="25" y="12"/>
                  </a:cubicBezTo>
                  <a:cubicBezTo>
                    <a:pt x="25" y="12"/>
                    <a:pt x="21" y="7"/>
                    <a:pt x="18" y="6"/>
                  </a:cubicBezTo>
                  <a:cubicBezTo>
                    <a:pt x="15" y="5"/>
                    <a:pt x="18" y="7"/>
                    <a:pt x="15" y="5"/>
                  </a:cubicBezTo>
                  <a:cubicBezTo>
                    <a:pt x="12" y="3"/>
                    <a:pt x="11" y="0"/>
                    <a:pt x="8" y="0"/>
                  </a:cubicBezTo>
                  <a:cubicBezTo>
                    <a:pt x="6" y="0"/>
                    <a:pt x="8" y="0"/>
                    <a:pt x="4" y="3"/>
                  </a:cubicBezTo>
                  <a:cubicBezTo>
                    <a:pt x="0" y="7"/>
                    <a:pt x="5" y="10"/>
                    <a:pt x="5" y="10"/>
                  </a:cubicBezTo>
                  <a:cubicBezTo>
                    <a:pt x="11" y="14"/>
                    <a:pt x="11" y="14"/>
                    <a:pt x="11" y="14"/>
                  </a:cubicBezTo>
                  <a:cubicBezTo>
                    <a:pt x="11" y="14"/>
                    <a:pt x="6" y="17"/>
                    <a:pt x="7" y="19"/>
                  </a:cubicBezTo>
                  <a:cubicBezTo>
                    <a:pt x="8" y="21"/>
                    <a:pt x="15" y="23"/>
                    <a:pt x="15"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0" name="Freeform 159"/>
            <p:cNvSpPr/>
            <p:nvPr/>
          </p:nvSpPr>
          <p:spPr bwMode="auto">
            <a:xfrm>
              <a:off x="8488363" y="1252538"/>
              <a:ext cx="46038" cy="41275"/>
            </a:xfrm>
            <a:custGeom>
              <a:avLst/>
              <a:gdLst>
                <a:gd name="T0" fmla="*/ 17 w 17"/>
                <a:gd name="T1" fmla="*/ 15 h 15"/>
                <a:gd name="T2" fmla="*/ 4 w 17"/>
                <a:gd name="T3" fmla="*/ 6 h 15"/>
                <a:gd name="T4" fmla="*/ 5 w 17"/>
                <a:gd name="T5" fmla="*/ 3 h 15"/>
                <a:gd name="T6" fmla="*/ 17 w 17"/>
                <a:gd name="T7" fmla="*/ 10 h 15"/>
                <a:gd name="T8" fmla="*/ 17 w 17"/>
                <a:gd name="T9" fmla="*/ 15 h 15"/>
              </a:gdLst>
              <a:ahLst/>
              <a:cxnLst>
                <a:cxn ang="0">
                  <a:pos x="T0" y="T1"/>
                </a:cxn>
                <a:cxn ang="0">
                  <a:pos x="T2" y="T3"/>
                </a:cxn>
                <a:cxn ang="0">
                  <a:pos x="T4" y="T5"/>
                </a:cxn>
                <a:cxn ang="0">
                  <a:pos x="T6" y="T7"/>
                </a:cxn>
                <a:cxn ang="0">
                  <a:pos x="T8" y="T9"/>
                </a:cxn>
              </a:cxnLst>
              <a:rect l="0" t="0" r="r" b="b"/>
              <a:pathLst>
                <a:path w="17" h="15">
                  <a:moveTo>
                    <a:pt x="17" y="15"/>
                  </a:moveTo>
                  <a:cubicBezTo>
                    <a:pt x="4" y="6"/>
                    <a:pt x="4" y="6"/>
                    <a:pt x="4" y="6"/>
                  </a:cubicBezTo>
                  <a:cubicBezTo>
                    <a:pt x="4" y="6"/>
                    <a:pt x="0" y="0"/>
                    <a:pt x="5" y="3"/>
                  </a:cubicBezTo>
                  <a:cubicBezTo>
                    <a:pt x="10" y="6"/>
                    <a:pt x="17" y="10"/>
                    <a:pt x="17" y="10"/>
                  </a:cubicBezTo>
                  <a:lnTo>
                    <a:pt x="1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1" name="Freeform 160"/>
            <p:cNvSpPr/>
            <p:nvPr/>
          </p:nvSpPr>
          <p:spPr bwMode="auto">
            <a:xfrm>
              <a:off x="8755063" y="1185863"/>
              <a:ext cx="109538" cy="66675"/>
            </a:xfrm>
            <a:custGeom>
              <a:avLst/>
              <a:gdLst>
                <a:gd name="T0" fmla="*/ 2 w 41"/>
                <a:gd name="T1" fmla="*/ 3 h 25"/>
                <a:gd name="T2" fmla="*/ 8 w 41"/>
                <a:gd name="T3" fmla="*/ 14 h 25"/>
                <a:gd name="T4" fmla="*/ 13 w 41"/>
                <a:gd name="T5" fmla="*/ 16 h 25"/>
                <a:gd name="T6" fmla="*/ 22 w 41"/>
                <a:gd name="T7" fmla="*/ 22 h 25"/>
                <a:gd name="T8" fmla="*/ 27 w 41"/>
                <a:gd name="T9" fmla="*/ 24 h 25"/>
                <a:gd name="T10" fmla="*/ 33 w 41"/>
                <a:gd name="T11" fmla="*/ 23 h 25"/>
                <a:gd name="T12" fmla="*/ 38 w 41"/>
                <a:gd name="T13" fmla="*/ 20 h 25"/>
                <a:gd name="T14" fmla="*/ 40 w 41"/>
                <a:gd name="T15" fmla="*/ 16 h 25"/>
                <a:gd name="T16" fmla="*/ 37 w 41"/>
                <a:gd name="T17" fmla="*/ 14 h 25"/>
                <a:gd name="T18" fmla="*/ 25 w 41"/>
                <a:gd name="T19" fmla="*/ 11 h 25"/>
                <a:gd name="T20" fmla="*/ 13 w 41"/>
                <a:gd name="T21" fmla="*/ 5 h 25"/>
                <a:gd name="T22" fmla="*/ 9 w 41"/>
                <a:gd name="T23" fmla="*/ 3 h 25"/>
                <a:gd name="T24" fmla="*/ 2 w 41"/>
                <a:gd name="T2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5">
                  <a:moveTo>
                    <a:pt x="2" y="3"/>
                  </a:moveTo>
                  <a:cubicBezTo>
                    <a:pt x="3" y="5"/>
                    <a:pt x="8" y="14"/>
                    <a:pt x="8" y="14"/>
                  </a:cubicBezTo>
                  <a:cubicBezTo>
                    <a:pt x="8" y="14"/>
                    <a:pt x="11" y="14"/>
                    <a:pt x="13" y="16"/>
                  </a:cubicBezTo>
                  <a:cubicBezTo>
                    <a:pt x="15" y="17"/>
                    <a:pt x="22" y="22"/>
                    <a:pt x="22" y="22"/>
                  </a:cubicBezTo>
                  <a:cubicBezTo>
                    <a:pt x="27" y="24"/>
                    <a:pt x="27" y="24"/>
                    <a:pt x="27" y="24"/>
                  </a:cubicBezTo>
                  <a:cubicBezTo>
                    <a:pt x="27" y="24"/>
                    <a:pt x="28" y="25"/>
                    <a:pt x="33" y="23"/>
                  </a:cubicBezTo>
                  <a:cubicBezTo>
                    <a:pt x="38" y="22"/>
                    <a:pt x="36" y="22"/>
                    <a:pt x="38" y="20"/>
                  </a:cubicBezTo>
                  <a:cubicBezTo>
                    <a:pt x="40" y="18"/>
                    <a:pt x="41" y="18"/>
                    <a:pt x="40" y="16"/>
                  </a:cubicBezTo>
                  <a:cubicBezTo>
                    <a:pt x="39" y="14"/>
                    <a:pt x="40" y="14"/>
                    <a:pt x="37" y="14"/>
                  </a:cubicBezTo>
                  <a:cubicBezTo>
                    <a:pt x="33" y="13"/>
                    <a:pt x="31" y="13"/>
                    <a:pt x="25" y="11"/>
                  </a:cubicBezTo>
                  <a:cubicBezTo>
                    <a:pt x="18" y="10"/>
                    <a:pt x="15" y="6"/>
                    <a:pt x="13" y="5"/>
                  </a:cubicBezTo>
                  <a:cubicBezTo>
                    <a:pt x="11" y="3"/>
                    <a:pt x="17" y="5"/>
                    <a:pt x="9" y="3"/>
                  </a:cubicBezTo>
                  <a:cubicBezTo>
                    <a:pt x="0" y="0"/>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2" name="Freeform 161"/>
            <p:cNvSpPr/>
            <p:nvPr/>
          </p:nvSpPr>
          <p:spPr bwMode="auto">
            <a:xfrm>
              <a:off x="9567863" y="1404938"/>
              <a:ext cx="111125" cy="46038"/>
            </a:xfrm>
            <a:custGeom>
              <a:avLst/>
              <a:gdLst>
                <a:gd name="T0" fmla="*/ 7 w 42"/>
                <a:gd name="T1" fmla="*/ 4 h 17"/>
                <a:gd name="T2" fmla="*/ 3 w 42"/>
                <a:gd name="T3" fmla="*/ 8 h 17"/>
                <a:gd name="T4" fmla="*/ 13 w 42"/>
                <a:gd name="T5" fmla="*/ 12 h 17"/>
                <a:gd name="T6" fmla="*/ 24 w 42"/>
                <a:gd name="T7" fmla="*/ 16 h 17"/>
                <a:gd name="T8" fmla="*/ 33 w 42"/>
                <a:gd name="T9" fmla="*/ 12 h 17"/>
                <a:gd name="T10" fmla="*/ 41 w 42"/>
                <a:gd name="T11" fmla="*/ 13 h 17"/>
                <a:gd name="T12" fmla="*/ 39 w 42"/>
                <a:gd name="T13" fmla="*/ 7 h 17"/>
                <a:gd name="T14" fmla="*/ 30 w 42"/>
                <a:gd name="T15" fmla="*/ 2 h 17"/>
                <a:gd name="T16" fmla="*/ 25 w 42"/>
                <a:gd name="T17" fmla="*/ 2 h 17"/>
                <a:gd name="T18" fmla="*/ 9 w 42"/>
                <a:gd name="T19" fmla="*/ 0 h 17"/>
                <a:gd name="T20" fmla="*/ 7 w 42"/>
                <a:gd name="T21"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7">
                  <a:moveTo>
                    <a:pt x="7" y="4"/>
                  </a:moveTo>
                  <a:cubicBezTo>
                    <a:pt x="5" y="4"/>
                    <a:pt x="0" y="7"/>
                    <a:pt x="3" y="8"/>
                  </a:cubicBezTo>
                  <a:cubicBezTo>
                    <a:pt x="7" y="9"/>
                    <a:pt x="7" y="10"/>
                    <a:pt x="13" y="12"/>
                  </a:cubicBezTo>
                  <a:cubicBezTo>
                    <a:pt x="20" y="14"/>
                    <a:pt x="22" y="17"/>
                    <a:pt x="24" y="16"/>
                  </a:cubicBezTo>
                  <a:cubicBezTo>
                    <a:pt x="26" y="16"/>
                    <a:pt x="28" y="12"/>
                    <a:pt x="33" y="12"/>
                  </a:cubicBezTo>
                  <a:cubicBezTo>
                    <a:pt x="37" y="12"/>
                    <a:pt x="40" y="15"/>
                    <a:pt x="41" y="13"/>
                  </a:cubicBezTo>
                  <a:cubicBezTo>
                    <a:pt x="42" y="12"/>
                    <a:pt x="42" y="8"/>
                    <a:pt x="39" y="7"/>
                  </a:cubicBezTo>
                  <a:cubicBezTo>
                    <a:pt x="36" y="5"/>
                    <a:pt x="32" y="2"/>
                    <a:pt x="30" y="2"/>
                  </a:cubicBezTo>
                  <a:cubicBezTo>
                    <a:pt x="28" y="2"/>
                    <a:pt x="28" y="2"/>
                    <a:pt x="25" y="2"/>
                  </a:cubicBezTo>
                  <a:cubicBezTo>
                    <a:pt x="22" y="2"/>
                    <a:pt x="9" y="0"/>
                    <a:pt x="9" y="0"/>
                  </a:cubicBezTo>
                  <a:lnTo>
                    <a:pt x="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3" name="Freeform 162"/>
            <p:cNvSpPr/>
            <p:nvPr/>
          </p:nvSpPr>
          <p:spPr bwMode="auto">
            <a:xfrm>
              <a:off x="10475913" y="1951038"/>
              <a:ext cx="60325" cy="114300"/>
            </a:xfrm>
            <a:custGeom>
              <a:avLst/>
              <a:gdLst>
                <a:gd name="T0" fmla="*/ 6 w 23"/>
                <a:gd name="T1" fmla="*/ 0 h 43"/>
                <a:gd name="T2" fmla="*/ 4 w 23"/>
                <a:gd name="T3" fmla="*/ 8 h 43"/>
                <a:gd name="T4" fmla="*/ 4 w 23"/>
                <a:gd name="T5" fmla="*/ 13 h 43"/>
                <a:gd name="T6" fmla="*/ 6 w 23"/>
                <a:gd name="T7" fmla="*/ 24 h 43"/>
                <a:gd name="T8" fmla="*/ 6 w 23"/>
                <a:gd name="T9" fmla="*/ 28 h 43"/>
                <a:gd name="T10" fmla="*/ 5 w 23"/>
                <a:gd name="T11" fmla="*/ 37 h 43"/>
                <a:gd name="T12" fmla="*/ 13 w 23"/>
                <a:gd name="T13" fmla="*/ 38 h 43"/>
                <a:gd name="T14" fmla="*/ 15 w 23"/>
                <a:gd name="T15" fmla="*/ 33 h 43"/>
                <a:gd name="T16" fmla="*/ 22 w 23"/>
                <a:gd name="T17" fmla="*/ 29 h 43"/>
                <a:gd name="T18" fmla="*/ 20 w 23"/>
                <a:gd name="T19" fmla="*/ 23 h 43"/>
                <a:gd name="T20" fmla="*/ 14 w 23"/>
                <a:gd name="T21" fmla="*/ 5 h 43"/>
                <a:gd name="T22" fmla="*/ 6 w 23"/>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43">
                  <a:moveTo>
                    <a:pt x="6" y="0"/>
                  </a:moveTo>
                  <a:cubicBezTo>
                    <a:pt x="6" y="2"/>
                    <a:pt x="4" y="8"/>
                    <a:pt x="4" y="8"/>
                  </a:cubicBezTo>
                  <a:cubicBezTo>
                    <a:pt x="4" y="8"/>
                    <a:pt x="5" y="10"/>
                    <a:pt x="4" y="13"/>
                  </a:cubicBezTo>
                  <a:cubicBezTo>
                    <a:pt x="4" y="15"/>
                    <a:pt x="8" y="24"/>
                    <a:pt x="6" y="24"/>
                  </a:cubicBezTo>
                  <a:cubicBezTo>
                    <a:pt x="5" y="24"/>
                    <a:pt x="10" y="24"/>
                    <a:pt x="6" y="28"/>
                  </a:cubicBezTo>
                  <a:cubicBezTo>
                    <a:pt x="3" y="31"/>
                    <a:pt x="0" y="35"/>
                    <a:pt x="5" y="37"/>
                  </a:cubicBezTo>
                  <a:cubicBezTo>
                    <a:pt x="9" y="38"/>
                    <a:pt x="13" y="43"/>
                    <a:pt x="13" y="38"/>
                  </a:cubicBezTo>
                  <a:cubicBezTo>
                    <a:pt x="13" y="34"/>
                    <a:pt x="14" y="36"/>
                    <a:pt x="15" y="33"/>
                  </a:cubicBezTo>
                  <a:cubicBezTo>
                    <a:pt x="17" y="29"/>
                    <a:pt x="22" y="31"/>
                    <a:pt x="22" y="29"/>
                  </a:cubicBezTo>
                  <a:cubicBezTo>
                    <a:pt x="22" y="27"/>
                    <a:pt x="23" y="27"/>
                    <a:pt x="20" y="23"/>
                  </a:cubicBezTo>
                  <a:cubicBezTo>
                    <a:pt x="17" y="19"/>
                    <a:pt x="14" y="5"/>
                    <a:pt x="14" y="5"/>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4" name="Freeform 163"/>
            <p:cNvSpPr/>
            <p:nvPr/>
          </p:nvSpPr>
          <p:spPr bwMode="auto">
            <a:xfrm>
              <a:off x="10464800" y="2085976"/>
              <a:ext cx="42863" cy="33338"/>
            </a:xfrm>
            <a:custGeom>
              <a:avLst/>
              <a:gdLst>
                <a:gd name="T0" fmla="*/ 11 w 16"/>
                <a:gd name="T1" fmla="*/ 0 h 12"/>
                <a:gd name="T2" fmla="*/ 2 w 16"/>
                <a:gd name="T3" fmla="*/ 4 h 12"/>
                <a:gd name="T4" fmla="*/ 13 w 16"/>
                <a:gd name="T5" fmla="*/ 9 h 12"/>
                <a:gd name="T6" fmla="*/ 16 w 16"/>
                <a:gd name="T7" fmla="*/ 6 h 12"/>
                <a:gd name="T8" fmla="*/ 11 w 16"/>
                <a:gd name="T9" fmla="*/ 0 h 12"/>
              </a:gdLst>
              <a:ahLst/>
              <a:cxnLst>
                <a:cxn ang="0">
                  <a:pos x="T0" y="T1"/>
                </a:cxn>
                <a:cxn ang="0">
                  <a:pos x="T2" y="T3"/>
                </a:cxn>
                <a:cxn ang="0">
                  <a:pos x="T4" y="T5"/>
                </a:cxn>
                <a:cxn ang="0">
                  <a:pos x="T6" y="T7"/>
                </a:cxn>
                <a:cxn ang="0">
                  <a:pos x="T8" y="T9"/>
                </a:cxn>
              </a:cxnLst>
              <a:rect l="0" t="0" r="r" b="b"/>
              <a:pathLst>
                <a:path w="16" h="12">
                  <a:moveTo>
                    <a:pt x="11" y="0"/>
                  </a:moveTo>
                  <a:cubicBezTo>
                    <a:pt x="8" y="0"/>
                    <a:pt x="0" y="3"/>
                    <a:pt x="2" y="4"/>
                  </a:cubicBezTo>
                  <a:cubicBezTo>
                    <a:pt x="3" y="6"/>
                    <a:pt x="12" y="12"/>
                    <a:pt x="13" y="9"/>
                  </a:cubicBezTo>
                  <a:cubicBezTo>
                    <a:pt x="14" y="7"/>
                    <a:pt x="16" y="9"/>
                    <a:pt x="16" y="6"/>
                  </a:cubicBezTo>
                  <a:cubicBezTo>
                    <a:pt x="16" y="3"/>
                    <a:pt x="11"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5" name="Freeform 164"/>
            <p:cNvSpPr/>
            <p:nvPr/>
          </p:nvSpPr>
          <p:spPr bwMode="auto">
            <a:xfrm>
              <a:off x="10445750" y="2124076"/>
              <a:ext cx="74613" cy="58738"/>
            </a:xfrm>
            <a:custGeom>
              <a:avLst/>
              <a:gdLst>
                <a:gd name="T0" fmla="*/ 3 w 28"/>
                <a:gd name="T1" fmla="*/ 2 h 22"/>
                <a:gd name="T2" fmla="*/ 27 w 28"/>
                <a:gd name="T3" fmla="*/ 1 h 22"/>
                <a:gd name="T4" fmla="*/ 22 w 28"/>
                <a:gd name="T5" fmla="*/ 8 h 22"/>
                <a:gd name="T6" fmla="*/ 12 w 28"/>
                <a:gd name="T7" fmla="*/ 9 h 22"/>
                <a:gd name="T8" fmla="*/ 10 w 28"/>
                <a:gd name="T9" fmla="*/ 20 h 22"/>
                <a:gd name="T10" fmla="*/ 1 w 28"/>
                <a:gd name="T11" fmla="*/ 10 h 22"/>
                <a:gd name="T12" fmla="*/ 3 w 2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3" y="2"/>
                  </a:moveTo>
                  <a:cubicBezTo>
                    <a:pt x="3" y="2"/>
                    <a:pt x="28" y="0"/>
                    <a:pt x="27" y="1"/>
                  </a:cubicBezTo>
                  <a:cubicBezTo>
                    <a:pt x="25" y="1"/>
                    <a:pt x="27" y="8"/>
                    <a:pt x="22" y="8"/>
                  </a:cubicBezTo>
                  <a:cubicBezTo>
                    <a:pt x="16" y="9"/>
                    <a:pt x="14" y="5"/>
                    <a:pt x="12" y="9"/>
                  </a:cubicBezTo>
                  <a:cubicBezTo>
                    <a:pt x="10" y="13"/>
                    <a:pt x="13" y="22"/>
                    <a:pt x="10" y="20"/>
                  </a:cubicBezTo>
                  <a:cubicBezTo>
                    <a:pt x="6" y="18"/>
                    <a:pt x="1" y="12"/>
                    <a:pt x="1" y="10"/>
                  </a:cubicBezTo>
                  <a:cubicBezTo>
                    <a:pt x="0" y="8"/>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6" name="Freeform 165"/>
            <p:cNvSpPr/>
            <p:nvPr/>
          </p:nvSpPr>
          <p:spPr bwMode="auto">
            <a:xfrm>
              <a:off x="10085388" y="1993901"/>
              <a:ext cx="46038" cy="39688"/>
            </a:xfrm>
            <a:custGeom>
              <a:avLst/>
              <a:gdLst>
                <a:gd name="T0" fmla="*/ 17 w 17"/>
                <a:gd name="T1" fmla="*/ 15 h 15"/>
                <a:gd name="T2" fmla="*/ 13 w 17"/>
                <a:gd name="T3" fmla="*/ 1 h 15"/>
                <a:gd name="T4" fmla="*/ 1 w 17"/>
                <a:gd name="T5" fmla="*/ 2 h 15"/>
                <a:gd name="T6" fmla="*/ 10 w 17"/>
                <a:gd name="T7" fmla="*/ 12 h 15"/>
                <a:gd name="T8" fmla="*/ 17 w 17"/>
                <a:gd name="T9" fmla="*/ 15 h 15"/>
              </a:gdLst>
              <a:ahLst/>
              <a:cxnLst>
                <a:cxn ang="0">
                  <a:pos x="T0" y="T1"/>
                </a:cxn>
                <a:cxn ang="0">
                  <a:pos x="T2" y="T3"/>
                </a:cxn>
                <a:cxn ang="0">
                  <a:pos x="T4" y="T5"/>
                </a:cxn>
                <a:cxn ang="0">
                  <a:pos x="T6" y="T7"/>
                </a:cxn>
                <a:cxn ang="0">
                  <a:pos x="T8" y="T9"/>
                </a:cxn>
              </a:cxnLst>
              <a:rect l="0" t="0" r="r" b="b"/>
              <a:pathLst>
                <a:path w="17" h="15">
                  <a:moveTo>
                    <a:pt x="17" y="15"/>
                  </a:moveTo>
                  <a:cubicBezTo>
                    <a:pt x="16" y="11"/>
                    <a:pt x="15" y="1"/>
                    <a:pt x="13" y="1"/>
                  </a:cubicBezTo>
                  <a:cubicBezTo>
                    <a:pt x="11" y="0"/>
                    <a:pt x="2" y="1"/>
                    <a:pt x="1" y="2"/>
                  </a:cubicBezTo>
                  <a:cubicBezTo>
                    <a:pt x="0" y="4"/>
                    <a:pt x="10" y="12"/>
                    <a:pt x="10" y="12"/>
                  </a:cubicBezTo>
                  <a:lnTo>
                    <a:pt x="1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7" name="Freeform 166"/>
            <p:cNvSpPr/>
            <p:nvPr/>
          </p:nvSpPr>
          <p:spPr bwMode="auto">
            <a:xfrm>
              <a:off x="9880600" y="1806576"/>
              <a:ext cx="114300" cy="44450"/>
            </a:xfrm>
            <a:custGeom>
              <a:avLst/>
              <a:gdLst>
                <a:gd name="T0" fmla="*/ 32 w 43"/>
                <a:gd name="T1" fmla="*/ 17 h 17"/>
                <a:gd name="T2" fmla="*/ 16 w 43"/>
                <a:gd name="T3" fmla="*/ 13 h 17"/>
                <a:gd name="T4" fmla="*/ 8 w 43"/>
                <a:gd name="T5" fmla="*/ 9 h 17"/>
                <a:gd name="T6" fmla="*/ 19 w 43"/>
                <a:gd name="T7" fmla="*/ 1 h 17"/>
                <a:gd name="T8" fmla="*/ 29 w 43"/>
                <a:gd name="T9" fmla="*/ 3 h 17"/>
                <a:gd name="T10" fmla="*/ 41 w 43"/>
                <a:gd name="T11" fmla="*/ 10 h 17"/>
                <a:gd name="T12" fmla="*/ 40 w 43"/>
                <a:gd name="T13" fmla="*/ 14 h 17"/>
                <a:gd name="T14" fmla="*/ 32 w 43"/>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7">
                  <a:moveTo>
                    <a:pt x="32" y="17"/>
                  </a:moveTo>
                  <a:cubicBezTo>
                    <a:pt x="26" y="14"/>
                    <a:pt x="19" y="14"/>
                    <a:pt x="16" y="13"/>
                  </a:cubicBezTo>
                  <a:cubicBezTo>
                    <a:pt x="13" y="12"/>
                    <a:pt x="17" y="17"/>
                    <a:pt x="8" y="9"/>
                  </a:cubicBezTo>
                  <a:cubicBezTo>
                    <a:pt x="0" y="1"/>
                    <a:pt x="12" y="1"/>
                    <a:pt x="19" y="1"/>
                  </a:cubicBezTo>
                  <a:cubicBezTo>
                    <a:pt x="26" y="0"/>
                    <a:pt x="20" y="0"/>
                    <a:pt x="29" y="3"/>
                  </a:cubicBezTo>
                  <a:cubicBezTo>
                    <a:pt x="37" y="6"/>
                    <a:pt x="41" y="10"/>
                    <a:pt x="41" y="10"/>
                  </a:cubicBezTo>
                  <a:cubicBezTo>
                    <a:pt x="41" y="10"/>
                    <a:pt x="43" y="14"/>
                    <a:pt x="40" y="14"/>
                  </a:cubicBezTo>
                  <a:cubicBezTo>
                    <a:pt x="36" y="15"/>
                    <a:pt x="32" y="17"/>
                    <a:pt x="3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8" name="Freeform 167"/>
            <p:cNvSpPr/>
            <p:nvPr/>
          </p:nvSpPr>
          <p:spPr bwMode="auto">
            <a:xfrm>
              <a:off x="10158413" y="2297113"/>
              <a:ext cx="58738" cy="46038"/>
            </a:xfrm>
            <a:custGeom>
              <a:avLst/>
              <a:gdLst>
                <a:gd name="T0" fmla="*/ 18 w 22"/>
                <a:gd name="T1" fmla="*/ 0 h 17"/>
                <a:gd name="T2" fmla="*/ 10 w 22"/>
                <a:gd name="T3" fmla="*/ 7 h 17"/>
                <a:gd name="T4" fmla="*/ 1 w 22"/>
                <a:gd name="T5" fmla="*/ 10 h 17"/>
                <a:gd name="T6" fmla="*/ 7 w 22"/>
                <a:gd name="T7" fmla="*/ 17 h 17"/>
                <a:gd name="T8" fmla="*/ 7 w 22"/>
                <a:gd name="T9" fmla="*/ 13 h 17"/>
                <a:gd name="T10" fmla="*/ 17 w 22"/>
                <a:gd name="T11" fmla="*/ 11 h 17"/>
                <a:gd name="T12" fmla="*/ 21 w 22"/>
                <a:gd name="T13" fmla="*/ 6 h 17"/>
                <a:gd name="T14" fmla="*/ 21 w 22"/>
                <a:gd name="T15" fmla="*/ 2 h 17"/>
                <a:gd name="T16" fmla="*/ 18 w 22"/>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7">
                  <a:moveTo>
                    <a:pt x="18" y="0"/>
                  </a:moveTo>
                  <a:cubicBezTo>
                    <a:pt x="16" y="3"/>
                    <a:pt x="13" y="9"/>
                    <a:pt x="10" y="7"/>
                  </a:cubicBezTo>
                  <a:cubicBezTo>
                    <a:pt x="8" y="6"/>
                    <a:pt x="0" y="9"/>
                    <a:pt x="1" y="10"/>
                  </a:cubicBezTo>
                  <a:cubicBezTo>
                    <a:pt x="2" y="11"/>
                    <a:pt x="7" y="17"/>
                    <a:pt x="7" y="17"/>
                  </a:cubicBezTo>
                  <a:cubicBezTo>
                    <a:pt x="7" y="17"/>
                    <a:pt x="5" y="16"/>
                    <a:pt x="7" y="13"/>
                  </a:cubicBezTo>
                  <a:cubicBezTo>
                    <a:pt x="9" y="9"/>
                    <a:pt x="14" y="12"/>
                    <a:pt x="17" y="11"/>
                  </a:cubicBezTo>
                  <a:cubicBezTo>
                    <a:pt x="20" y="9"/>
                    <a:pt x="21" y="7"/>
                    <a:pt x="21" y="6"/>
                  </a:cubicBezTo>
                  <a:cubicBezTo>
                    <a:pt x="22" y="4"/>
                    <a:pt x="22" y="4"/>
                    <a:pt x="21" y="2"/>
                  </a:cubicBezTo>
                  <a:cubicBezTo>
                    <a:pt x="21" y="1"/>
                    <a:pt x="18"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99" name="Freeform 168"/>
            <p:cNvSpPr/>
            <p:nvPr/>
          </p:nvSpPr>
          <p:spPr bwMode="auto">
            <a:xfrm>
              <a:off x="9999663" y="2343151"/>
              <a:ext cx="65088" cy="39688"/>
            </a:xfrm>
            <a:custGeom>
              <a:avLst/>
              <a:gdLst>
                <a:gd name="T0" fmla="*/ 16 w 24"/>
                <a:gd name="T1" fmla="*/ 12 h 15"/>
                <a:gd name="T2" fmla="*/ 9 w 24"/>
                <a:gd name="T3" fmla="*/ 15 h 15"/>
                <a:gd name="T4" fmla="*/ 1 w 24"/>
                <a:gd name="T5" fmla="*/ 10 h 15"/>
                <a:gd name="T6" fmla="*/ 8 w 24"/>
                <a:gd name="T7" fmla="*/ 5 h 15"/>
                <a:gd name="T8" fmla="*/ 14 w 24"/>
                <a:gd name="T9" fmla="*/ 5 h 15"/>
                <a:gd name="T10" fmla="*/ 16 w 24"/>
                <a:gd name="T11" fmla="*/ 12 h 15"/>
              </a:gdLst>
              <a:ahLst/>
              <a:cxnLst>
                <a:cxn ang="0">
                  <a:pos x="T0" y="T1"/>
                </a:cxn>
                <a:cxn ang="0">
                  <a:pos x="T2" y="T3"/>
                </a:cxn>
                <a:cxn ang="0">
                  <a:pos x="T4" y="T5"/>
                </a:cxn>
                <a:cxn ang="0">
                  <a:pos x="T6" y="T7"/>
                </a:cxn>
                <a:cxn ang="0">
                  <a:pos x="T8" y="T9"/>
                </a:cxn>
                <a:cxn ang="0">
                  <a:pos x="T10" y="T11"/>
                </a:cxn>
              </a:cxnLst>
              <a:rect l="0" t="0" r="r" b="b"/>
              <a:pathLst>
                <a:path w="24" h="15">
                  <a:moveTo>
                    <a:pt x="16" y="12"/>
                  </a:moveTo>
                  <a:cubicBezTo>
                    <a:pt x="11" y="12"/>
                    <a:pt x="11" y="15"/>
                    <a:pt x="9" y="15"/>
                  </a:cubicBezTo>
                  <a:cubicBezTo>
                    <a:pt x="6" y="15"/>
                    <a:pt x="0" y="10"/>
                    <a:pt x="1" y="10"/>
                  </a:cubicBezTo>
                  <a:cubicBezTo>
                    <a:pt x="3" y="9"/>
                    <a:pt x="6" y="5"/>
                    <a:pt x="8" y="5"/>
                  </a:cubicBezTo>
                  <a:cubicBezTo>
                    <a:pt x="9" y="4"/>
                    <a:pt x="5" y="0"/>
                    <a:pt x="14" y="5"/>
                  </a:cubicBezTo>
                  <a:cubicBezTo>
                    <a:pt x="24" y="10"/>
                    <a:pt x="16" y="12"/>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0" name="Freeform 169"/>
            <p:cNvSpPr/>
            <p:nvPr/>
          </p:nvSpPr>
          <p:spPr bwMode="auto">
            <a:xfrm>
              <a:off x="9931400" y="2378076"/>
              <a:ext cx="55563" cy="20638"/>
            </a:xfrm>
            <a:custGeom>
              <a:avLst/>
              <a:gdLst>
                <a:gd name="T0" fmla="*/ 21 w 21"/>
                <a:gd name="T1" fmla="*/ 6 h 8"/>
                <a:gd name="T2" fmla="*/ 8 w 21"/>
                <a:gd name="T3" fmla="*/ 6 h 8"/>
                <a:gd name="T4" fmla="*/ 3 w 21"/>
                <a:gd name="T5" fmla="*/ 1 h 8"/>
                <a:gd name="T6" fmla="*/ 12 w 21"/>
                <a:gd name="T7" fmla="*/ 1 h 8"/>
                <a:gd name="T8" fmla="*/ 20 w 21"/>
                <a:gd name="T9" fmla="*/ 2 h 8"/>
                <a:gd name="T10" fmla="*/ 21 w 21"/>
                <a:gd name="T11" fmla="*/ 6 h 8"/>
              </a:gdLst>
              <a:ahLst/>
              <a:cxnLst>
                <a:cxn ang="0">
                  <a:pos x="T0" y="T1"/>
                </a:cxn>
                <a:cxn ang="0">
                  <a:pos x="T2" y="T3"/>
                </a:cxn>
                <a:cxn ang="0">
                  <a:pos x="T4" y="T5"/>
                </a:cxn>
                <a:cxn ang="0">
                  <a:pos x="T6" y="T7"/>
                </a:cxn>
                <a:cxn ang="0">
                  <a:pos x="T8" y="T9"/>
                </a:cxn>
                <a:cxn ang="0">
                  <a:pos x="T10" y="T11"/>
                </a:cxn>
              </a:cxnLst>
              <a:rect l="0" t="0" r="r" b="b"/>
              <a:pathLst>
                <a:path w="21" h="8">
                  <a:moveTo>
                    <a:pt x="21" y="6"/>
                  </a:moveTo>
                  <a:cubicBezTo>
                    <a:pt x="16" y="8"/>
                    <a:pt x="8" y="6"/>
                    <a:pt x="8" y="6"/>
                  </a:cubicBezTo>
                  <a:cubicBezTo>
                    <a:pt x="8" y="6"/>
                    <a:pt x="0" y="2"/>
                    <a:pt x="3" y="1"/>
                  </a:cubicBezTo>
                  <a:cubicBezTo>
                    <a:pt x="6" y="0"/>
                    <a:pt x="9" y="1"/>
                    <a:pt x="12" y="1"/>
                  </a:cubicBezTo>
                  <a:cubicBezTo>
                    <a:pt x="15" y="2"/>
                    <a:pt x="20" y="2"/>
                    <a:pt x="20" y="2"/>
                  </a:cubicBezTo>
                  <a:lnTo>
                    <a:pt x="2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1" name="Freeform 170"/>
            <p:cNvSpPr/>
            <p:nvPr/>
          </p:nvSpPr>
          <p:spPr bwMode="auto">
            <a:xfrm>
              <a:off x="9847263" y="2379663"/>
              <a:ext cx="46038" cy="26988"/>
            </a:xfrm>
            <a:custGeom>
              <a:avLst/>
              <a:gdLst>
                <a:gd name="T0" fmla="*/ 10 w 17"/>
                <a:gd name="T1" fmla="*/ 10 h 10"/>
                <a:gd name="T2" fmla="*/ 3 w 17"/>
                <a:gd name="T3" fmla="*/ 1 h 10"/>
                <a:gd name="T4" fmla="*/ 15 w 17"/>
                <a:gd name="T5" fmla="*/ 5 h 10"/>
                <a:gd name="T6" fmla="*/ 10 w 17"/>
                <a:gd name="T7" fmla="*/ 10 h 10"/>
              </a:gdLst>
              <a:ahLst/>
              <a:cxnLst>
                <a:cxn ang="0">
                  <a:pos x="T0" y="T1"/>
                </a:cxn>
                <a:cxn ang="0">
                  <a:pos x="T2" y="T3"/>
                </a:cxn>
                <a:cxn ang="0">
                  <a:pos x="T4" y="T5"/>
                </a:cxn>
                <a:cxn ang="0">
                  <a:pos x="T6" y="T7"/>
                </a:cxn>
              </a:cxnLst>
              <a:rect l="0" t="0" r="r" b="b"/>
              <a:pathLst>
                <a:path w="17" h="10">
                  <a:moveTo>
                    <a:pt x="10" y="10"/>
                  </a:moveTo>
                  <a:cubicBezTo>
                    <a:pt x="8" y="8"/>
                    <a:pt x="0" y="0"/>
                    <a:pt x="3" y="1"/>
                  </a:cubicBezTo>
                  <a:cubicBezTo>
                    <a:pt x="6" y="2"/>
                    <a:pt x="17" y="4"/>
                    <a:pt x="15" y="5"/>
                  </a:cubicBezTo>
                  <a:cubicBezTo>
                    <a:pt x="13" y="6"/>
                    <a:pt x="10" y="10"/>
                    <a:pt x="1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2" name="Freeform 171"/>
            <p:cNvSpPr/>
            <p:nvPr/>
          </p:nvSpPr>
          <p:spPr bwMode="auto">
            <a:xfrm>
              <a:off x="9485313" y="2174876"/>
              <a:ext cx="63500" cy="61913"/>
            </a:xfrm>
            <a:custGeom>
              <a:avLst/>
              <a:gdLst>
                <a:gd name="T0" fmla="*/ 20 w 24"/>
                <a:gd name="T1" fmla="*/ 23 h 23"/>
                <a:gd name="T2" fmla="*/ 5 w 24"/>
                <a:gd name="T3" fmla="*/ 16 h 23"/>
                <a:gd name="T4" fmla="*/ 5 w 24"/>
                <a:gd name="T5" fmla="*/ 5 h 23"/>
                <a:gd name="T6" fmla="*/ 14 w 24"/>
                <a:gd name="T7" fmla="*/ 17 h 23"/>
                <a:gd name="T8" fmla="*/ 24 w 24"/>
                <a:gd name="T9" fmla="*/ 23 h 23"/>
                <a:gd name="T10" fmla="*/ 20 w 24"/>
                <a:gd name="T11" fmla="*/ 23 h 23"/>
              </a:gdLst>
              <a:ahLst/>
              <a:cxnLst>
                <a:cxn ang="0">
                  <a:pos x="T0" y="T1"/>
                </a:cxn>
                <a:cxn ang="0">
                  <a:pos x="T2" y="T3"/>
                </a:cxn>
                <a:cxn ang="0">
                  <a:pos x="T4" y="T5"/>
                </a:cxn>
                <a:cxn ang="0">
                  <a:pos x="T6" y="T7"/>
                </a:cxn>
                <a:cxn ang="0">
                  <a:pos x="T8" y="T9"/>
                </a:cxn>
                <a:cxn ang="0">
                  <a:pos x="T10" y="T11"/>
                </a:cxn>
              </a:cxnLst>
              <a:rect l="0" t="0" r="r" b="b"/>
              <a:pathLst>
                <a:path w="24" h="23">
                  <a:moveTo>
                    <a:pt x="20" y="23"/>
                  </a:moveTo>
                  <a:cubicBezTo>
                    <a:pt x="17" y="22"/>
                    <a:pt x="7" y="19"/>
                    <a:pt x="5" y="16"/>
                  </a:cubicBezTo>
                  <a:cubicBezTo>
                    <a:pt x="4" y="12"/>
                    <a:pt x="0" y="0"/>
                    <a:pt x="5" y="5"/>
                  </a:cubicBezTo>
                  <a:cubicBezTo>
                    <a:pt x="9" y="11"/>
                    <a:pt x="10" y="16"/>
                    <a:pt x="14" y="17"/>
                  </a:cubicBezTo>
                  <a:cubicBezTo>
                    <a:pt x="18" y="19"/>
                    <a:pt x="24" y="23"/>
                    <a:pt x="24" y="23"/>
                  </a:cubicBezTo>
                  <a:lnTo>
                    <a:pt x="2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3" name="Freeform 172"/>
            <p:cNvSpPr/>
            <p:nvPr/>
          </p:nvSpPr>
          <p:spPr bwMode="auto">
            <a:xfrm>
              <a:off x="9544050" y="2206626"/>
              <a:ext cx="50800" cy="39688"/>
            </a:xfrm>
            <a:custGeom>
              <a:avLst/>
              <a:gdLst>
                <a:gd name="T0" fmla="*/ 12 w 19"/>
                <a:gd name="T1" fmla="*/ 15 h 15"/>
                <a:gd name="T2" fmla="*/ 15 w 19"/>
                <a:gd name="T3" fmla="*/ 10 h 15"/>
                <a:gd name="T4" fmla="*/ 7 w 19"/>
                <a:gd name="T5" fmla="*/ 6 h 15"/>
                <a:gd name="T6" fmla="*/ 2 w 19"/>
                <a:gd name="T7" fmla="*/ 2 h 15"/>
                <a:gd name="T8" fmla="*/ 7 w 19"/>
                <a:gd name="T9" fmla="*/ 11 h 15"/>
                <a:gd name="T10" fmla="*/ 12 w 19"/>
                <a:gd name="T11" fmla="*/ 15 h 15"/>
              </a:gdLst>
              <a:ahLst/>
              <a:cxnLst>
                <a:cxn ang="0">
                  <a:pos x="T0" y="T1"/>
                </a:cxn>
                <a:cxn ang="0">
                  <a:pos x="T2" y="T3"/>
                </a:cxn>
                <a:cxn ang="0">
                  <a:pos x="T4" y="T5"/>
                </a:cxn>
                <a:cxn ang="0">
                  <a:pos x="T6" y="T7"/>
                </a:cxn>
                <a:cxn ang="0">
                  <a:pos x="T8" y="T9"/>
                </a:cxn>
                <a:cxn ang="0">
                  <a:pos x="T10" y="T11"/>
                </a:cxn>
              </a:cxnLst>
              <a:rect l="0" t="0" r="r" b="b"/>
              <a:pathLst>
                <a:path w="19" h="15">
                  <a:moveTo>
                    <a:pt x="12" y="15"/>
                  </a:moveTo>
                  <a:cubicBezTo>
                    <a:pt x="16" y="13"/>
                    <a:pt x="19" y="11"/>
                    <a:pt x="15" y="10"/>
                  </a:cubicBezTo>
                  <a:cubicBezTo>
                    <a:pt x="11" y="9"/>
                    <a:pt x="13" y="9"/>
                    <a:pt x="7" y="6"/>
                  </a:cubicBezTo>
                  <a:cubicBezTo>
                    <a:pt x="2" y="2"/>
                    <a:pt x="4" y="0"/>
                    <a:pt x="2" y="2"/>
                  </a:cubicBezTo>
                  <a:cubicBezTo>
                    <a:pt x="0" y="4"/>
                    <a:pt x="7" y="11"/>
                    <a:pt x="7" y="11"/>
                  </a:cubicBezTo>
                  <a:lnTo>
                    <a:pt x="12"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4" name="Freeform 173"/>
            <p:cNvSpPr/>
            <p:nvPr/>
          </p:nvSpPr>
          <p:spPr bwMode="auto">
            <a:xfrm>
              <a:off x="8923338" y="2244726"/>
              <a:ext cx="147638" cy="330200"/>
            </a:xfrm>
            <a:custGeom>
              <a:avLst/>
              <a:gdLst>
                <a:gd name="T0" fmla="*/ 28 w 55"/>
                <a:gd name="T1" fmla="*/ 123 h 124"/>
                <a:gd name="T2" fmla="*/ 23 w 55"/>
                <a:gd name="T3" fmla="*/ 109 h 124"/>
                <a:gd name="T4" fmla="*/ 17 w 55"/>
                <a:gd name="T5" fmla="*/ 80 h 124"/>
                <a:gd name="T6" fmla="*/ 13 w 55"/>
                <a:gd name="T7" fmla="*/ 65 h 124"/>
                <a:gd name="T8" fmla="*/ 7 w 55"/>
                <a:gd name="T9" fmla="*/ 47 h 124"/>
                <a:gd name="T10" fmla="*/ 2 w 55"/>
                <a:gd name="T11" fmla="*/ 18 h 124"/>
                <a:gd name="T12" fmla="*/ 1 w 55"/>
                <a:gd name="T13" fmla="*/ 0 h 124"/>
                <a:gd name="T14" fmla="*/ 12 w 55"/>
                <a:gd name="T15" fmla="*/ 9 h 124"/>
                <a:gd name="T16" fmla="*/ 21 w 55"/>
                <a:gd name="T17" fmla="*/ 41 h 124"/>
                <a:gd name="T18" fmla="*/ 26 w 55"/>
                <a:gd name="T19" fmla="*/ 55 h 124"/>
                <a:gd name="T20" fmla="*/ 31 w 55"/>
                <a:gd name="T21" fmla="*/ 58 h 124"/>
                <a:gd name="T22" fmla="*/ 35 w 55"/>
                <a:gd name="T23" fmla="*/ 67 h 124"/>
                <a:gd name="T24" fmla="*/ 33 w 55"/>
                <a:gd name="T25" fmla="*/ 71 h 124"/>
                <a:gd name="T26" fmla="*/ 45 w 55"/>
                <a:gd name="T27" fmla="*/ 79 h 124"/>
                <a:gd name="T28" fmla="*/ 50 w 55"/>
                <a:gd name="T29" fmla="*/ 88 h 124"/>
                <a:gd name="T30" fmla="*/ 39 w 55"/>
                <a:gd name="T31" fmla="*/ 86 h 124"/>
                <a:gd name="T32" fmla="*/ 32 w 55"/>
                <a:gd name="T33" fmla="*/ 80 h 124"/>
                <a:gd name="T34" fmla="*/ 29 w 55"/>
                <a:gd name="T35" fmla="*/ 81 h 124"/>
                <a:gd name="T36" fmla="*/ 29 w 55"/>
                <a:gd name="T37" fmla="*/ 90 h 124"/>
                <a:gd name="T38" fmla="*/ 30 w 55"/>
                <a:gd name="T39" fmla="*/ 104 h 124"/>
                <a:gd name="T40" fmla="*/ 35 w 55"/>
                <a:gd name="T41" fmla="*/ 113 h 124"/>
                <a:gd name="T42" fmla="*/ 40 w 55"/>
                <a:gd name="T43" fmla="*/ 118 h 124"/>
                <a:gd name="T44" fmla="*/ 43 w 55"/>
                <a:gd name="T45" fmla="*/ 123 h 124"/>
                <a:gd name="T46" fmla="*/ 33 w 55"/>
                <a:gd name="T47" fmla="*/ 122 h 124"/>
                <a:gd name="T48" fmla="*/ 28 w 55"/>
                <a:gd name="T49"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124">
                  <a:moveTo>
                    <a:pt x="28" y="123"/>
                  </a:moveTo>
                  <a:cubicBezTo>
                    <a:pt x="29" y="121"/>
                    <a:pt x="27" y="121"/>
                    <a:pt x="23" y="109"/>
                  </a:cubicBezTo>
                  <a:cubicBezTo>
                    <a:pt x="18" y="97"/>
                    <a:pt x="17" y="86"/>
                    <a:pt x="17" y="80"/>
                  </a:cubicBezTo>
                  <a:cubicBezTo>
                    <a:pt x="17" y="73"/>
                    <a:pt x="16" y="73"/>
                    <a:pt x="13" y="65"/>
                  </a:cubicBezTo>
                  <a:cubicBezTo>
                    <a:pt x="10" y="57"/>
                    <a:pt x="6" y="51"/>
                    <a:pt x="7" y="47"/>
                  </a:cubicBezTo>
                  <a:cubicBezTo>
                    <a:pt x="7" y="43"/>
                    <a:pt x="3" y="22"/>
                    <a:pt x="2" y="18"/>
                  </a:cubicBezTo>
                  <a:cubicBezTo>
                    <a:pt x="1" y="14"/>
                    <a:pt x="0" y="0"/>
                    <a:pt x="1" y="0"/>
                  </a:cubicBezTo>
                  <a:cubicBezTo>
                    <a:pt x="3" y="0"/>
                    <a:pt x="10" y="5"/>
                    <a:pt x="12" y="9"/>
                  </a:cubicBezTo>
                  <a:cubicBezTo>
                    <a:pt x="14" y="12"/>
                    <a:pt x="18" y="36"/>
                    <a:pt x="21" y="41"/>
                  </a:cubicBezTo>
                  <a:cubicBezTo>
                    <a:pt x="24" y="47"/>
                    <a:pt x="21" y="53"/>
                    <a:pt x="26" y="55"/>
                  </a:cubicBezTo>
                  <a:cubicBezTo>
                    <a:pt x="31" y="58"/>
                    <a:pt x="31" y="50"/>
                    <a:pt x="31" y="58"/>
                  </a:cubicBezTo>
                  <a:cubicBezTo>
                    <a:pt x="31" y="66"/>
                    <a:pt x="38" y="67"/>
                    <a:pt x="35" y="67"/>
                  </a:cubicBezTo>
                  <a:cubicBezTo>
                    <a:pt x="32" y="67"/>
                    <a:pt x="33" y="71"/>
                    <a:pt x="33" y="71"/>
                  </a:cubicBezTo>
                  <a:cubicBezTo>
                    <a:pt x="33" y="71"/>
                    <a:pt x="43" y="77"/>
                    <a:pt x="45" y="79"/>
                  </a:cubicBezTo>
                  <a:cubicBezTo>
                    <a:pt x="47" y="81"/>
                    <a:pt x="55" y="89"/>
                    <a:pt x="50" y="88"/>
                  </a:cubicBezTo>
                  <a:cubicBezTo>
                    <a:pt x="44" y="87"/>
                    <a:pt x="42" y="91"/>
                    <a:pt x="39" y="86"/>
                  </a:cubicBezTo>
                  <a:cubicBezTo>
                    <a:pt x="35" y="82"/>
                    <a:pt x="35" y="82"/>
                    <a:pt x="32" y="80"/>
                  </a:cubicBezTo>
                  <a:cubicBezTo>
                    <a:pt x="30" y="78"/>
                    <a:pt x="28" y="77"/>
                    <a:pt x="29" y="81"/>
                  </a:cubicBezTo>
                  <a:cubicBezTo>
                    <a:pt x="30" y="84"/>
                    <a:pt x="29" y="84"/>
                    <a:pt x="29" y="90"/>
                  </a:cubicBezTo>
                  <a:cubicBezTo>
                    <a:pt x="30" y="96"/>
                    <a:pt x="31" y="101"/>
                    <a:pt x="30" y="104"/>
                  </a:cubicBezTo>
                  <a:cubicBezTo>
                    <a:pt x="29" y="106"/>
                    <a:pt x="33" y="112"/>
                    <a:pt x="35" y="113"/>
                  </a:cubicBezTo>
                  <a:cubicBezTo>
                    <a:pt x="37" y="114"/>
                    <a:pt x="40" y="116"/>
                    <a:pt x="40" y="118"/>
                  </a:cubicBezTo>
                  <a:cubicBezTo>
                    <a:pt x="41" y="119"/>
                    <a:pt x="48" y="123"/>
                    <a:pt x="43" y="123"/>
                  </a:cubicBezTo>
                  <a:cubicBezTo>
                    <a:pt x="38" y="124"/>
                    <a:pt x="33" y="122"/>
                    <a:pt x="33" y="122"/>
                  </a:cubicBezTo>
                  <a:lnTo>
                    <a:pt x="28" y="1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5" name="Freeform 174"/>
            <p:cNvSpPr/>
            <p:nvPr/>
          </p:nvSpPr>
          <p:spPr bwMode="auto">
            <a:xfrm>
              <a:off x="8963025" y="2543176"/>
              <a:ext cx="276225" cy="198438"/>
            </a:xfrm>
            <a:custGeom>
              <a:avLst/>
              <a:gdLst>
                <a:gd name="T0" fmla="*/ 39 w 103"/>
                <a:gd name="T1" fmla="*/ 39 h 74"/>
                <a:gd name="T2" fmla="*/ 23 w 103"/>
                <a:gd name="T3" fmla="*/ 30 h 74"/>
                <a:gd name="T4" fmla="*/ 14 w 103"/>
                <a:gd name="T5" fmla="*/ 22 h 74"/>
                <a:gd name="T6" fmla="*/ 7 w 103"/>
                <a:gd name="T7" fmla="*/ 25 h 74"/>
                <a:gd name="T8" fmla="*/ 13 w 103"/>
                <a:gd name="T9" fmla="*/ 35 h 74"/>
                <a:gd name="T10" fmla="*/ 13 w 103"/>
                <a:gd name="T11" fmla="*/ 40 h 74"/>
                <a:gd name="T12" fmla="*/ 10 w 103"/>
                <a:gd name="T13" fmla="*/ 48 h 74"/>
                <a:gd name="T14" fmla="*/ 6 w 103"/>
                <a:gd name="T15" fmla="*/ 51 h 74"/>
                <a:gd name="T16" fmla="*/ 3 w 103"/>
                <a:gd name="T17" fmla="*/ 55 h 74"/>
                <a:gd name="T18" fmla="*/ 8 w 103"/>
                <a:gd name="T19" fmla="*/ 65 h 74"/>
                <a:gd name="T20" fmla="*/ 3 w 103"/>
                <a:gd name="T21" fmla="*/ 70 h 74"/>
                <a:gd name="T22" fmla="*/ 10 w 103"/>
                <a:gd name="T23" fmla="*/ 72 h 74"/>
                <a:gd name="T24" fmla="*/ 16 w 103"/>
                <a:gd name="T25" fmla="*/ 66 h 74"/>
                <a:gd name="T26" fmla="*/ 20 w 103"/>
                <a:gd name="T27" fmla="*/ 59 h 74"/>
                <a:gd name="T28" fmla="*/ 28 w 103"/>
                <a:gd name="T29" fmla="*/ 60 h 74"/>
                <a:gd name="T30" fmla="*/ 32 w 103"/>
                <a:gd name="T31" fmla="*/ 62 h 74"/>
                <a:gd name="T32" fmla="*/ 39 w 103"/>
                <a:gd name="T33" fmla="*/ 65 h 74"/>
                <a:gd name="T34" fmla="*/ 40 w 103"/>
                <a:gd name="T35" fmla="*/ 60 h 74"/>
                <a:gd name="T36" fmla="*/ 48 w 103"/>
                <a:gd name="T37" fmla="*/ 54 h 74"/>
                <a:gd name="T38" fmla="*/ 56 w 103"/>
                <a:gd name="T39" fmla="*/ 53 h 74"/>
                <a:gd name="T40" fmla="*/ 56 w 103"/>
                <a:gd name="T41" fmla="*/ 44 h 74"/>
                <a:gd name="T42" fmla="*/ 53 w 103"/>
                <a:gd name="T43" fmla="*/ 39 h 74"/>
                <a:gd name="T44" fmla="*/ 74 w 103"/>
                <a:gd name="T45" fmla="*/ 32 h 74"/>
                <a:gd name="T46" fmla="*/ 85 w 103"/>
                <a:gd name="T47" fmla="*/ 28 h 74"/>
                <a:gd name="T48" fmla="*/ 90 w 103"/>
                <a:gd name="T49" fmla="*/ 15 h 74"/>
                <a:gd name="T50" fmla="*/ 102 w 103"/>
                <a:gd name="T51" fmla="*/ 8 h 74"/>
                <a:gd name="T52" fmla="*/ 96 w 103"/>
                <a:gd name="T53" fmla="*/ 5 h 74"/>
                <a:gd name="T54" fmla="*/ 81 w 103"/>
                <a:gd name="T55" fmla="*/ 18 h 74"/>
                <a:gd name="T56" fmla="*/ 67 w 103"/>
                <a:gd name="T57" fmla="*/ 27 h 74"/>
                <a:gd name="T58" fmla="*/ 58 w 103"/>
                <a:gd name="T59" fmla="*/ 34 h 74"/>
                <a:gd name="T60" fmla="*/ 41 w 103"/>
                <a:gd name="T61" fmla="*/ 36 h 74"/>
                <a:gd name="T62" fmla="*/ 39 w 103"/>
                <a:gd name="T63"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74">
                  <a:moveTo>
                    <a:pt x="39" y="39"/>
                  </a:moveTo>
                  <a:cubicBezTo>
                    <a:pt x="28" y="33"/>
                    <a:pt x="29" y="37"/>
                    <a:pt x="23" y="30"/>
                  </a:cubicBezTo>
                  <a:cubicBezTo>
                    <a:pt x="17" y="24"/>
                    <a:pt x="14" y="22"/>
                    <a:pt x="14" y="22"/>
                  </a:cubicBezTo>
                  <a:cubicBezTo>
                    <a:pt x="7" y="25"/>
                    <a:pt x="7" y="25"/>
                    <a:pt x="7" y="25"/>
                  </a:cubicBezTo>
                  <a:cubicBezTo>
                    <a:pt x="13" y="35"/>
                    <a:pt x="13" y="35"/>
                    <a:pt x="13" y="35"/>
                  </a:cubicBezTo>
                  <a:cubicBezTo>
                    <a:pt x="13" y="35"/>
                    <a:pt x="15" y="38"/>
                    <a:pt x="13" y="40"/>
                  </a:cubicBezTo>
                  <a:cubicBezTo>
                    <a:pt x="12" y="41"/>
                    <a:pt x="12" y="48"/>
                    <a:pt x="10" y="48"/>
                  </a:cubicBezTo>
                  <a:cubicBezTo>
                    <a:pt x="9" y="49"/>
                    <a:pt x="9" y="52"/>
                    <a:pt x="6" y="51"/>
                  </a:cubicBezTo>
                  <a:cubicBezTo>
                    <a:pt x="3" y="51"/>
                    <a:pt x="4" y="52"/>
                    <a:pt x="3" y="55"/>
                  </a:cubicBezTo>
                  <a:cubicBezTo>
                    <a:pt x="2" y="57"/>
                    <a:pt x="11" y="64"/>
                    <a:pt x="8" y="65"/>
                  </a:cubicBezTo>
                  <a:cubicBezTo>
                    <a:pt x="4" y="66"/>
                    <a:pt x="0" y="69"/>
                    <a:pt x="3" y="70"/>
                  </a:cubicBezTo>
                  <a:cubicBezTo>
                    <a:pt x="6" y="71"/>
                    <a:pt x="8" y="74"/>
                    <a:pt x="10" y="72"/>
                  </a:cubicBezTo>
                  <a:cubicBezTo>
                    <a:pt x="13" y="71"/>
                    <a:pt x="18" y="69"/>
                    <a:pt x="16" y="66"/>
                  </a:cubicBezTo>
                  <a:cubicBezTo>
                    <a:pt x="14" y="64"/>
                    <a:pt x="18" y="59"/>
                    <a:pt x="20" y="59"/>
                  </a:cubicBezTo>
                  <a:cubicBezTo>
                    <a:pt x="23" y="59"/>
                    <a:pt x="25" y="59"/>
                    <a:pt x="28" y="60"/>
                  </a:cubicBezTo>
                  <a:cubicBezTo>
                    <a:pt x="31" y="60"/>
                    <a:pt x="30" y="62"/>
                    <a:pt x="32" y="62"/>
                  </a:cubicBezTo>
                  <a:cubicBezTo>
                    <a:pt x="34" y="63"/>
                    <a:pt x="35" y="66"/>
                    <a:pt x="39" y="65"/>
                  </a:cubicBezTo>
                  <a:cubicBezTo>
                    <a:pt x="43" y="64"/>
                    <a:pt x="37" y="62"/>
                    <a:pt x="40" y="60"/>
                  </a:cubicBezTo>
                  <a:cubicBezTo>
                    <a:pt x="43" y="58"/>
                    <a:pt x="46" y="55"/>
                    <a:pt x="48" y="54"/>
                  </a:cubicBezTo>
                  <a:cubicBezTo>
                    <a:pt x="51" y="53"/>
                    <a:pt x="56" y="53"/>
                    <a:pt x="56" y="53"/>
                  </a:cubicBezTo>
                  <a:cubicBezTo>
                    <a:pt x="56" y="44"/>
                    <a:pt x="56" y="44"/>
                    <a:pt x="56" y="44"/>
                  </a:cubicBezTo>
                  <a:cubicBezTo>
                    <a:pt x="56" y="44"/>
                    <a:pt x="53" y="41"/>
                    <a:pt x="53" y="39"/>
                  </a:cubicBezTo>
                  <a:cubicBezTo>
                    <a:pt x="54" y="36"/>
                    <a:pt x="72" y="33"/>
                    <a:pt x="74" y="32"/>
                  </a:cubicBezTo>
                  <a:cubicBezTo>
                    <a:pt x="75" y="31"/>
                    <a:pt x="82" y="32"/>
                    <a:pt x="85" y="28"/>
                  </a:cubicBezTo>
                  <a:cubicBezTo>
                    <a:pt x="87" y="24"/>
                    <a:pt x="88" y="17"/>
                    <a:pt x="90" y="15"/>
                  </a:cubicBezTo>
                  <a:cubicBezTo>
                    <a:pt x="93" y="14"/>
                    <a:pt x="102" y="10"/>
                    <a:pt x="102" y="8"/>
                  </a:cubicBezTo>
                  <a:cubicBezTo>
                    <a:pt x="101" y="7"/>
                    <a:pt x="103" y="0"/>
                    <a:pt x="96" y="5"/>
                  </a:cubicBezTo>
                  <a:cubicBezTo>
                    <a:pt x="90" y="10"/>
                    <a:pt x="90" y="13"/>
                    <a:pt x="81" y="18"/>
                  </a:cubicBezTo>
                  <a:cubicBezTo>
                    <a:pt x="72" y="22"/>
                    <a:pt x="69" y="25"/>
                    <a:pt x="67" y="27"/>
                  </a:cubicBezTo>
                  <a:cubicBezTo>
                    <a:pt x="65" y="29"/>
                    <a:pt x="68" y="34"/>
                    <a:pt x="58" y="34"/>
                  </a:cubicBezTo>
                  <a:cubicBezTo>
                    <a:pt x="47" y="34"/>
                    <a:pt x="41" y="36"/>
                    <a:pt x="41" y="36"/>
                  </a:cubicBezTo>
                  <a:lnTo>
                    <a:pt x="39"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6" name="Freeform 175"/>
            <p:cNvSpPr/>
            <p:nvPr/>
          </p:nvSpPr>
          <p:spPr bwMode="auto">
            <a:xfrm>
              <a:off x="8755063" y="2735263"/>
              <a:ext cx="320675" cy="360363"/>
            </a:xfrm>
            <a:custGeom>
              <a:avLst/>
              <a:gdLst>
                <a:gd name="T0" fmla="*/ 98 w 120"/>
                <a:gd name="T1" fmla="*/ 0 h 135"/>
                <a:gd name="T2" fmla="*/ 91 w 120"/>
                <a:gd name="T3" fmla="*/ 6 h 135"/>
                <a:gd name="T4" fmla="*/ 85 w 120"/>
                <a:gd name="T5" fmla="*/ 12 h 135"/>
                <a:gd name="T6" fmla="*/ 89 w 120"/>
                <a:gd name="T7" fmla="*/ 29 h 135"/>
                <a:gd name="T8" fmla="*/ 92 w 120"/>
                <a:gd name="T9" fmla="*/ 41 h 135"/>
                <a:gd name="T10" fmla="*/ 86 w 120"/>
                <a:gd name="T11" fmla="*/ 45 h 135"/>
                <a:gd name="T12" fmla="*/ 81 w 120"/>
                <a:gd name="T13" fmla="*/ 51 h 135"/>
                <a:gd name="T14" fmla="*/ 78 w 120"/>
                <a:gd name="T15" fmla="*/ 55 h 135"/>
                <a:gd name="T16" fmla="*/ 70 w 120"/>
                <a:gd name="T17" fmla="*/ 48 h 135"/>
                <a:gd name="T18" fmla="*/ 65 w 120"/>
                <a:gd name="T19" fmla="*/ 55 h 135"/>
                <a:gd name="T20" fmla="*/ 63 w 120"/>
                <a:gd name="T21" fmla="*/ 60 h 135"/>
                <a:gd name="T22" fmla="*/ 60 w 120"/>
                <a:gd name="T23" fmla="*/ 66 h 135"/>
                <a:gd name="T24" fmla="*/ 51 w 120"/>
                <a:gd name="T25" fmla="*/ 72 h 135"/>
                <a:gd name="T26" fmla="*/ 49 w 120"/>
                <a:gd name="T27" fmla="*/ 77 h 135"/>
                <a:gd name="T28" fmla="*/ 28 w 120"/>
                <a:gd name="T29" fmla="*/ 79 h 135"/>
                <a:gd name="T30" fmla="*/ 21 w 120"/>
                <a:gd name="T31" fmla="*/ 84 h 135"/>
                <a:gd name="T32" fmla="*/ 18 w 120"/>
                <a:gd name="T33" fmla="*/ 90 h 135"/>
                <a:gd name="T34" fmla="*/ 14 w 120"/>
                <a:gd name="T35" fmla="*/ 99 h 135"/>
                <a:gd name="T36" fmla="*/ 2 w 120"/>
                <a:gd name="T37" fmla="*/ 101 h 135"/>
                <a:gd name="T38" fmla="*/ 6 w 120"/>
                <a:gd name="T39" fmla="*/ 109 h 135"/>
                <a:gd name="T40" fmla="*/ 17 w 120"/>
                <a:gd name="T41" fmla="*/ 115 h 135"/>
                <a:gd name="T42" fmla="*/ 21 w 120"/>
                <a:gd name="T43" fmla="*/ 129 h 135"/>
                <a:gd name="T44" fmla="*/ 21 w 120"/>
                <a:gd name="T45" fmla="*/ 130 h 135"/>
                <a:gd name="T46" fmla="*/ 30 w 120"/>
                <a:gd name="T47" fmla="*/ 120 h 135"/>
                <a:gd name="T48" fmla="*/ 36 w 120"/>
                <a:gd name="T49" fmla="*/ 100 h 135"/>
                <a:gd name="T50" fmla="*/ 46 w 120"/>
                <a:gd name="T51" fmla="*/ 103 h 135"/>
                <a:gd name="T52" fmla="*/ 55 w 120"/>
                <a:gd name="T53" fmla="*/ 93 h 135"/>
                <a:gd name="T54" fmla="*/ 58 w 120"/>
                <a:gd name="T55" fmla="*/ 93 h 135"/>
                <a:gd name="T56" fmla="*/ 65 w 120"/>
                <a:gd name="T57" fmla="*/ 98 h 135"/>
                <a:gd name="T58" fmla="*/ 78 w 120"/>
                <a:gd name="T59" fmla="*/ 90 h 135"/>
                <a:gd name="T60" fmla="*/ 77 w 120"/>
                <a:gd name="T61" fmla="*/ 81 h 135"/>
                <a:gd name="T62" fmla="*/ 84 w 120"/>
                <a:gd name="T63" fmla="*/ 78 h 135"/>
                <a:gd name="T64" fmla="*/ 91 w 120"/>
                <a:gd name="T65" fmla="*/ 84 h 135"/>
                <a:gd name="T66" fmla="*/ 112 w 120"/>
                <a:gd name="T67" fmla="*/ 80 h 135"/>
                <a:gd name="T68" fmla="*/ 108 w 120"/>
                <a:gd name="T69" fmla="*/ 67 h 135"/>
                <a:gd name="T70" fmla="*/ 111 w 120"/>
                <a:gd name="T71" fmla="*/ 61 h 135"/>
                <a:gd name="T72" fmla="*/ 108 w 120"/>
                <a:gd name="T73" fmla="*/ 42 h 135"/>
                <a:gd name="T74" fmla="*/ 117 w 120"/>
                <a:gd name="T75" fmla="*/ 33 h 135"/>
                <a:gd name="T76" fmla="*/ 117 w 120"/>
                <a:gd name="T77" fmla="*/ 27 h 135"/>
                <a:gd name="T78" fmla="*/ 109 w 120"/>
                <a:gd name="T79" fmla="*/ 11 h 135"/>
                <a:gd name="T80" fmla="*/ 101 w 120"/>
                <a:gd name="T81" fmla="*/ 4 h 135"/>
                <a:gd name="T82" fmla="*/ 98 w 120"/>
                <a:gd name="T8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135">
                  <a:moveTo>
                    <a:pt x="98" y="0"/>
                  </a:moveTo>
                  <a:cubicBezTo>
                    <a:pt x="97" y="1"/>
                    <a:pt x="93" y="4"/>
                    <a:pt x="91" y="6"/>
                  </a:cubicBezTo>
                  <a:cubicBezTo>
                    <a:pt x="88" y="8"/>
                    <a:pt x="85" y="8"/>
                    <a:pt x="85" y="12"/>
                  </a:cubicBezTo>
                  <a:cubicBezTo>
                    <a:pt x="85" y="17"/>
                    <a:pt x="90" y="22"/>
                    <a:pt x="89" y="29"/>
                  </a:cubicBezTo>
                  <a:cubicBezTo>
                    <a:pt x="87" y="35"/>
                    <a:pt x="97" y="40"/>
                    <a:pt x="92" y="41"/>
                  </a:cubicBezTo>
                  <a:cubicBezTo>
                    <a:pt x="87" y="43"/>
                    <a:pt x="88" y="44"/>
                    <a:pt x="86" y="45"/>
                  </a:cubicBezTo>
                  <a:cubicBezTo>
                    <a:pt x="83" y="47"/>
                    <a:pt x="81" y="51"/>
                    <a:pt x="81" y="51"/>
                  </a:cubicBezTo>
                  <a:cubicBezTo>
                    <a:pt x="81" y="51"/>
                    <a:pt x="84" y="60"/>
                    <a:pt x="78" y="55"/>
                  </a:cubicBezTo>
                  <a:cubicBezTo>
                    <a:pt x="71" y="50"/>
                    <a:pt x="71" y="48"/>
                    <a:pt x="70" y="48"/>
                  </a:cubicBezTo>
                  <a:cubicBezTo>
                    <a:pt x="68" y="48"/>
                    <a:pt x="67" y="54"/>
                    <a:pt x="65" y="55"/>
                  </a:cubicBezTo>
                  <a:cubicBezTo>
                    <a:pt x="63" y="56"/>
                    <a:pt x="64" y="58"/>
                    <a:pt x="63" y="60"/>
                  </a:cubicBezTo>
                  <a:cubicBezTo>
                    <a:pt x="62" y="61"/>
                    <a:pt x="68" y="62"/>
                    <a:pt x="60" y="66"/>
                  </a:cubicBezTo>
                  <a:cubicBezTo>
                    <a:pt x="51" y="69"/>
                    <a:pt x="50" y="70"/>
                    <a:pt x="51" y="72"/>
                  </a:cubicBezTo>
                  <a:cubicBezTo>
                    <a:pt x="51" y="73"/>
                    <a:pt x="64" y="76"/>
                    <a:pt x="49" y="77"/>
                  </a:cubicBezTo>
                  <a:cubicBezTo>
                    <a:pt x="34" y="78"/>
                    <a:pt x="33" y="78"/>
                    <a:pt x="28" y="79"/>
                  </a:cubicBezTo>
                  <a:cubicBezTo>
                    <a:pt x="23" y="79"/>
                    <a:pt x="23" y="81"/>
                    <a:pt x="21" y="84"/>
                  </a:cubicBezTo>
                  <a:cubicBezTo>
                    <a:pt x="18" y="86"/>
                    <a:pt x="20" y="88"/>
                    <a:pt x="18" y="90"/>
                  </a:cubicBezTo>
                  <a:cubicBezTo>
                    <a:pt x="16" y="91"/>
                    <a:pt x="20" y="100"/>
                    <a:pt x="14" y="99"/>
                  </a:cubicBezTo>
                  <a:cubicBezTo>
                    <a:pt x="8" y="98"/>
                    <a:pt x="3" y="99"/>
                    <a:pt x="2" y="101"/>
                  </a:cubicBezTo>
                  <a:cubicBezTo>
                    <a:pt x="1" y="102"/>
                    <a:pt x="0" y="106"/>
                    <a:pt x="6" y="109"/>
                  </a:cubicBezTo>
                  <a:cubicBezTo>
                    <a:pt x="12" y="112"/>
                    <a:pt x="19" y="112"/>
                    <a:pt x="17" y="115"/>
                  </a:cubicBezTo>
                  <a:cubicBezTo>
                    <a:pt x="15" y="118"/>
                    <a:pt x="20" y="128"/>
                    <a:pt x="21" y="129"/>
                  </a:cubicBezTo>
                  <a:cubicBezTo>
                    <a:pt x="21" y="130"/>
                    <a:pt x="18" y="133"/>
                    <a:pt x="21" y="130"/>
                  </a:cubicBezTo>
                  <a:cubicBezTo>
                    <a:pt x="25" y="127"/>
                    <a:pt x="26" y="135"/>
                    <a:pt x="30" y="120"/>
                  </a:cubicBezTo>
                  <a:cubicBezTo>
                    <a:pt x="33" y="105"/>
                    <a:pt x="26" y="98"/>
                    <a:pt x="36" y="100"/>
                  </a:cubicBezTo>
                  <a:cubicBezTo>
                    <a:pt x="46" y="103"/>
                    <a:pt x="44" y="105"/>
                    <a:pt x="46" y="103"/>
                  </a:cubicBezTo>
                  <a:cubicBezTo>
                    <a:pt x="48" y="100"/>
                    <a:pt x="54" y="97"/>
                    <a:pt x="55" y="93"/>
                  </a:cubicBezTo>
                  <a:cubicBezTo>
                    <a:pt x="55" y="90"/>
                    <a:pt x="56" y="90"/>
                    <a:pt x="58" y="93"/>
                  </a:cubicBezTo>
                  <a:cubicBezTo>
                    <a:pt x="61" y="95"/>
                    <a:pt x="59" y="98"/>
                    <a:pt x="65" y="98"/>
                  </a:cubicBezTo>
                  <a:cubicBezTo>
                    <a:pt x="70" y="98"/>
                    <a:pt x="78" y="94"/>
                    <a:pt x="78" y="90"/>
                  </a:cubicBezTo>
                  <a:cubicBezTo>
                    <a:pt x="77" y="87"/>
                    <a:pt x="79" y="82"/>
                    <a:pt x="77" y="81"/>
                  </a:cubicBezTo>
                  <a:cubicBezTo>
                    <a:pt x="76" y="80"/>
                    <a:pt x="80" y="76"/>
                    <a:pt x="84" y="78"/>
                  </a:cubicBezTo>
                  <a:cubicBezTo>
                    <a:pt x="89" y="80"/>
                    <a:pt x="86" y="83"/>
                    <a:pt x="91" y="84"/>
                  </a:cubicBezTo>
                  <a:cubicBezTo>
                    <a:pt x="96" y="84"/>
                    <a:pt x="114" y="84"/>
                    <a:pt x="112" y="80"/>
                  </a:cubicBezTo>
                  <a:cubicBezTo>
                    <a:pt x="109" y="76"/>
                    <a:pt x="110" y="69"/>
                    <a:pt x="108" y="67"/>
                  </a:cubicBezTo>
                  <a:cubicBezTo>
                    <a:pt x="106" y="64"/>
                    <a:pt x="111" y="69"/>
                    <a:pt x="111" y="61"/>
                  </a:cubicBezTo>
                  <a:cubicBezTo>
                    <a:pt x="111" y="53"/>
                    <a:pt x="109" y="53"/>
                    <a:pt x="108" y="42"/>
                  </a:cubicBezTo>
                  <a:cubicBezTo>
                    <a:pt x="108" y="31"/>
                    <a:pt x="117" y="35"/>
                    <a:pt x="117" y="33"/>
                  </a:cubicBezTo>
                  <a:cubicBezTo>
                    <a:pt x="117" y="30"/>
                    <a:pt x="120" y="34"/>
                    <a:pt x="117" y="27"/>
                  </a:cubicBezTo>
                  <a:cubicBezTo>
                    <a:pt x="114" y="20"/>
                    <a:pt x="111" y="12"/>
                    <a:pt x="109" y="11"/>
                  </a:cubicBezTo>
                  <a:cubicBezTo>
                    <a:pt x="107" y="9"/>
                    <a:pt x="101" y="4"/>
                    <a:pt x="101" y="4"/>
                  </a:cubicBezTo>
                  <a:lnTo>
                    <a:pt x="9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7" name="Freeform 176"/>
            <p:cNvSpPr/>
            <p:nvPr/>
          </p:nvSpPr>
          <p:spPr bwMode="auto">
            <a:xfrm>
              <a:off x="8555038" y="3227388"/>
              <a:ext cx="61913" cy="95250"/>
            </a:xfrm>
            <a:custGeom>
              <a:avLst/>
              <a:gdLst>
                <a:gd name="T0" fmla="*/ 15 w 23"/>
                <a:gd name="T1" fmla="*/ 0 h 36"/>
                <a:gd name="T2" fmla="*/ 5 w 23"/>
                <a:gd name="T3" fmla="*/ 11 h 36"/>
                <a:gd name="T4" fmla="*/ 13 w 23"/>
                <a:gd name="T5" fmla="*/ 34 h 36"/>
                <a:gd name="T6" fmla="*/ 16 w 23"/>
                <a:gd name="T7" fmla="*/ 29 h 36"/>
                <a:gd name="T8" fmla="*/ 20 w 23"/>
                <a:gd name="T9" fmla="*/ 24 h 36"/>
                <a:gd name="T10" fmla="*/ 21 w 23"/>
                <a:gd name="T11" fmla="*/ 17 h 36"/>
                <a:gd name="T12" fmla="*/ 20 w 23"/>
                <a:gd name="T13" fmla="*/ 10 h 36"/>
                <a:gd name="T14" fmla="*/ 15 w 23"/>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6">
                  <a:moveTo>
                    <a:pt x="15" y="0"/>
                  </a:moveTo>
                  <a:cubicBezTo>
                    <a:pt x="8" y="4"/>
                    <a:pt x="0" y="4"/>
                    <a:pt x="5" y="11"/>
                  </a:cubicBezTo>
                  <a:cubicBezTo>
                    <a:pt x="11" y="17"/>
                    <a:pt x="15" y="36"/>
                    <a:pt x="13" y="34"/>
                  </a:cubicBezTo>
                  <a:cubicBezTo>
                    <a:pt x="12" y="32"/>
                    <a:pt x="13" y="33"/>
                    <a:pt x="16" y="29"/>
                  </a:cubicBezTo>
                  <a:cubicBezTo>
                    <a:pt x="19" y="26"/>
                    <a:pt x="22" y="26"/>
                    <a:pt x="20" y="24"/>
                  </a:cubicBezTo>
                  <a:cubicBezTo>
                    <a:pt x="18" y="22"/>
                    <a:pt x="19" y="19"/>
                    <a:pt x="21" y="17"/>
                  </a:cubicBezTo>
                  <a:cubicBezTo>
                    <a:pt x="23" y="15"/>
                    <a:pt x="22" y="15"/>
                    <a:pt x="20" y="10"/>
                  </a:cubicBezTo>
                  <a:cubicBezTo>
                    <a:pt x="19" y="5"/>
                    <a:pt x="15"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8" name="Freeform 177"/>
            <p:cNvSpPr/>
            <p:nvPr/>
          </p:nvSpPr>
          <p:spPr bwMode="auto">
            <a:xfrm>
              <a:off x="8667750" y="3227388"/>
              <a:ext cx="50800" cy="42863"/>
            </a:xfrm>
            <a:custGeom>
              <a:avLst/>
              <a:gdLst>
                <a:gd name="T0" fmla="*/ 1 w 19"/>
                <a:gd name="T1" fmla="*/ 12 h 16"/>
                <a:gd name="T2" fmla="*/ 17 w 19"/>
                <a:gd name="T3" fmla="*/ 11 h 16"/>
                <a:gd name="T4" fmla="*/ 14 w 19"/>
                <a:gd name="T5" fmla="*/ 3 h 16"/>
                <a:gd name="T6" fmla="*/ 4 w 19"/>
                <a:gd name="T7" fmla="*/ 10 h 16"/>
                <a:gd name="T8" fmla="*/ 1 w 19"/>
                <a:gd name="T9" fmla="*/ 12 h 16"/>
              </a:gdLst>
              <a:ahLst/>
              <a:cxnLst>
                <a:cxn ang="0">
                  <a:pos x="T0" y="T1"/>
                </a:cxn>
                <a:cxn ang="0">
                  <a:pos x="T2" y="T3"/>
                </a:cxn>
                <a:cxn ang="0">
                  <a:pos x="T4" y="T5"/>
                </a:cxn>
                <a:cxn ang="0">
                  <a:pos x="T6" y="T7"/>
                </a:cxn>
                <a:cxn ang="0">
                  <a:pos x="T8" y="T9"/>
                </a:cxn>
              </a:cxnLst>
              <a:rect l="0" t="0" r="r" b="b"/>
              <a:pathLst>
                <a:path w="19" h="16">
                  <a:moveTo>
                    <a:pt x="1" y="12"/>
                  </a:moveTo>
                  <a:cubicBezTo>
                    <a:pt x="0" y="13"/>
                    <a:pt x="19" y="16"/>
                    <a:pt x="17" y="11"/>
                  </a:cubicBezTo>
                  <a:cubicBezTo>
                    <a:pt x="14" y="7"/>
                    <a:pt x="19" y="6"/>
                    <a:pt x="14" y="3"/>
                  </a:cubicBezTo>
                  <a:cubicBezTo>
                    <a:pt x="10" y="0"/>
                    <a:pt x="4" y="10"/>
                    <a:pt x="4" y="10"/>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09" name="Freeform 178"/>
            <p:cNvSpPr/>
            <p:nvPr/>
          </p:nvSpPr>
          <p:spPr bwMode="auto">
            <a:xfrm>
              <a:off x="8758238" y="3179763"/>
              <a:ext cx="23813" cy="23813"/>
            </a:xfrm>
            <a:custGeom>
              <a:avLst/>
              <a:gdLst>
                <a:gd name="T0" fmla="*/ 3 w 9"/>
                <a:gd name="T1" fmla="*/ 9 h 9"/>
                <a:gd name="T2" fmla="*/ 9 w 9"/>
                <a:gd name="T3" fmla="*/ 5 h 9"/>
                <a:gd name="T4" fmla="*/ 3 w 9"/>
                <a:gd name="T5" fmla="*/ 1 h 9"/>
                <a:gd name="T6" fmla="*/ 3 w 9"/>
                <a:gd name="T7" fmla="*/ 9 h 9"/>
              </a:gdLst>
              <a:ahLst/>
              <a:cxnLst>
                <a:cxn ang="0">
                  <a:pos x="T0" y="T1"/>
                </a:cxn>
                <a:cxn ang="0">
                  <a:pos x="T2" y="T3"/>
                </a:cxn>
                <a:cxn ang="0">
                  <a:pos x="T4" y="T5"/>
                </a:cxn>
                <a:cxn ang="0">
                  <a:pos x="T6" y="T7"/>
                </a:cxn>
              </a:cxnLst>
              <a:rect l="0" t="0" r="r" b="b"/>
              <a:pathLst>
                <a:path w="9" h="9">
                  <a:moveTo>
                    <a:pt x="3" y="9"/>
                  </a:moveTo>
                  <a:cubicBezTo>
                    <a:pt x="4" y="9"/>
                    <a:pt x="9" y="8"/>
                    <a:pt x="9" y="5"/>
                  </a:cubicBezTo>
                  <a:cubicBezTo>
                    <a:pt x="9" y="3"/>
                    <a:pt x="5" y="0"/>
                    <a:pt x="3" y="1"/>
                  </a:cubicBezTo>
                  <a:cubicBezTo>
                    <a:pt x="0" y="2"/>
                    <a:pt x="3" y="9"/>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0" name="Freeform 179"/>
            <p:cNvSpPr/>
            <p:nvPr/>
          </p:nvSpPr>
          <p:spPr bwMode="auto">
            <a:xfrm>
              <a:off x="8763000" y="3136901"/>
              <a:ext cx="49213" cy="34925"/>
            </a:xfrm>
            <a:custGeom>
              <a:avLst/>
              <a:gdLst>
                <a:gd name="T0" fmla="*/ 16 w 18"/>
                <a:gd name="T1" fmla="*/ 13 h 13"/>
                <a:gd name="T2" fmla="*/ 4 w 18"/>
                <a:gd name="T3" fmla="*/ 9 h 13"/>
                <a:gd name="T4" fmla="*/ 6 w 18"/>
                <a:gd name="T5" fmla="*/ 2 h 13"/>
                <a:gd name="T6" fmla="*/ 16 w 18"/>
                <a:gd name="T7" fmla="*/ 5 h 13"/>
                <a:gd name="T8" fmla="*/ 16 w 18"/>
                <a:gd name="T9" fmla="*/ 13 h 13"/>
              </a:gdLst>
              <a:ahLst/>
              <a:cxnLst>
                <a:cxn ang="0">
                  <a:pos x="T0" y="T1"/>
                </a:cxn>
                <a:cxn ang="0">
                  <a:pos x="T2" y="T3"/>
                </a:cxn>
                <a:cxn ang="0">
                  <a:pos x="T4" y="T5"/>
                </a:cxn>
                <a:cxn ang="0">
                  <a:pos x="T6" y="T7"/>
                </a:cxn>
                <a:cxn ang="0">
                  <a:pos x="T8" y="T9"/>
                </a:cxn>
              </a:cxnLst>
              <a:rect l="0" t="0" r="r" b="b"/>
              <a:pathLst>
                <a:path w="18" h="13">
                  <a:moveTo>
                    <a:pt x="16" y="13"/>
                  </a:moveTo>
                  <a:cubicBezTo>
                    <a:pt x="13" y="12"/>
                    <a:pt x="9" y="13"/>
                    <a:pt x="4" y="9"/>
                  </a:cubicBezTo>
                  <a:cubicBezTo>
                    <a:pt x="0" y="5"/>
                    <a:pt x="5" y="3"/>
                    <a:pt x="6" y="2"/>
                  </a:cubicBezTo>
                  <a:cubicBezTo>
                    <a:pt x="6" y="0"/>
                    <a:pt x="18" y="4"/>
                    <a:pt x="16" y="5"/>
                  </a:cubicBezTo>
                  <a:cubicBezTo>
                    <a:pt x="15" y="6"/>
                    <a:pt x="16" y="13"/>
                    <a:pt x="1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1" name="Freeform 180"/>
            <p:cNvSpPr/>
            <p:nvPr/>
          </p:nvSpPr>
          <p:spPr bwMode="auto">
            <a:xfrm>
              <a:off x="8605838" y="3408363"/>
              <a:ext cx="136525" cy="168275"/>
            </a:xfrm>
            <a:custGeom>
              <a:avLst/>
              <a:gdLst>
                <a:gd name="T0" fmla="*/ 19 w 51"/>
                <a:gd name="T1" fmla="*/ 38 h 63"/>
                <a:gd name="T2" fmla="*/ 19 w 51"/>
                <a:gd name="T3" fmla="*/ 29 h 63"/>
                <a:gd name="T4" fmla="*/ 28 w 51"/>
                <a:gd name="T5" fmla="*/ 22 h 63"/>
                <a:gd name="T6" fmla="*/ 20 w 51"/>
                <a:gd name="T7" fmla="*/ 5 h 63"/>
                <a:gd name="T8" fmla="*/ 12 w 51"/>
                <a:gd name="T9" fmla="*/ 2 h 63"/>
                <a:gd name="T10" fmla="*/ 3 w 51"/>
                <a:gd name="T11" fmla="*/ 14 h 63"/>
                <a:gd name="T12" fmla="*/ 2 w 51"/>
                <a:gd name="T13" fmla="*/ 21 h 63"/>
                <a:gd name="T14" fmla="*/ 1 w 51"/>
                <a:gd name="T15" fmla="*/ 25 h 63"/>
                <a:gd name="T16" fmla="*/ 9 w 51"/>
                <a:gd name="T17" fmla="*/ 34 h 63"/>
                <a:gd name="T18" fmla="*/ 7 w 51"/>
                <a:gd name="T19" fmla="*/ 41 h 63"/>
                <a:gd name="T20" fmla="*/ 14 w 51"/>
                <a:gd name="T21" fmla="*/ 47 h 63"/>
                <a:gd name="T22" fmla="*/ 12 w 51"/>
                <a:gd name="T23" fmla="*/ 53 h 63"/>
                <a:gd name="T24" fmla="*/ 12 w 51"/>
                <a:gd name="T25" fmla="*/ 55 h 63"/>
                <a:gd name="T26" fmla="*/ 24 w 51"/>
                <a:gd name="T27" fmla="*/ 62 h 63"/>
                <a:gd name="T28" fmla="*/ 19 w 51"/>
                <a:gd name="T29" fmla="*/ 54 h 63"/>
                <a:gd name="T30" fmla="*/ 27 w 51"/>
                <a:gd name="T31" fmla="*/ 50 h 63"/>
                <a:gd name="T32" fmla="*/ 47 w 51"/>
                <a:gd name="T33" fmla="*/ 63 h 63"/>
                <a:gd name="T34" fmla="*/ 49 w 51"/>
                <a:gd name="T35" fmla="*/ 59 h 63"/>
                <a:gd name="T36" fmla="*/ 48 w 51"/>
                <a:gd name="T37" fmla="*/ 50 h 63"/>
                <a:gd name="T38" fmla="*/ 44 w 51"/>
                <a:gd name="T39" fmla="*/ 48 h 63"/>
                <a:gd name="T40" fmla="*/ 34 w 51"/>
                <a:gd name="T41" fmla="*/ 45 h 63"/>
                <a:gd name="T42" fmla="*/ 27 w 51"/>
                <a:gd name="T43" fmla="*/ 44 h 63"/>
                <a:gd name="T44" fmla="*/ 19 w 51"/>
                <a:gd name="T45"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3">
                  <a:moveTo>
                    <a:pt x="19" y="38"/>
                  </a:moveTo>
                  <a:cubicBezTo>
                    <a:pt x="17" y="35"/>
                    <a:pt x="15" y="32"/>
                    <a:pt x="19" y="29"/>
                  </a:cubicBezTo>
                  <a:cubicBezTo>
                    <a:pt x="24" y="26"/>
                    <a:pt x="30" y="27"/>
                    <a:pt x="28" y="22"/>
                  </a:cubicBezTo>
                  <a:cubicBezTo>
                    <a:pt x="26" y="19"/>
                    <a:pt x="20" y="7"/>
                    <a:pt x="20" y="5"/>
                  </a:cubicBezTo>
                  <a:cubicBezTo>
                    <a:pt x="20" y="4"/>
                    <a:pt x="13" y="0"/>
                    <a:pt x="12" y="2"/>
                  </a:cubicBezTo>
                  <a:cubicBezTo>
                    <a:pt x="10" y="4"/>
                    <a:pt x="3" y="14"/>
                    <a:pt x="3" y="14"/>
                  </a:cubicBezTo>
                  <a:cubicBezTo>
                    <a:pt x="2" y="21"/>
                    <a:pt x="2" y="21"/>
                    <a:pt x="2" y="21"/>
                  </a:cubicBezTo>
                  <a:cubicBezTo>
                    <a:pt x="2" y="21"/>
                    <a:pt x="2" y="24"/>
                    <a:pt x="1" y="25"/>
                  </a:cubicBezTo>
                  <a:cubicBezTo>
                    <a:pt x="0" y="27"/>
                    <a:pt x="6" y="33"/>
                    <a:pt x="9" y="34"/>
                  </a:cubicBezTo>
                  <a:cubicBezTo>
                    <a:pt x="12" y="36"/>
                    <a:pt x="6" y="38"/>
                    <a:pt x="7" y="41"/>
                  </a:cubicBezTo>
                  <a:cubicBezTo>
                    <a:pt x="8" y="43"/>
                    <a:pt x="14" y="47"/>
                    <a:pt x="14" y="47"/>
                  </a:cubicBezTo>
                  <a:cubicBezTo>
                    <a:pt x="12" y="53"/>
                    <a:pt x="12" y="53"/>
                    <a:pt x="12" y="53"/>
                  </a:cubicBezTo>
                  <a:cubicBezTo>
                    <a:pt x="12" y="53"/>
                    <a:pt x="5" y="53"/>
                    <a:pt x="12" y="55"/>
                  </a:cubicBezTo>
                  <a:cubicBezTo>
                    <a:pt x="19" y="58"/>
                    <a:pt x="24" y="63"/>
                    <a:pt x="24" y="62"/>
                  </a:cubicBezTo>
                  <a:cubicBezTo>
                    <a:pt x="23" y="61"/>
                    <a:pt x="19" y="54"/>
                    <a:pt x="19" y="54"/>
                  </a:cubicBezTo>
                  <a:cubicBezTo>
                    <a:pt x="27" y="50"/>
                    <a:pt x="27" y="50"/>
                    <a:pt x="27" y="50"/>
                  </a:cubicBezTo>
                  <a:cubicBezTo>
                    <a:pt x="47" y="63"/>
                    <a:pt x="47" y="63"/>
                    <a:pt x="47" y="63"/>
                  </a:cubicBezTo>
                  <a:cubicBezTo>
                    <a:pt x="47" y="63"/>
                    <a:pt x="47" y="60"/>
                    <a:pt x="49" y="59"/>
                  </a:cubicBezTo>
                  <a:cubicBezTo>
                    <a:pt x="51" y="57"/>
                    <a:pt x="48" y="50"/>
                    <a:pt x="48" y="50"/>
                  </a:cubicBezTo>
                  <a:cubicBezTo>
                    <a:pt x="48" y="50"/>
                    <a:pt x="51" y="49"/>
                    <a:pt x="44" y="48"/>
                  </a:cubicBezTo>
                  <a:cubicBezTo>
                    <a:pt x="37" y="46"/>
                    <a:pt x="37" y="45"/>
                    <a:pt x="34" y="45"/>
                  </a:cubicBezTo>
                  <a:cubicBezTo>
                    <a:pt x="32" y="45"/>
                    <a:pt x="31" y="47"/>
                    <a:pt x="27" y="44"/>
                  </a:cubicBezTo>
                  <a:cubicBezTo>
                    <a:pt x="24" y="42"/>
                    <a:pt x="19" y="38"/>
                    <a:pt x="19"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2" name="Freeform 181"/>
            <p:cNvSpPr/>
            <p:nvPr/>
          </p:nvSpPr>
          <p:spPr bwMode="auto">
            <a:xfrm>
              <a:off x="8680450" y="3641726"/>
              <a:ext cx="168275" cy="111125"/>
            </a:xfrm>
            <a:custGeom>
              <a:avLst/>
              <a:gdLst>
                <a:gd name="T0" fmla="*/ 44 w 63"/>
                <a:gd name="T1" fmla="*/ 0 h 42"/>
                <a:gd name="T2" fmla="*/ 31 w 63"/>
                <a:gd name="T3" fmla="*/ 13 h 42"/>
                <a:gd name="T4" fmla="*/ 23 w 63"/>
                <a:gd name="T5" fmla="*/ 11 h 42"/>
                <a:gd name="T6" fmla="*/ 14 w 63"/>
                <a:gd name="T7" fmla="*/ 14 h 42"/>
                <a:gd name="T8" fmla="*/ 13 w 63"/>
                <a:gd name="T9" fmla="*/ 20 h 42"/>
                <a:gd name="T10" fmla="*/ 6 w 63"/>
                <a:gd name="T11" fmla="*/ 29 h 42"/>
                <a:gd name="T12" fmla="*/ 26 w 63"/>
                <a:gd name="T13" fmla="*/ 26 h 42"/>
                <a:gd name="T14" fmla="*/ 35 w 63"/>
                <a:gd name="T15" fmla="*/ 29 h 42"/>
                <a:gd name="T16" fmla="*/ 43 w 63"/>
                <a:gd name="T17" fmla="*/ 39 h 42"/>
                <a:gd name="T18" fmla="*/ 53 w 63"/>
                <a:gd name="T19" fmla="*/ 40 h 42"/>
                <a:gd name="T20" fmla="*/ 52 w 63"/>
                <a:gd name="T21" fmla="*/ 30 h 42"/>
                <a:gd name="T22" fmla="*/ 61 w 63"/>
                <a:gd name="T23" fmla="*/ 25 h 42"/>
                <a:gd name="T24" fmla="*/ 62 w 63"/>
                <a:gd name="T25" fmla="*/ 15 h 42"/>
                <a:gd name="T26" fmla="*/ 54 w 63"/>
                <a:gd name="T27" fmla="*/ 7 h 42"/>
                <a:gd name="T28" fmla="*/ 44 w 63"/>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42">
                  <a:moveTo>
                    <a:pt x="44" y="0"/>
                  </a:moveTo>
                  <a:cubicBezTo>
                    <a:pt x="38" y="5"/>
                    <a:pt x="38" y="15"/>
                    <a:pt x="31" y="13"/>
                  </a:cubicBezTo>
                  <a:cubicBezTo>
                    <a:pt x="23" y="11"/>
                    <a:pt x="33" y="14"/>
                    <a:pt x="23" y="11"/>
                  </a:cubicBezTo>
                  <a:cubicBezTo>
                    <a:pt x="14" y="8"/>
                    <a:pt x="16" y="11"/>
                    <a:pt x="14" y="14"/>
                  </a:cubicBezTo>
                  <a:cubicBezTo>
                    <a:pt x="12" y="16"/>
                    <a:pt x="13" y="20"/>
                    <a:pt x="13" y="20"/>
                  </a:cubicBezTo>
                  <a:cubicBezTo>
                    <a:pt x="13" y="20"/>
                    <a:pt x="0" y="29"/>
                    <a:pt x="6" y="29"/>
                  </a:cubicBezTo>
                  <a:cubicBezTo>
                    <a:pt x="12" y="28"/>
                    <a:pt x="18" y="27"/>
                    <a:pt x="26" y="26"/>
                  </a:cubicBezTo>
                  <a:cubicBezTo>
                    <a:pt x="35" y="24"/>
                    <a:pt x="38" y="27"/>
                    <a:pt x="35" y="29"/>
                  </a:cubicBezTo>
                  <a:cubicBezTo>
                    <a:pt x="33" y="30"/>
                    <a:pt x="38" y="37"/>
                    <a:pt x="43" y="39"/>
                  </a:cubicBezTo>
                  <a:cubicBezTo>
                    <a:pt x="47" y="40"/>
                    <a:pt x="54" y="42"/>
                    <a:pt x="53" y="40"/>
                  </a:cubicBezTo>
                  <a:cubicBezTo>
                    <a:pt x="53" y="37"/>
                    <a:pt x="52" y="35"/>
                    <a:pt x="52" y="30"/>
                  </a:cubicBezTo>
                  <a:cubicBezTo>
                    <a:pt x="51" y="26"/>
                    <a:pt x="61" y="25"/>
                    <a:pt x="61" y="25"/>
                  </a:cubicBezTo>
                  <a:cubicBezTo>
                    <a:pt x="61" y="25"/>
                    <a:pt x="63" y="16"/>
                    <a:pt x="62" y="15"/>
                  </a:cubicBezTo>
                  <a:cubicBezTo>
                    <a:pt x="60" y="14"/>
                    <a:pt x="56" y="9"/>
                    <a:pt x="54" y="7"/>
                  </a:cubicBezTo>
                  <a:cubicBezTo>
                    <a:pt x="52" y="4"/>
                    <a:pt x="44" y="0"/>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3" name="Freeform 182"/>
            <p:cNvSpPr/>
            <p:nvPr/>
          </p:nvSpPr>
          <p:spPr bwMode="auto">
            <a:xfrm>
              <a:off x="8366125" y="3705226"/>
              <a:ext cx="298450" cy="274638"/>
            </a:xfrm>
            <a:custGeom>
              <a:avLst/>
              <a:gdLst>
                <a:gd name="T0" fmla="*/ 94 w 112"/>
                <a:gd name="T1" fmla="*/ 29 h 103"/>
                <a:gd name="T2" fmla="*/ 97 w 112"/>
                <a:gd name="T3" fmla="*/ 42 h 103"/>
                <a:gd name="T4" fmla="*/ 107 w 112"/>
                <a:gd name="T5" fmla="*/ 51 h 103"/>
                <a:gd name="T6" fmla="*/ 102 w 112"/>
                <a:gd name="T7" fmla="*/ 58 h 103"/>
                <a:gd name="T8" fmla="*/ 94 w 112"/>
                <a:gd name="T9" fmla="*/ 67 h 103"/>
                <a:gd name="T10" fmla="*/ 99 w 112"/>
                <a:gd name="T11" fmla="*/ 83 h 103"/>
                <a:gd name="T12" fmla="*/ 91 w 112"/>
                <a:gd name="T13" fmla="*/ 84 h 103"/>
                <a:gd name="T14" fmla="*/ 89 w 112"/>
                <a:gd name="T15" fmla="*/ 88 h 103"/>
                <a:gd name="T16" fmla="*/ 91 w 112"/>
                <a:gd name="T17" fmla="*/ 100 h 103"/>
                <a:gd name="T18" fmla="*/ 82 w 112"/>
                <a:gd name="T19" fmla="*/ 101 h 103"/>
                <a:gd name="T20" fmla="*/ 65 w 112"/>
                <a:gd name="T21" fmla="*/ 101 h 103"/>
                <a:gd name="T22" fmla="*/ 49 w 112"/>
                <a:gd name="T23" fmla="*/ 96 h 103"/>
                <a:gd name="T24" fmla="*/ 36 w 112"/>
                <a:gd name="T25" fmla="*/ 95 h 103"/>
                <a:gd name="T26" fmla="*/ 22 w 112"/>
                <a:gd name="T27" fmla="*/ 88 h 103"/>
                <a:gd name="T28" fmla="*/ 9 w 112"/>
                <a:gd name="T29" fmla="*/ 81 h 103"/>
                <a:gd name="T30" fmla="*/ 2 w 112"/>
                <a:gd name="T31" fmla="*/ 67 h 103"/>
                <a:gd name="T32" fmla="*/ 9 w 112"/>
                <a:gd name="T33" fmla="*/ 47 h 103"/>
                <a:gd name="T34" fmla="*/ 23 w 112"/>
                <a:gd name="T35" fmla="*/ 57 h 103"/>
                <a:gd name="T36" fmla="*/ 37 w 112"/>
                <a:gd name="T37" fmla="*/ 43 h 103"/>
                <a:gd name="T38" fmla="*/ 56 w 112"/>
                <a:gd name="T39" fmla="*/ 30 h 103"/>
                <a:gd name="T40" fmla="*/ 61 w 112"/>
                <a:gd name="T41" fmla="*/ 27 h 103"/>
                <a:gd name="T42" fmla="*/ 65 w 112"/>
                <a:gd name="T43" fmla="*/ 15 h 103"/>
                <a:gd name="T44" fmla="*/ 76 w 112"/>
                <a:gd name="T45" fmla="*/ 3 h 103"/>
                <a:gd name="T46" fmla="*/ 102 w 112"/>
                <a:gd name="T47" fmla="*/ 15 h 103"/>
                <a:gd name="T48" fmla="*/ 94 w 112"/>
                <a:gd name="T49" fmla="*/ 2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03">
                  <a:moveTo>
                    <a:pt x="94" y="29"/>
                  </a:moveTo>
                  <a:cubicBezTo>
                    <a:pt x="91" y="34"/>
                    <a:pt x="96" y="40"/>
                    <a:pt x="97" y="42"/>
                  </a:cubicBezTo>
                  <a:cubicBezTo>
                    <a:pt x="98" y="44"/>
                    <a:pt x="112" y="45"/>
                    <a:pt x="107" y="51"/>
                  </a:cubicBezTo>
                  <a:cubicBezTo>
                    <a:pt x="103" y="56"/>
                    <a:pt x="100" y="56"/>
                    <a:pt x="102" y="58"/>
                  </a:cubicBezTo>
                  <a:cubicBezTo>
                    <a:pt x="105" y="60"/>
                    <a:pt x="95" y="60"/>
                    <a:pt x="94" y="67"/>
                  </a:cubicBezTo>
                  <a:cubicBezTo>
                    <a:pt x="93" y="74"/>
                    <a:pt x="100" y="83"/>
                    <a:pt x="99" y="83"/>
                  </a:cubicBezTo>
                  <a:cubicBezTo>
                    <a:pt x="97" y="83"/>
                    <a:pt x="93" y="83"/>
                    <a:pt x="91" y="84"/>
                  </a:cubicBezTo>
                  <a:cubicBezTo>
                    <a:pt x="88" y="84"/>
                    <a:pt x="89" y="83"/>
                    <a:pt x="89" y="88"/>
                  </a:cubicBezTo>
                  <a:cubicBezTo>
                    <a:pt x="90" y="93"/>
                    <a:pt x="91" y="100"/>
                    <a:pt x="91" y="100"/>
                  </a:cubicBezTo>
                  <a:cubicBezTo>
                    <a:pt x="91" y="100"/>
                    <a:pt x="85" y="103"/>
                    <a:pt x="82" y="101"/>
                  </a:cubicBezTo>
                  <a:cubicBezTo>
                    <a:pt x="79" y="99"/>
                    <a:pt x="69" y="100"/>
                    <a:pt x="65" y="101"/>
                  </a:cubicBezTo>
                  <a:cubicBezTo>
                    <a:pt x="61" y="102"/>
                    <a:pt x="53" y="96"/>
                    <a:pt x="49" y="96"/>
                  </a:cubicBezTo>
                  <a:cubicBezTo>
                    <a:pt x="45" y="96"/>
                    <a:pt x="45" y="97"/>
                    <a:pt x="36" y="95"/>
                  </a:cubicBezTo>
                  <a:cubicBezTo>
                    <a:pt x="27" y="92"/>
                    <a:pt x="29" y="90"/>
                    <a:pt x="22" y="88"/>
                  </a:cubicBezTo>
                  <a:cubicBezTo>
                    <a:pt x="16" y="86"/>
                    <a:pt x="14" y="92"/>
                    <a:pt x="9" y="81"/>
                  </a:cubicBezTo>
                  <a:cubicBezTo>
                    <a:pt x="4" y="71"/>
                    <a:pt x="3" y="71"/>
                    <a:pt x="2" y="67"/>
                  </a:cubicBezTo>
                  <a:cubicBezTo>
                    <a:pt x="0" y="64"/>
                    <a:pt x="9" y="49"/>
                    <a:pt x="9" y="47"/>
                  </a:cubicBezTo>
                  <a:cubicBezTo>
                    <a:pt x="10" y="45"/>
                    <a:pt x="23" y="56"/>
                    <a:pt x="23" y="57"/>
                  </a:cubicBezTo>
                  <a:cubicBezTo>
                    <a:pt x="24" y="58"/>
                    <a:pt x="39" y="45"/>
                    <a:pt x="37" y="43"/>
                  </a:cubicBezTo>
                  <a:cubicBezTo>
                    <a:pt x="35" y="41"/>
                    <a:pt x="56" y="34"/>
                    <a:pt x="56" y="30"/>
                  </a:cubicBezTo>
                  <a:cubicBezTo>
                    <a:pt x="57" y="27"/>
                    <a:pt x="59" y="26"/>
                    <a:pt x="61" y="27"/>
                  </a:cubicBezTo>
                  <a:cubicBezTo>
                    <a:pt x="64" y="29"/>
                    <a:pt x="65" y="19"/>
                    <a:pt x="65" y="15"/>
                  </a:cubicBezTo>
                  <a:cubicBezTo>
                    <a:pt x="65" y="10"/>
                    <a:pt x="72" y="5"/>
                    <a:pt x="76" y="3"/>
                  </a:cubicBezTo>
                  <a:cubicBezTo>
                    <a:pt x="80" y="0"/>
                    <a:pt x="103" y="17"/>
                    <a:pt x="102" y="15"/>
                  </a:cubicBezTo>
                  <a:cubicBezTo>
                    <a:pt x="101" y="12"/>
                    <a:pt x="94" y="29"/>
                    <a:pt x="9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4" name="Freeform 183"/>
            <p:cNvSpPr/>
            <p:nvPr/>
          </p:nvSpPr>
          <p:spPr bwMode="auto">
            <a:xfrm>
              <a:off x="9009063" y="3881438"/>
              <a:ext cx="644525" cy="273050"/>
            </a:xfrm>
            <a:custGeom>
              <a:avLst/>
              <a:gdLst>
                <a:gd name="T0" fmla="*/ 35 w 241"/>
                <a:gd name="T1" fmla="*/ 39 h 102"/>
                <a:gd name="T2" fmla="*/ 70 w 241"/>
                <a:gd name="T3" fmla="*/ 45 h 102"/>
                <a:gd name="T4" fmla="*/ 93 w 241"/>
                <a:gd name="T5" fmla="*/ 59 h 102"/>
                <a:gd name="T6" fmla="*/ 95 w 241"/>
                <a:gd name="T7" fmla="*/ 68 h 102"/>
                <a:gd name="T8" fmla="*/ 87 w 241"/>
                <a:gd name="T9" fmla="*/ 78 h 102"/>
                <a:gd name="T10" fmla="*/ 99 w 241"/>
                <a:gd name="T11" fmla="*/ 81 h 102"/>
                <a:gd name="T12" fmla="*/ 117 w 241"/>
                <a:gd name="T13" fmla="*/ 79 h 102"/>
                <a:gd name="T14" fmla="*/ 133 w 241"/>
                <a:gd name="T15" fmla="*/ 87 h 102"/>
                <a:gd name="T16" fmla="*/ 139 w 241"/>
                <a:gd name="T17" fmla="*/ 89 h 102"/>
                <a:gd name="T18" fmla="*/ 150 w 241"/>
                <a:gd name="T19" fmla="*/ 86 h 102"/>
                <a:gd name="T20" fmla="*/ 162 w 241"/>
                <a:gd name="T21" fmla="*/ 77 h 102"/>
                <a:gd name="T22" fmla="*/ 184 w 241"/>
                <a:gd name="T23" fmla="*/ 80 h 102"/>
                <a:gd name="T24" fmla="*/ 194 w 241"/>
                <a:gd name="T25" fmla="*/ 91 h 102"/>
                <a:gd name="T26" fmla="*/ 219 w 241"/>
                <a:gd name="T27" fmla="*/ 102 h 102"/>
                <a:gd name="T28" fmla="*/ 236 w 241"/>
                <a:gd name="T29" fmla="*/ 102 h 102"/>
                <a:gd name="T30" fmla="*/ 238 w 241"/>
                <a:gd name="T31" fmla="*/ 94 h 102"/>
                <a:gd name="T32" fmla="*/ 230 w 241"/>
                <a:gd name="T33" fmla="*/ 91 h 102"/>
                <a:gd name="T34" fmla="*/ 206 w 241"/>
                <a:gd name="T35" fmla="*/ 81 h 102"/>
                <a:gd name="T36" fmla="*/ 194 w 241"/>
                <a:gd name="T37" fmla="*/ 70 h 102"/>
                <a:gd name="T38" fmla="*/ 192 w 241"/>
                <a:gd name="T39" fmla="*/ 62 h 102"/>
                <a:gd name="T40" fmla="*/ 190 w 241"/>
                <a:gd name="T41" fmla="*/ 60 h 102"/>
                <a:gd name="T42" fmla="*/ 170 w 241"/>
                <a:gd name="T43" fmla="*/ 44 h 102"/>
                <a:gd name="T44" fmla="*/ 153 w 241"/>
                <a:gd name="T45" fmla="*/ 37 h 102"/>
                <a:gd name="T46" fmla="*/ 119 w 241"/>
                <a:gd name="T47" fmla="*/ 25 h 102"/>
                <a:gd name="T48" fmla="*/ 95 w 241"/>
                <a:gd name="T49" fmla="*/ 19 h 102"/>
                <a:gd name="T50" fmla="*/ 67 w 241"/>
                <a:gd name="T51" fmla="*/ 14 h 102"/>
                <a:gd name="T52" fmla="*/ 61 w 241"/>
                <a:gd name="T53" fmla="*/ 23 h 102"/>
                <a:gd name="T54" fmla="*/ 52 w 241"/>
                <a:gd name="T55" fmla="*/ 33 h 102"/>
                <a:gd name="T56" fmla="*/ 41 w 241"/>
                <a:gd name="T57" fmla="*/ 28 h 102"/>
                <a:gd name="T58" fmla="*/ 39 w 241"/>
                <a:gd name="T59" fmla="*/ 19 h 102"/>
                <a:gd name="T60" fmla="*/ 28 w 241"/>
                <a:gd name="T61" fmla="*/ 10 h 102"/>
                <a:gd name="T62" fmla="*/ 2 w 241"/>
                <a:gd name="T63" fmla="*/ 6 h 102"/>
                <a:gd name="T64" fmla="*/ 8 w 241"/>
                <a:gd name="T65" fmla="*/ 15 h 102"/>
                <a:gd name="T66" fmla="*/ 23 w 241"/>
                <a:gd name="T67" fmla="*/ 23 h 102"/>
                <a:gd name="T68" fmla="*/ 28 w 241"/>
                <a:gd name="T69" fmla="*/ 26 h 102"/>
                <a:gd name="T70" fmla="*/ 21 w 241"/>
                <a:gd name="T71" fmla="*/ 30 h 102"/>
                <a:gd name="T72" fmla="*/ 35 w 241"/>
                <a:gd name="T73" fmla="*/ 3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1" h="102">
                  <a:moveTo>
                    <a:pt x="35" y="39"/>
                  </a:moveTo>
                  <a:cubicBezTo>
                    <a:pt x="37" y="39"/>
                    <a:pt x="51" y="36"/>
                    <a:pt x="70" y="45"/>
                  </a:cubicBezTo>
                  <a:cubicBezTo>
                    <a:pt x="88" y="54"/>
                    <a:pt x="94" y="57"/>
                    <a:pt x="93" y="59"/>
                  </a:cubicBezTo>
                  <a:cubicBezTo>
                    <a:pt x="93" y="61"/>
                    <a:pt x="99" y="68"/>
                    <a:pt x="95" y="68"/>
                  </a:cubicBezTo>
                  <a:cubicBezTo>
                    <a:pt x="91" y="68"/>
                    <a:pt x="80" y="75"/>
                    <a:pt x="87" y="78"/>
                  </a:cubicBezTo>
                  <a:cubicBezTo>
                    <a:pt x="93" y="81"/>
                    <a:pt x="91" y="84"/>
                    <a:pt x="99" y="81"/>
                  </a:cubicBezTo>
                  <a:cubicBezTo>
                    <a:pt x="106" y="78"/>
                    <a:pt x="102" y="75"/>
                    <a:pt x="117" y="79"/>
                  </a:cubicBezTo>
                  <a:cubicBezTo>
                    <a:pt x="131" y="84"/>
                    <a:pt x="133" y="87"/>
                    <a:pt x="133" y="87"/>
                  </a:cubicBezTo>
                  <a:cubicBezTo>
                    <a:pt x="133" y="87"/>
                    <a:pt x="128" y="91"/>
                    <a:pt x="139" y="89"/>
                  </a:cubicBezTo>
                  <a:cubicBezTo>
                    <a:pt x="149" y="88"/>
                    <a:pt x="148" y="88"/>
                    <a:pt x="150" y="86"/>
                  </a:cubicBezTo>
                  <a:cubicBezTo>
                    <a:pt x="153" y="84"/>
                    <a:pt x="162" y="80"/>
                    <a:pt x="162" y="77"/>
                  </a:cubicBezTo>
                  <a:cubicBezTo>
                    <a:pt x="162" y="75"/>
                    <a:pt x="182" y="78"/>
                    <a:pt x="184" y="80"/>
                  </a:cubicBezTo>
                  <a:cubicBezTo>
                    <a:pt x="187" y="82"/>
                    <a:pt x="191" y="90"/>
                    <a:pt x="194" y="91"/>
                  </a:cubicBezTo>
                  <a:cubicBezTo>
                    <a:pt x="196" y="91"/>
                    <a:pt x="212" y="102"/>
                    <a:pt x="219" y="102"/>
                  </a:cubicBezTo>
                  <a:cubicBezTo>
                    <a:pt x="226" y="102"/>
                    <a:pt x="236" y="102"/>
                    <a:pt x="236" y="102"/>
                  </a:cubicBezTo>
                  <a:cubicBezTo>
                    <a:pt x="236" y="102"/>
                    <a:pt x="241" y="96"/>
                    <a:pt x="238" y="94"/>
                  </a:cubicBezTo>
                  <a:cubicBezTo>
                    <a:pt x="236" y="92"/>
                    <a:pt x="236" y="93"/>
                    <a:pt x="230" y="91"/>
                  </a:cubicBezTo>
                  <a:cubicBezTo>
                    <a:pt x="223" y="89"/>
                    <a:pt x="214" y="86"/>
                    <a:pt x="206" y="81"/>
                  </a:cubicBezTo>
                  <a:cubicBezTo>
                    <a:pt x="198" y="76"/>
                    <a:pt x="194" y="73"/>
                    <a:pt x="194" y="70"/>
                  </a:cubicBezTo>
                  <a:cubicBezTo>
                    <a:pt x="193" y="67"/>
                    <a:pt x="192" y="62"/>
                    <a:pt x="192" y="62"/>
                  </a:cubicBezTo>
                  <a:cubicBezTo>
                    <a:pt x="192" y="62"/>
                    <a:pt x="205" y="71"/>
                    <a:pt x="190" y="60"/>
                  </a:cubicBezTo>
                  <a:cubicBezTo>
                    <a:pt x="176" y="49"/>
                    <a:pt x="174" y="44"/>
                    <a:pt x="170" y="44"/>
                  </a:cubicBezTo>
                  <a:cubicBezTo>
                    <a:pt x="166" y="44"/>
                    <a:pt x="165" y="43"/>
                    <a:pt x="153" y="37"/>
                  </a:cubicBezTo>
                  <a:cubicBezTo>
                    <a:pt x="142" y="32"/>
                    <a:pt x="127" y="27"/>
                    <a:pt x="119" y="25"/>
                  </a:cubicBezTo>
                  <a:cubicBezTo>
                    <a:pt x="111" y="23"/>
                    <a:pt x="107" y="21"/>
                    <a:pt x="95" y="19"/>
                  </a:cubicBezTo>
                  <a:cubicBezTo>
                    <a:pt x="84" y="16"/>
                    <a:pt x="70" y="12"/>
                    <a:pt x="67" y="14"/>
                  </a:cubicBezTo>
                  <a:cubicBezTo>
                    <a:pt x="64" y="15"/>
                    <a:pt x="63" y="20"/>
                    <a:pt x="61" y="23"/>
                  </a:cubicBezTo>
                  <a:cubicBezTo>
                    <a:pt x="60" y="25"/>
                    <a:pt x="60" y="37"/>
                    <a:pt x="52" y="33"/>
                  </a:cubicBezTo>
                  <a:cubicBezTo>
                    <a:pt x="44" y="28"/>
                    <a:pt x="44" y="32"/>
                    <a:pt x="41" y="28"/>
                  </a:cubicBezTo>
                  <a:cubicBezTo>
                    <a:pt x="39" y="23"/>
                    <a:pt x="42" y="26"/>
                    <a:pt x="39" y="19"/>
                  </a:cubicBezTo>
                  <a:cubicBezTo>
                    <a:pt x="36" y="12"/>
                    <a:pt x="34" y="10"/>
                    <a:pt x="28" y="10"/>
                  </a:cubicBezTo>
                  <a:cubicBezTo>
                    <a:pt x="22" y="10"/>
                    <a:pt x="0" y="0"/>
                    <a:pt x="2" y="6"/>
                  </a:cubicBezTo>
                  <a:cubicBezTo>
                    <a:pt x="4" y="12"/>
                    <a:pt x="8" y="15"/>
                    <a:pt x="8" y="15"/>
                  </a:cubicBezTo>
                  <a:cubicBezTo>
                    <a:pt x="8" y="15"/>
                    <a:pt x="25" y="23"/>
                    <a:pt x="23" y="23"/>
                  </a:cubicBezTo>
                  <a:cubicBezTo>
                    <a:pt x="22" y="23"/>
                    <a:pt x="29" y="22"/>
                    <a:pt x="28" y="26"/>
                  </a:cubicBezTo>
                  <a:cubicBezTo>
                    <a:pt x="27" y="31"/>
                    <a:pt x="20" y="28"/>
                    <a:pt x="21" y="30"/>
                  </a:cubicBezTo>
                  <a:cubicBezTo>
                    <a:pt x="22" y="31"/>
                    <a:pt x="21" y="40"/>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5" name="Freeform 184"/>
            <p:cNvSpPr/>
            <p:nvPr/>
          </p:nvSpPr>
          <p:spPr bwMode="auto">
            <a:xfrm>
              <a:off x="9115425" y="4006851"/>
              <a:ext cx="53975" cy="46038"/>
            </a:xfrm>
            <a:custGeom>
              <a:avLst/>
              <a:gdLst>
                <a:gd name="T0" fmla="*/ 8 w 20"/>
                <a:gd name="T1" fmla="*/ 0 h 17"/>
                <a:gd name="T2" fmla="*/ 2 w 20"/>
                <a:gd name="T3" fmla="*/ 8 h 17"/>
                <a:gd name="T4" fmla="*/ 5 w 20"/>
                <a:gd name="T5" fmla="*/ 17 h 17"/>
                <a:gd name="T6" fmla="*/ 15 w 20"/>
                <a:gd name="T7" fmla="*/ 15 h 17"/>
                <a:gd name="T8" fmla="*/ 18 w 20"/>
                <a:gd name="T9" fmla="*/ 11 h 17"/>
                <a:gd name="T10" fmla="*/ 8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8" y="0"/>
                  </a:moveTo>
                  <a:cubicBezTo>
                    <a:pt x="6" y="0"/>
                    <a:pt x="0" y="6"/>
                    <a:pt x="2" y="8"/>
                  </a:cubicBezTo>
                  <a:cubicBezTo>
                    <a:pt x="4" y="9"/>
                    <a:pt x="5" y="17"/>
                    <a:pt x="5" y="17"/>
                  </a:cubicBezTo>
                  <a:cubicBezTo>
                    <a:pt x="5" y="17"/>
                    <a:pt x="10" y="17"/>
                    <a:pt x="15" y="15"/>
                  </a:cubicBezTo>
                  <a:cubicBezTo>
                    <a:pt x="20" y="14"/>
                    <a:pt x="20" y="13"/>
                    <a:pt x="18" y="11"/>
                  </a:cubicBezTo>
                  <a:cubicBezTo>
                    <a:pt x="16" y="9"/>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6" name="Freeform 185"/>
            <p:cNvSpPr/>
            <p:nvPr/>
          </p:nvSpPr>
          <p:spPr bwMode="auto">
            <a:xfrm>
              <a:off x="8836025" y="4089401"/>
              <a:ext cx="117475" cy="65088"/>
            </a:xfrm>
            <a:custGeom>
              <a:avLst/>
              <a:gdLst>
                <a:gd name="T0" fmla="*/ 10 w 44"/>
                <a:gd name="T1" fmla="*/ 21 h 24"/>
                <a:gd name="T2" fmla="*/ 33 w 44"/>
                <a:gd name="T3" fmla="*/ 7 h 24"/>
                <a:gd name="T4" fmla="*/ 37 w 44"/>
                <a:gd name="T5" fmla="*/ 1 h 24"/>
                <a:gd name="T6" fmla="*/ 16 w 44"/>
                <a:gd name="T7" fmla="*/ 1 h 24"/>
                <a:gd name="T8" fmla="*/ 5 w 44"/>
                <a:gd name="T9" fmla="*/ 10 h 24"/>
                <a:gd name="T10" fmla="*/ 1 w 44"/>
                <a:gd name="T11" fmla="*/ 13 h 24"/>
                <a:gd name="T12" fmla="*/ 10 w 44"/>
                <a:gd name="T13" fmla="*/ 21 h 24"/>
              </a:gdLst>
              <a:ahLst/>
              <a:cxnLst>
                <a:cxn ang="0">
                  <a:pos x="T0" y="T1"/>
                </a:cxn>
                <a:cxn ang="0">
                  <a:pos x="T2" y="T3"/>
                </a:cxn>
                <a:cxn ang="0">
                  <a:pos x="T4" y="T5"/>
                </a:cxn>
                <a:cxn ang="0">
                  <a:pos x="T6" y="T7"/>
                </a:cxn>
                <a:cxn ang="0">
                  <a:pos x="T8" y="T9"/>
                </a:cxn>
                <a:cxn ang="0">
                  <a:pos x="T10" y="T11"/>
                </a:cxn>
                <a:cxn ang="0">
                  <a:pos x="T12" y="T13"/>
                </a:cxn>
              </a:cxnLst>
              <a:rect l="0" t="0" r="r" b="b"/>
              <a:pathLst>
                <a:path w="44" h="24">
                  <a:moveTo>
                    <a:pt x="10" y="21"/>
                  </a:moveTo>
                  <a:cubicBezTo>
                    <a:pt x="16" y="18"/>
                    <a:pt x="30" y="9"/>
                    <a:pt x="33" y="7"/>
                  </a:cubicBezTo>
                  <a:cubicBezTo>
                    <a:pt x="37" y="5"/>
                    <a:pt x="44" y="1"/>
                    <a:pt x="37" y="1"/>
                  </a:cubicBezTo>
                  <a:cubicBezTo>
                    <a:pt x="31" y="1"/>
                    <a:pt x="20" y="0"/>
                    <a:pt x="16" y="1"/>
                  </a:cubicBezTo>
                  <a:cubicBezTo>
                    <a:pt x="12" y="2"/>
                    <a:pt x="6" y="8"/>
                    <a:pt x="5" y="10"/>
                  </a:cubicBezTo>
                  <a:cubicBezTo>
                    <a:pt x="4" y="12"/>
                    <a:pt x="3" y="13"/>
                    <a:pt x="1" y="13"/>
                  </a:cubicBezTo>
                  <a:cubicBezTo>
                    <a:pt x="0" y="13"/>
                    <a:pt x="4"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7" name="Freeform 186"/>
            <p:cNvSpPr/>
            <p:nvPr/>
          </p:nvSpPr>
          <p:spPr bwMode="auto">
            <a:xfrm>
              <a:off x="8704263" y="4113213"/>
              <a:ext cx="80963" cy="33338"/>
            </a:xfrm>
            <a:custGeom>
              <a:avLst/>
              <a:gdLst>
                <a:gd name="T0" fmla="*/ 20 w 30"/>
                <a:gd name="T1" fmla="*/ 11 h 12"/>
                <a:gd name="T2" fmla="*/ 0 w 30"/>
                <a:gd name="T3" fmla="*/ 4 h 12"/>
                <a:gd name="T4" fmla="*/ 9 w 30"/>
                <a:gd name="T5" fmla="*/ 1 h 12"/>
                <a:gd name="T6" fmla="*/ 20 w 30"/>
                <a:gd name="T7" fmla="*/ 11 h 12"/>
              </a:gdLst>
              <a:ahLst/>
              <a:cxnLst>
                <a:cxn ang="0">
                  <a:pos x="T0" y="T1"/>
                </a:cxn>
                <a:cxn ang="0">
                  <a:pos x="T2" y="T3"/>
                </a:cxn>
                <a:cxn ang="0">
                  <a:pos x="T4" y="T5"/>
                </a:cxn>
                <a:cxn ang="0">
                  <a:pos x="T6" y="T7"/>
                </a:cxn>
              </a:cxnLst>
              <a:rect l="0" t="0" r="r" b="b"/>
              <a:pathLst>
                <a:path w="30" h="12">
                  <a:moveTo>
                    <a:pt x="20" y="11"/>
                  </a:moveTo>
                  <a:cubicBezTo>
                    <a:pt x="13" y="12"/>
                    <a:pt x="0" y="4"/>
                    <a:pt x="0" y="4"/>
                  </a:cubicBezTo>
                  <a:cubicBezTo>
                    <a:pt x="0" y="4"/>
                    <a:pt x="6" y="0"/>
                    <a:pt x="9" y="1"/>
                  </a:cubicBezTo>
                  <a:cubicBezTo>
                    <a:pt x="12" y="3"/>
                    <a:pt x="30" y="10"/>
                    <a:pt x="2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8" name="Freeform 187"/>
            <p:cNvSpPr/>
            <p:nvPr/>
          </p:nvSpPr>
          <p:spPr bwMode="auto">
            <a:xfrm>
              <a:off x="8293100" y="4029076"/>
              <a:ext cx="536575" cy="82550"/>
            </a:xfrm>
            <a:custGeom>
              <a:avLst/>
              <a:gdLst>
                <a:gd name="T0" fmla="*/ 18 w 201"/>
                <a:gd name="T1" fmla="*/ 1 h 31"/>
                <a:gd name="T2" fmla="*/ 5 w 201"/>
                <a:gd name="T3" fmla="*/ 13 h 31"/>
                <a:gd name="T4" fmla="*/ 27 w 201"/>
                <a:gd name="T5" fmla="*/ 20 h 31"/>
                <a:gd name="T6" fmla="*/ 55 w 201"/>
                <a:gd name="T7" fmla="*/ 23 h 31"/>
                <a:gd name="T8" fmla="*/ 80 w 201"/>
                <a:gd name="T9" fmla="*/ 25 h 31"/>
                <a:gd name="T10" fmla="*/ 92 w 201"/>
                <a:gd name="T11" fmla="*/ 28 h 31"/>
                <a:gd name="T12" fmla="*/ 117 w 201"/>
                <a:gd name="T13" fmla="*/ 28 h 31"/>
                <a:gd name="T14" fmla="*/ 130 w 201"/>
                <a:gd name="T15" fmla="*/ 30 h 31"/>
                <a:gd name="T16" fmla="*/ 143 w 201"/>
                <a:gd name="T17" fmla="*/ 29 h 31"/>
                <a:gd name="T18" fmla="*/ 177 w 201"/>
                <a:gd name="T19" fmla="*/ 28 h 31"/>
                <a:gd name="T20" fmla="*/ 189 w 201"/>
                <a:gd name="T21" fmla="*/ 29 h 31"/>
                <a:gd name="T22" fmla="*/ 200 w 201"/>
                <a:gd name="T23" fmla="*/ 25 h 31"/>
                <a:gd name="T24" fmla="*/ 172 w 201"/>
                <a:gd name="T25" fmla="*/ 27 h 31"/>
                <a:gd name="T26" fmla="*/ 153 w 201"/>
                <a:gd name="T27" fmla="*/ 24 h 31"/>
                <a:gd name="T28" fmla="*/ 130 w 201"/>
                <a:gd name="T29" fmla="*/ 24 h 31"/>
                <a:gd name="T30" fmla="*/ 122 w 201"/>
                <a:gd name="T31" fmla="*/ 24 h 31"/>
                <a:gd name="T32" fmla="*/ 98 w 201"/>
                <a:gd name="T33" fmla="*/ 17 h 31"/>
                <a:gd name="T34" fmla="*/ 91 w 201"/>
                <a:gd name="T35" fmla="*/ 11 h 31"/>
                <a:gd name="T36" fmla="*/ 77 w 201"/>
                <a:gd name="T37" fmla="*/ 12 h 31"/>
                <a:gd name="T38" fmla="*/ 67 w 201"/>
                <a:gd name="T39" fmla="*/ 10 h 31"/>
                <a:gd name="T40" fmla="*/ 43 w 201"/>
                <a:gd name="T41" fmla="*/ 7 h 31"/>
                <a:gd name="T42" fmla="*/ 27 w 201"/>
                <a:gd name="T43" fmla="*/ 3 h 31"/>
                <a:gd name="T44" fmla="*/ 18 w 201"/>
                <a:gd name="T4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31">
                  <a:moveTo>
                    <a:pt x="18" y="1"/>
                  </a:moveTo>
                  <a:cubicBezTo>
                    <a:pt x="9" y="5"/>
                    <a:pt x="0" y="11"/>
                    <a:pt x="5" y="13"/>
                  </a:cubicBezTo>
                  <a:cubicBezTo>
                    <a:pt x="9" y="15"/>
                    <a:pt x="17" y="21"/>
                    <a:pt x="27" y="20"/>
                  </a:cubicBezTo>
                  <a:cubicBezTo>
                    <a:pt x="38" y="20"/>
                    <a:pt x="40" y="23"/>
                    <a:pt x="55" y="23"/>
                  </a:cubicBezTo>
                  <a:cubicBezTo>
                    <a:pt x="70" y="22"/>
                    <a:pt x="77" y="25"/>
                    <a:pt x="80" y="25"/>
                  </a:cubicBezTo>
                  <a:cubicBezTo>
                    <a:pt x="83" y="25"/>
                    <a:pt x="82" y="28"/>
                    <a:pt x="92" y="28"/>
                  </a:cubicBezTo>
                  <a:cubicBezTo>
                    <a:pt x="101" y="29"/>
                    <a:pt x="112" y="28"/>
                    <a:pt x="117" y="28"/>
                  </a:cubicBezTo>
                  <a:cubicBezTo>
                    <a:pt x="122" y="28"/>
                    <a:pt x="123" y="29"/>
                    <a:pt x="130" y="30"/>
                  </a:cubicBezTo>
                  <a:cubicBezTo>
                    <a:pt x="137" y="31"/>
                    <a:pt x="126" y="29"/>
                    <a:pt x="143" y="29"/>
                  </a:cubicBezTo>
                  <a:cubicBezTo>
                    <a:pt x="159" y="30"/>
                    <a:pt x="170" y="27"/>
                    <a:pt x="177" y="28"/>
                  </a:cubicBezTo>
                  <a:cubicBezTo>
                    <a:pt x="184" y="28"/>
                    <a:pt x="186" y="29"/>
                    <a:pt x="189" y="29"/>
                  </a:cubicBezTo>
                  <a:cubicBezTo>
                    <a:pt x="191" y="29"/>
                    <a:pt x="201" y="27"/>
                    <a:pt x="200" y="25"/>
                  </a:cubicBezTo>
                  <a:cubicBezTo>
                    <a:pt x="198" y="22"/>
                    <a:pt x="177" y="29"/>
                    <a:pt x="172" y="27"/>
                  </a:cubicBezTo>
                  <a:cubicBezTo>
                    <a:pt x="168" y="25"/>
                    <a:pt x="156" y="24"/>
                    <a:pt x="153" y="24"/>
                  </a:cubicBezTo>
                  <a:cubicBezTo>
                    <a:pt x="150" y="25"/>
                    <a:pt x="136" y="24"/>
                    <a:pt x="130" y="24"/>
                  </a:cubicBezTo>
                  <a:cubicBezTo>
                    <a:pt x="124" y="24"/>
                    <a:pt x="137" y="27"/>
                    <a:pt x="122" y="24"/>
                  </a:cubicBezTo>
                  <a:cubicBezTo>
                    <a:pt x="107" y="21"/>
                    <a:pt x="98" y="17"/>
                    <a:pt x="98" y="17"/>
                  </a:cubicBezTo>
                  <a:cubicBezTo>
                    <a:pt x="98" y="17"/>
                    <a:pt x="102" y="11"/>
                    <a:pt x="91" y="11"/>
                  </a:cubicBezTo>
                  <a:cubicBezTo>
                    <a:pt x="79" y="12"/>
                    <a:pt x="77" y="12"/>
                    <a:pt x="77" y="12"/>
                  </a:cubicBezTo>
                  <a:cubicBezTo>
                    <a:pt x="77" y="12"/>
                    <a:pt x="84" y="12"/>
                    <a:pt x="67" y="10"/>
                  </a:cubicBezTo>
                  <a:cubicBezTo>
                    <a:pt x="51" y="7"/>
                    <a:pt x="49" y="7"/>
                    <a:pt x="43" y="7"/>
                  </a:cubicBezTo>
                  <a:cubicBezTo>
                    <a:pt x="38" y="7"/>
                    <a:pt x="31" y="6"/>
                    <a:pt x="27" y="3"/>
                  </a:cubicBezTo>
                  <a:cubicBezTo>
                    <a:pt x="22" y="0"/>
                    <a:pt x="18" y="1"/>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19" name="Freeform 188"/>
            <p:cNvSpPr/>
            <p:nvPr/>
          </p:nvSpPr>
          <p:spPr bwMode="auto">
            <a:xfrm>
              <a:off x="7967663" y="3748088"/>
              <a:ext cx="365125" cy="290513"/>
            </a:xfrm>
            <a:custGeom>
              <a:avLst/>
              <a:gdLst>
                <a:gd name="T0" fmla="*/ 122 w 137"/>
                <a:gd name="T1" fmla="*/ 103 h 109"/>
                <a:gd name="T2" fmla="*/ 101 w 137"/>
                <a:gd name="T3" fmla="*/ 94 h 109"/>
                <a:gd name="T4" fmla="*/ 79 w 137"/>
                <a:gd name="T5" fmla="*/ 81 h 109"/>
                <a:gd name="T6" fmla="*/ 51 w 137"/>
                <a:gd name="T7" fmla="*/ 47 h 109"/>
                <a:gd name="T8" fmla="*/ 27 w 137"/>
                <a:gd name="T9" fmla="*/ 30 h 109"/>
                <a:gd name="T10" fmla="*/ 0 w 137"/>
                <a:gd name="T11" fmla="*/ 4 h 109"/>
                <a:gd name="T12" fmla="*/ 23 w 137"/>
                <a:gd name="T13" fmla="*/ 1 h 109"/>
                <a:gd name="T14" fmla="*/ 52 w 137"/>
                <a:gd name="T15" fmla="*/ 24 h 109"/>
                <a:gd name="T16" fmla="*/ 117 w 137"/>
                <a:gd name="T17" fmla="*/ 66 h 109"/>
                <a:gd name="T18" fmla="*/ 123 w 137"/>
                <a:gd name="T19" fmla="*/ 87 h 109"/>
                <a:gd name="T20" fmla="*/ 122 w 137"/>
                <a:gd name="T21" fmla="*/ 10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09">
                  <a:moveTo>
                    <a:pt x="122" y="103"/>
                  </a:moveTo>
                  <a:cubicBezTo>
                    <a:pt x="121" y="103"/>
                    <a:pt x="112" y="100"/>
                    <a:pt x="101" y="94"/>
                  </a:cubicBezTo>
                  <a:cubicBezTo>
                    <a:pt x="90" y="87"/>
                    <a:pt x="87" y="89"/>
                    <a:pt x="79" y="81"/>
                  </a:cubicBezTo>
                  <a:cubicBezTo>
                    <a:pt x="70" y="73"/>
                    <a:pt x="59" y="55"/>
                    <a:pt x="51" y="47"/>
                  </a:cubicBezTo>
                  <a:cubicBezTo>
                    <a:pt x="43" y="40"/>
                    <a:pt x="47" y="44"/>
                    <a:pt x="27" y="30"/>
                  </a:cubicBezTo>
                  <a:cubicBezTo>
                    <a:pt x="7" y="16"/>
                    <a:pt x="0" y="4"/>
                    <a:pt x="0" y="4"/>
                  </a:cubicBezTo>
                  <a:cubicBezTo>
                    <a:pt x="0" y="4"/>
                    <a:pt x="19" y="0"/>
                    <a:pt x="23" y="1"/>
                  </a:cubicBezTo>
                  <a:cubicBezTo>
                    <a:pt x="27" y="3"/>
                    <a:pt x="31" y="11"/>
                    <a:pt x="52" y="24"/>
                  </a:cubicBezTo>
                  <a:cubicBezTo>
                    <a:pt x="72" y="37"/>
                    <a:pt x="112" y="58"/>
                    <a:pt x="117" y="66"/>
                  </a:cubicBezTo>
                  <a:cubicBezTo>
                    <a:pt x="122" y="74"/>
                    <a:pt x="119" y="82"/>
                    <a:pt x="123" y="87"/>
                  </a:cubicBezTo>
                  <a:cubicBezTo>
                    <a:pt x="127" y="92"/>
                    <a:pt x="137" y="109"/>
                    <a:pt x="122"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20" name="Freeform 189"/>
            <p:cNvSpPr/>
            <p:nvPr/>
          </p:nvSpPr>
          <p:spPr bwMode="auto">
            <a:xfrm>
              <a:off x="7500938" y="3651251"/>
              <a:ext cx="111125" cy="92075"/>
            </a:xfrm>
            <a:custGeom>
              <a:avLst/>
              <a:gdLst>
                <a:gd name="T0" fmla="*/ 11 w 42"/>
                <a:gd name="T1" fmla="*/ 0 h 34"/>
                <a:gd name="T2" fmla="*/ 6 w 42"/>
                <a:gd name="T3" fmla="*/ 15 h 34"/>
                <a:gd name="T4" fmla="*/ 14 w 42"/>
                <a:gd name="T5" fmla="*/ 31 h 34"/>
                <a:gd name="T6" fmla="*/ 23 w 42"/>
                <a:gd name="T7" fmla="*/ 32 h 34"/>
                <a:gd name="T8" fmla="*/ 35 w 42"/>
                <a:gd name="T9" fmla="*/ 25 h 34"/>
                <a:gd name="T10" fmla="*/ 42 w 42"/>
                <a:gd name="T11" fmla="*/ 23 h 34"/>
                <a:gd name="T12" fmla="*/ 17 w 42"/>
                <a:gd name="T13" fmla="*/ 6 h 34"/>
                <a:gd name="T14" fmla="*/ 11 w 42"/>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4">
                  <a:moveTo>
                    <a:pt x="11" y="0"/>
                  </a:moveTo>
                  <a:cubicBezTo>
                    <a:pt x="2" y="3"/>
                    <a:pt x="0" y="4"/>
                    <a:pt x="6" y="15"/>
                  </a:cubicBezTo>
                  <a:cubicBezTo>
                    <a:pt x="12" y="26"/>
                    <a:pt x="10" y="30"/>
                    <a:pt x="14" y="31"/>
                  </a:cubicBezTo>
                  <a:cubicBezTo>
                    <a:pt x="19" y="31"/>
                    <a:pt x="20" y="34"/>
                    <a:pt x="23" y="32"/>
                  </a:cubicBezTo>
                  <a:cubicBezTo>
                    <a:pt x="27" y="31"/>
                    <a:pt x="32" y="27"/>
                    <a:pt x="35" y="25"/>
                  </a:cubicBezTo>
                  <a:cubicBezTo>
                    <a:pt x="38" y="23"/>
                    <a:pt x="42" y="23"/>
                    <a:pt x="42" y="23"/>
                  </a:cubicBezTo>
                  <a:cubicBezTo>
                    <a:pt x="42" y="23"/>
                    <a:pt x="20" y="9"/>
                    <a:pt x="17" y="6"/>
                  </a:cubicBezTo>
                  <a:cubicBezTo>
                    <a:pt x="14" y="4"/>
                    <a:pt x="11"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21" name="Freeform 190"/>
            <p:cNvSpPr/>
            <p:nvPr/>
          </p:nvSpPr>
          <p:spPr bwMode="auto">
            <a:xfrm>
              <a:off x="10390188" y="4995863"/>
              <a:ext cx="203200" cy="200025"/>
            </a:xfrm>
            <a:custGeom>
              <a:avLst/>
              <a:gdLst>
                <a:gd name="T0" fmla="*/ 14 w 76"/>
                <a:gd name="T1" fmla="*/ 69 h 75"/>
                <a:gd name="T2" fmla="*/ 37 w 76"/>
                <a:gd name="T3" fmla="*/ 74 h 75"/>
                <a:gd name="T4" fmla="*/ 57 w 76"/>
                <a:gd name="T5" fmla="*/ 62 h 75"/>
                <a:gd name="T6" fmla="*/ 57 w 76"/>
                <a:gd name="T7" fmla="*/ 48 h 75"/>
                <a:gd name="T8" fmla="*/ 71 w 76"/>
                <a:gd name="T9" fmla="*/ 33 h 75"/>
                <a:gd name="T10" fmla="*/ 72 w 76"/>
                <a:gd name="T11" fmla="*/ 20 h 75"/>
                <a:gd name="T12" fmla="*/ 69 w 76"/>
                <a:gd name="T13" fmla="*/ 9 h 75"/>
                <a:gd name="T14" fmla="*/ 51 w 76"/>
                <a:gd name="T15" fmla="*/ 0 h 75"/>
                <a:gd name="T16" fmla="*/ 50 w 76"/>
                <a:gd name="T17" fmla="*/ 10 h 75"/>
                <a:gd name="T18" fmla="*/ 47 w 76"/>
                <a:gd name="T19" fmla="*/ 30 h 75"/>
                <a:gd name="T20" fmla="*/ 27 w 76"/>
                <a:gd name="T21" fmla="*/ 38 h 75"/>
                <a:gd name="T22" fmla="*/ 20 w 76"/>
                <a:gd name="T23" fmla="*/ 48 h 75"/>
                <a:gd name="T24" fmla="*/ 1 w 76"/>
                <a:gd name="T25" fmla="*/ 65 h 75"/>
                <a:gd name="T26" fmla="*/ 14 w 76"/>
                <a:gd name="T27" fmla="*/ 6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5">
                  <a:moveTo>
                    <a:pt x="14" y="69"/>
                  </a:moveTo>
                  <a:cubicBezTo>
                    <a:pt x="22" y="70"/>
                    <a:pt x="29" y="75"/>
                    <a:pt x="37" y="74"/>
                  </a:cubicBezTo>
                  <a:cubicBezTo>
                    <a:pt x="46" y="74"/>
                    <a:pt x="61" y="64"/>
                    <a:pt x="57" y="62"/>
                  </a:cubicBezTo>
                  <a:cubicBezTo>
                    <a:pt x="54" y="60"/>
                    <a:pt x="52" y="58"/>
                    <a:pt x="57" y="48"/>
                  </a:cubicBezTo>
                  <a:cubicBezTo>
                    <a:pt x="61" y="38"/>
                    <a:pt x="72" y="38"/>
                    <a:pt x="71" y="33"/>
                  </a:cubicBezTo>
                  <a:cubicBezTo>
                    <a:pt x="70" y="28"/>
                    <a:pt x="72" y="24"/>
                    <a:pt x="72" y="20"/>
                  </a:cubicBezTo>
                  <a:cubicBezTo>
                    <a:pt x="71" y="15"/>
                    <a:pt x="76" y="13"/>
                    <a:pt x="69" y="9"/>
                  </a:cubicBezTo>
                  <a:cubicBezTo>
                    <a:pt x="63" y="5"/>
                    <a:pt x="51" y="0"/>
                    <a:pt x="51" y="0"/>
                  </a:cubicBezTo>
                  <a:cubicBezTo>
                    <a:pt x="51" y="0"/>
                    <a:pt x="48" y="0"/>
                    <a:pt x="50" y="10"/>
                  </a:cubicBezTo>
                  <a:cubicBezTo>
                    <a:pt x="52" y="20"/>
                    <a:pt x="59" y="29"/>
                    <a:pt x="47" y="30"/>
                  </a:cubicBezTo>
                  <a:cubicBezTo>
                    <a:pt x="35" y="30"/>
                    <a:pt x="34" y="35"/>
                    <a:pt x="27" y="38"/>
                  </a:cubicBezTo>
                  <a:cubicBezTo>
                    <a:pt x="20" y="40"/>
                    <a:pt x="31" y="45"/>
                    <a:pt x="20" y="48"/>
                  </a:cubicBezTo>
                  <a:cubicBezTo>
                    <a:pt x="8" y="51"/>
                    <a:pt x="0" y="61"/>
                    <a:pt x="1" y="65"/>
                  </a:cubicBezTo>
                  <a:cubicBezTo>
                    <a:pt x="2" y="68"/>
                    <a:pt x="14" y="69"/>
                    <a:pt x="14"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22" name="Freeform 191"/>
            <p:cNvSpPr/>
            <p:nvPr/>
          </p:nvSpPr>
          <p:spPr bwMode="auto">
            <a:xfrm>
              <a:off x="10475913" y="4795838"/>
              <a:ext cx="228600" cy="223838"/>
            </a:xfrm>
            <a:custGeom>
              <a:avLst/>
              <a:gdLst>
                <a:gd name="T0" fmla="*/ 57 w 86"/>
                <a:gd name="T1" fmla="*/ 80 h 84"/>
                <a:gd name="T2" fmla="*/ 51 w 86"/>
                <a:gd name="T3" fmla="*/ 68 h 84"/>
                <a:gd name="T4" fmla="*/ 40 w 86"/>
                <a:gd name="T5" fmla="*/ 61 h 84"/>
                <a:gd name="T6" fmla="*/ 32 w 86"/>
                <a:gd name="T7" fmla="*/ 53 h 84"/>
                <a:gd name="T8" fmla="*/ 45 w 86"/>
                <a:gd name="T9" fmla="*/ 51 h 84"/>
                <a:gd name="T10" fmla="*/ 34 w 86"/>
                <a:gd name="T11" fmla="*/ 34 h 84"/>
                <a:gd name="T12" fmla="*/ 0 w 86"/>
                <a:gd name="T13" fmla="*/ 0 h 84"/>
                <a:gd name="T14" fmla="*/ 32 w 86"/>
                <a:gd name="T15" fmla="*/ 17 h 84"/>
                <a:gd name="T16" fmla="*/ 57 w 86"/>
                <a:gd name="T17" fmla="*/ 35 h 84"/>
                <a:gd name="T18" fmla="*/ 70 w 86"/>
                <a:gd name="T19" fmla="*/ 43 h 84"/>
                <a:gd name="T20" fmla="*/ 79 w 86"/>
                <a:gd name="T21" fmla="*/ 34 h 84"/>
                <a:gd name="T22" fmla="*/ 80 w 86"/>
                <a:gd name="T23" fmla="*/ 43 h 84"/>
                <a:gd name="T24" fmla="*/ 80 w 86"/>
                <a:gd name="T25" fmla="*/ 57 h 84"/>
                <a:gd name="T26" fmla="*/ 69 w 86"/>
                <a:gd name="T27" fmla="*/ 59 h 84"/>
                <a:gd name="T28" fmla="*/ 69 w 86"/>
                <a:gd name="T29" fmla="*/ 66 h 84"/>
                <a:gd name="T30" fmla="*/ 57 w 86"/>
                <a:gd name="T31" fmla="*/ 8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4">
                  <a:moveTo>
                    <a:pt x="57" y="80"/>
                  </a:moveTo>
                  <a:cubicBezTo>
                    <a:pt x="53" y="79"/>
                    <a:pt x="52" y="71"/>
                    <a:pt x="51" y="68"/>
                  </a:cubicBezTo>
                  <a:cubicBezTo>
                    <a:pt x="50" y="64"/>
                    <a:pt x="40" y="61"/>
                    <a:pt x="40" y="61"/>
                  </a:cubicBezTo>
                  <a:cubicBezTo>
                    <a:pt x="40" y="61"/>
                    <a:pt x="32" y="55"/>
                    <a:pt x="32" y="53"/>
                  </a:cubicBezTo>
                  <a:cubicBezTo>
                    <a:pt x="33" y="51"/>
                    <a:pt x="47" y="53"/>
                    <a:pt x="45" y="51"/>
                  </a:cubicBezTo>
                  <a:cubicBezTo>
                    <a:pt x="43" y="48"/>
                    <a:pt x="44" y="41"/>
                    <a:pt x="34" y="34"/>
                  </a:cubicBezTo>
                  <a:cubicBezTo>
                    <a:pt x="25" y="28"/>
                    <a:pt x="0" y="0"/>
                    <a:pt x="0" y="0"/>
                  </a:cubicBezTo>
                  <a:cubicBezTo>
                    <a:pt x="0" y="0"/>
                    <a:pt x="15" y="10"/>
                    <a:pt x="32" y="17"/>
                  </a:cubicBezTo>
                  <a:cubicBezTo>
                    <a:pt x="50" y="24"/>
                    <a:pt x="56" y="32"/>
                    <a:pt x="57" y="35"/>
                  </a:cubicBezTo>
                  <a:cubicBezTo>
                    <a:pt x="58" y="39"/>
                    <a:pt x="71" y="47"/>
                    <a:pt x="70" y="43"/>
                  </a:cubicBezTo>
                  <a:cubicBezTo>
                    <a:pt x="70" y="39"/>
                    <a:pt x="77" y="31"/>
                    <a:pt x="79" y="34"/>
                  </a:cubicBezTo>
                  <a:cubicBezTo>
                    <a:pt x="80" y="36"/>
                    <a:pt x="84" y="41"/>
                    <a:pt x="80" y="43"/>
                  </a:cubicBezTo>
                  <a:cubicBezTo>
                    <a:pt x="76" y="45"/>
                    <a:pt x="86" y="56"/>
                    <a:pt x="80" y="57"/>
                  </a:cubicBezTo>
                  <a:cubicBezTo>
                    <a:pt x="75" y="57"/>
                    <a:pt x="69" y="59"/>
                    <a:pt x="69" y="59"/>
                  </a:cubicBezTo>
                  <a:cubicBezTo>
                    <a:pt x="69" y="66"/>
                    <a:pt x="69" y="66"/>
                    <a:pt x="69" y="66"/>
                  </a:cubicBezTo>
                  <a:cubicBezTo>
                    <a:pt x="69" y="66"/>
                    <a:pt x="72" y="84"/>
                    <a:pt x="57"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23" name="Freeform 192"/>
            <p:cNvSpPr/>
            <p:nvPr/>
          </p:nvSpPr>
          <p:spPr bwMode="auto">
            <a:xfrm>
              <a:off x="8632825" y="4151313"/>
              <a:ext cx="1241425" cy="809625"/>
            </a:xfrm>
            <a:custGeom>
              <a:avLst/>
              <a:gdLst>
                <a:gd name="T0" fmla="*/ 254 w 465"/>
                <a:gd name="T1" fmla="*/ 230 h 303"/>
                <a:gd name="T2" fmla="*/ 211 w 465"/>
                <a:gd name="T3" fmla="*/ 217 h 303"/>
                <a:gd name="T4" fmla="*/ 146 w 465"/>
                <a:gd name="T5" fmla="*/ 232 h 303"/>
                <a:gd name="T6" fmla="*/ 126 w 465"/>
                <a:gd name="T7" fmla="*/ 244 h 303"/>
                <a:gd name="T8" fmla="*/ 106 w 465"/>
                <a:gd name="T9" fmla="*/ 244 h 303"/>
                <a:gd name="T10" fmla="*/ 88 w 465"/>
                <a:gd name="T11" fmla="*/ 251 h 303"/>
                <a:gd name="T12" fmla="*/ 77 w 465"/>
                <a:gd name="T13" fmla="*/ 256 h 303"/>
                <a:gd name="T14" fmla="*/ 45 w 465"/>
                <a:gd name="T15" fmla="*/ 248 h 303"/>
                <a:gd name="T16" fmla="*/ 38 w 465"/>
                <a:gd name="T17" fmla="*/ 232 h 303"/>
                <a:gd name="T18" fmla="*/ 27 w 465"/>
                <a:gd name="T19" fmla="*/ 201 h 303"/>
                <a:gd name="T20" fmla="*/ 14 w 465"/>
                <a:gd name="T21" fmla="*/ 180 h 303"/>
                <a:gd name="T22" fmla="*/ 0 w 465"/>
                <a:gd name="T23" fmla="*/ 155 h 303"/>
                <a:gd name="T24" fmla="*/ 5 w 465"/>
                <a:gd name="T25" fmla="*/ 145 h 303"/>
                <a:gd name="T26" fmla="*/ 11 w 465"/>
                <a:gd name="T27" fmla="*/ 108 h 303"/>
                <a:gd name="T28" fmla="*/ 80 w 465"/>
                <a:gd name="T29" fmla="*/ 65 h 303"/>
                <a:gd name="T30" fmla="*/ 96 w 465"/>
                <a:gd name="T31" fmla="*/ 59 h 303"/>
                <a:gd name="T32" fmla="*/ 104 w 465"/>
                <a:gd name="T33" fmla="*/ 38 h 303"/>
                <a:gd name="T34" fmla="*/ 145 w 465"/>
                <a:gd name="T35" fmla="*/ 41 h 303"/>
                <a:gd name="T36" fmla="*/ 152 w 465"/>
                <a:gd name="T37" fmla="*/ 30 h 303"/>
                <a:gd name="T38" fmla="*/ 166 w 465"/>
                <a:gd name="T39" fmla="*/ 16 h 303"/>
                <a:gd name="T40" fmla="*/ 171 w 465"/>
                <a:gd name="T41" fmla="*/ 6 h 303"/>
                <a:gd name="T42" fmla="*/ 200 w 465"/>
                <a:gd name="T43" fmla="*/ 11 h 303"/>
                <a:gd name="T44" fmla="*/ 230 w 465"/>
                <a:gd name="T45" fmla="*/ 16 h 303"/>
                <a:gd name="T46" fmla="*/ 234 w 465"/>
                <a:gd name="T47" fmla="*/ 47 h 303"/>
                <a:gd name="T48" fmla="*/ 266 w 465"/>
                <a:gd name="T49" fmla="*/ 64 h 303"/>
                <a:gd name="T50" fmla="*/ 290 w 465"/>
                <a:gd name="T51" fmla="*/ 59 h 303"/>
                <a:gd name="T52" fmla="*/ 282 w 465"/>
                <a:gd name="T53" fmla="*/ 12 h 303"/>
                <a:gd name="T54" fmla="*/ 288 w 465"/>
                <a:gd name="T55" fmla="*/ 1 h 303"/>
                <a:gd name="T56" fmla="*/ 310 w 465"/>
                <a:gd name="T57" fmla="*/ 29 h 303"/>
                <a:gd name="T58" fmla="*/ 337 w 465"/>
                <a:gd name="T59" fmla="*/ 51 h 303"/>
                <a:gd name="T60" fmla="*/ 348 w 465"/>
                <a:gd name="T61" fmla="*/ 75 h 303"/>
                <a:gd name="T62" fmla="*/ 372 w 465"/>
                <a:gd name="T63" fmla="*/ 91 h 303"/>
                <a:gd name="T64" fmla="*/ 406 w 465"/>
                <a:gd name="T65" fmla="*/ 118 h 303"/>
                <a:gd name="T66" fmla="*/ 430 w 465"/>
                <a:gd name="T67" fmla="*/ 133 h 303"/>
                <a:gd name="T68" fmla="*/ 456 w 465"/>
                <a:gd name="T69" fmla="*/ 189 h 303"/>
                <a:gd name="T70" fmla="*/ 456 w 465"/>
                <a:gd name="T71" fmla="*/ 228 h 303"/>
                <a:gd name="T72" fmla="*/ 444 w 465"/>
                <a:gd name="T73" fmla="*/ 265 h 303"/>
                <a:gd name="T74" fmla="*/ 420 w 465"/>
                <a:gd name="T75" fmla="*/ 281 h 303"/>
                <a:gd name="T76" fmla="*/ 410 w 465"/>
                <a:gd name="T77" fmla="*/ 296 h 303"/>
                <a:gd name="T78" fmla="*/ 391 w 465"/>
                <a:gd name="T79" fmla="*/ 283 h 303"/>
                <a:gd name="T80" fmla="*/ 373 w 465"/>
                <a:gd name="T81" fmla="*/ 298 h 303"/>
                <a:gd name="T82" fmla="*/ 341 w 465"/>
                <a:gd name="T83" fmla="*/ 286 h 303"/>
                <a:gd name="T84" fmla="*/ 324 w 465"/>
                <a:gd name="T85" fmla="*/ 259 h 303"/>
                <a:gd name="T86" fmla="*/ 296 w 465"/>
                <a:gd name="T87" fmla="*/ 259 h 303"/>
                <a:gd name="T88" fmla="*/ 269 w 465"/>
                <a:gd name="T89" fmla="*/ 2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5" h="303">
                  <a:moveTo>
                    <a:pt x="269" y="251"/>
                  </a:moveTo>
                  <a:cubicBezTo>
                    <a:pt x="259" y="244"/>
                    <a:pt x="264" y="238"/>
                    <a:pt x="254" y="230"/>
                  </a:cubicBezTo>
                  <a:cubicBezTo>
                    <a:pt x="244" y="223"/>
                    <a:pt x="263" y="223"/>
                    <a:pt x="237" y="220"/>
                  </a:cubicBezTo>
                  <a:cubicBezTo>
                    <a:pt x="211" y="217"/>
                    <a:pt x="211" y="214"/>
                    <a:pt x="211" y="217"/>
                  </a:cubicBezTo>
                  <a:cubicBezTo>
                    <a:pt x="211" y="219"/>
                    <a:pt x="171" y="224"/>
                    <a:pt x="168" y="225"/>
                  </a:cubicBezTo>
                  <a:cubicBezTo>
                    <a:pt x="164" y="226"/>
                    <a:pt x="157" y="228"/>
                    <a:pt x="146" y="232"/>
                  </a:cubicBezTo>
                  <a:cubicBezTo>
                    <a:pt x="135" y="235"/>
                    <a:pt x="139" y="239"/>
                    <a:pt x="136" y="241"/>
                  </a:cubicBezTo>
                  <a:cubicBezTo>
                    <a:pt x="132" y="243"/>
                    <a:pt x="130" y="246"/>
                    <a:pt x="126" y="244"/>
                  </a:cubicBezTo>
                  <a:cubicBezTo>
                    <a:pt x="122" y="242"/>
                    <a:pt x="119" y="240"/>
                    <a:pt x="116" y="240"/>
                  </a:cubicBezTo>
                  <a:cubicBezTo>
                    <a:pt x="113" y="240"/>
                    <a:pt x="112" y="244"/>
                    <a:pt x="106" y="244"/>
                  </a:cubicBezTo>
                  <a:cubicBezTo>
                    <a:pt x="99" y="244"/>
                    <a:pt x="98" y="243"/>
                    <a:pt x="94" y="245"/>
                  </a:cubicBezTo>
                  <a:cubicBezTo>
                    <a:pt x="90" y="247"/>
                    <a:pt x="90" y="250"/>
                    <a:pt x="88" y="251"/>
                  </a:cubicBezTo>
                  <a:cubicBezTo>
                    <a:pt x="85" y="251"/>
                    <a:pt x="87" y="253"/>
                    <a:pt x="84" y="254"/>
                  </a:cubicBezTo>
                  <a:cubicBezTo>
                    <a:pt x="80" y="255"/>
                    <a:pt x="89" y="257"/>
                    <a:pt x="77" y="256"/>
                  </a:cubicBezTo>
                  <a:cubicBezTo>
                    <a:pt x="64" y="255"/>
                    <a:pt x="72" y="257"/>
                    <a:pt x="60" y="254"/>
                  </a:cubicBezTo>
                  <a:cubicBezTo>
                    <a:pt x="47" y="251"/>
                    <a:pt x="49" y="251"/>
                    <a:pt x="45" y="248"/>
                  </a:cubicBezTo>
                  <a:cubicBezTo>
                    <a:pt x="42" y="245"/>
                    <a:pt x="40" y="251"/>
                    <a:pt x="35" y="242"/>
                  </a:cubicBezTo>
                  <a:cubicBezTo>
                    <a:pt x="29" y="232"/>
                    <a:pt x="39" y="234"/>
                    <a:pt x="38" y="232"/>
                  </a:cubicBezTo>
                  <a:cubicBezTo>
                    <a:pt x="38" y="230"/>
                    <a:pt x="34" y="215"/>
                    <a:pt x="34" y="215"/>
                  </a:cubicBezTo>
                  <a:cubicBezTo>
                    <a:pt x="34" y="215"/>
                    <a:pt x="32" y="204"/>
                    <a:pt x="27" y="201"/>
                  </a:cubicBezTo>
                  <a:cubicBezTo>
                    <a:pt x="21" y="197"/>
                    <a:pt x="23" y="198"/>
                    <a:pt x="22" y="192"/>
                  </a:cubicBezTo>
                  <a:cubicBezTo>
                    <a:pt x="22" y="186"/>
                    <a:pt x="23" y="187"/>
                    <a:pt x="14" y="180"/>
                  </a:cubicBezTo>
                  <a:cubicBezTo>
                    <a:pt x="6" y="174"/>
                    <a:pt x="6" y="173"/>
                    <a:pt x="3" y="168"/>
                  </a:cubicBezTo>
                  <a:cubicBezTo>
                    <a:pt x="0" y="163"/>
                    <a:pt x="0" y="157"/>
                    <a:pt x="0" y="155"/>
                  </a:cubicBezTo>
                  <a:cubicBezTo>
                    <a:pt x="1" y="152"/>
                    <a:pt x="0" y="156"/>
                    <a:pt x="5" y="153"/>
                  </a:cubicBezTo>
                  <a:cubicBezTo>
                    <a:pt x="10" y="151"/>
                    <a:pt x="10" y="147"/>
                    <a:pt x="5" y="145"/>
                  </a:cubicBezTo>
                  <a:cubicBezTo>
                    <a:pt x="0" y="142"/>
                    <a:pt x="0" y="138"/>
                    <a:pt x="2" y="129"/>
                  </a:cubicBezTo>
                  <a:cubicBezTo>
                    <a:pt x="4" y="120"/>
                    <a:pt x="1" y="116"/>
                    <a:pt x="11" y="108"/>
                  </a:cubicBezTo>
                  <a:cubicBezTo>
                    <a:pt x="21" y="100"/>
                    <a:pt x="23" y="96"/>
                    <a:pt x="49" y="93"/>
                  </a:cubicBezTo>
                  <a:cubicBezTo>
                    <a:pt x="75" y="89"/>
                    <a:pt x="80" y="81"/>
                    <a:pt x="80" y="65"/>
                  </a:cubicBezTo>
                  <a:cubicBezTo>
                    <a:pt x="81" y="49"/>
                    <a:pt x="85" y="55"/>
                    <a:pt x="85" y="55"/>
                  </a:cubicBezTo>
                  <a:cubicBezTo>
                    <a:pt x="96" y="59"/>
                    <a:pt x="96" y="59"/>
                    <a:pt x="96" y="59"/>
                  </a:cubicBezTo>
                  <a:cubicBezTo>
                    <a:pt x="96" y="59"/>
                    <a:pt x="101" y="60"/>
                    <a:pt x="100" y="53"/>
                  </a:cubicBezTo>
                  <a:cubicBezTo>
                    <a:pt x="100" y="47"/>
                    <a:pt x="99" y="38"/>
                    <a:pt x="104" y="38"/>
                  </a:cubicBezTo>
                  <a:cubicBezTo>
                    <a:pt x="110" y="38"/>
                    <a:pt x="130" y="27"/>
                    <a:pt x="133" y="28"/>
                  </a:cubicBezTo>
                  <a:cubicBezTo>
                    <a:pt x="136" y="30"/>
                    <a:pt x="137" y="34"/>
                    <a:pt x="145" y="41"/>
                  </a:cubicBezTo>
                  <a:cubicBezTo>
                    <a:pt x="153" y="47"/>
                    <a:pt x="150" y="37"/>
                    <a:pt x="153" y="39"/>
                  </a:cubicBezTo>
                  <a:cubicBezTo>
                    <a:pt x="155" y="41"/>
                    <a:pt x="151" y="33"/>
                    <a:pt x="152" y="30"/>
                  </a:cubicBezTo>
                  <a:cubicBezTo>
                    <a:pt x="152" y="28"/>
                    <a:pt x="157" y="21"/>
                    <a:pt x="157" y="21"/>
                  </a:cubicBezTo>
                  <a:cubicBezTo>
                    <a:pt x="166" y="16"/>
                    <a:pt x="166" y="16"/>
                    <a:pt x="166" y="16"/>
                  </a:cubicBezTo>
                  <a:cubicBezTo>
                    <a:pt x="178" y="13"/>
                    <a:pt x="178" y="13"/>
                    <a:pt x="178" y="13"/>
                  </a:cubicBezTo>
                  <a:cubicBezTo>
                    <a:pt x="178" y="13"/>
                    <a:pt x="169" y="9"/>
                    <a:pt x="171" y="6"/>
                  </a:cubicBezTo>
                  <a:cubicBezTo>
                    <a:pt x="173" y="4"/>
                    <a:pt x="174" y="5"/>
                    <a:pt x="181" y="5"/>
                  </a:cubicBezTo>
                  <a:cubicBezTo>
                    <a:pt x="188" y="5"/>
                    <a:pt x="197" y="11"/>
                    <a:pt x="200" y="11"/>
                  </a:cubicBezTo>
                  <a:cubicBezTo>
                    <a:pt x="203" y="11"/>
                    <a:pt x="223" y="13"/>
                    <a:pt x="223" y="13"/>
                  </a:cubicBezTo>
                  <a:cubicBezTo>
                    <a:pt x="230" y="16"/>
                    <a:pt x="230" y="16"/>
                    <a:pt x="230" y="16"/>
                  </a:cubicBezTo>
                  <a:cubicBezTo>
                    <a:pt x="230" y="16"/>
                    <a:pt x="230" y="36"/>
                    <a:pt x="227" y="36"/>
                  </a:cubicBezTo>
                  <a:cubicBezTo>
                    <a:pt x="225" y="36"/>
                    <a:pt x="223" y="44"/>
                    <a:pt x="234" y="47"/>
                  </a:cubicBezTo>
                  <a:cubicBezTo>
                    <a:pt x="244" y="51"/>
                    <a:pt x="249" y="54"/>
                    <a:pt x="249" y="54"/>
                  </a:cubicBezTo>
                  <a:cubicBezTo>
                    <a:pt x="266" y="64"/>
                    <a:pt x="266" y="64"/>
                    <a:pt x="266" y="64"/>
                  </a:cubicBezTo>
                  <a:cubicBezTo>
                    <a:pt x="266" y="64"/>
                    <a:pt x="291" y="72"/>
                    <a:pt x="284" y="68"/>
                  </a:cubicBezTo>
                  <a:cubicBezTo>
                    <a:pt x="277" y="65"/>
                    <a:pt x="293" y="73"/>
                    <a:pt x="290" y="59"/>
                  </a:cubicBezTo>
                  <a:cubicBezTo>
                    <a:pt x="286" y="45"/>
                    <a:pt x="288" y="37"/>
                    <a:pt x="285" y="31"/>
                  </a:cubicBezTo>
                  <a:cubicBezTo>
                    <a:pt x="283" y="26"/>
                    <a:pt x="281" y="15"/>
                    <a:pt x="282" y="12"/>
                  </a:cubicBezTo>
                  <a:cubicBezTo>
                    <a:pt x="284" y="10"/>
                    <a:pt x="284" y="8"/>
                    <a:pt x="286" y="4"/>
                  </a:cubicBezTo>
                  <a:cubicBezTo>
                    <a:pt x="288" y="1"/>
                    <a:pt x="281" y="0"/>
                    <a:pt x="288" y="1"/>
                  </a:cubicBezTo>
                  <a:cubicBezTo>
                    <a:pt x="294" y="1"/>
                    <a:pt x="298" y="6"/>
                    <a:pt x="298" y="6"/>
                  </a:cubicBezTo>
                  <a:cubicBezTo>
                    <a:pt x="298" y="6"/>
                    <a:pt x="304" y="26"/>
                    <a:pt x="310" y="29"/>
                  </a:cubicBezTo>
                  <a:cubicBezTo>
                    <a:pt x="315" y="32"/>
                    <a:pt x="325" y="35"/>
                    <a:pt x="325" y="35"/>
                  </a:cubicBezTo>
                  <a:cubicBezTo>
                    <a:pt x="325" y="35"/>
                    <a:pt x="336" y="47"/>
                    <a:pt x="337" y="51"/>
                  </a:cubicBezTo>
                  <a:cubicBezTo>
                    <a:pt x="338" y="56"/>
                    <a:pt x="353" y="60"/>
                    <a:pt x="348" y="64"/>
                  </a:cubicBezTo>
                  <a:cubicBezTo>
                    <a:pt x="344" y="69"/>
                    <a:pt x="345" y="74"/>
                    <a:pt x="348" y="75"/>
                  </a:cubicBezTo>
                  <a:cubicBezTo>
                    <a:pt x="352" y="76"/>
                    <a:pt x="361" y="83"/>
                    <a:pt x="361" y="83"/>
                  </a:cubicBezTo>
                  <a:cubicBezTo>
                    <a:pt x="361" y="83"/>
                    <a:pt x="365" y="88"/>
                    <a:pt x="372" y="91"/>
                  </a:cubicBezTo>
                  <a:cubicBezTo>
                    <a:pt x="378" y="93"/>
                    <a:pt x="382" y="101"/>
                    <a:pt x="382" y="101"/>
                  </a:cubicBezTo>
                  <a:cubicBezTo>
                    <a:pt x="406" y="118"/>
                    <a:pt x="406" y="118"/>
                    <a:pt x="406" y="118"/>
                  </a:cubicBezTo>
                  <a:cubicBezTo>
                    <a:pt x="406" y="118"/>
                    <a:pt x="392" y="117"/>
                    <a:pt x="400" y="120"/>
                  </a:cubicBezTo>
                  <a:cubicBezTo>
                    <a:pt x="408" y="124"/>
                    <a:pt x="429" y="131"/>
                    <a:pt x="430" y="133"/>
                  </a:cubicBezTo>
                  <a:cubicBezTo>
                    <a:pt x="430" y="135"/>
                    <a:pt x="446" y="143"/>
                    <a:pt x="448" y="153"/>
                  </a:cubicBezTo>
                  <a:cubicBezTo>
                    <a:pt x="450" y="163"/>
                    <a:pt x="458" y="180"/>
                    <a:pt x="456" y="189"/>
                  </a:cubicBezTo>
                  <a:cubicBezTo>
                    <a:pt x="454" y="197"/>
                    <a:pt x="458" y="210"/>
                    <a:pt x="460" y="214"/>
                  </a:cubicBezTo>
                  <a:cubicBezTo>
                    <a:pt x="462" y="218"/>
                    <a:pt x="465" y="224"/>
                    <a:pt x="456" y="228"/>
                  </a:cubicBezTo>
                  <a:cubicBezTo>
                    <a:pt x="447" y="233"/>
                    <a:pt x="449" y="242"/>
                    <a:pt x="445" y="247"/>
                  </a:cubicBezTo>
                  <a:cubicBezTo>
                    <a:pt x="441" y="252"/>
                    <a:pt x="447" y="264"/>
                    <a:pt x="444" y="265"/>
                  </a:cubicBezTo>
                  <a:cubicBezTo>
                    <a:pt x="440" y="265"/>
                    <a:pt x="451" y="277"/>
                    <a:pt x="443" y="279"/>
                  </a:cubicBezTo>
                  <a:cubicBezTo>
                    <a:pt x="435" y="280"/>
                    <a:pt x="420" y="281"/>
                    <a:pt x="420" y="281"/>
                  </a:cubicBezTo>
                  <a:cubicBezTo>
                    <a:pt x="420" y="281"/>
                    <a:pt x="419" y="286"/>
                    <a:pt x="417" y="290"/>
                  </a:cubicBezTo>
                  <a:cubicBezTo>
                    <a:pt x="415" y="294"/>
                    <a:pt x="420" y="297"/>
                    <a:pt x="410" y="296"/>
                  </a:cubicBezTo>
                  <a:cubicBezTo>
                    <a:pt x="401" y="296"/>
                    <a:pt x="396" y="303"/>
                    <a:pt x="395" y="292"/>
                  </a:cubicBezTo>
                  <a:cubicBezTo>
                    <a:pt x="394" y="282"/>
                    <a:pt x="396" y="280"/>
                    <a:pt x="391" y="283"/>
                  </a:cubicBezTo>
                  <a:cubicBezTo>
                    <a:pt x="386" y="286"/>
                    <a:pt x="377" y="288"/>
                    <a:pt x="376" y="291"/>
                  </a:cubicBezTo>
                  <a:cubicBezTo>
                    <a:pt x="375" y="294"/>
                    <a:pt x="378" y="298"/>
                    <a:pt x="373" y="298"/>
                  </a:cubicBezTo>
                  <a:cubicBezTo>
                    <a:pt x="369" y="299"/>
                    <a:pt x="358" y="296"/>
                    <a:pt x="350" y="291"/>
                  </a:cubicBezTo>
                  <a:cubicBezTo>
                    <a:pt x="341" y="286"/>
                    <a:pt x="353" y="294"/>
                    <a:pt x="341" y="286"/>
                  </a:cubicBezTo>
                  <a:cubicBezTo>
                    <a:pt x="329" y="279"/>
                    <a:pt x="322" y="269"/>
                    <a:pt x="322" y="267"/>
                  </a:cubicBezTo>
                  <a:cubicBezTo>
                    <a:pt x="323" y="264"/>
                    <a:pt x="332" y="266"/>
                    <a:pt x="324" y="259"/>
                  </a:cubicBezTo>
                  <a:cubicBezTo>
                    <a:pt x="316" y="251"/>
                    <a:pt x="311" y="263"/>
                    <a:pt x="306" y="261"/>
                  </a:cubicBezTo>
                  <a:cubicBezTo>
                    <a:pt x="301" y="259"/>
                    <a:pt x="303" y="264"/>
                    <a:pt x="296" y="259"/>
                  </a:cubicBezTo>
                  <a:cubicBezTo>
                    <a:pt x="290" y="255"/>
                    <a:pt x="286" y="251"/>
                    <a:pt x="286" y="251"/>
                  </a:cubicBezTo>
                  <a:lnTo>
                    <a:pt x="269" y="2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sp>
          <p:nvSpPr>
            <p:cNvPr id="124" name="Freeform 193"/>
            <p:cNvSpPr/>
            <p:nvPr/>
          </p:nvSpPr>
          <p:spPr bwMode="auto">
            <a:xfrm>
              <a:off x="9653588" y="4995863"/>
              <a:ext cx="165100" cy="103188"/>
            </a:xfrm>
            <a:custGeom>
              <a:avLst/>
              <a:gdLst>
                <a:gd name="T0" fmla="*/ 37 w 62"/>
                <a:gd name="T1" fmla="*/ 11 h 39"/>
                <a:gd name="T2" fmla="*/ 9 w 62"/>
                <a:gd name="T3" fmla="*/ 3 h 39"/>
                <a:gd name="T4" fmla="*/ 13 w 62"/>
                <a:gd name="T5" fmla="*/ 17 h 39"/>
                <a:gd name="T6" fmla="*/ 25 w 62"/>
                <a:gd name="T7" fmla="*/ 27 h 39"/>
                <a:gd name="T8" fmla="*/ 36 w 62"/>
                <a:gd name="T9" fmla="*/ 38 h 39"/>
                <a:gd name="T10" fmla="*/ 55 w 62"/>
                <a:gd name="T11" fmla="*/ 31 h 39"/>
                <a:gd name="T12" fmla="*/ 57 w 62"/>
                <a:gd name="T13" fmla="*/ 11 h 39"/>
                <a:gd name="T14" fmla="*/ 49 w 62"/>
                <a:gd name="T15" fmla="*/ 2 h 39"/>
                <a:gd name="T16" fmla="*/ 37 w 62"/>
                <a:gd name="T1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9">
                  <a:moveTo>
                    <a:pt x="37" y="11"/>
                  </a:moveTo>
                  <a:cubicBezTo>
                    <a:pt x="19" y="8"/>
                    <a:pt x="19" y="3"/>
                    <a:pt x="9" y="3"/>
                  </a:cubicBezTo>
                  <a:cubicBezTo>
                    <a:pt x="0" y="3"/>
                    <a:pt x="7" y="14"/>
                    <a:pt x="13" y="17"/>
                  </a:cubicBezTo>
                  <a:cubicBezTo>
                    <a:pt x="20" y="20"/>
                    <a:pt x="20" y="21"/>
                    <a:pt x="25" y="27"/>
                  </a:cubicBezTo>
                  <a:cubicBezTo>
                    <a:pt x="30" y="33"/>
                    <a:pt x="25" y="38"/>
                    <a:pt x="36" y="38"/>
                  </a:cubicBezTo>
                  <a:cubicBezTo>
                    <a:pt x="48" y="39"/>
                    <a:pt x="54" y="34"/>
                    <a:pt x="55" y="31"/>
                  </a:cubicBezTo>
                  <a:cubicBezTo>
                    <a:pt x="56" y="28"/>
                    <a:pt x="62" y="18"/>
                    <a:pt x="57" y="11"/>
                  </a:cubicBezTo>
                  <a:cubicBezTo>
                    <a:pt x="51" y="5"/>
                    <a:pt x="54" y="0"/>
                    <a:pt x="49" y="2"/>
                  </a:cubicBezTo>
                  <a:cubicBezTo>
                    <a:pt x="44" y="4"/>
                    <a:pt x="37" y="11"/>
                    <a:pt x="3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a:latin typeface="+mn-lt"/>
                <a:ea typeface="+mn-ea"/>
              </a:endParaRPr>
            </a:p>
          </p:txBody>
        </p:sp>
      </p:grpSp>
      <p:pic>
        <p:nvPicPr>
          <p:cNvPr id="44" name="图片 4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Effect>
                      <a14:saturation sat="0"/>
                    </a14:imgEffect>
                  </a14:imgLayer>
                </a14:imgProps>
              </a:ext>
            </a:extLst>
          </a:blip>
          <a:srcRect t="75239"/>
          <a:stretch>
            <a:fillRect/>
          </a:stretch>
        </p:blipFill>
        <p:spPr>
          <a:xfrm rot="10800000">
            <a:off x="-13803" y="4117728"/>
            <a:ext cx="12192001" cy="2740272"/>
          </a:xfrm>
          <a:prstGeom prst="rect">
            <a:avLst/>
          </a:prstGeom>
        </p:spPr>
      </p:pic>
      <p:sp>
        <p:nvSpPr>
          <p:cNvPr id="26" name="矩形 25"/>
          <p:cNvSpPr/>
          <p:nvPr/>
        </p:nvSpPr>
        <p:spPr>
          <a:xfrm>
            <a:off x="4492166" y="4887433"/>
            <a:ext cx="3455318" cy="369332"/>
          </a:xfrm>
          <a:prstGeom prst="rect">
            <a:avLst/>
          </a:prstGeom>
        </p:spPr>
        <p:txBody>
          <a:bodyPr wrap="square">
            <a:spAutoFit/>
          </a:bodyPr>
          <a:lstStyle/>
          <a:p>
            <a:r>
              <a:rPr lang="en-US" altLang="zh-CN" smtClean="0"/>
              <a:t>THANK YOU FOR WATCHING</a:t>
            </a:r>
            <a:endParaRPr lang="zh-CN" altLang="en-US"/>
          </a:p>
        </p:txBody>
      </p:sp>
      <p:cxnSp>
        <p:nvCxnSpPr>
          <p:cNvPr id="31" name="直接连接符 30"/>
          <p:cNvCxnSpPr/>
          <p:nvPr/>
        </p:nvCxnSpPr>
        <p:spPr>
          <a:xfrm>
            <a:off x="4653456" y="5375821"/>
            <a:ext cx="3340559" cy="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4652994" y="4117953"/>
            <a:ext cx="2418080" cy="768350"/>
          </a:xfrm>
          <a:prstGeom prst="rect">
            <a:avLst/>
          </a:prstGeom>
          <a:noFill/>
        </p:spPr>
        <p:txBody>
          <a:bodyPr wrap="none" rtlCol="0">
            <a:spAutoFit/>
          </a:bodyPr>
          <a:lstStyle>
            <a:defPPr>
              <a:defRPr lang="zh-CN"/>
            </a:defPPr>
            <a:lvl1pPr>
              <a:defRPr sz="4400">
                <a:solidFill>
                  <a:schemeClr val="bg2">
                    <a:lumMod val="10000"/>
                  </a:schemeClr>
                </a:solidFill>
                <a:latin typeface="微软雅黑" panose="020B0503020204020204" pitchFamily="34" charset="-122"/>
                <a:ea typeface="微软雅黑" panose="020B0503020204020204" pitchFamily="34" charset="-122"/>
              </a:defRPr>
            </a:lvl1pPr>
          </a:lstStyle>
          <a:p>
            <a:r>
              <a:rPr lang="zh-CN" altLang="en-US" dirty="0"/>
              <a:t>请多</a:t>
            </a:r>
            <a:r>
              <a:rPr lang="zh-CN" altLang="en-US" dirty="0"/>
              <a:t>指教</a:t>
            </a:r>
            <a:endParaRPr lang="zh-CN" altLang="en-US" dirty="0"/>
          </a:p>
        </p:txBody>
      </p:sp>
      <p:pic>
        <p:nvPicPr>
          <p:cNvPr id="8" name="图片 7" descr="泸县二中城西学校(内部白色）"/>
          <p:cNvPicPr>
            <a:picLocks noChangeAspect="1"/>
          </p:cNvPicPr>
          <p:nvPr/>
        </p:nvPicPr>
        <p:blipFill>
          <a:blip r:embed="rId4"/>
          <a:stretch>
            <a:fillRect/>
          </a:stretch>
        </p:blipFill>
        <p:spPr>
          <a:xfrm>
            <a:off x="4975860" y="1526540"/>
            <a:ext cx="2192020" cy="21964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120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100000">
                                          <p:val>
                                            <p:strVal val="#ppt_x"/>
                                          </p:val>
                                        </p:tav>
                                      </p:tavLst>
                                    </p:anim>
                                    <p:anim calcmode="lin" valueType="num">
                                      <p:cBhvr>
                                        <p:cTn id="8" dur="500" fill="hold"/>
                                        <p:tgtEl>
                                          <p:spTgt spid="32"/>
                                        </p:tgtEl>
                                        <p:attrNameLst>
                                          <p:attrName>ppt_y</p:attrName>
                                        </p:attrNameLst>
                                      </p:cBhvr>
                                      <p:tavLst>
                                        <p:tav tm="0">
                                          <p:val>
                                            <p:strVal val="#ppt_y-#ppt_h/2"/>
                                          </p:val>
                                        </p:tav>
                                        <p:tav tm="100000">
                                          <p:val>
                                            <p:strVal val="#ppt_y"/>
                                          </p:val>
                                        </p:tav>
                                      </p:tavLst>
                                    </p:anim>
                                    <p:anim calcmode="lin" valueType="num">
                                      <p:cBhvr>
                                        <p:cTn id="9" dur="500" fill="hold"/>
                                        <p:tgtEl>
                                          <p:spTgt spid="32"/>
                                        </p:tgtEl>
                                        <p:attrNameLst>
                                          <p:attrName>ppt_w</p:attrName>
                                        </p:attrNameLst>
                                      </p:cBhvr>
                                      <p:tavLst>
                                        <p:tav tm="0">
                                          <p:val>
                                            <p:strVal val="#ppt_w"/>
                                          </p:val>
                                        </p:tav>
                                        <p:tav tm="100000">
                                          <p:val>
                                            <p:strVal val="#ppt_w"/>
                                          </p:val>
                                        </p:tav>
                                      </p:tavLst>
                                    </p:anim>
                                    <p:anim calcmode="lin" valueType="num">
                                      <p:cBhvr>
                                        <p:cTn id="10" dur="500" fill="hold"/>
                                        <p:tgtEl>
                                          <p:spTgt spid="32"/>
                                        </p:tgtEl>
                                        <p:attrNameLst>
                                          <p:attrName>ppt_h</p:attrName>
                                        </p:attrNameLst>
                                      </p:cBhvr>
                                      <p:tavLst>
                                        <p:tav tm="0">
                                          <p:val>
                                            <p:fltVal val="0"/>
                                          </p:val>
                                        </p:tav>
                                        <p:tav tm="100000">
                                          <p:val>
                                            <p:strVal val="#ppt_h"/>
                                          </p:val>
                                        </p:tav>
                                      </p:tavLst>
                                    </p:anim>
                                  </p:childTnLst>
                                </p:cTn>
                              </p:par>
                              <p:par>
                                <p:cTn id="11" presetID="43" presetClass="entr" presetSubtype="0" fill="hold" grpId="0" nodeType="withEffect">
                                  <p:stCondLst>
                                    <p:cond delay="1600"/>
                                  </p:stCondLst>
                                  <p:iterate type="lt">
                                    <p:tmPct val="10000"/>
                                  </p:iterate>
                                  <p:childTnLst>
                                    <p:set>
                                      <p:cBhvr>
                                        <p:cTn id="12" dur="1" fill="hold">
                                          <p:stCondLst>
                                            <p:cond delay="0"/>
                                          </p:stCondLst>
                                        </p:cTn>
                                        <p:tgtEl>
                                          <p:spTgt spid="26"/>
                                        </p:tgtEl>
                                        <p:attrNameLst>
                                          <p:attrName>style.visibility</p:attrName>
                                        </p:attrNameLst>
                                      </p:cBhvr>
                                      <p:to>
                                        <p:strVal val="visible"/>
                                      </p:to>
                                    </p:set>
                                    <p:animEffect transition="in" filter="fade">
                                      <p:cBhvr>
                                        <p:cTn id="13" dur="50"/>
                                        <p:tgtEl>
                                          <p:spTgt spid="26"/>
                                        </p:tgtEl>
                                      </p:cBhvr>
                                    </p:animEffect>
                                    <p:anim calcmode="lin" valueType="num">
                                      <p:cBhvr>
                                        <p:cTn id="14" dur="200" fill="hold"/>
                                        <p:tgtEl>
                                          <p:spTgt spid="26"/>
                                        </p:tgtEl>
                                        <p:attrNameLst>
                                          <p:attrName>ppt_x</p:attrName>
                                        </p:attrNameLst>
                                      </p:cBhvr>
                                      <p:tavLst>
                                        <p:tav tm="0">
                                          <p:val>
                                            <p:strVal val="#ppt_x"/>
                                          </p:val>
                                        </p:tav>
                                        <p:tav tm="100000">
                                          <p:val>
                                            <p:strVal val="#ppt_x"/>
                                          </p:val>
                                        </p:tav>
                                      </p:tavLst>
                                    </p:anim>
                                    <p:anim calcmode="lin" valueType="num">
                                      <p:cBhvr>
                                        <p:cTn id="15" dur="200" fill="hold"/>
                                        <p:tgtEl>
                                          <p:spTgt spid="26"/>
                                        </p:tgtEl>
                                        <p:attrNameLst>
                                          <p:attrName>ppt_y</p:attrName>
                                        </p:attrNameLst>
                                      </p:cBhvr>
                                      <p:tavLst>
                                        <p:tav tm="0">
                                          <p:val>
                                            <p:strVal val="#ppt_y+0.31"/>
                                          </p:val>
                                        </p:tav>
                                        <p:tav tm="100000">
                                          <p:val>
                                            <p:strVal val="#ppt_y+0.31"/>
                                          </p:val>
                                        </p:tav>
                                      </p:tavLst>
                                    </p:anim>
                                    <p:anim calcmode="lin" valueType="num">
                                      <p:cBhvr>
                                        <p:cTn id="16" dur="300" decel="50000" fill="hold">
                                          <p:stCondLst>
                                            <p:cond delay="2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300" decel="50000" fill="hold">
                                          <p:stCondLst>
                                            <p:cond delay="2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8" presetID="10" presetClass="entr" presetSubtype="0" fill="hold" nodeType="withEffect">
                                  <p:stCondLst>
                                    <p:cond delay="18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15975" y="1841500"/>
            <a:ext cx="9808210" cy="1383665"/>
          </a:xfrm>
          <a:prstGeom prst="rect">
            <a:avLst/>
          </a:prstGeom>
          <a:noFill/>
          <a:ln w="9525">
            <a:noFill/>
          </a:ln>
        </p:spPr>
        <p:txBody>
          <a:bodyPr wrap="square">
            <a:spAutoFit/>
          </a:bodyPr>
          <a:p>
            <a:pPr indent="0"/>
            <a:r>
              <a:rPr lang="zh-CN" sz="2800" b="1">
                <a:solidFill>
                  <a:srgbClr val="FF0000"/>
                </a:solidFill>
                <a:ea typeface="宋体" panose="02010600030101010101" pitchFamily="2" charset="-122"/>
              </a:rPr>
              <a:t>时空观念</a:t>
            </a:r>
            <a:r>
              <a:rPr lang="zh-CN" sz="2800" b="0">
                <a:ea typeface="宋体" panose="02010600030101010101" pitchFamily="2" charset="-122"/>
              </a:rPr>
              <a:t>是在特定的时间联系和空间联系中对事物进行观察分析的意识和思维能力。呈现形式：历史纪年、历史时序、年代尺、阶段特征、历史大事年表、历史地图等。</a:t>
            </a:r>
            <a:endParaRPr lang="zh-CN" altLang="en-US" sz="2800" b="0">
              <a:ea typeface="宋体" panose="02010600030101010101" pitchFamily="2" charset="-122"/>
            </a:endParaRPr>
          </a:p>
        </p:txBody>
      </p:sp>
      <p:sp>
        <p:nvSpPr>
          <p:cNvPr id="2" name="文本框 1"/>
          <p:cNvSpPr txBox="1"/>
          <p:nvPr/>
        </p:nvSpPr>
        <p:spPr>
          <a:xfrm>
            <a:off x="884555" y="4513580"/>
            <a:ext cx="9707245" cy="1383665"/>
          </a:xfrm>
          <a:prstGeom prst="rect">
            <a:avLst/>
          </a:prstGeom>
          <a:noFill/>
          <a:ln w="9525">
            <a:noFill/>
          </a:ln>
        </p:spPr>
        <p:txBody>
          <a:bodyPr wrap="square">
            <a:spAutoFit/>
          </a:bodyPr>
          <a:p>
            <a:pPr indent="0"/>
            <a:r>
              <a:rPr lang="zh-CN" sz="2800" b="1">
                <a:solidFill>
                  <a:srgbClr val="FF0000"/>
                </a:solidFill>
                <a:ea typeface="宋体" panose="02010600030101010101" pitchFamily="2" charset="-122"/>
              </a:rPr>
              <a:t>史料实证</a:t>
            </a:r>
            <a:r>
              <a:rPr lang="zh-CN" sz="2800" b="0">
                <a:ea typeface="宋体" panose="02010600030101010101" pitchFamily="2" charset="-122"/>
              </a:rPr>
              <a:t>是指对获取的史料进行辨析，并运用可信的史料，努力重现历史真实的态度与方法。呈现形式：史料分类、文献史料、实物史料、图像史料、史论结合、观点论证等</a:t>
            </a:r>
            <a:endParaRPr lang="zh-CN" altLang="en-US" sz="2800" b="0">
              <a:ea typeface="宋体" panose="02010600030101010101" pitchFamily="2" charset="-122"/>
            </a:endParaRPr>
          </a:p>
        </p:txBody>
      </p:sp>
      <p:sp>
        <p:nvSpPr>
          <p:cNvPr id="3" name="文本框 2"/>
          <p:cNvSpPr txBox="1"/>
          <p:nvPr/>
        </p:nvSpPr>
        <p:spPr>
          <a:xfrm>
            <a:off x="932180" y="1173480"/>
            <a:ext cx="5080000" cy="521970"/>
          </a:xfrm>
          <a:prstGeom prst="rect">
            <a:avLst/>
          </a:prstGeom>
          <a:noFill/>
          <a:ln w="9525">
            <a:noFill/>
          </a:ln>
        </p:spPr>
        <p:txBody>
          <a:bodyPr>
            <a:spAutoFit/>
          </a:bodyPr>
          <a:p>
            <a:pPr indent="0"/>
            <a:r>
              <a:rPr lang="zh-CN" sz="2800" b="1">
                <a:solidFill>
                  <a:srgbClr val="FF0000"/>
                </a:solidFill>
                <a:ea typeface="宋体" panose="02010600030101010101" pitchFamily="2" charset="-122"/>
              </a:rPr>
              <a:t>二、核心思维：时空观念</a:t>
            </a:r>
            <a:endParaRPr lang="zh-CN" altLang="en-US" sz="2800" b="1">
              <a:solidFill>
                <a:srgbClr val="FF0000"/>
              </a:solidFill>
              <a:ea typeface="宋体" panose="02010600030101010101" pitchFamily="2" charset="-122"/>
            </a:endParaRPr>
          </a:p>
        </p:txBody>
      </p:sp>
      <p:sp>
        <p:nvSpPr>
          <p:cNvPr id="4" name="文本框 3"/>
          <p:cNvSpPr txBox="1"/>
          <p:nvPr/>
        </p:nvSpPr>
        <p:spPr>
          <a:xfrm>
            <a:off x="884555" y="3429000"/>
            <a:ext cx="5080000" cy="521970"/>
          </a:xfrm>
          <a:prstGeom prst="rect">
            <a:avLst/>
          </a:prstGeom>
          <a:noFill/>
          <a:ln w="9525">
            <a:noFill/>
          </a:ln>
        </p:spPr>
        <p:txBody>
          <a:bodyPr>
            <a:spAutoFit/>
          </a:bodyPr>
          <a:p>
            <a:pPr indent="0"/>
            <a:r>
              <a:rPr lang="zh-CN" sz="2800" b="1">
                <a:solidFill>
                  <a:srgbClr val="FF0000"/>
                </a:solidFill>
                <a:ea typeface="宋体" panose="02010600030101010101" pitchFamily="2" charset="-122"/>
              </a:rPr>
              <a:t>三、核心方法：史料实证</a:t>
            </a:r>
            <a:endParaRPr lang="zh-CN" altLang="en-US" sz="2800" b="1">
              <a:solidFill>
                <a:srgbClr val="FF0000"/>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4" grpId="0"/>
      <p:bldP spid="4" grpId="1"/>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67690" y="1875155"/>
            <a:ext cx="9624695" cy="1383665"/>
          </a:xfrm>
          <a:prstGeom prst="rect">
            <a:avLst/>
          </a:prstGeom>
          <a:noFill/>
          <a:ln w="9525">
            <a:noFill/>
          </a:ln>
        </p:spPr>
        <p:txBody>
          <a:bodyPr wrap="square">
            <a:spAutoFit/>
          </a:bodyPr>
          <a:p>
            <a:pPr indent="0"/>
            <a:r>
              <a:rPr lang="zh-CN" sz="2800" b="1">
                <a:solidFill>
                  <a:srgbClr val="FF0000"/>
                </a:solidFill>
                <a:ea typeface="宋体" panose="02010600030101010101" pitchFamily="2" charset="-122"/>
              </a:rPr>
              <a:t>历史解释</a:t>
            </a:r>
            <a:r>
              <a:rPr lang="zh-CN" sz="2800" b="0">
                <a:ea typeface="宋体" panose="02010600030101010101" pitchFamily="2" charset="-122"/>
              </a:rPr>
              <a:t>是指以史料为依据，对历史事物进行理性分析和客观评判的态度、能力与方法。呈现形式：历史叙述、历史评价、历史理解、因果关系等</a:t>
            </a:r>
            <a:endParaRPr lang="zh-CN" altLang="en-US" sz="2800" b="0">
              <a:ea typeface="宋体" panose="02010600030101010101" pitchFamily="2" charset="-122"/>
            </a:endParaRPr>
          </a:p>
        </p:txBody>
      </p:sp>
      <p:sp>
        <p:nvSpPr>
          <p:cNvPr id="2" name="文本框 1"/>
          <p:cNvSpPr txBox="1"/>
          <p:nvPr/>
        </p:nvSpPr>
        <p:spPr>
          <a:xfrm>
            <a:off x="932180" y="4687570"/>
            <a:ext cx="10210165" cy="1814830"/>
          </a:xfrm>
          <a:prstGeom prst="rect">
            <a:avLst/>
          </a:prstGeom>
          <a:noFill/>
          <a:ln w="9525">
            <a:noFill/>
          </a:ln>
        </p:spPr>
        <p:txBody>
          <a:bodyPr wrap="square">
            <a:spAutoFit/>
          </a:bodyPr>
          <a:p>
            <a:pPr indent="0"/>
            <a:r>
              <a:rPr lang="zh-CN" sz="2800" b="1">
                <a:solidFill>
                  <a:srgbClr val="FF0000"/>
                </a:solidFill>
                <a:ea typeface="宋体" panose="02010600030101010101" pitchFamily="2" charset="-122"/>
              </a:rPr>
              <a:t>家国情怀</a:t>
            </a:r>
            <a:r>
              <a:rPr lang="zh-CN" sz="2800" b="0">
                <a:ea typeface="宋体" panose="02010600030101010101" pitchFamily="2" charset="-122"/>
              </a:rPr>
              <a:t>是学习和探究历史应该具有的人文追求，体现了对国家富强、人民幸福的情感，以及对国家的高度认同感、归属感、责任感和使命感。呈现形式：优秀传统文化、民族精神、科技文明、科学精神、民主法治、联系现实等。</a:t>
            </a:r>
            <a:endParaRPr lang="zh-CN" altLang="en-US" sz="2800" b="0">
              <a:ea typeface="宋体" panose="02010600030101010101" pitchFamily="2" charset="-122"/>
            </a:endParaRPr>
          </a:p>
        </p:txBody>
      </p:sp>
      <p:sp>
        <p:nvSpPr>
          <p:cNvPr id="3" name="文本框 2"/>
          <p:cNvSpPr txBox="1"/>
          <p:nvPr/>
        </p:nvSpPr>
        <p:spPr>
          <a:xfrm>
            <a:off x="1096010" y="1009015"/>
            <a:ext cx="5080000" cy="521970"/>
          </a:xfrm>
          <a:prstGeom prst="rect">
            <a:avLst/>
          </a:prstGeom>
          <a:noFill/>
          <a:ln w="9525">
            <a:noFill/>
          </a:ln>
        </p:spPr>
        <p:txBody>
          <a:bodyPr>
            <a:spAutoFit/>
          </a:bodyPr>
          <a:p>
            <a:pPr indent="0"/>
            <a:r>
              <a:rPr lang="zh-CN" sz="2800" b="1">
                <a:solidFill>
                  <a:srgbClr val="FF0000"/>
                </a:solidFill>
                <a:ea typeface="宋体" panose="02010600030101010101" pitchFamily="2" charset="-122"/>
              </a:rPr>
              <a:t>四、核心能力：历史解释</a:t>
            </a:r>
            <a:endParaRPr lang="zh-CN" altLang="en-US" sz="2800" b="1">
              <a:solidFill>
                <a:srgbClr val="FF0000"/>
              </a:solidFill>
              <a:ea typeface="宋体" panose="02010600030101010101" pitchFamily="2" charset="-122"/>
            </a:endParaRPr>
          </a:p>
        </p:txBody>
      </p:sp>
      <p:sp>
        <p:nvSpPr>
          <p:cNvPr id="4" name="文本框 3"/>
          <p:cNvSpPr txBox="1"/>
          <p:nvPr/>
        </p:nvSpPr>
        <p:spPr>
          <a:xfrm>
            <a:off x="973455" y="3602990"/>
            <a:ext cx="5080000" cy="521970"/>
          </a:xfrm>
          <a:prstGeom prst="rect">
            <a:avLst/>
          </a:prstGeom>
          <a:noFill/>
          <a:ln w="9525">
            <a:noFill/>
          </a:ln>
        </p:spPr>
        <p:txBody>
          <a:bodyPr>
            <a:spAutoFit/>
          </a:bodyPr>
          <a:p>
            <a:pPr indent="0"/>
            <a:r>
              <a:rPr lang="zh-CN" sz="2800" b="1">
                <a:solidFill>
                  <a:srgbClr val="FF0000"/>
                </a:solidFill>
                <a:ea typeface="宋体" panose="02010600030101010101" pitchFamily="2" charset="-122"/>
              </a:rPr>
              <a:t>五、核心价值：家国情怀</a:t>
            </a:r>
            <a:endParaRPr lang="zh-CN" altLang="en-US" sz="2800" b="1">
              <a:solidFill>
                <a:srgbClr val="FF0000"/>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4" grpId="0"/>
      <p:bldP spid="4" grpId="1"/>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3321050" y="2226945"/>
            <a:ext cx="5128260" cy="3521075"/>
            <a:chOff x="4324653" y="1859844"/>
            <a:chExt cx="3521246" cy="3521227"/>
          </a:xfrm>
        </p:grpSpPr>
        <p:sp>
          <p:nvSpPr>
            <p:cNvPr id="62" name="任意多边形 61"/>
            <p:cNvSpPr/>
            <p:nvPr/>
          </p:nvSpPr>
          <p:spPr>
            <a:xfrm rot="1800000">
              <a:off x="5917386" y="1859844"/>
              <a:ext cx="553950" cy="319823"/>
            </a:xfrm>
            <a:custGeom>
              <a:avLst/>
              <a:gdLst>
                <a:gd name="connsiteX0" fmla="*/ 212467 w 435708"/>
                <a:gd name="connsiteY0" fmla="*/ 45118 h 251556"/>
                <a:gd name="connsiteX1" fmla="*/ 248965 w 435708"/>
                <a:gd name="connsiteY1" fmla="*/ 25912 h 251556"/>
                <a:gd name="connsiteX2" fmla="*/ 260837 w 435708"/>
                <a:gd name="connsiteY2" fmla="*/ 22394 h 251556"/>
                <a:gd name="connsiteX3" fmla="*/ 271711 w 435708"/>
                <a:gd name="connsiteY3" fmla="*/ 16491 h 251556"/>
                <a:gd name="connsiteX4" fmla="*/ 353392 w 435708"/>
                <a:gd name="connsiteY4" fmla="*/ 0 h 251556"/>
                <a:gd name="connsiteX5" fmla="*/ 435708 w 435708"/>
                <a:gd name="connsiteY5" fmla="*/ 0 h 251556"/>
                <a:gd name="connsiteX6" fmla="*/ 0 w 435708"/>
                <a:gd name="connsiteY6" fmla="*/ 251556 h 251556"/>
                <a:gd name="connsiteX7" fmla="*/ 179548 w 435708"/>
                <a:gd name="connsiteY7" fmla="*/ 72008 h 251556"/>
                <a:gd name="connsiteX8" fmla="*/ 212467 w 435708"/>
                <a:gd name="connsiteY8" fmla="*/ 45118 h 2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708" h="251556">
                  <a:moveTo>
                    <a:pt x="212467" y="45118"/>
                  </a:moveTo>
                  <a:cubicBezTo>
                    <a:pt x="224103" y="37436"/>
                    <a:pt x="236335" y="31033"/>
                    <a:pt x="248965" y="25912"/>
                  </a:cubicBezTo>
                  <a:lnTo>
                    <a:pt x="260837" y="22394"/>
                  </a:lnTo>
                  <a:lnTo>
                    <a:pt x="271711" y="16491"/>
                  </a:lnTo>
                  <a:cubicBezTo>
                    <a:pt x="296816" y="5872"/>
                    <a:pt x="324418" y="0"/>
                    <a:pt x="353392" y="0"/>
                  </a:cubicBezTo>
                  <a:lnTo>
                    <a:pt x="435708" y="0"/>
                  </a:lnTo>
                  <a:lnTo>
                    <a:pt x="0" y="251556"/>
                  </a:lnTo>
                  <a:lnTo>
                    <a:pt x="179548" y="72008"/>
                  </a:lnTo>
                  <a:cubicBezTo>
                    <a:pt x="189792" y="61764"/>
                    <a:pt x="200831" y="52801"/>
                    <a:pt x="212467" y="45118"/>
                  </a:cubicBez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任意多边形 62"/>
            <p:cNvSpPr/>
            <p:nvPr/>
          </p:nvSpPr>
          <p:spPr>
            <a:xfrm rot="1800000">
              <a:off x="5339463" y="1876383"/>
              <a:ext cx="452298" cy="452298"/>
            </a:xfrm>
            <a:custGeom>
              <a:avLst/>
              <a:gdLst>
                <a:gd name="connsiteX0" fmla="*/ 135854 w 355754"/>
                <a:gd name="connsiteY0" fmla="*/ 126959 h 355754"/>
                <a:gd name="connsiteX1" fmla="*/ 355754 w 355754"/>
                <a:gd name="connsiteY1" fmla="*/ 0 h 355754"/>
                <a:gd name="connsiteX2" fmla="*/ 0 w 355754"/>
                <a:gd name="connsiteY2" fmla="*/ 355754 h 355754"/>
                <a:gd name="connsiteX3" fmla="*/ 21305 w 355754"/>
                <a:gd name="connsiteY3" fmla="*/ 276242 h 355754"/>
                <a:gd name="connsiteX4" fmla="*/ 58373 w 355754"/>
                <a:gd name="connsiteY4" fmla="*/ 201612 h 355754"/>
                <a:gd name="connsiteX5" fmla="*/ 66896 w 355754"/>
                <a:gd name="connsiteY5" fmla="*/ 192630 h 355754"/>
                <a:gd name="connsiteX6" fmla="*/ 73362 w 355754"/>
                <a:gd name="connsiteY6" fmla="*/ 182081 h 355754"/>
                <a:gd name="connsiteX7" fmla="*/ 135854 w 355754"/>
                <a:gd name="connsiteY7" fmla="*/ 126959 h 35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4" h="355754">
                  <a:moveTo>
                    <a:pt x="135854" y="126959"/>
                  </a:moveTo>
                  <a:lnTo>
                    <a:pt x="355754" y="0"/>
                  </a:lnTo>
                  <a:lnTo>
                    <a:pt x="0" y="355754"/>
                  </a:lnTo>
                  <a:lnTo>
                    <a:pt x="21305" y="276242"/>
                  </a:lnTo>
                  <a:cubicBezTo>
                    <a:pt x="28804" y="248256"/>
                    <a:pt x="41619" y="223114"/>
                    <a:pt x="58373" y="201612"/>
                  </a:cubicBezTo>
                  <a:lnTo>
                    <a:pt x="66896" y="192630"/>
                  </a:lnTo>
                  <a:lnTo>
                    <a:pt x="73362" y="182081"/>
                  </a:lnTo>
                  <a:cubicBezTo>
                    <a:pt x="89794" y="160333"/>
                    <a:pt x="110762" y="141446"/>
                    <a:pt x="135854" y="126959"/>
                  </a:cubicBez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任意多边形 63"/>
            <p:cNvSpPr/>
            <p:nvPr/>
          </p:nvSpPr>
          <p:spPr>
            <a:xfrm rot="1800000">
              <a:off x="6494514" y="2093164"/>
              <a:ext cx="639650" cy="92711"/>
            </a:xfrm>
            <a:custGeom>
              <a:avLst/>
              <a:gdLst>
                <a:gd name="connsiteX0" fmla="*/ 0 w 503116"/>
                <a:gd name="connsiteY0" fmla="*/ 72922 h 72922"/>
                <a:gd name="connsiteX1" fmla="*/ 71289 w 503116"/>
                <a:gd name="connsiteY1" fmla="*/ 31763 h 72922"/>
                <a:gd name="connsiteX2" fmla="*/ 150271 w 503116"/>
                <a:gd name="connsiteY2" fmla="*/ 5205 h 72922"/>
                <a:gd name="connsiteX3" fmla="*/ 162638 w 503116"/>
                <a:gd name="connsiteY3" fmla="*/ 4879 h 72922"/>
                <a:gd name="connsiteX4" fmla="*/ 174680 w 503116"/>
                <a:gd name="connsiteY4" fmla="*/ 1990 h 72922"/>
                <a:gd name="connsiteX5" fmla="*/ 257845 w 503116"/>
                <a:gd name="connsiteY5" fmla="*/ 7202 h 72922"/>
                <a:gd name="connsiteX6" fmla="*/ 503116 w 503116"/>
                <a:gd name="connsiteY6" fmla="*/ 72922 h 72922"/>
                <a:gd name="connsiteX7" fmla="*/ 0 w 503116"/>
                <a:gd name="connsiteY7" fmla="*/ 72922 h 7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116" h="72922">
                  <a:moveTo>
                    <a:pt x="0" y="72922"/>
                  </a:moveTo>
                  <a:lnTo>
                    <a:pt x="71289" y="31763"/>
                  </a:lnTo>
                  <a:cubicBezTo>
                    <a:pt x="96380" y="17277"/>
                    <a:pt x="123221" y="8562"/>
                    <a:pt x="150271" y="5205"/>
                  </a:cubicBezTo>
                  <a:lnTo>
                    <a:pt x="162638" y="4879"/>
                  </a:lnTo>
                  <a:lnTo>
                    <a:pt x="174680" y="1990"/>
                  </a:lnTo>
                  <a:cubicBezTo>
                    <a:pt x="201679" y="-1769"/>
                    <a:pt x="229859" y="-297"/>
                    <a:pt x="257845" y="7202"/>
                  </a:cubicBezTo>
                  <a:lnTo>
                    <a:pt x="503116" y="72922"/>
                  </a:lnTo>
                  <a:lnTo>
                    <a:pt x="0" y="72922"/>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任意多边形 64"/>
            <p:cNvSpPr/>
            <p:nvPr/>
          </p:nvSpPr>
          <p:spPr>
            <a:xfrm rot="1800000">
              <a:off x="4947760" y="2102529"/>
              <a:ext cx="165555" cy="617851"/>
            </a:xfrm>
            <a:custGeom>
              <a:avLst/>
              <a:gdLst>
                <a:gd name="connsiteX0" fmla="*/ 130216 w 130216"/>
                <a:gd name="connsiteY0" fmla="*/ 0 h 485970"/>
                <a:gd name="connsiteX1" fmla="*/ 0 w 130216"/>
                <a:gd name="connsiteY1" fmla="*/ 485970 h 485970"/>
                <a:gd name="connsiteX2" fmla="*/ 0 w 130216"/>
                <a:gd name="connsiteY2" fmla="*/ 232051 h 485970"/>
                <a:gd name="connsiteX3" fmla="*/ 16490 w 130216"/>
                <a:gd name="connsiteY3" fmla="*/ 150371 h 485970"/>
                <a:gd name="connsiteX4" fmla="*/ 23514 w 130216"/>
                <a:gd name="connsiteY4" fmla="*/ 139953 h 485970"/>
                <a:gd name="connsiteX5" fmla="*/ 25912 w 130216"/>
                <a:gd name="connsiteY5" fmla="*/ 127624 h 485970"/>
                <a:gd name="connsiteX6" fmla="*/ 72009 w 130216"/>
                <a:gd name="connsiteY6" fmla="*/ 58207 h 485970"/>
                <a:gd name="connsiteX7" fmla="*/ 130216 w 130216"/>
                <a:gd name="connsiteY7" fmla="*/ 0 h 48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16" h="485970">
                  <a:moveTo>
                    <a:pt x="130216" y="0"/>
                  </a:moveTo>
                  <a:lnTo>
                    <a:pt x="0" y="485970"/>
                  </a:lnTo>
                  <a:lnTo>
                    <a:pt x="0" y="232051"/>
                  </a:lnTo>
                  <a:cubicBezTo>
                    <a:pt x="0" y="203077"/>
                    <a:pt x="5872" y="175475"/>
                    <a:pt x="16490" y="150371"/>
                  </a:cubicBezTo>
                  <a:lnTo>
                    <a:pt x="23514" y="139953"/>
                  </a:lnTo>
                  <a:lnTo>
                    <a:pt x="25912" y="127624"/>
                  </a:lnTo>
                  <a:cubicBezTo>
                    <a:pt x="36156" y="102363"/>
                    <a:pt x="51521" y="78694"/>
                    <a:pt x="72009" y="58207"/>
                  </a:cubicBezTo>
                  <a:lnTo>
                    <a:pt x="130216"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6" name="任意多边形 65"/>
            <p:cNvSpPr/>
            <p:nvPr/>
          </p:nvSpPr>
          <p:spPr>
            <a:xfrm rot="1800000">
              <a:off x="6985362" y="2482953"/>
              <a:ext cx="617848" cy="165551"/>
            </a:xfrm>
            <a:custGeom>
              <a:avLst/>
              <a:gdLst>
                <a:gd name="connsiteX0" fmla="*/ 0 w 485967"/>
                <a:gd name="connsiteY0" fmla="*/ 0 h 130214"/>
                <a:gd name="connsiteX1" fmla="*/ 253916 w 485967"/>
                <a:gd name="connsiteY1" fmla="*/ 0 h 130214"/>
                <a:gd name="connsiteX2" fmla="*/ 335596 w 485967"/>
                <a:gd name="connsiteY2" fmla="*/ 16490 h 130214"/>
                <a:gd name="connsiteX3" fmla="*/ 346468 w 485967"/>
                <a:gd name="connsiteY3" fmla="*/ 22393 h 130214"/>
                <a:gd name="connsiteX4" fmla="*/ 358342 w 485967"/>
                <a:gd name="connsiteY4" fmla="*/ 25910 h 130214"/>
                <a:gd name="connsiteX5" fmla="*/ 427760 w 485967"/>
                <a:gd name="connsiteY5" fmla="*/ 72007 h 130214"/>
                <a:gd name="connsiteX6" fmla="*/ 485967 w 485967"/>
                <a:gd name="connsiteY6" fmla="*/ 130214 h 130214"/>
                <a:gd name="connsiteX7" fmla="*/ 0 w 485967"/>
                <a:gd name="connsiteY7" fmla="*/ 0 h 13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967" h="130214">
                  <a:moveTo>
                    <a:pt x="0" y="0"/>
                  </a:moveTo>
                  <a:lnTo>
                    <a:pt x="253916" y="0"/>
                  </a:lnTo>
                  <a:cubicBezTo>
                    <a:pt x="282889" y="0"/>
                    <a:pt x="310491" y="5872"/>
                    <a:pt x="335596" y="16490"/>
                  </a:cubicBezTo>
                  <a:lnTo>
                    <a:pt x="346468" y="22393"/>
                  </a:lnTo>
                  <a:lnTo>
                    <a:pt x="358342" y="25910"/>
                  </a:lnTo>
                  <a:cubicBezTo>
                    <a:pt x="383602" y="36154"/>
                    <a:pt x="407272" y="51519"/>
                    <a:pt x="427760" y="72007"/>
                  </a:cubicBezTo>
                  <a:lnTo>
                    <a:pt x="485967" y="130214"/>
                  </a:ln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任意多边形 66"/>
            <p:cNvSpPr/>
            <p:nvPr/>
          </p:nvSpPr>
          <p:spPr>
            <a:xfrm rot="1800000">
              <a:off x="4557977" y="2571576"/>
              <a:ext cx="92710" cy="639648"/>
            </a:xfrm>
            <a:custGeom>
              <a:avLst/>
              <a:gdLst>
                <a:gd name="connsiteX0" fmla="*/ 72921 w 72921"/>
                <a:gd name="connsiteY0" fmla="*/ 0 h 503113"/>
                <a:gd name="connsiteX1" fmla="*/ 72921 w 72921"/>
                <a:gd name="connsiteY1" fmla="*/ 503113 h 503113"/>
                <a:gd name="connsiteX2" fmla="*/ 31763 w 72921"/>
                <a:gd name="connsiteY2" fmla="*/ 431824 h 503113"/>
                <a:gd name="connsiteX3" fmla="*/ 5204 w 72921"/>
                <a:gd name="connsiteY3" fmla="*/ 352841 h 503113"/>
                <a:gd name="connsiteX4" fmla="*/ 6078 w 72921"/>
                <a:gd name="connsiteY4" fmla="*/ 340309 h 503113"/>
                <a:gd name="connsiteX5" fmla="*/ 1990 w 72921"/>
                <a:gd name="connsiteY5" fmla="*/ 328432 h 503113"/>
                <a:gd name="connsiteX6" fmla="*/ 7202 w 72921"/>
                <a:gd name="connsiteY6" fmla="*/ 245266 h 503113"/>
                <a:gd name="connsiteX7" fmla="*/ 72921 w 72921"/>
                <a:gd name="connsiteY7" fmla="*/ 0 h 50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21" h="503113">
                  <a:moveTo>
                    <a:pt x="72921" y="0"/>
                  </a:moveTo>
                  <a:lnTo>
                    <a:pt x="72921" y="503113"/>
                  </a:lnTo>
                  <a:lnTo>
                    <a:pt x="31763" y="431824"/>
                  </a:lnTo>
                  <a:cubicBezTo>
                    <a:pt x="17276" y="406732"/>
                    <a:pt x="8560" y="379892"/>
                    <a:pt x="5204" y="352841"/>
                  </a:cubicBezTo>
                  <a:lnTo>
                    <a:pt x="6078" y="340309"/>
                  </a:lnTo>
                  <a:lnTo>
                    <a:pt x="1990" y="328432"/>
                  </a:lnTo>
                  <a:cubicBezTo>
                    <a:pt x="-1769" y="301433"/>
                    <a:pt x="-297" y="273253"/>
                    <a:pt x="7202" y="245266"/>
                  </a:cubicBezTo>
                  <a:lnTo>
                    <a:pt x="72921"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任意多边形 67"/>
            <p:cNvSpPr/>
            <p:nvPr/>
          </p:nvSpPr>
          <p:spPr>
            <a:xfrm rot="1800000">
              <a:off x="7377063" y="2874649"/>
              <a:ext cx="452294" cy="452295"/>
            </a:xfrm>
            <a:custGeom>
              <a:avLst/>
              <a:gdLst>
                <a:gd name="connsiteX0" fmla="*/ 0 w 355751"/>
                <a:gd name="connsiteY0" fmla="*/ 0 h 355751"/>
                <a:gd name="connsiteX1" fmla="*/ 79510 w 355751"/>
                <a:gd name="connsiteY1" fmla="*/ 21305 h 355751"/>
                <a:gd name="connsiteX2" fmla="*/ 154139 w 355751"/>
                <a:gd name="connsiteY2" fmla="*/ 58375 h 355751"/>
                <a:gd name="connsiteX3" fmla="*/ 163120 w 355751"/>
                <a:gd name="connsiteY3" fmla="*/ 66895 h 355751"/>
                <a:gd name="connsiteX4" fmla="*/ 173672 w 355751"/>
                <a:gd name="connsiteY4" fmla="*/ 73362 h 355751"/>
                <a:gd name="connsiteX5" fmla="*/ 228793 w 355751"/>
                <a:gd name="connsiteY5" fmla="*/ 135855 h 355751"/>
                <a:gd name="connsiteX6" fmla="*/ 355751 w 355751"/>
                <a:gd name="connsiteY6" fmla="*/ 355751 h 355751"/>
                <a:gd name="connsiteX7" fmla="*/ 0 w 355751"/>
                <a:gd name="connsiteY7" fmla="*/ 0 h 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1" h="355751">
                  <a:moveTo>
                    <a:pt x="0" y="0"/>
                  </a:moveTo>
                  <a:lnTo>
                    <a:pt x="79510" y="21305"/>
                  </a:lnTo>
                  <a:cubicBezTo>
                    <a:pt x="107497" y="28803"/>
                    <a:pt x="132638" y="41620"/>
                    <a:pt x="154139" y="58375"/>
                  </a:cubicBezTo>
                  <a:lnTo>
                    <a:pt x="163120" y="66895"/>
                  </a:lnTo>
                  <a:lnTo>
                    <a:pt x="173672" y="73362"/>
                  </a:lnTo>
                  <a:cubicBezTo>
                    <a:pt x="195421" y="89794"/>
                    <a:pt x="214306" y="110763"/>
                    <a:pt x="228793" y="135855"/>
                  </a:cubicBezTo>
                  <a:lnTo>
                    <a:pt x="355751" y="355751"/>
                  </a:ln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任意多边形 68"/>
            <p:cNvSpPr/>
            <p:nvPr/>
          </p:nvSpPr>
          <p:spPr>
            <a:xfrm rot="1800000">
              <a:off x="4324653" y="3234404"/>
              <a:ext cx="319823" cy="553951"/>
            </a:xfrm>
            <a:custGeom>
              <a:avLst/>
              <a:gdLst>
                <a:gd name="connsiteX0" fmla="*/ 0 w 251556"/>
                <a:gd name="connsiteY0" fmla="*/ 0 h 435708"/>
                <a:gd name="connsiteX1" fmla="*/ 251556 w 251556"/>
                <a:gd name="connsiteY1" fmla="*/ 435708 h 435708"/>
                <a:gd name="connsiteX2" fmla="*/ 72008 w 251556"/>
                <a:gd name="connsiteY2" fmla="*/ 256160 h 435708"/>
                <a:gd name="connsiteX3" fmla="*/ 25912 w 251556"/>
                <a:gd name="connsiteY3" fmla="*/ 186743 h 435708"/>
                <a:gd name="connsiteX4" fmla="*/ 22396 w 251556"/>
                <a:gd name="connsiteY4" fmla="*/ 174876 h 435708"/>
                <a:gd name="connsiteX5" fmla="*/ 16490 w 251556"/>
                <a:gd name="connsiteY5" fmla="*/ 163997 h 435708"/>
                <a:gd name="connsiteX6" fmla="*/ 0 w 251556"/>
                <a:gd name="connsiteY6" fmla="*/ 82316 h 435708"/>
                <a:gd name="connsiteX7" fmla="*/ 0 w 251556"/>
                <a:gd name="connsiteY7" fmla="*/ 0 h 43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56" h="435708">
                  <a:moveTo>
                    <a:pt x="0" y="0"/>
                  </a:moveTo>
                  <a:lnTo>
                    <a:pt x="251556" y="435708"/>
                  </a:lnTo>
                  <a:lnTo>
                    <a:pt x="72008" y="256160"/>
                  </a:lnTo>
                  <a:cubicBezTo>
                    <a:pt x="51521" y="235673"/>
                    <a:pt x="36157" y="212003"/>
                    <a:pt x="25912" y="186743"/>
                  </a:cubicBezTo>
                  <a:lnTo>
                    <a:pt x="22396" y="174876"/>
                  </a:lnTo>
                  <a:lnTo>
                    <a:pt x="16490" y="163997"/>
                  </a:lnTo>
                  <a:cubicBezTo>
                    <a:pt x="5871" y="138891"/>
                    <a:pt x="0" y="111290"/>
                    <a:pt x="0" y="82316"/>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任意多边形 69"/>
            <p:cNvSpPr/>
            <p:nvPr/>
          </p:nvSpPr>
          <p:spPr>
            <a:xfrm rot="1800000">
              <a:off x="7526072" y="3452572"/>
              <a:ext cx="319827" cy="553957"/>
            </a:xfrm>
            <a:custGeom>
              <a:avLst/>
              <a:gdLst>
                <a:gd name="connsiteX0" fmla="*/ 0 w 251559"/>
                <a:gd name="connsiteY0" fmla="*/ 0 h 435713"/>
                <a:gd name="connsiteX1" fmla="*/ 179550 w 251559"/>
                <a:gd name="connsiteY1" fmla="*/ 179551 h 435713"/>
                <a:gd name="connsiteX2" fmla="*/ 225646 w 251559"/>
                <a:gd name="connsiteY2" fmla="*/ 248968 h 435713"/>
                <a:gd name="connsiteX3" fmla="*/ 229163 w 251559"/>
                <a:gd name="connsiteY3" fmla="*/ 260838 h 435713"/>
                <a:gd name="connsiteX4" fmla="*/ 235068 w 251559"/>
                <a:gd name="connsiteY4" fmla="*/ 271715 h 435713"/>
                <a:gd name="connsiteX5" fmla="*/ 251559 w 251559"/>
                <a:gd name="connsiteY5" fmla="*/ 353396 h 435713"/>
                <a:gd name="connsiteX6" fmla="*/ 251559 w 251559"/>
                <a:gd name="connsiteY6" fmla="*/ 435713 h 435713"/>
                <a:gd name="connsiteX7" fmla="*/ 0 w 251559"/>
                <a:gd name="connsiteY7" fmla="*/ 0 h 43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559" h="435713">
                  <a:moveTo>
                    <a:pt x="0" y="0"/>
                  </a:moveTo>
                  <a:lnTo>
                    <a:pt x="179550" y="179551"/>
                  </a:lnTo>
                  <a:cubicBezTo>
                    <a:pt x="200037" y="200038"/>
                    <a:pt x="215403" y="223708"/>
                    <a:pt x="225646" y="248968"/>
                  </a:cubicBezTo>
                  <a:lnTo>
                    <a:pt x="229163" y="260838"/>
                  </a:lnTo>
                  <a:lnTo>
                    <a:pt x="235068" y="271715"/>
                  </a:lnTo>
                  <a:cubicBezTo>
                    <a:pt x="245687" y="296821"/>
                    <a:pt x="251558" y="324422"/>
                    <a:pt x="251559" y="353396"/>
                  </a:cubicBezTo>
                  <a:lnTo>
                    <a:pt x="251559" y="435713"/>
                  </a:ln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任意多边形 70"/>
            <p:cNvSpPr/>
            <p:nvPr/>
          </p:nvSpPr>
          <p:spPr>
            <a:xfrm rot="1800000">
              <a:off x="4341190" y="3913977"/>
              <a:ext cx="452298" cy="452297"/>
            </a:xfrm>
            <a:custGeom>
              <a:avLst/>
              <a:gdLst>
                <a:gd name="connsiteX0" fmla="*/ 0 w 355754"/>
                <a:gd name="connsiteY0" fmla="*/ 0 h 355753"/>
                <a:gd name="connsiteX1" fmla="*/ 355754 w 355754"/>
                <a:gd name="connsiteY1" fmla="*/ 355753 h 355753"/>
                <a:gd name="connsiteX2" fmla="*/ 276243 w 355754"/>
                <a:gd name="connsiteY2" fmla="*/ 334449 h 355753"/>
                <a:gd name="connsiteX3" fmla="*/ 201613 w 355754"/>
                <a:gd name="connsiteY3" fmla="*/ 297380 h 355753"/>
                <a:gd name="connsiteX4" fmla="*/ 192635 w 355754"/>
                <a:gd name="connsiteY4" fmla="*/ 288861 h 355753"/>
                <a:gd name="connsiteX5" fmla="*/ 182082 w 355754"/>
                <a:gd name="connsiteY5" fmla="*/ 282392 h 355753"/>
                <a:gd name="connsiteX6" fmla="*/ 126960 w 355754"/>
                <a:gd name="connsiteY6" fmla="*/ 219900 h 355753"/>
                <a:gd name="connsiteX7" fmla="*/ 0 w 355754"/>
                <a:gd name="connsiteY7" fmla="*/ 0 h 35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4" h="355753">
                  <a:moveTo>
                    <a:pt x="0" y="0"/>
                  </a:moveTo>
                  <a:lnTo>
                    <a:pt x="355754" y="355753"/>
                  </a:lnTo>
                  <a:lnTo>
                    <a:pt x="276243" y="334449"/>
                  </a:lnTo>
                  <a:cubicBezTo>
                    <a:pt x="248257" y="326951"/>
                    <a:pt x="223115" y="314134"/>
                    <a:pt x="201613" y="297380"/>
                  </a:cubicBezTo>
                  <a:lnTo>
                    <a:pt x="192635" y="288861"/>
                  </a:lnTo>
                  <a:lnTo>
                    <a:pt x="182082" y="282392"/>
                  </a:lnTo>
                  <a:cubicBezTo>
                    <a:pt x="160333" y="265959"/>
                    <a:pt x="141447" y="244992"/>
                    <a:pt x="126960" y="219900"/>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任意多边形 71"/>
            <p:cNvSpPr/>
            <p:nvPr/>
          </p:nvSpPr>
          <p:spPr>
            <a:xfrm rot="1800000">
              <a:off x="7519861" y="4029697"/>
              <a:ext cx="92710" cy="639649"/>
            </a:xfrm>
            <a:custGeom>
              <a:avLst/>
              <a:gdLst>
                <a:gd name="connsiteX0" fmla="*/ 1 w 72921"/>
                <a:gd name="connsiteY0" fmla="*/ 0 h 503114"/>
                <a:gd name="connsiteX1" fmla="*/ 41158 w 72921"/>
                <a:gd name="connsiteY1" fmla="*/ 71288 h 503114"/>
                <a:gd name="connsiteX2" fmla="*/ 67718 w 72921"/>
                <a:gd name="connsiteY2" fmla="*/ 150271 h 503114"/>
                <a:gd name="connsiteX3" fmla="*/ 68043 w 72921"/>
                <a:gd name="connsiteY3" fmla="*/ 162645 h 503114"/>
                <a:gd name="connsiteX4" fmla="*/ 70931 w 72921"/>
                <a:gd name="connsiteY4" fmla="*/ 174679 h 503114"/>
                <a:gd name="connsiteX5" fmla="*/ 65720 w 72921"/>
                <a:gd name="connsiteY5" fmla="*/ 257845 h 503114"/>
                <a:gd name="connsiteX6" fmla="*/ 0 w 72921"/>
                <a:gd name="connsiteY6" fmla="*/ 503114 h 503114"/>
                <a:gd name="connsiteX7" fmla="*/ 1 w 72921"/>
                <a:gd name="connsiteY7" fmla="*/ 0 h 50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21" h="503114">
                  <a:moveTo>
                    <a:pt x="1" y="0"/>
                  </a:moveTo>
                  <a:lnTo>
                    <a:pt x="41158" y="71288"/>
                  </a:lnTo>
                  <a:cubicBezTo>
                    <a:pt x="55645" y="96380"/>
                    <a:pt x="64362" y="123220"/>
                    <a:pt x="67718" y="150271"/>
                  </a:cubicBezTo>
                  <a:lnTo>
                    <a:pt x="68043" y="162645"/>
                  </a:lnTo>
                  <a:lnTo>
                    <a:pt x="70931" y="174679"/>
                  </a:lnTo>
                  <a:cubicBezTo>
                    <a:pt x="74690" y="201678"/>
                    <a:pt x="73218" y="229859"/>
                    <a:pt x="65720" y="257845"/>
                  </a:cubicBezTo>
                  <a:lnTo>
                    <a:pt x="0" y="503114"/>
                  </a:lnTo>
                  <a:lnTo>
                    <a:pt x="1"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任意多边形 72"/>
            <p:cNvSpPr/>
            <p:nvPr/>
          </p:nvSpPr>
          <p:spPr>
            <a:xfrm rot="1800000">
              <a:off x="4567339" y="4592418"/>
              <a:ext cx="617850" cy="165555"/>
            </a:xfrm>
            <a:custGeom>
              <a:avLst/>
              <a:gdLst>
                <a:gd name="connsiteX0" fmla="*/ 0 w 485969"/>
                <a:gd name="connsiteY0" fmla="*/ 0 h 130216"/>
                <a:gd name="connsiteX1" fmla="*/ 485969 w 485969"/>
                <a:gd name="connsiteY1" fmla="*/ 130216 h 130216"/>
                <a:gd name="connsiteX2" fmla="*/ 232051 w 485969"/>
                <a:gd name="connsiteY2" fmla="*/ 130216 h 130216"/>
                <a:gd name="connsiteX3" fmla="*/ 150371 w 485969"/>
                <a:gd name="connsiteY3" fmla="*/ 113726 h 130216"/>
                <a:gd name="connsiteX4" fmla="*/ 139491 w 485969"/>
                <a:gd name="connsiteY4" fmla="*/ 107820 h 130216"/>
                <a:gd name="connsiteX5" fmla="*/ 127625 w 485969"/>
                <a:gd name="connsiteY5" fmla="*/ 104304 h 130216"/>
                <a:gd name="connsiteX6" fmla="*/ 58207 w 485969"/>
                <a:gd name="connsiteY6" fmla="*/ 58208 h 130216"/>
                <a:gd name="connsiteX7" fmla="*/ 0 w 485969"/>
                <a:gd name="connsiteY7" fmla="*/ 0 h 13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969" h="130216">
                  <a:moveTo>
                    <a:pt x="0" y="0"/>
                  </a:moveTo>
                  <a:lnTo>
                    <a:pt x="485969" y="130216"/>
                  </a:lnTo>
                  <a:lnTo>
                    <a:pt x="232051" y="130216"/>
                  </a:lnTo>
                  <a:cubicBezTo>
                    <a:pt x="203077" y="130217"/>
                    <a:pt x="175476" y="124345"/>
                    <a:pt x="150371" y="113726"/>
                  </a:cubicBezTo>
                  <a:lnTo>
                    <a:pt x="139491" y="107820"/>
                  </a:lnTo>
                  <a:lnTo>
                    <a:pt x="127625" y="104304"/>
                  </a:lnTo>
                  <a:cubicBezTo>
                    <a:pt x="102364" y="94060"/>
                    <a:pt x="78695" y="78696"/>
                    <a:pt x="58207" y="58208"/>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任意多边形 73"/>
            <p:cNvSpPr/>
            <p:nvPr/>
          </p:nvSpPr>
          <p:spPr>
            <a:xfrm rot="1800000">
              <a:off x="7057231" y="4520548"/>
              <a:ext cx="165551" cy="617848"/>
            </a:xfrm>
            <a:custGeom>
              <a:avLst/>
              <a:gdLst>
                <a:gd name="connsiteX0" fmla="*/ 130214 w 130214"/>
                <a:gd name="connsiteY0" fmla="*/ 0 h 485967"/>
                <a:gd name="connsiteX1" fmla="*/ 130214 w 130214"/>
                <a:gd name="connsiteY1" fmla="*/ 253917 h 485967"/>
                <a:gd name="connsiteX2" fmla="*/ 113724 w 130214"/>
                <a:gd name="connsiteY2" fmla="*/ 335598 h 485967"/>
                <a:gd name="connsiteX3" fmla="*/ 107819 w 130214"/>
                <a:gd name="connsiteY3" fmla="*/ 346478 h 485967"/>
                <a:gd name="connsiteX4" fmla="*/ 104303 w 130214"/>
                <a:gd name="connsiteY4" fmla="*/ 358343 h 485967"/>
                <a:gd name="connsiteX5" fmla="*/ 58206 w 130214"/>
                <a:gd name="connsiteY5" fmla="*/ 427761 h 485967"/>
                <a:gd name="connsiteX6" fmla="*/ 0 w 130214"/>
                <a:gd name="connsiteY6" fmla="*/ 485967 h 485967"/>
                <a:gd name="connsiteX7" fmla="*/ 130214 w 130214"/>
                <a:gd name="connsiteY7" fmla="*/ 0 h 48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14" h="485967">
                  <a:moveTo>
                    <a:pt x="130214" y="0"/>
                  </a:moveTo>
                  <a:lnTo>
                    <a:pt x="130214" y="253917"/>
                  </a:lnTo>
                  <a:cubicBezTo>
                    <a:pt x="130215" y="282891"/>
                    <a:pt x="124343" y="310492"/>
                    <a:pt x="113724" y="335598"/>
                  </a:cubicBezTo>
                  <a:lnTo>
                    <a:pt x="107819" y="346478"/>
                  </a:lnTo>
                  <a:lnTo>
                    <a:pt x="104303" y="358343"/>
                  </a:lnTo>
                  <a:cubicBezTo>
                    <a:pt x="94058" y="383604"/>
                    <a:pt x="78694" y="407273"/>
                    <a:pt x="58206" y="427761"/>
                  </a:cubicBezTo>
                  <a:lnTo>
                    <a:pt x="0" y="485967"/>
                  </a:lnTo>
                  <a:lnTo>
                    <a:pt x="130214"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任意多边形 74"/>
            <p:cNvSpPr/>
            <p:nvPr/>
          </p:nvSpPr>
          <p:spPr>
            <a:xfrm rot="1800000">
              <a:off x="5036384" y="5055051"/>
              <a:ext cx="639647" cy="92710"/>
            </a:xfrm>
            <a:custGeom>
              <a:avLst/>
              <a:gdLst>
                <a:gd name="connsiteX0" fmla="*/ 0 w 503113"/>
                <a:gd name="connsiteY0" fmla="*/ 0 h 72921"/>
                <a:gd name="connsiteX1" fmla="*/ 503113 w 503113"/>
                <a:gd name="connsiteY1" fmla="*/ 1 h 72921"/>
                <a:gd name="connsiteX2" fmla="*/ 431825 w 503113"/>
                <a:gd name="connsiteY2" fmla="*/ 41158 h 72921"/>
                <a:gd name="connsiteX3" fmla="*/ 352842 w 503113"/>
                <a:gd name="connsiteY3" fmla="*/ 67718 h 72921"/>
                <a:gd name="connsiteX4" fmla="*/ 340468 w 503113"/>
                <a:gd name="connsiteY4" fmla="*/ 68043 h 72921"/>
                <a:gd name="connsiteX5" fmla="*/ 328434 w 503113"/>
                <a:gd name="connsiteY5" fmla="*/ 70931 h 72921"/>
                <a:gd name="connsiteX6" fmla="*/ 245268 w 503113"/>
                <a:gd name="connsiteY6" fmla="*/ 65720 h 72921"/>
                <a:gd name="connsiteX7" fmla="*/ 0 w 503113"/>
                <a:gd name="connsiteY7" fmla="*/ 0 h 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113" h="72921">
                  <a:moveTo>
                    <a:pt x="0" y="0"/>
                  </a:moveTo>
                  <a:lnTo>
                    <a:pt x="503113" y="1"/>
                  </a:lnTo>
                  <a:lnTo>
                    <a:pt x="431825" y="41158"/>
                  </a:lnTo>
                  <a:cubicBezTo>
                    <a:pt x="406733" y="55645"/>
                    <a:pt x="379893" y="64362"/>
                    <a:pt x="352842" y="67718"/>
                  </a:cubicBezTo>
                  <a:lnTo>
                    <a:pt x="340468" y="68043"/>
                  </a:lnTo>
                  <a:lnTo>
                    <a:pt x="328434" y="70931"/>
                  </a:lnTo>
                  <a:cubicBezTo>
                    <a:pt x="301436" y="74689"/>
                    <a:pt x="273255" y="73218"/>
                    <a:pt x="245268" y="65720"/>
                  </a:cubicBezTo>
                  <a:lnTo>
                    <a:pt x="0"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任意多边形 75"/>
            <p:cNvSpPr/>
            <p:nvPr/>
          </p:nvSpPr>
          <p:spPr>
            <a:xfrm rot="1800000">
              <a:off x="6378778" y="4912250"/>
              <a:ext cx="452298" cy="452299"/>
            </a:xfrm>
            <a:custGeom>
              <a:avLst/>
              <a:gdLst>
                <a:gd name="connsiteX0" fmla="*/ 355755 w 355755"/>
                <a:gd name="connsiteY0" fmla="*/ 0 h 355755"/>
                <a:gd name="connsiteX1" fmla="*/ 334449 w 355755"/>
                <a:gd name="connsiteY1" fmla="*/ 79513 h 355755"/>
                <a:gd name="connsiteX2" fmla="*/ 297380 w 355755"/>
                <a:gd name="connsiteY2" fmla="*/ 154142 h 355755"/>
                <a:gd name="connsiteX3" fmla="*/ 288861 w 355755"/>
                <a:gd name="connsiteY3" fmla="*/ 163120 h 355755"/>
                <a:gd name="connsiteX4" fmla="*/ 282393 w 355755"/>
                <a:gd name="connsiteY4" fmla="*/ 173674 h 355755"/>
                <a:gd name="connsiteX5" fmla="*/ 219900 w 355755"/>
                <a:gd name="connsiteY5" fmla="*/ 228795 h 355755"/>
                <a:gd name="connsiteX6" fmla="*/ 0 w 355755"/>
                <a:gd name="connsiteY6" fmla="*/ 355755 h 355755"/>
                <a:gd name="connsiteX7" fmla="*/ 355755 w 355755"/>
                <a:gd name="connsiteY7" fmla="*/ 0 h 3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755" h="355755">
                  <a:moveTo>
                    <a:pt x="355755" y="0"/>
                  </a:moveTo>
                  <a:lnTo>
                    <a:pt x="334449" y="79513"/>
                  </a:lnTo>
                  <a:cubicBezTo>
                    <a:pt x="326951" y="107498"/>
                    <a:pt x="314134" y="132640"/>
                    <a:pt x="297380" y="154142"/>
                  </a:cubicBezTo>
                  <a:lnTo>
                    <a:pt x="288861" y="163120"/>
                  </a:lnTo>
                  <a:lnTo>
                    <a:pt x="282393" y="173674"/>
                  </a:lnTo>
                  <a:cubicBezTo>
                    <a:pt x="265961" y="195423"/>
                    <a:pt x="244992" y="214308"/>
                    <a:pt x="219900" y="228795"/>
                  </a:cubicBezTo>
                  <a:lnTo>
                    <a:pt x="0" y="355755"/>
                  </a:lnTo>
                  <a:lnTo>
                    <a:pt x="355755" y="0"/>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任意多边形 76"/>
            <p:cNvSpPr/>
            <p:nvPr/>
          </p:nvSpPr>
          <p:spPr>
            <a:xfrm rot="1800000">
              <a:off x="5699199" y="5061248"/>
              <a:ext cx="553951" cy="319823"/>
            </a:xfrm>
            <a:custGeom>
              <a:avLst/>
              <a:gdLst>
                <a:gd name="connsiteX0" fmla="*/ 0 w 435709"/>
                <a:gd name="connsiteY0" fmla="*/ 251557 h 251557"/>
                <a:gd name="connsiteX1" fmla="*/ 435709 w 435709"/>
                <a:gd name="connsiteY1" fmla="*/ 0 h 251557"/>
                <a:gd name="connsiteX2" fmla="*/ 256161 w 435709"/>
                <a:gd name="connsiteY2" fmla="*/ 179548 h 251557"/>
                <a:gd name="connsiteX3" fmla="*/ 186744 w 435709"/>
                <a:gd name="connsiteY3" fmla="*/ 225644 h 251557"/>
                <a:gd name="connsiteX4" fmla="*/ 174877 w 435709"/>
                <a:gd name="connsiteY4" fmla="*/ 229160 h 251557"/>
                <a:gd name="connsiteX5" fmla="*/ 163998 w 435709"/>
                <a:gd name="connsiteY5" fmla="*/ 235066 h 251557"/>
                <a:gd name="connsiteX6" fmla="*/ 82318 w 435709"/>
                <a:gd name="connsiteY6" fmla="*/ 251557 h 251557"/>
                <a:gd name="connsiteX7" fmla="*/ 0 w 435709"/>
                <a:gd name="connsiteY7" fmla="*/ 251557 h 25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709" h="251557">
                  <a:moveTo>
                    <a:pt x="0" y="251557"/>
                  </a:moveTo>
                  <a:lnTo>
                    <a:pt x="435709" y="0"/>
                  </a:lnTo>
                  <a:lnTo>
                    <a:pt x="256161" y="179548"/>
                  </a:lnTo>
                  <a:cubicBezTo>
                    <a:pt x="235674" y="200035"/>
                    <a:pt x="212004" y="215400"/>
                    <a:pt x="186744" y="225644"/>
                  </a:cubicBezTo>
                  <a:lnTo>
                    <a:pt x="174877" y="229160"/>
                  </a:lnTo>
                  <a:lnTo>
                    <a:pt x="163998" y="235066"/>
                  </a:lnTo>
                  <a:cubicBezTo>
                    <a:pt x="138893" y="245685"/>
                    <a:pt x="111291" y="251556"/>
                    <a:pt x="82318" y="251557"/>
                  </a:cubicBezTo>
                  <a:lnTo>
                    <a:pt x="0" y="251557"/>
                  </a:lnTo>
                  <a:close/>
                </a:path>
              </a:pathLst>
            </a:cu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6" name="文本框 25"/>
          <p:cNvSpPr txBox="1"/>
          <p:nvPr/>
        </p:nvSpPr>
        <p:spPr>
          <a:xfrm>
            <a:off x="5707562" y="2990208"/>
            <a:ext cx="817694" cy="794463"/>
          </a:xfrm>
          <a:custGeom>
            <a:avLst/>
            <a:gdLst/>
            <a:ahLst/>
            <a:cxnLst/>
            <a:rect l="l" t="t" r="r" b="b"/>
            <a:pathLst>
              <a:path w="817694" h="794463">
                <a:moveTo>
                  <a:pt x="200792" y="107198"/>
                </a:moveTo>
                <a:cubicBezTo>
                  <a:pt x="181203" y="107198"/>
                  <a:pt x="171408" y="114998"/>
                  <a:pt x="171408" y="130597"/>
                </a:cubicBezTo>
                <a:lnTo>
                  <a:pt x="171408" y="662234"/>
                </a:lnTo>
                <a:cubicBezTo>
                  <a:pt x="171408" y="677833"/>
                  <a:pt x="181203" y="685633"/>
                  <a:pt x="200792" y="685633"/>
                </a:cubicBezTo>
                <a:cubicBezTo>
                  <a:pt x="219293" y="685633"/>
                  <a:pt x="228544" y="677833"/>
                  <a:pt x="228544" y="662234"/>
                </a:cubicBezTo>
                <a:lnTo>
                  <a:pt x="228544" y="130597"/>
                </a:lnTo>
                <a:cubicBezTo>
                  <a:pt x="228544" y="114998"/>
                  <a:pt x="219293" y="107198"/>
                  <a:pt x="200792" y="107198"/>
                </a:cubicBezTo>
                <a:close/>
                <a:moveTo>
                  <a:pt x="620167" y="0"/>
                </a:moveTo>
                <a:cubicBezTo>
                  <a:pt x="699976" y="0"/>
                  <a:pt x="752849" y="18410"/>
                  <a:pt x="778787" y="55231"/>
                </a:cubicBezTo>
                <a:cubicBezTo>
                  <a:pt x="804725" y="92053"/>
                  <a:pt x="817694" y="152544"/>
                  <a:pt x="817694" y="236707"/>
                </a:cubicBezTo>
                <a:cubicBezTo>
                  <a:pt x="817694" y="269718"/>
                  <a:pt x="812071" y="296926"/>
                  <a:pt x="800825" y="318329"/>
                </a:cubicBezTo>
                <a:lnTo>
                  <a:pt x="607966" y="687265"/>
                </a:lnTo>
                <a:lnTo>
                  <a:pt x="817694" y="687265"/>
                </a:lnTo>
                <a:lnTo>
                  <a:pt x="817694" y="787389"/>
                </a:lnTo>
                <a:lnTo>
                  <a:pt x="426448" y="787389"/>
                </a:lnTo>
                <a:lnTo>
                  <a:pt x="426448" y="684000"/>
                </a:lnTo>
                <a:lnTo>
                  <a:pt x="619078" y="330301"/>
                </a:lnTo>
                <a:cubicBezTo>
                  <a:pt x="640119" y="291847"/>
                  <a:pt x="650639" y="239246"/>
                  <a:pt x="650639" y="172496"/>
                </a:cubicBezTo>
                <a:cubicBezTo>
                  <a:pt x="650639" y="137671"/>
                  <a:pt x="639031" y="120258"/>
                  <a:pt x="615813" y="120258"/>
                </a:cubicBezTo>
                <a:cubicBezTo>
                  <a:pt x="591871" y="120258"/>
                  <a:pt x="579899" y="131141"/>
                  <a:pt x="579899" y="152907"/>
                </a:cubicBezTo>
                <a:lnTo>
                  <a:pt x="579899" y="286769"/>
                </a:lnTo>
                <a:lnTo>
                  <a:pt x="426448" y="286769"/>
                </a:lnTo>
                <a:lnTo>
                  <a:pt x="426448" y="150730"/>
                </a:lnTo>
                <a:cubicBezTo>
                  <a:pt x="426448" y="50243"/>
                  <a:pt x="491021" y="0"/>
                  <a:pt x="620167" y="0"/>
                </a:cubicBezTo>
                <a:close/>
                <a:moveTo>
                  <a:pt x="201881" y="0"/>
                </a:moveTo>
                <a:cubicBezTo>
                  <a:pt x="333928" y="0"/>
                  <a:pt x="399952" y="50243"/>
                  <a:pt x="399952" y="150730"/>
                </a:cubicBezTo>
                <a:lnTo>
                  <a:pt x="399952" y="652983"/>
                </a:lnTo>
                <a:cubicBezTo>
                  <a:pt x="399952" y="697967"/>
                  <a:pt x="381360" y="732793"/>
                  <a:pt x="344176" y="757461"/>
                </a:cubicBezTo>
                <a:cubicBezTo>
                  <a:pt x="306993" y="782129"/>
                  <a:pt x="259198" y="794463"/>
                  <a:pt x="200792" y="794463"/>
                </a:cubicBezTo>
                <a:cubicBezTo>
                  <a:pt x="140573" y="794463"/>
                  <a:pt x="92052" y="782310"/>
                  <a:pt x="55231" y="758005"/>
                </a:cubicBezTo>
                <a:cubicBezTo>
                  <a:pt x="18410" y="733699"/>
                  <a:pt x="0" y="699055"/>
                  <a:pt x="0" y="654072"/>
                </a:cubicBezTo>
                <a:lnTo>
                  <a:pt x="0" y="151819"/>
                </a:lnTo>
                <a:cubicBezTo>
                  <a:pt x="0" y="50606"/>
                  <a:pt x="67293" y="0"/>
                  <a:pt x="201881" y="0"/>
                </a:cubicBezTo>
                <a:close/>
              </a:path>
            </a:pathLst>
          </a:custGeom>
          <a:solidFill>
            <a:srgbClr val="E4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800">
              <a:solidFill>
                <a:srgbClr val="E40000"/>
              </a:solidFill>
              <a:latin typeface="Haettenschweiler" panose="020B0706040902060204" pitchFamily="34" charset="0"/>
            </a:endParaRPr>
          </a:p>
        </p:txBody>
      </p:sp>
      <p:sp>
        <p:nvSpPr>
          <p:cNvPr id="79" name="矩形 78"/>
          <p:cNvSpPr/>
          <p:nvPr/>
        </p:nvSpPr>
        <p:spPr>
          <a:xfrm>
            <a:off x="3823335" y="3867785"/>
            <a:ext cx="4333875" cy="645160"/>
          </a:xfrm>
          <a:prstGeom prst="rect">
            <a:avLst/>
          </a:prstGeom>
        </p:spPr>
        <p:txBody>
          <a:bodyPr wrap="square">
            <a:spAutoFit/>
          </a:bodyPr>
          <a:lstStyle/>
          <a:p>
            <a:pPr algn="ctr"/>
            <a:r>
              <a:rPr lang="zh-CN" altLang="en-US" sz="3600">
                <a:solidFill>
                  <a:schemeClr val="bg2">
                    <a:lumMod val="10000"/>
                  </a:schemeClr>
                </a:solidFill>
                <a:latin typeface="+mj-ea"/>
                <a:ea typeface="+mj-ea"/>
              </a:rPr>
              <a:t>历史核心素养的培养</a:t>
            </a:r>
            <a:r>
              <a:rPr lang="en-US" altLang="zh-CN" sz="3600">
                <a:solidFill>
                  <a:schemeClr val="bg2">
                    <a:lumMod val="10000"/>
                  </a:schemeClr>
                </a:solidFill>
                <a:latin typeface="+mj-ea"/>
                <a:ea typeface="+mj-ea"/>
              </a:rPr>
              <a:t> </a:t>
            </a:r>
            <a:endParaRPr lang="zh-CN" altLang="en-US" sz="3600">
              <a:solidFill>
                <a:schemeClr val="bg2">
                  <a:lumMod val="10000"/>
                </a:schemeClr>
              </a:solidFill>
            </a:endParaRPr>
          </a:p>
        </p:txBody>
      </p:sp>
      <p:sp>
        <p:nvSpPr>
          <p:cNvPr id="84" name="文本框 83"/>
          <p:cNvSpPr txBox="1"/>
          <p:nvPr/>
        </p:nvSpPr>
        <p:spPr>
          <a:xfrm>
            <a:off x="386746" y="596752"/>
            <a:ext cx="2662780" cy="646331"/>
          </a:xfrm>
          <a:prstGeom prst="rect">
            <a:avLst/>
          </a:prstGeom>
          <a:noFill/>
        </p:spPr>
        <p:txBody>
          <a:bodyPr wrap="none" rtlCol="0">
            <a:spAutoFit/>
          </a:bodyPr>
          <a:lstStyle/>
          <a:p>
            <a:r>
              <a:rPr lang="en-US" altLang="zh-CN" sz="3600" smtClean="0">
                <a:solidFill>
                  <a:schemeClr val="bg2">
                    <a:lumMod val="50000"/>
                  </a:schemeClr>
                </a:solidFill>
                <a:latin typeface="+mj-ea"/>
                <a:ea typeface="+mj-ea"/>
              </a:rPr>
              <a:t>CONTENTS</a:t>
            </a:r>
            <a:endParaRPr lang="zh-CN" altLang="en-US" sz="3600">
              <a:solidFill>
                <a:schemeClr val="bg2">
                  <a:lumMod val="50000"/>
                </a:schemeClr>
              </a:solidFill>
              <a:latin typeface="+mj-ea"/>
              <a:ea typeface="+mj-ea"/>
            </a:endParaRPr>
          </a:p>
        </p:txBody>
      </p:sp>
      <p:sp>
        <p:nvSpPr>
          <p:cNvPr id="85" name="文本框 84"/>
          <p:cNvSpPr txBox="1"/>
          <p:nvPr/>
        </p:nvSpPr>
        <p:spPr>
          <a:xfrm>
            <a:off x="2927983" y="596751"/>
            <a:ext cx="1107996" cy="646331"/>
          </a:xfrm>
          <a:prstGeom prst="rect">
            <a:avLst/>
          </a:prstGeom>
          <a:noFill/>
        </p:spPr>
        <p:txBody>
          <a:bodyPr wrap="none" rtlCol="0">
            <a:spAutoFit/>
          </a:bodyPr>
          <a:lstStyle/>
          <a:p>
            <a:r>
              <a:rPr lang="zh-CN" altLang="en-US" sz="3600">
                <a:solidFill>
                  <a:srgbClr val="E40000"/>
                </a:solidFill>
                <a:latin typeface="+mj-ea"/>
                <a:ea typeface="+mj-ea"/>
              </a:rPr>
              <a:t>目录</a:t>
            </a:r>
            <a:endParaRPr lang="zh-CN" altLang="en-US" sz="3600">
              <a:solidFill>
                <a:srgbClr val="E40000"/>
              </a:solidFill>
              <a:latin typeface="+mj-ea"/>
              <a:ea typeface="+mj-ea"/>
            </a:endParaRPr>
          </a:p>
        </p:txBody>
      </p:sp>
      <p:pic>
        <p:nvPicPr>
          <p:cNvPr id="86" name="图片 85"/>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0"/>
                    </a14:imgEffect>
                  </a14:imgLayer>
                </a14:imgProps>
              </a:ext>
            </a:extLst>
          </a:blip>
          <a:srcRect t="75239"/>
          <a:stretch>
            <a:fillRect/>
          </a:stretch>
        </p:blipFill>
        <p:spPr>
          <a:xfrm>
            <a:off x="0" y="431122"/>
            <a:ext cx="5069403" cy="416315"/>
          </a:xfrm>
          <a:prstGeom prst="rect">
            <a:avLst/>
          </a:prstGeom>
        </p:spPr>
      </p:pic>
      <p:pic>
        <p:nvPicPr>
          <p:cNvPr id="87" name="图片 86"/>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0"/>
                    </a14:imgEffect>
                  </a14:imgLayer>
                </a14:imgProps>
              </a:ext>
            </a:extLst>
          </a:blip>
          <a:srcRect t="75239"/>
          <a:stretch>
            <a:fillRect/>
          </a:stretch>
        </p:blipFill>
        <p:spPr>
          <a:xfrm rot="10800000" flipH="1">
            <a:off x="0" y="919916"/>
            <a:ext cx="5069403" cy="4163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1000" fill="hold"/>
                                        <p:tgtEl>
                                          <p:spTgt spid="89"/>
                                        </p:tgtEl>
                                        <p:attrNameLst>
                                          <p:attrName>ppt_w</p:attrName>
                                        </p:attrNameLst>
                                      </p:cBhvr>
                                      <p:tavLst>
                                        <p:tav tm="0">
                                          <p:val>
                                            <p:fltVal val="0"/>
                                          </p:val>
                                        </p:tav>
                                        <p:tav tm="100000">
                                          <p:val>
                                            <p:strVal val="#ppt_w"/>
                                          </p:val>
                                        </p:tav>
                                      </p:tavLst>
                                    </p:anim>
                                    <p:anim calcmode="lin" valueType="num">
                                      <p:cBhvr>
                                        <p:cTn id="8" dur="1000" fill="hold"/>
                                        <p:tgtEl>
                                          <p:spTgt spid="89"/>
                                        </p:tgtEl>
                                        <p:attrNameLst>
                                          <p:attrName>ppt_h</p:attrName>
                                        </p:attrNameLst>
                                      </p:cBhvr>
                                      <p:tavLst>
                                        <p:tav tm="0">
                                          <p:val>
                                            <p:fltVal val="0"/>
                                          </p:val>
                                        </p:tav>
                                        <p:tav tm="100000">
                                          <p:val>
                                            <p:strVal val="#ppt_h"/>
                                          </p:val>
                                        </p:tav>
                                      </p:tavLst>
                                    </p:anim>
                                    <p:anim calcmode="lin" valueType="num">
                                      <p:cBhvr>
                                        <p:cTn id="9" dur="1000" fill="hold"/>
                                        <p:tgtEl>
                                          <p:spTgt spid="89"/>
                                        </p:tgtEl>
                                        <p:attrNameLst>
                                          <p:attrName>style.rotation</p:attrName>
                                        </p:attrNameLst>
                                      </p:cBhvr>
                                      <p:tavLst>
                                        <p:tav tm="0">
                                          <p:val>
                                            <p:fltVal val="360"/>
                                          </p:val>
                                        </p:tav>
                                        <p:tav tm="100000">
                                          <p:val>
                                            <p:fltVal val="0"/>
                                          </p:val>
                                        </p:tav>
                                      </p:tavLst>
                                    </p:anim>
                                    <p:animEffect transition="in" filter="fade">
                                      <p:cBhvr>
                                        <p:cTn id="10" dur="1000"/>
                                        <p:tgtEl>
                                          <p:spTgt spid="89"/>
                                        </p:tgtEl>
                                      </p:cBhvr>
                                    </p:animEffect>
                                  </p:childTnLst>
                                </p:cTn>
                              </p:par>
                              <p:par>
                                <p:cTn id="11" presetID="31" presetClass="entr" presetSubtype="0" fill="hold" grpId="0" nodeType="withEffect">
                                  <p:stCondLst>
                                    <p:cond delay="60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 calcmode="lin" valueType="num">
                                      <p:cBhvr>
                                        <p:cTn id="15" dur="500" fill="hold"/>
                                        <p:tgtEl>
                                          <p:spTgt spid="26"/>
                                        </p:tgtEl>
                                        <p:attrNameLst>
                                          <p:attrName>style.rotation</p:attrName>
                                        </p:attrNameLst>
                                      </p:cBhvr>
                                      <p:tavLst>
                                        <p:tav tm="0">
                                          <p:val>
                                            <p:fltVal val="90"/>
                                          </p:val>
                                        </p:tav>
                                        <p:tav tm="100000">
                                          <p:val>
                                            <p:fltVal val="0"/>
                                          </p:val>
                                        </p:tav>
                                      </p:tavLst>
                                    </p:anim>
                                    <p:animEffect transition="in" filter="fade">
                                      <p:cBhvr>
                                        <p:cTn id="16" dur="500"/>
                                        <p:tgtEl>
                                          <p:spTgt spid="26"/>
                                        </p:tgtEl>
                                      </p:cBhvr>
                                    </p:animEffect>
                                  </p:childTnLst>
                                </p:cTn>
                              </p:par>
                              <p:par>
                                <p:cTn id="17" presetID="17" presetClass="entr" presetSubtype="10" fill="hold" grpId="0" nodeType="withEffect">
                                  <p:stCondLst>
                                    <p:cond delay="900"/>
                                  </p:stCondLst>
                                  <p:iterate type="lt">
                                    <p:tmPct val="10000"/>
                                  </p:iterate>
                                  <p:childTnLst>
                                    <p:set>
                                      <p:cBhvr>
                                        <p:cTn id="18" dur="1" fill="hold">
                                          <p:stCondLst>
                                            <p:cond delay="0"/>
                                          </p:stCondLst>
                                        </p:cTn>
                                        <p:tgtEl>
                                          <p:spTgt spid="79"/>
                                        </p:tgtEl>
                                        <p:attrNameLst>
                                          <p:attrName>style.visibility</p:attrName>
                                        </p:attrNameLst>
                                      </p:cBhvr>
                                      <p:to>
                                        <p:strVal val="visible"/>
                                      </p:to>
                                    </p:set>
                                    <p:anim calcmode="lin" valueType="num">
                                      <p:cBhvr>
                                        <p:cTn id="19" dur="500" fill="hold"/>
                                        <p:tgtEl>
                                          <p:spTgt spid="79"/>
                                        </p:tgtEl>
                                        <p:attrNameLst>
                                          <p:attrName>ppt_w</p:attrName>
                                        </p:attrNameLst>
                                      </p:cBhvr>
                                      <p:tavLst>
                                        <p:tav tm="0">
                                          <p:val>
                                            <p:fltVal val="0"/>
                                          </p:val>
                                        </p:tav>
                                        <p:tav tm="100000">
                                          <p:val>
                                            <p:strVal val="#ppt_w"/>
                                          </p:val>
                                        </p:tav>
                                      </p:tavLst>
                                    </p:anim>
                                    <p:anim calcmode="lin" valueType="num">
                                      <p:cBhvr>
                                        <p:cTn id="20" dur="500" fill="hold"/>
                                        <p:tgtEl>
                                          <p:spTgt spid="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14450" y="1342390"/>
            <a:ext cx="9794875" cy="953135"/>
          </a:xfrm>
          <a:prstGeom prst="rect">
            <a:avLst/>
          </a:prstGeom>
          <a:noFill/>
        </p:spPr>
        <p:txBody>
          <a:bodyPr wrap="square" rtlCol="0">
            <a:spAutoFit/>
          </a:bodyPr>
          <a:p>
            <a:r>
              <a:rPr lang="zh-CN" altLang="en-US" sz="2800"/>
              <a:t>一、巧用</a:t>
            </a:r>
            <a:r>
              <a:rPr lang="en-US" altLang="zh-CN" sz="2800"/>
              <a:t>”</a:t>
            </a:r>
            <a:r>
              <a:rPr lang="zh-CN" altLang="en-US" sz="2800"/>
              <a:t>下里巴人</a:t>
            </a:r>
            <a:r>
              <a:rPr lang="en-US" altLang="zh-CN" sz="2800"/>
              <a:t>”</a:t>
            </a:r>
            <a:r>
              <a:rPr lang="zh-CN" altLang="en-US" sz="2800"/>
              <a:t>妙弹</a:t>
            </a:r>
            <a:r>
              <a:rPr lang="en-US" altLang="zh-CN" sz="2800"/>
              <a:t>“</a:t>
            </a:r>
            <a:r>
              <a:rPr lang="zh-CN" altLang="en-US" sz="2800"/>
              <a:t>阳春白雪</a:t>
            </a:r>
            <a:r>
              <a:rPr lang="en-US" altLang="zh-CN" sz="2800"/>
              <a:t>”</a:t>
            </a:r>
            <a:endParaRPr lang="en-US" altLang="zh-CN" sz="2800"/>
          </a:p>
          <a:p>
            <a:r>
              <a:rPr lang="en-US" altLang="zh-CN" sz="2800"/>
              <a:t>                           ——</a:t>
            </a:r>
            <a:r>
              <a:rPr lang="zh-CN" altLang="en-US" sz="2800"/>
              <a:t>解释唯物史观和生僻历史名词</a:t>
            </a:r>
            <a:endParaRPr lang="en-US" altLang="zh-CN" sz="2800"/>
          </a:p>
        </p:txBody>
      </p:sp>
      <p:sp>
        <p:nvSpPr>
          <p:cNvPr id="3" name="文本框 2"/>
          <p:cNvSpPr txBox="1"/>
          <p:nvPr/>
        </p:nvSpPr>
        <p:spPr>
          <a:xfrm>
            <a:off x="680720" y="2352675"/>
            <a:ext cx="10292715" cy="583565"/>
          </a:xfrm>
          <a:prstGeom prst="rect">
            <a:avLst/>
          </a:prstGeom>
          <a:noFill/>
        </p:spPr>
        <p:txBody>
          <a:bodyPr wrap="square" rtlCol="0">
            <a:spAutoFit/>
          </a:bodyPr>
          <a:p>
            <a:r>
              <a:rPr lang="zh-CN" altLang="en-US" sz="3200"/>
              <a:t>生产力决定生产关系，生产关系反作用于生产力</a:t>
            </a:r>
            <a:endParaRPr lang="zh-CN" altLang="en-US" sz="3200"/>
          </a:p>
        </p:txBody>
      </p:sp>
      <p:sp>
        <p:nvSpPr>
          <p:cNvPr id="100" name="文本框 99"/>
          <p:cNvSpPr txBox="1"/>
          <p:nvPr/>
        </p:nvSpPr>
        <p:spPr>
          <a:xfrm>
            <a:off x="1231900" y="3824605"/>
            <a:ext cx="8030210" cy="583565"/>
          </a:xfrm>
          <a:prstGeom prst="rect">
            <a:avLst/>
          </a:prstGeom>
          <a:noFill/>
          <a:ln w="9525">
            <a:noFill/>
          </a:ln>
        </p:spPr>
        <p:txBody>
          <a:bodyPr wrap="square">
            <a:spAutoFit/>
          </a:bodyPr>
          <a:p>
            <a:pPr indent="0"/>
            <a:r>
              <a:rPr lang="zh-CN" altLang="en-US" sz="3200" b="1">
                <a:ea typeface="宋体" panose="02010600030101010101" pitchFamily="2" charset="-122"/>
              </a:rPr>
              <a:t>生产力比喻为巨人的脚，生产关系比喻为鞋。</a:t>
            </a:r>
            <a:endParaRPr lang="zh-CN" altLang="en-US" sz="3200" b="1">
              <a:ea typeface="宋体" panose="02010600030101010101" pitchFamily="2" charset="-122"/>
            </a:endParaRPr>
          </a:p>
        </p:txBody>
      </p:sp>
      <p:sp>
        <p:nvSpPr>
          <p:cNvPr id="7" name="文本框 6"/>
          <p:cNvSpPr txBox="1"/>
          <p:nvPr/>
        </p:nvSpPr>
        <p:spPr>
          <a:xfrm>
            <a:off x="952500" y="5171440"/>
            <a:ext cx="9591040" cy="1076325"/>
          </a:xfrm>
          <a:prstGeom prst="rect">
            <a:avLst/>
          </a:prstGeom>
          <a:noFill/>
          <a:ln w="9525">
            <a:noFill/>
          </a:ln>
        </p:spPr>
        <p:txBody>
          <a:bodyPr wrap="square">
            <a:spAutoFit/>
          </a:bodyPr>
          <a:p>
            <a:pPr indent="0"/>
            <a:r>
              <a:rPr lang="zh-CN" altLang="en-US" sz="3200" b="1">
                <a:solidFill>
                  <a:schemeClr val="tx1"/>
                </a:solidFill>
                <a:ea typeface="宋体" panose="02010600030101010101" pitchFamily="2" charset="-122"/>
              </a:rPr>
              <a:t>文艺复兴、新航路开辟、英法美资产阶级革命的原因根本上都是生产力的发展引起的。</a:t>
            </a:r>
            <a:endParaRPr lang="zh-CN" altLang="en-US" sz="3200" b="1">
              <a:solidFill>
                <a:schemeClr val="tx1"/>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additive="base">
                                        <p:cTn id="12" dur="500" fill="hold"/>
                                        <p:tgtEl>
                                          <p:spTgt spid="100"/>
                                        </p:tgtEl>
                                        <p:attrNameLst>
                                          <p:attrName>ppt_x</p:attrName>
                                        </p:attrNameLst>
                                      </p:cBhvr>
                                      <p:tavLst>
                                        <p:tav tm="0">
                                          <p:val>
                                            <p:strVal val="#ppt_x"/>
                                          </p:val>
                                        </p:tav>
                                        <p:tav tm="100000">
                                          <p:val>
                                            <p:strVal val="#ppt_x"/>
                                          </p:val>
                                        </p:tav>
                                      </p:tavLst>
                                    </p:anim>
                                    <p:anim calcmode="lin" valueType="num">
                                      <p:cBhvr additive="base">
                                        <p:cTn id="1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1000760" y="2705735"/>
            <a:ext cx="9883140" cy="3538220"/>
          </a:xfrm>
          <a:prstGeom prst="rect">
            <a:avLst/>
          </a:prstGeom>
          <a:noFill/>
        </p:spPr>
        <p:txBody>
          <a:bodyPr wrap="square" rtlCol="0">
            <a:spAutoFit/>
          </a:bodyPr>
          <a:p>
            <a:r>
              <a:rPr lang="zh-CN" altLang="en-US" sz="2800">
                <a:solidFill>
                  <a:srgbClr val="FF0000"/>
                </a:solidFill>
              </a:rPr>
              <a:t>新民主主义革命</a:t>
            </a:r>
            <a:r>
              <a:rPr lang="zh-CN" altLang="en-US" sz="2800"/>
              <a:t>：民主的反义词是专制，反专制的革命就是民主革命，一般由资产阶级完成，所以通常称为资产阶级民主革命。而中国近代处于半殖民地半封建社会，一直都有反封建专制的任务，所以属于民主革命，而中国民族资产阶级弱小，无法完成民主革命的任务，无产阶级帮给资产阶级完成这个任务，为了区别，把无产阶级领导的民主革命叫新民主主义革命，无产阶级领导之前的民主革命称为</a:t>
            </a:r>
            <a:r>
              <a:rPr lang="zh-CN" altLang="en-US" sz="2800"/>
              <a:t>旧民主主义革命。再从领导阶级、指导思想、革命前途等方面进行对比</a:t>
            </a:r>
            <a:endParaRPr lang="zh-CN" altLang="en-US" sz="2800"/>
          </a:p>
        </p:txBody>
      </p:sp>
      <p:sp>
        <p:nvSpPr>
          <p:cNvPr id="3" name="文本框 2"/>
          <p:cNvSpPr txBox="1"/>
          <p:nvPr>
            <p:custDataLst>
              <p:tags r:id="rId1"/>
            </p:custDataLst>
          </p:nvPr>
        </p:nvSpPr>
        <p:spPr>
          <a:xfrm>
            <a:off x="1314450" y="1342390"/>
            <a:ext cx="9794875" cy="953135"/>
          </a:xfrm>
          <a:prstGeom prst="rect">
            <a:avLst/>
          </a:prstGeom>
          <a:noFill/>
        </p:spPr>
        <p:txBody>
          <a:bodyPr wrap="square" rtlCol="0">
            <a:spAutoFit/>
          </a:bodyPr>
          <a:p>
            <a:r>
              <a:rPr lang="zh-CN" altLang="en-US" sz="2800"/>
              <a:t>一、巧用</a:t>
            </a:r>
            <a:r>
              <a:rPr lang="en-US" altLang="zh-CN" sz="2800"/>
              <a:t>”</a:t>
            </a:r>
            <a:r>
              <a:rPr lang="zh-CN" altLang="en-US" sz="2800"/>
              <a:t>下里巴人</a:t>
            </a:r>
            <a:r>
              <a:rPr lang="en-US" altLang="zh-CN" sz="2800"/>
              <a:t>”</a:t>
            </a:r>
            <a:r>
              <a:rPr lang="zh-CN" altLang="en-US" sz="2800"/>
              <a:t>妙弹</a:t>
            </a:r>
            <a:r>
              <a:rPr lang="en-US" altLang="zh-CN" sz="2800"/>
              <a:t>“</a:t>
            </a:r>
            <a:r>
              <a:rPr lang="zh-CN" altLang="en-US" sz="2800"/>
              <a:t>阳春白雪</a:t>
            </a:r>
            <a:r>
              <a:rPr lang="en-US" altLang="zh-CN" sz="2800"/>
              <a:t>”</a:t>
            </a:r>
            <a:endParaRPr lang="en-US" altLang="zh-CN" sz="2800"/>
          </a:p>
          <a:p>
            <a:r>
              <a:rPr lang="en-US" altLang="zh-CN" sz="2800"/>
              <a:t>                           ——</a:t>
            </a:r>
            <a:r>
              <a:rPr lang="zh-CN" altLang="en-US" sz="2800"/>
              <a:t>解释唯物史观和生僻历史名词</a:t>
            </a:r>
            <a:endParaRPr lang="en-US" altLang="zh-CN" sz="280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085850" y="1122045"/>
            <a:ext cx="10163175" cy="4523105"/>
          </a:xfrm>
          <a:prstGeom prst="rect">
            <a:avLst/>
          </a:prstGeom>
          <a:noFill/>
          <a:ln w="9525">
            <a:noFill/>
          </a:ln>
        </p:spPr>
        <p:txBody>
          <a:bodyPr wrap="square">
            <a:spAutoFit/>
          </a:bodyPr>
          <a:p>
            <a:pPr indent="444500"/>
            <a:r>
              <a:rPr lang="en-US" sz="2400" b="0">
                <a:latin typeface="宋体" panose="02010600030101010101" pitchFamily="2" charset="-122"/>
                <a:ea typeface="宋体" panose="02010600030101010101" pitchFamily="2" charset="-122"/>
              </a:rPr>
              <a:t>“</a:t>
            </a:r>
            <a:r>
              <a:rPr lang="zh-CN" sz="2400" b="0">
                <a:solidFill>
                  <a:srgbClr val="FF0000"/>
                </a:solidFill>
                <a:ea typeface="宋体" panose="02010600030101010101" pitchFamily="2" charset="-122"/>
              </a:rPr>
              <a:t>绥靖政策</a:t>
            </a:r>
            <a:r>
              <a:rPr lang="en-US" sz="2400" b="0">
                <a:latin typeface="宋体" panose="02010600030101010101" pitchFamily="2" charset="-122"/>
                <a:ea typeface="宋体" panose="02010600030101010101" pitchFamily="2" charset="-122"/>
              </a:rPr>
              <a:t>”</a:t>
            </a:r>
            <a:r>
              <a:rPr lang="zh-CN" sz="2400" b="0">
                <a:ea typeface="宋体" panose="02010600030101010101" pitchFamily="2" charset="-122"/>
              </a:rPr>
              <a:t>时学生对</a:t>
            </a:r>
            <a:r>
              <a:rPr lang="en-US" sz="2400" b="0">
                <a:latin typeface="宋体" panose="02010600030101010101" pitchFamily="2" charset="-122"/>
                <a:ea typeface="宋体" panose="02010600030101010101" pitchFamily="2" charset="-122"/>
              </a:rPr>
              <a:t> “</a:t>
            </a:r>
            <a:r>
              <a:rPr lang="zh-CN" sz="2400" b="0">
                <a:ea typeface="宋体" panose="02010600030101010101" pitchFamily="2" charset="-122"/>
              </a:rPr>
              <a:t>绥靖</a:t>
            </a:r>
            <a:r>
              <a:rPr lang="en-US" sz="2400" b="0">
                <a:latin typeface="宋体" panose="02010600030101010101" pitchFamily="2" charset="-122"/>
                <a:ea typeface="宋体" panose="02010600030101010101" pitchFamily="2" charset="-122"/>
              </a:rPr>
              <a:t>”</a:t>
            </a:r>
            <a:r>
              <a:rPr lang="zh-CN" sz="2400" b="0">
                <a:ea typeface="宋体" panose="02010600030101010101" pitchFamily="2" charset="-122"/>
              </a:rPr>
              <a:t>不好理解</a:t>
            </a:r>
            <a:r>
              <a:rPr lang="en-US" sz="2400" b="0">
                <a:latin typeface="Times New Roman" panose="02020603050405020304" charset="0"/>
                <a:ea typeface="宋体" panose="02010600030101010101" pitchFamily="2" charset="-122"/>
              </a:rPr>
              <a:t>,</a:t>
            </a:r>
            <a:r>
              <a:rPr lang="zh-CN" sz="2400" b="0">
                <a:ea typeface="宋体" panose="02010600030101010101" pitchFamily="2" charset="-122"/>
              </a:rPr>
              <a:t>我在教学时是这样处理的。第一步是解释，</a:t>
            </a:r>
            <a:r>
              <a:rPr lang="en-US" sz="2400" b="0">
                <a:latin typeface="宋体" panose="02010600030101010101" pitchFamily="2" charset="-122"/>
                <a:ea typeface="宋体" panose="02010600030101010101" pitchFamily="2" charset="-122"/>
              </a:rPr>
              <a:t>“</a:t>
            </a:r>
            <a:r>
              <a:rPr lang="zh-CN" sz="2400" b="0">
                <a:solidFill>
                  <a:srgbClr val="FF0000"/>
                </a:solidFill>
                <a:ea typeface="宋体" panose="02010600030101010101" pitchFamily="2" charset="-122"/>
              </a:rPr>
              <a:t>绥靖政策</a:t>
            </a:r>
            <a:r>
              <a:rPr lang="en-US" sz="2400" b="0">
                <a:solidFill>
                  <a:srgbClr val="FF0000"/>
                </a:solidFill>
                <a:latin typeface="宋体" panose="02010600030101010101" pitchFamily="2" charset="-122"/>
                <a:ea typeface="宋体" panose="02010600030101010101" pitchFamily="2" charset="-122"/>
              </a:rPr>
              <a:t>”</a:t>
            </a:r>
            <a:r>
              <a:rPr lang="zh-CN" sz="2400" b="0">
                <a:solidFill>
                  <a:srgbClr val="FF0000"/>
                </a:solidFill>
                <a:ea typeface="宋体" panose="02010600030101010101" pitchFamily="2" charset="-122"/>
              </a:rPr>
              <a:t>是二战前英法等欧洲资本主义国家讨好法西斯、纵容战争的妥协政策。绥靖就是安抚，抚慰怨愤、平息争斗的意思</a:t>
            </a:r>
            <a:r>
              <a:rPr lang="zh-CN" sz="2400" b="0">
                <a:ea typeface="宋体" panose="02010600030101010101" pitchFamily="2" charset="-122"/>
              </a:rPr>
              <a:t>。显然，学生对这“阳春白雪”般的解释理解不深甚至不知什么意思；所以第二步是用打比方——面对一只狂吠的狗，你会用什么方法去安抚它以达到不被咬的目的？最好的办法自然是扔几块狗骨头，堵住它的嘴，当然最好这几块狗骨头还是别人的。在欧洲战场战事一触即发的情况下，德国就是那只狂吠的狗，而英法等国为了避免祸及自身，先后用奥地利、捷克等国作为“狗骨头”去“平息争斗”满足德国以达到自保目的，还自相情愿地认为“德国法西斯狗”会去咬苏联这块更香更大的“骨头”。这样的阐释虽然有点“下里巴人”的感觉，但对于“绥靖政策”的含义、目的、实质，学生自然领会了。</a:t>
            </a:r>
            <a:endParaRPr lang="zh-CN" altLang="en-US" sz="2400" b="0">
              <a:ea typeface="宋体" panose="02010600030101010101" pitchFamily="2" charset="-122"/>
            </a:endParaRPr>
          </a:p>
        </p:txBody>
      </p:sp>
      <p:sp>
        <p:nvSpPr>
          <p:cNvPr id="3" name="文本框 2"/>
          <p:cNvSpPr txBox="1"/>
          <p:nvPr/>
        </p:nvSpPr>
        <p:spPr>
          <a:xfrm>
            <a:off x="1493520" y="6135370"/>
            <a:ext cx="3557270" cy="521970"/>
          </a:xfrm>
          <a:prstGeom prst="rect">
            <a:avLst/>
          </a:prstGeom>
          <a:noFill/>
        </p:spPr>
        <p:txBody>
          <a:bodyPr wrap="square" rtlCol="0" anchor="t">
            <a:spAutoFit/>
          </a:bodyPr>
          <a:p>
            <a:r>
              <a:rPr lang="en-US" sz="2800" b="1">
                <a:solidFill>
                  <a:srgbClr val="FF0000"/>
                </a:solidFill>
                <a:latin typeface="宋体" panose="02010600030101010101" pitchFamily="2" charset="-122"/>
                <a:ea typeface="宋体" panose="02010600030101010101" pitchFamily="2" charset="-122"/>
                <a:sym typeface="+mn-ea"/>
              </a:rPr>
              <a:t>“</a:t>
            </a:r>
            <a:r>
              <a:rPr lang="zh-CN" sz="2800" b="1">
                <a:solidFill>
                  <a:srgbClr val="FF0000"/>
                </a:solidFill>
                <a:ea typeface="宋体" panose="02010600030101010101" pitchFamily="2" charset="-122"/>
                <a:sym typeface="+mn-ea"/>
              </a:rPr>
              <a:t>绥靖政策</a:t>
            </a:r>
            <a:r>
              <a:rPr lang="en-US" sz="2800" b="1">
                <a:solidFill>
                  <a:srgbClr val="FF0000"/>
                </a:solidFill>
                <a:latin typeface="宋体" panose="02010600030101010101" pitchFamily="2" charset="-122"/>
                <a:ea typeface="宋体" panose="02010600030101010101" pitchFamily="2" charset="-122"/>
                <a:sym typeface="+mn-ea"/>
              </a:rPr>
              <a:t>”</a:t>
            </a:r>
            <a:r>
              <a:rPr lang="zh-CN" altLang="en-US" sz="2800" b="1">
                <a:solidFill>
                  <a:srgbClr val="FF0000"/>
                </a:solidFill>
                <a:latin typeface="宋体" panose="02010600030101010101" pitchFamily="2" charset="-122"/>
                <a:ea typeface="宋体" panose="02010600030101010101" pitchFamily="2" charset="-122"/>
                <a:sym typeface="+mn-ea"/>
              </a:rPr>
              <a:t>：</a:t>
            </a:r>
            <a:r>
              <a:rPr lang="en-US" altLang="zh-CN" sz="2800" b="1">
                <a:solidFill>
                  <a:srgbClr val="FF0000"/>
                </a:solidFill>
                <a:latin typeface="宋体" panose="02010600030101010101" pitchFamily="2" charset="-122"/>
                <a:ea typeface="宋体" panose="02010600030101010101" pitchFamily="2" charset="-122"/>
                <a:sym typeface="+mn-ea"/>
              </a:rPr>
              <a:t>xu</a:t>
            </a:r>
            <a:r>
              <a:rPr lang="zh-CN" altLang="en-US" sz="2800" b="1">
                <a:solidFill>
                  <a:srgbClr val="FF0000"/>
                </a:solidFill>
                <a:latin typeface="宋体" panose="02010600030101010101" pitchFamily="2" charset="-122"/>
                <a:ea typeface="宋体" panose="02010600030101010101" pitchFamily="2" charset="-122"/>
                <a:sym typeface="+mn-ea"/>
              </a:rPr>
              <a:t>。</a:t>
            </a:r>
            <a:endParaRPr lang="zh-CN" altLang="en-US" sz="2800" b="1">
              <a:solidFill>
                <a:srgbClr val="FF0000"/>
              </a:solidFill>
              <a:latin typeface="宋体" panose="02010600030101010101" pitchFamily="2" charset="-122"/>
              <a:ea typeface="宋体" panose="02010600030101010101" pitchFamily="2" charset="-122"/>
              <a:sym typeface="+mn-ea"/>
            </a:endParaRPr>
          </a:p>
        </p:txBody>
      </p:sp>
      <p:sp>
        <p:nvSpPr>
          <p:cNvPr id="2" name="文本框 1"/>
          <p:cNvSpPr txBox="1"/>
          <p:nvPr/>
        </p:nvSpPr>
        <p:spPr>
          <a:xfrm>
            <a:off x="5050790" y="6024245"/>
            <a:ext cx="6096000" cy="583565"/>
          </a:xfrm>
          <a:prstGeom prst="rect">
            <a:avLst/>
          </a:prstGeom>
          <a:noFill/>
        </p:spPr>
        <p:txBody>
          <a:bodyPr wrap="square" rtlCol="0" anchor="t">
            <a:spAutoFit/>
          </a:bodyPr>
          <a:p>
            <a:pPr indent="444500"/>
            <a:r>
              <a:rPr lang="zh-CN" altLang="en-US" sz="3200" b="1">
                <a:solidFill>
                  <a:srgbClr val="FF0000"/>
                </a:solidFill>
                <a:latin typeface="宋体" panose="02010600030101010101" pitchFamily="2" charset="-122"/>
                <a:ea typeface="宋体" panose="02010600030101010101" pitchFamily="2" charset="-122"/>
                <a:sym typeface="+mn-ea"/>
              </a:rPr>
              <a:t>四川话的</a:t>
            </a:r>
            <a:r>
              <a:rPr lang="en-US" altLang="zh-CN" sz="3200" b="1">
                <a:solidFill>
                  <a:srgbClr val="FF0000"/>
                </a:solidFill>
                <a:latin typeface="宋体" panose="02010600030101010101" pitchFamily="2" charset="-122"/>
                <a:ea typeface="宋体" panose="02010600030101010101" pitchFamily="2" charset="-122"/>
                <a:sym typeface="+mn-ea"/>
              </a:rPr>
              <a:t>“</a:t>
            </a:r>
            <a:r>
              <a:rPr lang="zh-CN" altLang="en-US" sz="3200" b="1">
                <a:solidFill>
                  <a:srgbClr val="FF0000"/>
                </a:solidFill>
                <a:latin typeface="宋体" panose="02010600030101010101" pitchFamily="2" charset="-122"/>
                <a:ea typeface="宋体" panose="02010600030101010101" pitchFamily="2" charset="-122"/>
                <a:sym typeface="+mn-ea"/>
              </a:rPr>
              <a:t>虚</a:t>
            </a:r>
            <a:r>
              <a:rPr lang="en-US" altLang="zh-CN" sz="3200" b="1">
                <a:solidFill>
                  <a:srgbClr val="FF0000"/>
                </a:solidFill>
                <a:latin typeface="宋体" panose="02010600030101010101" pitchFamily="2" charset="-122"/>
                <a:ea typeface="宋体" panose="02010600030101010101" pitchFamily="2" charset="-122"/>
                <a:sym typeface="+mn-ea"/>
              </a:rPr>
              <a:t>”</a:t>
            </a:r>
            <a:r>
              <a:rPr lang="zh-CN" altLang="en-US" sz="3200" b="1">
                <a:solidFill>
                  <a:srgbClr val="FF0000"/>
                </a:solidFill>
                <a:latin typeface="宋体" panose="02010600030101010101" pitchFamily="2" charset="-122"/>
                <a:ea typeface="宋体" panose="02010600030101010101" pitchFamily="2" charset="-122"/>
                <a:sym typeface="+mn-ea"/>
              </a:rPr>
              <a:t>了，就是怕了</a:t>
            </a:r>
            <a:endParaRPr lang="zh-CN" altLang="en-US" sz="3200" b="1">
              <a:solidFill>
                <a:srgbClr val="FF0000"/>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PLACING_PICTURE_USER_VIEWPORT" val="{&quot;height&quot;:1211.7181102362204,&quot;width&quot;:7399.56220472441}"/>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COMMONDATA" val="eyJoZGlkIjoiZThmNjAzMWJlZjFkMmQwODUwMTJkYzE2ODFiYmFmYTcifQ=="/>
  <p:tag name="KSO_WPP_MARK_KEY" val="85b3d00f-41dc-4374-b96c-e286383980c4"/>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UNIT_PLACING_PICTURE_USER_VIEWPORT" val="{&quot;height&quot;:5613,&quot;width&quot;:6426}"/>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UNIT_TABLE_BEAUTIFY" val="smartTable{eebd150d-186f-4589-9d79-899be887ef03}"/>
  <p:tag name="TABLE_ENDDRAG_ORIGIN_RECT" val="450*194"/>
  <p:tag name="TABLE_ENDDRAG_RECT" val="77*196*450*19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cene3d>
          <a:camera prst="orthographicFront">
            <a:rot lat="0" lon="0" rev="0"/>
          </a:camera>
          <a:lightRig rig="glow" dir="t">
            <a:rot lat="0" lon="0" rev="14100000"/>
          </a:lightRig>
        </a:scene3d>
        <a:sp3d prstMaterial="softEdge"/>
      </a:spPr>
      <a:bodyPr wrap="square" rtlCol="0" anchor="ctr">
        <a:noAutofit/>
      </a:bodyPr>
      <a:lstStyle>
        <a:defPPr algn="ctr">
          <a:defRPr dirty="0">
            <a:solidFill>
              <a:srgbClr val="FFFFFF"/>
            </a:solidFill>
            <a:latin typeface="+mn-ea"/>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A000120140530A50KPBG</Template>
  <TotalTime>0</TotalTime>
  <Words>4615</Words>
  <Application>WPS 演示</Application>
  <PresentationFormat>自定义</PresentationFormat>
  <Paragraphs>311</Paragraphs>
  <Slides>36</Slides>
  <Notes>2</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36</vt:i4>
      </vt:variant>
    </vt:vector>
  </HeadingPairs>
  <TitlesOfParts>
    <vt:vector size="49" baseType="lpstr">
      <vt:lpstr>Arial</vt:lpstr>
      <vt:lpstr>宋体</vt:lpstr>
      <vt:lpstr>Wingdings</vt:lpstr>
      <vt:lpstr>微软雅黑</vt:lpstr>
      <vt:lpstr>Haettenschweiler</vt:lpstr>
      <vt:lpstr>Times New Roman</vt:lpstr>
      <vt:lpstr>黑体</vt:lpstr>
      <vt:lpstr>Arial Unicode MS</vt:lpstr>
      <vt:lpstr>Calibri</vt:lpstr>
      <vt:lpstr>仿宋_GB2312</vt:lpstr>
      <vt:lpstr>仿宋</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泸县梁才学校历史教师周宗义</cp:lastModifiedBy>
  <cp:revision>1035</cp:revision>
  <dcterms:created xsi:type="dcterms:W3CDTF">2014-12-21T03:42:00Z</dcterms:created>
  <dcterms:modified xsi:type="dcterms:W3CDTF">2023-05-17T02:03:54Z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13F26A2BC71E4DA0928540A94B7428AE</vt:lpwstr>
  </property>
</Properties>
</file>