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10243bef8914d8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5b3f85105bd49b0" /><Relationship Type="http://schemas.openxmlformats.org/package/2006/relationships/metadata/core-properties" Target="/package/services/metadata/core-properties/c901daeaaf94424b87e9dbf9f175634b.psmdcp" Id="R9aaf3e0792ec48b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