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diagrams/colors1.xml" ContentType="application/vnd.openxmlformats-officedocument.drawingml.diagramColors+xml"/>
  <Override PartName="/ppt/diagrams/colors2.xml" ContentType="application/vnd.openxmlformats-officedocument.drawingml.diagramColors+xml"/>
  <Override PartName="/ppt/diagrams/colors3.xml" ContentType="application/vnd.openxmlformats-officedocument.drawingml.diagramColors+xml"/>
  <Override PartName="/ppt/diagrams/colors4.xml" ContentType="application/vnd.openxmlformats-officedocument.drawingml.diagramColors+xml"/>
  <Override PartName="/ppt/diagrams/colors5.xml" ContentType="application/vnd.openxmlformats-officedocument.drawingml.diagramColors+xml"/>
  <Override PartName="/ppt/diagrams/colors6.xml" ContentType="application/vnd.openxmlformats-officedocument.drawingml.diagramColors+xml"/>
  <Override PartName="/ppt/diagrams/colors7.xml" ContentType="application/vnd.openxmlformats-officedocument.drawingml.diagramColors+xml"/>
  <Override PartName="/ppt/diagrams/colors8.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6.xml" ContentType="application/vnd.openxmlformats-officedocument.drawingml.diagramData+xml"/>
  <Override PartName="/ppt/diagrams/data7.xml" ContentType="application/vnd.openxmlformats-officedocument.drawingml.diagramData+xml"/>
  <Override PartName="/ppt/diagrams/data8.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drawing3.xml" ContentType="application/vnd.ms-office.drawingml.diagramDrawing+xml"/>
  <Override PartName="/ppt/diagrams/drawing4.xml" ContentType="application/vnd.ms-office.drawingml.diagramDrawing+xml"/>
  <Override PartName="/ppt/diagrams/drawing5.xml" ContentType="application/vnd.ms-office.drawingml.diagramDrawing+xml"/>
  <Override PartName="/ppt/diagrams/drawing6.xml" ContentType="application/vnd.ms-office.drawingml.diagramDrawing+xml"/>
  <Override PartName="/ppt/diagrams/drawing7.xml" ContentType="application/vnd.ms-office.drawingml.diagramDrawing+xml"/>
  <Override PartName="/ppt/diagrams/drawing8.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4.xml" ContentType="application/vnd.openxmlformats-officedocument.drawingml.diagramLayout+xml"/>
  <Override PartName="/ppt/diagrams/layout5.xml" ContentType="application/vnd.openxmlformats-officedocument.drawingml.diagramLayout+xml"/>
  <Override PartName="/ppt/diagrams/layout6.xml" ContentType="application/vnd.openxmlformats-officedocument.drawingml.diagramLayout+xml"/>
  <Override PartName="/ppt/diagrams/layout7.xml" ContentType="application/vnd.openxmlformats-officedocument.drawingml.diagramLayout+xml"/>
  <Override PartName="/ppt/diagrams/layout8.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diagrams/quickStyle3.xml" ContentType="application/vnd.openxmlformats-officedocument.drawingml.diagramStyle+xml"/>
  <Override PartName="/ppt/diagrams/quickStyle4.xml" ContentType="application/vnd.openxmlformats-officedocument.drawingml.diagramStyle+xml"/>
  <Override PartName="/ppt/diagrams/quickStyle5.xml" ContentType="application/vnd.openxmlformats-officedocument.drawingml.diagramStyle+xml"/>
  <Override PartName="/ppt/diagrams/quickStyle6.xml" ContentType="application/vnd.openxmlformats-officedocument.drawingml.diagramStyle+xml"/>
  <Override PartName="/ppt/diagrams/quickStyle7.xml" ContentType="application/vnd.openxmlformats-officedocument.drawingml.diagramStyle+xml"/>
  <Override PartName="/ppt/diagrams/quickStyle8.xml" ContentType="application/vnd.openxmlformats-officedocument.drawingml.diagramStyl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6" r:id="rId3"/>
    <p:sldId id="257" r:id="rId4"/>
    <p:sldId id="258" r:id="rId6"/>
    <p:sldId id="259" r:id="rId7"/>
    <p:sldId id="265" r:id="rId8"/>
    <p:sldId id="260" r:id="rId9"/>
    <p:sldId id="261" r:id="rId10"/>
    <p:sldId id="262" r:id="rId11"/>
    <p:sldId id="263" r:id="rId12"/>
    <p:sldId id="264" r:id="rId13"/>
    <p:sldId id="266" r:id="rId14"/>
  </p:sldIdLst>
  <p:sldSz cx="9144000" cy="6858000" type="screen4x3"/>
  <p:notesSz cx="6858000" cy="9144000"/>
  <p:custDataLst>
    <p:tags r:id="rId19"/>
  </p:custDataLst>
  <p:defaultTextStyle>
    <a:defPPr>
      <a:defRPr lang="en-US"/>
    </a:defPPr>
    <a:lvl1pPr marL="0" lvl="0" indent="0" algn="l" defTabSz="457200" rtl="0" eaLnBrk="0" fontAlgn="base" latinLnBrk="0" hangingPunct="0">
      <a:lnSpc>
        <a:spcPct val="100000"/>
      </a:lnSpc>
      <a:spcBef>
        <a:spcPct val="0"/>
      </a:spcBef>
      <a:spcAft>
        <a:spcPct val="0"/>
      </a:spcAft>
      <a:buNone/>
      <a:defRPr b="0" i="0" u="none" kern="1200" baseline="0">
        <a:solidFill>
          <a:schemeClr val="tx1"/>
        </a:solidFill>
        <a:latin typeface="Trebuchet MS" panose="020B0603020202020204" pitchFamily="34" charset="0"/>
        <a:ea typeface="+mn-ea"/>
        <a:cs typeface="+mn-cs"/>
      </a:defRPr>
    </a:lvl1pPr>
    <a:lvl2pPr marL="457200" lvl="1" indent="0" algn="l" defTabSz="457200" rtl="0" eaLnBrk="0" fontAlgn="base" latinLnBrk="0" hangingPunct="0">
      <a:lnSpc>
        <a:spcPct val="100000"/>
      </a:lnSpc>
      <a:spcBef>
        <a:spcPct val="0"/>
      </a:spcBef>
      <a:spcAft>
        <a:spcPct val="0"/>
      </a:spcAft>
      <a:buNone/>
      <a:defRPr b="0" i="0" u="none" kern="1200" baseline="0">
        <a:solidFill>
          <a:schemeClr val="tx1"/>
        </a:solidFill>
        <a:latin typeface="Trebuchet MS" panose="020B0603020202020204" pitchFamily="34" charset="0"/>
        <a:ea typeface="+mn-ea"/>
        <a:cs typeface="+mn-cs"/>
      </a:defRPr>
    </a:lvl2pPr>
    <a:lvl3pPr marL="914400" lvl="2" indent="0" algn="l" defTabSz="457200" rtl="0" eaLnBrk="0" fontAlgn="base" latinLnBrk="0" hangingPunct="0">
      <a:lnSpc>
        <a:spcPct val="100000"/>
      </a:lnSpc>
      <a:spcBef>
        <a:spcPct val="0"/>
      </a:spcBef>
      <a:spcAft>
        <a:spcPct val="0"/>
      </a:spcAft>
      <a:buNone/>
      <a:defRPr b="0" i="0" u="none" kern="1200" baseline="0">
        <a:solidFill>
          <a:schemeClr val="tx1"/>
        </a:solidFill>
        <a:latin typeface="Trebuchet MS" panose="020B0603020202020204" pitchFamily="34" charset="0"/>
        <a:ea typeface="+mn-ea"/>
        <a:cs typeface="+mn-cs"/>
      </a:defRPr>
    </a:lvl3pPr>
    <a:lvl4pPr marL="1371600" lvl="3" indent="0" algn="l" defTabSz="457200" rtl="0" eaLnBrk="0" fontAlgn="base" latinLnBrk="0" hangingPunct="0">
      <a:lnSpc>
        <a:spcPct val="100000"/>
      </a:lnSpc>
      <a:spcBef>
        <a:spcPct val="0"/>
      </a:spcBef>
      <a:spcAft>
        <a:spcPct val="0"/>
      </a:spcAft>
      <a:buNone/>
      <a:defRPr b="0" i="0" u="none" kern="1200" baseline="0">
        <a:solidFill>
          <a:schemeClr val="tx1"/>
        </a:solidFill>
        <a:latin typeface="Trebuchet MS" panose="020B0603020202020204" pitchFamily="34" charset="0"/>
        <a:ea typeface="+mn-ea"/>
        <a:cs typeface="+mn-cs"/>
      </a:defRPr>
    </a:lvl4pPr>
    <a:lvl5pPr marL="1828800" lvl="4" indent="0" algn="l" defTabSz="457200" rtl="0" eaLnBrk="0" fontAlgn="base" latinLnBrk="0" hangingPunct="0">
      <a:lnSpc>
        <a:spcPct val="100000"/>
      </a:lnSpc>
      <a:spcBef>
        <a:spcPct val="0"/>
      </a:spcBef>
      <a:spcAft>
        <a:spcPct val="0"/>
      </a:spcAft>
      <a:buNone/>
      <a:defRPr b="0" i="0" u="none" kern="1200" baseline="0">
        <a:solidFill>
          <a:schemeClr val="tx1"/>
        </a:solidFill>
        <a:latin typeface="Trebuchet MS" panose="020B0603020202020204" pitchFamily="34" charset="0"/>
        <a:ea typeface="+mn-ea"/>
        <a:cs typeface="+mn-cs"/>
      </a:defRPr>
    </a:lvl5pPr>
    <a:lvl6pPr marL="2286000" lvl="5" indent="0" algn="l" defTabSz="457200" rtl="0" eaLnBrk="0" fontAlgn="base" latinLnBrk="0" hangingPunct="0">
      <a:lnSpc>
        <a:spcPct val="100000"/>
      </a:lnSpc>
      <a:spcBef>
        <a:spcPct val="0"/>
      </a:spcBef>
      <a:spcAft>
        <a:spcPct val="0"/>
      </a:spcAft>
      <a:buNone/>
      <a:defRPr b="0" i="0" u="none" kern="1200" baseline="0">
        <a:solidFill>
          <a:schemeClr val="tx1"/>
        </a:solidFill>
        <a:latin typeface="Trebuchet MS" panose="020B0603020202020204" pitchFamily="34" charset="0"/>
        <a:ea typeface="+mn-ea"/>
        <a:cs typeface="+mn-cs"/>
      </a:defRPr>
    </a:lvl6pPr>
    <a:lvl7pPr marL="2743200" lvl="6" indent="0" algn="l" defTabSz="457200" rtl="0" eaLnBrk="0" fontAlgn="base" latinLnBrk="0" hangingPunct="0">
      <a:lnSpc>
        <a:spcPct val="100000"/>
      </a:lnSpc>
      <a:spcBef>
        <a:spcPct val="0"/>
      </a:spcBef>
      <a:spcAft>
        <a:spcPct val="0"/>
      </a:spcAft>
      <a:buNone/>
      <a:defRPr b="0" i="0" u="none" kern="1200" baseline="0">
        <a:solidFill>
          <a:schemeClr val="tx1"/>
        </a:solidFill>
        <a:latin typeface="Trebuchet MS" panose="020B0603020202020204" pitchFamily="34" charset="0"/>
        <a:ea typeface="+mn-ea"/>
        <a:cs typeface="+mn-cs"/>
      </a:defRPr>
    </a:lvl7pPr>
    <a:lvl8pPr marL="3200400" lvl="7" indent="0" algn="l" defTabSz="457200" rtl="0" eaLnBrk="0" fontAlgn="base" latinLnBrk="0" hangingPunct="0">
      <a:lnSpc>
        <a:spcPct val="100000"/>
      </a:lnSpc>
      <a:spcBef>
        <a:spcPct val="0"/>
      </a:spcBef>
      <a:spcAft>
        <a:spcPct val="0"/>
      </a:spcAft>
      <a:buNone/>
      <a:defRPr b="0" i="0" u="none" kern="1200" baseline="0">
        <a:solidFill>
          <a:schemeClr val="tx1"/>
        </a:solidFill>
        <a:latin typeface="Trebuchet MS" panose="020B0603020202020204" pitchFamily="34" charset="0"/>
        <a:ea typeface="+mn-ea"/>
        <a:cs typeface="+mn-cs"/>
      </a:defRPr>
    </a:lvl8pPr>
    <a:lvl9pPr marL="3657600" lvl="8" indent="0" algn="l" defTabSz="457200" rtl="0" eaLnBrk="0" fontAlgn="base" latinLnBrk="0" hangingPunct="0">
      <a:lnSpc>
        <a:spcPct val="100000"/>
      </a:lnSpc>
      <a:spcBef>
        <a:spcPct val="0"/>
      </a:spcBef>
      <a:spcAft>
        <a:spcPct val="0"/>
      </a:spcAft>
      <a:buNone/>
      <a:defRPr b="0" i="0" u="none" kern="1200" baseline="0">
        <a:solidFill>
          <a:schemeClr val="tx1"/>
        </a:solidFill>
        <a:latin typeface="Trebuchet MS" panose="020B0603020202020204"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3"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5064"/>
  </p:normalViewPr>
  <p:slideViewPr>
    <p:cSldViewPr>
      <p:cViewPr varScale="1">
        <p:scale>
          <a:sx n="83" d="100"/>
          <a:sy n="83" d="100"/>
        </p:scale>
        <p:origin x="965"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gs" Target="tags/tag1.xml"/><Relationship Id="rId18" Type="http://schemas.openxmlformats.org/officeDocument/2006/relationships/commentAuthors" Target="commentAuthors.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EFF71C31-AE10-4257-ACED-EA0F5945F8E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CN" altLang="en-US"/>
        </a:p>
      </dgm:t>
    </dgm:pt>
    <dgm:pt modelId="{25B28DFC-9F60-4945-9F99-D1A79D3FED79}">
      <dgm:prSet phldrT="[文本]" custT="1"/>
      <dgm:spPr/>
      <dgm:t>
        <a:bodyPr/>
        <a:lstStyle/>
        <a:p>
          <a:r>
            <a:rPr lang="zh-CN" altLang="en-US" sz="3200" dirty="0">
              <a:solidFill>
                <a:srgbClr val="FF0000"/>
              </a:solidFill>
            </a:rPr>
            <a:t>“做新时代‘硬核’班主任”</a:t>
          </a:r>
          <a:endParaRPr lang="zh-CN" altLang="en-US" sz="3200" dirty="0"/>
        </a:p>
      </dgm:t>
    </dgm:pt>
    <dgm:pt modelId="{7DA61C0F-800A-4BC8-AF84-C137C01BA626}" cxnId="{B7D4F7EA-7FFA-4893-9B97-7FF6994EB209}" type="parTrans">
      <dgm:prSet/>
      <dgm:spPr/>
      <dgm:t>
        <a:bodyPr/>
        <a:lstStyle/>
        <a:p>
          <a:endParaRPr lang="zh-CN" altLang="en-US" sz="1600"/>
        </a:p>
      </dgm:t>
    </dgm:pt>
    <dgm:pt modelId="{BAF72957-D6F9-4435-8E07-CAEB767C8CCD}" cxnId="{B7D4F7EA-7FFA-4893-9B97-7FF6994EB209}" type="sibTrans">
      <dgm:prSet/>
      <dgm:spPr/>
      <dgm:t>
        <a:bodyPr/>
        <a:lstStyle/>
        <a:p>
          <a:endParaRPr lang="zh-CN" altLang="en-US" sz="1600"/>
        </a:p>
      </dgm:t>
    </dgm:pt>
    <dgm:pt modelId="{6BDA41DB-B749-42DA-B940-A38943BF17D9}">
      <dgm:prSet phldrT="[文本]" custT="1"/>
      <dgm:spPr/>
      <dgm:t>
        <a:bodyPr/>
        <a:lstStyle/>
        <a:p>
          <a:r>
            <a:rPr lang="zh-CN" altLang="en-US" sz="2400" dirty="0">
              <a:solidFill>
                <a:srgbClr val="FF0000"/>
              </a:solidFill>
            </a:rPr>
            <a:t>“解读全国中职学校班主任能力比赛方案”</a:t>
          </a:r>
          <a:endParaRPr lang="zh-CN" altLang="en-US" sz="2400" dirty="0"/>
        </a:p>
      </dgm:t>
    </dgm:pt>
    <dgm:pt modelId="{CEB11CAC-A706-44CA-9F4C-1875FBBC474B}" cxnId="{7C028B0A-80F9-44F2-9CAD-F0FCDED59C52}" type="parTrans">
      <dgm:prSet/>
      <dgm:spPr/>
      <dgm:t>
        <a:bodyPr/>
        <a:lstStyle/>
        <a:p>
          <a:endParaRPr lang="zh-CN" altLang="en-US" sz="1600"/>
        </a:p>
      </dgm:t>
    </dgm:pt>
    <dgm:pt modelId="{80C46EF6-1D3E-424B-97B4-E71973C82CDB}" cxnId="{7C028B0A-80F9-44F2-9CAD-F0FCDED59C52}" type="sibTrans">
      <dgm:prSet/>
      <dgm:spPr/>
      <dgm:t>
        <a:bodyPr/>
        <a:lstStyle/>
        <a:p>
          <a:endParaRPr lang="zh-CN" altLang="en-US" sz="1600"/>
        </a:p>
      </dgm:t>
    </dgm:pt>
    <dgm:pt modelId="{3555C3FE-9D48-4C0D-A0E9-4E4B7120C8D6}" type="pres">
      <dgm:prSet presAssocID="{EFF71C31-AE10-4257-ACED-EA0F5945F8E8}" presName="linear" presStyleCnt="0">
        <dgm:presLayoutVars>
          <dgm:animLvl val="lvl"/>
          <dgm:resizeHandles val="exact"/>
        </dgm:presLayoutVars>
      </dgm:prSet>
      <dgm:spPr/>
    </dgm:pt>
    <dgm:pt modelId="{78074AD5-FC5E-4711-8C4C-50856CD5C0B6}" type="pres">
      <dgm:prSet presAssocID="{25B28DFC-9F60-4945-9F99-D1A79D3FED79}" presName="parentText" presStyleLbl="node1" presStyleIdx="0" presStyleCnt="2" custScaleY="49446" custLinFactY="-100000" custLinFactNeighborX="-5952" custLinFactNeighborY="-180134">
        <dgm:presLayoutVars>
          <dgm:chMax val="0"/>
          <dgm:bulletEnabled val="1"/>
        </dgm:presLayoutVars>
      </dgm:prSet>
      <dgm:spPr/>
    </dgm:pt>
    <dgm:pt modelId="{15E1DC45-62BE-42A1-9796-6D6C6B0B70C5}" type="pres">
      <dgm:prSet presAssocID="{BAF72957-D6F9-4435-8E07-CAEB767C8CCD}" presName="spacer" presStyleCnt="0"/>
      <dgm:spPr/>
    </dgm:pt>
    <dgm:pt modelId="{A03141DF-FD0B-4190-8E90-120202F3414D}" type="pres">
      <dgm:prSet presAssocID="{6BDA41DB-B749-42DA-B940-A38943BF17D9}" presName="parentText" presStyleLbl="node1" presStyleIdx="1" presStyleCnt="2" custScaleY="61354" custLinFactY="100000" custLinFactNeighborX="3750" custLinFactNeighborY="158347">
        <dgm:presLayoutVars>
          <dgm:chMax val="0"/>
          <dgm:bulletEnabled val="1"/>
        </dgm:presLayoutVars>
      </dgm:prSet>
      <dgm:spPr/>
    </dgm:pt>
  </dgm:ptLst>
  <dgm:cxnLst>
    <dgm:cxn modelId="{7C028B0A-80F9-44F2-9CAD-F0FCDED59C52}" srcId="{EFF71C31-AE10-4257-ACED-EA0F5945F8E8}" destId="{6BDA41DB-B749-42DA-B940-A38943BF17D9}" srcOrd="1" destOrd="0" parTransId="{CEB11CAC-A706-44CA-9F4C-1875FBBC474B}" sibTransId="{80C46EF6-1D3E-424B-97B4-E71973C82CDB}"/>
    <dgm:cxn modelId="{DB6DDA38-FD03-44FC-BBA2-CE7FF19DED52}" type="presOf" srcId="{EFF71C31-AE10-4257-ACED-EA0F5945F8E8}" destId="{3555C3FE-9D48-4C0D-A0E9-4E4B7120C8D6}" srcOrd="0" destOrd="0" presId="urn:microsoft.com/office/officeart/2005/8/layout/vList2"/>
    <dgm:cxn modelId="{608C4889-1306-4F8C-9F26-D2B3214EEE4A}" type="presOf" srcId="{6BDA41DB-B749-42DA-B940-A38943BF17D9}" destId="{A03141DF-FD0B-4190-8E90-120202F3414D}" srcOrd="0" destOrd="0" presId="urn:microsoft.com/office/officeart/2005/8/layout/vList2"/>
    <dgm:cxn modelId="{C7E786A4-277A-4950-882C-BE0E18E3ADE6}" type="presOf" srcId="{25B28DFC-9F60-4945-9F99-D1A79D3FED79}" destId="{78074AD5-FC5E-4711-8C4C-50856CD5C0B6}" srcOrd="0" destOrd="0" presId="urn:microsoft.com/office/officeart/2005/8/layout/vList2"/>
    <dgm:cxn modelId="{B7D4F7EA-7FFA-4893-9B97-7FF6994EB209}" srcId="{EFF71C31-AE10-4257-ACED-EA0F5945F8E8}" destId="{25B28DFC-9F60-4945-9F99-D1A79D3FED79}" srcOrd="0" destOrd="0" parTransId="{7DA61C0F-800A-4BC8-AF84-C137C01BA626}" sibTransId="{BAF72957-D6F9-4435-8E07-CAEB767C8CCD}"/>
    <dgm:cxn modelId="{DC294FBC-C172-4309-8C31-476B53B8BE10}" type="presParOf" srcId="{3555C3FE-9D48-4C0D-A0E9-4E4B7120C8D6}" destId="{78074AD5-FC5E-4711-8C4C-50856CD5C0B6}" srcOrd="0" destOrd="0" presId="urn:microsoft.com/office/officeart/2005/8/layout/vList2"/>
    <dgm:cxn modelId="{D1F64371-C494-4B6C-B1C4-545FD1285DE2}" type="presParOf" srcId="{3555C3FE-9D48-4C0D-A0E9-4E4B7120C8D6}" destId="{15E1DC45-62BE-42A1-9796-6D6C6B0B70C5}" srcOrd="1" destOrd="0" presId="urn:microsoft.com/office/officeart/2005/8/layout/vList2"/>
    <dgm:cxn modelId="{C8F44FDF-A0EB-4D12-A34B-9AF5F3794738}" type="presParOf" srcId="{3555C3FE-9D48-4C0D-A0E9-4E4B7120C8D6}" destId="{A03141DF-FD0B-4190-8E90-120202F3414D}" srcOrd="2" destOrd="0" presId="urn:microsoft.com/office/officeart/2005/8/layout/vList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74D902A-45CD-43E2-BC7E-354D242F5A24}"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zh-CN" altLang="en-US"/>
        </a:p>
      </dgm:t>
    </dgm:pt>
    <dgm:pt modelId="{2594B87E-3DE4-4AC6-BF92-D322A7A0A825}">
      <dgm:prSet phldrT="[文本]"/>
      <dgm:spPr/>
      <dgm:t>
        <a:bodyPr/>
        <a:lstStyle/>
        <a:p>
          <a:r>
            <a:rPr lang="zh-CN" altLang="en-US" dirty="0">
              <a:solidFill>
                <a:srgbClr val="FF0000"/>
              </a:solidFill>
            </a:rPr>
            <a:t>硬核</a:t>
          </a:r>
        </a:p>
      </dgm:t>
    </dgm:pt>
    <dgm:pt modelId="{D516AE4E-17C1-4809-AD8E-CD489C1446B9}" cxnId="{556DA59B-5694-40F4-A9BF-4E07F91838F0}" type="parTrans">
      <dgm:prSet/>
      <dgm:spPr/>
      <dgm:t>
        <a:bodyPr/>
        <a:lstStyle/>
        <a:p>
          <a:endParaRPr lang="zh-CN" altLang="en-US"/>
        </a:p>
      </dgm:t>
    </dgm:pt>
    <dgm:pt modelId="{38F7AECE-8C88-46EA-BB99-99C45D080DBC}" cxnId="{556DA59B-5694-40F4-A9BF-4E07F91838F0}" type="sibTrans">
      <dgm:prSet/>
      <dgm:spPr/>
      <dgm:t>
        <a:bodyPr/>
        <a:lstStyle/>
        <a:p>
          <a:endParaRPr lang="zh-CN" altLang="en-US"/>
        </a:p>
      </dgm:t>
    </dgm:pt>
    <dgm:pt modelId="{EE8895BA-F273-40F3-AB1B-A101E88F41DB}">
      <dgm:prSet phldrT="[文本]"/>
      <dgm:spPr/>
      <dgm:t>
        <a:bodyPr/>
        <a:lstStyle/>
        <a:p>
          <a:r>
            <a:rPr lang="zh-CN" altLang="en-US" dirty="0">
              <a:solidFill>
                <a:srgbClr val="FF0000"/>
              </a:solidFill>
            </a:rPr>
            <a:t>游戏入门高</a:t>
          </a:r>
        </a:p>
      </dgm:t>
    </dgm:pt>
    <dgm:pt modelId="{5D6EBC73-1B8E-4D1A-B84C-8106FB42DAB5}" cxnId="{0484647A-A106-43D8-B16B-5149D34D872D}" type="parTrans">
      <dgm:prSet/>
      <dgm:spPr/>
      <dgm:t>
        <a:bodyPr/>
        <a:lstStyle/>
        <a:p>
          <a:endParaRPr lang="zh-CN" altLang="en-US"/>
        </a:p>
      </dgm:t>
    </dgm:pt>
    <dgm:pt modelId="{2A7218ED-282C-4809-B067-E483FF4C85E5}" cxnId="{0484647A-A106-43D8-B16B-5149D34D872D}" type="sibTrans">
      <dgm:prSet/>
      <dgm:spPr/>
      <dgm:t>
        <a:bodyPr/>
        <a:lstStyle/>
        <a:p>
          <a:endParaRPr lang="zh-CN" altLang="en-US"/>
        </a:p>
      </dgm:t>
    </dgm:pt>
    <dgm:pt modelId="{BDEA2147-E03B-440F-B0ED-0656323B3D9D}">
      <dgm:prSet phldrT="[文本]"/>
      <dgm:spPr/>
      <dgm:t>
        <a:bodyPr/>
        <a:lstStyle/>
        <a:p>
          <a:r>
            <a:rPr lang="zh-CN" altLang="en-US" dirty="0">
              <a:solidFill>
                <a:srgbClr val="FF0000"/>
              </a:solidFill>
            </a:rPr>
            <a:t>难度大</a:t>
          </a:r>
        </a:p>
      </dgm:t>
    </dgm:pt>
    <dgm:pt modelId="{3F21AD9D-4809-4CF8-B778-F311A686BAEC}" cxnId="{88ACF6F9-5E94-4CD5-89DC-854C7466C680}" type="parTrans">
      <dgm:prSet/>
      <dgm:spPr/>
      <dgm:t>
        <a:bodyPr/>
        <a:lstStyle/>
        <a:p>
          <a:endParaRPr lang="zh-CN" altLang="en-US"/>
        </a:p>
      </dgm:t>
    </dgm:pt>
    <dgm:pt modelId="{EC38356D-DB01-4623-89ED-1BD42C64C277}" cxnId="{88ACF6F9-5E94-4CD5-89DC-854C7466C680}" type="sibTrans">
      <dgm:prSet/>
      <dgm:spPr/>
      <dgm:t>
        <a:bodyPr/>
        <a:lstStyle/>
        <a:p>
          <a:endParaRPr lang="zh-CN" altLang="en-US"/>
        </a:p>
      </dgm:t>
    </dgm:pt>
    <dgm:pt modelId="{B96479EA-820F-4A5C-86D9-15E4092AAC36}">
      <dgm:prSet phldrT="[文本]"/>
      <dgm:spPr/>
      <dgm:t>
        <a:bodyPr/>
        <a:lstStyle/>
        <a:p>
          <a:r>
            <a:rPr lang="zh-CN" altLang="en-US" dirty="0">
              <a:solidFill>
                <a:srgbClr val="FF0000"/>
              </a:solidFill>
            </a:rPr>
            <a:t>硬核</a:t>
          </a:r>
        </a:p>
      </dgm:t>
    </dgm:pt>
    <dgm:pt modelId="{CD2B3456-1C42-49FF-9A0C-AE093EAA16FF}" cxnId="{58B70344-8458-4EC9-BFCA-C996F0468BD3}" type="parTrans">
      <dgm:prSet/>
      <dgm:spPr/>
      <dgm:t>
        <a:bodyPr/>
        <a:lstStyle/>
        <a:p>
          <a:endParaRPr lang="zh-CN" altLang="en-US"/>
        </a:p>
      </dgm:t>
    </dgm:pt>
    <dgm:pt modelId="{84FD416A-8D55-4640-A647-9FF310BA525C}" cxnId="{58B70344-8458-4EC9-BFCA-C996F0468BD3}" type="sibTrans">
      <dgm:prSet/>
      <dgm:spPr/>
      <dgm:t>
        <a:bodyPr/>
        <a:lstStyle/>
        <a:p>
          <a:endParaRPr lang="zh-CN" altLang="en-US"/>
        </a:p>
      </dgm:t>
    </dgm:pt>
    <dgm:pt modelId="{AF1EB493-9D53-474F-A1D2-EDE17E4C489D}">
      <dgm:prSet phldrT="[文本]"/>
      <dgm:spPr/>
      <dgm:t>
        <a:bodyPr/>
        <a:lstStyle/>
        <a:p>
          <a:r>
            <a:rPr lang="zh-CN" altLang="zh-CN" dirty="0">
              <a:solidFill>
                <a:srgbClr val="FF0000"/>
              </a:solidFill>
            </a:rPr>
            <a:t>人有“真功夫”，物是“真材料”，事是“真存在”，话是“真心话”</a:t>
          </a:r>
          <a:endParaRPr lang="zh-CN" altLang="en-US" dirty="0">
            <a:solidFill>
              <a:srgbClr val="FF0000"/>
            </a:solidFill>
          </a:endParaRPr>
        </a:p>
      </dgm:t>
    </dgm:pt>
    <dgm:pt modelId="{25A65F31-FF52-44A9-869D-FE7D92CF90EF}" cxnId="{DDE2923B-EE63-4EF2-8FB3-F7818CA238D0}" type="parTrans">
      <dgm:prSet/>
      <dgm:spPr/>
      <dgm:t>
        <a:bodyPr/>
        <a:lstStyle/>
        <a:p>
          <a:endParaRPr lang="zh-CN" altLang="en-US"/>
        </a:p>
      </dgm:t>
    </dgm:pt>
    <dgm:pt modelId="{31860EA1-4AA9-489A-9F14-0601E9ABCE4D}" cxnId="{DDE2923B-EE63-4EF2-8FB3-F7818CA238D0}" type="sibTrans">
      <dgm:prSet/>
      <dgm:spPr/>
      <dgm:t>
        <a:bodyPr/>
        <a:lstStyle/>
        <a:p>
          <a:endParaRPr lang="zh-CN" altLang="en-US"/>
        </a:p>
      </dgm:t>
    </dgm:pt>
    <dgm:pt modelId="{2E5F04E9-9F9A-4ACE-AAA3-4357ABA275F2}">
      <dgm:prSet phldrT="[文本]"/>
      <dgm:spPr/>
      <dgm:t>
        <a:bodyPr/>
        <a:lstStyle/>
        <a:p>
          <a:r>
            <a:rPr lang="zh-CN" altLang="en-US" dirty="0">
              <a:solidFill>
                <a:srgbClr val="FF0000"/>
              </a:solidFill>
            </a:rPr>
            <a:t>硬核</a:t>
          </a:r>
        </a:p>
      </dgm:t>
    </dgm:pt>
    <dgm:pt modelId="{4F63B3C7-74E4-4056-A20A-2A96ACCB08DC}" cxnId="{F8849B02-692D-4FA6-B7A9-FBAAABEA87C2}" type="parTrans">
      <dgm:prSet/>
      <dgm:spPr/>
      <dgm:t>
        <a:bodyPr/>
        <a:lstStyle/>
        <a:p>
          <a:endParaRPr lang="zh-CN" altLang="en-US"/>
        </a:p>
      </dgm:t>
    </dgm:pt>
    <dgm:pt modelId="{326E2410-E060-4D3F-B9A3-31B80CBD87B2}" cxnId="{F8849B02-692D-4FA6-B7A9-FBAAABEA87C2}" type="sibTrans">
      <dgm:prSet/>
      <dgm:spPr/>
      <dgm:t>
        <a:bodyPr/>
        <a:lstStyle/>
        <a:p>
          <a:endParaRPr lang="zh-CN" altLang="en-US"/>
        </a:p>
      </dgm:t>
    </dgm:pt>
    <dgm:pt modelId="{B220AF6D-A426-4F9E-9AC0-EFB698C0E909}">
      <dgm:prSet phldrT="[文本]"/>
      <dgm:spPr/>
      <dgm:t>
        <a:bodyPr/>
        <a:lstStyle/>
        <a:p>
          <a:r>
            <a:rPr lang="zh-CN" altLang="en-US" dirty="0">
              <a:solidFill>
                <a:srgbClr val="FF0000"/>
              </a:solidFill>
            </a:rPr>
            <a:t>班主任工作效率</a:t>
          </a:r>
        </a:p>
      </dgm:t>
    </dgm:pt>
    <dgm:pt modelId="{F2A7C50D-3463-40B9-911B-AFDAEA693DD0}" cxnId="{EBE17B37-24F6-420F-B8B7-9CCBCEC9F274}" type="parTrans">
      <dgm:prSet/>
      <dgm:spPr/>
      <dgm:t>
        <a:bodyPr/>
        <a:lstStyle/>
        <a:p>
          <a:endParaRPr lang="zh-CN" altLang="en-US"/>
        </a:p>
      </dgm:t>
    </dgm:pt>
    <dgm:pt modelId="{3211BD0A-58CC-41A7-A65B-C2E3AC1C16BB}" cxnId="{EBE17B37-24F6-420F-B8B7-9CCBCEC9F274}" type="sibTrans">
      <dgm:prSet/>
      <dgm:spPr/>
      <dgm:t>
        <a:bodyPr/>
        <a:lstStyle/>
        <a:p>
          <a:endParaRPr lang="zh-CN" altLang="en-US"/>
        </a:p>
      </dgm:t>
    </dgm:pt>
    <dgm:pt modelId="{5E011350-4598-48B0-89AA-F73DA03DAD4E}" type="pres">
      <dgm:prSet presAssocID="{F74D902A-45CD-43E2-BC7E-354D242F5A24}" presName="Name0" presStyleCnt="0">
        <dgm:presLayoutVars>
          <dgm:dir/>
          <dgm:animLvl val="lvl"/>
          <dgm:resizeHandles val="exact"/>
        </dgm:presLayoutVars>
      </dgm:prSet>
      <dgm:spPr/>
    </dgm:pt>
    <dgm:pt modelId="{97733200-A5AC-4ABE-8B4F-10014C0EDBC2}" type="pres">
      <dgm:prSet presAssocID="{F74D902A-45CD-43E2-BC7E-354D242F5A24}" presName="tSp" presStyleCnt="0"/>
      <dgm:spPr/>
    </dgm:pt>
    <dgm:pt modelId="{666B2B9F-599A-4ED6-B23D-2088B91ED032}" type="pres">
      <dgm:prSet presAssocID="{F74D902A-45CD-43E2-BC7E-354D242F5A24}" presName="bSp" presStyleCnt="0"/>
      <dgm:spPr/>
    </dgm:pt>
    <dgm:pt modelId="{946FBC9B-151C-4E51-9CA2-B1AEA4CF7741}" type="pres">
      <dgm:prSet presAssocID="{F74D902A-45CD-43E2-BC7E-354D242F5A24}" presName="process" presStyleCnt="0"/>
      <dgm:spPr/>
    </dgm:pt>
    <dgm:pt modelId="{A952FF6E-8D4E-48D2-A276-D125E74B1A1B}" type="pres">
      <dgm:prSet presAssocID="{2594B87E-3DE4-4AC6-BF92-D322A7A0A825}" presName="composite1" presStyleCnt="0"/>
      <dgm:spPr/>
    </dgm:pt>
    <dgm:pt modelId="{A2FE88DB-7EED-470A-AAB1-07957D19E55A}" type="pres">
      <dgm:prSet presAssocID="{2594B87E-3DE4-4AC6-BF92-D322A7A0A825}" presName="dummyNode1" presStyleLbl="node1" presStyleIdx="0" presStyleCnt="3"/>
      <dgm:spPr/>
    </dgm:pt>
    <dgm:pt modelId="{BD1C3F28-6CC1-48C7-A785-0767244E1FAA}" type="pres">
      <dgm:prSet presAssocID="{2594B87E-3DE4-4AC6-BF92-D322A7A0A825}" presName="childNode1" presStyleLbl="bgAcc1" presStyleIdx="0" presStyleCnt="3" custScaleX="103557" custScaleY="114179" custLinFactNeighborX="4426" custLinFactNeighborY="-51">
        <dgm:presLayoutVars>
          <dgm:bulletEnabled val="1"/>
        </dgm:presLayoutVars>
      </dgm:prSet>
      <dgm:spPr/>
    </dgm:pt>
    <dgm:pt modelId="{C30672D9-1E6E-4B67-B981-1584D200B0C4}" type="pres">
      <dgm:prSet presAssocID="{2594B87E-3DE4-4AC6-BF92-D322A7A0A825}" presName="childNode1tx" presStyleLbl="bgAcc1" presStyleIdx="0" presStyleCnt="3">
        <dgm:presLayoutVars>
          <dgm:bulletEnabled val="1"/>
        </dgm:presLayoutVars>
      </dgm:prSet>
      <dgm:spPr/>
    </dgm:pt>
    <dgm:pt modelId="{FDF60C03-6D2F-4F89-856E-F841A39052CA}" type="pres">
      <dgm:prSet presAssocID="{2594B87E-3DE4-4AC6-BF92-D322A7A0A825}" presName="parentNode1" presStyleLbl="node1" presStyleIdx="0" presStyleCnt="3">
        <dgm:presLayoutVars>
          <dgm:chMax val="1"/>
          <dgm:bulletEnabled val="1"/>
        </dgm:presLayoutVars>
      </dgm:prSet>
      <dgm:spPr/>
    </dgm:pt>
    <dgm:pt modelId="{B3177C56-868E-4DEA-92CF-C66883528093}" type="pres">
      <dgm:prSet presAssocID="{2594B87E-3DE4-4AC6-BF92-D322A7A0A825}" presName="connSite1" presStyleCnt="0"/>
      <dgm:spPr/>
    </dgm:pt>
    <dgm:pt modelId="{C3ED16C6-3A6C-40D4-A04B-82BAF4DC43D5}" type="pres">
      <dgm:prSet presAssocID="{38F7AECE-8C88-46EA-BB99-99C45D080DBC}" presName="Name9" presStyleLbl="sibTrans2D1" presStyleIdx="0" presStyleCnt="2"/>
      <dgm:spPr/>
    </dgm:pt>
    <dgm:pt modelId="{B8AF9265-92AB-4E9A-85D4-8ABE7FA945FE}" type="pres">
      <dgm:prSet presAssocID="{B96479EA-820F-4A5C-86D9-15E4092AAC36}" presName="composite2" presStyleCnt="0"/>
      <dgm:spPr/>
    </dgm:pt>
    <dgm:pt modelId="{9522D032-B4BC-442A-ACE9-7BBE8F8D6202}" type="pres">
      <dgm:prSet presAssocID="{B96479EA-820F-4A5C-86D9-15E4092AAC36}" presName="dummyNode2" presStyleLbl="node1" presStyleIdx="0" presStyleCnt="3"/>
      <dgm:spPr/>
    </dgm:pt>
    <dgm:pt modelId="{3AB2F446-069F-41A1-8B5A-E49C7502A601}" type="pres">
      <dgm:prSet presAssocID="{B96479EA-820F-4A5C-86D9-15E4092AAC36}" presName="childNode2" presStyleLbl="bgAcc1" presStyleIdx="1" presStyleCnt="3">
        <dgm:presLayoutVars>
          <dgm:bulletEnabled val="1"/>
        </dgm:presLayoutVars>
      </dgm:prSet>
      <dgm:spPr/>
    </dgm:pt>
    <dgm:pt modelId="{E3E657B7-6689-4A56-8872-0B400864A082}" type="pres">
      <dgm:prSet presAssocID="{B96479EA-820F-4A5C-86D9-15E4092AAC36}" presName="childNode2tx" presStyleLbl="bgAcc1" presStyleIdx="1" presStyleCnt="3">
        <dgm:presLayoutVars>
          <dgm:bulletEnabled val="1"/>
        </dgm:presLayoutVars>
      </dgm:prSet>
      <dgm:spPr/>
    </dgm:pt>
    <dgm:pt modelId="{22B1230C-6DCB-469F-ABAE-B7389A468A1F}" type="pres">
      <dgm:prSet presAssocID="{B96479EA-820F-4A5C-86D9-15E4092AAC36}" presName="parentNode2" presStyleLbl="node1" presStyleIdx="1" presStyleCnt="3">
        <dgm:presLayoutVars>
          <dgm:chMax val="0"/>
          <dgm:bulletEnabled val="1"/>
        </dgm:presLayoutVars>
      </dgm:prSet>
      <dgm:spPr/>
    </dgm:pt>
    <dgm:pt modelId="{D3F26D65-12FC-48ED-8419-96CCBCDDD93F}" type="pres">
      <dgm:prSet presAssocID="{B96479EA-820F-4A5C-86D9-15E4092AAC36}" presName="connSite2" presStyleCnt="0"/>
      <dgm:spPr/>
    </dgm:pt>
    <dgm:pt modelId="{1191B93D-D0B7-4E5C-8180-4101AD087919}" type="pres">
      <dgm:prSet presAssocID="{84FD416A-8D55-4640-A647-9FF310BA525C}" presName="Name18" presStyleLbl="sibTrans2D1" presStyleIdx="1" presStyleCnt="2"/>
      <dgm:spPr/>
    </dgm:pt>
    <dgm:pt modelId="{71BB04FB-D768-4CD0-A965-E55C9752DA83}" type="pres">
      <dgm:prSet presAssocID="{2E5F04E9-9F9A-4ACE-AAA3-4357ABA275F2}" presName="composite1" presStyleCnt="0"/>
      <dgm:spPr/>
    </dgm:pt>
    <dgm:pt modelId="{EC5C4415-04BB-4B60-9BAB-386545763619}" type="pres">
      <dgm:prSet presAssocID="{2E5F04E9-9F9A-4ACE-AAA3-4357ABA275F2}" presName="dummyNode1" presStyleLbl="node1" presStyleIdx="1" presStyleCnt="3"/>
      <dgm:spPr/>
    </dgm:pt>
    <dgm:pt modelId="{1C37C466-644B-4D95-B170-725A22054AC0}" type="pres">
      <dgm:prSet presAssocID="{2E5F04E9-9F9A-4ACE-AAA3-4357ABA275F2}" presName="childNode1" presStyleLbl="bgAcc1" presStyleIdx="2" presStyleCnt="3" custLinFactNeighborX="-1935" custLinFactNeighborY="-1813">
        <dgm:presLayoutVars>
          <dgm:bulletEnabled val="1"/>
        </dgm:presLayoutVars>
      </dgm:prSet>
      <dgm:spPr/>
    </dgm:pt>
    <dgm:pt modelId="{49BDE212-BD98-4BA7-8721-1B8559DF21EE}" type="pres">
      <dgm:prSet presAssocID="{2E5F04E9-9F9A-4ACE-AAA3-4357ABA275F2}" presName="childNode1tx" presStyleLbl="bgAcc1" presStyleIdx="2" presStyleCnt="3">
        <dgm:presLayoutVars>
          <dgm:bulletEnabled val="1"/>
        </dgm:presLayoutVars>
      </dgm:prSet>
      <dgm:spPr/>
    </dgm:pt>
    <dgm:pt modelId="{5546D259-3AF3-4DD3-8CD3-5B1F7F7D4C8E}" type="pres">
      <dgm:prSet presAssocID="{2E5F04E9-9F9A-4ACE-AAA3-4357ABA275F2}" presName="parentNode1" presStyleLbl="node1" presStyleIdx="2" presStyleCnt="3">
        <dgm:presLayoutVars>
          <dgm:chMax val="1"/>
          <dgm:bulletEnabled val="1"/>
        </dgm:presLayoutVars>
      </dgm:prSet>
      <dgm:spPr/>
    </dgm:pt>
    <dgm:pt modelId="{BB4431E6-B4C1-4781-9E3C-074DDEC856F5}" type="pres">
      <dgm:prSet presAssocID="{2E5F04E9-9F9A-4ACE-AAA3-4357ABA275F2}" presName="connSite1" presStyleCnt="0"/>
      <dgm:spPr/>
    </dgm:pt>
  </dgm:ptLst>
  <dgm:cxnLst>
    <dgm:cxn modelId="{004D7F01-73DA-42CB-AEE5-000B3581E445}" type="presOf" srcId="{B96479EA-820F-4A5C-86D9-15E4092AAC36}" destId="{22B1230C-6DCB-469F-ABAE-B7389A468A1F}" srcOrd="0" destOrd="0" presId="urn:microsoft.com/office/officeart/2005/8/layout/hProcess4"/>
    <dgm:cxn modelId="{F8849B02-692D-4FA6-B7A9-FBAAABEA87C2}" srcId="{F74D902A-45CD-43E2-BC7E-354D242F5A24}" destId="{2E5F04E9-9F9A-4ACE-AAA3-4357ABA275F2}" srcOrd="2" destOrd="0" parTransId="{4F63B3C7-74E4-4056-A20A-2A96ACCB08DC}" sibTransId="{326E2410-E060-4D3F-B9A3-31B80CBD87B2}"/>
    <dgm:cxn modelId="{5E1B5306-B1BD-4593-AAEA-4B8C556CE9ED}" type="presOf" srcId="{2594B87E-3DE4-4AC6-BF92-D322A7A0A825}" destId="{FDF60C03-6D2F-4F89-856E-F841A39052CA}" srcOrd="0" destOrd="0" presId="urn:microsoft.com/office/officeart/2005/8/layout/hProcess4"/>
    <dgm:cxn modelId="{A81B7E0C-5E51-4E90-B498-13A632A634B7}" type="presOf" srcId="{B220AF6D-A426-4F9E-9AC0-EFB698C0E909}" destId="{49BDE212-BD98-4BA7-8721-1B8559DF21EE}" srcOrd="1" destOrd="0" presId="urn:microsoft.com/office/officeart/2005/8/layout/hProcess4"/>
    <dgm:cxn modelId="{5DD06118-FEA1-4543-BEB8-3E1E495A1857}" type="presOf" srcId="{2E5F04E9-9F9A-4ACE-AAA3-4357ABA275F2}" destId="{5546D259-3AF3-4DD3-8CD3-5B1F7F7D4C8E}" srcOrd="0" destOrd="0" presId="urn:microsoft.com/office/officeart/2005/8/layout/hProcess4"/>
    <dgm:cxn modelId="{5A40DF19-9B4F-42EB-BC34-47105908186A}" type="presOf" srcId="{AF1EB493-9D53-474F-A1D2-EDE17E4C489D}" destId="{3AB2F446-069F-41A1-8B5A-E49C7502A601}" srcOrd="0" destOrd="0" presId="urn:microsoft.com/office/officeart/2005/8/layout/hProcess4"/>
    <dgm:cxn modelId="{A21DD923-4EE7-4C85-82C8-D0D67B8F1106}" type="presOf" srcId="{EE8895BA-F273-40F3-AB1B-A101E88F41DB}" destId="{C30672D9-1E6E-4B67-B981-1584D200B0C4}" srcOrd="1" destOrd="0" presId="urn:microsoft.com/office/officeart/2005/8/layout/hProcess4"/>
    <dgm:cxn modelId="{EBE17B37-24F6-420F-B8B7-9CCBCEC9F274}" srcId="{2E5F04E9-9F9A-4ACE-AAA3-4357ABA275F2}" destId="{B220AF6D-A426-4F9E-9AC0-EFB698C0E909}" srcOrd="0" destOrd="0" parTransId="{F2A7C50D-3463-40B9-911B-AFDAEA693DD0}" sibTransId="{3211BD0A-58CC-41A7-A65B-C2E3AC1C16BB}"/>
    <dgm:cxn modelId="{DDE2923B-EE63-4EF2-8FB3-F7818CA238D0}" srcId="{B96479EA-820F-4A5C-86D9-15E4092AAC36}" destId="{AF1EB493-9D53-474F-A1D2-EDE17E4C489D}" srcOrd="0" destOrd="0" parTransId="{25A65F31-FF52-44A9-869D-FE7D92CF90EF}" sibTransId="{31860EA1-4AA9-489A-9F14-0601E9ABCE4D}"/>
    <dgm:cxn modelId="{EF47FD63-5543-4909-84B4-1AFB0407B35E}" type="presOf" srcId="{BDEA2147-E03B-440F-B0ED-0656323B3D9D}" destId="{BD1C3F28-6CC1-48C7-A785-0767244E1FAA}" srcOrd="0" destOrd="1" presId="urn:microsoft.com/office/officeart/2005/8/layout/hProcess4"/>
    <dgm:cxn modelId="{58B70344-8458-4EC9-BFCA-C996F0468BD3}" srcId="{F74D902A-45CD-43E2-BC7E-354D242F5A24}" destId="{B96479EA-820F-4A5C-86D9-15E4092AAC36}" srcOrd="1" destOrd="0" parTransId="{CD2B3456-1C42-49FF-9A0C-AE093EAA16FF}" sibTransId="{84FD416A-8D55-4640-A647-9FF310BA525C}"/>
    <dgm:cxn modelId="{B51DFE49-DEED-4012-A1C8-D7408BAA3534}" type="presOf" srcId="{B220AF6D-A426-4F9E-9AC0-EFB698C0E909}" destId="{1C37C466-644B-4D95-B170-725A22054AC0}" srcOrd="0" destOrd="0" presId="urn:microsoft.com/office/officeart/2005/8/layout/hProcess4"/>
    <dgm:cxn modelId="{0484647A-A106-43D8-B16B-5149D34D872D}" srcId="{2594B87E-3DE4-4AC6-BF92-D322A7A0A825}" destId="{EE8895BA-F273-40F3-AB1B-A101E88F41DB}" srcOrd="0" destOrd="0" parTransId="{5D6EBC73-1B8E-4D1A-B84C-8106FB42DAB5}" sibTransId="{2A7218ED-282C-4809-B067-E483FF4C85E5}"/>
    <dgm:cxn modelId="{DAF74081-0EFA-4CEC-B1A9-E8E77A3C1AC6}" type="presOf" srcId="{84FD416A-8D55-4640-A647-9FF310BA525C}" destId="{1191B93D-D0B7-4E5C-8180-4101AD087919}" srcOrd="0" destOrd="0" presId="urn:microsoft.com/office/officeart/2005/8/layout/hProcess4"/>
    <dgm:cxn modelId="{C24A4D8E-94F8-4B19-A6C7-8BC40FC773D9}" type="presOf" srcId="{38F7AECE-8C88-46EA-BB99-99C45D080DBC}" destId="{C3ED16C6-3A6C-40D4-A04B-82BAF4DC43D5}" srcOrd="0" destOrd="0" presId="urn:microsoft.com/office/officeart/2005/8/layout/hProcess4"/>
    <dgm:cxn modelId="{75D8F191-15AF-46F6-8685-3425C18BA167}" type="presOf" srcId="{AF1EB493-9D53-474F-A1D2-EDE17E4C489D}" destId="{E3E657B7-6689-4A56-8872-0B400864A082}" srcOrd="1" destOrd="0" presId="urn:microsoft.com/office/officeart/2005/8/layout/hProcess4"/>
    <dgm:cxn modelId="{556DA59B-5694-40F4-A9BF-4E07F91838F0}" srcId="{F74D902A-45CD-43E2-BC7E-354D242F5A24}" destId="{2594B87E-3DE4-4AC6-BF92-D322A7A0A825}" srcOrd="0" destOrd="0" parTransId="{D516AE4E-17C1-4809-AD8E-CD489C1446B9}" sibTransId="{38F7AECE-8C88-46EA-BB99-99C45D080DBC}"/>
    <dgm:cxn modelId="{6B7EE0B5-D010-47FD-9219-72344342B692}" type="presOf" srcId="{BDEA2147-E03B-440F-B0ED-0656323B3D9D}" destId="{C30672D9-1E6E-4B67-B981-1584D200B0C4}" srcOrd="1" destOrd="1" presId="urn:microsoft.com/office/officeart/2005/8/layout/hProcess4"/>
    <dgm:cxn modelId="{E50578CC-6C91-47B3-AB37-8DA880D4CAAA}" type="presOf" srcId="{F74D902A-45CD-43E2-BC7E-354D242F5A24}" destId="{5E011350-4598-48B0-89AA-F73DA03DAD4E}" srcOrd="0" destOrd="0" presId="urn:microsoft.com/office/officeart/2005/8/layout/hProcess4"/>
    <dgm:cxn modelId="{597EB9F4-9CB1-4DAC-B2DF-2FA0B758B367}" type="presOf" srcId="{EE8895BA-F273-40F3-AB1B-A101E88F41DB}" destId="{BD1C3F28-6CC1-48C7-A785-0767244E1FAA}" srcOrd="0" destOrd="0" presId="urn:microsoft.com/office/officeart/2005/8/layout/hProcess4"/>
    <dgm:cxn modelId="{88ACF6F9-5E94-4CD5-89DC-854C7466C680}" srcId="{2594B87E-3DE4-4AC6-BF92-D322A7A0A825}" destId="{BDEA2147-E03B-440F-B0ED-0656323B3D9D}" srcOrd="1" destOrd="0" parTransId="{3F21AD9D-4809-4CF8-B778-F311A686BAEC}" sibTransId="{EC38356D-DB01-4623-89ED-1BD42C64C277}"/>
    <dgm:cxn modelId="{DF2E20BF-432B-4A9F-96FD-EAD95B7E64C0}" type="presParOf" srcId="{5E011350-4598-48B0-89AA-F73DA03DAD4E}" destId="{97733200-A5AC-4ABE-8B4F-10014C0EDBC2}" srcOrd="0" destOrd="0" presId="urn:microsoft.com/office/officeart/2005/8/layout/hProcess4"/>
    <dgm:cxn modelId="{F644FDD4-35A6-41E8-8132-21EAA66E8ECE}" type="presParOf" srcId="{5E011350-4598-48B0-89AA-F73DA03DAD4E}" destId="{666B2B9F-599A-4ED6-B23D-2088B91ED032}" srcOrd="1" destOrd="0" presId="urn:microsoft.com/office/officeart/2005/8/layout/hProcess4"/>
    <dgm:cxn modelId="{742A0E87-3164-4DDB-B319-EF9073ED974E}" type="presParOf" srcId="{5E011350-4598-48B0-89AA-F73DA03DAD4E}" destId="{946FBC9B-151C-4E51-9CA2-B1AEA4CF7741}" srcOrd="2" destOrd="0" presId="urn:microsoft.com/office/officeart/2005/8/layout/hProcess4"/>
    <dgm:cxn modelId="{7936CC7D-BBC4-46DA-ABB0-6D6FB24733B5}" type="presParOf" srcId="{946FBC9B-151C-4E51-9CA2-B1AEA4CF7741}" destId="{A952FF6E-8D4E-48D2-A276-D125E74B1A1B}" srcOrd="0" destOrd="0" presId="urn:microsoft.com/office/officeart/2005/8/layout/hProcess4"/>
    <dgm:cxn modelId="{D4E6D8FF-EA21-4B0C-A370-66C8CE7DB42C}" type="presParOf" srcId="{A952FF6E-8D4E-48D2-A276-D125E74B1A1B}" destId="{A2FE88DB-7EED-470A-AAB1-07957D19E55A}" srcOrd="0" destOrd="0" presId="urn:microsoft.com/office/officeart/2005/8/layout/hProcess4"/>
    <dgm:cxn modelId="{147C08E7-B3E7-4ED6-827E-830AFB4D3CE0}" type="presParOf" srcId="{A952FF6E-8D4E-48D2-A276-D125E74B1A1B}" destId="{BD1C3F28-6CC1-48C7-A785-0767244E1FAA}" srcOrd="1" destOrd="0" presId="urn:microsoft.com/office/officeart/2005/8/layout/hProcess4"/>
    <dgm:cxn modelId="{B2135BDD-D58D-4A4A-BB86-F7486F4EB2C9}" type="presParOf" srcId="{A952FF6E-8D4E-48D2-A276-D125E74B1A1B}" destId="{C30672D9-1E6E-4B67-B981-1584D200B0C4}" srcOrd="2" destOrd="0" presId="urn:microsoft.com/office/officeart/2005/8/layout/hProcess4"/>
    <dgm:cxn modelId="{272ED752-57D9-4DF2-9C27-B67C1A370C89}" type="presParOf" srcId="{A952FF6E-8D4E-48D2-A276-D125E74B1A1B}" destId="{FDF60C03-6D2F-4F89-856E-F841A39052CA}" srcOrd="3" destOrd="0" presId="urn:microsoft.com/office/officeart/2005/8/layout/hProcess4"/>
    <dgm:cxn modelId="{B93134FB-BDD8-4FCC-B820-7F4391797FA6}" type="presParOf" srcId="{A952FF6E-8D4E-48D2-A276-D125E74B1A1B}" destId="{B3177C56-868E-4DEA-92CF-C66883528093}" srcOrd="4" destOrd="0" presId="urn:microsoft.com/office/officeart/2005/8/layout/hProcess4"/>
    <dgm:cxn modelId="{103AB287-CEB5-4602-AED8-E4571D7833B6}" type="presParOf" srcId="{946FBC9B-151C-4E51-9CA2-B1AEA4CF7741}" destId="{C3ED16C6-3A6C-40D4-A04B-82BAF4DC43D5}" srcOrd="1" destOrd="0" presId="urn:microsoft.com/office/officeart/2005/8/layout/hProcess4"/>
    <dgm:cxn modelId="{8CAABE1D-E056-4684-9941-02EF78073F61}" type="presParOf" srcId="{946FBC9B-151C-4E51-9CA2-B1AEA4CF7741}" destId="{B8AF9265-92AB-4E9A-85D4-8ABE7FA945FE}" srcOrd="2" destOrd="0" presId="urn:microsoft.com/office/officeart/2005/8/layout/hProcess4"/>
    <dgm:cxn modelId="{7BC31B3C-6DA0-4BA2-B961-BB70349AB840}" type="presParOf" srcId="{B8AF9265-92AB-4E9A-85D4-8ABE7FA945FE}" destId="{9522D032-B4BC-442A-ACE9-7BBE8F8D6202}" srcOrd="0" destOrd="0" presId="urn:microsoft.com/office/officeart/2005/8/layout/hProcess4"/>
    <dgm:cxn modelId="{D0DD47ED-3A11-4255-AD35-0AEF1D4A4099}" type="presParOf" srcId="{B8AF9265-92AB-4E9A-85D4-8ABE7FA945FE}" destId="{3AB2F446-069F-41A1-8B5A-E49C7502A601}" srcOrd="1" destOrd="0" presId="urn:microsoft.com/office/officeart/2005/8/layout/hProcess4"/>
    <dgm:cxn modelId="{F1D5DAA8-C8D2-4421-A526-9090790E02C6}" type="presParOf" srcId="{B8AF9265-92AB-4E9A-85D4-8ABE7FA945FE}" destId="{E3E657B7-6689-4A56-8872-0B400864A082}" srcOrd="2" destOrd="0" presId="urn:microsoft.com/office/officeart/2005/8/layout/hProcess4"/>
    <dgm:cxn modelId="{94E0ACB3-2CFD-4BC5-B630-951B932A3C2E}" type="presParOf" srcId="{B8AF9265-92AB-4E9A-85D4-8ABE7FA945FE}" destId="{22B1230C-6DCB-469F-ABAE-B7389A468A1F}" srcOrd="3" destOrd="0" presId="urn:microsoft.com/office/officeart/2005/8/layout/hProcess4"/>
    <dgm:cxn modelId="{9CE2241A-2D09-4923-8C51-2D975B3ACC30}" type="presParOf" srcId="{B8AF9265-92AB-4E9A-85D4-8ABE7FA945FE}" destId="{D3F26D65-12FC-48ED-8419-96CCBCDDD93F}" srcOrd="4" destOrd="0" presId="urn:microsoft.com/office/officeart/2005/8/layout/hProcess4"/>
    <dgm:cxn modelId="{6D317DF8-9C7A-4F20-81BB-60241DE7059C}" type="presParOf" srcId="{946FBC9B-151C-4E51-9CA2-B1AEA4CF7741}" destId="{1191B93D-D0B7-4E5C-8180-4101AD087919}" srcOrd="3" destOrd="0" presId="urn:microsoft.com/office/officeart/2005/8/layout/hProcess4"/>
    <dgm:cxn modelId="{89234E82-1F13-4AE2-AD23-7DDEEB74B17C}" type="presParOf" srcId="{946FBC9B-151C-4E51-9CA2-B1AEA4CF7741}" destId="{71BB04FB-D768-4CD0-A965-E55C9752DA83}" srcOrd="4" destOrd="0" presId="urn:microsoft.com/office/officeart/2005/8/layout/hProcess4"/>
    <dgm:cxn modelId="{BCB1C27F-0695-414B-A0AA-6D425DDB8F67}" type="presParOf" srcId="{71BB04FB-D768-4CD0-A965-E55C9752DA83}" destId="{EC5C4415-04BB-4B60-9BAB-386545763619}" srcOrd="0" destOrd="0" presId="urn:microsoft.com/office/officeart/2005/8/layout/hProcess4"/>
    <dgm:cxn modelId="{2EEF5469-CB39-48D7-8542-69109647CA9D}" type="presParOf" srcId="{71BB04FB-D768-4CD0-A965-E55C9752DA83}" destId="{1C37C466-644B-4D95-B170-725A22054AC0}" srcOrd="1" destOrd="0" presId="urn:microsoft.com/office/officeart/2005/8/layout/hProcess4"/>
    <dgm:cxn modelId="{942A9E6F-E18E-4BA4-918E-1A24EF7018AA}" type="presParOf" srcId="{71BB04FB-D768-4CD0-A965-E55C9752DA83}" destId="{49BDE212-BD98-4BA7-8721-1B8559DF21EE}" srcOrd="2" destOrd="0" presId="urn:microsoft.com/office/officeart/2005/8/layout/hProcess4"/>
    <dgm:cxn modelId="{D2931841-D183-491E-B905-9CE290BACC9F}" type="presParOf" srcId="{71BB04FB-D768-4CD0-A965-E55C9752DA83}" destId="{5546D259-3AF3-4DD3-8CD3-5B1F7F7D4C8E}" srcOrd="3" destOrd="0" presId="urn:microsoft.com/office/officeart/2005/8/layout/hProcess4"/>
    <dgm:cxn modelId="{1ED11BD2-74C3-47FC-9A86-0427918F7398}" type="presParOf" srcId="{71BB04FB-D768-4CD0-A965-E55C9752DA83}" destId="{BB4431E6-B4C1-4781-9E3C-074DDEC856F5}" srcOrd="4" destOrd="0" presId="urn:microsoft.com/office/officeart/2005/8/layout/hProcess4"/>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4D4BA72-23C8-4464-B3B5-A7C27ACA7FB5}"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zh-CN" altLang="en-US"/>
        </a:p>
      </dgm:t>
    </dgm:pt>
    <dgm:pt modelId="{F7A7A2C6-4465-47D7-80BA-57EB31FFBD37}">
      <dgm:prSet phldrT="[文本]"/>
      <dgm:spPr>
        <a:solidFill>
          <a:srgbClr val="7030A0"/>
        </a:solidFill>
      </dgm:spPr>
      <dgm:t>
        <a:bodyPr/>
        <a:lstStyle/>
        <a:p>
          <a:r>
            <a:rPr lang="zh-CN" altLang="zh-CN" dirty="0">
              <a:solidFill>
                <a:srgbClr val="FF0000"/>
              </a:solidFill>
            </a:rPr>
            <a:t>硬核</a:t>
          </a:r>
          <a:endParaRPr lang="zh-CN" altLang="en-US" dirty="0">
            <a:solidFill>
              <a:srgbClr val="FF0000"/>
            </a:solidFill>
          </a:endParaRPr>
        </a:p>
      </dgm:t>
    </dgm:pt>
    <dgm:pt modelId="{5A0753E1-6D1E-4A14-8AEE-533D1865F8E2}" cxnId="{BD3E7A91-6A8C-42CA-B0C6-2926CD12F37D}" type="parTrans">
      <dgm:prSet/>
      <dgm:spPr/>
      <dgm:t>
        <a:bodyPr/>
        <a:lstStyle/>
        <a:p>
          <a:endParaRPr lang="zh-CN" altLang="en-US"/>
        </a:p>
      </dgm:t>
    </dgm:pt>
    <dgm:pt modelId="{9F3C7D53-082E-4FBC-8C62-B362F6DA0CC0}" cxnId="{BD3E7A91-6A8C-42CA-B0C6-2926CD12F37D}" type="sibTrans">
      <dgm:prSet/>
      <dgm:spPr/>
      <dgm:t>
        <a:bodyPr/>
        <a:lstStyle/>
        <a:p>
          <a:endParaRPr lang="zh-CN" altLang="en-US"/>
        </a:p>
      </dgm:t>
    </dgm:pt>
    <dgm:pt modelId="{42DB67C0-2464-4D5C-A6C3-A7722E2D5211}">
      <dgm:prSet phldrT="[文本]"/>
      <dgm:spPr/>
      <dgm:t>
        <a:bodyPr/>
        <a:lstStyle/>
        <a:p>
          <a:r>
            <a:rPr lang="zh-CN" altLang="zh-CN" b="1" dirty="0">
              <a:solidFill>
                <a:schemeClr val="bg1"/>
              </a:solidFill>
            </a:rPr>
            <a:t>政治过硬</a:t>
          </a:r>
          <a:endParaRPr lang="zh-CN" altLang="en-US" dirty="0">
            <a:solidFill>
              <a:schemeClr val="bg1"/>
            </a:solidFill>
          </a:endParaRPr>
        </a:p>
      </dgm:t>
    </dgm:pt>
    <dgm:pt modelId="{051751B7-4FA1-4C2B-8901-CC9F923AA6DE}" cxnId="{51B2FA95-F888-4CC7-AA97-29B3039D5B77}" type="parTrans">
      <dgm:prSet/>
      <dgm:spPr/>
      <dgm:t>
        <a:bodyPr/>
        <a:lstStyle/>
        <a:p>
          <a:endParaRPr lang="zh-CN" altLang="en-US"/>
        </a:p>
      </dgm:t>
    </dgm:pt>
    <dgm:pt modelId="{0C2F7ADE-2837-4560-ADF4-F3FE2A4541FE}" cxnId="{51B2FA95-F888-4CC7-AA97-29B3039D5B77}" type="sibTrans">
      <dgm:prSet/>
      <dgm:spPr/>
      <dgm:t>
        <a:bodyPr/>
        <a:lstStyle/>
        <a:p>
          <a:endParaRPr lang="zh-CN" altLang="en-US"/>
        </a:p>
      </dgm:t>
    </dgm:pt>
    <dgm:pt modelId="{105902A5-AC09-48AD-A9E6-D153207AB58A}">
      <dgm:prSet phldrT="[文本]"/>
      <dgm:spPr>
        <a:solidFill>
          <a:srgbClr val="00B0F0"/>
        </a:solidFill>
      </dgm:spPr>
      <dgm:t>
        <a:bodyPr/>
        <a:lstStyle/>
        <a:p>
          <a:r>
            <a:rPr lang="zh-CN" altLang="zh-CN" b="1" dirty="0">
              <a:solidFill>
                <a:schemeClr val="bg1"/>
              </a:solidFill>
            </a:rPr>
            <a:t>品德高尚</a:t>
          </a:r>
          <a:endParaRPr lang="zh-CN" altLang="en-US" dirty="0">
            <a:solidFill>
              <a:schemeClr val="bg1"/>
            </a:solidFill>
          </a:endParaRPr>
        </a:p>
      </dgm:t>
    </dgm:pt>
    <dgm:pt modelId="{BD3CAF3D-0297-4463-89D9-817569EB2A9B}" cxnId="{756C16C2-768A-417F-AD76-B9A538BDCA65}" type="parTrans">
      <dgm:prSet/>
      <dgm:spPr/>
      <dgm:t>
        <a:bodyPr/>
        <a:lstStyle/>
        <a:p>
          <a:endParaRPr lang="zh-CN" altLang="en-US"/>
        </a:p>
      </dgm:t>
    </dgm:pt>
    <dgm:pt modelId="{EC9209A8-E159-4CA9-80CF-4E1B29DC94DB}" cxnId="{756C16C2-768A-417F-AD76-B9A538BDCA65}" type="sibTrans">
      <dgm:prSet/>
      <dgm:spPr/>
      <dgm:t>
        <a:bodyPr/>
        <a:lstStyle/>
        <a:p>
          <a:endParaRPr lang="zh-CN" altLang="en-US"/>
        </a:p>
      </dgm:t>
    </dgm:pt>
    <dgm:pt modelId="{A9532428-81D7-4AFB-94E7-EB14AC35D69C}">
      <dgm:prSet phldrT="[文本]"/>
      <dgm:spPr>
        <a:solidFill>
          <a:srgbClr val="C00000"/>
        </a:solidFill>
      </dgm:spPr>
      <dgm:t>
        <a:bodyPr/>
        <a:lstStyle/>
        <a:p>
          <a:r>
            <a:rPr lang="zh-CN" altLang="zh-CN" b="1" dirty="0">
              <a:solidFill>
                <a:schemeClr val="bg1"/>
              </a:solidFill>
            </a:rPr>
            <a:t>业务精湛</a:t>
          </a:r>
          <a:endParaRPr lang="zh-CN" altLang="en-US" dirty="0">
            <a:solidFill>
              <a:schemeClr val="bg1"/>
            </a:solidFill>
          </a:endParaRPr>
        </a:p>
      </dgm:t>
    </dgm:pt>
    <dgm:pt modelId="{36127058-D49C-4D4B-B4D8-352C30A43CDF}" cxnId="{AC5FBFC7-3FCA-44BD-ABA4-303984CFA1C1}" type="parTrans">
      <dgm:prSet/>
      <dgm:spPr/>
      <dgm:t>
        <a:bodyPr/>
        <a:lstStyle/>
        <a:p>
          <a:endParaRPr lang="zh-CN" altLang="en-US"/>
        </a:p>
      </dgm:t>
    </dgm:pt>
    <dgm:pt modelId="{C20E1E8B-6915-4316-8F0C-E82916826512}" cxnId="{AC5FBFC7-3FCA-44BD-ABA4-303984CFA1C1}" type="sibTrans">
      <dgm:prSet/>
      <dgm:spPr/>
      <dgm:t>
        <a:bodyPr/>
        <a:lstStyle/>
        <a:p>
          <a:endParaRPr lang="zh-CN" altLang="en-US"/>
        </a:p>
      </dgm:t>
    </dgm:pt>
    <dgm:pt modelId="{A97F3753-E8EE-4AC7-878B-DEB395DA215A}">
      <dgm:prSet phldrT="[文本]"/>
      <dgm:spPr>
        <a:solidFill>
          <a:srgbClr val="FFC000"/>
        </a:solidFill>
      </dgm:spPr>
      <dgm:t>
        <a:bodyPr/>
        <a:lstStyle/>
        <a:p>
          <a:r>
            <a:rPr lang="zh-CN" altLang="zh-CN" b="1" dirty="0">
              <a:solidFill>
                <a:schemeClr val="bg1"/>
              </a:solidFill>
            </a:rPr>
            <a:t>治班有方</a:t>
          </a:r>
          <a:endParaRPr lang="zh-CN" altLang="en-US" dirty="0">
            <a:solidFill>
              <a:schemeClr val="bg1"/>
            </a:solidFill>
          </a:endParaRPr>
        </a:p>
      </dgm:t>
    </dgm:pt>
    <dgm:pt modelId="{507DEEC4-7525-4E44-8ED4-FFC77800E75F}" cxnId="{FF2CBAD1-D457-41D8-B47D-559BF8D9F4C1}" type="parTrans">
      <dgm:prSet/>
      <dgm:spPr/>
      <dgm:t>
        <a:bodyPr/>
        <a:lstStyle/>
        <a:p>
          <a:endParaRPr lang="zh-CN" altLang="en-US"/>
        </a:p>
      </dgm:t>
    </dgm:pt>
    <dgm:pt modelId="{B01C3F7E-7C1A-470F-9555-F09B54C9EFB1}" cxnId="{FF2CBAD1-D457-41D8-B47D-559BF8D9F4C1}" type="sibTrans">
      <dgm:prSet/>
      <dgm:spPr/>
      <dgm:t>
        <a:bodyPr/>
        <a:lstStyle/>
        <a:p>
          <a:endParaRPr lang="zh-CN" altLang="en-US"/>
        </a:p>
      </dgm:t>
    </dgm:pt>
    <dgm:pt modelId="{154DB2E0-F1C7-409D-9971-3011214673DC}" type="pres">
      <dgm:prSet presAssocID="{94D4BA72-23C8-4464-B3B5-A7C27ACA7FB5}" presName="Name0" presStyleCnt="0">
        <dgm:presLayoutVars>
          <dgm:chMax val="1"/>
          <dgm:dir/>
          <dgm:animLvl val="ctr"/>
          <dgm:resizeHandles val="exact"/>
        </dgm:presLayoutVars>
      </dgm:prSet>
      <dgm:spPr/>
    </dgm:pt>
    <dgm:pt modelId="{8EE280F2-4D8F-44E5-A5B7-459FAC5A16FC}" type="pres">
      <dgm:prSet presAssocID="{F7A7A2C6-4465-47D7-80BA-57EB31FFBD37}" presName="centerShape" presStyleLbl="node0" presStyleIdx="0" presStyleCnt="1"/>
      <dgm:spPr/>
    </dgm:pt>
    <dgm:pt modelId="{464256A8-2D19-45F6-8354-760778115785}" type="pres">
      <dgm:prSet presAssocID="{42DB67C0-2464-4D5C-A6C3-A7722E2D5211}" presName="node" presStyleLbl="node1" presStyleIdx="0" presStyleCnt="4">
        <dgm:presLayoutVars>
          <dgm:bulletEnabled val="1"/>
        </dgm:presLayoutVars>
      </dgm:prSet>
      <dgm:spPr/>
    </dgm:pt>
    <dgm:pt modelId="{1B38311B-474C-44D7-8DD5-C9A84C5C361C}" type="pres">
      <dgm:prSet presAssocID="{42DB67C0-2464-4D5C-A6C3-A7722E2D5211}" presName="dummy" presStyleCnt="0"/>
      <dgm:spPr/>
    </dgm:pt>
    <dgm:pt modelId="{254F0C9A-32BC-4A79-89DA-216C078252C0}" type="pres">
      <dgm:prSet presAssocID="{0C2F7ADE-2837-4560-ADF4-F3FE2A4541FE}" presName="sibTrans" presStyleLbl="sibTrans2D1" presStyleIdx="0" presStyleCnt="4"/>
      <dgm:spPr/>
    </dgm:pt>
    <dgm:pt modelId="{D1CBC2F5-1CC3-4568-9F7E-0C96F2C23F10}" type="pres">
      <dgm:prSet presAssocID="{105902A5-AC09-48AD-A9E6-D153207AB58A}" presName="node" presStyleLbl="node1" presStyleIdx="1" presStyleCnt="4">
        <dgm:presLayoutVars>
          <dgm:bulletEnabled val="1"/>
        </dgm:presLayoutVars>
      </dgm:prSet>
      <dgm:spPr/>
    </dgm:pt>
    <dgm:pt modelId="{1A382C92-5E1F-4578-851F-366A927FCFE0}" type="pres">
      <dgm:prSet presAssocID="{105902A5-AC09-48AD-A9E6-D153207AB58A}" presName="dummy" presStyleCnt="0"/>
      <dgm:spPr/>
    </dgm:pt>
    <dgm:pt modelId="{49B0EF37-1668-461E-85C2-D9107D2DA794}" type="pres">
      <dgm:prSet presAssocID="{EC9209A8-E159-4CA9-80CF-4E1B29DC94DB}" presName="sibTrans" presStyleLbl="sibTrans2D1" presStyleIdx="1" presStyleCnt="4"/>
      <dgm:spPr/>
    </dgm:pt>
    <dgm:pt modelId="{DE9AE0D6-2792-452F-A65C-FD8C8AA6118C}" type="pres">
      <dgm:prSet presAssocID="{A9532428-81D7-4AFB-94E7-EB14AC35D69C}" presName="node" presStyleLbl="node1" presStyleIdx="2" presStyleCnt="4">
        <dgm:presLayoutVars>
          <dgm:bulletEnabled val="1"/>
        </dgm:presLayoutVars>
      </dgm:prSet>
      <dgm:spPr/>
    </dgm:pt>
    <dgm:pt modelId="{4201CEC0-7124-46DF-87A1-45AE66ABFD9A}" type="pres">
      <dgm:prSet presAssocID="{A9532428-81D7-4AFB-94E7-EB14AC35D69C}" presName="dummy" presStyleCnt="0"/>
      <dgm:spPr/>
    </dgm:pt>
    <dgm:pt modelId="{9912979B-26A6-46E1-9745-2763710C8A9C}" type="pres">
      <dgm:prSet presAssocID="{C20E1E8B-6915-4316-8F0C-E82916826512}" presName="sibTrans" presStyleLbl="sibTrans2D1" presStyleIdx="2" presStyleCnt="4"/>
      <dgm:spPr/>
    </dgm:pt>
    <dgm:pt modelId="{74758A53-9F09-40E9-B20E-0F0DADFEEEC8}" type="pres">
      <dgm:prSet presAssocID="{A97F3753-E8EE-4AC7-878B-DEB395DA215A}" presName="node" presStyleLbl="node1" presStyleIdx="3" presStyleCnt="4">
        <dgm:presLayoutVars>
          <dgm:bulletEnabled val="1"/>
        </dgm:presLayoutVars>
      </dgm:prSet>
      <dgm:spPr/>
    </dgm:pt>
    <dgm:pt modelId="{86345D22-BE36-4DE3-A267-09890C4AF681}" type="pres">
      <dgm:prSet presAssocID="{A97F3753-E8EE-4AC7-878B-DEB395DA215A}" presName="dummy" presStyleCnt="0"/>
      <dgm:spPr/>
    </dgm:pt>
    <dgm:pt modelId="{B7ACD09B-B763-4D7A-809D-8AF231B00643}" type="pres">
      <dgm:prSet presAssocID="{B01C3F7E-7C1A-470F-9555-F09B54C9EFB1}" presName="sibTrans" presStyleLbl="sibTrans2D1" presStyleIdx="3" presStyleCnt="4"/>
      <dgm:spPr/>
    </dgm:pt>
  </dgm:ptLst>
  <dgm:cxnLst>
    <dgm:cxn modelId="{6F89442B-9C99-401F-A88E-35E8FE425580}" type="presOf" srcId="{C20E1E8B-6915-4316-8F0C-E82916826512}" destId="{9912979B-26A6-46E1-9745-2763710C8A9C}" srcOrd="0" destOrd="0" presId="urn:microsoft.com/office/officeart/2005/8/layout/radial6"/>
    <dgm:cxn modelId="{DA661A33-0C7C-4EA8-9F6A-057E3503BF0A}" type="presOf" srcId="{A9532428-81D7-4AFB-94E7-EB14AC35D69C}" destId="{DE9AE0D6-2792-452F-A65C-FD8C8AA6118C}" srcOrd="0" destOrd="0" presId="urn:microsoft.com/office/officeart/2005/8/layout/radial6"/>
    <dgm:cxn modelId="{71844366-73D2-4906-B775-331AA340A2EE}" type="presOf" srcId="{A97F3753-E8EE-4AC7-878B-DEB395DA215A}" destId="{74758A53-9F09-40E9-B20E-0F0DADFEEEC8}" srcOrd="0" destOrd="0" presId="urn:microsoft.com/office/officeart/2005/8/layout/radial6"/>
    <dgm:cxn modelId="{2DEDA047-A6C2-4738-9268-6727D3BBC9CE}" type="presOf" srcId="{94D4BA72-23C8-4464-B3B5-A7C27ACA7FB5}" destId="{154DB2E0-F1C7-409D-9971-3011214673DC}" srcOrd="0" destOrd="0" presId="urn:microsoft.com/office/officeart/2005/8/layout/radial6"/>
    <dgm:cxn modelId="{7D824768-19EA-4BDB-B74D-A0066422C00D}" type="presOf" srcId="{0C2F7ADE-2837-4560-ADF4-F3FE2A4541FE}" destId="{254F0C9A-32BC-4A79-89DA-216C078252C0}" srcOrd="0" destOrd="0" presId="urn:microsoft.com/office/officeart/2005/8/layout/radial6"/>
    <dgm:cxn modelId="{FBD6BA6E-614B-481F-AEB6-4206F199BA56}" type="presOf" srcId="{F7A7A2C6-4465-47D7-80BA-57EB31FFBD37}" destId="{8EE280F2-4D8F-44E5-A5B7-459FAC5A16FC}" srcOrd="0" destOrd="0" presId="urn:microsoft.com/office/officeart/2005/8/layout/radial6"/>
    <dgm:cxn modelId="{D54C8D4F-670C-4274-B4FE-8ED96A716AB8}" type="presOf" srcId="{105902A5-AC09-48AD-A9E6-D153207AB58A}" destId="{D1CBC2F5-1CC3-4568-9F7E-0C96F2C23F10}" srcOrd="0" destOrd="0" presId="urn:microsoft.com/office/officeart/2005/8/layout/radial6"/>
    <dgm:cxn modelId="{8C3A067B-CEC0-4245-8CE8-2523F2C556DE}" type="presOf" srcId="{EC9209A8-E159-4CA9-80CF-4E1B29DC94DB}" destId="{49B0EF37-1668-461E-85C2-D9107D2DA794}" srcOrd="0" destOrd="0" presId="urn:microsoft.com/office/officeart/2005/8/layout/radial6"/>
    <dgm:cxn modelId="{BD3E7A91-6A8C-42CA-B0C6-2926CD12F37D}" srcId="{94D4BA72-23C8-4464-B3B5-A7C27ACA7FB5}" destId="{F7A7A2C6-4465-47D7-80BA-57EB31FFBD37}" srcOrd="0" destOrd="0" parTransId="{5A0753E1-6D1E-4A14-8AEE-533D1865F8E2}" sibTransId="{9F3C7D53-082E-4FBC-8C62-B362F6DA0CC0}"/>
    <dgm:cxn modelId="{51B2FA95-F888-4CC7-AA97-29B3039D5B77}" srcId="{F7A7A2C6-4465-47D7-80BA-57EB31FFBD37}" destId="{42DB67C0-2464-4D5C-A6C3-A7722E2D5211}" srcOrd="0" destOrd="0" parTransId="{051751B7-4FA1-4C2B-8901-CC9F923AA6DE}" sibTransId="{0C2F7ADE-2837-4560-ADF4-F3FE2A4541FE}"/>
    <dgm:cxn modelId="{1D24E1AF-1E6D-41E4-A2D3-7B3CC579707D}" type="presOf" srcId="{B01C3F7E-7C1A-470F-9555-F09B54C9EFB1}" destId="{B7ACD09B-B763-4D7A-809D-8AF231B00643}" srcOrd="0" destOrd="0" presId="urn:microsoft.com/office/officeart/2005/8/layout/radial6"/>
    <dgm:cxn modelId="{756C16C2-768A-417F-AD76-B9A538BDCA65}" srcId="{F7A7A2C6-4465-47D7-80BA-57EB31FFBD37}" destId="{105902A5-AC09-48AD-A9E6-D153207AB58A}" srcOrd="1" destOrd="0" parTransId="{BD3CAF3D-0297-4463-89D9-817569EB2A9B}" sibTransId="{EC9209A8-E159-4CA9-80CF-4E1B29DC94DB}"/>
    <dgm:cxn modelId="{AC5FBFC7-3FCA-44BD-ABA4-303984CFA1C1}" srcId="{F7A7A2C6-4465-47D7-80BA-57EB31FFBD37}" destId="{A9532428-81D7-4AFB-94E7-EB14AC35D69C}" srcOrd="2" destOrd="0" parTransId="{36127058-D49C-4D4B-B4D8-352C30A43CDF}" sibTransId="{C20E1E8B-6915-4316-8F0C-E82916826512}"/>
    <dgm:cxn modelId="{FF2CBAD1-D457-41D8-B47D-559BF8D9F4C1}" srcId="{F7A7A2C6-4465-47D7-80BA-57EB31FFBD37}" destId="{A97F3753-E8EE-4AC7-878B-DEB395DA215A}" srcOrd="3" destOrd="0" parTransId="{507DEEC4-7525-4E44-8ED4-FFC77800E75F}" sibTransId="{B01C3F7E-7C1A-470F-9555-F09B54C9EFB1}"/>
    <dgm:cxn modelId="{073D06EE-E356-48B4-AF3B-7E9162C503B2}" type="presOf" srcId="{42DB67C0-2464-4D5C-A6C3-A7722E2D5211}" destId="{464256A8-2D19-45F6-8354-760778115785}" srcOrd="0" destOrd="0" presId="urn:microsoft.com/office/officeart/2005/8/layout/radial6"/>
    <dgm:cxn modelId="{70C3070D-9D57-4A2A-A926-C6B5E58CA632}" type="presParOf" srcId="{154DB2E0-F1C7-409D-9971-3011214673DC}" destId="{8EE280F2-4D8F-44E5-A5B7-459FAC5A16FC}" srcOrd="0" destOrd="0" presId="urn:microsoft.com/office/officeart/2005/8/layout/radial6"/>
    <dgm:cxn modelId="{9FE08F34-CC60-4A40-A19F-2933D7248574}" type="presParOf" srcId="{154DB2E0-F1C7-409D-9971-3011214673DC}" destId="{464256A8-2D19-45F6-8354-760778115785}" srcOrd="1" destOrd="0" presId="urn:microsoft.com/office/officeart/2005/8/layout/radial6"/>
    <dgm:cxn modelId="{F8AB61CF-6FB0-4C21-92A5-669988287650}" type="presParOf" srcId="{154DB2E0-F1C7-409D-9971-3011214673DC}" destId="{1B38311B-474C-44D7-8DD5-C9A84C5C361C}" srcOrd="2" destOrd="0" presId="urn:microsoft.com/office/officeart/2005/8/layout/radial6"/>
    <dgm:cxn modelId="{8E0C0C19-FDBC-43EE-A9DC-D677A740BA44}" type="presParOf" srcId="{154DB2E0-F1C7-409D-9971-3011214673DC}" destId="{254F0C9A-32BC-4A79-89DA-216C078252C0}" srcOrd="3" destOrd="0" presId="urn:microsoft.com/office/officeart/2005/8/layout/radial6"/>
    <dgm:cxn modelId="{BE6680F6-E343-459E-BBB2-1D5E7B332F63}" type="presParOf" srcId="{154DB2E0-F1C7-409D-9971-3011214673DC}" destId="{D1CBC2F5-1CC3-4568-9F7E-0C96F2C23F10}" srcOrd="4" destOrd="0" presId="urn:microsoft.com/office/officeart/2005/8/layout/radial6"/>
    <dgm:cxn modelId="{35C9C0F5-1064-4254-A840-2D0EB10772EE}" type="presParOf" srcId="{154DB2E0-F1C7-409D-9971-3011214673DC}" destId="{1A382C92-5E1F-4578-851F-366A927FCFE0}" srcOrd="5" destOrd="0" presId="urn:microsoft.com/office/officeart/2005/8/layout/radial6"/>
    <dgm:cxn modelId="{6F2175FC-56BB-4ED0-AD34-B1A0FE027289}" type="presParOf" srcId="{154DB2E0-F1C7-409D-9971-3011214673DC}" destId="{49B0EF37-1668-461E-85C2-D9107D2DA794}" srcOrd="6" destOrd="0" presId="urn:microsoft.com/office/officeart/2005/8/layout/radial6"/>
    <dgm:cxn modelId="{6DF7AF90-B040-449C-86EA-37C215D66DB4}" type="presParOf" srcId="{154DB2E0-F1C7-409D-9971-3011214673DC}" destId="{DE9AE0D6-2792-452F-A65C-FD8C8AA6118C}" srcOrd="7" destOrd="0" presId="urn:microsoft.com/office/officeart/2005/8/layout/radial6"/>
    <dgm:cxn modelId="{B24F2235-474A-42B0-97FD-6BBC208F5E20}" type="presParOf" srcId="{154DB2E0-F1C7-409D-9971-3011214673DC}" destId="{4201CEC0-7124-46DF-87A1-45AE66ABFD9A}" srcOrd="8" destOrd="0" presId="urn:microsoft.com/office/officeart/2005/8/layout/radial6"/>
    <dgm:cxn modelId="{87962303-EB27-465A-A202-4EB0A880B9EB}" type="presParOf" srcId="{154DB2E0-F1C7-409D-9971-3011214673DC}" destId="{9912979B-26A6-46E1-9745-2763710C8A9C}" srcOrd="9" destOrd="0" presId="urn:microsoft.com/office/officeart/2005/8/layout/radial6"/>
    <dgm:cxn modelId="{2BE81CC7-2446-45E3-A965-804101A6CD45}" type="presParOf" srcId="{154DB2E0-F1C7-409D-9971-3011214673DC}" destId="{74758A53-9F09-40E9-B20E-0F0DADFEEEC8}" srcOrd="10" destOrd="0" presId="urn:microsoft.com/office/officeart/2005/8/layout/radial6"/>
    <dgm:cxn modelId="{7E35B5B3-6AAA-4E95-8F3D-B97406CB2EBA}" type="presParOf" srcId="{154DB2E0-F1C7-409D-9971-3011214673DC}" destId="{86345D22-BE36-4DE3-A267-09890C4AF681}" srcOrd="11" destOrd="0" presId="urn:microsoft.com/office/officeart/2005/8/layout/radial6"/>
    <dgm:cxn modelId="{7E8FBB7F-87E2-405F-A22C-A7E9C0121952}" type="presParOf" srcId="{154DB2E0-F1C7-409D-9971-3011214673DC}" destId="{B7ACD09B-B763-4D7A-809D-8AF231B00643}" srcOrd="12" destOrd="0" presId="urn:microsoft.com/office/officeart/2005/8/layout/radial6"/>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25298B7-AF94-4372-873F-286031647554}" type="doc">
      <dgm:prSet loTypeId="urn:microsoft.com/office/officeart/2005/8/layout/hList9" loCatId="list" qsTypeId="urn:microsoft.com/office/officeart/2005/8/quickstyle/3d1" qsCatId="3D" csTypeId="urn:microsoft.com/office/officeart/2005/8/colors/colorful1" csCatId="colorful" phldr="1"/>
      <dgm:spPr/>
      <dgm:t>
        <a:bodyPr/>
        <a:lstStyle/>
        <a:p>
          <a:endParaRPr lang="zh-CN" altLang="en-US"/>
        </a:p>
      </dgm:t>
    </dgm:pt>
    <dgm:pt modelId="{080CC812-37E8-4935-808B-FE23C406BE42}">
      <dgm:prSet phldrT="[文本]"/>
      <dgm:spPr/>
      <dgm:t>
        <a:bodyPr/>
        <a:lstStyle/>
        <a:p>
          <a:r>
            <a:rPr lang="zh-CN" dirty="0"/>
            <a:t>读原著、学原文、悟原理，提高政治理论水平</a:t>
          </a:r>
          <a:endParaRPr lang="zh-CN" altLang="en-US" dirty="0"/>
        </a:p>
      </dgm:t>
    </dgm:pt>
    <dgm:pt modelId="{EF9E4B54-D3E4-4E10-BA4E-DBA1CD695680}" cxnId="{AE1AD9F5-8288-41D7-B67F-CA587D748171}" type="parTrans">
      <dgm:prSet/>
      <dgm:spPr/>
      <dgm:t>
        <a:bodyPr/>
        <a:lstStyle/>
        <a:p>
          <a:endParaRPr lang="zh-CN" altLang="en-US"/>
        </a:p>
      </dgm:t>
    </dgm:pt>
    <dgm:pt modelId="{5CB3B6F4-3AD9-48D3-B682-0CA6A3E4EFFC}" cxnId="{AE1AD9F5-8288-41D7-B67F-CA587D748171}" type="sibTrans">
      <dgm:prSet/>
      <dgm:spPr/>
      <dgm:t>
        <a:bodyPr/>
        <a:lstStyle/>
        <a:p>
          <a:endParaRPr lang="zh-CN" altLang="en-US"/>
        </a:p>
      </dgm:t>
    </dgm:pt>
    <dgm:pt modelId="{7E677ECE-4F14-4771-8FF6-579CE0611B8E}">
      <dgm:prSet phldrT="[文本]"/>
      <dgm:spPr/>
      <dgm:t>
        <a:bodyPr/>
        <a:lstStyle/>
        <a:p>
          <a:r>
            <a:rPr lang="zh-CN" dirty="0"/>
            <a:t>加强政治理论的学习、理解与把握，其中的重点是习近平新时代中国特色社会主义思想和对教育工作的重要论述，全面了解党的路线、方针、政策，</a:t>
          </a:r>
          <a:endParaRPr lang="zh-CN" altLang="en-US" dirty="0"/>
        </a:p>
      </dgm:t>
    </dgm:pt>
    <dgm:pt modelId="{9AD93175-5FE3-4656-8851-8990EE659AB2}" cxnId="{8955CE70-387F-4959-8012-9D6D208FC808}" type="parTrans">
      <dgm:prSet/>
      <dgm:spPr/>
      <dgm:t>
        <a:bodyPr/>
        <a:lstStyle/>
        <a:p>
          <a:endParaRPr lang="zh-CN" altLang="en-US"/>
        </a:p>
      </dgm:t>
    </dgm:pt>
    <dgm:pt modelId="{87495198-35A0-4732-B368-99A39AC9985E}" cxnId="{8955CE70-387F-4959-8012-9D6D208FC808}" type="sibTrans">
      <dgm:prSet/>
      <dgm:spPr/>
      <dgm:t>
        <a:bodyPr/>
        <a:lstStyle/>
        <a:p>
          <a:endParaRPr lang="zh-CN" altLang="en-US"/>
        </a:p>
      </dgm:t>
    </dgm:pt>
    <dgm:pt modelId="{933E04CD-25CC-48FD-ABC9-59B1F80BCAE8}">
      <dgm:prSet phldrT="[文本]"/>
      <dgm:spPr/>
      <dgm:t>
        <a:bodyPr/>
        <a:lstStyle/>
        <a:p>
          <a:r>
            <a:rPr lang="zh-CN" altLang="zh-CN" dirty="0"/>
            <a:t>正确地理解把握其中的丰富内涵、重要意义，为自己在理论的武装下进行实践创新夯实政治理论基础</a:t>
          </a:r>
          <a:endParaRPr lang="zh-CN" altLang="en-US" dirty="0"/>
        </a:p>
      </dgm:t>
    </dgm:pt>
    <dgm:pt modelId="{CB6E421D-AA81-411C-BF89-C3115AED4949}" cxnId="{9D2DDFD9-41FD-4532-B228-A327839BF027}" type="parTrans">
      <dgm:prSet/>
      <dgm:spPr/>
      <dgm:t>
        <a:bodyPr/>
        <a:lstStyle/>
        <a:p>
          <a:endParaRPr lang="zh-CN" altLang="en-US"/>
        </a:p>
      </dgm:t>
    </dgm:pt>
    <dgm:pt modelId="{F31B0C20-B0C7-4510-B05C-227D2346D77D}" cxnId="{9D2DDFD9-41FD-4532-B228-A327839BF027}" type="sibTrans">
      <dgm:prSet/>
      <dgm:spPr/>
      <dgm:t>
        <a:bodyPr/>
        <a:lstStyle/>
        <a:p>
          <a:endParaRPr lang="zh-CN" altLang="en-US"/>
        </a:p>
      </dgm:t>
    </dgm:pt>
    <dgm:pt modelId="{4843B503-844E-4186-8708-A88BC78B9A13}">
      <dgm:prSet phldrT="[文本]"/>
      <dgm:spPr/>
      <dgm:t>
        <a:bodyPr/>
        <a:lstStyle/>
        <a:p>
          <a:r>
            <a:rPr lang="zh-CN" dirty="0"/>
            <a:t>思想上政治上行动上与党中央保持高度一致</a:t>
          </a:r>
          <a:endParaRPr lang="zh-CN" altLang="en-US" dirty="0"/>
        </a:p>
      </dgm:t>
    </dgm:pt>
    <dgm:pt modelId="{255061D5-B0DD-4F6F-82D6-A907486A0B84}" cxnId="{43B413A9-911E-40C4-B087-FE779ECA90B4}" type="parTrans">
      <dgm:prSet/>
      <dgm:spPr/>
      <dgm:t>
        <a:bodyPr/>
        <a:lstStyle/>
        <a:p>
          <a:endParaRPr lang="zh-CN" altLang="en-US"/>
        </a:p>
      </dgm:t>
    </dgm:pt>
    <dgm:pt modelId="{C659262C-00DF-46CA-99D8-E48C092BF888}" cxnId="{43B413A9-911E-40C4-B087-FE779ECA90B4}" type="sibTrans">
      <dgm:prSet/>
      <dgm:spPr/>
      <dgm:t>
        <a:bodyPr/>
        <a:lstStyle/>
        <a:p>
          <a:endParaRPr lang="zh-CN" altLang="en-US"/>
        </a:p>
      </dgm:t>
    </dgm:pt>
    <dgm:pt modelId="{4483D131-BF86-4BF4-84A9-1BBE169BE544}">
      <dgm:prSet phldrT="[文本]"/>
      <dgm:spPr/>
      <dgm:t>
        <a:bodyPr/>
        <a:lstStyle/>
        <a:p>
          <a:r>
            <a:rPr lang="zh-CN" dirty="0"/>
            <a:t>守初心、担使命、找差距、抓落实，不断提高认识，不断实践检验，以高标准、严要求激励自己、提高自己</a:t>
          </a:r>
          <a:endParaRPr lang="zh-CN" altLang="en-US" dirty="0"/>
        </a:p>
      </dgm:t>
    </dgm:pt>
    <dgm:pt modelId="{58DA78CE-02D6-429D-B5E2-9852465DB34B}" cxnId="{67C2DBBB-AC90-4B7A-8FC2-2C4C6A50FEA3}" type="parTrans">
      <dgm:prSet/>
      <dgm:spPr/>
      <dgm:t>
        <a:bodyPr/>
        <a:lstStyle/>
        <a:p>
          <a:endParaRPr lang="zh-CN" altLang="en-US"/>
        </a:p>
      </dgm:t>
    </dgm:pt>
    <dgm:pt modelId="{54D1C864-9AC6-4F6F-84B1-AE32B7726699}" cxnId="{67C2DBBB-AC90-4B7A-8FC2-2C4C6A50FEA3}" type="sibTrans">
      <dgm:prSet/>
      <dgm:spPr/>
      <dgm:t>
        <a:bodyPr/>
        <a:lstStyle/>
        <a:p>
          <a:endParaRPr lang="zh-CN" altLang="en-US"/>
        </a:p>
      </dgm:t>
    </dgm:pt>
    <dgm:pt modelId="{C185CB14-CA61-484D-B8EA-CD4FEFE660AA}">
      <dgm:prSet phldrT="[文本]"/>
      <dgm:spPr/>
      <dgm:t>
        <a:bodyPr/>
        <a:lstStyle/>
        <a:p>
          <a:r>
            <a:rPr lang="zh-CN" dirty="0"/>
            <a:t>把增强“四个意识”、坚定“四个自信”、做到“两个维护”变成自己的真思想、真行动，切实在政治上、思想上、行动上与党中央保持高度一致</a:t>
          </a:r>
          <a:endParaRPr lang="zh-CN" altLang="en-US" dirty="0"/>
        </a:p>
      </dgm:t>
    </dgm:pt>
    <dgm:pt modelId="{990E51F4-BC2A-40CE-B7D0-6D03C017808C}" cxnId="{8B005012-21F5-4A86-85A0-9225D8F9DEC3}" type="parTrans">
      <dgm:prSet/>
      <dgm:spPr/>
      <dgm:t>
        <a:bodyPr/>
        <a:lstStyle/>
        <a:p>
          <a:endParaRPr lang="zh-CN" altLang="en-US"/>
        </a:p>
      </dgm:t>
    </dgm:pt>
    <dgm:pt modelId="{4835339F-0044-4293-9EA7-A6DA28764266}" cxnId="{8B005012-21F5-4A86-85A0-9225D8F9DEC3}" type="sibTrans">
      <dgm:prSet/>
      <dgm:spPr/>
      <dgm:t>
        <a:bodyPr/>
        <a:lstStyle/>
        <a:p>
          <a:endParaRPr lang="zh-CN" altLang="en-US"/>
        </a:p>
      </dgm:t>
    </dgm:pt>
    <dgm:pt modelId="{3348308F-1F25-47A5-B473-7E25A65133BA}" type="pres">
      <dgm:prSet presAssocID="{325298B7-AF94-4372-873F-286031647554}" presName="list" presStyleCnt="0">
        <dgm:presLayoutVars>
          <dgm:dir/>
          <dgm:animLvl val="lvl"/>
        </dgm:presLayoutVars>
      </dgm:prSet>
      <dgm:spPr/>
    </dgm:pt>
    <dgm:pt modelId="{701DBFE4-89E4-4C0F-9C0D-65159C28F17E}" type="pres">
      <dgm:prSet presAssocID="{080CC812-37E8-4935-808B-FE23C406BE42}" presName="posSpace" presStyleCnt="0"/>
      <dgm:spPr/>
    </dgm:pt>
    <dgm:pt modelId="{C1527C89-31C5-47CC-A897-DD30A906E3A9}" type="pres">
      <dgm:prSet presAssocID="{080CC812-37E8-4935-808B-FE23C406BE42}" presName="vertFlow" presStyleCnt="0"/>
      <dgm:spPr/>
    </dgm:pt>
    <dgm:pt modelId="{FE10E734-CB78-44F9-8B55-4ADA6981CC2D}" type="pres">
      <dgm:prSet presAssocID="{080CC812-37E8-4935-808B-FE23C406BE42}" presName="topSpace" presStyleCnt="0"/>
      <dgm:spPr/>
    </dgm:pt>
    <dgm:pt modelId="{C0CE4014-C0F7-4999-A75C-B2E93DD4315D}" type="pres">
      <dgm:prSet presAssocID="{080CC812-37E8-4935-808B-FE23C406BE42}" presName="firstComp" presStyleCnt="0"/>
      <dgm:spPr/>
    </dgm:pt>
    <dgm:pt modelId="{B0A1DC27-A079-4E8E-B2E9-9A6C4E2455EF}" type="pres">
      <dgm:prSet presAssocID="{080CC812-37E8-4935-808B-FE23C406BE42}" presName="firstChild" presStyleLbl="bgAccFollowNode1" presStyleIdx="0" presStyleCnt="4"/>
      <dgm:spPr/>
    </dgm:pt>
    <dgm:pt modelId="{2DA8A514-019E-469E-839F-C7D84D901B47}" type="pres">
      <dgm:prSet presAssocID="{080CC812-37E8-4935-808B-FE23C406BE42}" presName="firstChildTx" presStyleLbl="bgAccFollowNode1" presStyleIdx="0" presStyleCnt="4">
        <dgm:presLayoutVars>
          <dgm:bulletEnabled val="1"/>
        </dgm:presLayoutVars>
      </dgm:prSet>
      <dgm:spPr/>
    </dgm:pt>
    <dgm:pt modelId="{0AFAD509-32C9-4391-BFB6-9ACF7FBB230B}" type="pres">
      <dgm:prSet presAssocID="{933E04CD-25CC-48FD-ABC9-59B1F80BCAE8}" presName="comp" presStyleCnt="0"/>
      <dgm:spPr/>
    </dgm:pt>
    <dgm:pt modelId="{226785EE-509A-405F-AD6C-538796EACA22}" type="pres">
      <dgm:prSet presAssocID="{933E04CD-25CC-48FD-ABC9-59B1F80BCAE8}" presName="child" presStyleLbl="bgAccFollowNode1" presStyleIdx="1" presStyleCnt="4"/>
      <dgm:spPr/>
    </dgm:pt>
    <dgm:pt modelId="{D0A5C158-1271-4C4B-BD38-5E26A32C33DD}" type="pres">
      <dgm:prSet presAssocID="{933E04CD-25CC-48FD-ABC9-59B1F80BCAE8}" presName="childTx" presStyleLbl="bgAccFollowNode1" presStyleIdx="1" presStyleCnt="4">
        <dgm:presLayoutVars>
          <dgm:bulletEnabled val="1"/>
        </dgm:presLayoutVars>
      </dgm:prSet>
      <dgm:spPr/>
    </dgm:pt>
    <dgm:pt modelId="{C609E416-43C4-4E4F-9917-007DEF6F2F0D}" type="pres">
      <dgm:prSet presAssocID="{080CC812-37E8-4935-808B-FE23C406BE42}" presName="negSpace" presStyleCnt="0"/>
      <dgm:spPr/>
    </dgm:pt>
    <dgm:pt modelId="{E74B3A3F-3094-4B0A-91B0-4BB3CEF59F03}" type="pres">
      <dgm:prSet presAssocID="{080CC812-37E8-4935-808B-FE23C406BE42}" presName="circle" presStyleLbl="node1" presStyleIdx="0" presStyleCnt="2"/>
      <dgm:spPr/>
    </dgm:pt>
    <dgm:pt modelId="{BEE9CEE6-929E-40EB-AA43-48B3F8B7CBDE}" type="pres">
      <dgm:prSet presAssocID="{5CB3B6F4-3AD9-48D3-B682-0CA6A3E4EFFC}" presName="transSpace" presStyleCnt="0"/>
      <dgm:spPr/>
    </dgm:pt>
    <dgm:pt modelId="{55A042D3-6150-4C0C-B1EF-C8F91C4C5329}" type="pres">
      <dgm:prSet presAssocID="{4843B503-844E-4186-8708-A88BC78B9A13}" presName="posSpace" presStyleCnt="0"/>
      <dgm:spPr/>
    </dgm:pt>
    <dgm:pt modelId="{BCF9CDF2-4954-4B02-9353-F13DBE408DA2}" type="pres">
      <dgm:prSet presAssocID="{4843B503-844E-4186-8708-A88BC78B9A13}" presName="vertFlow" presStyleCnt="0"/>
      <dgm:spPr/>
    </dgm:pt>
    <dgm:pt modelId="{0564A5E5-738C-4265-8F60-90A628A097F7}" type="pres">
      <dgm:prSet presAssocID="{4843B503-844E-4186-8708-A88BC78B9A13}" presName="topSpace" presStyleCnt="0"/>
      <dgm:spPr/>
    </dgm:pt>
    <dgm:pt modelId="{CE072CB3-9771-4E52-85D0-836A3DACA0F2}" type="pres">
      <dgm:prSet presAssocID="{4843B503-844E-4186-8708-A88BC78B9A13}" presName="firstComp" presStyleCnt="0"/>
      <dgm:spPr/>
    </dgm:pt>
    <dgm:pt modelId="{EE8E7C6B-48AD-459F-A9C5-126DA1F1C742}" type="pres">
      <dgm:prSet presAssocID="{4843B503-844E-4186-8708-A88BC78B9A13}" presName="firstChild" presStyleLbl="bgAccFollowNode1" presStyleIdx="2" presStyleCnt="4"/>
      <dgm:spPr/>
    </dgm:pt>
    <dgm:pt modelId="{8C7D108D-D8E1-470E-BCA2-22554E57C95B}" type="pres">
      <dgm:prSet presAssocID="{4843B503-844E-4186-8708-A88BC78B9A13}" presName="firstChildTx" presStyleLbl="bgAccFollowNode1" presStyleIdx="2" presStyleCnt="4">
        <dgm:presLayoutVars>
          <dgm:bulletEnabled val="1"/>
        </dgm:presLayoutVars>
      </dgm:prSet>
      <dgm:spPr/>
    </dgm:pt>
    <dgm:pt modelId="{1BA9F988-A704-4BA1-A50B-31511E0AEF02}" type="pres">
      <dgm:prSet presAssocID="{C185CB14-CA61-484D-B8EA-CD4FEFE660AA}" presName="comp" presStyleCnt="0"/>
      <dgm:spPr/>
    </dgm:pt>
    <dgm:pt modelId="{294A426E-1327-43A0-8039-30284CAD987D}" type="pres">
      <dgm:prSet presAssocID="{C185CB14-CA61-484D-B8EA-CD4FEFE660AA}" presName="child" presStyleLbl="bgAccFollowNode1" presStyleIdx="3" presStyleCnt="4"/>
      <dgm:spPr/>
    </dgm:pt>
    <dgm:pt modelId="{D644D172-23E7-43A8-8F99-4CA077B09684}" type="pres">
      <dgm:prSet presAssocID="{C185CB14-CA61-484D-B8EA-CD4FEFE660AA}" presName="childTx" presStyleLbl="bgAccFollowNode1" presStyleIdx="3" presStyleCnt="4">
        <dgm:presLayoutVars>
          <dgm:bulletEnabled val="1"/>
        </dgm:presLayoutVars>
      </dgm:prSet>
      <dgm:spPr/>
    </dgm:pt>
    <dgm:pt modelId="{6649F5D0-9367-41BB-A986-6F8B96697017}" type="pres">
      <dgm:prSet presAssocID="{4843B503-844E-4186-8708-A88BC78B9A13}" presName="negSpace" presStyleCnt="0"/>
      <dgm:spPr/>
    </dgm:pt>
    <dgm:pt modelId="{5995021E-87CC-4E9E-BA34-7E5AD9408921}" type="pres">
      <dgm:prSet presAssocID="{4843B503-844E-4186-8708-A88BC78B9A13}" presName="circle" presStyleLbl="node1" presStyleIdx="1" presStyleCnt="2"/>
      <dgm:spPr/>
    </dgm:pt>
  </dgm:ptLst>
  <dgm:cxnLst>
    <dgm:cxn modelId="{1635ED09-0132-418A-915D-0BDE9A54D605}" type="presOf" srcId="{4483D131-BF86-4BF4-84A9-1BBE169BE544}" destId="{EE8E7C6B-48AD-459F-A9C5-126DA1F1C742}" srcOrd="0" destOrd="0" presId="urn:microsoft.com/office/officeart/2005/8/layout/hList9"/>
    <dgm:cxn modelId="{8B005012-21F5-4A86-85A0-9225D8F9DEC3}" srcId="{4843B503-844E-4186-8708-A88BC78B9A13}" destId="{C185CB14-CA61-484D-B8EA-CD4FEFE660AA}" srcOrd="1" destOrd="0" parTransId="{990E51F4-BC2A-40CE-B7D0-6D03C017808C}" sibTransId="{4835339F-0044-4293-9EA7-A6DA28764266}"/>
    <dgm:cxn modelId="{FEB40A21-AE8C-4383-8233-195534A0B7C2}" type="presOf" srcId="{933E04CD-25CC-48FD-ABC9-59B1F80BCAE8}" destId="{226785EE-509A-405F-AD6C-538796EACA22}" srcOrd="0" destOrd="0" presId="urn:microsoft.com/office/officeart/2005/8/layout/hList9"/>
    <dgm:cxn modelId="{3219C833-20A6-42A1-89C6-1A926DE7F5F7}" type="presOf" srcId="{933E04CD-25CC-48FD-ABC9-59B1F80BCAE8}" destId="{D0A5C158-1271-4C4B-BD38-5E26A32C33DD}" srcOrd="1" destOrd="0" presId="urn:microsoft.com/office/officeart/2005/8/layout/hList9"/>
    <dgm:cxn modelId="{A9745B38-6839-4D4E-B511-83C41FB14A66}" type="presOf" srcId="{C185CB14-CA61-484D-B8EA-CD4FEFE660AA}" destId="{294A426E-1327-43A0-8039-30284CAD987D}" srcOrd="0" destOrd="0" presId="urn:microsoft.com/office/officeart/2005/8/layout/hList9"/>
    <dgm:cxn modelId="{2DA0DD5B-F8FC-43A5-8A35-AD0C054FAD82}" type="presOf" srcId="{325298B7-AF94-4372-873F-286031647554}" destId="{3348308F-1F25-47A5-B473-7E25A65133BA}" srcOrd="0" destOrd="0" presId="urn:microsoft.com/office/officeart/2005/8/layout/hList9"/>
    <dgm:cxn modelId="{8955CE70-387F-4959-8012-9D6D208FC808}" srcId="{080CC812-37E8-4935-808B-FE23C406BE42}" destId="{7E677ECE-4F14-4771-8FF6-579CE0611B8E}" srcOrd="0" destOrd="0" parTransId="{9AD93175-5FE3-4656-8851-8990EE659AB2}" sibTransId="{87495198-35A0-4732-B368-99A39AC9985E}"/>
    <dgm:cxn modelId="{1F9FAC72-D2BE-420B-94A1-4D4C8A65462B}" type="presOf" srcId="{C185CB14-CA61-484D-B8EA-CD4FEFE660AA}" destId="{D644D172-23E7-43A8-8F99-4CA077B09684}" srcOrd="1" destOrd="0" presId="urn:microsoft.com/office/officeart/2005/8/layout/hList9"/>
    <dgm:cxn modelId="{FB302381-4C18-4D8C-A51C-5B7B05D2B7BA}" type="presOf" srcId="{4843B503-844E-4186-8708-A88BC78B9A13}" destId="{5995021E-87CC-4E9E-BA34-7E5AD9408921}" srcOrd="0" destOrd="0" presId="urn:microsoft.com/office/officeart/2005/8/layout/hList9"/>
    <dgm:cxn modelId="{DD7C6E93-8138-4282-BE05-2961F15F8EEF}" type="presOf" srcId="{7E677ECE-4F14-4771-8FF6-579CE0611B8E}" destId="{B0A1DC27-A079-4E8E-B2E9-9A6C4E2455EF}" srcOrd="0" destOrd="0" presId="urn:microsoft.com/office/officeart/2005/8/layout/hList9"/>
    <dgm:cxn modelId="{43B413A9-911E-40C4-B087-FE779ECA90B4}" srcId="{325298B7-AF94-4372-873F-286031647554}" destId="{4843B503-844E-4186-8708-A88BC78B9A13}" srcOrd="1" destOrd="0" parTransId="{255061D5-B0DD-4F6F-82D6-A907486A0B84}" sibTransId="{C659262C-00DF-46CA-99D8-E48C092BF888}"/>
    <dgm:cxn modelId="{67C2DBBB-AC90-4B7A-8FC2-2C4C6A50FEA3}" srcId="{4843B503-844E-4186-8708-A88BC78B9A13}" destId="{4483D131-BF86-4BF4-84A9-1BBE169BE544}" srcOrd="0" destOrd="0" parTransId="{58DA78CE-02D6-429D-B5E2-9852465DB34B}" sibTransId="{54D1C864-9AC6-4F6F-84B1-AE32B7726699}"/>
    <dgm:cxn modelId="{9D2DDFD9-41FD-4532-B228-A327839BF027}" srcId="{080CC812-37E8-4935-808B-FE23C406BE42}" destId="{933E04CD-25CC-48FD-ABC9-59B1F80BCAE8}" srcOrd="1" destOrd="0" parTransId="{CB6E421D-AA81-411C-BF89-C3115AED4949}" sibTransId="{F31B0C20-B0C7-4510-B05C-227D2346D77D}"/>
    <dgm:cxn modelId="{2B0B7FDB-2420-4C21-B76B-57A9F46479D0}" type="presOf" srcId="{080CC812-37E8-4935-808B-FE23C406BE42}" destId="{E74B3A3F-3094-4B0A-91B0-4BB3CEF59F03}" srcOrd="0" destOrd="0" presId="urn:microsoft.com/office/officeart/2005/8/layout/hList9"/>
    <dgm:cxn modelId="{8E398CDD-83B4-4D63-88BE-9C9F9C24A169}" type="presOf" srcId="{4483D131-BF86-4BF4-84A9-1BBE169BE544}" destId="{8C7D108D-D8E1-470E-BCA2-22554E57C95B}" srcOrd="1" destOrd="0" presId="urn:microsoft.com/office/officeart/2005/8/layout/hList9"/>
    <dgm:cxn modelId="{B4AFB5F4-1E22-44F3-9EA7-E5C0904928B6}" type="presOf" srcId="{7E677ECE-4F14-4771-8FF6-579CE0611B8E}" destId="{2DA8A514-019E-469E-839F-C7D84D901B47}" srcOrd="1" destOrd="0" presId="urn:microsoft.com/office/officeart/2005/8/layout/hList9"/>
    <dgm:cxn modelId="{AE1AD9F5-8288-41D7-B67F-CA587D748171}" srcId="{325298B7-AF94-4372-873F-286031647554}" destId="{080CC812-37E8-4935-808B-FE23C406BE42}" srcOrd="0" destOrd="0" parTransId="{EF9E4B54-D3E4-4E10-BA4E-DBA1CD695680}" sibTransId="{5CB3B6F4-3AD9-48D3-B682-0CA6A3E4EFFC}"/>
    <dgm:cxn modelId="{65050808-DAE3-4475-8456-C08EB0D85AAC}" type="presParOf" srcId="{3348308F-1F25-47A5-B473-7E25A65133BA}" destId="{701DBFE4-89E4-4C0F-9C0D-65159C28F17E}" srcOrd="0" destOrd="0" presId="urn:microsoft.com/office/officeart/2005/8/layout/hList9"/>
    <dgm:cxn modelId="{D7FB0092-EA98-49D1-A02B-119E52E086AD}" type="presParOf" srcId="{3348308F-1F25-47A5-B473-7E25A65133BA}" destId="{C1527C89-31C5-47CC-A897-DD30A906E3A9}" srcOrd="1" destOrd="0" presId="urn:microsoft.com/office/officeart/2005/8/layout/hList9"/>
    <dgm:cxn modelId="{0069CC09-4B27-4CFB-AE4A-1DCB31AE3999}" type="presParOf" srcId="{C1527C89-31C5-47CC-A897-DD30A906E3A9}" destId="{FE10E734-CB78-44F9-8B55-4ADA6981CC2D}" srcOrd="0" destOrd="0" presId="urn:microsoft.com/office/officeart/2005/8/layout/hList9"/>
    <dgm:cxn modelId="{913EE45E-EA61-4F82-B3CF-DBA16C785D7E}" type="presParOf" srcId="{C1527C89-31C5-47CC-A897-DD30A906E3A9}" destId="{C0CE4014-C0F7-4999-A75C-B2E93DD4315D}" srcOrd="1" destOrd="0" presId="urn:microsoft.com/office/officeart/2005/8/layout/hList9"/>
    <dgm:cxn modelId="{C9E1A122-C5D4-45D1-B5E2-E167E2C20F49}" type="presParOf" srcId="{C0CE4014-C0F7-4999-A75C-B2E93DD4315D}" destId="{B0A1DC27-A079-4E8E-B2E9-9A6C4E2455EF}" srcOrd="0" destOrd="0" presId="urn:microsoft.com/office/officeart/2005/8/layout/hList9"/>
    <dgm:cxn modelId="{EFF3ACB8-C708-4ABF-B679-52336C63510E}" type="presParOf" srcId="{C0CE4014-C0F7-4999-A75C-B2E93DD4315D}" destId="{2DA8A514-019E-469E-839F-C7D84D901B47}" srcOrd="1" destOrd="0" presId="urn:microsoft.com/office/officeart/2005/8/layout/hList9"/>
    <dgm:cxn modelId="{CC99A97C-8645-4084-B4F0-34FDF2DEF0BE}" type="presParOf" srcId="{C1527C89-31C5-47CC-A897-DD30A906E3A9}" destId="{0AFAD509-32C9-4391-BFB6-9ACF7FBB230B}" srcOrd="2" destOrd="0" presId="urn:microsoft.com/office/officeart/2005/8/layout/hList9"/>
    <dgm:cxn modelId="{902E1FE2-8A3B-4FFD-AE58-548FA2271182}" type="presParOf" srcId="{0AFAD509-32C9-4391-BFB6-9ACF7FBB230B}" destId="{226785EE-509A-405F-AD6C-538796EACA22}" srcOrd="0" destOrd="0" presId="urn:microsoft.com/office/officeart/2005/8/layout/hList9"/>
    <dgm:cxn modelId="{5CC367F7-F053-4099-B00E-7D26A55DFDC5}" type="presParOf" srcId="{0AFAD509-32C9-4391-BFB6-9ACF7FBB230B}" destId="{D0A5C158-1271-4C4B-BD38-5E26A32C33DD}" srcOrd="1" destOrd="0" presId="urn:microsoft.com/office/officeart/2005/8/layout/hList9"/>
    <dgm:cxn modelId="{4B2612C9-821A-4BBF-8C88-C2FCCE4AE8B1}" type="presParOf" srcId="{3348308F-1F25-47A5-B473-7E25A65133BA}" destId="{C609E416-43C4-4E4F-9917-007DEF6F2F0D}" srcOrd="2" destOrd="0" presId="urn:microsoft.com/office/officeart/2005/8/layout/hList9"/>
    <dgm:cxn modelId="{B4F170B7-20EB-4974-A5DC-336C7C443CBB}" type="presParOf" srcId="{3348308F-1F25-47A5-B473-7E25A65133BA}" destId="{E74B3A3F-3094-4B0A-91B0-4BB3CEF59F03}" srcOrd="3" destOrd="0" presId="urn:microsoft.com/office/officeart/2005/8/layout/hList9"/>
    <dgm:cxn modelId="{08B3CFF4-CD03-4017-B146-BAD1645409B2}" type="presParOf" srcId="{3348308F-1F25-47A5-B473-7E25A65133BA}" destId="{BEE9CEE6-929E-40EB-AA43-48B3F8B7CBDE}" srcOrd="4" destOrd="0" presId="urn:microsoft.com/office/officeart/2005/8/layout/hList9"/>
    <dgm:cxn modelId="{362CC86B-C930-4CE5-8CC4-849FC499F79B}" type="presParOf" srcId="{3348308F-1F25-47A5-B473-7E25A65133BA}" destId="{55A042D3-6150-4C0C-B1EF-C8F91C4C5329}" srcOrd="5" destOrd="0" presId="urn:microsoft.com/office/officeart/2005/8/layout/hList9"/>
    <dgm:cxn modelId="{2858A0FF-ABBC-41C6-BDEC-72588C1B7688}" type="presParOf" srcId="{3348308F-1F25-47A5-B473-7E25A65133BA}" destId="{BCF9CDF2-4954-4B02-9353-F13DBE408DA2}" srcOrd="6" destOrd="0" presId="urn:microsoft.com/office/officeart/2005/8/layout/hList9"/>
    <dgm:cxn modelId="{673DF487-6F8A-4998-B3CF-C3A439DF7766}" type="presParOf" srcId="{BCF9CDF2-4954-4B02-9353-F13DBE408DA2}" destId="{0564A5E5-738C-4265-8F60-90A628A097F7}" srcOrd="0" destOrd="0" presId="urn:microsoft.com/office/officeart/2005/8/layout/hList9"/>
    <dgm:cxn modelId="{0011E6AA-5F78-4DD9-A4E5-86CCFDC7F57D}" type="presParOf" srcId="{BCF9CDF2-4954-4B02-9353-F13DBE408DA2}" destId="{CE072CB3-9771-4E52-85D0-836A3DACA0F2}" srcOrd="1" destOrd="0" presId="urn:microsoft.com/office/officeart/2005/8/layout/hList9"/>
    <dgm:cxn modelId="{96CF7CB5-D065-41D8-B33B-2AC5BC698268}" type="presParOf" srcId="{CE072CB3-9771-4E52-85D0-836A3DACA0F2}" destId="{EE8E7C6B-48AD-459F-A9C5-126DA1F1C742}" srcOrd="0" destOrd="0" presId="urn:microsoft.com/office/officeart/2005/8/layout/hList9"/>
    <dgm:cxn modelId="{3D42AD5B-E784-4197-8773-AFFD2429018D}" type="presParOf" srcId="{CE072CB3-9771-4E52-85D0-836A3DACA0F2}" destId="{8C7D108D-D8E1-470E-BCA2-22554E57C95B}" srcOrd="1" destOrd="0" presId="urn:microsoft.com/office/officeart/2005/8/layout/hList9"/>
    <dgm:cxn modelId="{E35D0109-A4C6-43D1-8CF7-173921D20485}" type="presParOf" srcId="{BCF9CDF2-4954-4B02-9353-F13DBE408DA2}" destId="{1BA9F988-A704-4BA1-A50B-31511E0AEF02}" srcOrd="2" destOrd="0" presId="urn:microsoft.com/office/officeart/2005/8/layout/hList9"/>
    <dgm:cxn modelId="{78B8A6F5-4705-4F8E-9595-DB19FD4FC02F}" type="presParOf" srcId="{1BA9F988-A704-4BA1-A50B-31511E0AEF02}" destId="{294A426E-1327-43A0-8039-30284CAD987D}" srcOrd="0" destOrd="0" presId="urn:microsoft.com/office/officeart/2005/8/layout/hList9"/>
    <dgm:cxn modelId="{D1C24D89-A43D-4C4C-BC63-A5C477666E6F}" type="presParOf" srcId="{1BA9F988-A704-4BA1-A50B-31511E0AEF02}" destId="{D644D172-23E7-43A8-8F99-4CA077B09684}" srcOrd="1" destOrd="0" presId="urn:microsoft.com/office/officeart/2005/8/layout/hList9"/>
    <dgm:cxn modelId="{5EED45D9-EA44-469F-84F3-B6EE8E708D01}" type="presParOf" srcId="{3348308F-1F25-47A5-B473-7E25A65133BA}" destId="{6649F5D0-9367-41BB-A986-6F8B96697017}" srcOrd="7" destOrd="0" presId="urn:microsoft.com/office/officeart/2005/8/layout/hList9"/>
    <dgm:cxn modelId="{2F22804A-BCF5-4DAE-9333-323AE60F6064}" type="presParOf" srcId="{3348308F-1F25-47A5-B473-7E25A65133BA}" destId="{5995021E-87CC-4E9E-BA34-7E5AD9408921}" srcOrd="8" destOrd="0" presId="urn:microsoft.com/office/officeart/2005/8/layout/hList9"/>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45ABA44-7F20-4269-9609-651F77902FD7}" type="doc">
      <dgm:prSet loTypeId="urn:microsoft.com/office/officeart/2005/8/layout/hList7" loCatId="list" qsTypeId="urn:microsoft.com/office/officeart/2005/8/quickstyle/3d9" qsCatId="3D" csTypeId="urn:microsoft.com/office/officeart/2005/8/colors/colorful1" csCatId="colorful" phldr="1"/>
      <dgm:spPr/>
      <dgm:t>
        <a:bodyPr/>
        <a:lstStyle/>
        <a:p>
          <a:endParaRPr lang="zh-CN" altLang="en-US"/>
        </a:p>
      </dgm:t>
    </dgm:pt>
    <dgm:pt modelId="{9F8A8FF5-902B-45FD-A469-E1FA412C3A86}">
      <dgm:prSet phldrT="[文本]"/>
      <dgm:spPr/>
      <dgm:t>
        <a:bodyPr/>
        <a:lstStyle/>
        <a:p>
          <a:r>
            <a:rPr lang="zh-CN" altLang="en-US" dirty="0"/>
            <a:t>（一）</a:t>
          </a:r>
          <a:endParaRPr lang="en-US" altLang="zh-CN" dirty="0"/>
        </a:p>
        <a:p>
          <a:r>
            <a:rPr lang="zh-CN" altLang="zh-CN" dirty="0"/>
            <a:t>践行社会公德，在社会上做一个好公民</a:t>
          </a:r>
          <a:endParaRPr lang="zh-CN" altLang="en-US" dirty="0"/>
        </a:p>
      </dgm:t>
    </dgm:pt>
    <dgm:pt modelId="{8E982CC2-98C0-4A11-87E3-3925EE7F2455}" cxnId="{DD21D0E5-18B9-4E8A-933F-74FFBFCCC654}" type="parTrans">
      <dgm:prSet/>
      <dgm:spPr/>
      <dgm:t>
        <a:bodyPr/>
        <a:lstStyle/>
        <a:p>
          <a:endParaRPr lang="zh-CN" altLang="en-US"/>
        </a:p>
      </dgm:t>
    </dgm:pt>
    <dgm:pt modelId="{EA1782CD-B0C9-4C54-8F0D-33C5C97AAA14}" cxnId="{DD21D0E5-18B9-4E8A-933F-74FFBFCCC654}" type="sibTrans">
      <dgm:prSet/>
      <dgm:spPr/>
      <dgm:t>
        <a:bodyPr/>
        <a:lstStyle/>
        <a:p>
          <a:endParaRPr lang="zh-CN" altLang="en-US"/>
        </a:p>
      </dgm:t>
    </dgm:pt>
    <dgm:pt modelId="{769DA919-B470-410A-84A6-926A95D663CD}">
      <dgm:prSet phldrT="[文本]"/>
      <dgm:spPr/>
      <dgm:t>
        <a:bodyPr/>
        <a:lstStyle/>
        <a:p>
          <a:r>
            <a:rPr lang="zh-CN" altLang="en-US" dirty="0"/>
            <a:t>（二）</a:t>
          </a:r>
          <a:endParaRPr lang="en-US" altLang="zh-CN" dirty="0"/>
        </a:p>
        <a:p>
          <a:r>
            <a:rPr lang="zh-CN" altLang="zh-CN" dirty="0"/>
            <a:t>践行职业道德，在工作中做一个好建设者</a:t>
          </a:r>
          <a:endParaRPr lang="zh-CN" altLang="en-US" dirty="0"/>
        </a:p>
      </dgm:t>
    </dgm:pt>
    <dgm:pt modelId="{27D76EAC-39F2-437B-AD49-6C68B78D9CFC}" cxnId="{76FF58FB-216C-45F6-A76F-C331F5093F1D}" type="parTrans">
      <dgm:prSet/>
      <dgm:spPr/>
      <dgm:t>
        <a:bodyPr/>
        <a:lstStyle/>
        <a:p>
          <a:endParaRPr lang="zh-CN" altLang="en-US"/>
        </a:p>
      </dgm:t>
    </dgm:pt>
    <dgm:pt modelId="{2228DD47-C386-4860-ABD1-AD151F53D146}" cxnId="{76FF58FB-216C-45F6-A76F-C331F5093F1D}" type="sibTrans">
      <dgm:prSet/>
      <dgm:spPr/>
      <dgm:t>
        <a:bodyPr/>
        <a:lstStyle/>
        <a:p>
          <a:endParaRPr lang="zh-CN" altLang="en-US"/>
        </a:p>
      </dgm:t>
    </dgm:pt>
    <dgm:pt modelId="{D79C126F-7779-47BE-AF49-1986CA23786E}">
      <dgm:prSet phldrT="[文本]"/>
      <dgm:spPr/>
      <dgm:t>
        <a:bodyPr/>
        <a:lstStyle/>
        <a:p>
          <a:r>
            <a:rPr lang="zh-CN" altLang="en-US" dirty="0"/>
            <a:t>（三）</a:t>
          </a:r>
          <a:endParaRPr lang="en-US" altLang="zh-CN" dirty="0"/>
        </a:p>
        <a:p>
          <a:r>
            <a:rPr lang="zh-CN" altLang="zh-CN" dirty="0"/>
            <a:t>践行家庭美德，在家里做一个好成员</a:t>
          </a:r>
          <a:endParaRPr lang="zh-CN" altLang="en-US" dirty="0"/>
        </a:p>
      </dgm:t>
    </dgm:pt>
    <dgm:pt modelId="{6C952C68-24CB-4AD7-BD07-7BAD8DBF41C1}" cxnId="{8CFE33CC-5A93-4E39-BF6A-F75103BAA9E0}" type="parTrans">
      <dgm:prSet/>
      <dgm:spPr/>
      <dgm:t>
        <a:bodyPr/>
        <a:lstStyle/>
        <a:p>
          <a:endParaRPr lang="zh-CN" altLang="en-US"/>
        </a:p>
      </dgm:t>
    </dgm:pt>
    <dgm:pt modelId="{CB22D05C-F144-4243-8501-1454CD369E06}" cxnId="{8CFE33CC-5A93-4E39-BF6A-F75103BAA9E0}" type="sibTrans">
      <dgm:prSet/>
      <dgm:spPr/>
      <dgm:t>
        <a:bodyPr/>
        <a:lstStyle/>
        <a:p>
          <a:endParaRPr lang="zh-CN" altLang="en-US"/>
        </a:p>
      </dgm:t>
    </dgm:pt>
    <dgm:pt modelId="{7A8848B2-7079-4E1C-8847-EFBB20577948}">
      <dgm:prSet phldrT="[文本]"/>
      <dgm:spPr/>
      <dgm:t>
        <a:bodyPr/>
        <a:lstStyle/>
        <a:p>
          <a:r>
            <a:rPr lang="zh-CN" altLang="en-US" dirty="0"/>
            <a:t>（四）</a:t>
          </a:r>
          <a:endParaRPr lang="en-US" altLang="zh-CN" dirty="0"/>
        </a:p>
        <a:p>
          <a:r>
            <a:rPr lang="zh-CN" altLang="zh-CN" dirty="0"/>
            <a:t>践行个人品德，在日常生活中养成好的品行</a:t>
          </a:r>
          <a:endParaRPr lang="zh-CN" altLang="en-US" dirty="0"/>
        </a:p>
      </dgm:t>
    </dgm:pt>
    <dgm:pt modelId="{DA118CEA-B6DE-4C82-8E07-9CFF5A449680}" cxnId="{63A221B2-7A15-4962-9A09-1AA9CF7353F3}" type="parTrans">
      <dgm:prSet/>
      <dgm:spPr/>
      <dgm:t>
        <a:bodyPr/>
        <a:lstStyle/>
        <a:p>
          <a:endParaRPr lang="zh-CN" altLang="en-US"/>
        </a:p>
      </dgm:t>
    </dgm:pt>
    <dgm:pt modelId="{9B74C191-B4AD-41B8-B2CC-F280499116E9}" cxnId="{63A221B2-7A15-4962-9A09-1AA9CF7353F3}" type="sibTrans">
      <dgm:prSet/>
      <dgm:spPr/>
      <dgm:t>
        <a:bodyPr/>
        <a:lstStyle/>
        <a:p>
          <a:endParaRPr lang="zh-CN" altLang="en-US"/>
        </a:p>
      </dgm:t>
    </dgm:pt>
    <dgm:pt modelId="{642CA062-7AD3-4BCE-833B-7652FD401C4B}" type="pres">
      <dgm:prSet presAssocID="{145ABA44-7F20-4269-9609-651F77902FD7}" presName="Name0" presStyleCnt="0">
        <dgm:presLayoutVars>
          <dgm:dir/>
          <dgm:resizeHandles val="exact"/>
        </dgm:presLayoutVars>
      </dgm:prSet>
      <dgm:spPr/>
    </dgm:pt>
    <dgm:pt modelId="{CF2A49F9-C917-4610-9836-9B0F43F5485D}" type="pres">
      <dgm:prSet presAssocID="{145ABA44-7F20-4269-9609-651F77902FD7}" presName="fgShape" presStyleLbl="fgShp" presStyleIdx="0" presStyleCnt="1"/>
      <dgm:spPr/>
    </dgm:pt>
    <dgm:pt modelId="{78D51C8F-434A-44CF-9A97-8EE92E67500D}" type="pres">
      <dgm:prSet presAssocID="{145ABA44-7F20-4269-9609-651F77902FD7}" presName="linComp" presStyleCnt="0"/>
      <dgm:spPr/>
    </dgm:pt>
    <dgm:pt modelId="{27C7D610-734D-46C1-9578-55E24A844AB2}" type="pres">
      <dgm:prSet presAssocID="{9F8A8FF5-902B-45FD-A469-E1FA412C3A86}" presName="compNode" presStyleCnt="0"/>
      <dgm:spPr/>
    </dgm:pt>
    <dgm:pt modelId="{0BAA6971-329F-4838-928C-178B668558AF}" type="pres">
      <dgm:prSet presAssocID="{9F8A8FF5-902B-45FD-A469-E1FA412C3A86}" presName="bkgdShape" presStyleLbl="node1" presStyleIdx="0" presStyleCnt="4"/>
      <dgm:spPr/>
    </dgm:pt>
    <dgm:pt modelId="{8BD3DECE-654F-4568-A314-35152D38D78C}" type="pres">
      <dgm:prSet presAssocID="{9F8A8FF5-902B-45FD-A469-E1FA412C3A86}" presName="nodeTx" presStyleLbl="node1" presStyleIdx="0" presStyleCnt="4">
        <dgm:presLayoutVars>
          <dgm:bulletEnabled val="1"/>
        </dgm:presLayoutVars>
      </dgm:prSet>
      <dgm:spPr/>
    </dgm:pt>
    <dgm:pt modelId="{3566CB63-D445-47B5-A093-326F47677A11}" type="pres">
      <dgm:prSet presAssocID="{9F8A8FF5-902B-45FD-A469-E1FA412C3A86}" presName="invisiNode" presStyleLbl="node1" presStyleIdx="0" presStyleCnt="4"/>
      <dgm:spPr/>
    </dgm:pt>
    <dgm:pt modelId="{CD29949D-0CD1-4805-9E38-896B352052A6}" type="pres">
      <dgm:prSet presAssocID="{9F8A8FF5-902B-45FD-A469-E1FA412C3A86}" presName="imagNode" presStyleLbl="fgImgPlace1" presStyleIdx="0" presStyleCnt="4"/>
      <dgm:spPr/>
    </dgm:pt>
    <dgm:pt modelId="{92BFACC3-6287-46DF-811F-D1AF3417180E}" type="pres">
      <dgm:prSet presAssocID="{EA1782CD-B0C9-4C54-8F0D-33C5C97AAA14}" presName="sibTrans" presStyleLbl="sibTrans2D1" presStyleIdx="0" presStyleCnt="0"/>
      <dgm:spPr/>
    </dgm:pt>
    <dgm:pt modelId="{AF020307-FBB9-46C8-8367-66214510A447}" type="pres">
      <dgm:prSet presAssocID="{769DA919-B470-410A-84A6-926A95D663CD}" presName="compNode" presStyleCnt="0"/>
      <dgm:spPr/>
    </dgm:pt>
    <dgm:pt modelId="{B5DC60B0-D1C9-4517-A9ED-B841FFA38DB5}" type="pres">
      <dgm:prSet presAssocID="{769DA919-B470-410A-84A6-926A95D663CD}" presName="bkgdShape" presStyleLbl="node1" presStyleIdx="1" presStyleCnt="4"/>
      <dgm:spPr/>
    </dgm:pt>
    <dgm:pt modelId="{8BB00827-9DEF-4AE3-B6A2-00FC87DC7FAB}" type="pres">
      <dgm:prSet presAssocID="{769DA919-B470-410A-84A6-926A95D663CD}" presName="nodeTx" presStyleLbl="node1" presStyleIdx="1" presStyleCnt="4">
        <dgm:presLayoutVars>
          <dgm:bulletEnabled val="1"/>
        </dgm:presLayoutVars>
      </dgm:prSet>
      <dgm:spPr/>
    </dgm:pt>
    <dgm:pt modelId="{4F0B6AF0-2466-4073-BF39-1928EE772485}" type="pres">
      <dgm:prSet presAssocID="{769DA919-B470-410A-84A6-926A95D663CD}" presName="invisiNode" presStyleLbl="node1" presStyleIdx="1" presStyleCnt="4"/>
      <dgm:spPr/>
    </dgm:pt>
    <dgm:pt modelId="{3F9D8E6D-12B6-4068-9EBE-80BF59321A1B}" type="pres">
      <dgm:prSet presAssocID="{769DA919-B470-410A-84A6-926A95D663CD}" presName="imagNode" presStyleLbl="fgImgPlace1" presStyleIdx="1" presStyleCnt="4"/>
      <dgm:spPr/>
    </dgm:pt>
    <dgm:pt modelId="{173F571D-22EE-45E7-BB96-46ED1FB5FB43}" type="pres">
      <dgm:prSet presAssocID="{2228DD47-C386-4860-ABD1-AD151F53D146}" presName="sibTrans" presStyleLbl="sibTrans2D1" presStyleIdx="0" presStyleCnt="0"/>
      <dgm:spPr/>
    </dgm:pt>
    <dgm:pt modelId="{EB671381-31BF-4671-A190-632D803B6351}" type="pres">
      <dgm:prSet presAssocID="{D79C126F-7779-47BE-AF49-1986CA23786E}" presName="compNode" presStyleCnt="0"/>
      <dgm:spPr/>
    </dgm:pt>
    <dgm:pt modelId="{20E32563-FCA2-4194-A85A-126EAED3FDF3}" type="pres">
      <dgm:prSet presAssocID="{D79C126F-7779-47BE-AF49-1986CA23786E}" presName="bkgdShape" presStyleLbl="node1" presStyleIdx="2" presStyleCnt="4"/>
      <dgm:spPr/>
    </dgm:pt>
    <dgm:pt modelId="{5510B1BD-02DA-4ADD-B74C-8A69A561CD08}" type="pres">
      <dgm:prSet presAssocID="{D79C126F-7779-47BE-AF49-1986CA23786E}" presName="nodeTx" presStyleLbl="node1" presStyleIdx="2" presStyleCnt="4">
        <dgm:presLayoutVars>
          <dgm:bulletEnabled val="1"/>
        </dgm:presLayoutVars>
      </dgm:prSet>
      <dgm:spPr/>
    </dgm:pt>
    <dgm:pt modelId="{E73D2D0F-0B82-46DF-B714-066AD6A9B771}" type="pres">
      <dgm:prSet presAssocID="{D79C126F-7779-47BE-AF49-1986CA23786E}" presName="invisiNode" presStyleLbl="node1" presStyleIdx="2" presStyleCnt="4"/>
      <dgm:spPr/>
    </dgm:pt>
    <dgm:pt modelId="{F1458653-6252-4C5D-9EB5-65F2705CDF9C}" type="pres">
      <dgm:prSet presAssocID="{D79C126F-7779-47BE-AF49-1986CA23786E}" presName="imagNode" presStyleLbl="fgImgPlace1" presStyleIdx="2" presStyleCnt="4"/>
      <dgm:spPr>
        <a:ln>
          <a:solidFill>
            <a:srgbClr val="FFC000"/>
          </a:solidFill>
        </a:ln>
      </dgm:spPr>
    </dgm:pt>
    <dgm:pt modelId="{58491121-0F91-4651-97F4-E7858D62654C}" type="pres">
      <dgm:prSet presAssocID="{CB22D05C-F144-4243-8501-1454CD369E06}" presName="sibTrans" presStyleLbl="sibTrans2D1" presStyleIdx="0" presStyleCnt="0"/>
      <dgm:spPr/>
    </dgm:pt>
    <dgm:pt modelId="{3DAC4045-C7AB-4B6E-942D-1927F209FBE8}" type="pres">
      <dgm:prSet presAssocID="{7A8848B2-7079-4E1C-8847-EFBB20577948}" presName="compNode" presStyleCnt="0"/>
      <dgm:spPr/>
    </dgm:pt>
    <dgm:pt modelId="{777CC31C-2759-4FC7-86FF-85264B07B4D7}" type="pres">
      <dgm:prSet presAssocID="{7A8848B2-7079-4E1C-8847-EFBB20577948}" presName="bkgdShape" presStyleLbl="node1" presStyleIdx="3" presStyleCnt="4"/>
      <dgm:spPr/>
    </dgm:pt>
    <dgm:pt modelId="{9BC173CA-0C77-4C49-85C6-C73C6DFB1542}" type="pres">
      <dgm:prSet presAssocID="{7A8848B2-7079-4E1C-8847-EFBB20577948}" presName="nodeTx" presStyleLbl="node1" presStyleIdx="3" presStyleCnt="4">
        <dgm:presLayoutVars>
          <dgm:bulletEnabled val="1"/>
        </dgm:presLayoutVars>
      </dgm:prSet>
      <dgm:spPr/>
    </dgm:pt>
    <dgm:pt modelId="{E6777F29-2784-487F-8860-C263590D053B}" type="pres">
      <dgm:prSet presAssocID="{7A8848B2-7079-4E1C-8847-EFBB20577948}" presName="invisiNode" presStyleLbl="node1" presStyleIdx="3" presStyleCnt="4"/>
      <dgm:spPr/>
    </dgm:pt>
    <dgm:pt modelId="{0A9B5410-0998-4BD0-A84E-A21ED3924996}" type="pres">
      <dgm:prSet presAssocID="{7A8848B2-7079-4E1C-8847-EFBB20577948}" presName="imagNode" presStyleLbl="fgImgPlace1" presStyleIdx="3" presStyleCnt="4"/>
      <dgm:spPr/>
    </dgm:pt>
  </dgm:ptLst>
  <dgm:cxnLst>
    <dgm:cxn modelId="{BEDBAD03-4BB9-406E-9261-509E9C01178D}" type="presOf" srcId="{EA1782CD-B0C9-4C54-8F0D-33C5C97AAA14}" destId="{92BFACC3-6287-46DF-811F-D1AF3417180E}" srcOrd="0" destOrd="0" presId="urn:microsoft.com/office/officeart/2005/8/layout/hList7"/>
    <dgm:cxn modelId="{C442AA0E-30E6-482F-8F18-30C405BDEAD5}" type="presOf" srcId="{9F8A8FF5-902B-45FD-A469-E1FA412C3A86}" destId="{8BD3DECE-654F-4568-A314-35152D38D78C}" srcOrd="1" destOrd="0" presId="urn:microsoft.com/office/officeart/2005/8/layout/hList7"/>
    <dgm:cxn modelId="{6506191D-5AC4-4FDC-9C63-E3418382DB6B}" type="presOf" srcId="{D79C126F-7779-47BE-AF49-1986CA23786E}" destId="{20E32563-FCA2-4194-A85A-126EAED3FDF3}" srcOrd="0" destOrd="0" presId="urn:microsoft.com/office/officeart/2005/8/layout/hList7"/>
    <dgm:cxn modelId="{6B7D1A36-B5F5-49F8-ADDF-776E16683E59}" type="presOf" srcId="{9F8A8FF5-902B-45FD-A469-E1FA412C3A86}" destId="{0BAA6971-329F-4838-928C-178B668558AF}" srcOrd="0" destOrd="0" presId="urn:microsoft.com/office/officeart/2005/8/layout/hList7"/>
    <dgm:cxn modelId="{D03DEB66-42FD-4348-8E9E-4F977BB18FEA}" type="presOf" srcId="{769DA919-B470-410A-84A6-926A95D663CD}" destId="{B5DC60B0-D1C9-4517-A9ED-B841FFA38DB5}" srcOrd="0" destOrd="0" presId="urn:microsoft.com/office/officeart/2005/8/layout/hList7"/>
    <dgm:cxn modelId="{5DD03776-DF5E-47A4-80F7-5CED245B1AC2}" type="presOf" srcId="{2228DD47-C386-4860-ABD1-AD151F53D146}" destId="{173F571D-22EE-45E7-BB96-46ED1FB5FB43}" srcOrd="0" destOrd="0" presId="urn:microsoft.com/office/officeart/2005/8/layout/hList7"/>
    <dgm:cxn modelId="{17811098-363C-4471-804C-89F89EFE2206}" type="presOf" srcId="{7A8848B2-7079-4E1C-8847-EFBB20577948}" destId="{777CC31C-2759-4FC7-86FF-85264B07B4D7}" srcOrd="0" destOrd="0" presId="urn:microsoft.com/office/officeart/2005/8/layout/hList7"/>
    <dgm:cxn modelId="{63A221B2-7A15-4962-9A09-1AA9CF7353F3}" srcId="{145ABA44-7F20-4269-9609-651F77902FD7}" destId="{7A8848B2-7079-4E1C-8847-EFBB20577948}" srcOrd="3" destOrd="0" parTransId="{DA118CEA-B6DE-4C82-8E07-9CFF5A449680}" sibTransId="{9B74C191-B4AD-41B8-B2CC-F280499116E9}"/>
    <dgm:cxn modelId="{58BE28B4-F721-4F18-9C2F-2695C6445F5F}" type="presOf" srcId="{769DA919-B470-410A-84A6-926A95D663CD}" destId="{8BB00827-9DEF-4AE3-B6A2-00FC87DC7FAB}" srcOrd="1" destOrd="0" presId="urn:microsoft.com/office/officeart/2005/8/layout/hList7"/>
    <dgm:cxn modelId="{8CFE33CC-5A93-4E39-BF6A-F75103BAA9E0}" srcId="{145ABA44-7F20-4269-9609-651F77902FD7}" destId="{D79C126F-7779-47BE-AF49-1986CA23786E}" srcOrd="2" destOrd="0" parTransId="{6C952C68-24CB-4AD7-BD07-7BAD8DBF41C1}" sibTransId="{CB22D05C-F144-4243-8501-1454CD369E06}"/>
    <dgm:cxn modelId="{DD7D68D2-3DB4-4DA2-84DA-1281A6EE1DAC}" type="presOf" srcId="{7A8848B2-7079-4E1C-8847-EFBB20577948}" destId="{9BC173CA-0C77-4C49-85C6-C73C6DFB1542}" srcOrd="1" destOrd="0" presId="urn:microsoft.com/office/officeart/2005/8/layout/hList7"/>
    <dgm:cxn modelId="{A60B0DE5-9A49-4005-A877-92AD3296EF6B}" type="presOf" srcId="{D79C126F-7779-47BE-AF49-1986CA23786E}" destId="{5510B1BD-02DA-4ADD-B74C-8A69A561CD08}" srcOrd="1" destOrd="0" presId="urn:microsoft.com/office/officeart/2005/8/layout/hList7"/>
    <dgm:cxn modelId="{DD21D0E5-18B9-4E8A-933F-74FFBFCCC654}" srcId="{145ABA44-7F20-4269-9609-651F77902FD7}" destId="{9F8A8FF5-902B-45FD-A469-E1FA412C3A86}" srcOrd="0" destOrd="0" parTransId="{8E982CC2-98C0-4A11-87E3-3925EE7F2455}" sibTransId="{EA1782CD-B0C9-4C54-8F0D-33C5C97AAA14}"/>
    <dgm:cxn modelId="{13C60CE7-CB58-4430-B733-98784D17A867}" type="presOf" srcId="{145ABA44-7F20-4269-9609-651F77902FD7}" destId="{642CA062-7AD3-4BCE-833B-7652FD401C4B}" srcOrd="0" destOrd="0" presId="urn:microsoft.com/office/officeart/2005/8/layout/hList7"/>
    <dgm:cxn modelId="{00257AF0-EBA6-47B9-B740-CD877E98B403}" type="presOf" srcId="{CB22D05C-F144-4243-8501-1454CD369E06}" destId="{58491121-0F91-4651-97F4-E7858D62654C}" srcOrd="0" destOrd="0" presId="urn:microsoft.com/office/officeart/2005/8/layout/hList7"/>
    <dgm:cxn modelId="{76FF58FB-216C-45F6-A76F-C331F5093F1D}" srcId="{145ABA44-7F20-4269-9609-651F77902FD7}" destId="{769DA919-B470-410A-84A6-926A95D663CD}" srcOrd="1" destOrd="0" parTransId="{27D76EAC-39F2-437B-AD49-6C68B78D9CFC}" sibTransId="{2228DD47-C386-4860-ABD1-AD151F53D146}"/>
    <dgm:cxn modelId="{F09851B2-3CC5-49D1-A1DE-7797CC9573E3}" type="presParOf" srcId="{642CA062-7AD3-4BCE-833B-7652FD401C4B}" destId="{CF2A49F9-C917-4610-9836-9B0F43F5485D}" srcOrd="0" destOrd="0" presId="urn:microsoft.com/office/officeart/2005/8/layout/hList7"/>
    <dgm:cxn modelId="{81C6150D-B54A-437D-82BA-7F8313F52E96}" type="presParOf" srcId="{642CA062-7AD3-4BCE-833B-7652FD401C4B}" destId="{78D51C8F-434A-44CF-9A97-8EE92E67500D}" srcOrd="1" destOrd="0" presId="urn:microsoft.com/office/officeart/2005/8/layout/hList7"/>
    <dgm:cxn modelId="{E0C313D4-7B52-49E8-8B76-27E880415EFD}" type="presParOf" srcId="{78D51C8F-434A-44CF-9A97-8EE92E67500D}" destId="{27C7D610-734D-46C1-9578-55E24A844AB2}" srcOrd="0" destOrd="0" presId="urn:microsoft.com/office/officeart/2005/8/layout/hList7"/>
    <dgm:cxn modelId="{A8C08915-389B-4F9E-B1BF-F30876F0651A}" type="presParOf" srcId="{27C7D610-734D-46C1-9578-55E24A844AB2}" destId="{0BAA6971-329F-4838-928C-178B668558AF}" srcOrd="0" destOrd="0" presId="urn:microsoft.com/office/officeart/2005/8/layout/hList7"/>
    <dgm:cxn modelId="{79147D67-EFF0-459D-951E-26F7BA81D451}" type="presParOf" srcId="{27C7D610-734D-46C1-9578-55E24A844AB2}" destId="{8BD3DECE-654F-4568-A314-35152D38D78C}" srcOrd="1" destOrd="0" presId="urn:microsoft.com/office/officeart/2005/8/layout/hList7"/>
    <dgm:cxn modelId="{17636038-E5F2-4813-A68A-BD9D29026C43}" type="presParOf" srcId="{27C7D610-734D-46C1-9578-55E24A844AB2}" destId="{3566CB63-D445-47B5-A093-326F47677A11}" srcOrd="2" destOrd="0" presId="urn:microsoft.com/office/officeart/2005/8/layout/hList7"/>
    <dgm:cxn modelId="{5CF06BAB-6FA0-4DF7-BF7D-5227AAD00695}" type="presParOf" srcId="{27C7D610-734D-46C1-9578-55E24A844AB2}" destId="{CD29949D-0CD1-4805-9E38-896B352052A6}" srcOrd="3" destOrd="0" presId="urn:microsoft.com/office/officeart/2005/8/layout/hList7"/>
    <dgm:cxn modelId="{83C9CD85-9838-4480-989D-83423C7E7F2D}" type="presParOf" srcId="{78D51C8F-434A-44CF-9A97-8EE92E67500D}" destId="{92BFACC3-6287-46DF-811F-D1AF3417180E}" srcOrd="1" destOrd="0" presId="urn:microsoft.com/office/officeart/2005/8/layout/hList7"/>
    <dgm:cxn modelId="{67196865-6540-4B26-A132-422118D0D0EE}" type="presParOf" srcId="{78D51C8F-434A-44CF-9A97-8EE92E67500D}" destId="{AF020307-FBB9-46C8-8367-66214510A447}" srcOrd="2" destOrd="0" presId="urn:microsoft.com/office/officeart/2005/8/layout/hList7"/>
    <dgm:cxn modelId="{10598DE3-D785-4DA1-8740-2092D032829F}" type="presParOf" srcId="{AF020307-FBB9-46C8-8367-66214510A447}" destId="{B5DC60B0-D1C9-4517-A9ED-B841FFA38DB5}" srcOrd="0" destOrd="0" presId="urn:microsoft.com/office/officeart/2005/8/layout/hList7"/>
    <dgm:cxn modelId="{36DC4395-17D0-4ED1-9BA0-3D25EAB03054}" type="presParOf" srcId="{AF020307-FBB9-46C8-8367-66214510A447}" destId="{8BB00827-9DEF-4AE3-B6A2-00FC87DC7FAB}" srcOrd="1" destOrd="0" presId="urn:microsoft.com/office/officeart/2005/8/layout/hList7"/>
    <dgm:cxn modelId="{760FB7FA-416C-445C-9813-0C05169FD581}" type="presParOf" srcId="{AF020307-FBB9-46C8-8367-66214510A447}" destId="{4F0B6AF0-2466-4073-BF39-1928EE772485}" srcOrd="2" destOrd="0" presId="urn:microsoft.com/office/officeart/2005/8/layout/hList7"/>
    <dgm:cxn modelId="{6DD5BB9C-80B6-40DE-8E22-E85084A55432}" type="presParOf" srcId="{AF020307-FBB9-46C8-8367-66214510A447}" destId="{3F9D8E6D-12B6-4068-9EBE-80BF59321A1B}" srcOrd="3" destOrd="0" presId="urn:microsoft.com/office/officeart/2005/8/layout/hList7"/>
    <dgm:cxn modelId="{7F45FFBB-8C7D-4452-8F2F-E578615BBAB1}" type="presParOf" srcId="{78D51C8F-434A-44CF-9A97-8EE92E67500D}" destId="{173F571D-22EE-45E7-BB96-46ED1FB5FB43}" srcOrd="3" destOrd="0" presId="urn:microsoft.com/office/officeart/2005/8/layout/hList7"/>
    <dgm:cxn modelId="{C2E67D5C-BD37-4839-9ABA-658EAFD25983}" type="presParOf" srcId="{78D51C8F-434A-44CF-9A97-8EE92E67500D}" destId="{EB671381-31BF-4671-A190-632D803B6351}" srcOrd="4" destOrd="0" presId="urn:microsoft.com/office/officeart/2005/8/layout/hList7"/>
    <dgm:cxn modelId="{2DCF234A-2D61-4B3E-9095-C3865CA68755}" type="presParOf" srcId="{EB671381-31BF-4671-A190-632D803B6351}" destId="{20E32563-FCA2-4194-A85A-126EAED3FDF3}" srcOrd="0" destOrd="0" presId="urn:microsoft.com/office/officeart/2005/8/layout/hList7"/>
    <dgm:cxn modelId="{358904A0-B8D4-4385-9E52-501CA9C6E732}" type="presParOf" srcId="{EB671381-31BF-4671-A190-632D803B6351}" destId="{5510B1BD-02DA-4ADD-B74C-8A69A561CD08}" srcOrd="1" destOrd="0" presId="urn:microsoft.com/office/officeart/2005/8/layout/hList7"/>
    <dgm:cxn modelId="{C1FCF4F7-1A3A-4A0F-B6BB-EC1F6C3489AE}" type="presParOf" srcId="{EB671381-31BF-4671-A190-632D803B6351}" destId="{E73D2D0F-0B82-46DF-B714-066AD6A9B771}" srcOrd="2" destOrd="0" presId="urn:microsoft.com/office/officeart/2005/8/layout/hList7"/>
    <dgm:cxn modelId="{4F11AA14-C631-4996-96FA-F85ADCA510D9}" type="presParOf" srcId="{EB671381-31BF-4671-A190-632D803B6351}" destId="{F1458653-6252-4C5D-9EB5-65F2705CDF9C}" srcOrd="3" destOrd="0" presId="urn:microsoft.com/office/officeart/2005/8/layout/hList7"/>
    <dgm:cxn modelId="{82F9BBD2-8E29-4F95-B7E0-8FD613088566}" type="presParOf" srcId="{78D51C8F-434A-44CF-9A97-8EE92E67500D}" destId="{58491121-0F91-4651-97F4-E7858D62654C}" srcOrd="5" destOrd="0" presId="urn:microsoft.com/office/officeart/2005/8/layout/hList7"/>
    <dgm:cxn modelId="{1B60B312-47E0-4956-9A39-0E934ED8181C}" type="presParOf" srcId="{78D51C8F-434A-44CF-9A97-8EE92E67500D}" destId="{3DAC4045-C7AB-4B6E-942D-1927F209FBE8}" srcOrd="6" destOrd="0" presId="urn:microsoft.com/office/officeart/2005/8/layout/hList7"/>
    <dgm:cxn modelId="{4644CF87-5769-447F-8F91-28904B3B0C42}" type="presParOf" srcId="{3DAC4045-C7AB-4B6E-942D-1927F209FBE8}" destId="{777CC31C-2759-4FC7-86FF-85264B07B4D7}" srcOrd="0" destOrd="0" presId="urn:microsoft.com/office/officeart/2005/8/layout/hList7"/>
    <dgm:cxn modelId="{29973840-ACE8-4BDA-8DD2-5D63DF82AAAB}" type="presParOf" srcId="{3DAC4045-C7AB-4B6E-942D-1927F209FBE8}" destId="{9BC173CA-0C77-4C49-85C6-C73C6DFB1542}" srcOrd="1" destOrd="0" presId="urn:microsoft.com/office/officeart/2005/8/layout/hList7"/>
    <dgm:cxn modelId="{DE701838-95DC-4A59-9420-1634BE2EF68E}" type="presParOf" srcId="{3DAC4045-C7AB-4B6E-942D-1927F209FBE8}" destId="{E6777F29-2784-487F-8860-C263590D053B}" srcOrd="2" destOrd="0" presId="urn:microsoft.com/office/officeart/2005/8/layout/hList7"/>
    <dgm:cxn modelId="{A62BFE8E-CB49-4A84-94EC-775A1A311EE7}" type="presParOf" srcId="{3DAC4045-C7AB-4B6E-942D-1927F209FBE8}" destId="{0A9B5410-0998-4BD0-A84E-A21ED3924996}" srcOrd="3" destOrd="0" presId="urn:microsoft.com/office/officeart/2005/8/layout/hList7"/>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CEE0F96-ABF5-48E2-8A65-5182BC5E3148}" type="doc">
      <dgm:prSet loTypeId="urn:microsoft.com/office/officeart/2005/8/layout/cycle4" loCatId="matrix" qsTypeId="urn:microsoft.com/office/officeart/2005/8/quickstyle/simple1" qsCatId="simple" csTypeId="urn:microsoft.com/office/officeart/2005/8/colors/colorful2" csCatId="colorful" phldr="1"/>
      <dgm:spPr/>
      <dgm:t>
        <a:bodyPr/>
        <a:lstStyle/>
        <a:p>
          <a:endParaRPr lang="zh-CN" altLang="en-US"/>
        </a:p>
      </dgm:t>
    </dgm:pt>
    <dgm:pt modelId="{B4ECF9BE-88E6-4683-A499-D6FE1F293E83}">
      <dgm:prSet phldrT="[文本]"/>
      <dgm:spPr/>
      <dgm:t>
        <a:bodyPr/>
        <a:lstStyle/>
        <a:p>
          <a:r>
            <a:rPr lang="zh-CN" altLang="en-US" dirty="0"/>
            <a:t>一</a:t>
          </a:r>
        </a:p>
      </dgm:t>
    </dgm:pt>
    <dgm:pt modelId="{0BDED666-E8F0-41B6-9FA8-1414CD66E178}" cxnId="{D1BA18FC-71A2-40D0-838F-5EF38B8ADAD9}" type="parTrans">
      <dgm:prSet/>
      <dgm:spPr/>
      <dgm:t>
        <a:bodyPr/>
        <a:lstStyle/>
        <a:p>
          <a:endParaRPr lang="zh-CN" altLang="en-US"/>
        </a:p>
      </dgm:t>
    </dgm:pt>
    <dgm:pt modelId="{9464CBF4-B5F0-47AA-9A38-48D53C9B911C}" cxnId="{D1BA18FC-71A2-40D0-838F-5EF38B8ADAD9}" type="sibTrans">
      <dgm:prSet/>
      <dgm:spPr/>
      <dgm:t>
        <a:bodyPr/>
        <a:lstStyle/>
        <a:p>
          <a:endParaRPr lang="zh-CN" altLang="en-US"/>
        </a:p>
      </dgm:t>
    </dgm:pt>
    <dgm:pt modelId="{D576624B-28E9-487C-872B-FC9C0DF5416C}">
      <dgm:prSet phldrT="[文本]"/>
      <dgm:spPr/>
      <dgm:t>
        <a:bodyPr/>
        <a:lstStyle/>
        <a:p>
          <a:r>
            <a:rPr lang="zh-CN" dirty="0"/>
            <a:t>扎实的班主任业务学识功底</a:t>
          </a:r>
          <a:endParaRPr lang="zh-CN" altLang="en-US" dirty="0"/>
        </a:p>
      </dgm:t>
    </dgm:pt>
    <dgm:pt modelId="{25C78F4D-BCCB-4F6B-97AA-0BBF5FDC7739}" cxnId="{331E5B10-A95A-48CE-815F-D70E0E9F3FE2}" type="parTrans">
      <dgm:prSet/>
      <dgm:spPr/>
      <dgm:t>
        <a:bodyPr/>
        <a:lstStyle/>
        <a:p>
          <a:endParaRPr lang="zh-CN" altLang="en-US"/>
        </a:p>
      </dgm:t>
    </dgm:pt>
    <dgm:pt modelId="{408BE2BC-A675-4FA5-A89F-4313B05A49AB}" cxnId="{331E5B10-A95A-48CE-815F-D70E0E9F3FE2}" type="sibTrans">
      <dgm:prSet/>
      <dgm:spPr/>
      <dgm:t>
        <a:bodyPr/>
        <a:lstStyle/>
        <a:p>
          <a:endParaRPr lang="zh-CN" altLang="en-US"/>
        </a:p>
      </dgm:t>
    </dgm:pt>
    <dgm:pt modelId="{FA98A8CF-2E2D-4A84-B1B7-41B669E9BA24}">
      <dgm:prSet phldrT="[文本]"/>
      <dgm:spPr/>
      <dgm:t>
        <a:bodyPr/>
        <a:lstStyle/>
        <a:p>
          <a:r>
            <a:rPr lang="zh-CN" altLang="en-US" dirty="0"/>
            <a:t>二</a:t>
          </a:r>
        </a:p>
      </dgm:t>
    </dgm:pt>
    <dgm:pt modelId="{5F9DFF6D-E61E-43BD-8F99-7D0BB8600C5A}" cxnId="{919CD59F-7D92-4041-ADEB-95576F8461C3}" type="parTrans">
      <dgm:prSet/>
      <dgm:spPr/>
      <dgm:t>
        <a:bodyPr/>
        <a:lstStyle/>
        <a:p>
          <a:endParaRPr lang="zh-CN" altLang="en-US"/>
        </a:p>
      </dgm:t>
    </dgm:pt>
    <dgm:pt modelId="{50EF3879-6F8A-4A7B-8771-2A40E0421F1A}" cxnId="{919CD59F-7D92-4041-ADEB-95576F8461C3}" type="sibTrans">
      <dgm:prSet/>
      <dgm:spPr/>
      <dgm:t>
        <a:bodyPr/>
        <a:lstStyle/>
        <a:p>
          <a:endParaRPr lang="zh-CN" altLang="en-US"/>
        </a:p>
      </dgm:t>
    </dgm:pt>
    <dgm:pt modelId="{E5CC0CD0-DDE1-4307-9411-C205B579BF1F}">
      <dgm:prSet phldrT="[文本]"/>
      <dgm:spPr/>
      <dgm:t>
        <a:bodyPr/>
        <a:lstStyle/>
        <a:p>
          <a:r>
            <a:rPr lang="zh-CN" dirty="0"/>
            <a:t>扎实的班主任业务能力</a:t>
          </a:r>
          <a:endParaRPr lang="zh-CN" altLang="en-US" dirty="0"/>
        </a:p>
      </dgm:t>
    </dgm:pt>
    <dgm:pt modelId="{D0BCD693-67C6-460A-8EC3-95C9B6D4FD86}" cxnId="{27F58729-203D-4F57-B9D8-FAA7321D723B}" type="parTrans">
      <dgm:prSet/>
      <dgm:spPr/>
      <dgm:t>
        <a:bodyPr/>
        <a:lstStyle/>
        <a:p>
          <a:endParaRPr lang="zh-CN" altLang="en-US"/>
        </a:p>
      </dgm:t>
    </dgm:pt>
    <dgm:pt modelId="{CEB81A33-E2C2-4946-A669-6026870A708D}" cxnId="{27F58729-203D-4F57-B9D8-FAA7321D723B}" type="sibTrans">
      <dgm:prSet/>
      <dgm:spPr/>
      <dgm:t>
        <a:bodyPr/>
        <a:lstStyle/>
        <a:p>
          <a:endParaRPr lang="zh-CN" altLang="en-US"/>
        </a:p>
      </dgm:t>
    </dgm:pt>
    <dgm:pt modelId="{829A1146-6CC8-4ED4-B175-8E990C6F9908}">
      <dgm:prSet phldrT="[文本]"/>
      <dgm:spPr/>
      <dgm:t>
        <a:bodyPr/>
        <a:lstStyle/>
        <a:p>
          <a:r>
            <a:rPr lang="zh-CN" altLang="en-US" dirty="0"/>
            <a:t>三</a:t>
          </a:r>
        </a:p>
      </dgm:t>
    </dgm:pt>
    <dgm:pt modelId="{3ADB1014-1B44-4F1E-9B99-BA15CF3954F0}" cxnId="{22C1700D-2171-4E7F-ADFF-CBEC3A0DE0B3}" type="parTrans">
      <dgm:prSet/>
      <dgm:spPr/>
      <dgm:t>
        <a:bodyPr/>
        <a:lstStyle/>
        <a:p>
          <a:endParaRPr lang="zh-CN" altLang="en-US"/>
        </a:p>
      </dgm:t>
    </dgm:pt>
    <dgm:pt modelId="{8564B9E0-62D0-4D05-A6B3-629FBE3601C6}" cxnId="{22C1700D-2171-4E7F-ADFF-CBEC3A0DE0B3}" type="sibTrans">
      <dgm:prSet/>
      <dgm:spPr/>
      <dgm:t>
        <a:bodyPr/>
        <a:lstStyle/>
        <a:p>
          <a:endParaRPr lang="zh-CN" altLang="en-US"/>
        </a:p>
      </dgm:t>
    </dgm:pt>
    <dgm:pt modelId="{AAF90D24-228B-4060-BEA1-72DE84297AFD}">
      <dgm:prSet phldrT="[文本]"/>
      <dgm:spPr/>
      <dgm:t>
        <a:bodyPr/>
        <a:lstStyle/>
        <a:p>
          <a:r>
            <a:rPr lang="zh-CN" dirty="0"/>
            <a:t>扎实的班主任业务素养</a:t>
          </a:r>
          <a:endParaRPr lang="zh-CN" altLang="en-US" dirty="0"/>
        </a:p>
      </dgm:t>
    </dgm:pt>
    <dgm:pt modelId="{733D7DEF-F0D9-4C0D-9093-2634484150D1}" cxnId="{95021607-F75F-4D65-9E02-844628F2DC21}" type="parTrans">
      <dgm:prSet/>
      <dgm:spPr/>
      <dgm:t>
        <a:bodyPr/>
        <a:lstStyle/>
        <a:p>
          <a:endParaRPr lang="zh-CN" altLang="en-US"/>
        </a:p>
      </dgm:t>
    </dgm:pt>
    <dgm:pt modelId="{887E02A9-0596-4ADF-8B9F-5DEA6DBCE849}" cxnId="{95021607-F75F-4D65-9E02-844628F2DC21}" type="sibTrans">
      <dgm:prSet/>
      <dgm:spPr/>
      <dgm:t>
        <a:bodyPr/>
        <a:lstStyle/>
        <a:p>
          <a:endParaRPr lang="zh-CN" altLang="en-US"/>
        </a:p>
      </dgm:t>
    </dgm:pt>
    <dgm:pt modelId="{3F60ACFE-65A2-4A85-8047-403CFF653C68}">
      <dgm:prSet phldrT="[文本]"/>
      <dgm:spPr/>
      <dgm:t>
        <a:bodyPr/>
        <a:lstStyle/>
        <a:p>
          <a:r>
            <a:rPr lang="zh-CN" altLang="en-US" dirty="0"/>
            <a:t>四</a:t>
          </a:r>
        </a:p>
      </dgm:t>
    </dgm:pt>
    <dgm:pt modelId="{6C9BC8FA-BAD8-4E04-B7C3-09BDCAD9F89C}" cxnId="{C0CCE324-8998-4219-823C-E9943E8B8024}" type="parTrans">
      <dgm:prSet/>
      <dgm:spPr/>
      <dgm:t>
        <a:bodyPr/>
        <a:lstStyle/>
        <a:p>
          <a:endParaRPr lang="zh-CN" altLang="en-US"/>
        </a:p>
      </dgm:t>
    </dgm:pt>
    <dgm:pt modelId="{4A3BCA88-23A0-4703-92E5-A23D7B7AEE84}" cxnId="{C0CCE324-8998-4219-823C-E9943E8B8024}" type="sibTrans">
      <dgm:prSet/>
      <dgm:spPr/>
      <dgm:t>
        <a:bodyPr/>
        <a:lstStyle/>
        <a:p>
          <a:endParaRPr lang="zh-CN" altLang="en-US"/>
        </a:p>
      </dgm:t>
    </dgm:pt>
    <dgm:pt modelId="{4A2C8CEC-E926-4CDF-A8DC-D0DF2997C6E2}">
      <dgm:prSet phldrT="[文本]"/>
      <dgm:spPr/>
      <dgm:t>
        <a:bodyPr/>
        <a:lstStyle/>
        <a:p>
          <a:r>
            <a:rPr lang="zh-CN" dirty="0"/>
            <a:t>强烈的班主任业务情感</a:t>
          </a:r>
          <a:endParaRPr lang="zh-CN" altLang="en-US" dirty="0"/>
        </a:p>
      </dgm:t>
    </dgm:pt>
    <dgm:pt modelId="{179422B7-3137-4746-9129-667F82911F7E}" cxnId="{4710B27C-6E9D-4A66-B41C-778D50B5160E}" type="parTrans">
      <dgm:prSet/>
      <dgm:spPr/>
      <dgm:t>
        <a:bodyPr/>
        <a:lstStyle/>
        <a:p>
          <a:endParaRPr lang="zh-CN" altLang="en-US"/>
        </a:p>
      </dgm:t>
    </dgm:pt>
    <dgm:pt modelId="{BAB6173C-4936-4365-890C-36A8024F6516}" cxnId="{4710B27C-6E9D-4A66-B41C-778D50B5160E}" type="sibTrans">
      <dgm:prSet/>
      <dgm:spPr/>
      <dgm:t>
        <a:bodyPr/>
        <a:lstStyle/>
        <a:p>
          <a:endParaRPr lang="zh-CN" altLang="en-US"/>
        </a:p>
      </dgm:t>
    </dgm:pt>
    <dgm:pt modelId="{6757E2E9-A869-4EBC-B2A7-B8658704447F}" type="pres">
      <dgm:prSet presAssocID="{1CEE0F96-ABF5-48E2-8A65-5182BC5E3148}" presName="cycleMatrixDiagram" presStyleCnt="0">
        <dgm:presLayoutVars>
          <dgm:chMax val="1"/>
          <dgm:dir/>
          <dgm:animLvl val="lvl"/>
          <dgm:resizeHandles val="exact"/>
        </dgm:presLayoutVars>
      </dgm:prSet>
      <dgm:spPr/>
    </dgm:pt>
    <dgm:pt modelId="{95861F3E-FA9C-474A-926B-FFB6887B61B0}" type="pres">
      <dgm:prSet presAssocID="{1CEE0F96-ABF5-48E2-8A65-5182BC5E3148}" presName="children" presStyleCnt="0"/>
      <dgm:spPr/>
    </dgm:pt>
    <dgm:pt modelId="{F515E657-129A-44CE-BC0A-DC77BA83245F}" type="pres">
      <dgm:prSet presAssocID="{1CEE0F96-ABF5-48E2-8A65-5182BC5E3148}" presName="child1group" presStyleCnt="0"/>
      <dgm:spPr/>
    </dgm:pt>
    <dgm:pt modelId="{5E73DE1E-DD99-477A-BACE-0D5FD6A54CC3}" type="pres">
      <dgm:prSet presAssocID="{1CEE0F96-ABF5-48E2-8A65-5182BC5E3148}" presName="child1" presStyleLbl="bgAcc1" presStyleIdx="0" presStyleCnt="4"/>
      <dgm:spPr/>
    </dgm:pt>
    <dgm:pt modelId="{1ED05D01-EC16-401A-945C-A77CCAA8B12A}" type="pres">
      <dgm:prSet presAssocID="{1CEE0F96-ABF5-48E2-8A65-5182BC5E3148}" presName="child1Text" presStyleLbl="bgAcc1" presStyleIdx="0" presStyleCnt="4">
        <dgm:presLayoutVars>
          <dgm:bulletEnabled val="1"/>
        </dgm:presLayoutVars>
      </dgm:prSet>
      <dgm:spPr/>
    </dgm:pt>
    <dgm:pt modelId="{FB0ADCE3-AFB8-43F7-B1A6-C9A6AA9FBBF5}" type="pres">
      <dgm:prSet presAssocID="{1CEE0F96-ABF5-48E2-8A65-5182BC5E3148}" presName="child2group" presStyleCnt="0"/>
      <dgm:spPr/>
    </dgm:pt>
    <dgm:pt modelId="{F1C91D8A-CE67-481A-AB43-D6E54CFFDB34}" type="pres">
      <dgm:prSet presAssocID="{1CEE0F96-ABF5-48E2-8A65-5182BC5E3148}" presName="child2" presStyleLbl="bgAcc1" presStyleIdx="1" presStyleCnt="4"/>
      <dgm:spPr/>
    </dgm:pt>
    <dgm:pt modelId="{A9D3BE63-A013-4A71-980B-17E3548793C1}" type="pres">
      <dgm:prSet presAssocID="{1CEE0F96-ABF5-48E2-8A65-5182BC5E3148}" presName="child2Text" presStyleLbl="bgAcc1" presStyleIdx="1" presStyleCnt="4">
        <dgm:presLayoutVars>
          <dgm:bulletEnabled val="1"/>
        </dgm:presLayoutVars>
      </dgm:prSet>
      <dgm:spPr/>
    </dgm:pt>
    <dgm:pt modelId="{9885AFD6-CCD0-40CF-BBAF-11E5B4FF1A24}" type="pres">
      <dgm:prSet presAssocID="{1CEE0F96-ABF5-48E2-8A65-5182BC5E3148}" presName="child3group" presStyleCnt="0"/>
      <dgm:spPr/>
    </dgm:pt>
    <dgm:pt modelId="{1B254EC5-1601-4AE2-BA89-A3E9979D3961}" type="pres">
      <dgm:prSet presAssocID="{1CEE0F96-ABF5-48E2-8A65-5182BC5E3148}" presName="child3" presStyleLbl="bgAcc1" presStyleIdx="2" presStyleCnt="4"/>
      <dgm:spPr/>
    </dgm:pt>
    <dgm:pt modelId="{30A5FBD1-0994-49BD-BFB3-0DDE9657A958}" type="pres">
      <dgm:prSet presAssocID="{1CEE0F96-ABF5-48E2-8A65-5182BC5E3148}" presName="child3Text" presStyleLbl="bgAcc1" presStyleIdx="2" presStyleCnt="4">
        <dgm:presLayoutVars>
          <dgm:bulletEnabled val="1"/>
        </dgm:presLayoutVars>
      </dgm:prSet>
      <dgm:spPr/>
    </dgm:pt>
    <dgm:pt modelId="{2084EBF7-C110-4FAF-A570-FDD100238F36}" type="pres">
      <dgm:prSet presAssocID="{1CEE0F96-ABF5-48E2-8A65-5182BC5E3148}" presName="child4group" presStyleCnt="0"/>
      <dgm:spPr/>
    </dgm:pt>
    <dgm:pt modelId="{A6D1E531-6FD0-4D05-B76B-322CB580F853}" type="pres">
      <dgm:prSet presAssocID="{1CEE0F96-ABF5-48E2-8A65-5182BC5E3148}" presName="child4" presStyleLbl="bgAcc1" presStyleIdx="3" presStyleCnt="4"/>
      <dgm:spPr/>
    </dgm:pt>
    <dgm:pt modelId="{EF855C59-0388-4F63-B1EA-63E2FB360215}" type="pres">
      <dgm:prSet presAssocID="{1CEE0F96-ABF5-48E2-8A65-5182BC5E3148}" presName="child4Text" presStyleLbl="bgAcc1" presStyleIdx="3" presStyleCnt="4">
        <dgm:presLayoutVars>
          <dgm:bulletEnabled val="1"/>
        </dgm:presLayoutVars>
      </dgm:prSet>
      <dgm:spPr/>
    </dgm:pt>
    <dgm:pt modelId="{8E4AF621-C6E3-4298-A4F2-27A05F397FD8}" type="pres">
      <dgm:prSet presAssocID="{1CEE0F96-ABF5-48E2-8A65-5182BC5E3148}" presName="childPlaceholder" presStyleCnt="0"/>
      <dgm:spPr/>
    </dgm:pt>
    <dgm:pt modelId="{1FDA2C64-39AE-4673-B4C3-451E6896C3A7}" type="pres">
      <dgm:prSet presAssocID="{1CEE0F96-ABF5-48E2-8A65-5182BC5E3148}" presName="circle" presStyleCnt="0"/>
      <dgm:spPr/>
    </dgm:pt>
    <dgm:pt modelId="{F1AA86C6-8AB8-4D0C-939D-DA5738705D43}" type="pres">
      <dgm:prSet presAssocID="{1CEE0F96-ABF5-48E2-8A65-5182BC5E3148}" presName="quadrant1" presStyleLbl="node1" presStyleIdx="0" presStyleCnt="4">
        <dgm:presLayoutVars>
          <dgm:chMax val="1"/>
          <dgm:bulletEnabled val="1"/>
        </dgm:presLayoutVars>
      </dgm:prSet>
      <dgm:spPr/>
    </dgm:pt>
    <dgm:pt modelId="{E8501B96-5E9F-41E5-8519-90F78AF772CF}" type="pres">
      <dgm:prSet presAssocID="{1CEE0F96-ABF5-48E2-8A65-5182BC5E3148}" presName="quadrant2" presStyleLbl="node1" presStyleIdx="1" presStyleCnt="4">
        <dgm:presLayoutVars>
          <dgm:chMax val="1"/>
          <dgm:bulletEnabled val="1"/>
        </dgm:presLayoutVars>
      </dgm:prSet>
      <dgm:spPr/>
    </dgm:pt>
    <dgm:pt modelId="{DB6D9310-C632-4D81-8496-FF3DCC7EE4AE}" type="pres">
      <dgm:prSet presAssocID="{1CEE0F96-ABF5-48E2-8A65-5182BC5E3148}" presName="quadrant3" presStyleLbl="node1" presStyleIdx="2" presStyleCnt="4">
        <dgm:presLayoutVars>
          <dgm:chMax val="1"/>
          <dgm:bulletEnabled val="1"/>
        </dgm:presLayoutVars>
      </dgm:prSet>
      <dgm:spPr/>
    </dgm:pt>
    <dgm:pt modelId="{8A114BED-A3D5-4F4F-8BA7-272561A7F5EF}" type="pres">
      <dgm:prSet presAssocID="{1CEE0F96-ABF5-48E2-8A65-5182BC5E3148}" presName="quadrant4" presStyleLbl="node1" presStyleIdx="3" presStyleCnt="4">
        <dgm:presLayoutVars>
          <dgm:chMax val="1"/>
          <dgm:bulletEnabled val="1"/>
        </dgm:presLayoutVars>
      </dgm:prSet>
      <dgm:spPr/>
    </dgm:pt>
    <dgm:pt modelId="{C28FB560-AF1D-4D0E-B69B-525090A271E3}" type="pres">
      <dgm:prSet presAssocID="{1CEE0F96-ABF5-48E2-8A65-5182BC5E3148}" presName="quadrantPlaceholder" presStyleCnt="0"/>
      <dgm:spPr/>
    </dgm:pt>
    <dgm:pt modelId="{96CBCB11-2827-4E1C-B11A-40F322563138}" type="pres">
      <dgm:prSet presAssocID="{1CEE0F96-ABF5-48E2-8A65-5182BC5E3148}" presName="center1" presStyleLbl="fgShp" presStyleIdx="0" presStyleCnt="2"/>
      <dgm:spPr/>
    </dgm:pt>
    <dgm:pt modelId="{8E6BB45F-C6C8-4F40-B915-B402B3CE14E5}" type="pres">
      <dgm:prSet presAssocID="{1CEE0F96-ABF5-48E2-8A65-5182BC5E3148}" presName="center2" presStyleLbl="fgShp" presStyleIdx="1" presStyleCnt="2"/>
      <dgm:spPr/>
    </dgm:pt>
  </dgm:ptLst>
  <dgm:cxnLst>
    <dgm:cxn modelId="{200D7500-39AA-468A-9EED-329EEAF5E885}" type="presOf" srcId="{E5CC0CD0-DDE1-4307-9411-C205B579BF1F}" destId="{F1C91D8A-CE67-481A-AB43-D6E54CFFDB34}" srcOrd="0" destOrd="0" presId="urn:microsoft.com/office/officeart/2005/8/layout/cycle4"/>
    <dgm:cxn modelId="{5E5C2D04-6A59-40F0-9FD2-3FA19B34E4C8}" type="presOf" srcId="{4A2C8CEC-E926-4CDF-A8DC-D0DF2997C6E2}" destId="{EF855C59-0388-4F63-B1EA-63E2FB360215}" srcOrd="1" destOrd="0" presId="urn:microsoft.com/office/officeart/2005/8/layout/cycle4"/>
    <dgm:cxn modelId="{95021607-F75F-4D65-9E02-844628F2DC21}" srcId="{829A1146-6CC8-4ED4-B175-8E990C6F9908}" destId="{AAF90D24-228B-4060-BEA1-72DE84297AFD}" srcOrd="0" destOrd="0" parTransId="{733D7DEF-F0D9-4C0D-9093-2634484150D1}" sibTransId="{887E02A9-0596-4ADF-8B9F-5DEA6DBCE849}"/>
    <dgm:cxn modelId="{22C1700D-2171-4E7F-ADFF-CBEC3A0DE0B3}" srcId="{1CEE0F96-ABF5-48E2-8A65-5182BC5E3148}" destId="{829A1146-6CC8-4ED4-B175-8E990C6F9908}" srcOrd="2" destOrd="0" parTransId="{3ADB1014-1B44-4F1E-9B99-BA15CF3954F0}" sibTransId="{8564B9E0-62D0-4D05-A6B3-629FBE3601C6}"/>
    <dgm:cxn modelId="{331E5B10-A95A-48CE-815F-D70E0E9F3FE2}" srcId="{B4ECF9BE-88E6-4683-A499-D6FE1F293E83}" destId="{D576624B-28E9-487C-872B-FC9C0DF5416C}" srcOrd="0" destOrd="0" parTransId="{25C78F4D-BCCB-4F6B-97AA-0BBF5FDC7739}" sibTransId="{408BE2BC-A675-4FA5-A89F-4313B05A49AB}"/>
    <dgm:cxn modelId="{267D641A-E65A-4033-956C-8BDE4171430D}" type="presOf" srcId="{D576624B-28E9-487C-872B-FC9C0DF5416C}" destId="{5E73DE1E-DD99-477A-BACE-0D5FD6A54CC3}" srcOrd="0" destOrd="0" presId="urn:microsoft.com/office/officeart/2005/8/layout/cycle4"/>
    <dgm:cxn modelId="{C0CCE324-8998-4219-823C-E9943E8B8024}" srcId="{1CEE0F96-ABF5-48E2-8A65-5182BC5E3148}" destId="{3F60ACFE-65A2-4A85-8047-403CFF653C68}" srcOrd="3" destOrd="0" parTransId="{6C9BC8FA-BAD8-4E04-B7C3-09BDCAD9F89C}" sibTransId="{4A3BCA88-23A0-4703-92E5-A23D7B7AEE84}"/>
    <dgm:cxn modelId="{27F58729-203D-4F57-B9D8-FAA7321D723B}" srcId="{FA98A8CF-2E2D-4A84-B1B7-41B669E9BA24}" destId="{E5CC0CD0-DDE1-4307-9411-C205B579BF1F}" srcOrd="0" destOrd="0" parTransId="{D0BCD693-67C6-460A-8EC3-95C9B6D4FD86}" sibTransId="{CEB81A33-E2C2-4946-A669-6026870A708D}"/>
    <dgm:cxn modelId="{BC43652C-528F-4D5C-A48B-D83EBFFEDF33}" type="presOf" srcId="{AAF90D24-228B-4060-BEA1-72DE84297AFD}" destId="{30A5FBD1-0994-49BD-BFB3-0DDE9657A958}" srcOrd="1" destOrd="0" presId="urn:microsoft.com/office/officeart/2005/8/layout/cycle4"/>
    <dgm:cxn modelId="{194F5834-A2D2-4A51-A99D-2C2600EF200C}" type="presOf" srcId="{829A1146-6CC8-4ED4-B175-8E990C6F9908}" destId="{DB6D9310-C632-4D81-8496-FF3DCC7EE4AE}" srcOrd="0" destOrd="0" presId="urn:microsoft.com/office/officeart/2005/8/layout/cycle4"/>
    <dgm:cxn modelId="{BAFA0537-5350-4B32-8C04-A1974D761387}" type="presOf" srcId="{B4ECF9BE-88E6-4683-A499-D6FE1F293E83}" destId="{F1AA86C6-8AB8-4D0C-939D-DA5738705D43}" srcOrd="0" destOrd="0" presId="urn:microsoft.com/office/officeart/2005/8/layout/cycle4"/>
    <dgm:cxn modelId="{2EA6A65D-2144-4DD0-AD75-10AE6E2FCC8F}" type="presOf" srcId="{1CEE0F96-ABF5-48E2-8A65-5182BC5E3148}" destId="{6757E2E9-A869-4EBC-B2A7-B8658704447F}" srcOrd="0" destOrd="0" presId="urn:microsoft.com/office/officeart/2005/8/layout/cycle4"/>
    <dgm:cxn modelId="{A8489A61-289B-4DAA-A97D-30E8E0BF8A55}" type="presOf" srcId="{D576624B-28E9-487C-872B-FC9C0DF5416C}" destId="{1ED05D01-EC16-401A-945C-A77CCAA8B12A}" srcOrd="1" destOrd="0" presId="urn:microsoft.com/office/officeart/2005/8/layout/cycle4"/>
    <dgm:cxn modelId="{4710B27C-6E9D-4A66-B41C-778D50B5160E}" srcId="{3F60ACFE-65A2-4A85-8047-403CFF653C68}" destId="{4A2C8CEC-E926-4CDF-A8DC-D0DF2997C6E2}" srcOrd="0" destOrd="0" parTransId="{179422B7-3137-4746-9129-667F82911F7E}" sibTransId="{BAB6173C-4936-4365-890C-36A8024F6516}"/>
    <dgm:cxn modelId="{EF970893-8027-4C5D-B461-8EAA6AB73869}" type="presOf" srcId="{FA98A8CF-2E2D-4A84-B1B7-41B669E9BA24}" destId="{E8501B96-5E9F-41E5-8519-90F78AF772CF}" srcOrd="0" destOrd="0" presId="urn:microsoft.com/office/officeart/2005/8/layout/cycle4"/>
    <dgm:cxn modelId="{919CD59F-7D92-4041-ADEB-95576F8461C3}" srcId="{1CEE0F96-ABF5-48E2-8A65-5182BC5E3148}" destId="{FA98A8CF-2E2D-4A84-B1B7-41B669E9BA24}" srcOrd="1" destOrd="0" parTransId="{5F9DFF6D-E61E-43BD-8F99-7D0BB8600C5A}" sibTransId="{50EF3879-6F8A-4A7B-8771-2A40E0421F1A}"/>
    <dgm:cxn modelId="{0F7EFDAD-16F9-412E-8EE3-226CB7318935}" type="presOf" srcId="{E5CC0CD0-DDE1-4307-9411-C205B579BF1F}" destId="{A9D3BE63-A013-4A71-980B-17E3548793C1}" srcOrd="1" destOrd="0" presId="urn:microsoft.com/office/officeart/2005/8/layout/cycle4"/>
    <dgm:cxn modelId="{D1FF2AC2-68E4-44C3-B095-4D0179FA2C92}" type="presOf" srcId="{AAF90D24-228B-4060-BEA1-72DE84297AFD}" destId="{1B254EC5-1601-4AE2-BA89-A3E9979D3961}" srcOrd="0" destOrd="0" presId="urn:microsoft.com/office/officeart/2005/8/layout/cycle4"/>
    <dgm:cxn modelId="{7DD176DA-793C-431C-A505-883CDFDA10EA}" type="presOf" srcId="{4A2C8CEC-E926-4CDF-A8DC-D0DF2997C6E2}" destId="{A6D1E531-6FD0-4D05-B76B-322CB580F853}" srcOrd="0" destOrd="0" presId="urn:microsoft.com/office/officeart/2005/8/layout/cycle4"/>
    <dgm:cxn modelId="{2FF7A3DF-FF0F-44CF-BFA9-1701E125F657}" type="presOf" srcId="{3F60ACFE-65A2-4A85-8047-403CFF653C68}" destId="{8A114BED-A3D5-4F4F-8BA7-272561A7F5EF}" srcOrd="0" destOrd="0" presId="urn:microsoft.com/office/officeart/2005/8/layout/cycle4"/>
    <dgm:cxn modelId="{D1BA18FC-71A2-40D0-838F-5EF38B8ADAD9}" srcId="{1CEE0F96-ABF5-48E2-8A65-5182BC5E3148}" destId="{B4ECF9BE-88E6-4683-A499-D6FE1F293E83}" srcOrd="0" destOrd="0" parTransId="{0BDED666-E8F0-41B6-9FA8-1414CD66E178}" sibTransId="{9464CBF4-B5F0-47AA-9A38-48D53C9B911C}"/>
    <dgm:cxn modelId="{5BDFE56C-8A3B-4159-BFE5-599DD3B4CD0B}" type="presParOf" srcId="{6757E2E9-A869-4EBC-B2A7-B8658704447F}" destId="{95861F3E-FA9C-474A-926B-FFB6887B61B0}" srcOrd="0" destOrd="0" presId="urn:microsoft.com/office/officeart/2005/8/layout/cycle4"/>
    <dgm:cxn modelId="{289C18A5-C844-40D3-AC6A-0C712840C494}" type="presParOf" srcId="{95861F3E-FA9C-474A-926B-FFB6887B61B0}" destId="{F515E657-129A-44CE-BC0A-DC77BA83245F}" srcOrd="0" destOrd="0" presId="urn:microsoft.com/office/officeart/2005/8/layout/cycle4"/>
    <dgm:cxn modelId="{F8D40A1C-82DD-4C63-B987-464A192737D3}" type="presParOf" srcId="{F515E657-129A-44CE-BC0A-DC77BA83245F}" destId="{5E73DE1E-DD99-477A-BACE-0D5FD6A54CC3}" srcOrd="0" destOrd="0" presId="urn:microsoft.com/office/officeart/2005/8/layout/cycle4"/>
    <dgm:cxn modelId="{6E7C6CB7-8387-4BEE-AA8B-4C65D970C89F}" type="presParOf" srcId="{F515E657-129A-44CE-BC0A-DC77BA83245F}" destId="{1ED05D01-EC16-401A-945C-A77CCAA8B12A}" srcOrd="1" destOrd="0" presId="urn:microsoft.com/office/officeart/2005/8/layout/cycle4"/>
    <dgm:cxn modelId="{129D7F4D-6508-40C4-B248-72C8832DF6FC}" type="presParOf" srcId="{95861F3E-FA9C-474A-926B-FFB6887B61B0}" destId="{FB0ADCE3-AFB8-43F7-B1A6-C9A6AA9FBBF5}" srcOrd="1" destOrd="0" presId="urn:microsoft.com/office/officeart/2005/8/layout/cycle4"/>
    <dgm:cxn modelId="{A2AA47BA-1719-4465-836F-2EE8294B6C87}" type="presParOf" srcId="{FB0ADCE3-AFB8-43F7-B1A6-C9A6AA9FBBF5}" destId="{F1C91D8A-CE67-481A-AB43-D6E54CFFDB34}" srcOrd="0" destOrd="0" presId="urn:microsoft.com/office/officeart/2005/8/layout/cycle4"/>
    <dgm:cxn modelId="{1A77A780-5151-4AB2-82FB-50327C9DFE65}" type="presParOf" srcId="{FB0ADCE3-AFB8-43F7-B1A6-C9A6AA9FBBF5}" destId="{A9D3BE63-A013-4A71-980B-17E3548793C1}" srcOrd="1" destOrd="0" presId="urn:microsoft.com/office/officeart/2005/8/layout/cycle4"/>
    <dgm:cxn modelId="{7F2AFD26-65E1-498E-91C3-E38FA913DD25}" type="presParOf" srcId="{95861F3E-FA9C-474A-926B-FFB6887B61B0}" destId="{9885AFD6-CCD0-40CF-BBAF-11E5B4FF1A24}" srcOrd="2" destOrd="0" presId="urn:microsoft.com/office/officeart/2005/8/layout/cycle4"/>
    <dgm:cxn modelId="{8A9235B4-C233-4FDD-9AE7-A981B3F983FB}" type="presParOf" srcId="{9885AFD6-CCD0-40CF-BBAF-11E5B4FF1A24}" destId="{1B254EC5-1601-4AE2-BA89-A3E9979D3961}" srcOrd="0" destOrd="0" presId="urn:microsoft.com/office/officeart/2005/8/layout/cycle4"/>
    <dgm:cxn modelId="{D1058DB0-8737-4FE5-8EF2-3DDB670D70BB}" type="presParOf" srcId="{9885AFD6-CCD0-40CF-BBAF-11E5B4FF1A24}" destId="{30A5FBD1-0994-49BD-BFB3-0DDE9657A958}" srcOrd="1" destOrd="0" presId="urn:microsoft.com/office/officeart/2005/8/layout/cycle4"/>
    <dgm:cxn modelId="{8A9265B2-5941-4010-95A7-229D3409E3C6}" type="presParOf" srcId="{95861F3E-FA9C-474A-926B-FFB6887B61B0}" destId="{2084EBF7-C110-4FAF-A570-FDD100238F36}" srcOrd="3" destOrd="0" presId="urn:microsoft.com/office/officeart/2005/8/layout/cycle4"/>
    <dgm:cxn modelId="{DC0F3D04-4B79-4959-B6BF-ED8D6C1D514D}" type="presParOf" srcId="{2084EBF7-C110-4FAF-A570-FDD100238F36}" destId="{A6D1E531-6FD0-4D05-B76B-322CB580F853}" srcOrd="0" destOrd="0" presId="urn:microsoft.com/office/officeart/2005/8/layout/cycle4"/>
    <dgm:cxn modelId="{56C7FEF5-909F-44F2-A425-2E5C15AA145F}" type="presParOf" srcId="{2084EBF7-C110-4FAF-A570-FDD100238F36}" destId="{EF855C59-0388-4F63-B1EA-63E2FB360215}" srcOrd="1" destOrd="0" presId="urn:microsoft.com/office/officeart/2005/8/layout/cycle4"/>
    <dgm:cxn modelId="{3F1DA5F8-17FD-4184-9CC0-96C1FF8240F1}" type="presParOf" srcId="{95861F3E-FA9C-474A-926B-FFB6887B61B0}" destId="{8E4AF621-C6E3-4298-A4F2-27A05F397FD8}" srcOrd="4" destOrd="0" presId="urn:microsoft.com/office/officeart/2005/8/layout/cycle4"/>
    <dgm:cxn modelId="{9BAD76F4-978D-4E78-AB1E-90D9C1FE813C}" type="presParOf" srcId="{6757E2E9-A869-4EBC-B2A7-B8658704447F}" destId="{1FDA2C64-39AE-4673-B4C3-451E6896C3A7}" srcOrd="1" destOrd="0" presId="urn:microsoft.com/office/officeart/2005/8/layout/cycle4"/>
    <dgm:cxn modelId="{0C8E6C33-9077-48C6-B857-39762F3B58EB}" type="presParOf" srcId="{1FDA2C64-39AE-4673-B4C3-451E6896C3A7}" destId="{F1AA86C6-8AB8-4D0C-939D-DA5738705D43}" srcOrd="0" destOrd="0" presId="urn:microsoft.com/office/officeart/2005/8/layout/cycle4"/>
    <dgm:cxn modelId="{087ED091-025D-4755-B231-1EDBCA297483}" type="presParOf" srcId="{1FDA2C64-39AE-4673-B4C3-451E6896C3A7}" destId="{E8501B96-5E9F-41E5-8519-90F78AF772CF}" srcOrd="1" destOrd="0" presId="urn:microsoft.com/office/officeart/2005/8/layout/cycle4"/>
    <dgm:cxn modelId="{8D0E02A7-5969-4F88-A9BD-AC3B8DA799D4}" type="presParOf" srcId="{1FDA2C64-39AE-4673-B4C3-451E6896C3A7}" destId="{DB6D9310-C632-4D81-8496-FF3DCC7EE4AE}" srcOrd="2" destOrd="0" presId="urn:microsoft.com/office/officeart/2005/8/layout/cycle4"/>
    <dgm:cxn modelId="{197A5924-A72B-4658-9052-A03FFF532F8C}" type="presParOf" srcId="{1FDA2C64-39AE-4673-B4C3-451E6896C3A7}" destId="{8A114BED-A3D5-4F4F-8BA7-272561A7F5EF}" srcOrd="3" destOrd="0" presId="urn:microsoft.com/office/officeart/2005/8/layout/cycle4"/>
    <dgm:cxn modelId="{BBC096D1-ABF1-4B04-8356-AF14B869023D}" type="presParOf" srcId="{1FDA2C64-39AE-4673-B4C3-451E6896C3A7}" destId="{C28FB560-AF1D-4D0E-B69B-525090A271E3}" srcOrd="4" destOrd="0" presId="urn:microsoft.com/office/officeart/2005/8/layout/cycle4"/>
    <dgm:cxn modelId="{05B6DB04-7EED-40D7-9DDB-B459B6A4A266}" type="presParOf" srcId="{6757E2E9-A869-4EBC-B2A7-B8658704447F}" destId="{96CBCB11-2827-4E1C-B11A-40F322563138}" srcOrd="2" destOrd="0" presId="urn:microsoft.com/office/officeart/2005/8/layout/cycle4"/>
    <dgm:cxn modelId="{E5BBC5B7-4A26-47CA-87C7-3D3D4495E638}" type="presParOf" srcId="{6757E2E9-A869-4EBC-B2A7-B8658704447F}" destId="{8E6BB45F-C6C8-4F40-B915-B402B3CE14E5}" srcOrd="3" destOrd="0" presId="urn:microsoft.com/office/officeart/2005/8/layout/cycle4"/>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2F4A867-FF80-4C0F-B52E-DCE084DE0BF5}" type="doc">
      <dgm:prSet loTypeId="urn:microsoft.com/office/officeart/2008/layout/VerticalCurvedList" loCatId="list" qsTypeId="urn:microsoft.com/office/officeart/2005/8/quickstyle/simple1" qsCatId="simple" csTypeId="urn:microsoft.com/office/officeart/2005/8/colors/colorful1" csCatId="colorful" phldr="1"/>
      <dgm:spPr/>
      <dgm:t>
        <a:bodyPr/>
        <a:lstStyle/>
        <a:p>
          <a:endParaRPr lang="zh-CN" altLang="en-US"/>
        </a:p>
      </dgm:t>
    </dgm:pt>
    <dgm:pt modelId="{6E499275-FEC6-4266-AA13-B4CC18598A9B}">
      <dgm:prSet phldrT="[文本]"/>
      <dgm:spPr/>
      <dgm:t>
        <a:bodyPr/>
        <a:lstStyle/>
        <a:p>
          <a:r>
            <a:rPr lang="zh-CN" altLang="zh-CN" dirty="0"/>
            <a:t>坚持以学生为中心的教育理念。</a:t>
          </a:r>
          <a:endParaRPr lang="zh-CN" altLang="en-US" dirty="0"/>
        </a:p>
      </dgm:t>
    </dgm:pt>
    <dgm:pt modelId="{3DAA07FA-3899-408D-93E5-586A875314EA}" cxnId="{0F4FD059-67D2-498A-9882-53CD310A4010}" type="parTrans">
      <dgm:prSet/>
      <dgm:spPr/>
      <dgm:t>
        <a:bodyPr/>
        <a:lstStyle/>
        <a:p>
          <a:endParaRPr lang="zh-CN" altLang="en-US"/>
        </a:p>
      </dgm:t>
    </dgm:pt>
    <dgm:pt modelId="{3F737780-7909-49DD-9EBD-F1692CAEEDDF}" cxnId="{0F4FD059-67D2-498A-9882-53CD310A4010}" type="sibTrans">
      <dgm:prSet/>
      <dgm:spPr/>
      <dgm:t>
        <a:bodyPr/>
        <a:lstStyle/>
        <a:p>
          <a:endParaRPr lang="zh-CN" altLang="en-US"/>
        </a:p>
      </dgm:t>
    </dgm:pt>
    <dgm:pt modelId="{DD5278BE-A9C8-4D2E-8F2C-10ED573324B9}">
      <dgm:prSet phldrT="[文本]"/>
      <dgm:spPr/>
      <dgm:t>
        <a:bodyPr/>
        <a:lstStyle/>
        <a:p>
          <a:r>
            <a:rPr lang="zh-CN" altLang="zh-CN" dirty="0"/>
            <a:t>科学规范、民主平等、竞争合作作为班级建设的价值追求</a:t>
          </a:r>
          <a:r>
            <a:rPr lang="zh-CN" altLang="en-US" dirty="0"/>
            <a:t>。</a:t>
          </a:r>
        </a:p>
      </dgm:t>
    </dgm:pt>
    <dgm:pt modelId="{9E99F861-5437-48BA-91BD-0FDA60843062}" cxnId="{468984DD-2830-4278-9B55-B06133D02705}" type="parTrans">
      <dgm:prSet/>
      <dgm:spPr/>
      <dgm:t>
        <a:bodyPr/>
        <a:lstStyle/>
        <a:p>
          <a:endParaRPr lang="zh-CN" altLang="en-US"/>
        </a:p>
      </dgm:t>
    </dgm:pt>
    <dgm:pt modelId="{5C867474-595B-45FA-BD8A-59896556A8DB}" cxnId="{468984DD-2830-4278-9B55-B06133D02705}" type="sibTrans">
      <dgm:prSet/>
      <dgm:spPr/>
      <dgm:t>
        <a:bodyPr/>
        <a:lstStyle/>
        <a:p>
          <a:endParaRPr lang="zh-CN" altLang="en-US"/>
        </a:p>
      </dgm:t>
    </dgm:pt>
    <dgm:pt modelId="{B65E4778-57A7-42B2-AB7C-816B40027317}">
      <dgm:prSet phldrT="[文本]"/>
      <dgm:spPr/>
      <dgm:t>
        <a:bodyPr/>
        <a:lstStyle/>
        <a:p>
          <a:r>
            <a:rPr lang="zh-CN" altLang="zh-CN" dirty="0"/>
            <a:t>面向全体学生，让每一个班级成员成为班级建设的参与者、享有者</a:t>
          </a:r>
          <a:r>
            <a:rPr lang="zh-CN" altLang="en-US" dirty="0"/>
            <a:t>。</a:t>
          </a:r>
        </a:p>
      </dgm:t>
    </dgm:pt>
    <dgm:pt modelId="{7EB156AD-762E-4D4B-9843-54AB4D7E6857}" cxnId="{4D1BA058-F665-4D9D-A953-B2A4A8018465}" type="parTrans">
      <dgm:prSet/>
      <dgm:spPr/>
      <dgm:t>
        <a:bodyPr/>
        <a:lstStyle/>
        <a:p>
          <a:endParaRPr lang="zh-CN" altLang="en-US"/>
        </a:p>
      </dgm:t>
    </dgm:pt>
    <dgm:pt modelId="{EFE96F9C-4729-45A3-A0E7-28C97CEDF68C}" cxnId="{4D1BA058-F665-4D9D-A953-B2A4A8018465}" type="sibTrans">
      <dgm:prSet/>
      <dgm:spPr/>
      <dgm:t>
        <a:bodyPr/>
        <a:lstStyle/>
        <a:p>
          <a:endParaRPr lang="zh-CN" altLang="en-US"/>
        </a:p>
      </dgm:t>
    </dgm:pt>
    <dgm:pt modelId="{EF1BD7FF-16C3-42C8-A4A5-7D8953783620}">
      <dgm:prSet/>
      <dgm:spPr/>
      <dgm:t>
        <a:bodyPr/>
        <a:lstStyle/>
        <a:p>
          <a:r>
            <a:rPr lang="zh-CN" altLang="zh-CN" dirty="0"/>
            <a:t>内引外联，让班级建设成为学校建设的催化剂与助推器。</a:t>
          </a:r>
          <a:endParaRPr lang="zh-CN" altLang="en-US" dirty="0"/>
        </a:p>
      </dgm:t>
    </dgm:pt>
    <dgm:pt modelId="{BA5C67F5-10F0-48AB-B83B-21A98184D1C7}" cxnId="{98B35543-2CAF-4AEC-BD7B-34E4BA80EDDA}" type="parTrans">
      <dgm:prSet/>
      <dgm:spPr/>
      <dgm:t>
        <a:bodyPr/>
        <a:lstStyle/>
        <a:p>
          <a:endParaRPr lang="zh-CN" altLang="en-US"/>
        </a:p>
      </dgm:t>
    </dgm:pt>
    <dgm:pt modelId="{F0613DF5-D1C2-4245-BAB2-4336C573FC25}" cxnId="{98B35543-2CAF-4AEC-BD7B-34E4BA80EDDA}" type="sibTrans">
      <dgm:prSet/>
      <dgm:spPr/>
      <dgm:t>
        <a:bodyPr/>
        <a:lstStyle/>
        <a:p>
          <a:endParaRPr lang="zh-CN" altLang="en-US"/>
        </a:p>
      </dgm:t>
    </dgm:pt>
    <dgm:pt modelId="{CD79D2AF-4117-4496-B5CC-3B044FE56853}" type="pres">
      <dgm:prSet presAssocID="{72F4A867-FF80-4C0F-B52E-DCE084DE0BF5}" presName="Name0" presStyleCnt="0">
        <dgm:presLayoutVars>
          <dgm:chMax val="7"/>
          <dgm:chPref val="7"/>
          <dgm:dir/>
        </dgm:presLayoutVars>
      </dgm:prSet>
      <dgm:spPr/>
    </dgm:pt>
    <dgm:pt modelId="{48D6F983-A8FF-4C3E-9C59-A4BA91F6737D}" type="pres">
      <dgm:prSet presAssocID="{72F4A867-FF80-4C0F-B52E-DCE084DE0BF5}" presName="Name1" presStyleCnt="0"/>
      <dgm:spPr/>
    </dgm:pt>
    <dgm:pt modelId="{5F5D79EA-F98E-4525-ACC1-4F035C8D2685}" type="pres">
      <dgm:prSet presAssocID="{72F4A867-FF80-4C0F-B52E-DCE084DE0BF5}" presName="cycle" presStyleCnt="0"/>
      <dgm:spPr/>
    </dgm:pt>
    <dgm:pt modelId="{5488AB01-ECB5-46EE-9E4F-34364C415B27}" type="pres">
      <dgm:prSet presAssocID="{72F4A867-FF80-4C0F-B52E-DCE084DE0BF5}" presName="srcNode" presStyleLbl="node1" presStyleIdx="0" presStyleCnt="4"/>
      <dgm:spPr/>
    </dgm:pt>
    <dgm:pt modelId="{147681CE-43C3-41F6-A449-CC6314C19F5A}" type="pres">
      <dgm:prSet presAssocID="{72F4A867-FF80-4C0F-B52E-DCE084DE0BF5}" presName="conn" presStyleLbl="parChTrans1D2" presStyleIdx="0" presStyleCnt="1"/>
      <dgm:spPr/>
    </dgm:pt>
    <dgm:pt modelId="{DD226162-CC3D-43D2-B7F7-7F68C0E8FF60}" type="pres">
      <dgm:prSet presAssocID="{72F4A867-FF80-4C0F-B52E-DCE084DE0BF5}" presName="extraNode" presStyleLbl="node1" presStyleIdx="0" presStyleCnt="4"/>
      <dgm:spPr/>
    </dgm:pt>
    <dgm:pt modelId="{598C1E00-0AE5-4618-A727-A31C99EEC715}" type="pres">
      <dgm:prSet presAssocID="{72F4A867-FF80-4C0F-B52E-DCE084DE0BF5}" presName="dstNode" presStyleLbl="node1" presStyleIdx="0" presStyleCnt="4"/>
      <dgm:spPr/>
    </dgm:pt>
    <dgm:pt modelId="{06B413B5-3BAA-480B-9575-3D3ED095B9BE}" type="pres">
      <dgm:prSet presAssocID="{6E499275-FEC6-4266-AA13-B4CC18598A9B}" presName="text_1" presStyleLbl="node1" presStyleIdx="0" presStyleCnt="4">
        <dgm:presLayoutVars>
          <dgm:bulletEnabled val="1"/>
        </dgm:presLayoutVars>
      </dgm:prSet>
      <dgm:spPr/>
    </dgm:pt>
    <dgm:pt modelId="{BE56C2A4-2AB1-46D2-8441-D42D9406C5F8}" type="pres">
      <dgm:prSet presAssocID="{6E499275-FEC6-4266-AA13-B4CC18598A9B}" presName="accent_1" presStyleCnt="0"/>
      <dgm:spPr/>
    </dgm:pt>
    <dgm:pt modelId="{457329AC-5386-4D60-8242-36DBD185E84F}" type="pres">
      <dgm:prSet presAssocID="{6E499275-FEC6-4266-AA13-B4CC18598A9B}" presName="accentRepeatNode" presStyleLbl="solidFgAcc1" presStyleIdx="0" presStyleCnt="4"/>
      <dgm:spPr/>
    </dgm:pt>
    <dgm:pt modelId="{E6BFDDF4-973E-4594-BD89-865AD007DAC7}" type="pres">
      <dgm:prSet presAssocID="{DD5278BE-A9C8-4D2E-8F2C-10ED573324B9}" presName="text_2" presStyleLbl="node1" presStyleIdx="1" presStyleCnt="4">
        <dgm:presLayoutVars>
          <dgm:bulletEnabled val="1"/>
        </dgm:presLayoutVars>
      </dgm:prSet>
      <dgm:spPr/>
    </dgm:pt>
    <dgm:pt modelId="{837521B2-47F8-4310-9889-1F6E94456075}" type="pres">
      <dgm:prSet presAssocID="{DD5278BE-A9C8-4D2E-8F2C-10ED573324B9}" presName="accent_2" presStyleCnt="0"/>
      <dgm:spPr/>
    </dgm:pt>
    <dgm:pt modelId="{F7957EC9-120E-41B1-A699-553C22BAA5E3}" type="pres">
      <dgm:prSet presAssocID="{DD5278BE-A9C8-4D2E-8F2C-10ED573324B9}" presName="accentRepeatNode" presStyleLbl="solidFgAcc1" presStyleIdx="1" presStyleCnt="4"/>
      <dgm:spPr/>
    </dgm:pt>
    <dgm:pt modelId="{D3098A99-45F8-4934-ADB9-21E37B42EFF9}" type="pres">
      <dgm:prSet presAssocID="{B65E4778-57A7-42B2-AB7C-816B40027317}" presName="text_3" presStyleLbl="node1" presStyleIdx="2" presStyleCnt="4">
        <dgm:presLayoutVars>
          <dgm:bulletEnabled val="1"/>
        </dgm:presLayoutVars>
      </dgm:prSet>
      <dgm:spPr/>
    </dgm:pt>
    <dgm:pt modelId="{35E084D2-BB74-4715-878B-CAE46F3C2F80}" type="pres">
      <dgm:prSet presAssocID="{B65E4778-57A7-42B2-AB7C-816B40027317}" presName="accent_3" presStyleCnt="0"/>
      <dgm:spPr/>
    </dgm:pt>
    <dgm:pt modelId="{80F14DCF-A483-45A3-A6BD-D2DF8BB34E50}" type="pres">
      <dgm:prSet presAssocID="{B65E4778-57A7-42B2-AB7C-816B40027317}" presName="accentRepeatNode" presStyleLbl="solidFgAcc1" presStyleIdx="2" presStyleCnt="4"/>
      <dgm:spPr/>
    </dgm:pt>
    <dgm:pt modelId="{BF11E7D8-7A9C-4604-BF5F-741F182F4358}" type="pres">
      <dgm:prSet presAssocID="{EF1BD7FF-16C3-42C8-A4A5-7D8953783620}" presName="text_4" presStyleLbl="node1" presStyleIdx="3" presStyleCnt="4">
        <dgm:presLayoutVars>
          <dgm:bulletEnabled val="1"/>
        </dgm:presLayoutVars>
      </dgm:prSet>
      <dgm:spPr/>
    </dgm:pt>
    <dgm:pt modelId="{C31AAD6B-E9EC-4C9E-9F2F-8EBDA230BC68}" type="pres">
      <dgm:prSet presAssocID="{EF1BD7FF-16C3-42C8-A4A5-7D8953783620}" presName="accent_4" presStyleCnt="0"/>
      <dgm:spPr/>
    </dgm:pt>
    <dgm:pt modelId="{E141029C-FF75-485A-B929-269E71E5B9FB}" type="pres">
      <dgm:prSet presAssocID="{EF1BD7FF-16C3-42C8-A4A5-7D8953783620}" presName="accentRepeatNode" presStyleLbl="solidFgAcc1" presStyleIdx="3" presStyleCnt="4"/>
      <dgm:spPr/>
    </dgm:pt>
  </dgm:ptLst>
  <dgm:cxnLst>
    <dgm:cxn modelId="{96B87B15-908B-45FE-8D91-CBFB55F17155}" type="presOf" srcId="{EF1BD7FF-16C3-42C8-A4A5-7D8953783620}" destId="{BF11E7D8-7A9C-4604-BF5F-741F182F4358}" srcOrd="0" destOrd="0" presId="urn:microsoft.com/office/officeart/2008/layout/VerticalCurvedList"/>
    <dgm:cxn modelId="{24CB3229-33D2-4979-9E37-87FBDA642441}" type="presOf" srcId="{72F4A867-FF80-4C0F-B52E-DCE084DE0BF5}" destId="{CD79D2AF-4117-4496-B5CC-3B044FE56853}" srcOrd="0" destOrd="0" presId="urn:microsoft.com/office/officeart/2008/layout/VerticalCurvedList"/>
    <dgm:cxn modelId="{98B35543-2CAF-4AEC-BD7B-34E4BA80EDDA}" srcId="{72F4A867-FF80-4C0F-B52E-DCE084DE0BF5}" destId="{EF1BD7FF-16C3-42C8-A4A5-7D8953783620}" srcOrd="3" destOrd="0" parTransId="{BA5C67F5-10F0-48AB-B83B-21A98184D1C7}" sibTransId="{F0613DF5-D1C2-4245-BAB2-4336C573FC25}"/>
    <dgm:cxn modelId="{B899DC6C-BC28-4830-9989-AF9C77EB069F}" type="presOf" srcId="{DD5278BE-A9C8-4D2E-8F2C-10ED573324B9}" destId="{E6BFDDF4-973E-4594-BD89-865AD007DAC7}" srcOrd="0" destOrd="0" presId="urn:microsoft.com/office/officeart/2008/layout/VerticalCurvedList"/>
    <dgm:cxn modelId="{EF4DAB72-7BE2-4B8C-8B20-B1B32E682968}" type="presOf" srcId="{6E499275-FEC6-4266-AA13-B4CC18598A9B}" destId="{06B413B5-3BAA-480B-9575-3D3ED095B9BE}" srcOrd="0" destOrd="0" presId="urn:microsoft.com/office/officeart/2008/layout/VerticalCurvedList"/>
    <dgm:cxn modelId="{4D1BA058-F665-4D9D-A953-B2A4A8018465}" srcId="{72F4A867-FF80-4C0F-B52E-DCE084DE0BF5}" destId="{B65E4778-57A7-42B2-AB7C-816B40027317}" srcOrd="2" destOrd="0" parTransId="{7EB156AD-762E-4D4B-9843-54AB4D7E6857}" sibTransId="{EFE96F9C-4729-45A3-A0E7-28C97CEDF68C}"/>
    <dgm:cxn modelId="{0F4FD059-67D2-498A-9882-53CD310A4010}" srcId="{72F4A867-FF80-4C0F-B52E-DCE084DE0BF5}" destId="{6E499275-FEC6-4266-AA13-B4CC18598A9B}" srcOrd="0" destOrd="0" parTransId="{3DAA07FA-3899-408D-93E5-586A875314EA}" sibTransId="{3F737780-7909-49DD-9EBD-F1692CAEEDDF}"/>
    <dgm:cxn modelId="{BAE0CB9B-0BBF-46FA-9BAF-DA5F05FAFBF3}" type="presOf" srcId="{3F737780-7909-49DD-9EBD-F1692CAEEDDF}" destId="{147681CE-43C3-41F6-A449-CC6314C19F5A}" srcOrd="0" destOrd="0" presId="urn:microsoft.com/office/officeart/2008/layout/VerticalCurvedList"/>
    <dgm:cxn modelId="{468984DD-2830-4278-9B55-B06133D02705}" srcId="{72F4A867-FF80-4C0F-B52E-DCE084DE0BF5}" destId="{DD5278BE-A9C8-4D2E-8F2C-10ED573324B9}" srcOrd="1" destOrd="0" parTransId="{9E99F861-5437-48BA-91BD-0FDA60843062}" sibTransId="{5C867474-595B-45FA-BD8A-59896556A8DB}"/>
    <dgm:cxn modelId="{4024D2DF-8FF7-41A8-8E3E-73793B65E175}" type="presOf" srcId="{B65E4778-57A7-42B2-AB7C-816B40027317}" destId="{D3098A99-45F8-4934-ADB9-21E37B42EFF9}" srcOrd="0" destOrd="0" presId="urn:microsoft.com/office/officeart/2008/layout/VerticalCurvedList"/>
    <dgm:cxn modelId="{710A746B-DA8F-41CC-A5CD-F0A4AA7C673E}" type="presParOf" srcId="{CD79D2AF-4117-4496-B5CC-3B044FE56853}" destId="{48D6F983-A8FF-4C3E-9C59-A4BA91F6737D}" srcOrd="0" destOrd="0" presId="urn:microsoft.com/office/officeart/2008/layout/VerticalCurvedList"/>
    <dgm:cxn modelId="{15A553EF-966F-4831-B7E9-A876A13FD86A}" type="presParOf" srcId="{48D6F983-A8FF-4C3E-9C59-A4BA91F6737D}" destId="{5F5D79EA-F98E-4525-ACC1-4F035C8D2685}" srcOrd="0" destOrd="0" presId="urn:microsoft.com/office/officeart/2008/layout/VerticalCurvedList"/>
    <dgm:cxn modelId="{9326B8CF-63CC-4134-9812-80919D6A4AAB}" type="presParOf" srcId="{5F5D79EA-F98E-4525-ACC1-4F035C8D2685}" destId="{5488AB01-ECB5-46EE-9E4F-34364C415B27}" srcOrd="0" destOrd="0" presId="urn:microsoft.com/office/officeart/2008/layout/VerticalCurvedList"/>
    <dgm:cxn modelId="{D249CDC9-71FD-4E00-8881-4C7D89FC7E3E}" type="presParOf" srcId="{5F5D79EA-F98E-4525-ACC1-4F035C8D2685}" destId="{147681CE-43C3-41F6-A449-CC6314C19F5A}" srcOrd="1" destOrd="0" presId="urn:microsoft.com/office/officeart/2008/layout/VerticalCurvedList"/>
    <dgm:cxn modelId="{65C00056-7037-4938-885A-A1CFADA9303E}" type="presParOf" srcId="{5F5D79EA-F98E-4525-ACC1-4F035C8D2685}" destId="{DD226162-CC3D-43D2-B7F7-7F68C0E8FF60}" srcOrd="2" destOrd="0" presId="urn:microsoft.com/office/officeart/2008/layout/VerticalCurvedList"/>
    <dgm:cxn modelId="{30FEEC88-D098-4108-A240-BD9079BD426B}" type="presParOf" srcId="{5F5D79EA-F98E-4525-ACC1-4F035C8D2685}" destId="{598C1E00-0AE5-4618-A727-A31C99EEC715}" srcOrd="3" destOrd="0" presId="urn:microsoft.com/office/officeart/2008/layout/VerticalCurvedList"/>
    <dgm:cxn modelId="{CC91DD4D-A20A-41CC-85BC-AE4CD9A64484}" type="presParOf" srcId="{48D6F983-A8FF-4C3E-9C59-A4BA91F6737D}" destId="{06B413B5-3BAA-480B-9575-3D3ED095B9BE}" srcOrd="1" destOrd="0" presId="urn:microsoft.com/office/officeart/2008/layout/VerticalCurvedList"/>
    <dgm:cxn modelId="{F2BBBC4B-EDFD-4EAF-AC79-7880ED29E207}" type="presParOf" srcId="{48D6F983-A8FF-4C3E-9C59-A4BA91F6737D}" destId="{BE56C2A4-2AB1-46D2-8441-D42D9406C5F8}" srcOrd="2" destOrd="0" presId="urn:microsoft.com/office/officeart/2008/layout/VerticalCurvedList"/>
    <dgm:cxn modelId="{41117834-7290-4095-B3D2-A77F2E14F4D4}" type="presParOf" srcId="{BE56C2A4-2AB1-46D2-8441-D42D9406C5F8}" destId="{457329AC-5386-4D60-8242-36DBD185E84F}" srcOrd="0" destOrd="0" presId="urn:microsoft.com/office/officeart/2008/layout/VerticalCurvedList"/>
    <dgm:cxn modelId="{941994CA-A3B1-4AB6-B905-F34364BA1FCF}" type="presParOf" srcId="{48D6F983-A8FF-4C3E-9C59-A4BA91F6737D}" destId="{E6BFDDF4-973E-4594-BD89-865AD007DAC7}" srcOrd="3" destOrd="0" presId="urn:microsoft.com/office/officeart/2008/layout/VerticalCurvedList"/>
    <dgm:cxn modelId="{DDEFE993-631F-451A-9FF7-6977BF72462C}" type="presParOf" srcId="{48D6F983-A8FF-4C3E-9C59-A4BA91F6737D}" destId="{837521B2-47F8-4310-9889-1F6E94456075}" srcOrd="4" destOrd="0" presId="urn:microsoft.com/office/officeart/2008/layout/VerticalCurvedList"/>
    <dgm:cxn modelId="{42E5B232-5A7A-4F20-9F6C-C5A578FB7708}" type="presParOf" srcId="{837521B2-47F8-4310-9889-1F6E94456075}" destId="{F7957EC9-120E-41B1-A699-553C22BAA5E3}" srcOrd="0" destOrd="0" presId="urn:microsoft.com/office/officeart/2008/layout/VerticalCurvedList"/>
    <dgm:cxn modelId="{EEC6A54B-0397-4AA1-B77D-D614525DBE64}" type="presParOf" srcId="{48D6F983-A8FF-4C3E-9C59-A4BA91F6737D}" destId="{D3098A99-45F8-4934-ADB9-21E37B42EFF9}" srcOrd="5" destOrd="0" presId="urn:microsoft.com/office/officeart/2008/layout/VerticalCurvedList"/>
    <dgm:cxn modelId="{966D9C04-9A7A-4628-B455-14E45227A4E2}" type="presParOf" srcId="{48D6F983-A8FF-4C3E-9C59-A4BA91F6737D}" destId="{35E084D2-BB74-4715-878B-CAE46F3C2F80}" srcOrd="6" destOrd="0" presId="urn:microsoft.com/office/officeart/2008/layout/VerticalCurvedList"/>
    <dgm:cxn modelId="{74918743-AF69-4F08-B066-28FD39403A98}" type="presParOf" srcId="{35E084D2-BB74-4715-878B-CAE46F3C2F80}" destId="{80F14DCF-A483-45A3-A6BD-D2DF8BB34E50}" srcOrd="0" destOrd="0" presId="urn:microsoft.com/office/officeart/2008/layout/VerticalCurvedList"/>
    <dgm:cxn modelId="{F0AD0D49-FA4B-4C85-86AB-32019BFD063D}" type="presParOf" srcId="{48D6F983-A8FF-4C3E-9C59-A4BA91F6737D}" destId="{BF11E7D8-7A9C-4604-BF5F-741F182F4358}" srcOrd="7" destOrd="0" presId="urn:microsoft.com/office/officeart/2008/layout/VerticalCurvedList"/>
    <dgm:cxn modelId="{43CA620D-5D80-40F3-8EB7-D72B5DEF7A23}" type="presParOf" srcId="{48D6F983-A8FF-4C3E-9C59-A4BA91F6737D}" destId="{C31AAD6B-E9EC-4C9E-9F2F-8EBDA230BC68}" srcOrd="8" destOrd="0" presId="urn:microsoft.com/office/officeart/2008/layout/VerticalCurvedList"/>
    <dgm:cxn modelId="{63CF24FB-E63F-4FA6-86DE-D8EAA16BCAEB}" type="presParOf" srcId="{C31AAD6B-E9EC-4C9E-9F2F-8EBDA230BC68}" destId="{E141029C-FF75-485A-B929-269E71E5B9FB}" srcOrd="0" destOrd="0" presId="urn:microsoft.com/office/officeart/2008/layout/VerticalCurvedList"/>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50607A6-6BFE-41FD-8141-58D65F758E6E}" type="doc">
      <dgm:prSet loTypeId="urn:microsoft.com/office/officeart/2005/8/layout/target3" loCatId="list" qsTypeId="urn:microsoft.com/office/officeart/2005/8/quickstyle/simple1" qsCatId="simple" csTypeId="urn:microsoft.com/office/officeart/2005/8/colors/colorful3" csCatId="colorful" phldr="1"/>
      <dgm:spPr/>
      <dgm:t>
        <a:bodyPr/>
        <a:lstStyle/>
        <a:p>
          <a:endParaRPr lang="zh-CN" altLang="en-US"/>
        </a:p>
      </dgm:t>
    </dgm:pt>
    <dgm:pt modelId="{C027169C-E263-4302-94EE-F4CEF9B91949}">
      <dgm:prSet phldrT="[文本]" custT="1"/>
      <dgm:spPr/>
      <dgm:t>
        <a:bodyPr/>
        <a:lstStyle/>
        <a:p>
          <a:pPr algn="l"/>
          <a:r>
            <a:rPr lang="zh-CN" altLang="en-US" sz="1400" dirty="0"/>
            <a:t>班级目标建设要有策略</a:t>
          </a:r>
        </a:p>
      </dgm:t>
    </dgm:pt>
    <dgm:pt modelId="{49409305-C753-4FF7-AAD5-E8A9195BC2BC}" cxnId="{4C863933-9FF2-4700-9C99-9DD12BDC9D8B}" type="parTrans">
      <dgm:prSet/>
      <dgm:spPr/>
      <dgm:t>
        <a:bodyPr/>
        <a:lstStyle/>
        <a:p>
          <a:endParaRPr lang="zh-CN" altLang="en-US"/>
        </a:p>
      </dgm:t>
    </dgm:pt>
    <dgm:pt modelId="{BA815ABA-6C3C-4099-82D5-5BBF889E6E5D}" cxnId="{4C863933-9FF2-4700-9C99-9DD12BDC9D8B}" type="sibTrans">
      <dgm:prSet/>
      <dgm:spPr/>
      <dgm:t>
        <a:bodyPr/>
        <a:lstStyle/>
        <a:p>
          <a:endParaRPr lang="zh-CN" altLang="en-US"/>
        </a:p>
      </dgm:t>
    </dgm:pt>
    <dgm:pt modelId="{4374A299-C210-4F48-B5DF-08678FD10D54}">
      <dgm:prSet phldrT="[文本]"/>
      <dgm:spPr/>
      <dgm:t>
        <a:bodyPr/>
        <a:lstStyle/>
        <a:p>
          <a:r>
            <a:rPr lang="zh-CN" dirty="0"/>
            <a:t>在价值取向上，突出每一个学生充分自由发展；在方式方法上，突出每一个班级成员的积极参与；在科学定位上，突出总目标和分目标的切实可行。</a:t>
          </a:r>
          <a:endParaRPr lang="zh-CN" altLang="en-US" dirty="0"/>
        </a:p>
      </dgm:t>
    </dgm:pt>
    <dgm:pt modelId="{605F4EA8-ADDC-49FE-B385-CBB6C3E8F423}" cxnId="{E0AB2F08-B2A3-40BD-B31C-AAFC9CD66181}" type="parTrans">
      <dgm:prSet/>
      <dgm:spPr/>
      <dgm:t>
        <a:bodyPr/>
        <a:lstStyle/>
        <a:p>
          <a:endParaRPr lang="zh-CN" altLang="en-US"/>
        </a:p>
      </dgm:t>
    </dgm:pt>
    <dgm:pt modelId="{63650212-A4B2-4F3B-B9E7-A77B75BB6C9B}" cxnId="{E0AB2F08-B2A3-40BD-B31C-AAFC9CD66181}" type="sibTrans">
      <dgm:prSet/>
      <dgm:spPr/>
      <dgm:t>
        <a:bodyPr/>
        <a:lstStyle/>
        <a:p>
          <a:endParaRPr lang="zh-CN" altLang="en-US"/>
        </a:p>
      </dgm:t>
    </dgm:pt>
    <dgm:pt modelId="{3CD3C65F-60DB-4FE7-B864-6019F5A10141}">
      <dgm:prSet phldrT="[文本]" custT="1"/>
      <dgm:spPr>
        <a:ln>
          <a:noFill/>
        </a:ln>
      </dgm:spPr>
      <dgm:t>
        <a:bodyPr/>
        <a:lstStyle/>
        <a:p>
          <a:pPr algn="l"/>
          <a:r>
            <a:rPr lang="zh-CN" altLang="en-US" sz="1400" dirty="0"/>
            <a:t>班级制度建设要有策略</a:t>
          </a:r>
        </a:p>
      </dgm:t>
    </dgm:pt>
    <dgm:pt modelId="{FB9DD460-A4B3-4897-AC83-6856DACA4A22}" cxnId="{FA9F90C9-0805-42BC-9BE0-0ECD4C049C40}" type="parTrans">
      <dgm:prSet/>
      <dgm:spPr/>
      <dgm:t>
        <a:bodyPr/>
        <a:lstStyle/>
        <a:p>
          <a:endParaRPr lang="zh-CN" altLang="en-US"/>
        </a:p>
      </dgm:t>
    </dgm:pt>
    <dgm:pt modelId="{AE3468D4-1E3A-4899-B05B-2826B1FFA6F9}" cxnId="{FA9F90C9-0805-42BC-9BE0-0ECD4C049C40}" type="sibTrans">
      <dgm:prSet/>
      <dgm:spPr/>
      <dgm:t>
        <a:bodyPr/>
        <a:lstStyle/>
        <a:p>
          <a:endParaRPr lang="zh-CN" altLang="en-US"/>
        </a:p>
      </dgm:t>
    </dgm:pt>
    <dgm:pt modelId="{1B566BB1-53E3-41D9-8807-B8164C67E18A}">
      <dgm:prSet phldrT="[文本]"/>
      <dgm:spPr/>
      <dgm:t>
        <a:bodyPr/>
        <a:lstStyle/>
        <a:p>
          <a:r>
            <a:rPr lang="zh-CN" altLang="zh-CN" dirty="0"/>
            <a:t>在理念支撑上，体现刚性约束和柔性关怀相统一；在制度构建上，体现上位要求与本班实际相结合；在运行操作上，体现总体要求与具体机制相配套。</a:t>
          </a:r>
          <a:endParaRPr lang="zh-CN" altLang="en-US" dirty="0"/>
        </a:p>
      </dgm:t>
    </dgm:pt>
    <dgm:pt modelId="{66A2A3CB-8F68-4FBA-B6FE-7DEC206118A5}" cxnId="{8E285CA4-2312-440E-91AE-80CF1964701E}" type="parTrans">
      <dgm:prSet/>
      <dgm:spPr/>
      <dgm:t>
        <a:bodyPr/>
        <a:lstStyle/>
        <a:p>
          <a:endParaRPr lang="zh-CN" altLang="en-US"/>
        </a:p>
      </dgm:t>
    </dgm:pt>
    <dgm:pt modelId="{CD1E1520-4914-4BA4-86A2-D2AABC35C996}" cxnId="{8E285CA4-2312-440E-91AE-80CF1964701E}" type="sibTrans">
      <dgm:prSet/>
      <dgm:spPr/>
      <dgm:t>
        <a:bodyPr/>
        <a:lstStyle/>
        <a:p>
          <a:endParaRPr lang="zh-CN" altLang="en-US"/>
        </a:p>
      </dgm:t>
    </dgm:pt>
    <dgm:pt modelId="{A3EF683B-E42D-41A5-92B5-98839F585000}">
      <dgm:prSet phldrT="[文本]" custT="1"/>
      <dgm:spPr>
        <a:noFill/>
        <a:ln>
          <a:noFill/>
        </a:ln>
      </dgm:spPr>
      <dgm:t>
        <a:bodyPr/>
        <a:lstStyle/>
        <a:p>
          <a:pPr algn="l"/>
          <a:r>
            <a:rPr lang="zh-CN" altLang="en-US" sz="1400" dirty="0"/>
            <a:t>班级文化建设需要策略</a:t>
          </a:r>
        </a:p>
      </dgm:t>
    </dgm:pt>
    <dgm:pt modelId="{83441829-474E-4DE8-9833-6EB7B59044F6}" cxnId="{A4DAABC1-4830-4A66-849E-A86A172B8BD9}" type="parTrans">
      <dgm:prSet/>
      <dgm:spPr/>
      <dgm:t>
        <a:bodyPr/>
        <a:lstStyle/>
        <a:p>
          <a:endParaRPr lang="zh-CN" altLang="en-US"/>
        </a:p>
      </dgm:t>
    </dgm:pt>
    <dgm:pt modelId="{BACE0846-7C7C-4333-A5B8-5783C7E9F56F}" cxnId="{A4DAABC1-4830-4A66-849E-A86A172B8BD9}" type="sibTrans">
      <dgm:prSet/>
      <dgm:spPr/>
      <dgm:t>
        <a:bodyPr/>
        <a:lstStyle/>
        <a:p>
          <a:endParaRPr lang="zh-CN" altLang="en-US"/>
        </a:p>
      </dgm:t>
    </dgm:pt>
    <dgm:pt modelId="{004FF144-25D9-4899-AFFF-91A551CAE4C1}">
      <dgm:prSet phldrT="[文本]"/>
      <dgm:spPr/>
      <dgm:t>
        <a:bodyPr/>
        <a:lstStyle/>
        <a:p>
          <a:r>
            <a:rPr lang="zh-CN" dirty="0"/>
            <a:t>在知识把握上，通过体验得到巩固；在身体素质上，通过体验得到锻炼提高；在情感交流上，通过体验得到深化；在思想道德上，通过体验得到升华。在班级建设上，通过体验得到丰富提高</a:t>
          </a:r>
          <a:r>
            <a:rPr lang="en-US" altLang="zh-CN" dirty="0"/>
            <a:t> </a:t>
          </a:r>
          <a:endParaRPr lang="zh-CN" altLang="en-US" dirty="0"/>
        </a:p>
      </dgm:t>
    </dgm:pt>
    <dgm:pt modelId="{287952C7-161E-4D37-88DF-5A49AEC9F5DE}" cxnId="{BFC097DB-B543-46B1-B018-8AD0587FB458}" type="parTrans">
      <dgm:prSet/>
      <dgm:spPr/>
      <dgm:t>
        <a:bodyPr/>
        <a:lstStyle/>
        <a:p>
          <a:endParaRPr lang="zh-CN" altLang="en-US"/>
        </a:p>
      </dgm:t>
    </dgm:pt>
    <dgm:pt modelId="{B094FDD2-5395-4175-911D-EE5878F52D6E}" cxnId="{BFC097DB-B543-46B1-B018-8AD0587FB458}" type="sibTrans">
      <dgm:prSet/>
      <dgm:spPr/>
      <dgm:t>
        <a:bodyPr/>
        <a:lstStyle/>
        <a:p>
          <a:endParaRPr lang="zh-CN" altLang="en-US"/>
        </a:p>
      </dgm:t>
    </dgm:pt>
    <dgm:pt modelId="{C0782969-A80A-49E2-962D-02FAC989A10C}">
      <dgm:prSet custT="1"/>
      <dgm:spPr>
        <a:ln>
          <a:noFill/>
        </a:ln>
      </dgm:spPr>
      <dgm:t>
        <a:bodyPr/>
        <a:lstStyle/>
        <a:p>
          <a:pPr algn="l"/>
          <a:r>
            <a:rPr lang="zh-CN" altLang="en-US" sz="1400" dirty="0"/>
            <a:t>班级活动建设要有策略</a:t>
          </a:r>
        </a:p>
      </dgm:t>
    </dgm:pt>
    <dgm:pt modelId="{102947E8-E09D-48D4-93C1-302713D5DCB6}" cxnId="{DFE24A4D-D468-48C5-B01E-E7FD90CFDF45}" type="parTrans">
      <dgm:prSet/>
      <dgm:spPr/>
      <dgm:t>
        <a:bodyPr/>
        <a:lstStyle/>
        <a:p>
          <a:endParaRPr lang="zh-CN" altLang="en-US"/>
        </a:p>
      </dgm:t>
    </dgm:pt>
    <dgm:pt modelId="{F06B4B12-FD95-448F-89C3-7FEA773ADF13}" cxnId="{DFE24A4D-D468-48C5-B01E-E7FD90CFDF45}" type="sibTrans">
      <dgm:prSet/>
      <dgm:spPr/>
      <dgm:t>
        <a:bodyPr/>
        <a:lstStyle/>
        <a:p>
          <a:endParaRPr lang="zh-CN" altLang="en-US"/>
        </a:p>
      </dgm:t>
    </dgm:pt>
    <dgm:pt modelId="{F0815451-2CC9-4E19-9905-5C30EB910AEF}" type="pres">
      <dgm:prSet presAssocID="{A50607A6-6BFE-41FD-8141-58D65F758E6E}" presName="Name0" presStyleCnt="0">
        <dgm:presLayoutVars>
          <dgm:chMax val="7"/>
          <dgm:dir/>
          <dgm:animLvl val="lvl"/>
          <dgm:resizeHandles val="exact"/>
        </dgm:presLayoutVars>
      </dgm:prSet>
      <dgm:spPr/>
    </dgm:pt>
    <dgm:pt modelId="{32FA24A8-DCBD-48E4-98BA-38490C78E55C}" type="pres">
      <dgm:prSet presAssocID="{C027169C-E263-4302-94EE-F4CEF9B91949}" presName="circle1" presStyleLbl="node1" presStyleIdx="0" presStyleCnt="4"/>
      <dgm:spPr/>
    </dgm:pt>
    <dgm:pt modelId="{1982A247-5FD3-4E05-95DF-8D0FD7A35EB6}" type="pres">
      <dgm:prSet presAssocID="{C027169C-E263-4302-94EE-F4CEF9B91949}" presName="space" presStyleCnt="0"/>
      <dgm:spPr/>
    </dgm:pt>
    <dgm:pt modelId="{7E529583-0502-44BA-A1A7-E14172334100}" type="pres">
      <dgm:prSet presAssocID="{C027169C-E263-4302-94EE-F4CEF9B91949}" presName="rect1" presStyleLbl="alignAcc1" presStyleIdx="0" presStyleCnt="4" custLinFactNeighborX="-223"/>
      <dgm:spPr/>
    </dgm:pt>
    <dgm:pt modelId="{83A63F3E-2B94-4A29-8C17-FF259AAED397}" type="pres">
      <dgm:prSet presAssocID="{3CD3C65F-60DB-4FE7-B864-6019F5A10141}" presName="vertSpace2" presStyleLbl="node1" presStyleIdx="0" presStyleCnt="4"/>
      <dgm:spPr/>
    </dgm:pt>
    <dgm:pt modelId="{15811085-DE49-4450-BF70-501A30C12708}" type="pres">
      <dgm:prSet presAssocID="{3CD3C65F-60DB-4FE7-B864-6019F5A10141}" presName="circle2" presStyleLbl="node1" presStyleIdx="1" presStyleCnt="4"/>
      <dgm:spPr/>
    </dgm:pt>
    <dgm:pt modelId="{ACC84271-D5D5-4108-B44D-7AE7EA83425F}" type="pres">
      <dgm:prSet presAssocID="{3CD3C65F-60DB-4FE7-B864-6019F5A10141}" presName="rect2" presStyleLbl="alignAcc1" presStyleIdx="1" presStyleCnt="4" custScaleX="99107" custScaleY="101287" custLinFactNeighborX="-1488"/>
      <dgm:spPr/>
    </dgm:pt>
    <dgm:pt modelId="{BFE42511-DE4F-415D-B15E-E1CEA0D42DDD}" type="pres">
      <dgm:prSet presAssocID="{C0782969-A80A-49E2-962D-02FAC989A10C}" presName="vertSpace3" presStyleLbl="node1" presStyleIdx="1" presStyleCnt="4"/>
      <dgm:spPr/>
    </dgm:pt>
    <dgm:pt modelId="{825B6422-390A-451A-81F8-CA0D1921938F}" type="pres">
      <dgm:prSet presAssocID="{C0782969-A80A-49E2-962D-02FAC989A10C}" presName="circle3" presStyleLbl="node1" presStyleIdx="2" presStyleCnt="4"/>
      <dgm:spPr/>
    </dgm:pt>
    <dgm:pt modelId="{5C28E612-4B3A-48FB-A8AC-247A29A10FA1}" type="pres">
      <dgm:prSet presAssocID="{C0782969-A80A-49E2-962D-02FAC989A10C}" presName="rect3" presStyleLbl="alignAcc1" presStyleIdx="2" presStyleCnt="4" custScaleX="88095" custScaleY="93132" custLinFactNeighborX="-5506" custLinFactNeighborY="-159"/>
      <dgm:spPr/>
    </dgm:pt>
    <dgm:pt modelId="{D5C21A5D-6AE3-48DD-82A8-4F3DC3D3DF85}" type="pres">
      <dgm:prSet presAssocID="{A3EF683B-E42D-41A5-92B5-98839F585000}" presName="vertSpace4" presStyleLbl="node1" presStyleIdx="2" presStyleCnt="4"/>
      <dgm:spPr/>
    </dgm:pt>
    <dgm:pt modelId="{F75EFB3A-1B23-48A3-B5D1-670C066E6BD4}" type="pres">
      <dgm:prSet presAssocID="{A3EF683B-E42D-41A5-92B5-98839F585000}" presName="circle4" presStyleLbl="node1" presStyleIdx="3" presStyleCnt="4"/>
      <dgm:spPr/>
    </dgm:pt>
    <dgm:pt modelId="{4B9DBB9F-ECA4-4041-B9E6-FB373F2D23AC}" type="pres">
      <dgm:prSet presAssocID="{A3EF683B-E42D-41A5-92B5-98839F585000}" presName="rect4" presStyleLbl="alignAcc1" presStyleIdx="3" presStyleCnt="4" custScaleX="84749" custScaleY="96738" custLinFactNeighborX="-7179" custLinFactNeighborY="-2317"/>
      <dgm:spPr/>
    </dgm:pt>
    <dgm:pt modelId="{E86A7277-9D32-46FC-BF37-4AA7DB8C3D5A}" type="pres">
      <dgm:prSet presAssocID="{C027169C-E263-4302-94EE-F4CEF9B91949}" presName="rect1ParTx" presStyleLbl="alignAcc1" presStyleIdx="3" presStyleCnt="4">
        <dgm:presLayoutVars>
          <dgm:chMax val="1"/>
          <dgm:bulletEnabled val="1"/>
        </dgm:presLayoutVars>
      </dgm:prSet>
      <dgm:spPr/>
    </dgm:pt>
    <dgm:pt modelId="{F9F603C4-ED15-489C-AD59-9033FE09D76B}" type="pres">
      <dgm:prSet presAssocID="{C027169C-E263-4302-94EE-F4CEF9B91949}" presName="rect1ChTx" presStyleLbl="alignAcc1" presStyleIdx="3" presStyleCnt="4" custFlipHor="1" custScaleX="93452" custLinFactNeighborX="-17411" custLinFactNeighborY="-272">
        <dgm:presLayoutVars>
          <dgm:bulletEnabled val="1"/>
        </dgm:presLayoutVars>
      </dgm:prSet>
      <dgm:spPr/>
    </dgm:pt>
    <dgm:pt modelId="{76917A73-C659-457B-AC7F-C38DD0917D9D}" type="pres">
      <dgm:prSet presAssocID="{3CD3C65F-60DB-4FE7-B864-6019F5A10141}" presName="rect2ParTx" presStyleLbl="alignAcc1" presStyleIdx="3" presStyleCnt="4">
        <dgm:presLayoutVars>
          <dgm:chMax val="1"/>
          <dgm:bulletEnabled val="1"/>
        </dgm:presLayoutVars>
      </dgm:prSet>
      <dgm:spPr/>
    </dgm:pt>
    <dgm:pt modelId="{FA19B24C-2D5F-485D-81CE-A83ED84ED6FB}" type="pres">
      <dgm:prSet presAssocID="{3CD3C65F-60DB-4FE7-B864-6019F5A10141}" presName="rect2ChTx" presStyleLbl="alignAcc1" presStyleIdx="3" presStyleCnt="4" custScaleX="119643" custLinFactNeighborX="-2976">
        <dgm:presLayoutVars>
          <dgm:bulletEnabled val="1"/>
        </dgm:presLayoutVars>
      </dgm:prSet>
      <dgm:spPr/>
    </dgm:pt>
    <dgm:pt modelId="{81728F45-27F5-43C1-AA5E-2ED29C6E1CFE}" type="pres">
      <dgm:prSet presAssocID="{C0782969-A80A-49E2-962D-02FAC989A10C}" presName="rect3ParTx" presStyleLbl="alignAcc1" presStyleIdx="3" presStyleCnt="4">
        <dgm:presLayoutVars>
          <dgm:chMax val="1"/>
          <dgm:bulletEnabled val="1"/>
        </dgm:presLayoutVars>
      </dgm:prSet>
      <dgm:spPr/>
    </dgm:pt>
    <dgm:pt modelId="{25029635-1714-4344-848E-EEF254B6EB93}" type="pres">
      <dgm:prSet presAssocID="{C0782969-A80A-49E2-962D-02FAC989A10C}" presName="rect3ChTx" presStyleLbl="alignAcc1" presStyleIdx="3" presStyleCnt="4">
        <dgm:presLayoutVars>
          <dgm:bulletEnabled val="1"/>
        </dgm:presLayoutVars>
      </dgm:prSet>
      <dgm:spPr/>
    </dgm:pt>
    <dgm:pt modelId="{7EED2DB6-4C96-4EFD-BC57-A7F790E57693}" type="pres">
      <dgm:prSet presAssocID="{A3EF683B-E42D-41A5-92B5-98839F585000}" presName="rect4ParTx" presStyleLbl="alignAcc1" presStyleIdx="3" presStyleCnt="4">
        <dgm:presLayoutVars>
          <dgm:chMax val="1"/>
          <dgm:bulletEnabled val="1"/>
        </dgm:presLayoutVars>
      </dgm:prSet>
      <dgm:spPr/>
    </dgm:pt>
    <dgm:pt modelId="{78354CA6-2C76-4AEF-86E4-EAD547399E7D}" type="pres">
      <dgm:prSet presAssocID="{A3EF683B-E42D-41A5-92B5-98839F585000}" presName="rect4ChTx" presStyleLbl="alignAcc1" presStyleIdx="3" presStyleCnt="4" custScaleX="102233" custLinFactY="-712" custLinFactNeighborX="-13839" custLinFactNeighborY="-100000">
        <dgm:presLayoutVars>
          <dgm:bulletEnabled val="1"/>
        </dgm:presLayoutVars>
      </dgm:prSet>
      <dgm:spPr/>
    </dgm:pt>
  </dgm:ptLst>
  <dgm:cxnLst>
    <dgm:cxn modelId="{883A0E04-F72D-43C6-950A-5DDA5A1BE2E4}" type="presOf" srcId="{C027169C-E263-4302-94EE-F4CEF9B91949}" destId="{7E529583-0502-44BA-A1A7-E14172334100}" srcOrd="0" destOrd="0" presId="urn:microsoft.com/office/officeart/2005/8/layout/target3"/>
    <dgm:cxn modelId="{E0AB2F08-B2A3-40BD-B31C-AAFC9CD66181}" srcId="{C027169C-E263-4302-94EE-F4CEF9B91949}" destId="{4374A299-C210-4F48-B5DF-08678FD10D54}" srcOrd="0" destOrd="0" parTransId="{605F4EA8-ADDC-49FE-B385-CBB6C3E8F423}" sibTransId="{63650212-A4B2-4F3B-B9E7-A77B75BB6C9B}"/>
    <dgm:cxn modelId="{4C863933-9FF2-4700-9C99-9DD12BDC9D8B}" srcId="{A50607A6-6BFE-41FD-8141-58D65F758E6E}" destId="{C027169C-E263-4302-94EE-F4CEF9B91949}" srcOrd="0" destOrd="0" parTransId="{49409305-C753-4FF7-AAD5-E8A9195BC2BC}" sibTransId="{BA815ABA-6C3C-4099-82D5-5BBF889E6E5D}"/>
    <dgm:cxn modelId="{2F658F38-6D61-4F11-8ED5-0A75CAF5313F}" type="presOf" srcId="{A3EF683B-E42D-41A5-92B5-98839F585000}" destId="{4B9DBB9F-ECA4-4041-B9E6-FB373F2D23AC}" srcOrd="0" destOrd="0" presId="urn:microsoft.com/office/officeart/2005/8/layout/target3"/>
    <dgm:cxn modelId="{4131BD60-FCA5-4BBA-A96D-B5FEDAB31791}" type="presOf" srcId="{C027169C-E263-4302-94EE-F4CEF9B91949}" destId="{E86A7277-9D32-46FC-BF37-4AA7DB8C3D5A}" srcOrd="1" destOrd="0" presId="urn:microsoft.com/office/officeart/2005/8/layout/target3"/>
    <dgm:cxn modelId="{DFE24A4D-D468-48C5-B01E-E7FD90CFDF45}" srcId="{A50607A6-6BFE-41FD-8141-58D65F758E6E}" destId="{C0782969-A80A-49E2-962D-02FAC989A10C}" srcOrd="2" destOrd="0" parTransId="{102947E8-E09D-48D4-93C1-302713D5DCB6}" sibTransId="{F06B4B12-FD95-448F-89C3-7FEA773ADF13}"/>
    <dgm:cxn modelId="{F3DAF489-1190-4576-ABAD-2827D7CB8078}" type="presOf" srcId="{4374A299-C210-4F48-B5DF-08678FD10D54}" destId="{F9F603C4-ED15-489C-AD59-9033FE09D76B}" srcOrd="0" destOrd="0" presId="urn:microsoft.com/office/officeart/2005/8/layout/target3"/>
    <dgm:cxn modelId="{EAE9209E-DA4E-490B-93FC-F6683F21E57B}" type="presOf" srcId="{A3EF683B-E42D-41A5-92B5-98839F585000}" destId="{7EED2DB6-4C96-4EFD-BC57-A7F790E57693}" srcOrd="1" destOrd="0" presId="urn:microsoft.com/office/officeart/2005/8/layout/target3"/>
    <dgm:cxn modelId="{631CBA9E-0F95-4B28-B7AC-584B34E482D2}" type="presOf" srcId="{1B566BB1-53E3-41D9-8807-B8164C67E18A}" destId="{FA19B24C-2D5F-485D-81CE-A83ED84ED6FB}" srcOrd="0" destOrd="0" presId="urn:microsoft.com/office/officeart/2005/8/layout/target3"/>
    <dgm:cxn modelId="{8E285CA4-2312-440E-91AE-80CF1964701E}" srcId="{3CD3C65F-60DB-4FE7-B864-6019F5A10141}" destId="{1B566BB1-53E3-41D9-8807-B8164C67E18A}" srcOrd="0" destOrd="0" parTransId="{66A2A3CB-8F68-4FBA-B6FE-7DEC206118A5}" sibTransId="{CD1E1520-4914-4BA4-86A2-D2AABC35C996}"/>
    <dgm:cxn modelId="{433795C0-C0B1-4E34-BD8A-05CA1F56E4ED}" type="presOf" srcId="{3CD3C65F-60DB-4FE7-B864-6019F5A10141}" destId="{ACC84271-D5D5-4108-B44D-7AE7EA83425F}" srcOrd="0" destOrd="0" presId="urn:microsoft.com/office/officeart/2005/8/layout/target3"/>
    <dgm:cxn modelId="{A4DAABC1-4830-4A66-849E-A86A172B8BD9}" srcId="{A50607A6-6BFE-41FD-8141-58D65F758E6E}" destId="{A3EF683B-E42D-41A5-92B5-98839F585000}" srcOrd="3" destOrd="0" parTransId="{83441829-474E-4DE8-9833-6EB7B59044F6}" sibTransId="{BACE0846-7C7C-4333-A5B8-5783C7E9F56F}"/>
    <dgm:cxn modelId="{FA9F90C9-0805-42BC-9BE0-0ECD4C049C40}" srcId="{A50607A6-6BFE-41FD-8141-58D65F758E6E}" destId="{3CD3C65F-60DB-4FE7-B864-6019F5A10141}" srcOrd="1" destOrd="0" parTransId="{FB9DD460-A4B3-4897-AC83-6856DACA4A22}" sibTransId="{AE3468D4-1E3A-4899-B05B-2826B1FFA6F9}"/>
    <dgm:cxn modelId="{12AE84D6-9F6F-4CD9-B5BA-FADA2DF6DD94}" type="presOf" srcId="{C0782969-A80A-49E2-962D-02FAC989A10C}" destId="{5C28E612-4B3A-48FB-A8AC-247A29A10FA1}" srcOrd="0" destOrd="0" presId="urn:microsoft.com/office/officeart/2005/8/layout/target3"/>
    <dgm:cxn modelId="{BFC097DB-B543-46B1-B018-8AD0587FB458}" srcId="{A3EF683B-E42D-41A5-92B5-98839F585000}" destId="{004FF144-25D9-4899-AFFF-91A551CAE4C1}" srcOrd="0" destOrd="0" parTransId="{287952C7-161E-4D37-88DF-5A49AEC9F5DE}" sibTransId="{B094FDD2-5395-4175-911D-EE5878F52D6E}"/>
    <dgm:cxn modelId="{8F3C00EC-BADB-4C89-934A-10C02FB243BF}" type="presOf" srcId="{3CD3C65F-60DB-4FE7-B864-6019F5A10141}" destId="{76917A73-C659-457B-AC7F-C38DD0917D9D}" srcOrd="1" destOrd="0" presId="urn:microsoft.com/office/officeart/2005/8/layout/target3"/>
    <dgm:cxn modelId="{DBEE96F1-F3D3-486D-99B0-34714CC4216C}" type="presOf" srcId="{A50607A6-6BFE-41FD-8141-58D65F758E6E}" destId="{F0815451-2CC9-4E19-9905-5C30EB910AEF}" srcOrd="0" destOrd="0" presId="urn:microsoft.com/office/officeart/2005/8/layout/target3"/>
    <dgm:cxn modelId="{83AEA3F3-5962-4028-843E-2CEF6B095D33}" type="presOf" srcId="{C0782969-A80A-49E2-962D-02FAC989A10C}" destId="{81728F45-27F5-43C1-AA5E-2ED29C6E1CFE}" srcOrd="1" destOrd="0" presId="urn:microsoft.com/office/officeart/2005/8/layout/target3"/>
    <dgm:cxn modelId="{745353F4-A30B-436F-9C09-A4C4CC5B1C37}" type="presOf" srcId="{004FF144-25D9-4899-AFFF-91A551CAE4C1}" destId="{78354CA6-2C76-4AEF-86E4-EAD547399E7D}" srcOrd="0" destOrd="0" presId="urn:microsoft.com/office/officeart/2005/8/layout/target3"/>
    <dgm:cxn modelId="{AC6DC11C-4B81-415C-BD0F-4E82848D9ADB}" type="presParOf" srcId="{F0815451-2CC9-4E19-9905-5C30EB910AEF}" destId="{32FA24A8-DCBD-48E4-98BA-38490C78E55C}" srcOrd="0" destOrd="0" presId="urn:microsoft.com/office/officeart/2005/8/layout/target3"/>
    <dgm:cxn modelId="{085641D8-9F20-4269-993D-011E4A6CD634}" type="presParOf" srcId="{F0815451-2CC9-4E19-9905-5C30EB910AEF}" destId="{1982A247-5FD3-4E05-95DF-8D0FD7A35EB6}" srcOrd="1" destOrd="0" presId="urn:microsoft.com/office/officeart/2005/8/layout/target3"/>
    <dgm:cxn modelId="{853B77E5-8A94-4C94-A802-EF5BB39A7509}" type="presParOf" srcId="{F0815451-2CC9-4E19-9905-5C30EB910AEF}" destId="{7E529583-0502-44BA-A1A7-E14172334100}" srcOrd="2" destOrd="0" presId="urn:microsoft.com/office/officeart/2005/8/layout/target3"/>
    <dgm:cxn modelId="{7319BA8E-EA61-449E-9416-340595067053}" type="presParOf" srcId="{F0815451-2CC9-4E19-9905-5C30EB910AEF}" destId="{83A63F3E-2B94-4A29-8C17-FF259AAED397}" srcOrd="3" destOrd="0" presId="urn:microsoft.com/office/officeart/2005/8/layout/target3"/>
    <dgm:cxn modelId="{F1FB2736-EA56-446A-B041-A9BF8109685B}" type="presParOf" srcId="{F0815451-2CC9-4E19-9905-5C30EB910AEF}" destId="{15811085-DE49-4450-BF70-501A30C12708}" srcOrd="4" destOrd="0" presId="urn:microsoft.com/office/officeart/2005/8/layout/target3"/>
    <dgm:cxn modelId="{391BF27D-E0DE-4A34-8F3A-88C911987970}" type="presParOf" srcId="{F0815451-2CC9-4E19-9905-5C30EB910AEF}" destId="{ACC84271-D5D5-4108-B44D-7AE7EA83425F}" srcOrd="5" destOrd="0" presId="urn:microsoft.com/office/officeart/2005/8/layout/target3"/>
    <dgm:cxn modelId="{D973BB9F-40CF-41E5-9E95-D59592D70E2E}" type="presParOf" srcId="{F0815451-2CC9-4E19-9905-5C30EB910AEF}" destId="{BFE42511-DE4F-415D-B15E-E1CEA0D42DDD}" srcOrd="6" destOrd="0" presId="urn:microsoft.com/office/officeart/2005/8/layout/target3"/>
    <dgm:cxn modelId="{C02CC3B2-9514-4B1C-83AD-90ADA3A1C532}" type="presParOf" srcId="{F0815451-2CC9-4E19-9905-5C30EB910AEF}" destId="{825B6422-390A-451A-81F8-CA0D1921938F}" srcOrd="7" destOrd="0" presId="urn:microsoft.com/office/officeart/2005/8/layout/target3"/>
    <dgm:cxn modelId="{958B0D0A-AD11-4893-B14A-DA12B3438995}" type="presParOf" srcId="{F0815451-2CC9-4E19-9905-5C30EB910AEF}" destId="{5C28E612-4B3A-48FB-A8AC-247A29A10FA1}" srcOrd="8" destOrd="0" presId="urn:microsoft.com/office/officeart/2005/8/layout/target3"/>
    <dgm:cxn modelId="{4C7E6E0E-2357-4D7B-A8C1-D2D6AF34E34A}" type="presParOf" srcId="{F0815451-2CC9-4E19-9905-5C30EB910AEF}" destId="{D5C21A5D-6AE3-48DD-82A8-4F3DC3D3DF85}" srcOrd="9" destOrd="0" presId="urn:microsoft.com/office/officeart/2005/8/layout/target3"/>
    <dgm:cxn modelId="{80EE627B-452E-4BA7-A94E-5573E005A618}" type="presParOf" srcId="{F0815451-2CC9-4E19-9905-5C30EB910AEF}" destId="{F75EFB3A-1B23-48A3-B5D1-670C066E6BD4}" srcOrd="10" destOrd="0" presId="urn:microsoft.com/office/officeart/2005/8/layout/target3"/>
    <dgm:cxn modelId="{68A44E24-8EAB-4B6F-8BEB-FE3DB52E4828}" type="presParOf" srcId="{F0815451-2CC9-4E19-9905-5C30EB910AEF}" destId="{4B9DBB9F-ECA4-4041-B9E6-FB373F2D23AC}" srcOrd="11" destOrd="0" presId="urn:microsoft.com/office/officeart/2005/8/layout/target3"/>
    <dgm:cxn modelId="{FDF2205D-B859-4171-8371-25574D7072ED}" type="presParOf" srcId="{F0815451-2CC9-4E19-9905-5C30EB910AEF}" destId="{E86A7277-9D32-46FC-BF37-4AA7DB8C3D5A}" srcOrd="12" destOrd="0" presId="urn:microsoft.com/office/officeart/2005/8/layout/target3"/>
    <dgm:cxn modelId="{FFFEA3BA-2B9D-40A0-A148-04DF809EBB0B}" type="presParOf" srcId="{F0815451-2CC9-4E19-9905-5C30EB910AEF}" destId="{F9F603C4-ED15-489C-AD59-9033FE09D76B}" srcOrd="13" destOrd="0" presId="urn:microsoft.com/office/officeart/2005/8/layout/target3"/>
    <dgm:cxn modelId="{CE3C72C6-3D9F-46E5-BF02-40D298C4259B}" type="presParOf" srcId="{F0815451-2CC9-4E19-9905-5C30EB910AEF}" destId="{76917A73-C659-457B-AC7F-C38DD0917D9D}" srcOrd="14" destOrd="0" presId="urn:microsoft.com/office/officeart/2005/8/layout/target3"/>
    <dgm:cxn modelId="{FBAA993A-8F56-497F-AAF1-81A059B89201}" type="presParOf" srcId="{F0815451-2CC9-4E19-9905-5C30EB910AEF}" destId="{FA19B24C-2D5F-485D-81CE-A83ED84ED6FB}" srcOrd="15" destOrd="0" presId="urn:microsoft.com/office/officeart/2005/8/layout/target3"/>
    <dgm:cxn modelId="{AC60A986-1B55-476C-A61A-E3E1D4C5FD3D}" type="presParOf" srcId="{F0815451-2CC9-4E19-9905-5C30EB910AEF}" destId="{81728F45-27F5-43C1-AA5E-2ED29C6E1CFE}" srcOrd="16" destOrd="0" presId="urn:microsoft.com/office/officeart/2005/8/layout/target3"/>
    <dgm:cxn modelId="{6EC249D6-5E87-4695-9881-591E0ED8852B}" type="presParOf" srcId="{F0815451-2CC9-4E19-9905-5C30EB910AEF}" destId="{25029635-1714-4344-848E-EEF254B6EB93}" srcOrd="17" destOrd="0" presId="urn:microsoft.com/office/officeart/2005/8/layout/target3"/>
    <dgm:cxn modelId="{DA48AB5A-9141-4258-BBF5-5A7EDAB3458A}" type="presParOf" srcId="{F0815451-2CC9-4E19-9905-5C30EB910AEF}" destId="{7EED2DB6-4C96-4EFD-BC57-A7F790E57693}" srcOrd="18" destOrd="0" presId="urn:microsoft.com/office/officeart/2005/8/layout/target3"/>
    <dgm:cxn modelId="{95D3D8F6-4ED0-4793-AB72-9C7E7758CE21}" type="presParOf" srcId="{F0815451-2CC9-4E19-9905-5C30EB910AEF}" destId="{78354CA6-2C76-4AEF-86E4-EAD547399E7D}" srcOrd="19" destOrd="0" presId="urn:microsoft.com/office/officeart/2005/8/layout/target3"/>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6400800" cy="2286000"/>
        <a:chOff x="0" y="0"/>
        <a:chExt cx="6400800" cy="2286000"/>
      </a:xfrm>
    </dsp:grpSpPr>
    <dsp:sp modelId="{78074AD5-FC5E-4711-8C4C-50856CD5C0B6}">
      <dsp:nvSpPr>
        <dsp:cNvPr id="3" name="圆角矩形 2"/>
        <dsp:cNvSpPr/>
      </dsp:nvSpPr>
      <dsp:spPr bwMode="white">
        <a:xfrm>
          <a:off x="0" y="0"/>
          <a:ext cx="6400800" cy="601659"/>
        </a:xfrm>
        <a:prstGeom prst="roundRect">
          <a:avLst/>
        </a:prstGeom>
      </dsp:spPr>
      <dsp:style>
        <a:lnRef idx="2">
          <a:schemeClr val="lt1"/>
        </a:lnRef>
        <a:fillRef idx="1">
          <a:schemeClr val="accent1"/>
        </a:fillRef>
        <a:effectRef idx="0">
          <a:scrgbClr r="0" g="0" b="0"/>
        </a:effectRef>
        <a:fontRef idx="minor">
          <a:schemeClr val="lt1"/>
        </a:fontRef>
      </dsp:style>
      <dsp:txBody>
        <a:bodyPr lIns="121920" tIns="121920" rIns="121920" bIns="121920" anchor="ctr"/>
        <a:lstStyle>
          <a:lvl1pPr algn="l">
            <a:defRPr sz="6300"/>
          </a:lvl1pPr>
          <a:lvl2pPr marL="285750" indent="-285750" algn="l">
            <a:defRPr sz="4900"/>
          </a:lvl2pPr>
          <a:lvl3pPr marL="571500" indent="-285750" algn="l">
            <a:defRPr sz="4900"/>
          </a:lvl3pPr>
          <a:lvl4pPr marL="857250" indent="-285750" algn="l">
            <a:defRPr sz="4900"/>
          </a:lvl4pPr>
          <a:lvl5pPr marL="1143000" indent="-285750" algn="l">
            <a:defRPr sz="4900"/>
          </a:lvl5pPr>
          <a:lvl6pPr marL="1428750" indent="-285750" algn="l">
            <a:defRPr sz="4900"/>
          </a:lvl6pPr>
          <a:lvl7pPr marL="1714500" indent="-285750" algn="l">
            <a:defRPr sz="4900"/>
          </a:lvl7pPr>
          <a:lvl8pPr marL="2000250" indent="-285750" algn="l">
            <a:defRPr sz="4900"/>
          </a:lvl8pPr>
          <a:lvl9pPr marL="2286000" indent="-285750" algn="l">
            <a:defRPr sz="4900"/>
          </a:lvl9pPr>
        </a:lstStyle>
        <a:p>
          <a:pPr lvl="0">
            <a:lnSpc>
              <a:spcPct val="100000"/>
            </a:lnSpc>
            <a:spcBef>
              <a:spcPct val="0"/>
            </a:spcBef>
            <a:spcAft>
              <a:spcPct val="35000"/>
            </a:spcAft>
          </a:pPr>
          <a:r>
            <a:rPr lang="zh-CN" altLang="en-US" sz="3200" dirty="0">
              <a:solidFill>
                <a:srgbClr val="FF0000"/>
              </a:solidFill>
            </a:rPr>
            <a:t>“做新时代‘硬核’班主任”</a:t>
          </a:r>
          <a:endParaRPr lang="zh-CN" altLang="en-US" sz="3200" dirty="0"/>
        </a:p>
      </dsp:txBody>
      <dsp:txXfrm>
        <a:off x="0" y="0"/>
        <a:ext cx="6400800" cy="601659"/>
      </dsp:txXfrm>
    </dsp:sp>
    <dsp:sp modelId="{A03141DF-FD0B-4190-8E90-120202F3414D}">
      <dsp:nvSpPr>
        <dsp:cNvPr id="4" name="圆角矩形 3"/>
        <dsp:cNvSpPr/>
      </dsp:nvSpPr>
      <dsp:spPr bwMode="white">
        <a:xfrm>
          <a:off x="0" y="1539445"/>
          <a:ext cx="6400800" cy="746555"/>
        </a:xfrm>
        <a:prstGeom prst="roundRect">
          <a:avLst/>
        </a:prstGeom>
      </dsp:spPr>
      <dsp:style>
        <a:lnRef idx="2">
          <a:schemeClr val="lt1"/>
        </a:lnRef>
        <a:fillRef idx="1">
          <a:schemeClr val="accent1"/>
        </a:fillRef>
        <a:effectRef idx="0">
          <a:scrgbClr r="0" g="0" b="0"/>
        </a:effectRef>
        <a:fontRef idx="minor">
          <a:schemeClr val="lt1"/>
        </a:fontRef>
      </dsp:style>
      <dsp:txBody>
        <a:bodyPr lIns="91439" tIns="91439" rIns="91439" bIns="91439" anchor="ctr"/>
        <a:lstStyle>
          <a:lvl1pPr algn="l">
            <a:defRPr sz="6300"/>
          </a:lvl1pPr>
          <a:lvl2pPr marL="285750" indent="-285750" algn="l">
            <a:defRPr sz="4900"/>
          </a:lvl2pPr>
          <a:lvl3pPr marL="571500" indent="-285750" algn="l">
            <a:defRPr sz="4900"/>
          </a:lvl3pPr>
          <a:lvl4pPr marL="857250" indent="-285750" algn="l">
            <a:defRPr sz="4900"/>
          </a:lvl4pPr>
          <a:lvl5pPr marL="1143000" indent="-285750" algn="l">
            <a:defRPr sz="4900"/>
          </a:lvl5pPr>
          <a:lvl6pPr marL="1428750" indent="-285750" algn="l">
            <a:defRPr sz="4900"/>
          </a:lvl6pPr>
          <a:lvl7pPr marL="1714500" indent="-285750" algn="l">
            <a:defRPr sz="4900"/>
          </a:lvl7pPr>
          <a:lvl8pPr marL="2000250" indent="-285750" algn="l">
            <a:defRPr sz="4900"/>
          </a:lvl8pPr>
          <a:lvl9pPr marL="2286000" indent="-285750" algn="l">
            <a:defRPr sz="4900"/>
          </a:lvl9pPr>
        </a:lstStyle>
        <a:p>
          <a:pPr lvl="0">
            <a:lnSpc>
              <a:spcPct val="100000"/>
            </a:lnSpc>
            <a:spcBef>
              <a:spcPct val="0"/>
            </a:spcBef>
            <a:spcAft>
              <a:spcPct val="35000"/>
            </a:spcAft>
          </a:pPr>
          <a:r>
            <a:rPr lang="zh-CN" altLang="en-US" sz="2400" dirty="0">
              <a:solidFill>
                <a:srgbClr val="FF0000"/>
              </a:solidFill>
            </a:rPr>
            <a:t>“解读全国中职学校班主任能力比赛方案”</a:t>
          </a:r>
          <a:endParaRPr lang="zh-CN" altLang="en-US" sz="2400" dirty="0"/>
        </a:p>
      </dsp:txBody>
      <dsp:txXfrm>
        <a:off x="0" y="1539445"/>
        <a:ext cx="6400800" cy="746555"/>
      </dsp:txXfrm>
    </dsp:sp>
  </dsp:spTree>
</dsp:drawing>
</file>

<file path=ppt/diagrams/drawing2.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6705600" cy="3590596"/>
        <a:chOff x="0" y="0"/>
        <a:chExt cx="6705600" cy="3590596"/>
      </a:xfrm>
    </dsp:grpSpPr>
    <dsp:sp modelId="{BD1C3F28-6CC1-48C7-A785-0767244E1FAA}">
      <dsp:nvSpPr>
        <dsp:cNvPr id="4" name="圆角矩形 3"/>
        <dsp:cNvSpPr/>
      </dsp:nvSpPr>
      <dsp:spPr bwMode="white">
        <a:xfrm>
          <a:off x="77530" y="1046540"/>
          <a:ext cx="1814011" cy="1496179"/>
        </a:xfrm>
        <a:prstGeom prst="roundRect">
          <a:avLst>
            <a:gd name="adj" fmla="val 10000"/>
          </a:avLst>
        </a:prstGeom>
      </dsp:spPr>
      <dsp:style>
        <a:lnRef idx="2">
          <a:schemeClr val="accent1"/>
        </a:lnRef>
        <a:fillRef idx="1">
          <a:schemeClr val="lt1">
            <a:alpha val="90000"/>
          </a:schemeClr>
        </a:fillRef>
        <a:effectRef idx="0">
          <a:scrgbClr r="0" g="0" b="0"/>
        </a:effectRef>
        <a:fontRef idx="minor"/>
      </dsp:style>
      <dsp:txBody>
        <a:bodyPr lIns="34290" tIns="34290" rIns="34290" bIns="34290" anchor="t"/>
        <a:lstStyle>
          <a:lvl1pPr algn="l">
            <a:defRPr sz="1800"/>
          </a:lvl1pPr>
          <a:lvl2pPr marL="171450" indent="-171450" algn="l">
            <a:defRPr sz="1800"/>
          </a:lvl2pPr>
          <a:lvl3pPr marL="342900" indent="-171450" algn="l">
            <a:defRPr sz="1800"/>
          </a:lvl3pPr>
          <a:lvl4pPr marL="514350" indent="-171450" algn="l">
            <a:defRPr sz="1800"/>
          </a:lvl4pPr>
          <a:lvl5pPr marL="685800" indent="-171450" algn="l">
            <a:defRPr sz="1800"/>
          </a:lvl5pPr>
          <a:lvl6pPr marL="857250" indent="-171450" algn="l">
            <a:defRPr sz="1800"/>
          </a:lvl6pPr>
          <a:lvl7pPr marL="1028700" indent="-171450" algn="l">
            <a:defRPr sz="1800"/>
          </a:lvl7pPr>
          <a:lvl8pPr marL="1200150" indent="-171450" algn="l">
            <a:defRPr sz="1800"/>
          </a:lvl8pPr>
          <a:lvl9pPr marL="1371600" indent="-171450" algn="l">
            <a:defRPr sz="1800"/>
          </a:lvl9pPr>
        </a:lstStyle>
        <a:p>
          <a:pPr lvl="1">
            <a:lnSpc>
              <a:spcPct val="100000"/>
            </a:lnSpc>
            <a:spcBef>
              <a:spcPct val="0"/>
            </a:spcBef>
            <a:spcAft>
              <a:spcPct val="15000"/>
            </a:spcAft>
            <a:buChar char="•"/>
          </a:pPr>
          <a:r>
            <a:rPr lang="zh-CN" altLang="en-US" dirty="0">
              <a:solidFill>
                <a:srgbClr val="FF0000"/>
              </a:solidFill>
            </a:rPr>
            <a:t>游戏入门高</a:t>
          </a:r>
          <a:endParaRPr lang="zh-CN" altLang="en-US" dirty="0">
            <a:solidFill>
              <a:srgbClr val="FF0000"/>
            </a:solidFill>
          </a:endParaRPr>
        </a:p>
        <a:p>
          <a:pPr lvl="1">
            <a:lnSpc>
              <a:spcPct val="100000"/>
            </a:lnSpc>
            <a:spcBef>
              <a:spcPct val="0"/>
            </a:spcBef>
            <a:spcAft>
              <a:spcPct val="15000"/>
            </a:spcAft>
            <a:buChar char="•"/>
          </a:pPr>
          <a:r>
            <a:rPr lang="zh-CN" altLang="en-US" dirty="0">
              <a:solidFill>
                <a:srgbClr val="FF0000"/>
              </a:solidFill>
            </a:rPr>
            <a:t>难度大</a:t>
          </a:r>
          <a:endParaRPr>
            <a:solidFill>
              <a:schemeClr val="dk1"/>
            </a:solidFill>
          </a:endParaRPr>
        </a:p>
      </dsp:txBody>
      <dsp:txXfrm>
        <a:off x="77530" y="1046540"/>
        <a:ext cx="1814011" cy="1496179"/>
      </dsp:txXfrm>
    </dsp:sp>
    <dsp:sp modelId="{C3ED16C6-3A6C-40D4-A04B-82BAF4DC43D5}">
      <dsp:nvSpPr>
        <dsp:cNvPr id="6" name="形状 5"/>
        <dsp:cNvSpPr/>
      </dsp:nvSpPr>
      <dsp:spPr bwMode="white">
        <a:xfrm>
          <a:off x="1002771" y="1401277"/>
          <a:ext cx="2069571" cy="2069571"/>
        </a:xfrm>
        <a:prstGeom prst="leftCircularArrow">
          <a:avLst>
            <a:gd name="adj1" fmla="val 5000"/>
            <a:gd name="adj2" fmla="val -360000"/>
            <a:gd name="adj3" fmla="val 2271509"/>
            <a:gd name="adj4" fmla="val 9160487"/>
            <a:gd name="adj5" fmla="val 5500"/>
          </a:avLst>
        </a:prstGeom>
      </dsp:spPr>
      <dsp:style>
        <a:lnRef idx="0">
          <a:schemeClr val="accent1">
            <a:tint val="60000"/>
          </a:schemeClr>
        </a:lnRef>
        <a:fillRef idx="1">
          <a:schemeClr val="accent1">
            <a:tint val="60000"/>
          </a:schemeClr>
        </a:fillRef>
        <a:effectRef idx="0">
          <a:scrgbClr r="0" g="0" b="0"/>
        </a:effectRef>
        <a:fontRef idx="minor">
          <a:schemeClr val="lt1"/>
        </a:fontRef>
      </dsp:style>
      <dsp:txXfrm>
        <a:off x="1002771" y="1401277"/>
        <a:ext cx="2069571" cy="2069571"/>
      </dsp:txXfrm>
    </dsp:sp>
    <dsp:sp modelId="{FDF60C03-6D2F-4F89-856E-F841A39052CA}">
      <dsp:nvSpPr>
        <dsp:cNvPr id="5" name="圆角矩形 4"/>
        <dsp:cNvSpPr/>
      </dsp:nvSpPr>
      <dsp:spPr bwMode="white">
        <a:xfrm>
          <a:off x="403113" y="2222778"/>
          <a:ext cx="1612454" cy="641220"/>
        </a:xfrm>
        <a:prstGeom prst="roundRect">
          <a:avLst>
            <a:gd name="adj" fmla="val 10000"/>
          </a:avLst>
        </a:prstGeom>
      </dsp:spPr>
      <dsp:style>
        <a:lnRef idx="2">
          <a:schemeClr val="lt1"/>
        </a:lnRef>
        <a:fillRef idx="1">
          <a:schemeClr val="accent1"/>
        </a:fillRef>
        <a:effectRef idx="0">
          <a:scrgbClr r="0" g="0" b="0"/>
        </a:effectRef>
        <a:fontRef idx="minor">
          <a:schemeClr val="lt1"/>
        </a:fontRef>
      </dsp:style>
      <dsp:txBody>
        <a:bodyPr lIns="62865" tIns="41910" rIns="62865" bIns="41910" anchor="ctr"/>
        <a:lstStyle>
          <a:lvl1pPr algn="ctr">
            <a:defRPr sz="3300"/>
          </a:lvl1pPr>
          <a:lvl2pPr marL="228600" indent="-228600" algn="ctr">
            <a:defRPr sz="2500"/>
          </a:lvl2pPr>
          <a:lvl3pPr marL="457200" indent="-228600" algn="ctr">
            <a:defRPr sz="2500"/>
          </a:lvl3pPr>
          <a:lvl4pPr marL="685800" indent="-228600" algn="ctr">
            <a:defRPr sz="2500"/>
          </a:lvl4pPr>
          <a:lvl5pPr marL="914400" indent="-228600" algn="ctr">
            <a:defRPr sz="2500"/>
          </a:lvl5pPr>
          <a:lvl6pPr marL="1143000" indent="-228600" algn="ctr">
            <a:defRPr sz="2500"/>
          </a:lvl6pPr>
          <a:lvl7pPr marL="1371600" indent="-228600" algn="ctr">
            <a:defRPr sz="2500"/>
          </a:lvl7pPr>
          <a:lvl8pPr marL="1600200" indent="-228600" algn="ctr">
            <a:defRPr sz="2500"/>
          </a:lvl8pPr>
          <a:lvl9pPr marL="1828800" indent="-228600" algn="ctr">
            <a:defRPr sz="2500"/>
          </a:lvl9pPr>
        </a:lstStyle>
        <a:p>
          <a:pPr lvl="0">
            <a:lnSpc>
              <a:spcPct val="100000"/>
            </a:lnSpc>
            <a:spcBef>
              <a:spcPct val="0"/>
            </a:spcBef>
            <a:spcAft>
              <a:spcPct val="35000"/>
            </a:spcAft>
          </a:pPr>
          <a:r>
            <a:rPr lang="zh-CN" altLang="en-US" dirty="0">
              <a:solidFill>
                <a:srgbClr val="FF0000"/>
              </a:solidFill>
            </a:rPr>
            <a:t>硬核</a:t>
          </a:r>
        </a:p>
      </dsp:txBody>
      <dsp:txXfrm>
        <a:off x="403113" y="2222778"/>
        <a:ext cx="1612454" cy="641220"/>
      </dsp:txXfrm>
    </dsp:sp>
    <dsp:sp modelId="{3AB2F446-069F-41A1-8B5A-E49C7502A601}">
      <dsp:nvSpPr>
        <dsp:cNvPr id="8" name="圆角矩形 7"/>
        <dsp:cNvSpPr/>
      </dsp:nvSpPr>
      <dsp:spPr bwMode="white">
        <a:xfrm>
          <a:off x="2284549" y="1002323"/>
          <a:ext cx="1922851" cy="1585950"/>
        </a:xfrm>
        <a:prstGeom prst="roundRect">
          <a:avLst>
            <a:gd name="adj" fmla="val 10000"/>
          </a:avLst>
        </a:prstGeom>
      </dsp:spPr>
      <dsp:style>
        <a:lnRef idx="2">
          <a:schemeClr val="accent1"/>
        </a:lnRef>
        <a:fillRef idx="1">
          <a:schemeClr val="lt1">
            <a:alpha val="90000"/>
          </a:schemeClr>
        </a:fillRef>
        <a:effectRef idx="0">
          <a:scrgbClr r="0" g="0" b="0"/>
        </a:effectRef>
        <a:fontRef idx="minor"/>
      </dsp:style>
      <dsp:txBody>
        <a:bodyPr lIns="34290" tIns="34290" rIns="34290" bIns="34290" anchor="t"/>
        <a:lstStyle>
          <a:lvl1pPr algn="l">
            <a:defRPr sz="1800"/>
          </a:lvl1pPr>
          <a:lvl2pPr marL="171450" indent="-171450" algn="l">
            <a:defRPr sz="1800"/>
          </a:lvl2pPr>
          <a:lvl3pPr marL="342900" indent="-171450" algn="l">
            <a:defRPr sz="1800"/>
          </a:lvl3pPr>
          <a:lvl4pPr marL="514350" indent="-171450" algn="l">
            <a:defRPr sz="1800"/>
          </a:lvl4pPr>
          <a:lvl5pPr marL="685800" indent="-171450" algn="l">
            <a:defRPr sz="1800"/>
          </a:lvl5pPr>
          <a:lvl6pPr marL="857250" indent="-171450" algn="l">
            <a:defRPr sz="1800"/>
          </a:lvl6pPr>
          <a:lvl7pPr marL="1028700" indent="-171450" algn="l">
            <a:defRPr sz="1800"/>
          </a:lvl7pPr>
          <a:lvl8pPr marL="1200150" indent="-171450" algn="l">
            <a:defRPr sz="1800"/>
          </a:lvl8pPr>
          <a:lvl9pPr marL="1371600" indent="-171450" algn="l">
            <a:defRPr sz="1800"/>
          </a:lvl9pPr>
        </a:lstStyle>
        <a:p>
          <a:pPr lvl="1">
            <a:lnSpc>
              <a:spcPct val="100000"/>
            </a:lnSpc>
            <a:spcBef>
              <a:spcPct val="0"/>
            </a:spcBef>
            <a:spcAft>
              <a:spcPct val="15000"/>
            </a:spcAft>
            <a:buChar char="•"/>
          </a:pPr>
          <a:r>
            <a:rPr lang="zh-CN" altLang="zh-CN" dirty="0">
              <a:solidFill>
                <a:srgbClr val="FF0000"/>
              </a:solidFill>
            </a:rPr>
            <a:t>人有“真功夫”，物是“真材料”，事是“真存在”，话是“真心话”</a:t>
          </a:r>
          <a:endParaRPr lang="zh-CN" altLang="en-US" dirty="0">
            <a:solidFill>
              <a:srgbClr val="FF0000"/>
            </a:solidFill>
          </a:endParaRPr>
        </a:p>
      </dsp:txBody>
      <dsp:txXfrm>
        <a:off x="2284549" y="1002323"/>
        <a:ext cx="1922851" cy="1585950"/>
      </dsp:txXfrm>
    </dsp:sp>
    <dsp:sp modelId="{1191B93D-D0B7-4E5C-8180-4101AD087919}">
      <dsp:nvSpPr>
        <dsp:cNvPr id="10" name="环形箭头 9"/>
        <dsp:cNvSpPr/>
      </dsp:nvSpPr>
      <dsp:spPr bwMode="white">
        <a:xfrm>
          <a:off x="3306299" y="41564"/>
          <a:ext cx="2303300" cy="2303300"/>
        </a:xfrm>
        <a:prstGeom prst="circularArrow">
          <a:avLst>
            <a:gd name="adj1" fmla="val 5000"/>
            <a:gd name="adj2" fmla="val 360000"/>
            <a:gd name="adj3" fmla="val 19534980"/>
            <a:gd name="adj4" fmla="val 12646001"/>
            <a:gd name="adj5" fmla="val 5500"/>
          </a:avLst>
        </a:prstGeom>
      </dsp:spPr>
      <dsp:style>
        <a:lnRef idx="0">
          <a:schemeClr val="accent1">
            <a:tint val="60000"/>
          </a:schemeClr>
        </a:lnRef>
        <a:fillRef idx="1">
          <a:schemeClr val="accent1">
            <a:tint val="60000"/>
          </a:schemeClr>
        </a:fillRef>
        <a:effectRef idx="0">
          <a:scrgbClr r="0" g="0" b="0"/>
        </a:effectRef>
        <a:fontRef idx="minor">
          <a:schemeClr val="lt1"/>
        </a:fontRef>
      </dsp:style>
      <dsp:txXfrm>
        <a:off x="3306299" y="41564"/>
        <a:ext cx="2303300" cy="2303300"/>
      </dsp:txXfrm>
    </dsp:sp>
    <dsp:sp modelId="{22B1230C-6DCB-469F-ABAE-B7389A468A1F}">
      <dsp:nvSpPr>
        <dsp:cNvPr id="9" name="圆角矩形 8"/>
        <dsp:cNvSpPr/>
      </dsp:nvSpPr>
      <dsp:spPr bwMode="white">
        <a:xfrm>
          <a:off x="2711850" y="662476"/>
          <a:ext cx="1709201" cy="679693"/>
        </a:xfrm>
        <a:prstGeom prst="roundRect">
          <a:avLst>
            <a:gd name="adj" fmla="val 10000"/>
          </a:avLst>
        </a:prstGeom>
      </dsp:spPr>
      <dsp:style>
        <a:lnRef idx="2">
          <a:schemeClr val="lt1"/>
        </a:lnRef>
        <a:fillRef idx="1">
          <a:schemeClr val="accent1"/>
        </a:fillRef>
        <a:effectRef idx="0">
          <a:scrgbClr r="0" g="0" b="0"/>
        </a:effectRef>
        <a:fontRef idx="minor">
          <a:schemeClr val="lt1"/>
        </a:fontRef>
      </dsp:style>
      <dsp:txBody>
        <a:bodyPr lIns="62865" tIns="41910" rIns="62865" bIns="41910" anchor="ctr"/>
        <a:lstStyle>
          <a:lvl1pPr algn="ctr">
            <a:defRPr sz="3300"/>
          </a:lvl1pPr>
          <a:lvl2pPr marL="228600" indent="-228600" algn="ctr">
            <a:defRPr sz="2500"/>
          </a:lvl2pPr>
          <a:lvl3pPr marL="457200" indent="-228600" algn="ctr">
            <a:defRPr sz="2500"/>
          </a:lvl3pPr>
          <a:lvl4pPr marL="685800" indent="-228600" algn="ctr">
            <a:defRPr sz="2500"/>
          </a:lvl4pPr>
          <a:lvl5pPr marL="914400" indent="-228600" algn="ctr">
            <a:defRPr sz="2500"/>
          </a:lvl5pPr>
          <a:lvl6pPr marL="1143000" indent="-228600" algn="ctr">
            <a:defRPr sz="2500"/>
          </a:lvl6pPr>
          <a:lvl7pPr marL="1371600" indent="-228600" algn="ctr">
            <a:defRPr sz="2500"/>
          </a:lvl7pPr>
          <a:lvl8pPr marL="1600200" indent="-228600" algn="ctr">
            <a:defRPr sz="2500"/>
          </a:lvl8pPr>
          <a:lvl9pPr marL="1828800" indent="-228600" algn="ctr">
            <a:defRPr sz="2500"/>
          </a:lvl9pPr>
        </a:lstStyle>
        <a:p>
          <a:pPr lvl="0">
            <a:lnSpc>
              <a:spcPct val="100000"/>
            </a:lnSpc>
            <a:spcBef>
              <a:spcPct val="0"/>
            </a:spcBef>
            <a:spcAft>
              <a:spcPct val="35000"/>
            </a:spcAft>
          </a:pPr>
          <a:r>
            <a:rPr lang="zh-CN" altLang="en-US" dirty="0">
              <a:solidFill>
                <a:srgbClr val="FF0000"/>
              </a:solidFill>
            </a:rPr>
            <a:t>硬核</a:t>
          </a:r>
        </a:p>
      </dsp:txBody>
      <dsp:txXfrm>
        <a:off x="2711850" y="662476"/>
        <a:ext cx="1709201" cy="679693"/>
      </dsp:txXfrm>
    </dsp:sp>
    <dsp:sp modelId="{1C37C466-644B-4D95-B170-725A22054AC0}">
      <dsp:nvSpPr>
        <dsp:cNvPr id="12" name="圆角矩形 11"/>
        <dsp:cNvSpPr/>
      </dsp:nvSpPr>
      <dsp:spPr bwMode="white">
        <a:xfrm>
          <a:off x="4654931" y="1020083"/>
          <a:ext cx="1814011" cy="1496179"/>
        </a:xfrm>
        <a:prstGeom prst="roundRect">
          <a:avLst>
            <a:gd name="adj" fmla="val 10000"/>
          </a:avLst>
        </a:prstGeom>
      </dsp:spPr>
      <dsp:style>
        <a:lnRef idx="2">
          <a:schemeClr val="accent1"/>
        </a:lnRef>
        <a:fillRef idx="1">
          <a:schemeClr val="lt1">
            <a:alpha val="90000"/>
          </a:schemeClr>
        </a:fillRef>
        <a:effectRef idx="0">
          <a:scrgbClr r="0" g="0" b="0"/>
        </a:effectRef>
        <a:fontRef idx="minor"/>
      </dsp:style>
      <dsp:txBody>
        <a:bodyPr lIns="34290" tIns="34290" rIns="34290" bIns="34290" anchor="t"/>
        <a:lstStyle>
          <a:lvl1pPr algn="l">
            <a:defRPr sz="1800"/>
          </a:lvl1pPr>
          <a:lvl2pPr marL="171450" indent="-171450" algn="l">
            <a:defRPr sz="1800"/>
          </a:lvl2pPr>
          <a:lvl3pPr marL="342900" indent="-171450" algn="l">
            <a:defRPr sz="1800"/>
          </a:lvl3pPr>
          <a:lvl4pPr marL="514350" indent="-171450" algn="l">
            <a:defRPr sz="1800"/>
          </a:lvl4pPr>
          <a:lvl5pPr marL="685800" indent="-171450" algn="l">
            <a:defRPr sz="1800"/>
          </a:lvl5pPr>
          <a:lvl6pPr marL="857250" indent="-171450" algn="l">
            <a:defRPr sz="1800"/>
          </a:lvl6pPr>
          <a:lvl7pPr marL="1028700" indent="-171450" algn="l">
            <a:defRPr sz="1800"/>
          </a:lvl7pPr>
          <a:lvl8pPr marL="1200150" indent="-171450" algn="l">
            <a:defRPr sz="1800"/>
          </a:lvl8pPr>
          <a:lvl9pPr marL="1371600" indent="-171450" algn="l">
            <a:defRPr sz="1800"/>
          </a:lvl9pPr>
        </a:lstStyle>
        <a:p>
          <a:pPr lvl="1">
            <a:lnSpc>
              <a:spcPct val="100000"/>
            </a:lnSpc>
            <a:spcBef>
              <a:spcPct val="0"/>
            </a:spcBef>
            <a:spcAft>
              <a:spcPct val="15000"/>
            </a:spcAft>
            <a:buChar char="•"/>
          </a:pPr>
          <a:r>
            <a:rPr lang="zh-CN" altLang="en-US" dirty="0">
              <a:solidFill>
                <a:srgbClr val="FF0000"/>
              </a:solidFill>
            </a:rPr>
            <a:t>班主任工作效率</a:t>
          </a:r>
          <a:endParaRPr>
            <a:solidFill>
              <a:schemeClr val="dk1"/>
            </a:solidFill>
          </a:endParaRPr>
        </a:p>
      </dsp:txBody>
      <dsp:txXfrm>
        <a:off x="4654931" y="1020083"/>
        <a:ext cx="1814011" cy="1496179"/>
      </dsp:txXfrm>
    </dsp:sp>
    <dsp:sp modelId="{5546D259-3AF3-4DD3-8CD3-5B1F7F7D4C8E}">
      <dsp:nvSpPr>
        <dsp:cNvPr id="13" name="圆角矩形 12"/>
        <dsp:cNvSpPr/>
      </dsp:nvSpPr>
      <dsp:spPr bwMode="white">
        <a:xfrm>
          <a:off x="5093146" y="2222778"/>
          <a:ext cx="1612454" cy="641220"/>
        </a:xfrm>
        <a:prstGeom prst="roundRect">
          <a:avLst>
            <a:gd name="adj" fmla="val 10000"/>
          </a:avLst>
        </a:prstGeom>
      </dsp:spPr>
      <dsp:style>
        <a:lnRef idx="2">
          <a:schemeClr val="lt1"/>
        </a:lnRef>
        <a:fillRef idx="1">
          <a:schemeClr val="accent1"/>
        </a:fillRef>
        <a:effectRef idx="0">
          <a:scrgbClr r="0" g="0" b="0"/>
        </a:effectRef>
        <a:fontRef idx="minor">
          <a:schemeClr val="lt1"/>
        </a:fontRef>
      </dsp:style>
      <dsp:txBody>
        <a:bodyPr lIns="62865" tIns="41910" rIns="62865" bIns="41910" anchor="ctr"/>
        <a:lstStyle>
          <a:lvl1pPr algn="ctr">
            <a:defRPr sz="3300"/>
          </a:lvl1pPr>
          <a:lvl2pPr marL="228600" indent="-228600" algn="ctr">
            <a:defRPr sz="2500"/>
          </a:lvl2pPr>
          <a:lvl3pPr marL="457200" indent="-228600" algn="ctr">
            <a:defRPr sz="2500"/>
          </a:lvl3pPr>
          <a:lvl4pPr marL="685800" indent="-228600" algn="ctr">
            <a:defRPr sz="2500"/>
          </a:lvl4pPr>
          <a:lvl5pPr marL="914400" indent="-228600" algn="ctr">
            <a:defRPr sz="2500"/>
          </a:lvl5pPr>
          <a:lvl6pPr marL="1143000" indent="-228600" algn="ctr">
            <a:defRPr sz="2500"/>
          </a:lvl6pPr>
          <a:lvl7pPr marL="1371600" indent="-228600" algn="ctr">
            <a:defRPr sz="2500"/>
          </a:lvl7pPr>
          <a:lvl8pPr marL="1600200" indent="-228600" algn="ctr">
            <a:defRPr sz="2500"/>
          </a:lvl8pPr>
          <a:lvl9pPr marL="1828800" indent="-228600" algn="ctr">
            <a:defRPr sz="2500"/>
          </a:lvl9pPr>
        </a:lstStyle>
        <a:p>
          <a:pPr lvl="0">
            <a:lnSpc>
              <a:spcPct val="100000"/>
            </a:lnSpc>
            <a:spcBef>
              <a:spcPct val="0"/>
            </a:spcBef>
            <a:spcAft>
              <a:spcPct val="35000"/>
            </a:spcAft>
          </a:pPr>
          <a:r>
            <a:rPr lang="zh-CN" altLang="en-US" dirty="0">
              <a:solidFill>
                <a:srgbClr val="FF0000"/>
              </a:solidFill>
            </a:rPr>
            <a:t>硬核</a:t>
          </a:r>
        </a:p>
      </dsp:txBody>
      <dsp:txXfrm>
        <a:off x="5093146" y="2222778"/>
        <a:ext cx="1612454" cy="641220"/>
      </dsp:txXfrm>
    </dsp:sp>
    <dsp:sp modelId="{A2FE88DB-7EED-470A-AAB1-07957D19E55A}">
      <dsp:nvSpPr>
        <dsp:cNvPr id="3" name="矩形 2" hidden="1"/>
        <dsp:cNvSpPr/>
      </dsp:nvSpPr>
      <dsp:spPr>
        <a:xfrm>
          <a:off x="0" y="726598"/>
          <a:ext cx="2015567" cy="2137399"/>
        </a:xfrm>
        <a:prstGeom prst="rect">
          <a:avLst/>
        </a:prstGeom>
      </dsp:spPr>
      <dsp:txXfrm>
        <a:off x="0" y="726598"/>
        <a:ext cx="2015567" cy="2137399"/>
      </dsp:txXfrm>
    </dsp:sp>
    <dsp:sp modelId="{9522D032-B4BC-442A-ACE9-7BBE8F8D6202}">
      <dsp:nvSpPr>
        <dsp:cNvPr id="7" name="矩形 6" hidden="1"/>
        <dsp:cNvSpPr/>
      </dsp:nvSpPr>
      <dsp:spPr>
        <a:xfrm>
          <a:off x="2284549" y="662476"/>
          <a:ext cx="2136502" cy="2265643"/>
        </a:xfrm>
        <a:prstGeom prst="rect">
          <a:avLst/>
        </a:prstGeom>
      </dsp:spPr>
      <dsp:txXfrm>
        <a:off x="2284549" y="662476"/>
        <a:ext cx="2136502" cy="2265643"/>
      </dsp:txXfrm>
    </dsp:sp>
    <dsp:sp modelId="{EC5C4415-04BB-4B60-9BAB-386545763619}">
      <dsp:nvSpPr>
        <dsp:cNvPr id="11" name="矩形 10" hidden="1"/>
        <dsp:cNvSpPr/>
      </dsp:nvSpPr>
      <dsp:spPr>
        <a:xfrm>
          <a:off x="4690033" y="726598"/>
          <a:ext cx="2015567" cy="2137399"/>
        </a:xfrm>
        <a:prstGeom prst="rect">
          <a:avLst/>
        </a:prstGeom>
      </dsp:spPr>
      <dsp:txXfrm>
        <a:off x="4690033" y="726598"/>
        <a:ext cx="2015567" cy="2137399"/>
      </dsp:txXfrm>
    </dsp:sp>
  </dsp:spTree>
</dsp:drawing>
</file>

<file path=ppt/diagrams/drawing3.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5486400" cy="3886200"/>
        <a:chOff x="0" y="0"/>
        <a:chExt cx="5486400" cy="3886200"/>
      </a:xfrm>
    </dsp:grpSpPr>
    <dsp:sp modelId="{254F0C9A-32BC-4A79-89DA-216C078252C0}">
      <dsp:nvSpPr>
        <dsp:cNvPr id="5" name="空心弧 4"/>
        <dsp:cNvSpPr/>
      </dsp:nvSpPr>
      <dsp:spPr bwMode="white">
        <a:xfrm>
          <a:off x="1166671" y="366571"/>
          <a:ext cx="3153059" cy="3153059"/>
        </a:xfrm>
        <a:prstGeom prst="blockArc">
          <a:avLst>
            <a:gd name="adj1" fmla="val 16199999"/>
            <a:gd name="adj2" fmla="val 0"/>
            <a:gd name="adj3" fmla="val 3962"/>
          </a:avLst>
        </a:prstGeom>
      </dsp:spPr>
      <dsp:style>
        <a:lnRef idx="0">
          <a:schemeClr val="accent1">
            <a:tint val="60000"/>
          </a:schemeClr>
        </a:lnRef>
        <a:fillRef idx="1">
          <a:schemeClr val="accent1">
            <a:tint val="60000"/>
          </a:schemeClr>
        </a:fillRef>
        <a:effectRef idx="0">
          <a:scrgbClr r="0" g="0" b="0"/>
        </a:effectRef>
        <a:fontRef idx="minor">
          <a:schemeClr val="lt1"/>
        </a:fontRef>
      </dsp:style>
      <dsp:txXfrm>
        <a:off x="1166671" y="366571"/>
        <a:ext cx="3153059" cy="3153059"/>
      </dsp:txXfrm>
    </dsp:sp>
    <dsp:sp modelId="{49B0EF37-1668-461E-85C2-D9107D2DA794}">
      <dsp:nvSpPr>
        <dsp:cNvPr id="7" name="空心弧 6"/>
        <dsp:cNvSpPr/>
      </dsp:nvSpPr>
      <dsp:spPr bwMode="white">
        <a:xfrm>
          <a:off x="1166671" y="366571"/>
          <a:ext cx="3153059" cy="3153059"/>
        </a:xfrm>
        <a:prstGeom prst="blockArc">
          <a:avLst>
            <a:gd name="adj1" fmla="val 0"/>
            <a:gd name="adj2" fmla="val 5400000"/>
            <a:gd name="adj3" fmla="val 3962"/>
          </a:avLst>
        </a:prstGeom>
      </dsp:spPr>
      <dsp:style>
        <a:lnRef idx="0">
          <a:schemeClr val="accent1">
            <a:tint val="60000"/>
          </a:schemeClr>
        </a:lnRef>
        <a:fillRef idx="1">
          <a:schemeClr val="accent1">
            <a:tint val="60000"/>
          </a:schemeClr>
        </a:fillRef>
        <a:effectRef idx="0">
          <a:scrgbClr r="0" g="0" b="0"/>
        </a:effectRef>
        <a:fontRef idx="minor">
          <a:schemeClr val="lt1"/>
        </a:fontRef>
      </dsp:style>
      <dsp:txXfrm>
        <a:off x="1166671" y="366571"/>
        <a:ext cx="3153059" cy="3153059"/>
      </dsp:txXfrm>
    </dsp:sp>
    <dsp:sp modelId="{9912979B-26A6-46E1-9745-2763710C8A9C}">
      <dsp:nvSpPr>
        <dsp:cNvPr id="9" name="空心弧 8"/>
        <dsp:cNvSpPr/>
      </dsp:nvSpPr>
      <dsp:spPr bwMode="white">
        <a:xfrm>
          <a:off x="1166671" y="366571"/>
          <a:ext cx="3153059" cy="3153059"/>
        </a:xfrm>
        <a:prstGeom prst="blockArc">
          <a:avLst>
            <a:gd name="adj1" fmla="val 5400000"/>
            <a:gd name="adj2" fmla="val 10800000"/>
            <a:gd name="adj3" fmla="val 3962"/>
          </a:avLst>
        </a:prstGeom>
      </dsp:spPr>
      <dsp:style>
        <a:lnRef idx="0">
          <a:schemeClr val="accent1">
            <a:tint val="60000"/>
          </a:schemeClr>
        </a:lnRef>
        <a:fillRef idx="1">
          <a:schemeClr val="accent1">
            <a:tint val="60000"/>
          </a:schemeClr>
        </a:fillRef>
        <a:effectRef idx="0">
          <a:scrgbClr r="0" g="0" b="0"/>
        </a:effectRef>
        <a:fontRef idx="minor">
          <a:schemeClr val="lt1"/>
        </a:fontRef>
      </dsp:style>
      <dsp:txXfrm>
        <a:off x="1166671" y="366571"/>
        <a:ext cx="3153059" cy="3153059"/>
      </dsp:txXfrm>
    </dsp:sp>
    <dsp:sp modelId="{B7ACD09B-B763-4D7A-809D-8AF231B00643}">
      <dsp:nvSpPr>
        <dsp:cNvPr id="11" name="空心弧 10"/>
        <dsp:cNvSpPr/>
      </dsp:nvSpPr>
      <dsp:spPr bwMode="white">
        <a:xfrm>
          <a:off x="1166671" y="366571"/>
          <a:ext cx="3153059" cy="3153059"/>
        </a:xfrm>
        <a:prstGeom prst="blockArc">
          <a:avLst>
            <a:gd name="adj1" fmla="val 10800000"/>
            <a:gd name="adj2" fmla="val 16199999"/>
            <a:gd name="adj3" fmla="val 3962"/>
          </a:avLst>
        </a:prstGeom>
      </dsp:spPr>
      <dsp:style>
        <a:lnRef idx="0">
          <a:schemeClr val="accent1">
            <a:tint val="60000"/>
          </a:schemeClr>
        </a:lnRef>
        <a:fillRef idx="1">
          <a:schemeClr val="accent1">
            <a:tint val="60000"/>
          </a:schemeClr>
        </a:fillRef>
        <a:effectRef idx="0">
          <a:scrgbClr r="0" g="0" b="0"/>
        </a:effectRef>
        <a:fontRef idx="minor">
          <a:schemeClr val="lt1"/>
        </a:fontRef>
      </dsp:style>
      <dsp:txXfrm>
        <a:off x="1166671" y="366571"/>
        <a:ext cx="3153059" cy="3153059"/>
      </dsp:txXfrm>
    </dsp:sp>
    <dsp:sp modelId="{8EE280F2-4D8F-44E5-A5B7-459FAC5A16FC}">
      <dsp:nvSpPr>
        <dsp:cNvPr id="3" name="椭圆 2"/>
        <dsp:cNvSpPr/>
      </dsp:nvSpPr>
      <dsp:spPr bwMode="white">
        <a:xfrm>
          <a:off x="2054157" y="1254057"/>
          <a:ext cx="1378085" cy="1378085"/>
        </a:xfrm>
        <a:prstGeom prst="ellipse">
          <a:avLst/>
        </a:prstGeom>
        <a:solidFill>
          <a:srgbClr val="7030A0"/>
        </a:solidFill>
      </dsp:spPr>
      <dsp:style>
        <a:lnRef idx="2">
          <a:schemeClr val="lt1"/>
        </a:lnRef>
        <a:fillRef idx="1">
          <a:schemeClr val="accent1"/>
        </a:fillRef>
        <a:effectRef idx="0">
          <a:scrgbClr r="0" g="0" b="0"/>
        </a:effectRef>
        <a:fontRef idx="minor">
          <a:schemeClr val="lt1"/>
        </a:fontRef>
      </dsp:style>
      <dsp:txBody>
        <a:bodyPr lIns="43180" tIns="43180" rIns="43180" bIns="43180" anchor="ctr"/>
        <a:lstStyle>
          <a:lvl1pPr algn="ctr">
            <a:defRPr sz="3400"/>
          </a:lvl1pPr>
          <a:lvl2pPr marL="228600" indent="-228600" algn="ctr">
            <a:defRPr sz="2600"/>
          </a:lvl2pPr>
          <a:lvl3pPr marL="457200" indent="-228600" algn="ctr">
            <a:defRPr sz="2600"/>
          </a:lvl3pPr>
          <a:lvl4pPr marL="685800" indent="-228600" algn="ctr">
            <a:defRPr sz="2600"/>
          </a:lvl4pPr>
          <a:lvl5pPr marL="914400" indent="-228600" algn="ctr">
            <a:defRPr sz="2600"/>
          </a:lvl5pPr>
          <a:lvl6pPr marL="1143000" indent="-228600" algn="ctr">
            <a:defRPr sz="2600"/>
          </a:lvl6pPr>
          <a:lvl7pPr marL="1371600" indent="-228600" algn="ctr">
            <a:defRPr sz="2600"/>
          </a:lvl7pPr>
          <a:lvl8pPr marL="1600200" indent="-228600" algn="ctr">
            <a:defRPr sz="2600"/>
          </a:lvl8pPr>
          <a:lvl9pPr marL="1828800" indent="-228600" algn="ctr">
            <a:defRPr sz="2600"/>
          </a:lvl9pPr>
        </a:lstStyle>
        <a:p>
          <a:pPr lvl="0">
            <a:lnSpc>
              <a:spcPct val="100000"/>
            </a:lnSpc>
            <a:spcBef>
              <a:spcPct val="0"/>
            </a:spcBef>
            <a:spcAft>
              <a:spcPct val="35000"/>
            </a:spcAft>
          </a:pPr>
          <a:r>
            <a:rPr lang="zh-CN" altLang="zh-CN" dirty="0">
              <a:solidFill>
                <a:srgbClr val="FF0000"/>
              </a:solidFill>
            </a:rPr>
            <a:t>硬核</a:t>
          </a:r>
          <a:endParaRPr lang="zh-CN" altLang="en-US" dirty="0">
            <a:solidFill>
              <a:srgbClr val="FF0000"/>
            </a:solidFill>
          </a:endParaRPr>
        </a:p>
      </dsp:txBody>
      <dsp:txXfrm>
        <a:off x="2054157" y="1254057"/>
        <a:ext cx="1378085" cy="1378085"/>
      </dsp:txXfrm>
    </dsp:sp>
    <dsp:sp modelId="{464256A8-2D19-45F6-8354-760778115785}">
      <dsp:nvSpPr>
        <dsp:cNvPr id="4" name="椭圆 3"/>
        <dsp:cNvSpPr/>
      </dsp:nvSpPr>
      <dsp:spPr bwMode="white">
        <a:xfrm>
          <a:off x="2260870" y="0"/>
          <a:ext cx="964660" cy="964660"/>
        </a:xfrm>
        <a:prstGeom prst="ellipse">
          <a:avLst/>
        </a:prstGeom>
      </dsp:spPr>
      <dsp:style>
        <a:lnRef idx="2">
          <a:schemeClr val="lt1"/>
        </a:lnRef>
        <a:fillRef idx="1">
          <a:schemeClr val="accent1"/>
        </a:fillRef>
        <a:effectRef idx="0">
          <a:scrgbClr r="0" g="0" b="0"/>
        </a:effectRef>
        <a:fontRef idx="minor">
          <a:schemeClr val="lt1"/>
        </a:fontRef>
      </dsp:style>
      <dsp:txBody>
        <a:bodyPr lIns="25400" tIns="25400" rIns="25400" bIns="25400" anchor="ctr"/>
        <a:lstStyle>
          <a:lvl1pPr algn="ctr">
            <a:defRPr sz="2000"/>
          </a:lvl1pPr>
          <a:lvl2pPr marL="114300" indent="-114300" algn="ctr">
            <a:defRPr sz="1500"/>
          </a:lvl2pPr>
          <a:lvl3pPr marL="228600" indent="-114300" algn="ctr">
            <a:defRPr sz="1500"/>
          </a:lvl3pPr>
          <a:lvl4pPr marL="342900" indent="-114300" algn="ctr">
            <a:defRPr sz="1500"/>
          </a:lvl4pPr>
          <a:lvl5pPr marL="457200" indent="-114300" algn="ctr">
            <a:defRPr sz="1500"/>
          </a:lvl5pPr>
          <a:lvl6pPr marL="571500" indent="-114300" algn="ctr">
            <a:defRPr sz="1500"/>
          </a:lvl6pPr>
          <a:lvl7pPr marL="685800" indent="-114300" algn="ctr">
            <a:defRPr sz="1500"/>
          </a:lvl7pPr>
          <a:lvl8pPr marL="800100" indent="-114300" algn="ctr">
            <a:defRPr sz="1500"/>
          </a:lvl8pPr>
          <a:lvl9pPr marL="914400" indent="-114300" algn="ctr">
            <a:defRPr sz="1500"/>
          </a:lvl9pPr>
        </a:lstStyle>
        <a:p>
          <a:pPr lvl="0">
            <a:lnSpc>
              <a:spcPct val="100000"/>
            </a:lnSpc>
            <a:spcBef>
              <a:spcPct val="0"/>
            </a:spcBef>
            <a:spcAft>
              <a:spcPct val="35000"/>
            </a:spcAft>
          </a:pPr>
          <a:r>
            <a:rPr lang="zh-CN" altLang="zh-CN" b="1" dirty="0">
              <a:solidFill>
                <a:schemeClr val="bg1"/>
              </a:solidFill>
            </a:rPr>
            <a:t>政治过硬</a:t>
          </a:r>
          <a:endParaRPr lang="zh-CN" altLang="en-US" dirty="0">
            <a:solidFill>
              <a:schemeClr val="bg1"/>
            </a:solidFill>
          </a:endParaRPr>
        </a:p>
      </dsp:txBody>
      <dsp:txXfrm>
        <a:off x="2260870" y="0"/>
        <a:ext cx="964660" cy="964660"/>
      </dsp:txXfrm>
    </dsp:sp>
    <dsp:sp modelId="{D1CBC2F5-1CC3-4568-9F7E-0C96F2C23F10}">
      <dsp:nvSpPr>
        <dsp:cNvPr id="6" name="椭圆 5"/>
        <dsp:cNvSpPr/>
      </dsp:nvSpPr>
      <dsp:spPr bwMode="white">
        <a:xfrm>
          <a:off x="3721640" y="1460770"/>
          <a:ext cx="964660" cy="964660"/>
        </a:xfrm>
        <a:prstGeom prst="ellipse">
          <a:avLst/>
        </a:prstGeom>
        <a:solidFill>
          <a:srgbClr val="00B0F0"/>
        </a:solidFill>
      </dsp:spPr>
      <dsp:style>
        <a:lnRef idx="2">
          <a:schemeClr val="lt1"/>
        </a:lnRef>
        <a:fillRef idx="1">
          <a:schemeClr val="accent1"/>
        </a:fillRef>
        <a:effectRef idx="0">
          <a:scrgbClr r="0" g="0" b="0"/>
        </a:effectRef>
        <a:fontRef idx="minor">
          <a:schemeClr val="lt1"/>
        </a:fontRef>
      </dsp:style>
      <dsp:txBody>
        <a:bodyPr lIns="25400" tIns="25400" rIns="25400" bIns="25400" anchor="ctr"/>
        <a:lstStyle>
          <a:lvl1pPr algn="ctr">
            <a:defRPr sz="2000"/>
          </a:lvl1pPr>
          <a:lvl2pPr marL="114300" indent="-114300" algn="ctr">
            <a:defRPr sz="1500"/>
          </a:lvl2pPr>
          <a:lvl3pPr marL="228600" indent="-114300" algn="ctr">
            <a:defRPr sz="1500"/>
          </a:lvl3pPr>
          <a:lvl4pPr marL="342900" indent="-114300" algn="ctr">
            <a:defRPr sz="1500"/>
          </a:lvl4pPr>
          <a:lvl5pPr marL="457200" indent="-114300" algn="ctr">
            <a:defRPr sz="1500"/>
          </a:lvl5pPr>
          <a:lvl6pPr marL="571500" indent="-114300" algn="ctr">
            <a:defRPr sz="1500"/>
          </a:lvl6pPr>
          <a:lvl7pPr marL="685800" indent="-114300" algn="ctr">
            <a:defRPr sz="1500"/>
          </a:lvl7pPr>
          <a:lvl8pPr marL="800100" indent="-114300" algn="ctr">
            <a:defRPr sz="1500"/>
          </a:lvl8pPr>
          <a:lvl9pPr marL="914400" indent="-114300" algn="ctr">
            <a:defRPr sz="1500"/>
          </a:lvl9pPr>
        </a:lstStyle>
        <a:p>
          <a:pPr lvl="0">
            <a:lnSpc>
              <a:spcPct val="100000"/>
            </a:lnSpc>
            <a:spcBef>
              <a:spcPct val="0"/>
            </a:spcBef>
            <a:spcAft>
              <a:spcPct val="35000"/>
            </a:spcAft>
          </a:pPr>
          <a:r>
            <a:rPr lang="zh-CN" altLang="zh-CN" b="1" dirty="0">
              <a:solidFill>
                <a:schemeClr val="bg1"/>
              </a:solidFill>
            </a:rPr>
            <a:t>品德高尚</a:t>
          </a:r>
          <a:endParaRPr lang="zh-CN" altLang="en-US" dirty="0">
            <a:solidFill>
              <a:schemeClr val="bg1"/>
            </a:solidFill>
          </a:endParaRPr>
        </a:p>
      </dsp:txBody>
      <dsp:txXfrm>
        <a:off x="3721640" y="1460770"/>
        <a:ext cx="964660" cy="964660"/>
      </dsp:txXfrm>
    </dsp:sp>
    <dsp:sp modelId="{DE9AE0D6-2792-452F-A65C-FD8C8AA6118C}">
      <dsp:nvSpPr>
        <dsp:cNvPr id="8" name="椭圆 7"/>
        <dsp:cNvSpPr/>
      </dsp:nvSpPr>
      <dsp:spPr bwMode="white">
        <a:xfrm>
          <a:off x="2260870" y="2921540"/>
          <a:ext cx="964660" cy="964660"/>
        </a:xfrm>
        <a:prstGeom prst="ellipse">
          <a:avLst/>
        </a:prstGeom>
        <a:solidFill>
          <a:srgbClr val="C00000"/>
        </a:solidFill>
      </dsp:spPr>
      <dsp:style>
        <a:lnRef idx="2">
          <a:schemeClr val="lt1"/>
        </a:lnRef>
        <a:fillRef idx="1">
          <a:schemeClr val="accent1"/>
        </a:fillRef>
        <a:effectRef idx="0">
          <a:scrgbClr r="0" g="0" b="0"/>
        </a:effectRef>
        <a:fontRef idx="minor">
          <a:schemeClr val="lt1"/>
        </a:fontRef>
      </dsp:style>
      <dsp:txBody>
        <a:bodyPr lIns="25400" tIns="25400" rIns="25400" bIns="25400" anchor="ctr"/>
        <a:lstStyle>
          <a:lvl1pPr algn="ctr">
            <a:defRPr sz="2000"/>
          </a:lvl1pPr>
          <a:lvl2pPr marL="114300" indent="-114300" algn="ctr">
            <a:defRPr sz="1500"/>
          </a:lvl2pPr>
          <a:lvl3pPr marL="228600" indent="-114300" algn="ctr">
            <a:defRPr sz="1500"/>
          </a:lvl3pPr>
          <a:lvl4pPr marL="342900" indent="-114300" algn="ctr">
            <a:defRPr sz="1500"/>
          </a:lvl4pPr>
          <a:lvl5pPr marL="457200" indent="-114300" algn="ctr">
            <a:defRPr sz="1500"/>
          </a:lvl5pPr>
          <a:lvl6pPr marL="571500" indent="-114300" algn="ctr">
            <a:defRPr sz="1500"/>
          </a:lvl6pPr>
          <a:lvl7pPr marL="685800" indent="-114300" algn="ctr">
            <a:defRPr sz="1500"/>
          </a:lvl7pPr>
          <a:lvl8pPr marL="800100" indent="-114300" algn="ctr">
            <a:defRPr sz="1500"/>
          </a:lvl8pPr>
          <a:lvl9pPr marL="914400" indent="-114300" algn="ctr">
            <a:defRPr sz="1500"/>
          </a:lvl9pPr>
        </a:lstStyle>
        <a:p>
          <a:pPr lvl="0">
            <a:lnSpc>
              <a:spcPct val="100000"/>
            </a:lnSpc>
            <a:spcBef>
              <a:spcPct val="0"/>
            </a:spcBef>
            <a:spcAft>
              <a:spcPct val="35000"/>
            </a:spcAft>
          </a:pPr>
          <a:r>
            <a:rPr lang="zh-CN" altLang="zh-CN" b="1" dirty="0">
              <a:solidFill>
                <a:schemeClr val="bg1"/>
              </a:solidFill>
            </a:rPr>
            <a:t>业务精湛</a:t>
          </a:r>
          <a:endParaRPr lang="zh-CN" altLang="en-US" dirty="0">
            <a:solidFill>
              <a:schemeClr val="bg1"/>
            </a:solidFill>
          </a:endParaRPr>
        </a:p>
      </dsp:txBody>
      <dsp:txXfrm>
        <a:off x="2260870" y="2921540"/>
        <a:ext cx="964660" cy="964660"/>
      </dsp:txXfrm>
    </dsp:sp>
    <dsp:sp modelId="{74758A53-9F09-40E9-B20E-0F0DADFEEEC8}">
      <dsp:nvSpPr>
        <dsp:cNvPr id="10" name="椭圆 9"/>
        <dsp:cNvSpPr/>
      </dsp:nvSpPr>
      <dsp:spPr bwMode="white">
        <a:xfrm>
          <a:off x="800100" y="1460770"/>
          <a:ext cx="964660" cy="964660"/>
        </a:xfrm>
        <a:prstGeom prst="ellipse">
          <a:avLst/>
        </a:prstGeom>
        <a:solidFill>
          <a:srgbClr val="FFC000"/>
        </a:solidFill>
      </dsp:spPr>
      <dsp:style>
        <a:lnRef idx="2">
          <a:schemeClr val="lt1"/>
        </a:lnRef>
        <a:fillRef idx="1">
          <a:schemeClr val="accent1"/>
        </a:fillRef>
        <a:effectRef idx="0">
          <a:scrgbClr r="0" g="0" b="0"/>
        </a:effectRef>
        <a:fontRef idx="minor">
          <a:schemeClr val="lt1"/>
        </a:fontRef>
      </dsp:style>
      <dsp:txBody>
        <a:bodyPr lIns="25400" tIns="25400" rIns="25400" bIns="25400" anchor="ctr"/>
        <a:lstStyle>
          <a:lvl1pPr algn="ctr">
            <a:defRPr sz="2000"/>
          </a:lvl1pPr>
          <a:lvl2pPr marL="114300" indent="-114300" algn="ctr">
            <a:defRPr sz="1500"/>
          </a:lvl2pPr>
          <a:lvl3pPr marL="228600" indent="-114300" algn="ctr">
            <a:defRPr sz="1500"/>
          </a:lvl3pPr>
          <a:lvl4pPr marL="342900" indent="-114300" algn="ctr">
            <a:defRPr sz="1500"/>
          </a:lvl4pPr>
          <a:lvl5pPr marL="457200" indent="-114300" algn="ctr">
            <a:defRPr sz="1500"/>
          </a:lvl5pPr>
          <a:lvl6pPr marL="571500" indent="-114300" algn="ctr">
            <a:defRPr sz="1500"/>
          </a:lvl6pPr>
          <a:lvl7pPr marL="685800" indent="-114300" algn="ctr">
            <a:defRPr sz="1500"/>
          </a:lvl7pPr>
          <a:lvl8pPr marL="800100" indent="-114300" algn="ctr">
            <a:defRPr sz="1500"/>
          </a:lvl8pPr>
          <a:lvl9pPr marL="914400" indent="-114300" algn="ctr">
            <a:defRPr sz="1500"/>
          </a:lvl9pPr>
        </a:lstStyle>
        <a:p>
          <a:pPr lvl="0">
            <a:lnSpc>
              <a:spcPct val="100000"/>
            </a:lnSpc>
            <a:spcBef>
              <a:spcPct val="0"/>
            </a:spcBef>
            <a:spcAft>
              <a:spcPct val="35000"/>
            </a:spcAft>
          </a:pPr>
          <a:r>
            <a:rPr lang="zh-CN" altLang="zh-CN" b="1" dirty="0">
              <a:solidFill>
                <a:schemeClr val="bg1"/>
              </a:solidFill>
            </a:rPr>
            <a:t>治班有方</a:t>
          </a:r>
          <a:endParaRPr lang="zh-CN" altLang="en-US" dirty="0">
            <a:solidFill>
              <a:schemeClr val="bg1"/>
            </a:solidFill>
          </a:endParaRPr>
        </a:p>
      </dsp:txBody>
      <dsp:txXfrm>
        <a:off x="800100" y="1460770"/>
        <a:ext cx="964660" cy="964660"/>
      </dsp:txXfrm>
    </dsp:sp>
  </dsp:spTree>
</dsp:drawing>
</file>

<file path=ppt/diagrams/drawing4.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6503545" cy="4572000"/>
        <a:chOff x="0" y="0"/>
        <a:chExt cx="6503545" cy="4572000"/>
      </a:xfrm>
    </dsp:grpSpPr>
    <dsp:sp modelId="{B0A1DC27-A079-4E8E-B2E9-9A6C4E2455EF}">
      <dsp:nvSpPr>
        <dsp:cNvPr id="3" name="矩形 2"/>
        <dsp:cNvSpPr/>
      </dsp:nvSpPr>
      <dsp:spPr bwMode="white">
        <a:xfrm>
          <a:off x="1083924" y="1201398"/>
          <a:ext cx="2032358" cy="1355583"/>
        </a:xfrm>
        <a:prstGeom prst="rect">
          <a:avLst/>
        </a:prstGeom>
        <a:sp3d z="-190500" extrusionH="12700" prstMaterial="plastic">
          <a:bevelT w="50800" h="50800"/>
        </a:sp3d>
      </dsp:spPr>
      <dsp:style>
        <a:lnRef idx="1">
          <a:schemeClr val="accent2">
            <a:tint val="40000"/>
            <a:alpha val="90000"/>
          </a:schemeClr>
        </a:lnRef>
        <a:fillRef idx="1">
          <a:schemeClr val="accent2">
            <a:tint val="40000"/>
            <a:alpha val="90000"/>
          </a:schemeClr>
        </a:fillRef>
        <a:effectRef idx="2">
          <a:scrgbClr r="0" g="0" b="0"/>
        </a:effectRef>
        <a:fontRef idx="minor"/>
      </dsp:style>
      <dsp:txBody>
        <a:bodyPr lIns="0" tIns="78232" rIns="78232" bIns="78232" anchor="ctr"/>
        <a:lstStyle>
          <a:lvl1pPr algn="l">
            <a:defRPr sz="1100"/>
          </a:lvl1pPr>
          <a:lvl2pPr marL="57150" indent="-57150" algn="l">
            <a:defRPr sz="800"/>
          </a:lvl2pPr>
          <a:lvl3pPr marL="114300" indent="-57150" algn="l">
            <a:defRPr sz="800"/>
          </a:lvl3pPr>
          <a:lvl4pPr marL="171450" indent="-57150" algn="l">
            <a:defRPr sz="800"/>
          </a:lvl4pPr>
          <a:lvl5pPr marL="228600" indent="-57150" algn="l">
            <a:defRPr sz="800"/>
          </a:lvl5pPr>
          <a:lvl6pPr marL="285750" indent="-57150" algn="l">
            <a:defRPr sz="800"/>
          </a:lvl6pPr>
          <a:lvl7pPr marL="342900" indent="-57150" algn="l">
            <a:defRPr sz="800"/>
          </a:lvl7pPr>
          <a:lvl8pPr marL="400050" indent="-57150" algn="l">
            <a:defRPr sz="800"/>
          </a:lvl8pPr>
          <a:lvl9pPr marL="457200" indent="-57150" algn="l">
            <a:defRPr sz="800"/>
          </a:lvl9pPr>
        </a:lstStyle>
        <a:p>
          <a:pPr lvl="0">
            <a:lnSpc>
              <a:spcPct val="100000"/>
            </a:lnSpc>
            <a:spcBef>
              <a:spcPct val="0"/>
            </a:spcBef>
            <a:spcAft>
              <a:spcPct val="35000"/>
            </a:spcAft>
          </a:pPr>
          <a:r>
            <a:rPr lang="zh-CN" dirty="0">
              <a:solidFill>
                <a:schemeClr val="dk1"/>
              </a:solidFill>
            </a:rPr>
            <a:t>加强政治理论的学习、理解与把握，其中的重点是习近平新时代中国特色社会主义思想和对教育工作的重要论述，全面了解党的路线、方针、政策，</a:t>
          </a:r>
          <a:endParaRPr lang="zh-CN" altLang="en-US" dirty="0">
            <a:solidFill>
              <a:schemeClr val="dk1"/>
            </a:solidFill>
          </a:endParaRPr>
        </a:p>
      </dsp:txBody>
      <dsp:txXfrm>
        <a:off x="1083924" y="1201398"/>
        <a:ext cx="2032358" cy="1355583"/>
      </dsp:txXfrm>
    </dsp:sp>
    <dsp:sp modelId="{226785EE-509A-405F-AD6C-538796EACA22}">
      <dsp:nvSpPr>
        <dsp:cNvPr id="4" name="矩形 3"/>
        <dsp:cNvSpPr/>
      </dsp:nvSpPr>
      <dsp:spPr bwMode="white">
        <a:xfrm>
          <a:off x="1083924" y="2556981"/>
          <a:ext cx="2032358" cy="1355583"/>
        </a:xfrm>
        <a:prstGeom prst="rect">
          <a:avLst/>
        </a:prstGeom>
        <a:sp3d z="-190500" extrusionH="12700" prstMaterial="plastic">
          <a:bevelT w="50800" h="50800"/>
        </a:sp3d>
      </dsp:spPr>
      <dsp:style>
        <a:lnRef idx="1">
          <a:schemeClr val="accent3">
            <a:tint val="40000"/>
            <a:alpha val="90000"/>
          </a:schemeClr>
        </a:lnRef>
        <a:fillRef idx="1">
          <a:schemeClr val="accent3">
            <a:tint val="40000"/>
            <a:alpha val="90000"/>
          </a:schemeClr>
        </a:fillRef>
        <a:effectRef idx="2">
          <a:scrgbClr r="0" g="0" b="0"/>
        </a:effectRef>
        <a:fontRef idx="minor"/>
      </dsp:style>
      <dsp:txBody>
        <a:bodyPr lIns="0" tIns="78232" rIns="78232" bIns="78232" anchor="ctr"/>
        <a:lstStyle>
          <a:lvl1pPr algn="l">
            <a:defRPr sz="1100"/>
          </a:lvl1pPr>
          <a:lvl2pPr marL="57150" indent="-57150" algn="l">
            <a:defRPr sz="800"/>
          </a:lvl2pPr>
          <a:lvl3pPr marL="114300" indent="-57150" algn="l">
            <a:defRPr sz="800"/>
          </a:lvl3pPr>
          <a:lvl4pPr marL="171450" indent="-57150" algn="l">
            <a:defRPr sz="800"/>
          </a:lvl4pPr>
          <a:lvl5pPr marL="228600" indent="-57150" algn="l">
            <a:defRPr sz="800"/>
          </a:lvl5pPr>
          <a:lvl6pPr marL="285750" indent="-57150" algn="l">
            <a:defRPr sz="800"/>
          </a:lvl6pPr>
          <a:lvl7pPr marL="342900" indent="-57150" algn="l">
            <a:defRPr sz="800"/>
          </a:lvl7pPr>
          <a:lvl8pPr marL="400050" indent="-57150" algn="l">
            <a:defRPr sz="800"/>
          </a:lvl8pPr>
          <a:lvl9pPr marL="457200" indent="-57150" algn="l">
            <a:defRPr sz="800"/>
          </a:lvl9pPr>
        </a:lstStyle>
        <a:p>
          <a:pPr lvl="0">
            <a:lnSpc>
              <a:spcPct val="100000"/>
            </a:lnSpc>
            <a:spcBef>
              <a:spcPct val="0"/>
            </a:spcBef>
            <a:spcAft>
              <a:spcPct val="35000"/>
            </a:spcAft>
          </a:pPr>
          <a:r>
            <a:rPr lang="zh-CN" altLang="zh-CN" dirty="0">
              <a:solidFill>
                <a:schemeClr val="dk1"/>
              </a:solidFill>
            </a:rPr>
            <a:t>正确地理解把握其中的丰富内涵、重要意义，为自己在理论的武装下进行实践创新夯实政治理论基础</a:t>
          </a:r>
          <a:endParaRPr lang="zh-CN" altLang="en-US" dirty="0">
            <a:solidFill>
              <a:schemeClr val="dk1"/>
            </a:solidFill>
          </a:endParaRPr>
        </a:p>
      </dsp:txBody>
      <dsp:txXfrm>
        <a:off x="1083924" y="2556981"/>
        <a:ext cx="2032358" cy="1355583"/>
      </dsp:txXfrm>
    </dsp:sp>
    <dsp:sp modelId="{E74B3A3F-3094-4B0A-91B0-4BB3CEF59F03}">
      <dsp:nvSpPr>
        <dsp:cNvPr id="5" name="椭圆 4"/>
        <dsp:cNvSpPr/>
      </dsp:nvSpPr>
      <dsp:spPr bwMode="white">
        <a:xfrm>
          <a:off x="0" y="659436"/>
          <a:ext cx="1354905" cy="1354905"/>
        </a:xfrm>
        <a:prstGeom prst="ellipse">
          <a:avLst/>
        </a:prstGeom>
        <a:sp3d prstMaterial="plastic">
          <a:bevelT w="120900" h="88900"/>
          <a:bevelB w="88900" h="31750" prst="angle"/>
        </a:sp3d>
      </dsp:spPr>
      <dsp:style>
        <a:lnRef idx="0">
          <a:schemeClr val="lt1"/>
        </a:lnRef>
        <a:fillRef idx="3">
          <a:schemeClr val="accent2"/>
        </a:fillRef>
        <a:effectRef idx="2">
          <a:scrgbClr r="0" g="0" b="0"/>
        </a:effectRef>
        <a:fontRef idx="minor">
          <a:schemeClr val="lt1"/>
        </a:fontRef>
      </dsp:style>
      <dsp:txBody>
        <a:bodyPr lIns="0" tIns="0" rIns="0" bIns="0" anchor="ctr"/>
        <a:lstStyle>
          <a:lvl1pPr algn="ctr">
            <a:defRPr sz="1500"/>
          </a:lvl1pPr>
          <a:lvl2pPr marL="57150" indent="-57150" algn="ctr">
            <a:defRPr sz="1100"/>
          </a:lvl2pPr>
          <a:lvl3pPr marL="114300" indent="-57150" algn="ctr">
            <a:defRPr sz="1100"/>
          </a:lvl3pPr>
          <a:lvl4pPr marL="171450" indent="-57150" algn="ctr">
            <a:defRPr sz="1100"/>
          </a:lvl4pPr>
          <a:lvl5pPr marL="228600" indent="-57150" algn="ctr">
            <a:defRPr sz="1100"/>
          </a:lvl5pPr>
          <a:lvl6pPr marL="285750" indent="-57150" algn="ctr">
            <a:defRPr sz="1100"/>
          </a:lvl6pPr>
          <a:lvl7pPr marL="342900" indent="-57150" algn="ctr">
            <a:defRPr sz="1100"/>
          </a:lvl7pPr>
          <a:lvl8pPr marL="400050" indent="-57150" algn="ctr">
            <a:defRPr sz="1100"/>
          </a:lvl8pPr>
          <a:lvl9pPr marL="457200" indent="-57150" algn="ctr">
            <a:defRPr sz="1100"/>
          </a:lvl9pPr>
        </a:lstStyle>
        <a:p>
          <a:pPr lvl="0">
            <a:lnSpc>
              <a:spcPct val="100000"/>
            </a:lnSpc>
            <a:spcBef>
              <a:spcPct val="0"/>
            </a:spcBef>
            <a:spcAft>
              <a:spcPct val="35000"/>
            </a:spcAft>
          </a:pPr>
          <a:r>
            <a:rPr lang="zh-CN" dirty="0"/>
            <a:t>读原著、学原文、悟原理，提高政治理论水平</a:t>
          </a:r>
          <a:endParaRPr lang="zh-CN" altLang="en-US" dirty="0"/>
        </a:p>
      </dsp:txBody>
      <dsp:txXfrm>
        <a:off x="0" y="659436"/>
        <a:ext cx="1354905" cy="1354905"/>
      </dsp:txXfrm>
    </dsp:sp>
    <dsp:sp modelId="{EE8E7C6B-48AD-459F-A9C5-126DA1F1C742}">
      <dsp:nvSpPr>
        <dsp:cNvPr id="6" name="矩形 5"/>
        <dsp:cNvSpPr/>
      </dsp:nvSpPr>
      <dsp:spPr bwMode="white">
        <a:xfrm>
          <a:off x="4471187" y="1201398"/>
          <a:ext cx="2032358" cy="1355583"/>
        </a:xfrm>
        <a:prstGeom prst="rect">
          <a:avLst/>
        </a:prstGeom>
        <a:sp3d z="-190500" extrusionH="12700" prstMaterial="plastic">
          <a:bevelT w="50800" h="50800"/>
        </a:sp3d>
      </dsp:spPr>
      <dsp:style>
        <a:lnRef idx="1">
          <a:schemeClr val="accent4">
            <a:tint val="40000"/>
            <a:alpha val="90000"/>
          </a:schemeClr>
        </a:lnRef>
        <a:fillRef idx="1">
          <a:schemeClr val="accent4">
            <a:tint val="40000"/>
            <a:alpha val="90000"/>
          </a:schemeClr>
        </a:fillRef>
        <a:effectRef idx="2">
          <a:scrgbClr r="0" g="0" b="0"/>
        </a:effectRef>
        <a:fontRef idx="minor"/>
      </dsp:style>
      <dsp:txBody>
        <a:bodyPr lIns="0" tIns="78232" rIns="78232" bIns="78232" anchor="ctr"/>
        <a:lstStyle>
          <a:lvl1pPr algn="l">
            <a:defRPr sz="1100"/>
          </a:lvl1pPr>
          <a:lvl2pPr marL="57150" indent="-57150" algn="l">
            <a:defRPr sz="800"/>
          </a:lvl2pPr>
          <a:lvl3pPr marL="114300" indent="-57150" algn="l">
            <a:defRPr sz="800"/>
          </a:lvl3pPr>
          <a:lvl4pPr marL="171450" indent="-57150" algn="l">
            <a:defRPr sz="800"/>
          </a:lvl4pPr>
          <a:lvl5pPr marL="228600" indent="-57150" algn="l">
            <a:defRPr sz="800"/>
          </a:lvl5pPr>
          <a:lvl6pPr marL="285750" indent="-57150" algn="l">
            <a:defRPr sz="800"/>
          </a:lvl6pPr>
          <a:lvl7pPr marL="342900" indent="-57150" algn="l">
            <a:defRPr sz="800"/>
          </a:lvl7pPr>
          <a:lvl8pPr marL="400050" indent="-57150" algn="l">
            <a:defRPr sz="800"/>
          </a:lvl8pPr>
          <a:lvl9pPr marL="457200" indent="-57150" algn="l">
            <a:defRPr sz="800"/>
          </a:lvl9pPr>
        </a:lstStyle>
        <a:p>
          <a:pPr lvl="0">
            <a:lnSpc>
              <a:spcPct val="100000"/>
            </a:lnSpc>
            <a:spcBef>
              <a:spcPct val="0"/>
            </a:spcBef>
            <a:spcAft>
              <a:spcPct val="35000"/>
            </a:spcAft>
          </a:pPr>
          <a:r>
            <a:rPr lang="zh-CN" dirty="0">
              <a:solidFill>
                <a:schemeClr val="dk1"/>
              </a:solidFill>
            </a:rPr>
            <a:t>守初心、担使命、找差距、抓落实，不断提高认识，不断实践检验，以高标准、严要求激励自己、提高自己</a:t>
          </a:r>
          <a:endParaRPr lang="zh-CN" altLang="en-US" dirty="0">
            <a:solidFill>
              <a:schemeClr val="dk1"/>
            </a:solidFill>
          </a:endParaRPr>
        </a:p>
      </dsp:txBody>
      <dsp:txXfrm>
        <a:off x="4471187" y="1201398"/>
        <a:ext cx="2032358" cy="1355583"/>
      </dsp:txXfrm>
    </dsp:sp>
    <dsp:sp modelId="{294A426E-1327-43A0-8039-30284CAD987D}">
      <dsp:nvSpPr>
        <dsp:cNvPr id="7" name="矩形 6"/>
        <dsp:cNvSpPr/>
      </dsp:nvSpPr>
      <dsp:spPr bwMode="white">
        <a:xfrm>
          <a:off x="4471187" y="2556981"/>
          <a:ext cx="2032358" cy="1355583"/>
        </a:xfrm>
        <a:prstGeom prst="rect">
          <a:avLst/>
        </a:prstGeom>
        <a:sp3d z="-190500" extrusionH="12700" prstMaterial="plastic">
          <a:bevelT w="50800" h="50800"/>
        </a:sp3d>
      </dsp:spPr>
      <dsp:style>
        <a:lnRef idx="1">
          <a:schemeClr val="accent5">
            <a:tint val="40000"/>
            <a:alpha val="90000"/>
          </a:schemeClr>
        </a:lnRef>
        <a:fillRef idx="1">
          <a:schemeClr val="accent5">
            <a:tint val="40000"/>
            <a:alpha val="90000"/>
          </a:schemeClr>
        </a:fillRef>
        <a:effectRef idx="2">
          <a:scrgbClr r="0" g="0" b="0"/>
        </a:effectRef>
        <a:fontRef idx="minor"/>
      </dsp:style>
      <dsp:txBody>
        <a:bodyPr lIns="0" tIns="78232" rIns="78232" bIns="78232" anchor="ctr"/>
        <a:lstStyle>
          <a:lvl1pPr algn="l">
            <a:defRPr sz="1100"/>
          </a:lvl1pPr>
          <a:lvl2pPr marL="57150" indent="-57150" algn="l">
            <a:defRPr sz="800"/>
          </a:lvl2pPr>
          <a:lvl3pPr marL="114300" indent="-57150" algn="l">
            <a:defRPr sz="800"/>
          </a:lvl3pPr>
          <a:lvl4pPr marL="171450" indent="-57150" algn="l">
            <a:defRPr sz="800"/>
          </a:lvl4pPr>
          <a:lvl5pPr marL="228600" indent="-57150" algn="l">
            <a:defRPr sz="800"/>
          </a:lvl5pPr>
          <a:lvl6pPr marL="285750" indent="-57150" algn="l">
            <a:defRPr sz="800"/>
          </a:lvl6pPr>
          <a:lvl7pPr marL="342900" indent="-57150" algn="l">
            <a:defRPr sz="800"/>
          </a:lvl7pPr>
          <a:lvl8pPr marL="400050" indent="-57150" algn="l">
            <a:defRPr sz="800"/>
          </a:lvl8pPr>
          <a:lvl9pPr marL="457200" indent="-57150" algn="l">
            <a:defRPr sz="800"/>
          </a:lvl9pPr>
        </a:lstStyle>
        <a:p>
          <a:pPr lvl="0">
            <a:lnSpc>
              <a:spcPct val="100000"/>
            </a:lnSpc>
            <a:spcBef>
              <a:spcPct val="0"/>
            </a:spcBef>
            <a:spcAft>
              <a:spcPct val="35000"/>
            </a:spcAft>
          </a:pPr>
          <a:r>
            <a:rPr lang="zh-CN" dirty="0">
              <a:solidFill>
                <a:schemeClr val="dk1"/>
              </a:solidFill>
            </a:rPr>
            <a:t>把增强“四个意识”、坚定“四个自信”、做到“两个维护”变成自己的真思想、真行动，切实在政治上、思想上、行动上与党中央保持高度一致</a:t>
          </a:r>
          <a:endParaRPr lang="zh-CN" altLang="en-US" dirty="0">
            <a:solidFill>
              <a:schemeClr val="dk1"/>
            </a:solidFill>
          </a:endParaRPr>
        </a:p>
      </dsp:txBody>
      <dsp:txXfrm>
        <a:off x="4471187" y="2556981"/>
        <a:ext cx="2032358" cy="1355583"/>
      </dsp:txXfrm>
    </dsp:sp>
    <dsp:sp modelId="{5995021E-87CC-4E9E-BA34-7E5AD9408921}">
      <dsp:nvSpPr>
        <dsp:cNvPr id="8" name="椭圆 7"/>
        <dsp:cNvSpPr/>
      </dsp:nvSpPr>
      <dsp:spPr bwMode="white">
        <a:xfrm>
          <a:off x="3387263" y="659436"/>
          <a:ext cx="1354905" cy="1354905"/>
        </a:xfrm>
        <a:prstGeom prst="ellipse">
          <a:avLst/>
        </a:prstGeom>
        <a:sp3d prstMaterial="plastic">
          <a:bevelT w="120900" h="88900"/>
          <a:bevelB w="88900" h="31750" prst="angle"/>
        </a:sp3d>
      </dsp:spPr>
      <dsp:style>
        <a:lnRef idx="0">
          <a:schemeClr val="lt1"/>
        </a:lnRef>
        <a:fillRef idx="3">
          <a:schemeClr val="accent3"/>
        </a:fillRef>
        <a:effectRef idx="2">
          <a:scrgbClr r="0" g="0" b="0"/>
        </a:effectRef>
        <a:fontRef idx="minor">
          <a:schemeClr val="lt1"/>
        </a:fontRef>
      </dsp:style>
      <dsp:txBody>
        <a:bodyPr lIns="0" tIns="0" rIns="0" bIns="0" anchor="ctr"/>
        <a:lstStyle>
          <a:lvl1pPr algn="ctr">
            <a:defRPr sz="1500"/>
          </a:lvl1pPr>
          <a:lvl2pPr marL="57150" indent="-57150" algn="ctr">
            <a:defRPr sz="1100"/>
          </a:lvl2pPr>
          <a:lvl3pPr marL="114300" indent="-57150" algn="ctr">
            <a:defRPr sz="1100"/>
          </a:lvl3pPr>
          <a:lvl4pPr marL="171450" indent="-57150" algn="ctr">
            <a:defRPr sz="1100"/>
          </a:lvl4pPr>
          <a:lvl5pPr marL="228600" indent="-57150" algn="ctr">
            <a:defRPr sz="1100"/>
          </a:lvl5pPr>
          <a:lvl6pPr marL="285750" indent="-57150" algn="ctr">
            <a:defRPr sz="1100"/>
          </a:lvl6pPr>
          <a:lvl7pPr marL="342900" indent="-57150" algn="ctr">
            <a:defRPr sz="1100"/>
          </a:lvl7pPr>
          <a:lvl8pPr marL="400050" indent="-57150" algn="ctr">
            <a:defRPr sz="1100"/>
          </a:lvl8pPr>
          <a:lvl9pPr marL="457200" indent="-57150" algn="ctr">
            <a:defRPr sz="1100"/>
          </a:lvl9pPr>
        </a:lstStyle>
        <a:p>
          <a:pPr lvl="0">
            <a:lnSpc>
              <a:spcPct val="100000"/>
            </a:lnSpc>
            <a:spcBef>
              <a:spcPct val="0"/>
            </a:spcBef>
            <a:spcAft>
              <a:spcPct val="35000"/>
            </a:spcAft>
          </a:pPr>
          <a:r>
            <a:rPr lang="zh-CN" dirty="0"/>
            <a:t>思想上政治上行动上与党中央保持高度一致</a:t>
          </a:r>
          <a:endParaRPr lang="zh-CN" altLang="en-US" dirty="0"/>
        </a:p>
      </dsp:txBody>
      <dsp:txXfrm>
        <a:off x="3387263" y="659436"/>
        <a:ext cx="1354905" cy="1354905"/>
      </dsp:txXfrm>
    </dsp:sp>
  </dsp:spTree>
</dsp:drawing>
</file>

<file path=ppt/diagrams/drawing5.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6096000" cy="4402394"/>
        <a:chOff x="0" y="0"/>
        <a:chExt cx="6096000" cy="4402394"/>
      </a:xfrm>
      <a:scene3d>
        <a:camera prst="perspectiveRelaxed">
          <a:rot lat="19149996" lon="20104178" rev="1577324"/>
        </a:camera>
        <a:lightRig rig="soft" dir="t"/>
        <a:backdrop>
          <a:anchor x="0" y="0" z="-210000"/>
          <a:norm dx="0" dy="0" dz="914400"/>
          <a:up dx="0" dy="914400" dz="0"/>
        </a:backdrop>
      </a:scene3d>
    </dsp:grpSpPr>
    <dsp:sp modelId="{0BAA6971-329F-4838-928C-178B668558AF}">
      <dsp:nvSpPr>
        <dsp:cNvPr id="4" name="圆角矩形 3"/>
        <dsp:cNvSpPr/>
      </dsp:nvSpPr>
      <dsp:spPr bwMode="white">
        <a:xfrm>
          <a:off x="0" y="0"/>
          <a:ext cx="1490465" cy="4402394"/>
        </a:xfrm>
        <a:prstGeom prst="roundRect">
          <a:avLst>
            <a:gd name="adj" fmla="val 10000"/>
          </a:avLst>
        </a:prstGeom>
        <a:sp3d extrusionH="152250" prstMaterial="matte">
          <a:bevelT w="165100" prst="coolSlant"/>
        </a:sp3d>
      </dsp:spPr>
      <dsp:style>
        <a:lnRef idx="0">
          <a:schemeClr val="lt1"/>
        </a:lnRef>
        <a:fillRef idx="1">
          <a:schemeClr val="accent2"/>
        </a:fillRef>
        <a:effectRef idx="2">
          <a:scrgbClr r="0" g="0" b="0"/>
        </a:effectRef>
        <a:fontRef idx="minor">
          <a:schemeClr val="lt1"/>
        </a:fontRef>
      </dsp:style>
      <dsp:txBody>
        <a:bodyPr lIns="128016" tIns="128016" rIns="128016" bIns="128016" anchor="ctr"/>
        <a:lstStyle>
          <a:lvl1pPr algn="ctr">
            <a:defRPr sz="1800"/>
          </a:lvl1pPr>
          <a:lvl2pPr marL="114300" indent="-114300" algn="ctr">
            <a:defRPr sz="1400"/>
          </a:lvl2pPr>
          <a:lvl3pPr marL="228600" indent="-114300" algn="ctr">
            <a:defRPr sz="1400"/>
          </a:lvl3pPr>
          <a:lvl4pPr marL="342900" indent="-114300" algn="ctr">
            <a:defRPr sz="1400"/>
          </a:lvl4pPr>
          <a:lvl5pPr marL="457200" indent="-114300" algn="ctr">
            <a:defRPr sz="1400"/>
          </a:lvl5pPr>
          <a:lvl6pPr marL="571500" indent="-114300" algn="ctr">
            <a:defRPr sz="1400"/>
          </a:lvl6pPr>
          <a:lvl7pPr marL="685800" indent="-114300" algn="ctr">
            <a:defRPr sz="1400"/>
          </a:lvl7pPr>
          <a:lvl8pPr marL="800100" indent="-114300" algn="ctr">
            <a:defRPr sz="1400"/>
          </a:lvl8pPr>
          <a:lvl9pPr marL="914400" indent="-114300" algn="ctr">
            <a:defRPr sz="1400"/>
          </a:lvl9pPr>
        </a:lstStyle>
        <a:p>
          <a:pPr lvl="0">
            <a:lnSpc>
              <a:spcPct val="100000"/>
            </a:lnSpc>
            <a:spcBef>
              <a:spcPct val="0"/>
            </a:spcBef>
            <a:spcAft>
              <a:spcPct val="35000"/>
            </a:spcAft>
          </a:pPr>
          <a:r>
            <a:rPr lang="zh-CN" altLang="en-US" dirty="0"/>
            <a:t>（一）</a:t>
          </a:r>
          <a:endParaRPr lang="en-US" altLang="zh-CN" dirty="0"/>
        </a:p>
        <a:p>
          <a:pPr lvl="0">
            <a:lnSpc>
              <a:spcPct val="100000"/>
            </a:lnSpc>
            <a:spcBef>
              <a:spcPct val="0"/>
            </a:spcBef>
            <a:spcAft>
              <a:spcPct val="35000"/>
            </a:spcAft>
          </a:pPr>
          <a:r>
            <a:rPr lang="zh-CN" altLang="zh-CN" dirty="0"/>
            <a:t>践行社会公德，在社会上做一个好公民</a:t>
          </a:r>
          <a:endParaRPr lang="zh-CN" altLang="en-US" dirty="0"/>
        </a:p>
      </dsp:txBody>
      <dsp:txXfrm>
        <a:off x="0" y="0"/>
        <a:ext cx="1490465" cy="4402394"/>
      </dsp:txXfrm>
    </dsp:sp>
    <dsp:sp modelId="{CD29949D-0CD1-4805-9E38-896B352052A6}">
      <dsp:nvSpPr>
        <dsp:cNvPr id="6" name="椭圆 5"/>
        <dsp:cNvSpPr/>
      </dsp:nvSpPr>
      <dsp:spPr bwMode="white">
        <a:xfrm>
          <a:off x="44714" y="264144"/>
          <a:ext cx="1401037" cy="1465997"/>
        </a:xfrm>
        <a:prstGeom prst="ellipse">
          <a:avLst/>
        </a:prstGeom>
        <a:sp3d prstMaterial="matte"/>
      </dsp:spPr>
      <dsp:style>
        <a:lnRef idx="0">
          <a:schemeClr val="lt1"/>
        </a:lnRef>
        <a:fillRef idx="1">
          <a:schemeClr val="accent2">
            <a:tint val="50000"/>
          </a:schemeClr>
        </a:fillRef>
        <a:effectRef idx="0">
          <a:scrgbClr r="0" g="0" b="0"/>
        </a:effectRef>
        <a:fontRef idx="minor"/>
      </dsp:style>
      <dsp:txXfrm>
        <a:off x="44714" y="264144"/>
        <a:ext cx="1401037" cy="1465997"/>
      </dsp:txXfrm>
    </dsp:sp>
    <dsp:sp modelId="{B5DC60B0-D1C9-4517-A9ED-B841FFA38DB5}">
      <dsp:nvSpPr>
        <dsp:cNvPr id="8" name="圆角矩形 7"/>
        <dsp:cNvSpPr/>
      </dsp:nvSpPr>
      <dsp:spPr bwMode="white">
        <a:xfrm>
          <a:off x="1535178" y="0"/>
          <a:ext cx="1490465" cy="4402394"/>
        </a:xfrm>
        <a:prstGeom prst="roundRect">
          <a:avLst>
            <a:gd name="adj" fmla="val 10000"/>
          </a:avLst>
        </a:prstGeom>
        <a:sp3d extrusionH="152250" prstMaterial="matte">
          <a:bevelT w="165100" prst="coolSlant"/>
        </a:sp3d>
      </dsp:spPr>
      <dsp:style>
        <a:lnRef idx="0">
          <a:schemeClr val="lt1"/>
        </a:lnRef>
        <a:fillRef idx="1">
          <a:schemeClr val="accent3"/>
        </a:fillRef>
        <a:effectRef idx="2">
          <a:scrgbClr r="0" g="0" b="0"/>
        </a:effectRef>
        <a:fontRef idx="minor">
          <a:schemeClr val="lt1"/>
        </a:fontRef>
      </dsp:style>
      <dsp:txBody>
        <a:bodyPr lIns="128016" tIns="128016" rIns="128016" bIns="128016" anchor="ctr"/>
        <a:lstStyle>
          <a:lvl1pPr algn="ctr">
            <a:defRPr sz="1800"/>
          </a:lvl1pPr>
          <a:lvl2pPr marL="114300" indent="-114300" algn="ctr">
            <a:defRPr sz="1400"/>
          </a:lvl2pPr>
          <a:lvl3pPr marL="228600" indent="-114300" algn="ctr">
            <a:defRPr sz="1400"/>
          </a:lvl3pPr>
          <a:lvl4pPr marL="342900" indent="-114300" algn="ctr">
            <a:defRPr sz="1400"/>
          </a:lvl4pPr>
          <a:lvl5pPr marL="457200" indent="-114300" algn="ctr">
            <a:defRPr sz="1400"/>
          </a:lvl5pPr>
          <a:lvl6pPr marL="571500" indent="-114300" algn="ctr">
            <a:defRPr sz="1400"/>
          </a:lvl6pPr>
          <a:lvl7pPr marL="685800" indent="-114300" algn="ctr">
            <a:defRPr sz="1400"/>
          </a:lvl7pPr>
          <a:lvl8pPr marL="800100" indent="-114300" algn="ctr">
            <a:defRPr sz="1400"/>
          </a:lvl8pPr>
          <a:lvl9pPr marL="914400" indent="-114300" algn="ctr">
            <a:defRPr sz="1400"/>
          </a:lvl9pPr>
        </a:lstStyle>
        <a:p>
          <a:pPr lvl="0">
            <a:lnSpc>
              <a:spcPct val="100000"/>
            </a:lnSpc>
            <a:spcBef>
              <a:spcPct val="0"/>
            </a:spcBef>
            <a:spcAft>
              <a:spcPct val="35000"/>
            </a:spcAft>
          </a:pPr>
          <a:r>
            <a:rPr lang="zh-CN" altLang="en-US" dirty="0"/>
            <a:t>（二）</a:t>
          </a:r>
          <a:endParaRPr lang="en-US" altLang="zh-CN" dirty="0"/>
        </a:p>
        <a:p>
          <a:pPr lvl="0">
            <a:lnSpc>
              <a:spcPct val="100000"/>
            </a:lnSpc>
            <a:spcBef>
              <a:spcPct val="0"/>
            </a:spcBef>
            <a:spcAft>
              <a:spcPct val="35000"/>
            </a:spcAft>
          </a:pPr>
          <a:r>
            <a:rPr lang="zh-CN" altLang="zh-CN" dirty="0"/>
            <a:t>践行职业道德，在工作中做一个好建设者</a:t>
          </a:r>
          <a:endParaRPr lang="zh-CN" altLang="en-US" dirty="0"/>
        </a:p>
      </dsp:txBody>
      <dsp:txXfrm>
        <a:off x="1535178" y="0"/>
        <a:ext cx="1490465" cy="4402394"/>
      </dsp:txXfrm>
    </dsp:sp>
    <dsp:sp modelId="{3F9D8E6D-12B6-4068-9EBE-80BF59321A1B}">
      <dsp:nvSpPr>
        <dsp:cNvPr id="10" name="椭圆 9"/>
        <dsp:cNvSpPr/>
      </dsp:nvSpPr>
      <dsp:spPr bwMode="white">
        <a:xfrm>
          <a:off x="1579892" y="264144"/>
          <a:ext cx="1401037" cy="1465997"/>
        </a:xfrm>
        <a:prstGeom prst="ellipse">
          <a:avLst/>
        </a:prstGeom>
        <a:sp3d prstMaterial="matte"/>
      </dsp:spPr>
      <dsp:style>
        <a:lnRef idx="0">
          <a:schemeClr val="lt1"/>
        </a:lnRef>
        <a:fillRef idx="1">
          <a:schemeClr val="accent3">
            <a:tint val="50000"/>
          </a:schemeClr>
        </a:fillRef>
        <a:effectRef idx="0">
          <a:scrgbClr r="0" g="0" b="0"/>
        </a:effectRef>
        <a:fontRef idx="minor"/>
      </dsp:style>
      <dsp:txXfrm>
        <a:off x="1579892" y="264144"/>
        <a:ext cx="1401037" cy="1465997"/>
      </dsp:txXfrm>
    </dsp:sp>
    <dsp:sp modelId="{20E32563-FCA2-4194-A85A-126EAED3FDF3}">
      <dsp:nvSpPr>
        <dsp:cNvPr id="12" name="圆角矩形 11"/>
        <dsp:cNvSpPr/>
      </dsp:nvSpPr>
      <dsp:spPr bwMode="white">
        <a:xfrm>
          <a:off x="3070357" y="0"/>
          <a:ext cx="1490465" cy="4402394"/>
        </a:xfrm>
        <a:prstGeom prst="roundRect">
          <a:avLst>
            <a:gd name="adj" fmla="val 10000"/>
          </a:avLst>
        </a:prstGeom>
        <a:sp3d extrusionH="152250" prstMaterial="matte">
          <a:bevelT w="165100" prst="coolSlant"/>
        </a:sp3d>
      </dsp:spPr>
      <dsp:style>
        <a:lnRef idx="0">
          <a:schemeClr val="lt1"/>
        </a:lnRef>
        <a:fillRef idx="1">
          <a:schemeClr val="accent4"/>
        </a:fillRef>
        <a:effectRef idx="2">
          <a:scrgbClr r="0" g="0" b="0"/>
        </a:effectRef>
        <a:fontRef idx="minor">
          <a:schemeClr val="lt1"/>
        </a:fontRef>
      </dsp:style>
      <dsp:txBody>
        <a:bodyPr lIns="128016" tIns="128016" rIns="128016" bIns="128016" anchor="ctr"/>
        <a:lstStyle>
          <a:lvl1pPr algn="ctr">
            <a:defRPr sz="1800"/>
          </a:lvl1pPr>
          <a:lvl2pPr marL="114300" indent="-114300" algn="ctr">
            <a:defRPr sz="1400"/>
          </a:lvl2pPr>
          <a:lvl3pPr marL="228600" indent="-114300" algn="ctr">
            <a:defRPr sz="1400"/>
          </a:lvl3pPr>
          <a:lvl4pPr marL="342900" indent="-114300" algn="ctr">
            <a:defRPr sz="1400"/>
          </a:lvl4pPr>
          <a:lvl5pPr marL="457200" indent="-114300" algn="ctr">
            <a:defRPr sz="1400"/>
          </a:lvl5pPr>
          <a:lvl6pPr marL="571500" indent="-114300" algn="ctr">
            <a:defRPr sz="1400"/>
          </a:lvl6pPr>
          <a:lvl7pPr marL="685800" indent="-114300" algn="ctr">
            <a:defRPr sz="1400"/>
          </a:lvl7pPr>
          <a:lvl8pPr marL="800100" indent="-114300" algn="ctr">
            <a:defRPr sz="1400"/>
          </a:lvl8pPr>
          <a:lvl9pPr marL="914400" indent="-114300" algn="ctr">
            <a:defRPr sz="1400"/>
          </a:lvl9pPr>
        </a:lstStyle>
        <a:p>
          <a:pPr lvl="0">
            <a:lnSpc>
              <a:spcPct val="100000"/>
            </a:lnSpc>
            <a:spcBef>
              <a:spcPct val="0"/>
            </a:spcBef>
            <a:spcAft>
              <a:spcPct val="35000"/>
            </a:spcAft>
          </a:pPr>
          <a:r>
            <a:rPr lang="zh-CN" altLang="en-US" dirty="0"/>
            <a:t>（三）</a:t>
          </a:r>
          <a:endParaRPr lang="en-US" altLang="zh-CN" dirty="0"/>
        </a:p>
        <a:p>
          <a:pPr lvl="0">
            <a:lnSpc>
              <a:spcPct val="100000"/>
            </a:lnSpc>
            <a:spcBef>
              <a:spcPct val="0"/>
            </a:spcBef>
            <a:spcAft>
              <a:spcPct val="35000"/>
            </a:spcAft>
          </a:pPr>
          <a:r>
            <a:rPr lang="zh-CN" altLang="zh-CN" dirty="0"/>
            <a:t>践行家庭美德，在家里做一个好成员</a:t>
          </a:r>
          <a:endParaRPr lang="zh-CN" altLang="en-US" dirty="0"/>
        </a:p>
      </dsp:txBody>
      <dsp:txXfrm>
        <a:off x="3070357" y="0"/>
        <a:ext cx="1490465" cy="4402394"/>
      </dsp:txXfrm>
    </dsp:sp>
    <dsp:sp modelId="{F1458653-6252-4C5D-9EB5-65F2705CDF9C}">
      <dsp:nvSpPr>
        <dsp:cNvPr id="14" name="椭圆 13"/>
        <dsp:cNvSpPr/>
      </dsp:nvSpPr>
      <dsp:spPr bwMode="white">
        <a:xfrm>
          <a:off x="3115071" y="264144"/>
          <a:ext cx="1401037" cy="1465997"/>
        </a:xfrm>
        <a:prstGeom prst="ellipse">
          <a:avLst/>
        </a:prstGeom>
        <a:ln>
          <a:solidFill>
            <a:srgbClr val="FFC000"/>
          </a:solidFill>
        </a:ln>
        <a:sp3d prstMaterial="matte"/>
      </dsp:spPr>
      <dsp:style>
        <a:lnRef idx="0">
          <a:schemeClr val="lt1"/>
        </a:lnRef>
        <a:fillRef idx="1">
          <a:schemeClr val="accent4">
            <a:tint val="50000"/>
          </a:schemeClr>
        </a:fillRef>
        <a:effectRef idx="0">
          <a:scrgbClr r="0" g="0" b="0"/>
        </a:effectRef>
        <a:fontRef idx="minor"/>
      </dsp:style>
      <dsp:txXfrm>
        <a:off x="3115071" y="264144"/>
        <a:ext cx="1401037" cy="1465997"/>
      </dsp:txXfrm>
    </dsp:sp>
    <dsp:sp modelId="{777CC31C-2759-4FC7-86FF-85264B07B4D7}">
      <dsp:nvSpPr>
        <dsp:cNvPr id="16" name="圆角矩形 15"/>
        <dsp:cNvSpPr/>
      </dsp:nvSpPr>
      <dsp:spPr bwMode="white">
        <a:xfrm>
          <a:off x="4605535" y="0"/>
          <a:ext cx="1490465" cy="4402394"/>
        </a:xfrm>
        <a:prstGeom prst="roundRect">
          <a:avLst>
            <a:gd name="adj" fmla="val 10000"/>
          </a:avLst>
        </a:prstGeom>
        <a:sp3d extrusionH="152250" prstMaterial="matte">
          <a:bevelT w="165100" prst="coolSlant"/>
        </a:sp3d>
      </dsp:spPr>
      <dsp:style>
        <a:lnRef idx="0">
          <a:schemeClr val="lt1"/>
        </a:lnRef>
        <a:fillRef idx="1">
          <a:schemeClr val="accent5"/>
        </a:fillRef>
        <a:effectRef idx="2">
          <a:scrgbClr r="0" g="0" b="0"/>
        </a:effectRef>
        <a:fontRef idx="minor">
          <a:schemeClr val="lt1"/>
        </a:fontRef>
      </dsp:style>
      <dsp:txBody>
        <a:bodyPr lIns="128016" tIns="128016" rIns="128016" bIns="128016" anchor="ctr"/>
        <a:lstStyle>
          <a:lvl1pPr algn="ctr">
            <a:defRPr sz="1800"/>
          </a:lvl1pPr>
          <a:lvl2pPr marL="114300" indent="-114300" algn="ctr">
            <a:defRPr sz="1400"/>
          </a:lvl2pPr>
          <a:lvl3pPr marL="228600" indent="-114300" algn="ctr">
            <a:defRPr sz="1400"/>
          </a:lvl3pPr>
          <a:lvl4pPr marL="342900" indent="-114300" algn="ctr">
            <a:defRPr sz="1400"/>
          </a:lvl4pPr>
          <a:lvl5pPr marL="457200" indent="-114300" algn="ctr">
            <a:defRPr sz="1400"/>
          </a:lvl5pPr>
          <a:lvl6pPr marL="571500" indent="-114300" algn="ctr">
            <a:defRPr sz="1400"/>
          </a:lvl6pPr>
          <a:lvl7pPr marL="685800" indent="-114300" algn="ctr">
            <a:defRPr sz="1400"/>
          </a:lvl7pPr>
          <a:lvl8pPr marL="800100" indent="-114300" algn="ctr">
            <a:defRPr sz="1400"/>
          </a:lvl8pPr>
          <a:lvl9pPr marL="914400" indent="-114300" algn="ctr">
            <a:defRPr sz="1400"/>
          </a:lvl9pPr>
        </a:lstStyle>
        <a:p>
          <a:pPr lvl="0">
            <a:lnSpc>
              <a:spcPct val="100000"/>
            </a:lnSpc>
            <a:spcBef>
              <a:spcPct val="0"/>
            </a:spcBef>
            <a:spcAft>
              <a:spcPct val="35000"/>
            </a:spcAft>
          </a:pPr>
          <a:r>
            <a:rPr lang="zh-CN" altLang="en-US" dirty="0"/>
            <a:t>（四）</a:t>
          </a:r>
          <a:endParaRPr lang="en-US" altLang="zh-CN" dirty="0"/>
        </a:p>
        <a:p>
          <a:pPr lvl="0">
            <a:lnSpc>
              <a:spcPct val="100000"/>
            </a:lnSpc>
            <a:spcBef>
              <a:spcPct val="0"/>
            </a:spcBef>
            <a:spcAft>
              <a:spcPct val="35000"/>
            </a:spcAft>
          </a:pPr>
          <a:r>
            <a:rPr lang="zh-CN" altLang="zh-CN" dirty="0"/>
            <a:t>践行个人品德，在日常生活中养成好的品行</a:t>
          </a:r>
          <a:endParaRPr lang="zh-CN" altLang="en-US" dirty="0"/>
        </a:p>
      </dsp:txBody>
      <dsp:txXfrm>
        <a:off x="4605535" y="0"/>
        <a:ext cx="1490465" cy="4402394"/>
      </dsp:txXfrm>
    </dsp:sp>
    <dsp:sp modelId="{0A9B5410-0998-4BD0-A84E-A21ED3924996}">
      <dsp:nvSpPr>
        <dsp:cNvPr id="18" name="椭圆 17"/>
        <dsp:cNvSpPr/>
      </dsp:nvSpPr>
      <dsp:spPr bwMode="white">
        <a:xfrm>
          <a:off x="4650249" y="264144"/>
          <a:ext cx="1401037" cy="1465997"/>
        </a:xfrm>
        <a:prstGeom prst="ellipse">
          <a:avLst/>
        </a:prstGeom>
        <a:sp3d prstMaterial="matte"/>
      </dsp:spPr>
      <dsp:style>
        <a:lnRef idx="0">
          <a:schemeClr val="lt1"/>
        </a:lnRef>
        <a:fillRef idx="1">
          <a:schemeClr val="accent5">
            <a:tint val="50000"/>
          </a:schemeClr>
        </a:fillRef>
        <a:effectRef idx="0">
          <a:scrgbClr r="0" g="0" b="0"/>
        </a:effectRef>
        <a:fontRef idx="minor"/>
      </dsp:style>
      <dsp:txXfrm>
        <a:off x="4650249" y="264144"/>
        <a:ext cx="1401037" cy="1465997"/>
      </dsp:txXfrm>
    </dsp:sp>
    <dsp:sp modelId="{CF2A49F9-C917-4610-9836-9B0F43F5485D}">
      <dsp:nvSpPr>
        <dsp:cNvPr id="3" name="左右箭头 2"/>
        <dsp:cNvSpPr/>
      </dsp:nvSpPr>
      <dsp:spPr bwMode="white">
        <a:xfrm>
          <a:off x="243840" y="3521915"/>
          <a:ext cx="5608320" cy="660359"/>
        </a:xfrm>
        <a:prstGeom prst="leftRightArrow">
          <a:avLst/>
        </a:prstGeom>
        <a:sp3d prstMaterial="matte"/>
      </dsp:spPr>
      <dsp:style>
        <a:lnRef idx="0">
          <a:schemeClr val="lt1"/>
        </a:lnRef>
        <a:fillRef idx="1">
          <a:schemeClr val="accent2">
            <a:tint val="40000"/>
          </a:schemeClr>
        </a:fillRef>
        <a:effectRef idx="0">
          <a:scrgbClr r="0" g="0" b="0"/>
        </a:effectRef>
        <a:fontRef idx="minor">
          <a:schemeClr val="lt1"/>
        </a:fontRef>
      </dsp:style>
      <dsp:txXfrm>
        <a:off x="243840" y="3521915"/>
        <a:ext cx="5608320" cy="660359"/>
      </dsp:txXfrm>
    </dsp:sp>
    <dsp:sp modelId="{3566CB63-D445-47B5-A093-326F47677A11}">
      <dsp:nvSpPr>
        <dsp:cNvPr id="5" name="圆角矩形 4" hidden="1"/>
        <dsp:cNvSpPr/>
      </dsp:nvSpPr>
      <dsp:spPr>
        <a:xfrm>
          <a:off x="737780" y="0"/>
          <a:ext cx="14905" cy="264144"/>
        </a:xfrm>
        <a:prstGeom prst="roundRect">
          <a:avLst>
            <a:gd name="adj" fmla="val 10000"/>
          </a:avLst>
        </a:prstGeom>
      </dsp:spPr>
      <dsp:txXfrm>
        <a:off x="737780" y="0"/>
        <a:ext cx="14905" cy="264144"/>
      </dsp:txXfrm>
    </dsp:sp>
    <dsp:sp modelId="{92BFACC3-6287-46DF-811F-D1AF3417180E}">
      <dsp:nvSpPr>
        <dsp:cNvPr id="7" name="矩形 6" hidden="1"/>
        <dsp:cNvSpPr/>
      </dsp:nvSpPr>
      <dsp:spPr>
        <a:xfrm>
          <a:off x="1490465" y="2201197"/>
          <a:ext cx="44714" cy="0"/>
        </a:xfrm>
        <a:prstGeom prst="rect">
          <a:avLst/>
        </a:prstGeom>
      </dsp:spPr>
      <dsp:txXfrm>
        <a:off x="1490465" y="2201197"/>
        <a:ext cx="44714" cy="0"/>
      </dsp:txXfrm>
    </dsp:sp>
    <dsp:sp modelId="{4F0B6AF0-2466-4073-BF39-1928EE772485}">
      <dsp:nvSpPr>
        <dsp:cNvPr id="9" name="圆角矩形 8" hidden="1"/>
        <dsp:cNvSpPr/>
      </dsp:nvSpPr>
      <dsp:spPr>
        <a:xfrm>
          <a:off x="2272958" y="0"/>
          <a:ext cx="14905" cy="264144"/>
        </a:xfrm>
        <a:prstGeom prst="roundRect">
          <a:avLst>
            <a:gd name="adj" fmla="val 10000"/>
          </a:avLst>
        </a:prstGeom>
      </dsp:spPr>
      <dsp:txXfrm>
        <a:off x="2272958" y="0"/>
        <a:ext cx="14905" cy="264144"/>
      </dsp:txXfrm>
    </dsp:sp>
    <dsp:sp modelId="{173F571D-22EE-45E7-BB96-46ED1FB5FB43}">
      <dsp:nvSpPr>
        <dsp:cNvPr id="11" name="矩形 10" hidden="1"/>
        <dsp:cNvSpPr/>
      </dsp:nvSpPr>
      <dsp:spPr>
        <a:xfrm>
          <a:off x="3025643" y="2201197"/>
          <a:ext cx="44714" cy="0"/>
        </a:xfrm>
        <a:prstGeom prst="rect">
          <a:avLst/>
        </a:prstGeom>
      </dsp:spPr>
      <dsp:txXfrm>
        <a:off x="3025643" y="2201197"/>
        <a:ext cx="44714" cy="0"/>
      </dsp:txXfrm>
    </dsp:sp>
    <dsp:sp modelId="{E73D2D0F-0B82-46DF-B714-066AD6A9B771}">
      <dsp:nvSpPr>
        <dsp:cNvPr id="13" name="圆角矩形 12" hidden="1"/>
        <dsp:cNvSpPr/>
      </dsp:nvSpPr>
      <dsp:spPr>
        <a:xfrm>
          <a:off x="3808137" y="0"/>
          <a:ext cx="14905" cy="264144"/>
        </a:xfrm>
        <a:prstGeom prst="roundRect">
          <a:avLst>
            <a:gd name="adj" fmla="val 10000"/>
          </a:avLst>
        </a:prstGeom>
      </dsp:spPr>
      <dsp:txXfrm>
        <a:off x="3808137" y="0"/>
        <a:ext cx="14905" cy="264144"/>
      </dsp:txXfrm>
    </dsp:sp>
    <dsp:sp modelId="{58491121-0F91-4651-97F4-E7858D62654C}">
      <dsp:nvSpPr>
        <dsp:cNvPr id="15" name="矩形 14" hidden="1"/>
        <dsp:cNvSpPr/>
      </dsp:nvSpPr>
      <dsp:spPr>
        <a:xfrm>
          <a:off x="4560822" y="2201197"/>
          <a:ext cx="44714" cy="0"/>
        </a:xfrm>
        <a:prstGeom prst="rect">
          <a:avLst/>
        </a:prstGeom>
      </dsp:spPr>
      <dsp:txXfrm>
        <a:off x="4560822" y="2201197"/>
        <a:ext cx="44714" cy="0"/>
      </dsp:txXfrm>
    </dsp:sp>
    <dsp:sp modelId="{E6777F29-2784-487F-8860-C263590D053B}">
      <dsp:nvSpPr>
        <dsp:cNvPr id="17" name="圆角矩形 16" hidden="1"/>
        <dsp:cNvSpPr/>
      </dsp:nvSpPr>
      <dsp:spPr>
        <a:xfrm>
          <a:off x="5343315" y="0"/>
          <a:ext cx="14905" cy="264144"/>
        </a:xfrm>
        <a:prstGeom prst="roundRect">
          <a:avLst>
            <a:gd name="adj" fmla="val 10000"/>
          </a:avLst>
        </a:prstGeom>
      </dsp:spPr>
      <dsp:txXfrm>
        <a:off x="5343315" y="0"/>
        <a:ext cx="14905" cy="264144"/>
      </dsp:txXfrm>
    </dsp:sp>
  </dsp:spTree>
</dsp:drawing>
</file>

<file path=ppt/diagrams/drawing6.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5283200" cy="4064000"/>
        <a:chOff x="0" y="0"/>
        <a:chExt cx="5283200" cy="4064000"/>
      </a:xfrm>
    </dsp:grpSpPr>
    <dsp:sp modelId="{5E73DE1E-DD99-477A-BACE-0D5FD6A54CC3}">
      <dsp:nvSpPr>
        <dsp:cNvPr id="3" name="圆角矩形 2"/>
        <dsp:cNvSpPr/>
      </dsp:nvSpPr>
      <dsp:spPr bwMode="white">
        <a:xfrm>
          <a:off x="432816" y="18308"/>
          <a:ext cx="1987540" cy="1288763"/>
        </a:xfrm>
        <a:prstGeom prst="roundRect">
          <a:avLst>
            <a:gd name="adj" fmla="val 10000"/>
          </a:avLst>
        </a:prstGeom>
      </dsp:spPr>
      <dsp:style>
        <a:lnRef idx="2">
          <a:schemeClr val="accent2">
            <a:hueOff val="0"/>
            <a:satOff val="0"/>
            <a:lumOff val="0"/>
            <a:alpha val="100000"/>
          </a:schemeClr>
        </a:lnRef>
        <a:fillRef idx="1">
          <a:schemeClr val="lt1">
            <a:alpha val="90000"/>
          </a:schemeClr>
        </a:fillRef>
        <a:effectRef idx="0">
          <a:scrgbClr r="0" g="0" b="0"/>
        </a:effectRef>
        <a:fontRef idx="minor"/>
      </dsp:style>
      <dsp:txBody>
        <a:bodyPr lIns="80010" tIns="80010" rIns="80010" bIns="80010" anchor="t"/>
        <a:lstStyle>
          <a:lvl1pPr algn="l">
            <a:defRPr sz="2100"/>
          </a:lvl1pPr>
          <a:lvl2pPr marL="171450" indent="-171450" algn="l">
            <a:defRPr sz="1600"/>
          </a:lvl2pPr>
          <a:lvl3pPr marL="342900" indent="-171450" algn="l">
            <a:defRPr sz="1600"/>
          </a:lvl3pPr>
          <a:lvl4pPr marL="514350" indent="-171450" algn="l">
            <a:defRPr sz="1600"/>
          </a:lvl4pPr>
          <a:lvl5pPr marL="685800" indent="-171450" algn="l">
            <a:defRPr sz="1600"/>
          </a:lvl5pPr>
          <a:lvl6pPr marL="857250" indent="-171450" algn="l">
            <a:defRPr sz="1600"/>
          </a:lvl6pPr>
          <a:lvl7pPr marL="1028700" indent="-171450" algn="l">
            <a:defRPr sz="1600"/>
          </a:lvl7pPr>
          <a:lvl8pPr marL="1200150" indent="-171450" algn="l">
            <a:defRPr sz="1600"/>
          </a:lvl8pPr>
          <a:lvl9pPr marL="1371600" indent="-171450" algn="l">
            <a:defRPr sz="1600"/>
          </a:lvl9pPr>
        </a:lstStyle>
        <a:p>
          <a:pPr lvl="1">
            <a:lnSpc>
              <a:spcPct val="100000"/>
            </a:lnSpc>
            <a:spcBef>
              <a:spcPct val="0"/>
            </a:spcBef>
            <a:spcAft>
              <a:spcPct val="15000"/>
            </a:spcAft>
            <a:buChar char="•"/>
          </a:pPr>
          <a:r>
            <a:rPr lang="zh-CN" dirty="0">
              <a:solidFill>
                <a:schemeClr val="dk1"/>
              </a:solidFill>
            </a:rPr>
            <a:t>扎实的班主任业务学识功底</a:t>
          </a:r>
          <a:endParaRPr lang="zh-CN" altLang="en-US" dirty="0">
            <a:solidFill>
              <a:schemeClr val="dk1"/>
            </a:solidFill>
          </a:endParaRPr>
        </a:p>
      </dsp:txBody>
      <dsp:txXfrm>
        <a:off x="432816" y="18308"/>
        <a:ext cx="1987540" cy="1288763"/>
      </dsp:txXfrm>
    </dsp:sp>
    <dsp:sp modelId="{F1C91D8A-CE67-481A-AB43-D6E54CFFDB34}">
      <dsp:nvSpPr>
        <dsp:cNvPr id="4" name="圆角矩形 3"/>
        <dsp:cNvSpPr/>
      </dsp:nvSpPr>
      <dsp:spPr bwMode="white">
        <a:xfrm>
          <a:off x="3675644" y="18308"/>
          <a:ext cx="1987540" cy="1288763"/>
        </a:xfrm>
        <a:prstGeom prst="roundRect">
          <a:avLst>
            <a:gd name="adj" fmla="val 10000"/>
          </a:avLst>
        </a:prstGeom>
      </dsp:spPr>
      <dsp:style>
        <a:lnRef idx="2">
          <a:schemeClr val="accent2">
            <a:hueOff val="-979999"/>
            <a:satOff val="4706"/>
            <a:lumOff val="4444"/>
            <a:alpha val="100000"/>
          </a:schemeClr>
        </a:lnRef>
        <a:fillRef idx="1">
          <a:schemeClr val="lt1">
            <a:alpha val="90000"/>
          </a:schemeClr>
        </a:fillRef>
        <a:effectRef idx="0">
          <a:scrgbClr r="0" g="0" b="0"/>
        </a:effectRef>
        <a:fontRef idx="minor"/>
      </dsp:style>
      <dsp:txBody>
        <a:bodyPr lIns="80010" tIns="80010" rIns="80010" bIns="80010" anchor="t"/>
        <a:lstStyle>
          <a:lvl1pPr algn="l">
            <a:defRPr sz="2100"/>
          </a:lvl1pPr>
          <a:lvl2pPr marL="171450" indent="-171450" algn="l">
            <a:defRPr sz="1600"/>
          </a:lvl2pPr>
          <a:lvl3pPr marL="342900" indent="-171450" algn="l">
            <a:defRPr sz="1600"/>
          </a:lvl3pPr>
          <a:lvl4pPr marL="514350" indent="-171450" algn="l">
            <a:defRPr sz="1600"/>
          </a:lvl4pPr>
          <a:lvl5pPr marL="685800" indent="-171450" algn="l">
            <a:defRPr sz="1600"/>
          </a:lvl5pPr>
          <a:lvl6pPr marL="857250" indent="-171450" algn="l">
            <a:defRPr sz="1600"/>
          </a:lvl6pPr>
          <a:lvl7pPr marL="1028700" indent="-171450" algn="l">
            <a:defRPr sz="1600"/>
          </a:lvl7pPr>
          <a:lvl8pPr marL="1200150" indent="-171450" algn="l">
            <a:defRPr sz="1600"/>
          </a:lvl8pPr>
          <a:lvl9pPr marL="1371600" indent="-171450" algn="l">
            <a:defRPr sz="1600"/>
          </a:lvl9pPr>
        </a:lstStyle>
        <a:p>
          <a:pPr lvl="1">
            <a:lnSpc>
              <a:spcPct val="100000"/>
            </a:lnSpc>
            <a:spcBef>
              <a:spcPct val="0"/>
            </a:spcBef>
            <a:spcAft>
              <a:spcPct val="15000"/>
            </a:spcAft>
            <a:buChar char="•"/>
          </a:pPr>
          <a:r>
            <a:rPr lang="zh-CN" dirty="0">
              <a:solidFill>
                <a:schemeClr val="dk1"/>
              </a:solidFill>
            </a:rPr>
            <a:t>扎实的班主任业务能力</a:t>
          </a:r>
          <a:endParaRPr lang="zh-CN" altLang="en-US" dirty="0">
            <a:solidFill>
              <a:schemeClr val="dk1"/>
            </a:solidFill>
          </a:endParaRPr>
        </a:p>
      </dsp:txBody>
      <dsp:txXfrm>
        <a:off x="3675644" y="18308"/>
        <a:ext cx="1987540" cy="1288763"/>
      </dsp:txXfrm>
    </dsp:sp>
    <dsp:sp modelId="{1B254EC5-1601-4AE2-BA89-A3E9979D3961}">
      <dsp:nvSpPr>
        <dsp:cNvPr id="5" name="圆角矩形 4"/>
        <dsp:cNvSpPr/>
      </dsp:nvSpPr>
      <dsp:spPr bwMode="white">
        <a:xfrm>
          <a:off x="3675644" y="2756929"/>
          <a:ext cx="1987540" cy="1288763"/>
        </a:xfrm>
        <a:prstGeom prst="roundRect">
          <a:avLst>
            <a:gd name="adj" fmla="val 10000"/>
          </a:avLst>
        </a:prstGeom>
      </dsp:spPr>
      <dsp:style>
        <a:lnRef idx="2">
          <a:schemeClr val="accent2">
            <a:hueOff val="-1959999"/>
            <a:satOff val="9412"/>
            <a:lumOff val="8889"/>
            <a:alpha val="100000"/>
          </a:schemeClr>
        </a:lnRef>
        <a:fillRef idx="1">
          <a:schemeClr val="lt1">
            <a:alpha val="90000"/>
          </a:schemeClr>
        </a:fillRef>
        <a:effectRef idx="0">
          <a:scrgbClr r="0" g="0" b="0"/>
        </a:effectRef>
        <a:fontRef idx="minor"/>
      </dsp:style>
      <dsp:txBody>
        <a:bodyPr lIns="80010" tIns="80010" rIns="80010" bIns="80010" anchor="t"/>
        <a:lstStyle>
          <a:lvl1pPr algn="l">
            <a:defRPr sz="2100"/>
          </a:lvl1pPr>
          <a:lvl2pPr marL="171450" indent="-171450" algn="l">
            <a:defRPr sz="1600"/>
          </a:lvl2pPr>
          <a:lvl3pPr marL="342900" indent="-171450" algn="l">
            <a:defRPr sz="1600"/>
          </a:lvl3pPr>
          <a:lvl4pPr marL="514350" indent="-171450" algn="l">
            <a:defRPr sz="1600"/>
          </a:lvl4pPr>
          <a:lvl5pPr marL="685800" indent="-171450" algn="l">
            <a:defRPr sz="1600"/>
          </a:lvl5pPr>
          <a:lvl6pPr marL="857250" indent="-171450" algn="l">
            <a:defRPr sz="1600"/>
          </a:lvl6pPr>
          <a:lvl7pPr marL="1028700" indent="-171450" algn="l">
            <a:defRPr sz="1600"/>
          </a:lvl7pPr>
          <a:lvl8pPr marL="1200150" indent="-171450" algn="l">
            <a:defRPr sz="1600"/>
          </a:lvl8pPr>
          <a:lvl9pPr marL="1371600" indent="-171450" algn="l">
            <a:defRPr sz="1600"/>
          </a:lvl9pPr>
        </a:lstStyle>
        <a:p>
          <a:pPr lvl="1">
            <a:lnSpc>
              <a:spcPct val="100000"/>
            </a:lnSpc>
            <a:spcBef>
              <a:spcPct val="0"/>
            </a:spcBef>
            <a:spcAft>
              <a:spcPct val="15000"/>
            </a:spcAft>
            <a:buChar char="•"/>
          </a:pPr>
          <a:r>
            <a:rPr lang="zh-CN" dirty="0">
              <a:solidFill>
                <a:schemeClr val="dk1"/>
              </a:solidFill>
            </a:rPr>
            <a:t>扎实的班主任业务素养</a:t>
          </a:r>
          <a:endParaRPr lang="zh-CN" altLang="en-US" dirty="0">
            <a:solidFill>
              <a:schemeClr val="dk1"/>
            </a:solidFill>
          </a:endParaRPr>
        </a:p>
      </dsp:txBody>
      <dsp:txXfrm>
        <a:off x="3675644" y="2756929"/>
        <a:ext cx="1987540" cy="1288763"/>
      </dsp:txXfrm>
    </dsp:sp>
    <dsp:sp modelId="{A6D1E531-6FD0-4D05-B76B-322CB580F853}">
      <dsp:nvSpPr>
        <dsp:cNvPr id="6" name="圆角矩形 5"/>
        <dsp:cNvSpPr/>
      </dsp:nvSpPr>
      <dsp:spPr bwMode="white">
        <a:xfrm>
          <a:off x="432816" y="2756929"/>
          <a:ext cx="1987540" cy="1288763"/>
        </a:xfrm>
        <a:prstGeom prst="roundRect">
          <a:avLst>
            <a:gd name="adj" fmla="val 10000"/>
          </a:avLst>
        </a:prstGeom>
      </dsp:spPr>
      <dsp:style>
        <a:lnRef idx="2">
          <a:schemeClr val="accent2">
            <a:hueOff val="-2940000"/>
            <a:satOff val="14118"/>
            <a:lumOff val="13333"/>
            <a:alpha val="100000"/>
          </a:schemeClr>
        </a:lnRef>
        <a:fillRef idx="1">
          <a:schemeClr val="lt1">
            <a:alpha val="90000"/>
          </a:schemeClr>
        </a:fillRef>
        <a:effectRef idx="0">
          <a:scrgbClr r="0" g="0" b="0"/>
        </a:effectRef>
        <a:fontRef idx="minor"/>
      </dsp:style>
      <dsp:txBody>
        <a:bodyPr lIns="80010" tIns="80010" rIns="80010" bIns="80010" anchor="t"/>
        <a:lstStyle>
          <a:lvl1pPr algn="l">
            <a:defRPr sz="2100"/>
          </a:lvl1pPr>
          <a:lvl2pPr marL="171450" indent="-171450" algn="l">
            <a:defRPr sz="1600"/>
          </a:lvl2pPr>
          <a:lvl3pPr marL="342900" indent="-171450" algn="l">
            <a:defRPr sz="1600"/>
          </a:lvl3pPr>
          <a:lvl4pPr marL="514350" indent="-171450" algn="l">
            <a:defRPr sz="1600"/>
          </a:lvl4pPr>
          <a:lvl5pPr marL="685800" indent="-171450" algn="l">
            <a:defRPr sz="1600"/>
          </a:lvl5pPr>
          <a:lvl6pPr marL="857250" indent="-171450" algn="l">
            <a:defRPr sz="1600"/>
          </a:lvl6pPr>
          <a:lvl7pPr marL="1028700" indent="-171450" algn="l">
            <a:defRPr sz="1600"/>
          </a:lvl7pPr>
          <a:lvl8pPr marL="1200150" indent="-171450" algn="l">
            <a:defRPr sz="1600"/>
          </a:lvl8pPr>
          <a:lvl9pPr marL="1371600" indent="-171450" algn="l">
            <a:defRPr sz="1600"/>
          </a:lvl9pPr>
        </a:lstStyle>
        <a:p>
          <a:pPr lvl="1">
            <a:lnSpc>
              <a:spcPct val="100000"/>
            </a:lnSpc>
            <a:spcBef>
              <a:spcPct val="0"/>
            </a:spcBef>
            <a:spcAft>
              <a:spcPct val="15000"/>
            </a:spcAft>
            <a:buChar char="•"/>
          </a:pPr>
          <a:r>
            <a:rPr lang="zh-CN" dirty="0">
              <a:solidFill>
                <a:schemeClr val="dk1"/>
              </a:solidFill>
            </a:rPr>
            <a:t>强烈的班主任业务情感</a:t>
          </a:r>
          <a:endParaRPr lang="zh-CN" altLang="en-US" dirty="0">
            <a:solidFill>
              <a:schemeClr val="dk1"/>
            </a:solidFill>
          </a:endParaRPr>
        </a:p>
      </dsp:txBody>
      <dsp:txXfrm>
        <a:off x="432816" y="2756929"/>
        <a:ext cx="1987540" cy="1288763"/>
      </dsp:txXfrm>
    </dsp:sp>
    <dsp:sp modelId="{F1AA86C6-8AB8-4D0C-939D-DA5738705D43}">
      <dsp:nvSpPr>
        <dsp:cNvPr id="7" name="饼形 6"/>
        <dsp:cNvSpPr/>
      </dsp:nvSpPr>
      <dsp:spPr bwMode="white">
        <a:xfrm>
          <a:off x="1265652" y="249652"/>
          <a:ext cx="1742115" cy="1742115"/>
        </a:xfrm>
        <a:prstGeom prst="pieWedge">
          <a:avLst/>
        </a:prstGeom>
      </dsp:spPr>
      <dsp:style>
        <a:lnRef idx="2">
          <a:schemeClr val="lt1"/>
        </a:lnRef>
        <a:fillRef idx="1">
          <a:schemeClr val="accent2">
            <a:hueOff val="0"/>
            <a:satOff val="0"/>
            <a:lumOff val="0"/>
            <a:alpha val="100000"/>
          </a:schemeClr>
        </a:fillRef>
        <a:effectRef idx="0">
          <a:scrgbClr r="0" g="0" b="0"/>
        </a:effectRef>
        <a:fontRef idx="minor">
          <a:schemeClr val="lt1"/>
        </a:fontRef>
      </dsp:style>
      <dsp:txBody>
        <a:bodyPr lIns="291592" tIns="291592" rIns="291592" bIns="291592" anchor="ctr"/>
        <a:lstStyle>
          <a:lvl1pPr algn="ctr">
            <a:defRPr sz="4100"/>
          </a:lvl1pPr>
          <a:lvl2pPr marL="285750" indent="-285750" algn="ctr">
            <a:defRPr sz="3100"/>
          </a:lvl2pPr>
          <a:lvl3pPr marL="571500" indent="-285750" algn="ctr">
            <a:defRPr sz="3100"/>
          </a:lvl3pPr>
          <a:lvl4pPr marL="857250" indent="-285750" algn="ctr">
            <a:defRPr sz="3100"/>
          </a:lvl4pPr>
          <a:lvl5pPr marL="1143000" indent="-285750" algn="ctr">
            <a:defRPr sz="3100"/>
          </a:lvl5pPr>
          <a:lvl6pPr marL="1428750" indent="-285750" algn="ctr">
            <a:defRPr sz="3100"/>
          </a:lvl6pPr>
          <a:lvl7pPr marL="1714500" indent="-285750" algn="ctr">
            <a:defRPr sz="3100"/>
          </a:lvl7pPr>
          <a:lvl8pPr marL="2000250" indent="-285750" algn="ctr">
            <a:defRPr sz="3100"/>
          </a:lvl8pPr>
          <a:lvl9pPr marL="2286000" indent="-285750" algn="ctr">
            <a:defRPr sz="3100"/>
          </a:lvl9pPr>
        </a:lstStyle>
        <a:p>
          <a:pPr lvl="0">
            <a:lnSpc>
              <a:spcPct val="100000"/>
            </a:lnSpc>
            <a:spcBef>
              <a:spcPct val="0"/>
            </a:spcBef>
            <a:spcAft>
              <a:spcPct val="35000"/>
            </a:spcAft>
          </a:pPr>
          <a:r>
            <a:rPr lang="zh-CN" altLang="en-US" dirty="0"/>
            <a:t>一</a:t>
          </a:r>
        </a:p>
      </dsp:txBody>
      <dsp:txXfrm>
        <a:off x="1265652" y="249652"/>
        <a:ext cx="1742115" cy="1742115"/>
      </dsp:txXfrm>
    </dsp:sp>
    <dsp:sp modelId="{E8501B96-5E9F-41E5-8519-90F78AF772CF}">
      <dsp:nvSpPr>
        <dsp:cNvPr id="8" name="饼形 7"/>
        <dsp:cNvSpPr/>
      </dsp:nvSpPr>
      <dsp:spPr bwMode="white">
        <a:xfrm rot="5400000">
          <a:off x="3088234" y="249652"/>
          <a:ext cx="1742115" cy="1742115"/>
        </a:xfrm>
        <a:prstGeom prst="pieWedge">
          <a:avLst/>
        </a:prstGeom>
      </dsp:spPr>
      <dsp:style>
        <a:lnRef idx="2">
          <a:schemeClr val="lt1"/>
        </a:lnRef>
        <a:fillRef idx="1">
          <a:schemeClr val="accent2">
            <a:hueOff val="-979999"/>
            <a:satOff val="4706"/>
            <a:lumOff val="4444"/>
            <a:alpha val="100000"/>
          </a:schemeClr>
        </a:fillRef>
        <a:effectRef idx="0">
          <a:scrgbClr r="0" g="0" b="0"/>
        </a:effectRef>
        <a:fontRef idx="minor">
          <a:schemeClr val="lt1"/>
        </a:fontRef>
      </dsp:style>
      <dsp:txBody>
        <a:bodyPr rot="-5400000" lIns="291592" tIns="291592" rIns="291592" bIns="291592" anchor="ctr"/>
        <a:lstStyle>
          <a:lvl1pPr algn="ctr">
            <a:defRPr sz="4100"/>
          </a:lvl1pPr>
          <a:lvl2pPr marL="285750" indent="-285750" algn="ctr">
            <a:defRPr sz="3100"/>
          </a:lvl2pPr>
          <a:lvl3pPr marL="571500" indent="-285750" algn="ctr">
            <a:defRPr sz="3100"/>
          </a:lvl3pPr>
          <a:lvl4pPr marL="857250" indent="-285750" algn="ctr">
            <a:defRPr sz="3100"/>
          </a:lvl4pPr>
          <a:lvl5pPr marL="1143000" indent="-285750" algn="ctr">
            <a:defRPr sz="3100"/>
          </a:lvl5pPr>
          <a:lvl6pPr marL="1428750" indent="-285750" algn="ctr">
            <a:defRPr sz="3100"/>
          </a:lvl6pPr>
          <a:lvl7pPr marL="1714500" indent="-285750" algn="ctr">
            <a:defRPr sz="3100"/>
          </a:lvl7pPr>
          <a:lvl8pPr marL="2000250" indent="-285750" algn="ctr">
            <a:defRPr sz="3100"/>
          </a:lvl8pPr>
          <a:lvl9pPr marL="2286000" indent="-285750" algn="ctr">
            <a:defRPr sz="3100"/>
          </a:lvl9pPr>
        </a:lstStyle>
        <a:p>
          <a:pPr lvl="0">
            <a:lnSpc>
              <a:spcPct val="100000"/>
            </a:lnSpc>
            <a:spcBef>
              <a:spcPct val="0"/>
            </a:spcBef>
            <a:spcAft>
              <a:spcPct val="35000"/>
            </a:spcAft>
          </a:pPr>
          <a:r>
            <a:rPr lang="zh-CN" altLang="en-US" dirty="0"/>
            <a:t>二</a:t>
          </a:r>
        </a:p>
      </dsp:txBody>
      <dsp:txXfrm rot="5400000">
        <a:off x="3088234" y="249652"/>
        <a:ext cx="1742115" cy="1742115"/>
      </dsp:txXfrm>
    </dsp:sp>
    <dsp:sp modelId="{DB6D9310-C632-4D81-8496-FF3DCC7EE4AE}">
      <dsp:nvSpPr>
        <dsp:cNvPr id="9" name="饼形 8"/>
        <dsp:cNvSpPr/>
      </dsp:nvSpPr>
      <dsp:spPr bwMode="white">
        <a:xfrm rot="10800000">
          <a:off x="3088234" y="2072234"/>
          <a:ext cx="1742115" cy="1742115"/>
        </a:xfrm>
        <a:prstGeom prst="pieWedge">
          <a:avLst/>
        </a:prstGeom>
      </dsp:spPr>
      <dsp:style>
        <a:lnRef idx="2">
          <a:schemeClr val="lt1"/>
        </a:lnRef>
        <a:fillRef idx="1">
          <a:schemeClr val="accent2">
            <a:hueOff val="-1959999"/>
            <a:satOff val="9412"/>
            <a:lumOff val="8889"/>
            <a:alpha val="100000"/>
          </a:schemeClr>
        </a:fillRef>
        <a:effectRef idx="0">
          <a:scrgbClr r="0" g="0" b="0"/>
        </a:effectRef>
        <a:fontRef idx="minor">
          <a:schemeClr val="lt1"/>
        </a:fontRef>
      </dsp:style>
      <dsp:txBody>
        <a:bodyPr rot="10800000" lIns="291592" tIns="291592" rIns="291592" bIns="291592" anchor="ctr"/>
        <a:lstStyle>
          <a:lvl1pPr algn="ctr">
            <a:defRPr sz="4100"/>
          </a:lvl1pPr>
          <a:lvl2pPr marL="285750" indent="-285750" algn="ctr">
            <a:defRPr sz="3100"/>
          </a:lvl2pPr>
          <a:lvl3pPr marL="571500" indent="-285750" algn="ctr">
            <a:defRPr sz="3100"/>
          </a:lvl3pPr>
          <a:lvl4pPr marL="857250" indent="-285750" algn="ctr">
            <a:defRPr sz="3100"/>
          </a:lvl4pPr>
          <a:lvl5pPr marL="1143000" indent="-285750" algn="ctr">
            <a:defRPr sz="3100"/>
          </a:lvl5pPr>
          <a:lvl6pPr marL="1428750" indent="-285750" algn="ctr">
            <a:defRPr sz="3100"/>
          </a:lvl6pPr>
          <a:lvl7pPr marL="1714500" indent="-285750" algn="ctr">
            <a:defRPr sz="3100"/>
          </a:lvl7pPr>
          <a:lvl8pPr marL="2000250" indent="-285750" algn="ctr">
            <a:defRPr sz="3100"/>
          </a:lvl8pPr>
          <a:lvl9pPr marL="2286000" indent="-285750" algn="ctr">
            <a:defRPr sz="3100"/>
          </a:lvl9pPr>
        </a:lstStyle>
        <a:p>
          <a:pPr lvl="0">
            <a:lnSpc>
              <a:spcPct val="100000"/>
            </a:lnSpc>
            <a:spcBef>
              <a:spcPct val="0"/>
            </a:spcBef>
            <a:spcAft>
              <a:spcPct val="35000"/>
            </a:spcAft>
          </a:pPr>
          <a:r>
            <a:rPr lang="zh-CN" altLang="en-US" dirty="0"/>
            <a:t>三</a:t>
          </a:r>
        </a:p>
      </dsp:txBody>
      <dsp:txXfrm rot="10800000">
        <a:off x="3088234" y="2072234"/>
        <a:ext cx="1742115" cy="1742115"/>
      </dsp:txXfrm>
    </dsp:sp>
    <dsp:sp modelId="{8A114BED-A3D5-4F4F-8BA7-272561A7F5EF}">
      <dsp:nvSpPr>
        <dsp:cNvPr id="10" name="饼形 9"/>
        <dsp:cNvSpPr/>
      </dsp:nvSpPr>
      <dsp:spPr bwMode="white">
        <a:xfrm rot="16200000">
          <a:off x="1265652" y="2072234"/>
          <a:ext cx="1742115" cy="1742115"/>
        </a:xfrm>
        <a:prstGeom prst="pieWedge">
          <a:avLst/>
        </a:prstGeom>
      </dsp:spPr>
      <dsp:style>
        <a:lnRef idx="2">
          <a:schemeClr val="lt1"/>
        </a:lnRef>
        <a:fillRef idx="1">
          <a:schemeClr val="accent2">
            <a:hueOff val="-2940000"/>
            <a:satOff val="14118"/>
            <a:lumOff val="13333"/>
            <a:alpha val="100000"/>
          </a:schemeClr>
        </a:fillRef>
        <a:effectRef idx="0">
          <a:scrgbClr r="0" g="0" b="0"/>
        </a:effectRef>
        <a:fontRef idx="minor">
          <a:schemeClr val="lt1"/>
        </a:fontRef>
      </dsp:style>
      <dsp:txBody>
        <a:bodyPr rot="5400000" lIns="291592" tIns="291592" rIns="291592" bIns="291592" anchor="ctr"/>
        <a:lstStyle>
          <a:lvl1pPr algn="ctr">
            <a:defRPr sz="4100"/>
          </a:lvl1pPr>
          <a:lvl2pPr marL="285750" indent="-285750" algn="ctr">
            <a:defRPr sz="3100"/>
          </a:lvl2pPr>
          <a:lvl3pPr marL="571500" indent="-285750" algn="ctr">
            <a:defRPr sz="3100"/>
          </a:lvl3pPr>
          <a:lvl4pPr marL="857250" indent="-285750" algn="ctr">
            <a:defRPr sz="3100"/>
          </a:lvl4pPr>
          <a:lvl5pPr marL="1143000" indent="-285750" algn="ctr">
            <a:defRPr sz="3100"/>
          </a:lvl5pPr>
          <a:lvl6pPr marL="1428750" indent="-285750" algn="ctr">
            <a:defRPr sz="3100"/>
          </a:lvl6pPr>
          <a:lvl7pPr marL="1714500" indent="-285750" algn="ctr">
            <a:defRPr sz="3100"/>
          </a:lvl7pPr>
          <a:lvl8pPr marL="2000250" indent="-285750" algn="ctr">
            <a:defRPr sz="3100"/>
          </a:lvl8pPr>
          <a:lvl9pPr marL="2286000" indent="-285750" algn="ctr">
            <a:defRPr sz="3100"/>
          </a:lvl9pPr>
        </a:lstStyle>
        <a:p>
          <a:pPr lvl="0">
            <a:lnSpc>
              <a:spcPct val="100000"/>
            </a:lnSpc>
            <a:spcBef>
              <a:spcPct val="0"/>
            </a:spcBef>
            <a:spcAft>
              <a:spcPct val="35000"/>
            </a:spcAft>
          </a:pPr>
          <a:r>
            <a:rPr lang="zh-CN" altLang="en-US" dirty="0"/>
            <a:t>四</a:t>
          </a:r>
        </a:p>
      </dsp:txBody>
      <dsp:txXfrm rot="16200000">
        <a:off x="1265652" y="2072234"/>
        <a:ext cx="1742115" cy="1742115"/>
      </dsp:txXfrm>
    </dsp:sp>
    <dsp:sp modelId="{96CBCB11-2827-4E1C-B11A-40F322563138}">
      <dsp:nvSpPr>
        <dsp:cNvPr id="11" name="环形箭头 10"/>
        <dsp:cNvSpPr/>
      </dsp:nvSpPr>
      <dsp:spPr bwMode="white">
        <a:xfrm>
          <a:off x="2747254" y="1669898"/>
          <a:ext cx="601492" cy="523037"/>
        </a:xfrm>
        <a:prstGeom prst="circularArrow">
          <a:avLst/>
        </a:prstGeom>
      </dsp:spPr>
      <dsp:style>
        <a:lnRef idx="2">
          <a:schemeClr val="lt1"/>
        </a:lnRef>
        <a:fillRef idx="1">
          <a:schemeClr val="accent2">
            <a:tint val="40000"/>
          </a:schemeClr>
        </a:fillRef>
        <a:effectRef idx="0">
          <a:scrgbClr r="0" g="0" b="0"/>
        </a:effectRef>
        <a:fontRef idx="minor"/>
      </dsp:style>
      <dsp:txXfrm>
        <a:off x="2747254" y="1669898"/>
        <a:ext cx="601492" cy="523037"/>
      </dsp:txXfrm>
    </dsp:sp>
    <dsp:sp modelId="{8E6BB45F-C6C8-4F40-B915-B402B3CE14E5}">
      <dsp:nvSpPr>
        <dsp:cNvPr id="12" name="环形箭头 11"/>
        <dsp:cNvSpPr/>
      </dsp:nvSpPr>
      <dsp:spPr bwMode="white">
        <a:xfrm rot="10800000">
          <a:off x="2747254" y="1871066"/>
          <a:ext cx="601492" cy="523037"/>
        </a:xfrm>
        <a:prstGeom prst="circularArrow">
          <a:avLst/>
        </a:prstGeom>
      </dsp:spPr>
      <dsp:style>
        <a:lnRef idx="2">
          <a:schemeClr val="lt1"/>
        </a:lnRef>
        <a:fillRef idx="1">
          <a:schemeClr val="accent2">
            <a:tint val="40000"/>
          </a:schemeClr>
        </a:fillRef>
        <a:effectRef idx="0">
          <a:scrgbClr r="0" g="0" b="0"/>
        </a:effectRef>
        <a:fontRef idx="minor"/>
      </dsp:style>
      <dsp:txXfrm rot="10800000">
        <a:off x="2747254" y="1871066"/>
        <a:ext cx="601492" cy="523037"/>
      </dsp:txXfrm>
    </dsp:sp>
  </dsp:spTree>
</dsp:drawing>
</file>

<file path=ppt/diagrams/drawing7.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6096000" cy="4063999"/>
        <a:chOff x="0" y="0"/>
        <a:chExt cx="6096000" cy="4063999"/>
      </a:xfrm>
    </dsp:grpSpPr>
    <dsp:sp modelId="{147681CE-43C3-41F6-A449-CC6314C19F5A}">
      <dsp:nvSpPr>
        <dsp:cNvPr id="4" name="空心弧 3"/>
        <dsp:cNvSpPr/>
      </dsp:nvSpPr>
      <dsp:spPr bwMode="white">
        <a:xfrm>
          <a:off x="-4551748" y="-717008"/>
          <a:ext cx="5498015" cy="5498015"/>
        </a:xfrm>
        <a:prstGeom prst="blockArc">
          <a:avLst>
            <a:gd name="adj1" fmla="val 18900000"/>
            <a:gd name="adj2" fmla="val 2700000"/>
            <a:gd name="adj3" fmla="val 329"/>
          </a:avLst>
        </a:prstGeom>
      </dsp:spPr>
      <dsp:style>
        <a:lnRef idx="2">
          <a:schemeClr val="accent2"/>
        </a:lnRef>
        <a:fillRef idx="0">
          <a:schemeClr val="accent3">
            <a:tint val="90000"/>
          </a:schemeClr>
        </a:fillRef>
        <a:effectRef idx="0">
          <a:scrgbClr r="0" g="0" b="0"/>
        </a:effectRef>
        <a:fontRef idx="minor"/>
      </dsp:style>
      <dsp:txXfrm>
        <a:off x="-4551748" y="-717008"/>
        <a:ext cx="5498015" cy="5498015"/>
      </dsp:txXfrm>
    </dsp:sp>
    <dsp:sp modelId="{06B413B5-3BAA-480B-9575-3D3ED095B9BE}">
      <dsp:nvSpPr>
        <dsp:cNvPr id="7" name="矩形 6"/>
        <dsp:cNvSpPr/>
      </dsp:nvSpPr>
      <dsp:spPr bwMode="white">
        <a:xfrm>
          <a:off x="515315" y="312440"/>
          <a:ext cx="5580685" cy="625206"/>
        </a:xfrm>
        <a:prstGeom prst="rect">
          <a:avLst/>
        </a:prstGeom>
      </dsp:spPr>
      <dsp:style>
        <a:lnRef idx="2">
          <a:schemeClr val="lt1"/>
        </a:lnRef>
        <a:fillRef idx="1">
          <a:schemeClr val="accent2"/>
        </a:fillRef>
        <a:effectRef idx="0">
          <a:scrgbClr r="0" g="0" b="0"/>
        </a:effectRef>
        <a:fontRef idx="minor">
          <a:schemeClr val="lt1"/>
        </a:fontRef>
      </dsp:style>
      <dsp:txBody>
        <a:bodyPr lIns="496256" tIns="43180" rIns="43180" bIns="43180" anchor="ctr"/>
        <a:lstStyle>
          <a:lvl1pPr algn="l">
            <a:defRPr sz="1700"/>
          </a:lvl1pPr>
          <a:lvl2pPr marL="114300" indent="-114300" algn="l">
            <a:defRPr sz="1300"/>
          </a:lvl2pPr>
          <a:lvl3pPr marL="228600" indent="-114300" algn="l">
            <a:defRPr sz="1300"/>
          </a:lvl3pPr>
          <a:lvl4pPr marL="342900" indent="-114300" algn="l">
            <a:defRPr sz="1300"/>
          </a:lvl4pPr>
          <a:lvl5pPr marL="457200" indent="-114300" algn="l">
            <a:defRPr sz="1300"/>
          </a:lvl5pPr>
          <a:lvl6pPr marL="571500" indent="-114300" algn="l">
            <a:defRPr sz="1300"/>
          </a:lvl6pPr>
          <a:lvl7pPr marL="685800" indent="-114300" algn="l">
            <a:defRPr sz="1300"/>
          </a:lvl7pPr>
          <a:lvl8pPr marL="800100" indent="-114300" algn="l">
            <a:defRPr sz="1300"/>
          </a:lvl8pPr>
          <a:lvl9pPr marL="914400" indent="-114300" algn="l">
            <a:defRPr sz="1300"/>
          </a:lvl9pPr>
        </a:lstStyle>
        <a:p>
          <a:pPr lvl="0">
            <a:lnSpc>
              <a:spcPct val="100000"/>
            </a:lnSpc>
            <a:spcBef>
              <a:spcPct val="0"/>
            </a:spcBef>
            <a:spcAft>
              <a:spcPct val="35000"/>
            </a:spcAft>
          </a:pPr>
          <a:r>
            <a:rPr lang="zh-CN" altLang="zh-CN" dirty="0"/>
            <a:t>坚持以学生为中心的教育理念。</a:t>
          </a:r>
          <a:endParaRPr lang="zh-CN" altLang="en-US" dirty="0"/>
        </a:p>
      </dsp:txBody>
      <dsp:txXfrm>
        <a:off x="515315" y="312440"/>
        <a:ext cx="5580685" cy="625206"/>
      </dsp:txXfrm>
    </dsp:sp>
    <dsp:sp modelId="{457329AC-5386-4D60-8242-36DBD185E84F}">
      <dsp:nvSpPr>
        <dsp:cNvPr id="8" name="椭圆 7"/>
        <dsp:cNvSpPr/>
      </dsp:nvSpPr>
      <dsp:spPr bwMode="white">
        <a:xfrm>
          <a:off x="124562" y="234290"/>
          <a:ext cx="781507" cy="781507"/>
        </a:xfrm>
        <a:prstGeom prst="ellipse">
          <a:avLst/>
        </a:prstGeom>
      </dsp:spPr>
      <dsp:style>
        <a:lnRef idx="2">
          <a:schemeClr val="accent2"/>
        </a:lnRef>
        <a:fillRef idx="1">
          <a:schemeClr val="lt1"/>
        </a:fillRef>
        <a:effectRef idx="0">
          <a:scrgbClr r="0" g="0" b="0"/>
        </a:effectRef>
        <a:fontRef idx="minor"/>
      </dsp:style>
      <dsp:txXfrm>
        <a:off x="124562" y="234290"/>
        <a:ext cx="781507" cy="781507"/>
      </dsp:txXfrm>
    </dsp:sp>
    <dsp:sp modelId="{E6BFDDF4-973E-4594-BD89-865AD007DAC7}">
      <dsp:nvSpPr>
        <dsp:cNvPr id="9" name="矩形 8"/>
        <dsp:cNvSpPr/>
      </dsp:nvSpPr>
      <dsp:spPr bwMode="white">
        <a:xfrm>
          <a:off x="873760" y="1250411"/>
          <a:ext cx="5222240" cy="625206"/>
        </a:xfrm>
        <a:prstGeom prst="rect">
          <a:avLst/>
        </a:prstGeom>
      </dsp:spPr>
      <dsp:style>
        <a:lnRef idx="2">
          <a:schemeClr val="lt1"/>
        </a:lnRef>
        <a:fillRef idx="1">
          <a:schemeClr val="accent3"/>
        </a:fillRef>
        <a:effectRef idx="0">
          <a:scrgbClr r="0" g="0" b="0"/>
        </a:effectRef>
        <a:fontRef idx="minor">
          <a:schemeClr val="lt1"/>
        </a:fontRef>
      </dsp:style>
      <dsp:txBody>
        <a:bodyPr lIns="496256" tIns="43180" rIns="43180" bIns="43180" anchor="ctr"/>
        <a:lstStyle>
          <a:lvl1pPr algn="l">
            <a:defRPr sz="1700"/>
          </a:lvl1pPr>
          <a:lvl2pPr marL="114300" indent="-114300" algn="l">
            <a:defRPr sz="1300"/>
          </a:lvl2pPr>
          <a:lvl3pPr marL="228600" indent="-114300" algn="l">
            <a:defRPr sz="1300"/>
          </a:lvl3pPr>
          <a:lvl4pPr marL="342900" indent="-114300" algn="l">
            <a:defRPr sz="1300"/>
          </a:lvl4pPr>
          <a:lvl5pPr marL="457200" indent="-114300" algn="l">
            <a:defRPr sz="1300"/>
          </a:lvl5pPr>
          <a:lvl6pPr marL="571500" indent="-114300" algn="l">
            <a:defRPr sz="1300"/>
          </a:lvl6pPr>
          <a:lvl7pPr marL="685800" indent="-114300" algn="l">
            <a:defRPr sz="1300"/>
          </a:lvl7pPr>
          <a:lvl8pPr marL="800100" indent="-114300" algn="l">
            <a:defRPr sz="1300"/>
          </a:lvl8pPr>
          <a:lvl9pPr marL="914400" indent="-114300" algn="l">
            <a:defRPr sz="1300"/>
          </a:lvl9pPr>
        </a:lstStyle>
        <a:p>
          <a:pPr lvl="0">
            <a:lnSpc>
              <a:spcPct val="100000"/>
            </a:lnSpc>
            <a:spcBef>
              <a:spcPct val="0"/>
            </a:spcBef>
            <a:spcAft>
              <a:spcPct val="35000"/>
            </a:spcAft>
          </a:pPr>
          <a:r>
            <a:rPr lang="zh-CN" altLang="zh-CN" dirty="0"/>
            <a:t>科学规范、民主平等、竞争合作作为班级建设的价值追求</a:t>
          </a:r>
          <a:r>
            <a:rPr lang="zh-CN" altLang="en-US" dirty="0"/>
            <a:t>。</a:t>
          </a:r>
        </a:p>
      </dsp:txBody>
      <dsp:txXfrm>
        <a:off x="873760" y="1250411"/>
        <a:ext cx="5222240" cy="625206"/>
      </dsp:txXfrm>
    </dsp:sp>
    <dsp:sp modelId="{F7957EC9-120E-41B1-A699-553C22BAA5E3}">
      <dsp:nvSpPr>
        <dsp:cNvPr id="10" name="椭圆 9"/>
        <dsp:cNvSpPr/>
      </dsp:nvSpPr>
      <dsp:spPr bwMode="white">
        <a:xfrm>
          <a:off x="483006" y="1172261"/>
          <a:ext cx="781507" cy="781507"/>
        </a:xfrm>
        <a:prstGeom prst="ellipse">
          <a:avLst/>
        </a:prstGeom>
      </dsp:spPr>
      <dsp:style>
        <a:lnRef idx="2">
          <a:schemeClr val="accent3"/>
        </a:lnRef>
        <a:fillRef idx="1">
          <a:schemeClr val="lt1"/>
        </a:fillRef>
        <a:effectRef idx="0">
          <a:scrgbClr r="0" g="0" b="0"/>
        </a:effectRef>
        <a:fontRef idx="minor"/>
      </dsp:style>
      <dsp:txXfrm>
        <a:off x="483006" y="1172261"/>
        <a:ext cx="781507" cy="781507"/>
      </dsp:txXfrm>
    </dsp:sp>
    <dsp:sp modelId="{D3098A99-45F8-4934-ADB9-21E37B42EFF9}">
      <dsp:nvSpPr>
        <dsp:cNvPr id="11" name="矩形 10"/>
        <dsp:cNvSpPr/>
      </dsp:nvSpPr>
      <dsp:spPr bwMode="white">
        <a:xfrm>
          <a:off x="873760" y="2188382"/>
          <a:ext cx="5222240" cy="625206"/>
        </a:xfrm>
        <a:prstGeom prst="rect">
          <a:avLst/>
        </a:prstGeom>
      </dsp:spPr>
      <dsp:style>
        <a:lnRef idx="2">
          <a:schemeClr val="lt1"/>
        </a:lnRef>
        <a:fillRef idx="1">
          <a:schemeClr val="accent4"/>
        </a:fillRef>
        <a:effectRef idx="0">
          <a:scrgbClr r="0" g="0" b="0"/>
        </a:effectRef>
        <a:fontRef idx="minor">
          <a:schemeClr val="lt1"/>
        </a:fontRef>
      </dsp:style>
      <dsp:txBody>
        <a:bodyPr lIns="496256" tIns="43180" rIns="43180" bIns="43180" anchor="ctr"/>
        <a:lstStyle>
          <a:lvl1pPr algn="l">
            <a:defRPr sz="1700"/>
          </a:lvl1pPr>
          <a:lvl2pPr marL="114300" indent="-114300" algn="l">
            <a:defRPr sz="1300"/>
          </a:lvl2pPr>
          <a:lvl3pPr marL="228600" indent="-114300" algn="l">
            <a:defRPr sz="1300"/>
          </a:lvl3pPr>
          <a:lvl4pPr marL="342900" indent="-114300" algn="l">
            <a:defRPr sz="1300"/>
          </a:lvl4pPr>
          <a:lvl5pPr marL="457200" indent="-114300" algn="l">
            <a:defRPr sz="1300"/>
          </a:lvl5pPr>
          <a:lvl6pPr marL="571500" indent="-114300" algn="l">
            <a:defRPr sz="1300"/>
          </a:lvl6pPr>
          <a:lvl7pPr marL="685800" indent="-114300" algn="l">
            <a:defRPr sz="1300"/>
          </a:lvl7pPr>
          <a:lvl8pPr marL="800100" indent="-114300" algn="l">
            <a:defRPr sz="1300"/>
          </a:lvl8pPr>
          <a:lvl9pPr marL="914400" indent="-114300" algn="l">
            <a:defRPr sz="1300"/>
          </a:lvl9pPr>
        </a:lstStyle>
        <a:p>
          <a:pPr lvl="0">
            <a:lnSpc>
              <a:spcPct val="100000"/>
            </a:lnSpc>
            <a:spcBef>
              <a:spcPct val="0"/>
            </a:spcBef>
            <a:spcAft>
              <a:spcPct val="35000"/>
            </a:spcAft>
          </a:pPr>
          <a:r>
            <a:rPr lang="zh-CN" altLang="zh-CN" dirty="0"/>
            <a:t>面向全体学生，让每一个班级成员成为班级建设的参与者、享有者</a:t>
          </a:r>
          <a:r>
            <a:rPr lang="zh-CN" altLang="en-US" dirty="0"/>
            <a:t>。</a:t>
          </a:r>
        </a:p>
      </dsp:txBody>
      <dsp:txXfrm>
        <a:off x="873760" y="2188382"/>
        <a:ext cx="5222240" cy="625206"/>
      </dsp:txXfrm>
    </dsp:sp>
    <dsp:sp modelId="{80F14DCF-A483-45A3-A6BD-D2DF8BB34E50}">
      <dsp:nvSpPr>
        <dsp:cNvPr id="12" name="椭圆 11"/>
        <dsp:cNvSpPr/>
      </dsp:nvSpPr>
      <dsp:spPr bwMode="white">
        <a:xfrm>
          <a:off x="483006" y="2110231"/>
          <a:ext cx="781507" cy="781507"/>
        </a:xfrm>
        <a:prstGeom prst="ellipse">
          <a:avLst/>
        </a:prstGeom>
      </dsp:spPr>
      <dsp:style>
        <a:lnRef idx="2">
          <a:schemeClr val="accent4"/>
        </a:lnRef>
        <a:fillRef idx="1">
          <a:schemeClr val="lt1"/>
        </a:fillRef>
        <a:effectRef idx="0">
          <a:scrgbClr r="0" g="0" b="0"/>
        </a:effectRef>
        <a:fontRef idx="minor"/>
      </dsp:style>
      <dsp:txXfrm>
        <a:off x="483006" y="2110231"/>
        <a:ext cx="781507" cy="781507"/>
      </dsp:txXfrm>
    </dsp:sp>
    <dsp:sp modelId="{BF11E7D8-7A9C-4604-BF5F-741F182F4358}">
      <dsp:nvSpPr>
        <dsp:cNvPr id="13" name="矩形 12"/>
        <dsp:cNvSpPr/>
      </dsp:nvSpPr>
      <dsp:spPr bwMode="white">
        <a:xfrm>
          <a:off x="515315" y="3126353"/>
          <a:ext cx="5580685" cy="625206"/>
        </a:xfrm>
        <a:prstGeom prst="rect">
          <a:avLst/>
        </a:prstGeom>
      </dsp:spPr>
      <dsp:style>
        <a:lnRef idx="2">
          <a:schemeClr val="lt1"/>
        </a:lnRef>
        <a:fillRef idx="1">
          <a:schemeClr val="accent5"/>
        </a:fillRef>
        <a:effectRef idx="0">
          <a:scrgbClr r="0" g="0" b="0"/>
        </a:effectRef>
        <a:fontRef idx="minor">
          <a:schemeClr val="lt1"/>
        </a:fontRef>
      </dsp:style>
      <dsp:txBody>
        <a:bodyPr lIns="496256" tIns="43180" rIns="43180" bIns="43180" anchor="ctr"/>
        <a:lstStyle>
          <a:lvl1pPr algn="l">
            <a:defRPr sz="1700"/>
          </a:lvl1pPr>
          <a:lvl2pPr marL="114300" indent="-114300" algn="l">
            <a:defRPr sz="1300"/>
          </a:lvl2pPr>
          <a:lvl3pPr marL="228600" indent="-114300" algn="l">
            <a:defRPr sz="1300"/>
          </a:lvl3pPr>
          <a:lvl4pPr marL="342900" indent="-114300" algn="l">
            <a:defRPr sz="1300"/>
          </a:lvl4pPr>
          <a:lvl5pPr marL="457200" indent="-114300" algn="l">
            <a:defRPr sz="1300"/>
          </a:lvl5pPr>
          <a:lvl6pPr marL="571500" indent="-114300" algn="l">
            <a:defRPr sz="1300"/>
          </a:lvl6pPr>
          <a:lvl7pPr marL="685800" indent="-114300" algn="l">
            <a:defRPr sz="1300"/>
          </a:lvl7pPr>
          <a:lvl8pPr marL="800100" indent="-114300" algn="l">
            <a:defRPr sz="1300"/>
          </a:lvl8pPr>
          <a:lvl9pPr marL="914400" indent="-114300" algn="l">
            <a:defRPr sz="1300"/>
          </a:lvl9pPr>
        </a:lstStyle>
        <a:p>
          <a:pPr lvl="0">
            <a:lnSpc>
              <a:spcPct val="100000"/>
            </a:lnSpc>
            <a:spcBef>
              <a:spcPct val="0"/>
            </a:spcBef>
            <a:spcAft>
              <a:spcPct val="35000"/>
            </a:spcAft>
          </a:pPr>
          <a:r>
            <a:rPr lang="zh-CN" altLang="zh-CN" dirty="0"/>
            <a:t>内引外联，让班级建设成为学校建设的催化剂与助推器。</a:t>
          </a:r>
          <a:endParaRPr lang="zh-CN" altLang="en-US" dirty="0"/>
        </a:p>
      </dsp:txBody>
      <dsp:txXfrm>
        <a:off x="515315" y="3126353"/>
        <a:ext cx="5580685" cy="625206"/>
      </dsp:txXfrm>
    </dsp:sp>
    <dsp:sp modelId="{E141029C-FF75-485A-B929-269E71E5B9FB}">
      <dsp:nvSpPr>
        <dsp:cNvPr id="14" name="椭圆 13"/>
        <dsp:cNvSpPr/>
      </dsp:nvSpPr>
      <dsp:spPr bwMode="white">
        <a:xfrm>
          <a:off x="124562" y="3048202"/>
          <a:ext cx="781507" cy="781507"/>
        </a:xfrm>
        <a:prstGeom prst="ellipse">
          <a:avLst/>
        </a:prstGeom>
      </dsp:spPr>
      <dsp:style>
        <a:lnRef idx="2">
          <a:schemeClr val="accent5"/>
        </a:lnRef>
        <a:fillRef idx="1">
          <a:schemeClr val="lt1"/>
        </a:fillRef>
        <a:effectRef idx="0">
          <a:scrgbClr r="0" g="0" b="0"/>
        </a:effectRef>
        <a:fontRef idx="minor"/>
      </dsp:style>
      <dsp:txXfrm>
        <a:off x="124562" y="3048202"/>
        <a:ext cx="781507" cy="781507"/>
      </dsp:txXfrm>
    </dsp:sp>
    <dsp:sp modelId="{5488AB01-ECB5-46EE-9E4F-34364C415B27}">
      <dsp:nvSpPr>
        <dsp:cNvPr id="3" name="矩形 2" hidden="1"/>
        <dsp:cNvSpPr/>
      </dsp:nvSpPr>
      <dsp:spPr bwMode="white">
        <a:xfrm>
          <a:off x="110373" y="82886"/>
          <a:ext cx="36000" cy="36000"/>
        </a:xfrm>
        <a:prstGeom prst="rect">
          <a:avLst/>
        </a:prstGeom>
      </dsp:spPr>
      <dsp:style>
        <a:lnRef idx="2">
          <a:schemeClr val="lt1"/>
        </a:lnRef>
        <a:fillRef idx="1">
          <a:schemeClr val="accent2"/>
        </a:fillRef>
        <a:effectRef idx="0">
          <a:scrgbClr r="0" g="0" b="0"/>
        </a:effectRef>
        <a:fontRef idx="minor">
          <a:schemeClr val="lt1"/>
        </a:fontRef>
      </dsp:style>
      <dsp:txXfrm>
        <a:off x="110373" y="82886"/>
        <a:ext cx="36000" cy="36000"/>
      </dsp:txXfrm>
    </dsp:sp>
    <dsp:sp modelId="{DD226162-CC3D-43D2-B7F7-7F68C0E8FF60}">
      <dsp:nvSpPr>
        <dsp:cNvPr id="5" name="矩形 4" hidden="1"/>
        <dsp:cNvSpPr/>
      </dsp:nvSpPr>
      <dsp:spPr bwMode="white">
        <a:xfrm>
          <a:off x="910267" y="2014000"/>
          <a:ext cx="36000" cy="36000"/>
        </a:xfrm>
        <a:prstGeom prst="rect">
          <a:avLst/>
        </a:prstGeom>
      </dsp:spPr>
      <dsp:style>
        <a:lnRef idx="2">
          <a:schemeClr val="lt1"/>
        </a:lnRef>
        <a:fillRef idx="1">
          <a:schemeClr val="accent2"/>
        </a:fillRef>
        <a:effectRef idx="0">
          <a:scrgbClr r="0" g="0" b="0"/>
        </a:effectRef>
        <a:fontRef idx="minor">
          <a:schemeClr val="lt1"/>
        </a:fontRef>
      </dsp:style>
      <dsp:txXfrm>
        <a:off x="910267" y="2014000"/>
        <a:ext cx="36000" cy="36000"/>
      </dsp:txXfrm>
    </dsp:sp>
    <dsp:sp modelId="{598C1E00-0AE5-4618-A727-A31C99EEC715}">
      <dsp:nvSpPr>
        <dsp:cNvPr id="6" name="矩形 5" hidden="1"/>
        <dsp:cNvSpPr/>
      </dsp:nvSpPr>
      <dsp:spPr bwMode="white">
        <a:xfrm>
          <a:off x="110373" y="3945113"/>
          <a:ext cx="36000" cy="36000"/>
        </a:xfrm>
        <a:prstGeom prst="rect">
          <a:avLst/>
        </a:prstGeom>
      </dsp:spPr>
      <dsp:style>
        <a:lnRef idx="2">
          <a:schemeClr val="lt1"/>
        </a:lnRef>
        <a:fillRef idx="1">
          <a:schemeClr val="accent2"/>
        </a:fillRef>
        <a:effectRef idx="0">
          <a:scrgbClr r="0" g="0" b="0"/>
        </a:effectRef>
        <a:fontRef idx="minor">
          <a:schemeClr val="lt1"/>
        </a:fontRef>
      </dsp:style>
      <dsp:txXfrm>
        <a:off x="110373" y="3945113"/>
        <a:ext cx="36000" cy="36000"/>
      </dsp:txXfrm>
    </dsp:sp>
  </dsp:spTree>
</dsp:drawing>
</file>

<file path=ppt/diagrams/drawing8.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7315200" cy="4394200"/>
        <a:chOff x="0" y="0"/>
        <a:chExt cx="7315200" cy="4394200"/>
      </a:xfrm>
    </dsp:grpSpPr>
    <dsp:sp modelId="{32FA24A8-DCBD-48E4-98BA-38490C78E55C}">
      <dsp:nvSpPr>
        <dsp:cNvPr id="3" name="饼形 2"/>
        <dsp:cNvSpPr/>
      </dsp:nvSpPr>
      <dsp:spPr bwMode="white">
        <a:xfrm>
          <a:off x="-125731" y="2540"/>
          <a:ext cx="4389120" cy="4389120"/>
        </a:xfrm>
        <a:prstGeom prst="pie">
          <a:avLst>
            <a:gd name="adj1" fmla="val 5400000"/>
            <a:gd name="adj2" fmla="val 16200000"/>
          </a:avLst>
        </a:prstGeom>
      </dsp:spPr>
      <dsp:style>
        <a:lnRef idx="2">
          <a:schemeClr val="lt1"/>
        </a:lnRef>
        <a:fillRef idx="1">
          <a:schemeClr val="accent3">
            <a:hueOff val="0"/>
            <a:satOff val="0"/>
            <a:lumOff val="0"/>
            <a:alpha val="100000"/>
          </a:schemeClr>
        </a:fillRef>
        <a:effectRef idx="0">
          <a:scrgbClr r="0" g="0" b="0"/>
        </a:effectRef>
        <a:fontRef idx="minor">
          <a:schemeClr val="lt1"/>
        </a:fontRef>
      </dsp:style>
      <dsp:txXfrm>
        <a:off x="-125731" y="2540"/>
        <a:ext cx="4389120" cy="4389120"/>
      </dsp:txXfrm>
    </dsp:sp>
    <dsp:sp modelId="{7E529583-0502-44BA-A1A7-E14172334100}">
      <dsp:nvSpPr>
        <dsp:cNvPr id="4" name="矩形 3"/>
        <dsp:cNvSpPr/>
      </dsp:nvSpPr>
      <dsp:spPr bwMode="white">
        <a:xfrm>
          <a:off x="2057410" y="2540"/>
          <a:ext cx="5120640" cy="4389120"/>
        </a:xfrm>
        <a:prstGeom prst="rect">
          <a:avLst/>
        </a:prstGeom>
      </dsp:spPr>
      <dsp:style>
        <a:lnRef idx="2">
          <a:schemeClr val="accent3">
            <a:hueOff val="0"/>
            <a:satOff val="0"/>
            <a:lumOff val="0"/>
            <a:alpha val="100000"/>
          </a:schemeClr>
        </a:lnRef>
        <a:fillRef idx="1">
          <a:schemeClr val="lt1">
            <a:alpha val="90000"/>
          </a:schemeClr>
        </a:fillRef>
        <a:effectRef idx="0">
          <a:scrgbClr r="0" g="0" b="0"/>
        </a:effectRef>
        <a:fontRef idx="minor"/>
      </dsp:style>
      <dsp:txBody>
        <a:bodyPr lIns="53340" tIns="53340" rIns="53340" bIns="53340" anchor="ctr"/>
        <a:lstStyle>
          <a:lvl1pPr algn="ctr">
            <a:defRPr sz="6500"/>
          </a:lvl1pPr>
          <a:lvl2pPr marL="57150" indent="-57150" algn="ctr">
            <a:defRPr sz="1100"/>
          </a:lvl2pPr>
          <a:lvl3pPr marL="114300" indent="-57150" algn="ctr">
            <a:defRPr sz="1100"/>
          </a:lvl3pPr>
          <a:lvl4pPr marL="171450" indent="-57150" algn="ctr">
            <a:defRPr sz="1100"/>
          </a:lvl4pPr>
          <a:lvl5pPr marL="228600" indent="-57150" algn="ctr">
            <a:defRPr sz="1100"/>
          </a:lvl5pPr>
          <a:lvl6pPr marL="285750" indent="-57150" algn="ctr">
            <a:defRPr sz="1100"/>
          </a:lvl6pPr>
          <a:lvl7pPr marL="342900" indent="-57150" algn="ctr">
            <a:defRPr sz="1100"/>
          </a:lvl7pPr>
          <a:lvl8pPr marL="400050" indent="-57150" algn="ctr">
            <a:defRPr sz="1100"/>
          </a:lvl8pPr>
          <a:lvl9pPr marL="457200" indent="-57150" algn="ctr">
            <a:defRPr sz="1100"/>
          </a:lvl9pPr>
        </a:lstStyle>
        <a:p>
          <a:pPr lvl="0" algn="l">
            <a:lnSpc>
              <a:spcPct val="100000"/>
            </a:lnSpc>
            <a:spcBef>
              <a:spcPct val="0"/>
            </a:spcBef>
            <a:spcAft>
              <a:spcPct val="35000"/>
            </a:spcAft>
          </a:pPr>
          <a:r>
            <a:rPr lang="zh-CN" altLang="en-US" sz="1400" dirty="0">
              <a:solidFill>
                <a:schemeClr val="dk1"/>
              </a:solidFill>
            </a:rPr>
            <a:t>班级目标建设要有策略</a:t>
          </a:r>
          <a:endParaRPr>
            <a:solidFill>
              <a:schemeClr val="dk1"/>
            </a:solidFill>
          </a:endParaRPr>
        </a:p>
      </dsp:txBody>
      <dsp:txXfrm>
        <a:off x="2057410" y="2540"/>
        <a:ext cx="5120640" cy="4389120"/>
      </dsp:txXfrm>
    </dsp:sp>
    <dsp:sp modelId="{15811085-DE49-4450-BF70-501A30C12708}">
      <dsp:nvSpPr>
        <dsp:cNvPr id="6" name="饼形 5"/>
        <dsp:cNvSpPr/>
      </dsp:nvSpPr>
      <dsp:spPr bwMode="white">
        <a:xfrm>
          <a:off x="450341" y="935228"/>
          <a:ext cx="3236976" cy="3236976"/>
        </a:xfrm>
        <a:prstGeom prst="pie">
          <a:avLst>
            <a:gd name="adj1" fmla="val 5400000"/>
            <a:gd name="adj2" fmla="val 16200000"/>
          </a:avLst>
        </a:prstGeom>
      </dsp:spPr>
      <dsp:style>
        <a:lnRef idx="2">
          <a:schemeClr val="lt1"/>
        </a:lnRef>
        <a:fillRef idx="1">
          <a:schemeClr val="accent3">
            <a:hueOff val="-480000"/>
            <a:satOff val="392"/>
            <a:lumOff val="-260"/>
            <a:alpha val="100000"/>
          </a:schemeClr>
        </a:fillRef>
        <a:effectRef idx="0">
          <a:scrgbClr r="0" g="0" b="0"/>
        </a:effectRef>
        <a:fontRef idx="minor">
          <a:schemeClr val="lt1"/>
        </a:fontRef>
      </dsp:style>
      <dsp:txXfrm>
        <a:off x="450341" y="935228"/>
        <a:ext cx="3236976" cy="3236976"/>
      </dsp:txXfrm>
    </dsp:sp>
    <dsp:sp modelId="{ACC84271-D5D5-4108-B44D-7AE7EA83425F}">
      <dsp:nvSpPr>
        <dsp:cNvPr id="7" name="矩形 6"/>
        <dsp:cNvSpPr/>
      </dsp:nvSpPr>
      <dsp:spPr bwMode="white">
        <a:xfrm>
          <a:off x="2015498" y="914398"/>
          <a:ext cx="5074913" cy="3278636"/>
        </a:xfrm>
        <a:prstGeom prst="rect">
          <a:avLst/>
        </a:prstGeom>
        <a:ln>
          <a:noFill/>
        </a:ln>
      </dsp:spPr>
      <dsp:style>
        <a:lnRef idx="2">
          <a:schemeClr val="accent3">
            <a:hueOff val="-480000"/>
            <a:satOff val="392"/>
            <a:lumOff val="-260"/>
            <a:alpha val="100000"/>
          </a:schemeClr>
        </a:lnRef>
        <a:fillRef idx="1">
          <a:schemeClr val="lt1">
            <a:alpha val="90000"/>
          </a:schemeClr>
        </a:fillRef>
        <a:effectRef idx="0">
          <a:scrgbClr r="0" g="0" b="0"/>
        </a:effectRef>
        <a:fontRef idx="minor"/>
      </dsp:style>
      <dsp:txBody>
        <a:bodyPr lIns="53340" tIns="53340" rIns="53340" bIns="53340" anchor="ctr"/>
        <a:lstStyle>
          <a:lvl1pPr algn="ctr">
            <a:defRPr sz="6500"/>
          </a:lvl1pPr>
          <a:lvl2pPr marL="57150" indent="-57150" algn="ctr">
            <a:defRPr sz="1100"/>
          </a:lvl2pPr>
          <a:lvl3pPr marL="114300" indent="-57150" algn="ctr">
            <a:defRPr sz="1100"/>
          </a:lvl3pPr>
          <a:lvl4pPr marL="171450" indent="-57150" algn="ctr">
            <a:defRPr sz="1100"/>
          </a:lvl4pPr>
          <a:lvl5pPr marL="228600" indent="-57150" algn="ctr">
            <a:defRPr sz="1100"/>
          </a:lvl5pPr>
          <a:lvl6pPr marL="285750" indent="-57150" algn="ctr">
            <a:defRPr sz="1100"/>
          </a:lvl6pPr>
          <a:lvl7pPr marL="342900" indent="-57150" algn="ctr">
            <a:defRPr sz="1100"/>
          </a:lvl7pPr>
          <a:lvl8pPr marL="400050" indent="-57150" algn="ctr">
            <a:defRPr sz="1100"/>
          </a:lvl8pPr>
          <a:lvl9pPr marL="457200" indent="-57150" algn="ctr">
            <a:defRPr sz="1100"/>
          </a:lvl9pPr>
        </a:lstStyle>
        <a:p>
          <a:pPr lvl="0" algn="l">
            <a:lnSpc>
              <a:spcPct val="100000"/>
            </a:lnSpc>
            <a:spcBef>
              <a:spcPct val="0"/>
            </a:spcBef>
            <a:spcAft>
              <a:spcPct val="35000"/>
            </a:spcAft>
          </a:pPr>
          <a:r>
            <a:rPr lang="zh-CN" altLang="en-US" sz="1400" dirty="0">
              <a:solidFill>
                <a:schemeClr val="dk1"/>
              </a:solidFill>
            </a:rPr>
            <a:t>班级制度建设要有策略</a:t>
          </a:r>
          <a:endParaRPr>
            <a:solidFill>
              <a:schemeClr val="dk1"/>
            </a:solidFill>
          </a:endParaRPr>
        </a:p>
      </dsp:txBody>
      <dsp:txXfrm>
        <a:off x="2015498" y="914398"/>
        <a:ext cx="5074913" cy="3278636"/>
      </dsp:txXfrm>
    </dsp:sp>
    <dsp:sp modelId="{825B6422-390A-451A-81F8-CA0D1921938F}">
      <dsp:nvSpPr>
        <dsp:cNvPr id="9" name="饼形 8"/>
        <dsp:cNvSpPr/>
      </dsp:nvSpPr>
      <dsp:spPr bwMode="white">
        <a:xfrm>
          <a:off x="1026413" y="1867916"/>
          <a:ext cx="2084832" cy="2084832"/>
        </a:xfrm>
        <a:prstGeom prst="pie">
          <a:avLst>
            <a:gd name="adj1" fmla="val 5400000"/>
            <a:gd name="adj2" fmla="val 16200000"/>
          </a:avLst>
        </a:prstGeom>
      </dsp:spPr>
      <dsp:style>
        <a:lnRef idx="2">
          <a:schemeClr val="lt1"/>
        </a:lnRef>
        <a:fillRef idx="1">
          <a:schemeClr val="accent3">
            <a:hueOff val="-960000"/>
            <a:satOff val="784"/>
            <a:lumOff val="-522"/>
            <a:alpha val="100000"/>
          </a:schemeClr>
        </a:fillRef>
        <a:effectRef idx="0">
          <a:scrgbClr r="0" g="0" b="0"/>
        </a:effectRef>
        <a:fontRef idx="minor">
          <a:schemeClr val="lt1"/>
        </a:fontRef>
      </dsp:style>
      <dsp:txXfrm>
        <a:off x="1026413" y="1867916"/>
        <a:ext cx="2084832" cy="2084832"/>
      </dsp:txXfrm>
    </dsp:sp>
    <dsp:sp modelId="{5C28E612-4B3A-48FB-A8AC-247A29A10FA1}">
      <dsp:nvSpPr>
        <dsp:cNvPr id="10" name="矩形 9"/>
        <dsp:cNvSpPr/>
      </dsp:nvSpPr>
      <dsp:spPr bwMode="white">
        <a:xfrm>
          <a:off x="2091693" y="1936194"/>
          <a:ext cx="4511028" cy="1941646"/>
        </a:xfrm>
        <a:prstGeom prst="rect">
          <a:avLst/>
        </a:prstGeom>
        <a:ln>
          <a:noFill/>
        </a:ln>
      </dsp:spPr>
      <dsp:style>
        <a:lnRef idx="2">
          <a:schemeClr val="accent3">
            <a:hueOff val="-960000"/>
            <a:satOff val="784"/>
            <a:lumOff val="-522"/>
            <a:alpha val="100000"/>
          </a:schemeClr>
        </a:lnRef>
        <a:fillRef idx="1">
          <a:schemeClr val="lt1">
            <a:alpha val="90000"/>
          </a:schemeClr>
        </a:fillRef>
        <a:effectRef idx="0">
          <a:scrgbClr r="0" g="0" b="0"/>
        </a:effectRef>
        <a:fontRef idx="minor"/>
      </dsp:style>
      <dsp:txBody>
        <a:bodyPr lIns="53340" tIns="53340" rIns="53340" bIns="53340" anchor="ctr"/>
        <a:lstStyle>
          <a:lvl1pPr algn="ctr">
            <a:defRPr sz="6500"/>
          </a:lvl1pPr>
          <a:lvl2pPr marL="57150" indent="-57150" algn="ctr">
            <a:defRPr sz="1100"/>
          </a:lvl2pPr>
          <a:lvl3pPr marL="114300" indent="-57150" algn="ctr">
            <a:defRPr sz="1100"/>
          </a:lvl3pPr>
          <a:lvl4pPr marL="171450" indent="-57150" algn="ctr">
            <a:defRPr sz="1100"/>
          </a:lvl4pPr>
          <a:lvl5pPr marL="228600" indent="-57150" algn="ctr">
            <a:defRPr sz="1100"/>
          </a:lvl5pPr>
          <a:lvl6pPr marL="285750" indent="-57150" algn="ctr">
            <a:defRPr sz="1100"/>
          </a:lvl6pPr>
          <a:lvl7pPr marL="342900" indent="-57150" algn="ctr">
            <a:defRPr sz="1100"/>
          </a:lvl7pPr>
          <a:lvl8pPr marL="400050" indent="-57150" algn="ctr">
            <a:defRPr sz="1100"/>
          </a:lvl8pPr>
          <a:lvl9pPr marL="457200" indent="-57150" algn="ctr">
            <a:defRPr sz="1100"/>
          </a:lvl9pPr>
        </a:lstStyle>
        <a:p>
          <a:pPr lvl="0" algn="l">
            <a:lnSpc>
              <a:spcPct val="100000"/>
            </a:lnSpc>
            <a:spcBef>
              <a:spcPct val="0"/>
            </a:spcBef>
            <a:spcAft>
              <a:spcPct val="35000"/>
            </a:spcAft>
          </a:pPr>
          <a:r>
            <a:rPr lang="zh-CN" altLang="en-US" sz="1400" dirty="0">
              <a:solidFill>
                <a:schemeClr val="dk1"/>
              </a:solidFill>
            </a:rPr>
            <a:t>班级活动建设要有策略</a:t>
          </a:r>
          <a:endParaRPr>
            <a:solidFill>
              <a:schemeClr val="dk1"/>
            </a:solidFill>
          </a:endParaRPr>
        </a:p>
      </dsp:txBody>
      <dsp:txXfrm>
        <a:off x="2091693" y="1936194"/>
        <a:ext cx="4511028" cy="1941646"/>
      </dsp:txXfrm>
    </dsp:sp>
    <dsp:sp modelId="{F75EFB3A-1B23-48A3-B5D1-670C066E6BD4}">
      <dsp:nvSpPr>
        <dsp:cNvPr id="12" name="饼形 11"/>
        <dsp:cNvSpPr/>
      </dsp:nvSpPr>
      <dsp:spPr bwMode="white">
        <a:xfrm>
          <a:off x="1602485" y="2800604"/>
          <a:ext cx="932688" cy="932688"/>
        </a:xfrm>
        <a:prstGeom prst="pie">
          <a:avLst>
            <a:gd name="adj1" fmla="val 5400000"/>
            <a:gd name="adj2" fmla="val 16200000"/>
          </a:avLst>
        </a:prstGeom>
      </dsp:spPr>
      <dsp:style>
        <a:lnRef idx="2">
          <a:schemeClr val="lt1"/>
        </a:lnRef>
        <a:fillRef idx="1">
          <a:schemeClr val="accent3">
            <a:hueOff val="-1440000"/>
            <a:satOff val="1176"/>
            <a:lumOff val="-783"/>
            <a:alpha val="100000"/>
          </a:schemeClr>
        </a:fillRef>
        <a:effectRef idx="0">
          <a:scrgbClr r="0" g="0" b="0"/>
        </a:effectRef>
        <a:fontRef idx="minor">
          <a:schemeClr val="lt1"/>
        </a:fontRef>
      </dsp:style>
      <dsp:txXfrm>
        <a:off x="1602485" y="2800604"/>
        <a:ext cx="932688" cy="932688"/>
      </dsp:txXfrm>
    </dsp:sp>
    <dsp:sp modelId="{4B9DBB9F-ECA4-4041-B9E6-FB373F2D23AC}">
      <dsp:nvSpPr>
        <dsp:cNvPr id="13" name="矩形 12"/>
        <dsp:cNvSpPr/>
      </dsp:nvSpPr>
      <dsp:spPr bwMode="white">
        <a:xfrm>
          <a:off x="2091693" y="2794206"/>
          <a:ext cx="4339691" cy="902264"/>
        </a:xfrm>
        <a:prstGeom prst="rect">
          <a:avLst/>
        </a:prstGeom>
        <a:noFill/>
        <a:ln>
          <a:noFill/>
        </a:ln>
      </dsp:spPr>
      <dsp:style>
        <a:lnRef idx="2">
          <a:schemeClr val="accent3">
            <a:hueOff val="-1440000"/>
            <a:satOff val="1176"/>
            <a:lumOff val="-783"/>
            <a:alpha val="100000"/>
          </a:schemeClr>
        </a:lnRef>
        <a:fillRef idx="1">
          <a:schemeClr val="lt1">
            <a:alpha val="90000"/>
          </a:schemeClr>
        </a:fillRef>
        <a:effectRef idx="0">
          <a:scrgbClr r="0" g="0" b="0"/>
        </a:effectRef>
        <a:fontRef idx="minor"/>
      </dsp:style>
      <dsp:txBody>
        <a:bodyPr lIns="53340" tIns="53340" rIns="53340" bIns="53340" anchor="ctr"/>
        <a:lstStyle>
          <a:lvl1pPr algn="ctr">
            <a:defRPr sz="6500"/>
          </a:lvl1pPr>
          <a:lvl2pPr marL="57150" indent="-57150" algn="ctr">
            <a:defRPr sz="1100"/>
          </a:lvl2pPr>
          <a:lvl3pPr marL="114300" indent="-57150" algn="ctr">
            <a:defRPr sz="1100"/>
          </a:lvl3pPr>
          <a:lvl4pPr marL="171450" indent="-57150" algn="ctr">
            <a:defRPr sz="1100"/>
          </a:lvl4pPr>
          <a:lvl5pPr marL="228600" indent="-57150" algn="ctr">
            <a:defRPr sz="1100"/>
          </a:lvl5pPr>
          <a:lvl6pPr marL="285750" indent="-57150" algn="ctr">
            <a:defRPr sz="1100"/>
          </a:lvl6pPr>
          <a:lvl7pPr marL="342900" indent="-57150" algn="ctr">
            <a:defRPr sz="1100"/>
          </a:lvl7pPr>
          <a:lvl8pPr marL="400050" indent="-57150" algn="ctr">
            <a:defRPr sz="1100"/>
          </a:lvl8pPr>
          <a:lvl9pPr marL="457200" indent="-57150" algn="ctr">
            <a:defRPr sz="1100"/>
          </a:lvl9pPr>
        </a:lstStyle>
        <a:p>
          <a:pPr lvl="0" algn="l">
            <a:lnSpc>
              <a:spcPct val="100000"/>
            </a:lnSpc>
            <a:spcBef>
              <a:spcPct val="0"/>
            </a:spcBef>
            <a:spcAft>
              <a:spcPct val="35000"/>
            </a:spcAft>
          </a:pPr>
          <a:r>
            <a:rPr lang="zh-CN" altLang="en-US" sz="1400" dirty="0">
              <a:solidFill>
                <a:schemeClr val="dk1"/>
              </a:solidFill>
            </a:rPr>
            <a:t>班级文化建设需要策略</a:t>
          </a:r>
          <a:endParaRPr>
            <a:solidFill>
              <a:schemeClr val="dk1"/>
            </a:solidFill>
          </a:endParaRPr>
        </a:p>
      </dsp:txBody>
      <dsp:txXfrm>
        <a:off x="2091693" y="2794206"/>
        <a:ext cx="4339691" cy="902264"/>
      </dsp:txXfrm>
    </dsp:sp>
    <dsp:sp modelId="{83A63F3E-2B94-4A29-8C17-FF259AAED397}">
      <dsp:nvSpPr>
        <dsp:cNvPr id="5" name="矩形 4" hidden="1"/>
        <dsp:cNvSpPr/>
      </dsp:nvSpPr>
      <dsp:spPr>
        <a:xfrm>
          <a:off x="-125731" y="4172204"/>
          <a:ext cx="7315200" cy="219456"/>
        </a:xfrm>
        <a:prstGeom prst="rect">
          <a:avLst/>
        </a:prstGeom>
      </dsp:spPr>
      <dsp:txXfrm>
        <a:off x="-125731" y="4172204"/>
        <a:ext cx="7315200" cy="219456"/>
      </dsp:txXfrm>
    </dsp:sp>
    <dsp:sp modelId="{BFE42511-DE4F-415D-B15E-E1CEA0D42DDD}">
      <dsp:nvSpPr>
        <dsp:cNvPr id="8" name="矩形 7" hidden="1"/>
        <dsp:cNvSpPr/>
      </dsp:nvSpPr>
      <dsp:spPr>
        <a:xfrm>
          <a:off x="-125731" y="3952748"/>
          <a:ext cx="7315200" cy="219456"/>
        </a:xfrm>
        <a:prstGeom prst="rect">
          <a:avLst/>
        </a:prstGeom>
      </dsp:spPr>
      <dsp:txXfrm>
        <a:off x="-125731" y="3952748"/>
        <a:ext cx="7315200" cy="219456"/>
      </dsp:txXfrm>
    </dsp:sp>
    <dsp:sp modelId="{D5C21A5D-6AE3-48DD-82A8-4F3DC3D3DF85}">
      <dsp:nvSpPr>
        <dsp:cNvPr id="11" name="矩形 10" hidden="1"/>
        <dsp:cNvSpPr/>
      </dsp:nvSpPr>
      <dsp:spPr>
        <a:xfrm>
          <a:off x="-125731" y="3733292"/>
          <a:ext cx="7315200" cy="219456"/>
        </a:xfrm>
        <a:prstGeom prst="rect">
          <a:avLst/>
        </a:prstGeom>
      </dsp:spPr>
      <dsp:txXfrm>
        <a:off x="-125731" y="3733292"/>
        <a:ext cx="7315200" cy="219456"/>
      </dsp:txXfrm>
    </dsp:sp>
    <dsp:sp modelId="{F9F603C4-ED15-489C-AD59-9033FE09D76B}">
      <dsp:nvSpPr>
        <dsp:cNvPr id="14" name="矩形 13"/>
        <dsp:cNvSpPr/>
      </dsp:nvSpPr>
      <dsp:spPr bwMode="white">
        <a:xfrm flipH="1">
          <a:off x="4267197" y="3"/>
          <a:ext cx="2392670" cy="932688"/>
        </a:xfrm>
        <a:prstGeom prst="rect">
          <a:avLst/>
        </a:prstGeom>
        <a:noFill/>
        <a:ln>
          <a:noFill/>
        </a:ln>
      </dsp:spPr>
      <dsp:style>
        <a:lnRef idx="2">
          <a:scrgbClr r="0" g="0" b="0"/>
        </a:lnRef>
        <a:fillRef idx="1">
          <a:scrgbClr r="0" g="0" b="0"/>
        </a:fillRef>
        <a:effectRef idx="0">
          <a:scrgbClr r="0" g="0" b="0"/>
        </a:effectRef>
        <a:fontRef idx="minor"/>
      </dsp:style>
      <dsp:txBody>
        <a:bodyPr lIns="41910" tIns="41910" rIns="41910" bIns="41910" anchor="ctr"/>
        <a:lstStyle>
          <a:lvl1pPr algn="l">
            <a:defRPr sz="6500"/>
          </a:lvl1pPr>
          <a:lvl2pPr marL="57150" indent="-57150" algn="l">
            <a:defRPr sz="1100"/>
          </a:lvl2pPr>
          <a:lvl3pPr marL="114300" indent="-57150" algn="l">
            <a:defRPr sz="1100"/>
          </a:lvl3pPr>
          <a:lvl4pPr marL="171450" indent="-57150" algn="l">
            <a:defRPr sz="1100"/>
          </a:lvl4pPr>
          <a:lvl5pPr marL="228600" indent="-57150" algn="l">
            <a:defRPr sz="1100"/>
          </a:lvl5pPr>
          <a:lvl6pPr marL="285750" indent="-57150" algn="l">
            <a:defRPr sz="1100"/>
          </a:lvl6pPr>
          <a:lvl7pPr marL="342900" indent="-57150" algn="l">
            <a:defRPr sz="1100"/>
          </a:lvl7pPr>
          <a:lvl8pPr marL="400050" indent="-57150" algn="l">
            <a:defRPr sz="1100"/>
          </a:lvl8pPr>
          <a:lvl9pPr marL="457200" indent="-57150" algn="l">
            <a:defRPr sz="1100"/>
          </a:lvl9pPr>
        </a:lstStyle>
        <a:p>
          <a:pPr lvl="1">
            <a:lnSpc>
              <a:spcPct val="100000"/>
            </a:lnSpc>
            <a:spcBef>
              <a:spcPct val="0"/>
            </a:spcBef>
            <a:spcAft>
              <a:spcPct val="15000"/>
            </a:spcAft>
            <a:buChar char="•"/>
          </a:pPr>
          <a:r>
            <a:rPr lang="zh-CN" dirty="0">
              <a:solidFill>
                <a:schemeClr val="dk1"/>
              </a:solidFill>
            </a:rPr>
            <a:t>在价值取向上，突出每一个学生充分自由发展；在方式方法上，突出每一个班级成员的积极参与；在科学定位上，突出总目标和分目标的切实可行。</a:t>
          </a:r>
          <a:endParaRPr lang="zh-CN" altLang="en-US" dirty="0">
            <a:solidFill>
              <a:schemeClr val="dk1"/>
            </a:solidFill>
          </a:endParaRPr>
        </a:p>
      </dsp:txBody>
      <dsp:txXfrm flipH="1">
        <a:off x="4267197" y="3"/>
        <a:ext cx="2392670" cy="932688"/>
      </dsp:txXfrm>
    </dsp:sp>
    <dsp:sp modelId="{FA19B24C-2D5F-485D-81CE-A83ED84ED6FB}">
      <dsp:nvSpPr>
        <dsp:cNvPr id="15" name="矩形 14"/>
        <dsp:cNvSpPr/>
      </dsp:nvSpPr>
      <dsp:spPr bwMode="white">
        <a:xfrm>
          <a:off x="4251956" y="935228"/>
          <a:ext cx="3063244" cy="932688"/>
        </a:xfrm>
        <a:prstGeom prst="rect">
          <a:avLst/>
        </a:prstGeom>
        <a:noFill/>
        <a:ln>
          <a:noFill/>
        </a:ln>
      </dsp:spPr>
      <dsp:style>
        <a:lnRef idx="2">
          <a:scrgbClr r="0" g="0" b="0"/>
        </a:lnRef>
        <a:fillRef idx="1">
          <a:scrgbClr r="0" g="0" b="0"/>
        </a:fillRef>
        <a:effectRef idx="0">
          <a:scrgbClr r="0" g="0" b="0"/>
        </a:effectRef>
        <a:fontRef idx="minor"/>
      </dsp:style>
      <dsp:txBody>
        <a:bodyPr lIns="41910" tIns="41910" rIns="41910" bIns="41910" anchor="ctr"/>
        <a:lstStyle>
          <a:lvl1pPr algn="l">
            <a:defRPr sz="6500"/>
          </a:lvl1pPr>
          <a:lvl2pPr marL="57150" indent="-57150" algn="l">
            <a:defRPr sz="1100"/>
          </a:lvl2pPr>
          <a:lvl3pPr marL="114300" indent="-57150" algn="l">
            <a:defRPr sz="1100"/>
          </a:lvl3pPr>
          <a:lvl4pPr marL="171450" indent="-57150" algn="l">
            <a:defRPr sz="1100"/>
          </a:lvl4pPr>
          <a:lvl5pPr marL="228600" indent="-57150" algn="l">
            <a:defRPr sz="1100"/>
          </a:lvl5pPr>
          <a:lvl6pPr marL="285750" indent="-57150" algn="l">
            <a:defRPr sz="1100"/>
          </a:lvl6pPr>
          <a:lvl7pPr marL="342900" indent="-57150" algn="l">
            <a:defRPr sz="1100"/>
          </a:lvl7pPr>
          <a:lvl8pPr marL="400050" indent="-57150" algn="l">
            <a:defRPr sz="1100"/>
          </a:lvl8pPr>
          <a:lvl9pPr marL="457200" indent="-57150" algn="l">
            <a:defRPr sz="1100"/>
          </a:lvl9pPr>
        </a:lstStyle>
        <a:p>
          <a:pPr lvl="1">
            <a:lnSpc>
              <a:spcPct val="100000"/>
            </a:lnSpc>
            <a:spcBef>
              <a:spcPct val="0"/>
            </a:spcBef>
            <a:spcAft>
              <a:spcPct val="15000"/>
            </a:spcAft>
            <a:buChar char="•"/>
          </a:pPr>
          <a:r>
            <a:rPr lang="zh-CN" altLang="zh-CN" dirty="0">
              <a:solidFill>
                <a:schemeClr val="dk1"/>
              </a:solidFill>
            </a:rPr>
            <a:t>在理念支撑上，体现刚性约束和柔性关怀相统一；在制度构建上，体现上位要求与本班实际相结合；在运行操作上，体现总体要求与具体机制相配套。</a:t>
          </a:r>
          <a:endParaRPr lang="zh-CN" altLang="en-US" dirty="0">
            <a:solidFill>
              <a:schemeClr val="dk1"/>
            </a:solidFill>
          </a:endParaRPr>
        </a:p>
      </dsp:txBody>
      <dsp:txXfrm>
        <a:off x="4251956" y="935228"/>
        <a:ext cx="3063244" cy="932688"/>
      </dsp:txXfrm>
    </dsp:sp>
    <dsp:sp modelId="{25029635-1714-4344-848E-EEF254B6EB93}">
      <dsp:nvSpPr>
        <dsp:cNvPr id="16" name="矩形 15"/>
        <dsp:cNvSpPr/>
      </dsp:nvSpPr>
      <dsp:spPr bwMode="white">
        <a:xfrm>
          <a:off x="4629149" y="1867916"/>
          <a:ext cx="2560320" cy="932688"/>
        </a:xfrm>
        <a:prstGeom prst="rect">
          <a:avLst/>
        </a:prstGeom>
        <a:noFill/>
        <a:ln>
          <a:noFill/>
        </a:ln>
      </dsp:spPr>
      <dsp:style>
        <a:lnRef idx="2">
          <a:scrgbClr r="0" g="0" b="0"/>
        </a:lnRef>
        <a:fillRef idx="1">
          <a:scrgbClr r="0" g="0" b="0"/>
        </a:fillRef>
        <a:effectRef idx="0">
          <a:scrgbClr r="0" g="0" b="0"/>
        </a:effectRef>
        <a:fontRef idx="minor"/>
      </dsp:style>
      <dsp:txBody>
        <a:bodyPr lIns="41910" tIns="41910" rIns="41910" bIns="41910" anchor="ctr"/>
        <a:lstStyle>
          <a:lvl1pPr algn="l">
            <a:defRPr sz="5500"/>
          </a:lvl1pPr>
          <a:lvl2pPr marL="285750" indent="-285750" algn="l">
            <a:defRPr sz="4300"/>
          </a:lvl2pPr>
          <a:lvl3pPr marL="571500" indent="-285750" algn="l">
            <a:defRPr sz="4300"/>
          </a:lvl3pPr>
          <a:lvl4pPr marL="857250" indent="-285750" algn="l">
            <a:defRPr sz="4300"/>
          </a:lvl4pPr>
          <a:lvl5pPr marL="1143000" indent="-285750" algn="l">
            <a:defRPr sz="4300"/>
          </a:lvl5pPr>
          <a:lvl6pPr marL="1428750" indent="-285750" algn="l">
            <a:defRPr sz="4300"/>
          </a:lvl6pPr>
          <a:lvl7pPr marL="1714500" indent="-285750" algn="l">
            <a:defRPr sz="4300"/>
          </a:lvl7pPr>
          <a:lvl8pPr marL="2000250" indent="-285750" algn="l">
            <a:defRPr sz="4300"/>
          </a:lvl8pPr>
          <a:lvl9pPr marL="2286000" indent="-285750" algn="l">
            <a:defRPr sz="4300"/>
          </a:lvl9pPr>
        </a:lstStyle>
        <a:p>
          <a:endParaRPr>
            <a:solidFill>
              <a:schemeClr val="dk1"/>
            </a:solidFill>
          </a:endParaRPr>
        </a:p>
      </dsp:txBody>
      <dsp:txXfrm>
        <a:off x="4629149" y="1867916"/>
        <a:ext cx="2560320" cy="932688"/>
      </dsp:txXfrm>
    </dsp:sp>
    <dsp:sp modelId="{78354CA6-2C76-4AEF-86E4-EAD547399E7D}">
      <dsp:nvSpPr>
        <dsp:cNvPr id="17" name="矩形 16"/>
        <dsp:cNvSpPr/>
      </dsp:nvSpPr>
      <dsp:spPr bwMode="white">
        <a:xfrm>
          <a:off x="4246240" y="1861275"/>
          <a:ext cx="2617492" cy="932688"/>
        </a:xfrm>
        <a:prstGeom prst="rect">
          <a:avLst/>
        </a:prstGeom>
        <a:noFill/>
        <a:ln>
          <a:noFill/>
        </a:ln>
      </dsp:spPr>
      <dsp:style>
        <a:lnRef idx="2">
          <a:scrgbClr r="0" g="0" b="0"/>
        </a:lnRef>
        <a:fillRef idx="1">
          <a:scrgbClr r="0" g="0" b="0"/>
        </a:fillRef>
        <a:effectRef idx="0">
          <a:scrgbClr r="0" g="0" b="0"/>
        </a:effectRef>
        <a:fontRef idx="minor"/>
      </dsp:style>
      <dsp:txBody>
        <a:bodyPr lIns="41910" tIns="41910" rIns="41910" bIns="41910" anchor="ctr"/>
        <a:lstStyle>
          <a:lvl1pPr algn="l">
            <a:defRPr sz="6500"/>
          </a:lvl1pPr>
          <a:lvl2pPr marL="57150" indent="-57150" algn="l">
            <a:defRPr sz="1100"/>
          </a:lvl2pPr>
          <a:lvl3pPr marL="114300" indent="-57150" algn="l">
            <a:defRPr sz="1100"/>
          </a:lvl3pPr>
          <a:lvl4pPr marL="171450" indent="-57150" algn="l">
            <a:defRPr sz="1100"/>
          </a:lvl4pPr>
          <a:lvl5pPr marL="228600" indent="-57150" algn="l">
            <a:defRPr sz="1100"/>
          </a:lvl5pPr>
          <a:lvl6pPr marL="285750" indent="-57150" algn="l">
            <a:defRPr sz="1100"/>
          </a:lvl6pPr>
          <a:lvl7pPr marL="342900" indent="-57150" algn="l">
            <a:defRPr sz="1100"/>
          </a:lvl7pPr>
          <a:lvl8pPr marL="400050" indent="-57150" algn="l">
            <a:defRPr sz="1100"/>
          </a:lvl8pPr>
          <a:lvl9pPr marL="457200" indent="-57150" algn="l">
            <a:defRPr sz="1100"/>
          </a:lvl9pPr>
        </a:lstStyle>
        <a:p>
          <a:pPr lvl="1">
            <a:lnSpc>
              <a:spcPct val="100000"/>
            </a:lnSpc>
            <a:spcBef>
              <a:spcPct val="0"/>
            </a:spcBef>
            <a:spcAft>
              <a:spcPct val="15000"/>
            </a:spcAft>
            <a:buChar char="•"/>
          </a:pPr>
          <a:r>
            <a:rPr lang="zh-CN" dirty="0">
              <a:solidFill>
                <a:schemeClr val="dk1"/>
              </a:solidFill>
            </a:rPr>
            <a:t>在知识把握上，通过体验得到巩固；在身体素质上，通过体验得到锻炼提高；在情感交流上，通过体验得到深化；在思想道德上，通过体验得到升华。在班级建设上，通过体验得到丰富提高</a:t>
          </a:r>
          <a:r>
            <a:rPr lang="en-US" altLang="zh-CN" dirty="0">
              <a:solidFill>
                <a:schemeClr val="dk1"/>
              </a:solidFill>
            </a:rPr>
            <a:t> </a:t>
          </a:r>
          <a:endParaRPr lang="zh-CN" altLang="en-US" dirty="0">
            <a:solidFill>
              <a:schemeClr val="dk1"/>
            </a:solidFill>
          </a:endParaRPr>
        </a:p>
      </dsp:txBody>
      <dsp:txXfrm>
        <a:off x="4246240" y="1861275"/>
        <a:ext cx="2617492" cy="93268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lnSpAfChP" val="20"/>
              <dgm:param type="stBulletLvl" val="1"/>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srcNode" val="parentNode1"/>
              <dgm:param type="dstNode" val="connSite2"/>
              <dgm:param type="connRout" val="curve"/>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srcNode" val="parentNode2"/>
                <dgm:param type="dstNode" val="connSite1"/>
                <dgm:param type="connRout" val="curve"/>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dstNode" val="node"/>
                    <dgm:param type="begSty" val="noArr"/>
                    <dgm:param type="endSty" val="noArr"/>
                    <dgm:param type="connRout" val="curve"/>
                    <dgm:param type="begPts" val="ctr"/>
                    <dgm:param type="endPts" val="ctr"/>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srcNode" val="dummyConnPt"/>
                    <dgm:param type="dstNode" val="dummyConnPt"/>
                    <dgm:param type="begSty" val="noArr"/>
                    <dgm:param type="endSty" val="noArr"/>
                    <dgm:param type="connRout" val="longCurve"/>
                    <dgm:param type="begPts" val="bCtr"/>
                    <dgm:param type="endPts" val="tCtr"/>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nodeVertAlign" val="t"/>
          <dgm:param type="fallback" val="2D"/>
        </dgm:alg>
      </dgm:if>
      <dgm:else name="Name2">
        <dgm:alg type="lin">
          <dgm:param type="linDir" val="fromR"/>
          <dgm:param type="nodeVertAlign" val="t"/>
          <dgm:param type="fallback" val="2D"/>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stBulletLvl" val="2"/>
              <dgm:param type="txAnchorHorzCh" val="ctr"/>
              <dgm:param type="txAnchorVert" val="mid"/>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vertAlign" val="none"/>
                  <dgm:param type="horz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vertAlign" val="none"/>
                  <dgm:param type="horz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vertAlign" val="none"/>
                  <dgm:param type="horz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type="pieWedge" r:blip="" rot="90">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type="pieWedge" r:blip="" rot="90">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type="pieWedge" r:blip="" rot="180">
                  <dgm:adjLst/>
                </dgm:shape>
              </dgm:if>
              <dgm:else name="Name40">
                <dgm:shape xmlns:r="http://schemas.openxmlformats.org/officeDocument/2006/relationships" type="pieWedge" r:blip="" rot="270">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type="pieWedge" r:blip="" rot="270">
                  <dgm:adjLst/>
                </dgm:shape>
              </dgm:if>
              <dgm:else name="Name43">
                <dgm:shape xmlns:r="http://schemas.openxmlformats.org/officeDocument/2006/relationships" type="pieWedge" r:blip="" rot="180">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type="leftCircularArrow" r:blip="" rot="180"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type="circularArrow" r:blip="" rot="180"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srcNode" val="srcNode"/>
            <dgm:param type="dstNode" val="dstNode"/>
            <dgm:param type="endSty" val="noArr"/>
            <dgm:param type="connRout" val="curve"/>
            <dgm:param type="begPts" val="ctr"/>
            <dgm:param type="endPts" val="ct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parTxRTLAlign" val="l"/>
                <dgm:param type="shpTxLTRAlignCh" val="l"/>
                <dgm:param type="shpTxRTLAlignCh" val="l"/>
              </dgm:alg>
            </dgm:if>
            <dgm:else name="Name2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parTxRTLAlign" val="l"/>
                <dgm:param type="shpTxLTRAlignCh" val="l"/>
                <dgm:param type="shpTxRTLAlignCh" val="l"/>
              </dgm:alg>
            </dgm:if>
            <dgm:else name="Name3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parTxRTLAlign" val="l"/>
                <dgm:param type="shpTxLTRAlignCh" val="l"/>
                <dgm:param type="shpTxRTLAlignCh" val="l"/>
              </dgm:alg>
            </dgm:if>
            <dgm:else name="Name3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parTxRTLAlign" val="l"/>
                <dgm:param type="shpTxLTRAlignCh" val="l"/>
                <dgm:param type="shpTxRTLAlignCh" val="l"/>
              </dgm:alg>
            </dgm:if>
            <dgm:else name="Name4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parTxRTLAlign" val="l"/>
                <dgm:param type="shpTxLTRAlignCh" val="l"/>
                <dgm:param type="shpTxRTLAlignCh" val="l"/>
              </dgm:alg>
            </dgm:if>
            <dgm:else name="Name4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parTxRTLAlign" val="l"/>
                <dgm:param type="shpTxLTRAlignCh" val="l"/>
                <dgm:param type="shpTxRTLAlignCh" val="l"/>
              </dgm:alg>
            </dgm:if>
            <dgm:else name="Name5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parTxRTLAlign" val="l"/>
                <dgm:param type="shpTxLTRAlignCh" val="l"/>
                <dgm:param type="shpTxRTLAlignCh" val="l"/>
              </dgm:alg>
            </dgm:if>
            <dgm:else name="Name5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Def>
</file>

<file path=ppt/diagrams/quickStyle5.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revTx">
    <dgm:scene3d>
      <a:camera prst="orthographicFront"/>
      <a:lightRig rig="threePt" dir="t"/>
    </dgm:scene3d>
    <dgm:txPr>
      <a:sp3d extrusionH="28000" prstMaterial="matte"/>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smtClean="0">
                <a:latin typeface="+mn-lt"/>
              </a:defRPr>
            </a:lvl1pPr>
          </a:lstStyle>
          <a:p>
            <a:pPr marL="0" marR="0" lvl="0" indent="0" algn="r" defTabSz="457200" rtl="0" eaLnBrk="1" fontAlgn="auto" latinLnBrk="0" hangingPunct="1">
              <a:lnSpc>
                <a:spcPct val="100000"/>
              </a:lnSpc>
              <a:spcBef>
                <a:spcPts val="0"/>
              </a:spcBef>
              <a:spcAft>
                <a:spcPts val="0"/>
              </a:spcAft>
              <a:buClrTx/>
              <a:buSzTx/>
              <a:buFontTx/>
              <a:buNone/>
              <a:defRPr/>
            </a:pPr>
            <a:fld id="{9C1DB38D-E450-4C0E-BD2C-624BEB11B85E}" type="datetimeFigureOut">
              <a:rPr kumimoji="0" lang="zh-CN" altLang="en-US" sz="1200" b="0" i="0" u="none" strike="noStrike" kern="1200" cap="none" spc="0" normalizeH="0" baseline="0" noProof="0">
                <a:ln>
                  <a:noFill/>
                </a:ln>
                <a:solidFill>
                  <a:schemeClr val="tx1"/>
                </a:solidFill>
                <a:effectLst/>
                <a:uLnTx/>
                <a:uFillTx/>
                <a:latin typeface="+mn-lt"/>
                <a:ea typeface="+mn-ea"/>
                <a:cs typeface="+mn-cs"/>
              </a:rPr>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marL="0" marR="0" lvl="0" indent="0" algn="l" defTabSz="914400" rtl="0" eaLnBrk="1" fontAlgn="base" latinLnBrk="0" hangingPunct="1">
              <a:lnSpc>
                <a:spcPct val="100000"/>
              </a:lnSpc>
              <a:spcBef>
                <a:spcPct val="3000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p>
            <a:pPr lvl="0"/>
            <a:r>
              <a:rPr lang="zh-CN" altLang="en-US" dirty="0"/>
              <a:t>单击此处编辑母版文本样式</a:t>
            </a:r>
            <a:endParaRPr lang="zh-CN" altLang="en-US" dirty="0"/>
          </a:p>
          <a:p>
            <a:pPr lvl="1"/>
            <a:r>
              <a:rPr lang="zh-CN" altLang="en-US" dirty="0"/>
              <a:t>二级</a:t>
            </a:r>
            <a:endParaRPr lang="zh-CN" altLang="en-US" dirty="0"/>
          </a:p>
          <a:p>
            <a:pPr lvl="2"/>
            <a:r>
              <a:rPr lang="zh-CN" altLang="en-US" dirty="0"/>
              <a:t>三级</a:t>
            </a:r>
            <a:endParaRPr lang="zh-CN" altLang="en-US" dirty="0"/>
          </a:p>
          <a:p>
            <a:pPr lvl="3"/>
            <a:r>
              <a:rPr lang="zh-CN" altLang="en-US" dirty="0"/>
              <a:t>四级</a:t>
            </a:r>
            <a:endParaRPr lang="zh-CN" altLang="en-US" dirty="0"/>
          </a:p>
          <a:p>
            <a:pPr lvl="4"/>
            <a:r>
              <a:rPr lang="zh-CN" altLang="en-US" dirty="0"/>
              <a:t>五级</a:t>
            </a:r>
            <a:endParaRPr lang="zh-CN" altLang="en-US" dirty="0"/>
          </a:p>
        </p:txBody>
      </p:sp>
      <p:sp>
        <p:nvSpPr>
          <p:cNvPr id="6" name="页脚占位符 5"/>
          <p:cNvSpPr>
            <a:spLocks noGrp="1"/>
          </p:cNvSpPr>
          <p:nvPr>
            <p:ph type="ftr" sz="quarter" idx="4"/>
          </p:nvPr>
        </p:nvSpPr>
        <p:spPr>
          <a:xfrm>
            <a:off x="0" y="8685213"/>
            <a:ext cx="2971800" cy="458788"/>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7" name="灯片编号占位符 6"/>
          <p:cNvSpPr>
            <a:spLocks noGrp="1"/>
          </p:cNvSpPr>
          <p:nvPr>
            <p:ph type="sldNum" sz="quarter" idx="5"/>
          </p:nvPr>
        </p:nvSpPr>
        <p:spPr>
          <a:xfrm>
            <a:off x="3884613" y="8685213"/>
            <a:ext cx="2971800" cy="458788"/>
          </a:xfrm>
          <a:prstGeom prst="rect">
            <a:avLst/>
          </a:prstGeom>
        </p:spPr>
        <p:txBody>
          <a:bodyPr vert="horz" lIns="91440" tIns="45720" rIns="91440" bIns="45720" rtlCol="0" anchor="b"/>
          <a:p>
            <a:pPr lvl="0" algn="r" eaLnBrk="1" hangingPunct="1">
              <a:buNone/>
            </a:pPr>
            <a:fld id="{9A0DB2DC-4C9A-4742-B13C-FB6460FD3503}" type="slidenum">
              <a:rPr lang="zh-CN" altLang="en-US" sz="1200" dirty="0">
                <a:latin typeface="等线" panose="02010600030101010101" pitchFamily="2" charset="-122"/>
                <a:ea typeface="等线" panose="02010600030101010101" pitchFamily="2" charset="-122"/>
              </a:rPr>
            </a:fld>
            <a:endParaRPr lang="zh-CN" altLang="en-US" sz="1200" dirty="0">
              <a:latin typeface="等线" panose="02010600030101010101" pitchFamily="2" charset="-122"/>
              <a:ea typeface="等线" panose="02010600030101010101" pitchFamily="2" charset="-122"/>
            </a:endParaRPr>
          </a:p>
        </p:txBody>
      </p:sp>
    </p:spTree>
  </p:cSld>
  <p:clrMap bg1="lt1" tx1="dk1" bg2="lt2" tx2="dk2" accent1="accent1" accent2="accent2" accent3="accent3" accent4="accent4" accent5="accent5" accent6="accent6" hlink="hlink" folHlink="folHlink"/>
  <p:hf sldNum="0" hdr="0" ftr="0"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幻灯片图像占位符 1"/>
          <p:cNvSpPr>
            <a:spLocks noGrp="1" noRot="1" noChangeAspect="1" noTextEdit="1"/>
          </p:cNvSpPr>
          <p:nvPr>
            <p:ph type="sldImg"/>
          </p:nvPr>
        </p:nvSpPr>
        <p:spPr>
          <a:ln>
            <a:solidFill>
              <a:srgbClr val="000000">
                <a:alpha val="100000"/>
              </a:srgbClr>
            </a:solidFill>
            <a:miter lim="800000"/>
          </a:ln>
        </p:spPr>
      </p:sp>
      <p:sp>
        <p:nvSpPr>
          <p:cNvPr id="8195" name="备注占位符 2"/>
          <p:cNvSpPr>
            <a:spLocks noGrp="1"/>
          </p:cNvSpPr>
          <p:nvPr>
            <p:ph type="body" idx="1"/>
          </p:nvPr>
        </p:nvSpPr>
        <p:spPr>
          <a:noFill/>
          <a:ln>
            <a:noFill/>
          </a:ln>
        </p:spPr>
        <p:txBody>
          <a:bodyPr wrap="square" lIns="91440" tIns="45720" rIns="91440" bIns="45720" anchor="t" anchorCtr="0"/>
          <a:p>
            <a:pPr lvl="0" eaLnBrk="1" hangingPunct="1">
              <a:spcBef>
                <a:spcPct val="0"/>
              </a:spcBef>
            </a:pPr>
            <a:endParaRPr lang="zh-CN" altLang="en-US" dirty="0">
              <a:ea typeface="等线" panose="02010600030101010101" pitchFamily="2" charset="-122"/>
            </a:endParaRPr>
          </a:p>
        </p:txBody>
      </p:sp>
      <p:sp>
        <p:nvSpPr>
          <p:cNvPr id="8196" name="灯片编号占位符 3"/>
          <p:cNvSpPr txBox="1">
            <a:spLocks noGrp="1"/>
          </p:cNvSpPr>
          <p:nvPr>
            <p:ph type="sldNum" sz="quarter"/>
          </p:nvPr>
        </p:nvSpPr>
        <p:spPr>
          <a:xfrm>
            <a:off x="3884613" y="8685213"/>
            <a:ext cx="2971800" cy="458787"/>
          </a:xfrm>
          <a:prstGeom prst="rect">
            <a:avLst/>
          </a:prstGeom>
          <a:noFill/>
          <a:ln w="9525">
            <a:noFill/>
          </a:ln>
        </p:spPr>
        <p:txBody>
          <a:bodyPr anchor="b" anchorCtr="0"/>
          <a:p>
            <a:pPr lvl="0" algn="r" eaLnBrk="1" hangingPunct="1"/>
            <a:fld id="{9A0DB2DC-4C9A-4742-B13C-FB6460FD3503}" type="slidenum">
              <a:rPr lang="zh-CN" altLang="en-US" sz="1200" dirty="0">
                <a:latin typeface="等线" panose="02010600030101010101" pitchFamily="2" charset="-122"/>
                <a:ea typeface="等线" panose="02010600030101010101" pitchFamily="2" charset="-122"/>
              </a:rPr>
            </a:fld>
            <a:endParaRPr lang="zh-CN" altLang="en-US" sz="1200" dirty="0">
              <a:latin typeface="等线" panose="02010600030101010101" pitchFamily="2" charset="-122"/>
              <a:ea typeface="等线"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bg1"/>
        </a:solidFill>
        <a:effectLst/>
      </p:bgPr>
    </p:bg>
    <p:spTree>
      <p:nvGrpSpPr>
        <p:cNvPr id="1" name=""/>
        <p:cNvGrpSpPr/>
        <p:nvPr/>
      </p:nvGrpSpPr>
      <p:grpSpPr>
        <a:xfrm>
          <a:off x="0" y="0"/>
          <a:ext cx="0" cy="0"/>
          <a:chOff x="0" y="0"/>
          <a:chExt cx="0" cy="0"/>
        </a:xfrm>
      </p:grpSpPr>
      <p:grpSp>
        <p:nvGrpSpPr>
          <p:cNvPr id="2050" name="Group 6"/>
          <p:cNvGrpSpPr/>
          <p:nvPr/>
        </p:nvGrpSpPr>
        <p:grpSpPr>
          <a:xfrm>
            <a:off x="-7937" y="-7937"/>
            <a:ext cx="9169400" cy="6873875"/>
            <a:chOff x="-8466" y="-8468"/>
            <a:chExt cx="9169804" cy="6874935"/>
          </a:xfrm>
        </p:grpSpPr>
        <p:cxnSp>
          <p:nvCxnSpPr>
            <p:cNvPr id="19" name="Straight Connector 16"/>
            <p:cNvCxnSpPr/>
            <p:nvPr/>
          </p:nvCxnSpPr>
          <p:spPr>
            <a:xfrm flipV="1">
              <a:off x="5130498"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7"/>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21" name="Freeform 18"/>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19"/>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0"/>
            <p:cNvSpPr/>
            <p:nvPr/>
          </p:nvSpPr>
          <p:spPr>
            <a:xfrm>
              <a:off x="6638689" y="3919613"/>
              <a:ext cx="2513123"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1"/>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2"/>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Freeform 23"/>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Freeform 24"/>
            <p:cNvSpPr/>
            <p:nvPr/>
          </p:nvSpPr>
          <p:spPr>
            <a:xfrm>
              <a:off x="8059565"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39" cy="5698416"/>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zh-CN" altLang="en-US"/>
              <a:t>单击此处编辑母版标题样式</a:t>
            </a:r>
            <a:endParaRPr lang="en-US" dirty="0"/>
          </a:p>
        </p:txBody>
      </p:sp>
      <p:sp>
        <p:nvSpPr>
          <p:cNvPr id="3" name="Subtitle 2"/>
          <p:cNvSpPr>
            <a:spLocks noGrp="1"/>
          </p:cNvSpPr>
          <p:nvPr>
            <p:ph type="subTitle" idx="1"/>
          </p:nvPr>
        </p:nvSpPr>
        <p:spPr>
          <a:xfrm>
            <a:off x="1130595" y="4050834"/>
            <a:ext cx="5826719"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dirty="0"/>
          </a:p>
        </p:txBody>
      </p:sp>
      <p:sp>
        <p:nvSpPr>
          <p:cNvPr id="29" name="Date Placeholder 3"/>
          <p:cNvSpPr>
            <a:spLocks noGrp="1"/>
          </p:cNvSpPr>
          <p:nvPr>
            <p:ph type="dt" sz="half" idx="2"/>
          </p:nvPr>
        </p:nvSpPr>
        <p:spPr>
          <a:xfrm>
            <a:off x="5405438" y="6042025"/>
            <a:ext cx="684213" cy="365125"/>
          </a:xfrm>
          <a:prstGeom prst="rect">
            <a:avLst/>
          </a:prstGeom>
        </p:spPr>
        <p:txBody>
          <a:bodyPr vert="horz" lIns="91440" tIns="45720" rIns="91440" bIns="45720" rtlCol="0" anchor="ct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defRPr/>
            </a:pPr>
            <a:endParaRPr kumimoji="0" lang="en-US" altLang="zh-CN"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0" name="Footer Placeholder 4"/>
          <p:cNvSpPr>
            <a:spLocks noGrp="1"/>
          </p:cNvSpPr>
          <p:nvPr>
            <p:ph type="ftr" sz="quarter" idx="3"/>
          </p:nvPr>
        </p:nvSpPr>
        <p:spPr>
          <a:xfrm>
            <a:off x="609600" y="6042025"/>
            <a:ext cx="4622800" cy="365125"/>
          </a:xfrm>
          <a:prstGeom prst="rect">
            <a:avLst/>
          </a:prstGeom>
        </p:spPr>
        <p:txBody>
          <a:bodyPr vert="horz" lIns="91440" tIns="45720" rIns="91440" bIns="45720" rtlCol="0" anchor="ctr"/>
          <a:lstStyle>
            <a:lvl1pPr>
              <a:defRPr/>
            </a:lvl1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1" name="Slide Number Placeholder 5"/>
          <p:cNvSpPr>
            <a:spLocks noGrp="1"/>
          </p:cNvSpPr>
          <p:nvPr>
            <p:ph type="sldNum" sz="quarter" idx="4"/>
          </p:nvPr>
        </p:nvSpPr>
        <p:spPr>
          <a:xfrm>
            <a:off x="6445250" y="6042025"/>
            <a:ext cx="512763" cy="365125"/>
          </a:xfrm>
          <a:prstGeom prst="rect">
            <a:avLst/>
          </a:prstGeom>
        </p:spPr>
        <p:txBody>
          <a:bodyPr vert="horz" lIns="91440" tIns="45720" rIns="91440" bIns="45720" rtlCol="0" anchor="ctr"/>
          <a:p>
            <a:pPr algn="r" eaLnBrk="1" hangingPunct="1">
              <a:buNone/>
            </a:pPr>
            <a:fld id="{9A0DB2DC-4C9A-4742-B13C-FB6460FD3503}" type="slidenum">
              <a:rPr lang="en-US" altLang="zh-CN" dirty="0">
                <a:ea typeface="华文新魏" panose="02010800040101010101" pitchFamily="2" charset="-122"/>
              </a:rPr>
            </a:fld>
            <a:endParaRPr lang="en-US" altLang="zh-CN" dirty="0">
              <a:ea typeface="华文新魏" panose="02010800040101010101" pitchFamily="2" charset="-122"/>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标题和描述">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p>
            <a:pPr marL="0" marR="0" lvl="0" indent="0" algn="r" defTabSz="457200" rtl="0" eaLnBrk="1" fontAlgn="auto" latinLnBrk="0" hangingPunct="1">
              <a:lnSpc>
                <a:spcPct val="100000"/>
              </a:lnSpc>
              <a:spcBef>
                <a:spcPts val="0"/>
              </a:spcBef>
              <a:spcAft>
                <a:spcPts val="0"/>
              </a:spcAft>
              <a:buClrTx/>
              <a:buSzTx/>
              <a:buFontTx/>
              <a:buNone/>
              <a:defRPr/>
            </a:pPr>
            <a:endParaRPr kumimoji="0" lang="en-US" altLang="zh-CN"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en-US" altLang="zh-CN" dirty="0">
                <a:latin typeface="Trebuchet MS" panose="020B0603020202020204" pitchFamily="34" charset="0"/>
              </a:rPr>
            </a:fld>
            <a:endParaRPr lang="en-US" altLang="zh-CN" dirty="0">
              <a:latin typeface="Trebuchet MS" panose="020B0603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带描述的引言">
    <p:bg>
      <p:bgPr>
        <a:solidFill>
          <a:schemeClr val="bg1"/>
        </a:solidFill>
        <a:effectLst/>
      </p:bgPr>
    </p:bg>
    <p:spTree>
      <p:nvGrpSpPr>
        <p:cNvPr id="1" name=""/>
        <p:cNvGrpSpPr/>
        <p:nvPr/>
      </p:nvGrpSpPr>
      <p:grpSpPr>
        <a:xfrm>
          <a:off x="0" y="0"/>
          <a:ext cx="0" cy="0"/>
          <a:chOff x="0" y="0"/>
          <a:chExt cx="0" cy="0"/>
        </a:xfrm>
      </p:grpSpPr>
      <p:sp>
        <p:nvSpPr>
          <p:cNvPr id="18" name="TextBox 23"/>
          <p:cNvSpPr txBox="1">
            <a:spLocks noChangeArrowheads="1"/>
          </p:cNvSpPr>
          <p:nvPr/>
        </p:nvSpPr>
        <p:spPr bwMode="auto">
          <a:xfrm>
            <a:off x="482600" y="790575"/>
            <a:ext cx="457200" cy="584200"/>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defRPr/>
            </a:pPr>
            <a:r>
              <a:rPr kumimoji="0" lang="en-US" altLang="zh-CN" sz="8000" b="0" i="0" u="none" strike="noStrike" kern="1200" cap="none" spc="0" normalizeH="0" baseline="0" noProof="0">
                <a:ln>
                  <a:noFill/>
                </a:ln>
                <a:solidFill>
                  <a:srgbClr val="C0E474"/>
                </a:solidFill>
                <a:effectLst/>
                <a:uLnTx/>
                <a:uFillTx/>
                <a:latin typeface="Arial" panose="020B0604020202020204" pitchFamily="34" charset="0"/>
                <a:ea typeface="宋体" panose="02010600030101010101" pitchFamily="2" charset="-122"/>
                <a:cs typeface="+mn-cs"/>
              </a:rPr>
              <a:t>“</a:t>
            </a:r>
            <a:endParaRPr kumimoji="0" lang="en-US" altLang="zh-CN" sz="8000" b="0" i="0" u="none" strike="noStrike" kern="1200" cap="none" spc="0" normalizeH="0" baseline="0" noProof="0">
              <a:ln>
                <a:noFill/>
              </a:ln>
              <a:solidFill>
                <a:srgbClr val="C0E474"/>
              </a:solidFill>
              <a:effectLst/>
              <a:uLnTx/>
              <a:uFillTx/>
              <a:latin typeface="Arial" panose="020B0604020202020204" pitchFamily="34" charset="0"/>
              <a:ea typeface="宋体" panose="02010600030101010101" pitchFamily="2" charset="-122"/>
              <a:cs typeface="+mn-cs"/>
            </a:endParaRPr>
          </a:p>
        </p:txBody>
      </p:sp>
      <p:sp>
        <p:nvSpPr>
          <p:cNvPr id="19" name="TextBox 24"/>
          <p:cNvSpPr txBox="1">
            <a:spLocks noChangeArrowheads="1"/>
          </p:cNvSpPr>
          <p:nvPr/>
        </p:nvSpPr>
        <p:spPr bwMode="auto">
          <a:xfrm>
            <a:off x="6748463" y="2886075"/>
            <a:ext cx="457200" cy="585788"/>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defRPr/>
            </a:pPr>
            <a:r>
              <a:rPr kumimoji="0" lang="en-US" altLang="zh-CN" sz="8000" b="0" i="0" u="none" strike="noStrike" kern="1200" cap="none" spc="0" normalizeH="0" baseline="0" noProof="0">
                <a:ln>
                  <a:noFill/>
                </a:ln>
                <a:solidFill>
                  <a:srgbClr val="C0E474"/>
                </a:solidFill>
                <a:effectLst/>
                <a:uLnTx/>
                <a:uFillTx/>
                <a:latin typeface="Arial" panose="020B0604020202020204" pitchFamily="34" charset="0"/>
                <a:ea typeface="宋体" panose="02010600030101010101" pitchFamily="2" charset="-122"/>
                <a:cs typeface="+mn-cs"/>
              </a:rPr>
              <a:t>”</a:t>
            </a:r>
            <a:endParaRPr kumimoji="0" lang="en-US" altLang="zh-CN" sz="8000" b="0" i="0" u="none" strike="noStrike" kern="1200" cap="none" spc="0" normalizeH="0" baseline="0" noProof="0">
              <a:ln>
                <a:noFill/>
              </a:ln>
              <a:solidFill>
                <a:srgbClr val="C0E474"/>
              </a:solidFill>
              <a:effectLst/>
              <a:uLnTx/>
              <a:uFillTx/>
              <a:latin typeface="Arial" panose="020B0604020202020204" pitchFamily="34" charset="0"/>
              <a:ea typeface="宋体" panose="02010600030101010101" pitchFamily="2" charset="-122"/>
              <a:cs typeface="+mn-cs"/>
            </a:endParaRPr>
          </a:p>
        </p:txBody>
      </p:sp>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zh-CN" altLang="en-US"/>
              <a:t>单击此处编辑母版标题样式</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单击此处编辑母版文本样式</a:t>
            </a:r>
            <a:endParaRPr lang="zh-CN" altLang="en-US"/>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endParaRPr lang="zh-CN" altLang="en-US"/>
          </a:p>
        </p:txBody>
      </p:sp>
      <p:sp>
        <p:nvSpPr>
          <p:cNvPr id="20" name="Date Placeholder 3"/>
          <p:cNvSpPr>
            <a:spLocks noGrp="1"/>
          </p:cNvSpPr>
          <p:nvPr>
            <p:ph type="dt" sz="half" idx="2"/>
          </p:nvPr>
        </p:nvSpPr>
        <p:spPr>
          <a:xfrm>
            <a:off x="5405438" y="6042025"/>
            <a:ext cx="684213" cy="365125"/>
          </a:xfrm>
          <a:prstGeom prst="rect">
            <a:avLst/>
          </a:prstGeom>
        </p:spPr>
        <p:txBody>
          <a:bodyPr vert="horz" lIns="91440" tIns="45720" rIns="91440" bIns="45720" rtlCol="0" anchor="ct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defRPr/>
            </a:pPr>
            <a:endParaRPr kumimoji="0" lang="en-US" altLang="zh-CN"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21" name="Footer Placeholder 4"/>
          <p:cNvSpPr>
            <a:spLocks noGrp="1"/>
          </p:cNvSpPr>
          <p:nvPr>
            <p:ph type="ftr" sz="quarter" idx="3"/>
          </p:nvPr>
        </p:nvSpPr>
        <p:spPr>
          <a:xfrm>
            <a:off x="609600" y="6042025"/>
            <a:ext cx="4622800" cy="365125"/>
          </a:xfrm>
          <a:prstGeom prst="rect">
            <a:avLst/>
          </a:prstGeom>
        </p:spPr>
        <p:txBody>
          <a:bodyPr vert="horz" lIns="91440" tIns="45720" rIns="91440" bIns="45720" rtlCol="0" anchor="ctr"/>
          <a:lstStyle>
            <a:lvl1pPr>
              <a:defRPr/>
            </a:lvl1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22" name="Slide Number Placeholder 5"/>
          <p:cNvSpPr>
            <a:spLocks noGrp="1"/>
          </p:cNvSpPr>
          <p:nvPr>
            <p:ph type="sldNum" sz="quarter" idx="4"/>
          </p:nvPr>
        </p:nvSpPr>
        <p:spPr>
          <a:xfrm>
            <a:off x="6445250" y="6042025"/>
            <a:ext cx="512763" cy="365125"/>
          </a:xfrm>
          <a:prstGeom prst="rect">
            <a:avLst/>
          </a:prstGeom>
        </p:spPr>
        <p:txBody>
          <a:bodyPr vert="horz" lIns="91440" tIns="45720" rIns="91440" bIns="45720" rtlCol="0" anchor="ctr"/>
          <a:p>
            <a:pPr algn="r" eaLnBrk="1" hangingPunct="1">
              <a:buNone/>
            </a:pPr>
            <a:fld id="{9A0DB2DC-4C9A-4742-B13C-FB6460FD3503}" type="slidenum">
              <a:rPr lang="en-US" altLang="zh-CN" dirty="0">
                <a:ea typeface="华文新魏" panose="02010800040101010101" pitchFamily="2" charset="-122"/>
              </a:rPr>
            </a:fld>
            <a:endParaRPr lang="en-US" altLang="zh-CN" dirty="0">
              <a:ea typeface="华文新魏" panose="02010800040101010101" pitchFamily="2"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p>
            <a:pPr marL="0" marR="0" lvl="0" indent="0" algn="r" defTabSz="457200" rtl="0" eaLnBrk="1" fontAlgn="auto" latinLnBrk="0" hangingPunct="1">
              <a:lnSpc>
                <a:spcPct val="100000"/>
              </a:lnSpc>
              <a:spcBef>
                <a:spcPts val="0"/>
              </a:spcBef>
              <a:spcAft>
                <a:spcPts val="0"/>
              </a:spcAft>
              <a:buClrTx/>
              <a:buSzTx/>
              <a:buFontTx/>
              <a:buNone/>
              <a:defRPr/>
            </a:pPr>
            <a:endParaRPr kumimoji="0" lang="en-US" altLang="zh-CN"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en-US" altLang="zh-CN" dirty="0">
                <a:latin typeface="Trebuchet MS" panose="020B0603020202020204" pitchFamily="34" charset="0"/>
              </a:rPr>
            </a:fld>
            <a:endParaRPr lang="en-US" altLang="zh-CN" dirty="0">
              <a:latin typeface="Trebuchet MS" panose="020B060302020202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言名片">
    <p:bg>
      <p:bgPr>
        <a:solidFill>
          <a:schemeClr val="bg1"/>
        </a:solidFill>
        <a:effectLst/>
      </p:bgPr>
    </p:bg>
    <p:spTree>
      <p:nvGrpSpPr>
        <p:cNvPr id="1" name=""/>
        <p:cNvGrpSpPr/>
        <p:nvPr/>
      </p:nvGrpSpPr>
      <p:grpSpPr>
        <a:xfrm>
          <a:off x="0" y="0"/>
          <a:ext cx="0" cy="0"/>
          <a:chOff x="0" y="0"/>
          <a:chExt cx="0" cy="0"/>
        </a:xfrm>
      </p:grpSpPr>
      <p:sp>
        <p:nvSpPr>
          <p:cNvPr id="18" name="TextBox 23"/>
          <p:cNvSpPr txBox="1">
            <a:spLocks noChangeArrowheads="1"/>
          </p:cNvSpPr>
          <p:nvPr/>
        </p:nvSpPr>
        <p:spPr bwMode="auto">
          <a:xfrm>
            <a:off x="482600" y="790575"/>
            <a:ext cx="457200" cy="584200"/>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defRPr/>
            </a:pPr>
            <a:r>
              <a:rPr kumimoji="0" lang="en-US" altLang="zh-CN" sz="8000" b="0" i="0" u="none" strike="noStrike" kern="1200" cap="none" spc="0" normalizeH="0" baseline="0" noProof="0">
                <a:ln>
                  <a:noFill/>
                </a:ln>
                <a:solidFill>
                  <a:srgbClr val="C0E474"/>
                </a:solidFill>
                <a:effectLst/>
                <a:uLnTx/>
                <a:uFillTx/>
                <a:latin typeface="Arial" panose="020B0604020202020204" pitchFamily="34" charset="0"/>
                <a:ea typeface="宋体" panose="02010600030101010101" pitchFamily="2" charset="-122"/>
                <a:cs typeface="+mn-cs"/>
              </a:rPr>
              <a:t>“</a:t>
            </a:r>
            <a:endParaRPr kumimoji="0" lang="en-US" altLang="zh-CN" sz="8000" b="0" i="0" u="none" strike="noStrike" kern="1200" cap="none" spc="0" normalizeH="0" baseline="0" noProof="0">
              <a:ln>
                <a:noFill/>
              </a:ln>
              <a:solidFill>
                <a:srgbClr val="C0E474"/>
              </a:solidFill>
              <a:effectLst/>
              <a:uLnTx/>
              <a:uFillTx/>
              <a:latin typeface="Arial" panose="020B0604020202020204" pitchFamily="34" charset="0"/>
              <a:ea typeface="宋体" panose="02010600030101010101" pitchFamily="2" charset="-122"/>
              <a:cs typeface="+mn-cs"/>
            </a:endParaRPr>
          </a:p>
        </p:txBody>
      </p:sp>
      <p:sp>
        <p:nvSpPr>
          <p:cNvPr id="19" name="TextBox 24"/>
          <p:cNvSpPr txBox="1">
            <a:spLocks noChangeArrowheads="1"/>
          </p:cNvSpPr>
          <p:nvPr/>
        </p:nvSpPr>
        <p:spPr bwMode="auto">
          <a:xfrm>
            <a:off x="6748463" y="2886075"/>
            <a:ext cx="457200" cy="585788"/>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defRPr/>
            </a:pPr>
            <a:r>
              <a:rPr kumimoji="0" lang="en-US" altLang="zh-CN" sz="8000" b="0" i="0" u="none" strike="noStrike" kern="1200" cap="none" spc="0" normalizeH="0" baseline="0" noProof="0">
                <a:ln>
                  <a:noFill/>
                </a:ln>
                <a:solidFill>
                  <a:srgbClr val="C0E474"/>
                </a:solidFill>
                <a:effectLst/>
                <a:uLnTx/>
                <a:uFillTx/>
                <a:latin typeface="Arial" panose="020B0604020202020204" pitchFamily="34" charset="0"/>
                <a:ea typeface="宋体" panose="02010600030101010101" pitchFamily="2" charset="-122"/>
                <a:cs typeface="+mn-cs"/>
              </a:rPr>
              <a:t>”</a:t>
            </a:r>
            <a:endParaRPr kumimoji="0" lang="en-US" altLang="zh-CN" sz="8000" b="0" i="0" u="none" strike="noStrike" kern="1200" cap="none" spc="0" normalizeH="0" baseline="0" noProof="0">
              <a:ln>
                <a:noFill/>
              </a:ln>
              <a:solidFill>
                <a:srgbClr val="C0E474"/>
              </a:solidFill>
              <a:effectLst/>
              <a:uLnTx/>
              <a:uFillTx/>
              <a:latin typeface="Arial" panose="020B0604020202020204" pitchFamily="34" charset="0"/>
              <a:ea typeface="宋体" panose="02010600030101010101" pitchFamily="2" charset="-122"/>
              <a:cs typeface="+mn-cs"/>
            </a:endParaRPr>
          </a:p>
        </p:txBody>
      </p:sp>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zh-CN" altLang="en-US"/>
              <a:t>单击此处编辑母版标题样式</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单击此处编辑母版文本样式</a:t>
            </a:r>
            <a:endParaRPr lang="zh-CN" altLang="en-US"/>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endParaRPr lang="zh-CN" altLang="en-US"/>
          </a:p>
        </p:txBody>
      </p:sp>
      <p:sp>
        <p:nvSpPr>
          <p:cNvPr id="20" name="Date Placeholder 3"/>
          <p:cNvSpPr>
            <a:spLocks noGrp="1"/>
          </p:cNvSpPr>
          <p:nvPr>
            <p:ph type="dt" sz="half" idx="2"/>
          </p:nvPr>
        </p:nvSpPr>
        <p:spPr>
          <a:xfrm>
            <a:off x="5405438" y="6042025"/>
            <a:ext cx="684213" cy="365125"/>
          </a:xfrm>
          <a:prstGeom prst="rect">
            <a:avLst/>
          </a:prstGeom>
        </p:spPr>
        <p:txBody>
          <a:bodyPr vert="horz" lIns="91440" tIns="45720" rIns="91440" bIns="45720" rtlCol="0" anchor="ct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defRPr/>
            </a:pPr>
            <a:endParaRPr kumimoji="0" lang="en-US" altLang="zh-CN"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21" name="Footer Placeholder 4"/>
          <p:cNvSpPr>
            <a:spLocks noGrp="1"/>
          </p:cNvSpPr>
          <p:nvPr>
            <p:ph type="ftr" sz="quarter" idx="3"/>
          </p:nvPr>
        </p:nvSpPr>
        <p:spPr>
          <a:xfrm>
            <a:off x="609600" y="6042025"/>
            <a:ext cx="4622800" cy="365125"/>
          </a:xfrm>
          <a:prstGeom prst="rect">
            <a:avLst/>
          </a:prstGeom>
        </p:spPr>
        <p:txBody>
          <a:bodyPr vert="horz" lIns="91440" tIns="45720" rIns="91440" bIns="45720" rtlCol="0" anchor="ctr"/>
          <a:lstStyle>
            <a:lvl1pPr>
              <a:defRPr/>
            </a:lvl1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22" name="Slide Number Placeholder 5"/>
          <p:cNvSpPr>
            <a:spLocks noGrp="1"/>
          </p:cNvSpPr>
          <p:nvPr>
            <p:ph type="sldNum" sz="quarter" idx="4"/>
          </p:nvPr>
        </p:nvSpPr>
        <p:spPr>
          <a:xfrm>
            <a:off x="6445250" y="6042025"/>
            <a:ext cx="512763" cy="365125"/>
          </a:xfrm>
          <a:prstGeom prst="rect">
            <a:avLst/>
          </a:prstGeom>
        </p:spPr>
        <p:txBody>
          <a:bodyPr vert="horz" lIns="91440" tIns="45720" rIns="91440" bIns="45720" rtlCol="0" anchor="ctr"/>
          <a:p>
            <a:pPr algn="r" eaLnBrk="1" hangingPunct="1">
              <a:buNone/>
            </a:pPr>
            <a:fld id="{9A0DB2DC-4C9A-4742-B13C-FB6460FD3503}" type="slidenum">
              <a:rPr lang="en-US" altLang="zh-CN" dirty="0">
                <a:ea typeface="华文新魏" panose="02010800040101010101" pitchFamily="2" charset="-122"/>
              </a:rPr>
            </a:fld>
            <a:endParaRPr lang="en-US" altLang="zh-CN" dirty="0">
              <a:ea typeface="华文新魏" panose="02010800040101010101" pitchFamily="2" charset="-122"/>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或假">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zh-CN" altLang="en-US"/>
              <a:t>单击此处编辑母版标题样式</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单击此处编辑母版文本样式</a:t>
            </a:r>
            <a:endParaRPr lang="zh-CN" altLang="en-US"/>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4"/>
          </p:nvPr>
        </p:nvSpPr>
        <p:spPr/>
        <p:txBody>
          <a:bodyPr/>
          <a:p>
            <a:pPr marL="0" marR="0" lvl="0" indent="0" algn="r" defTabSz="457200" rtl="0" eaLnBrk="1" fontAlgn="auto" latinLnBrk="0" hangingPunct="1">
              <a:lnSpc>
                <a:spcPct val="100000"/>
              </a:lnSpc>
              <a:spcBef>
                <a:spcPts val="0"/>
              </a:spcBef>
              <a:spcAft>
                <a:spcPts val="0"/>
              </a:spcAft>
              <a:buClrTx/>
              <a:buSzTx/>
              <a:buFontTx/>
              <a:buNone/>
              <a:defRPr/>
            </a:pPr>
            <a:endParaRPr kumimoji="0" lang="en-US" altLang="zh-CN"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5"/>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6"/>
          </p:nvPr>
        </p:nvSpPr>
        <p:spPr/>
        <p:txBody>
          <a:bodyPr/>
          <a:p>
            <a:pPr lvl="0" eaLnBrk="1" hangingPunct="1">
              <a:buNone/>
            </a:pPr>
            <a:fld id="{9A0DB2DC-4C9A-4742-B13C-FB6460FD3503}" type="slidenum">
              <a:rPr lang="en-US" altLang="zh-CN" dirty="0">
                <a:latin typeface="Trebuchet MS" panose="020B0603020202020204" pitchFamily="34" charset="0"/>
              </a:rPr>
            </a:fld>
            <a:endParaRPr lang="en-US" altLang="zh-CN" dirty="0">
              <a:latin typeface="Trebuchet MS" panose="020B060302020202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日期占位符 3"/>
          <p:cNvSpPr>
            <a:spLocks noGrp="1"/>
          </p:cNvSpPr>
          <p:nvPr>
            <p:ph type="dt" sz="half" idx="10"/>
          </p:nvPr>
        </p:nvSpPr>
        <p:spPr/>
        <p:txBody>
          <a:bodyPr/>
          <a:p>
            <a:pPr marL="0" marR="0" lvl="0" indent="0" algn="r" defTabSz="457200" rtl="0" eaLnBrk="1" fontAlgn="auto" latinLnBrk="0" hangingPunct="1">
              <a:lnSpc>
                <a:spcPct val="100000"/>
              </a:lnSpc>
              <a:spcBef>
                <a:spcPts val="0"/>
              </a:spcBef>
              <a:spcAft>
                <a:spcPts val="0"/>
              </a:spcAft>
              <a:buClrTx/>
              <a:buSzTx/>
              <a:buFontTx/>
              <a:buNone/>
              <a:defRPr/>
            </a:pPr>
            <a:endParaRPr kumimoji="0" lang="en-US" altLang="zh-CN"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en-US" altLang="zh-CN" dirty="0">
                <a:latin typeface="Trebuchet MS" panose="020B0603020202020204" pitchFamily="34" charset="0"/>
              </a:rPr>
            </a:fld>
            <a:endParaRPr lang="en-US" altLang="zh-CN" dirty="0">
              <a:latin typeface="Trebuchet MS" panose="020B060302020202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日期占位符 3"/>
          <p:cNvSpPr>
            <a:spLocks noGrp="1"/>
          </p:cNvSpPr>
          <p:nvPr>
            <p:ph type="dt" sz="half" idx="10"/>
          </p:nvPr>
        </p:nvSpPr>
        <p:spPr/>
        <p:txBody>
          <a:bodyPr/>
          <a:p>
            <a:pPr marL="0" marR="0" lvl="0" indent="0" algn="r" defTabSz="457200" rtl="0" eaLnBrk="1" fontAlgn="auto" latinLnBrk="0" hangingPunct="1">
              <a:lnSpc>
                <a:spcPct val="100000"/>
              </a:lnSpc>
              <a:spcBef>
                <a:spcPts val="0"/>
              </a:spcBef>
              <a:spcAft>
                <a:spcPts val="0"/>
              </a:spcAft>
              <a:buClrTx/>
              <a:buSzTx/>
              <a:buFontTx/>
              <a:buNone/>
              <a:defRPr/>
            </a:pPr>
            <a:endParaRPr kumimoji="0" lang="en-US" altLang="zh-CN"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en-US" altLang="zh-CN" dirty="0">
                <a:latin typeface="Trebuchet MS" panose="020B0603020202020204" pitchFamily="34" charset="0"/>
              </a:rPr>
            </a:fld>
            <a:endParaRPr lang="en-US" altLang="zh-CN" dirty="0">
              <a:latin typeface="Trebuchet MS" panose="020B0603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日期占位符 3"/>
          <p:cNvSpPr>
            <a:spLocks noGrp="1"/>
          </p:cNvSpPr>
          <p:nvPr>
            <p:ph type="dt" sz="half" idx="10"/>
          </p:nvPr>
        </p:nvSpPr>
        <p:spPr/>
        <p:txBody>
          <a:bodyPr/>
          <a:p>
            <a:pPr marL="0" marR="0" lvl="0" indent="0" algn="r" defTabSz="457200" rtl="0" eaLnBrk="1" fontAlgn="auto" latinLnBrk="0" hangingPunct="1">
              <a:lnSpc>
                <a:spcPct val="100000"/>
              </a:lnSpc>
              <a:spcBef>
                <a:spcPts val="0"/>
              </a:spcBef>
              <a:spcAft>
                <a:spcPts val="0"/>
              </a:spcAft>
              <a:buClrTx/>
              <a:buSzTx/>
              <a:buFontTx/>
              <a:buNone/>
              <a:defRPr/>
            </a:pPr>
            <a:endParaRPr kumimoji="0" lang="en-US" altLang="zh-CN"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en-US" altLang="zh-CN" dirty="0">
                <a:latin typeface="Trebuchet MS" panose="020B0603020202020204" pitchFamily="34" charset="0"/>
              </a:rPr>
            </a:fld>
            <a:endParaRPr lang="en-US" altLang="zh-CN" dirty="0">
              <a:latin typeface="Trebuchet MS" panose="020B0603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609598" y="4527448"/>
            <a:ext cx="6347715"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p>
            <a:pPr marL="0" marR="0" lvl="0" indent="0" algn="r" defTabSz="457200" rtl="0" eaLnBrk="1" fontAlgn="auto" latinLnBrk="0" hangingPunct="1">
              <a:lnSpc>
                <a:spcPct val="100000"/>
              </a:lnSpc>
              <a:spcBef>
                <a:spcPts val="0"/>
              </a:spcBef>
              <a:spcAft>
                <a:spcPts val="0"/>
              </a:spcAft>
              <a:buClrTx/>
              <a:buSzTx/>
              <a:buFontTx/>
              <a:buNone/>
              <a:defRPr/>
            </a:pPr>
            <a:endParaRPr kumimoji="0" lang="en-US" altLang="zh-CN"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en-US" altLang="zh-CN" dirty="0">
                <a:latin typeface="Trebuchet MS" panose="020B0603020202020204" pitchFamily="34" charset="0"/>
              </a:rPr>
            </a:fld>
            <a:endParaRPr lang="en-US" altLang="zh-CN" dirty="0">
              <a:latin typeface="Trebuchet MS" panose="020B0603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日期占位符 4"/>
          <p:cNvSpPr>
            <a:spLocks noGrp="1"/>
          </p:cNvSpPr>
          <p:nvPr>
            <p:ph type="dt" sz="half" idx="10"/>
          </p:nvPr>
        </p:nvSpPr>
        <p:spPr/>
        <p:txBody>
          <a:bodyPr/>
          <a:p>
            <a:pPr marL="0" marR="0" lvl="0" indent="0" algn="r" defTabSz="457200" rtl="0" eaLnBrk="1" fontAlgn="auto" latinLnBrk="0" hangingPunct="1">
              <a:lnSpc>
                <a:spcPct val="100000"/>
              </a:lnSpc>
              <a:spcBef>
                <a:spcPts val="0"/>
              </a:spcBef>
              <a:spcAft>
                <a:spcPts val="0"/>
              </a:spcAft>
              <a:buClrTx/>
              <a:buSzTx/>
              <a:buFontTx/>
              <a:buNone/>
              <a:defRPr/>
            </a:pPr>
            <a:endParaRPr kumimoji="0" lang="en-US" altLang="zh-CN"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lvl="0" eaLnBrk="1" hangingPunct="1">
              <a:buNone/>
            </a:pPr>
            <a:fld id="{9A0DB2DC-4C9A-4742-B13C-FB6460FD3503}" type="slidenum">
              <a:rPr lang="en-US" altLang="zh-CN" dirty="0">
                <a:latin typeface="Trebuchet MS" panose="020B0603020202020204" pitchFamily="34" charset="0"/>
              </a:rPr>
            </a:fld>
            <a:endParaRPr lang="en-US" altLang="zh-CN" dirty="0">
              <a:latin typeface="Trebuchet MS" panose="020B0603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609599" y="2737246"/>
            <a:ext cx="3090672" cy="3304117"/>
          </a:xfrm>
        </p:spPr>
        <p:txBody>
          <a:bodyPr>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7" name="日期占位符 6"/>
          <p:cNvSpPr>
            <a:spLocks noGrp="1"/>
          </p:cNvSpPr>
          <p:nvPr>
            <p:ph type="dt" sz="half" idx="10"/>
          </p:nvPr>
        </p:nvSpPr>
        <p:spPr/>
        <p:txBody>
          <a:bodyPr/>
          <a:p>
            <a:pPr marL="0" marR="0" lvl="0" indent="0" algn="r" defTabSz="457200" rtl="0" eaLnBrk="1" fontAlgn="auto" latinLnBrk="0" hangingPunct="1">
              <a:lnSpc>
                <a:spcPct val="100000"/>
              </a:lnSpc>
              <a:spcBef>
                <a:spcPts val="0"/>
              </a:spcBef>
              <a:spcAft>
                <a:spcPts val="0"/>
              </a:spcAft>
              <a:buClrTx/>
              <a:buSzTx/>
              <a:buFontTx/>
              <a:buNone/>
              <a:defRPr/>
            </a:pPr>
            <a:endParaRPr kumimoji="0" lang="en-US" altLang="zh-CN"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灯片编号占位符 8"/>
          <p:cNvSpPr>
            <a:spLocks noGrp="1"/>
          </p:cNvSpPr>
          <p:nvPr>
            <p:ph type="sldNum" sz="quarter" idx="12"/>
          </p:nvPr>
        </p:nvSpPr>
        <p:spPr/>
        <p:txBody>
          <a:bodyPr/>
          <a:p>
            <a:pPr lvl="0" eaLnBrk="1" hangingPunct="1">
              <a:buNone/>
            </a:pPr>
            <a:fld id="{9A0DB2DC-4C9A-4742-B13C-FB6460FD3503}" type="slidenum">
              <a:rPr lang="en-US" altLang="zh-CN" dirty="0">
                <a:latin typeface="Trebuchet MS" panose="020B0603020202020204" pitchFamily="34" charset="0"/>
              </a:rPr>
            </a:fld>
            <a:endParaRPr lang="en-US" altLang="zh-CN" dirty="0">
              <a:latin typeface="Trebuchet MS" panose="020B0603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zh-CN" altLang="en-US"/>
              <a:t>单击此处编辑母版标题样式</a:t>
            </a:r>
            <a:endParaRPr lang="en-US" dirty="0"/>
          </a:p>
        </p:txBody>
      </p:sp>
      <p:sp>
        <p:nvSpPr>
          <p:cNvPr id="3" name="日期占位符 2"/>
          <p:cNvSpPr>
            <a:spLocks noGrp="1"/>
          </p:cNvSpPr>
          <p:nvPr>
            <p:ph type="dt" sz="half" idx="10"/>
          </p:nvPr>
        </p:nvSpPr>
        <p:spPr/>
        <p:txBody>
          <a:bodyPr/>
          <a:p>
            <a:pPr marL="0" marR="0" lvl="0" indent="0" algn="r" defTabSz="457200" rtl="0" eaLnBrk="1" fontAlgn="auto" latinLnBrk="0" hangingPunct="1">
              <a:lnSpc>
                <a:spcPct val="100000"/>
              </a:lnSpc>
              <a:spcBef>
                <a:spcPts val="0"/>
              </a:spcBef>
              <a:spcAft>
                <a:spcPts val="0"/>
              </a:spcAft>
              <a:buClrTx/>
              <a:buSzTx/>
              <a:buFontTx/>
              <a:buNone/>
              <a:defRPr/>
            </a:pPr>
            <a:endParaRPr kumimoji="0" lang="en-US" altLang="zh-CN"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灯片编号占位符 4"/>
          <p:cNvSpPr>
            <a:spLocks noGrp="1"/>
          </p:cNvSpPr>
          <p:nvPr>
            <p:ph type="sldNum" sz="quarter" idx="12"/>
          </p:nvPr>
        </p:nvSpPr>
        <p:spPr/>
        <p:txBody>
          <a:bodyPr/>
          <a:p>
            <a:pPr lvl="0" eaLnBrk="1" hangingPunct="1">
              <a:buNone/>
            </a:pPr>
            <a:fld id="{9A0DB2DC-4C9A-4742-B13C-FB6460FD3503}" type="slidenum">
              <a:rPr lang="en-US" altLang="zh-CN" dirty="0">
                <a:latin typeface="Trebuchet MS" panose="020B0603020202020204" pitchFamily="34" charset="0"/>
              </a:rPr>
            </a:fld>
            <a:endParaRPr lang="en-US" altLang="zh-CN" dirty="0">
              <a:latin typeface="Trebuchet MS" panose="020B0603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r" defTabSz="457200" rtl="0" eaLnBrk="1" fontAlgn="auto" latinLnBrk="0" hangingPunct="1">
              <a:lnSpc>
                <a:spcPct val="100000"/>
              </a:lnSpc>
              <a:spcBef>
                <a:spcPts val="0"/>
              </a:spcBef>
              <a:spcAft>
                <a:spcPts val="0"/>
              </a:spcAft>
              <a:buClrTx/>
              <a:buSzTx/>
              <a:buFontTx/>
              <a:buNone/>
              <a:defRPr/>
            </a:pPr>
            <a:endParaRPr kumimoji="0" lang="en-US" altLang="zh-CN"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灯片编号占位符 3"/>
          <p:cNvSpPr>
            <a:spLocks noGrp="1"/>
          </p:cNvSpPr>
          <p:nvPr>
            <p:ph type="sldNum" sz="quarter" idx="12"/>
          </p:nvPr>
        </p:nvSpPr>
        <p:spPr/>
        <p:txBody>
          <a:bodyPr/>
          <a:p>
            <a:pPr lvl="0" eaLnBrk="1" hangingPunct="1">
              <a:buNone/>
            </a:pPr>
            <a:fld id="{9A0DB2DC-4C9A-4742-B13C-FB6460FD3503}" type="slidenum">
              <a:rPr lang="en-US" altLang="zh-CN" dirty="0">
                <a:latin typeface="Trebuchet MS" panose="020B0603020202020204" pitchFamily="34" charset="0"/>
              </a:rPr>
            </a:fld>
            <a:endParaRPr lang="en-US" altLang="zh-CN" dirty="0">
              <a:latin typeface="Trebuchet MS" panose="020B0603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zh-CN" altLang="en-US"/>
              <a:t>单击此处编辑母版标题样式</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p>
            <a:pPr marL="0" marR="0" lvl="0" indent="0" algn="r" defTabSz="457200" rtl="0" eaLnBrk="1" fontAlgn="auto" latinLnBrk="0" hangingPunct="1">
              <a:lnSpc>
                <a:spcPct val="100000"/>
              </a:lnSpc>
              <a:spcBef>
                <a:spcPts val="0"/>
              </a:spcBef>
              <a:spcAft>
                <a:spcPts val="0"/>
              </a:spcAft>
              <a:buClrTx/>
              <a:buSzTx/>
              <a:buFontTx/>
              <a:buNone/>
              <a:defRPr/>
            </a:pPr>
            <a:endParaRPr kumimoji="0" lang="en-US" altLang="zh-CN"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lvl="0" eaLnBrk="1" hangingPunct="1">
              <a:buNone/>
            </a:pPr>
            <a:fld id="{9A0DB2DC-4C9A-4742-B13C-FB6460FD3503}" type="slidenum">
              <a:rPr lang="en-US" altLang="zh-CN" dirty="0">
                <a:latin typeface="Trebuchet MS" panose="020B0603020202020204" pitchFamily="34" charset="0"/>
              </a:rPr>
            </a:fld>
            <a:endParaRPr lang="en-US" altLang="zh-CN" dirty="0">
              <a:latin typeface="Trebuchet MS" panose="020B0603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609599" y="609600"/>
            <a:ext cx="6347714" cy="3845718"/>
          </a:xfrm>
        </p:spPr>
        <p:txBody>
          <a:bodyPr vert="horz" wrap="square" lIns="91440" tIns="45720" rIns="91440" bIns="45720" numCol="1" rtlCol="0" anchor="t" anchorCtr="0" compatLnSpc="1">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marR="0" lvl="0" indent="0" algn="ctr" defTabSz="457200" rtl="0" eaLnBrk="1" fontAlgn="base" latinLnBrk="0" hangingPunct="1">
              <a:lnSpc>
                <a:spcPct val="100000"/>
              </a:lnSpc>
              <a:spcBef>
                <a:spcPts val="1000"/>
              </a:spcBef>
              <a:spcAft>
                <a:spcPct val="0"/>
              </a:spcAft>
              <a:buClr>
                <a:schemeClr val="accent1"/>
              </a:buClr>
              <a:buSzPct val="80000"/>
              <a:buFont typeface="Wingdings 3" panose="05040102010807070707" pitchFamily="18" charset="2"/>
              <a:buNone/>
              <a:defRPr/>
            </a:pPr>
            <a:r>
              <a:rPr kumimoji="0" lang="zh-CN" altLang="en-US" sz="1600" b="0" i="0" u="none" strike="noStrike" kern="1200" cap="none" spc="0" normalizeH="0" baseline="0" noProof="0">
                <a:ln>
                  <a:noFill/>
                </a:ln>
                <a:solidFill>
                  <a:srgbClr val="404040"/>
                </a:solidFill>
                <a:effectLst/>
                <a:uLnTx/>
                <a:uFillTx/>
                <a:latin typeface="+mn-lt"/>
                <a:ea typeface="+mn-ea"/>
                <a:cs typeface="+mn-cs"/>
              </a:rPr>
              <a:t>单击图标添加图片</a:t>
            </a:r>
            <a:endParaRPr kumimoji="0" lang="en-US" sz="1600" b="0" i="0" u="none" strike="noStrike" kern="1200" cap="none" spc="0" normalizeH="0" baseline="0" noProof="0" dirty="0">
              <a:ln>
                <a:noFill/>
              </a:ln>
              <a:solidFill>
                <a:srgbClr val="404040"/>
              </a:solidFill>
              <a:effectLst/>
              <a:uLnTx/>
              <a:uFillTx/>
              <a:latin typeface="+mn-lt"/>
              <a:ea typeface="+mn-ea"/>
              <a:cs typeface="+mn-cs"/>
            </a:endParaRPr>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p>
            <a:pPr marL="0" marR="0" lvl="0" indent="0" algn="r" defTabSz="457200" rtl="0" eaLnBrk="1" fontAlgn="auto" latinLnBrk="0" hangingPunct="1">
              <a:lnSpc>
                <a:spcPct val="100000"/>
              </a:lnSpc>
              <a:spcBef>
                <a:spcPts val="0"/>
              </a:spcBef>
              <a:spcAft>
                <a:spcPts val="0"/>
              </a:spcAft>
              <a:buClrTx/>
              <a:buSzTx/>
              <a:buFontTx/>
              <a:buNone/>
              <a:defRPr/>
            </a:pPr>
            <a:endParaRPr kumimoji="0" lang="en-US" altLang="zh-CN"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lvl="0" eaLnBrk="1" hangingPunct="1">
              <a:buNone/>
            </a:pPr>
            <a:fld id="{9A0DB2DC-4C9A-4742-B13C-FB6460FD3503}" type="slidenum">
              <a:rPr lang="en-US" altLang="zh-CN" dirty="0">
                <a:latin typeface="Trebuchet MS" panose="020B0603020202020204" pitchFamily="34" charset="0"/>
              </a:rPr>
            </a:fld>
            <a:endParaRPr lang="en-US" altLang="zh-CN" dirty="0">
              <a:latin typeface="Trebuchet MS" panose="020B0603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7" Type="http://schemas.openxmlformats.org/officeDocument/2006/relationships/theme" Target="../theme/theme1.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grpSp>
        <p:nvGrpSpPr>
          <p:cNvPr id="1026" name="Group 16"/>
          <p:cNvGrpSpPr/>
          <p:nvPr/>
        </p:nvGrpSpPr>
        <p:grpSpPr>
          <a:xfrm>
            <a:off x="-7937" y="-7937"/>
            <a:ext cx="9169400" cy="6873875"/>
            <a:chOff x="-8467" y="-8468"/>
            <a:chExt cx="9169805" cy="6874935"/>
          </a:xfrm>
        </p:grpSpPr>
        <p:sp>
          <p:nvSpPr>
            <p:cNvPr id="7" name="Freeform 6"/>
            <p:cNvSpPr/>
            <p:nvPr/>
          </p:nvSpPr>
          <p:spPr>
            <a:xfrm>
              <a:off x="-8467" y="4013290"/>
              <a:ext cx="457221" cy="285317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497"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8689" y="3919613"/>
              <a:ext cx="2513124"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59564"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p:cNvSpPr>
            <a:spLocks noGrp="1"/>
          </p:cNvSpPr>
          <p:nvPr>
            <p:ph type="title"/>
          </p:nvPr>
        </p:nvSpPr>
        <p:spPr>
          <a:xfrm>
            <a:off x="609600" y="609600"/>
            <a:ext cx="6348413" cy="1320800"/>
          </a:xfrm>
          <a:prstGeom prst="rect">
            <a:avLst/>
          </a:prstGeom>
          <a:noFill/>
          <a:ln w="9525">
            <a:noFill/>
          </a:ln>
        </p:spPr>
        <p:txBody>
          <a:bodyPr/>
          <a:p>
            <a:pPr lvl="0"/>
            <a:r>
              <a:rPr lang="zh-CN" altLang="en-US" dirty="0"/>
              <a:t>单击此处编辑母版标题样式</a:t>
            </a:r>
            <a:endParaRPr lang="zh-CN" altLang="en-US" dirty="0"/>
          </a:p>
        </p:txBody>
      </p:sp>
      <p:sp>
        <p:nvSpPr>
          <p:cNvPr id="1028" name="Text Placeholder 2"/>
          <p:cNvSpPr>
            <a:spLocks noGrp="1"/>
          </p:cNvSpPr>
          <p:nvPr>
            <p:ph type="body" idx="1"/>
          </p:nvPr>
        </p:nvSpPr>
        <p:spPr>
          <a:xfrm>
            <a:off x="609600" y="2160588"/>
            <a:ext cx="6348413" cy="3881437"/>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二级</a:t>
            </a:r>
            <a:endParaRPr lang="zh-CN" altLang="en-US" dirty="0"/>
          </a:p>
          <a:p>
            <a:pPr lvl="2"/>
            <a:r>
              <a:rPr lang="zh-CN" altLang="en-US" dirty="0"/>
              <a:t>三级</a:t>
            </a:r>
            <a:endParaRPr lang="zh-CN" altLang="en-US" dirty="0"/>
          </a:p>
          <a:p>
            <a:pPr lvl="3"/>
            <a:r>
              <a:rPr lang="zh-CN" altLang="en-US" dirty="0"/>
              <a:t>四级</a:t>
            </a:r>
            <a:endParaRPr lang="zh-CN" altLang="en-US" dirty="0"/>
          </a:p>
          <a:p>
            <a:pPr lvl="4"/>
            <a:r>
              <a:rPr lang="zh-CN" altLang="en-US" dirty="0"/>
              <a:t>五级</a:t>
            </a:r>
            <a:endParaRPr lang="zh-CN" altLang="en-US" dirty="0"/>
          </a:p>
        </p:txBody>
      </p:sp>
      <p:sp>
        <p:nvSpPr>
          <p:cNvPr id="4" name="Date Placeholder 3"/>
          <p:cNvSpPr>
            <a:spLocks noGrp="1"/>
          </p:cNvSpPr>
          <p:nvPr>
            <p:ph type="dt" sz="half" idx="2"/>
          </p:nvPr>
        </p:nvSpPr>
        <p:spPr>
          <a:xfrm>
            <a:off x="5405438" y="6042025"/>
            <a:ext cx="684213" cy="365125"/>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pPr marL="0" marR="0" lvl="0" indent="0" algn="r" defTabSz="457200" rtl="0" eaLnBrk="1" fontAlgn="auto" latinLnBrk="0" hangingPunct="1">
              <a:lnSpc>
                <a:spcPct val="100000"/>
              </a:lnSpc>
              <a:spcBef>
                <a:spcPts val="0"/>
              </a:spcBef>
              <a:spcAft>
                <a:spcPts val="0"/>
              </a:spcAft>
              <a:buClrTx/>
              <a:buSzTx/>
              <a:buFontTx/>
              <a:buNone/>
              <a:defRPr/>
            </a:pPr>
            <a:endParaRPr kumimoji="0" lang="en-US" altLang="zh-CN"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3"/>
          </p:nvPr>
        </p:nvSpPr>
        <p:spPr>
          <a:xfrm>
            <a:off x="609600" y="6042025"/>
            <a:ext cx="46228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4"/>
          </p:nvPr>
        </p:nvSpPr>
        <p:spPr>
          <a:xfrm>
            <a:off x="6445250" y="6042025"/>
            <a:ext cx="512763" cy="365125"/>
          </a:xfrm>
          <a:prstGeom prst="rect">
            <a:avLst/>
          </a:prstGeom>
        </p:spPr>
        <p:txBody>
          <a:bodyPr vert="horz" lIns="91440" tIns="45720" rIns="91440" bIns="45720" rtlCol="0" anchor="ctr"/>
          <a:lstStyle>
            <a:lvl1pPr algn="r">
              <a:defRPr sz="900">
                <a:solidFill>
                  <a:schemeClr val="accent1"/>
                </a:solidFill>
                <a:ea typeface="华文新魏" panose="02010800040101010101" pitchFamily="2" charset="-122"/>
              </a:defRPr>
            </a:lvl1pPr>
          </a:lstStyle>
          <a:p>
            <a:pPr lvl="0" eaLnBrk="1" hangingPunct="1">
              <a:buNone/>
            </a:pPr>
            <a:fld id="{9A0DB2DC-4C9A-4742-B13C-FB6460FD3503}" type="slidenum">
              <a:rPr lang="en-US" altLang="zh-CN" dirty="0">
                <a:latin typeface="Trebuchet MS" panose="020B0603020202020204" pitchFamily="34" charset="0"/>
              </a:rPr>
            </a:fld>
            <a:endParaRPr lang="en-US" altLang="zh-CN" dirty="0">
              <a:latin typeface="Trebuchet MS" panose="020B0603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sldNum="0" hdr="0" ftr="0" dt="0"/>
  <p:txStyles>
    <p:titleStyle>
      <a:lvl1pPr algn="l" defTabSz="457200" rtl="0" fontAlgn="base">
        <a:spcBef>
          <a:spcPct val="0"/>
        </a:spcBef>
        <a:spcAft>
          <a:spcPct val="0"/>
        </a:spcAft>
        <a:defRPr sz="3600" kern="1200">
          <a:solidFill>
            <a:schemeClr val="accent1"/>
          </a:solidFill>
          <a:latin typeface="+mj-lt"/>
          <a:ea typeface="+mj-ea"/>
          <a:cs typeface="+mj-cs"/>
        </a:defRPr>
      </a:lvl1pPr>
      <a:lvl2pPr algn="l" defTabSz="457200" rtl="0" fontAlgn="base">
        <a:spcBef>
          <a:spcPct val="0"/>
        </a:spcBef>
        <a:spcAft>
          <a:spcPct val="0"/>
        </a:spcAft>
        <a:defRPr sz="3600">
          <a:solidFill>
            <a:schemeClr val="accent1"/>
          </a:solidFill>
          <a:latin typeface="Trebuchet MS" panose="020B0603020202020204" pitchFamily="34" charset="0"/>
        </a:defRPr>
      </a:lvl2pPr>
      <a:lvl3pPr algn="l" defTabSz="457200" rtl="0" fontAlgn="base">
        <a:spcBef>
          <a:spcPct val="0"/>
        </a:spcBef>
        <a:spcAft>
          <a:spcPct val="0"/>
        </a:spcAft>
        <a:defRPr sz="3600">
          <a:solidFill>
            <a:schemeClr val="accent1"/>
          </a:solidFill>
          <a:latin typeface="Trebuchet MS" panose="020B0603020202020204" pitchFamily="34" charset="0"/>
        </a:defRPr>
      </a:lvl3pPr>
      <a:lvl4pPr algn="l" defTabSz="457200" rtl="0" fontAlgn="base">
        <a:spcBef>
          <a:spcPct val="0"/>
        </a:spcBef>
        <a:spcAft>
          <a:spcPct val="0"/>
        </a:spcAft>
        <a:defRPr sz="3600">
          <a:solidFill>
            <a:schemeClr val="accent1"/>
          </a:solidFill>
          <a:latin typeface="Trebuchet MS" panose="020B0603020202020204" pitchFamily="34" charset="0"/>
        </a:defRPr>
      </a:lvl4pPr>
      <a:lvl5pPr algn="l" defTabSz="457200" rtl="0" fontAlgn="base">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fontAlgn="base">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panose="05040102010807070707" pitchFamily="18"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panose="05040102010807070707" pitchFamily="18"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panose="05040102010807070707" pitchFamily="18"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panose="05040102010807070707" pitchFamily="18"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8.xml"/><Relationship Id="rId4" Type="http://schemas.openxmlformats.org/officeDocument/2006/relationships/diagramColors" Target="../diagrams/colors8.xml"/><Relationship Id="rId3" Type="http://schemas.openxmlformats.org/officeDocument/2006/relationships/diagramQuickStyle" Target="../diagrams/quickStyle8.xml"/><Relationship Id="rId2" Type="http://schemas.openxmlformats.org/officeDocument/2006/relationships/diagramLayout" Target="../diagrams/layout8.xml"/><Relationship Id="rId1" Type="http://schemas.openxmlformats.org/officeDocument/2006/relationships/diagramData" Target="../diagrams/data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2.xml"/><Relationship Id="rId4" Type="http://schemas.openxmlformats.org/officeDocument/2006/relationships/diagramColors" Target="../diagrams/colors2.xml"/><Relationship Id="rId3" Type="http://schemas.openxmlformats.org/officeDocument/2006/relationships/diagramQuickStyle" Target="../diagrams/quickStyle2.xml"/><Relationship Id="rId2" Type="http://schemas.openxmlformats.org/officeDocument/2006/relationships/diagramLayout" Target="../diagrams/layout2.xml"/><Relationship Id="rId1" Type="http://schemas.openxmlformats.org/officeDocument/2006/relationships/diagramData" Target="../diagrams/data2.xml"/></Relationships>
</file>

<file path=ppt/slides/_rels/slide5.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3.xml"/><Relationship Id="rId4" Type="http://schemas.openxmlformats.org/officeDocument/2006/relationships/diagramColors" Target="../diagrams/colors3.xml"/><Relationship Id="rId3" Type="http://schemas.openxmlformats.org/officeDocument/2006/relationships/diagramQuickStyle" Target="../diagrams/quickStyle3.xml"/><Relationship Id="rId2" Type="http://schemas.openxmlformats.org/officeDocument/2006/relationships/diagramLayout" Target="../diagrams/layout3.xml"/><Relationship Id="rId1" Type="http://schemas.openxmlformats.org/officeDocument/2006/relationships/diagramData" Target="../diagrams/data3.xml"/></Relationships>
</file>

<file path=ppt/slides/_rels/slide6.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4.xml"/><Relationship Id="rId4" Type="http://schemas.openxmlformats.org/officeDocument/2006/relationships/diagramColors" Target="../diagrams/colors4.xml"/><Relationship Id="rId3" Type="http://schemas.openxmlformats.org/officeDocument/2006/relationships/diagramQuickStyle" Target="../diagrams/quickStyle4.xml"/><Relationship Id="rId2" Type="http://schemas.openxmlformats.org/officeDocument/2006/relationships/diagramLayout" Target="../diagrams/layout4.xml"/><Relationship Id="rId1" Type="http://schemas.openxmlformats.org/officeDocument/2006/relationships/diagramData" Target="../diagrams/data4.xml"/></Relationships>
</file>

<file path=ppt/slides/_rels/slide7.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5.xml"/><Relationship Id="rId4" Type="http://schemas.openxmlformats.org/officeDocument/2006/relationships/diagramColors" Target="../diagrams/colors5.xml"/><Relationship Id="rId3" Type="http://schemas.openxmlformats.org/officeDocument/2006/relationships/diagramQuickStyle" Target="../diagrams/quickStyle5.xml"/><Relationship Id="rId2" Type="http://schemas.openxmlformats.org/officeDocument/2006/relationships/diagramLayout" Target="../diagrams/layout5.xml"/><Relationship Id="rId1" Type="http://schemas.openxmlformats.org/officeDocument/2006/relationships/diagramData" Target="../diagrams/data5.xml"/></Relationships>
</file>

<file path=ppt/slides/_rels/slide8.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6.xml"/><Relationship Id="rId4" Type="http://schemas.openxmlformats.org/officeDocument/2006/relationships/diagramColors" Target="../diagrams/colors6.xml"/><Relationship Id="rId3" Type="http://schemas.openxmlformats.org/officeDocument/2006/relationships/diagramQuickStyle" Target="../diagrams/quickStyle6.xml"/><Relationship Id="rId2" Type="http://schemas.openxmlformats.org/officeDocument/2006/relationships/diagramLayout" Target="../diagrams/layout6.xml"/><Relationship Id="rId1" Type="http://schemas.openxmlformats.org/officeDocument/2006/relationships/diagramData" Target="../diagrams/data6.xml"/></Relationships>
</file>

<file path=ppt/slides/_rels/slide9.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7.xml"/><Relationship Id="rId4" Type="http://schemas.openxmlformats.org/officeDocument/2006/relationships/diagramColors" Target="../diagrams/colors7.xml"/><Relationship Id="rId3" Type="http://schemas.openxmlformats.org/officeDocument/2006/relationships/diagramQuickStyle" Target="../diagrams/quickStyle7.xml"/><Relationship Id="rId2" Type="http://schemas.openxmlformats.org/officeDocument/2006/relationships/diagramLayout" Target="../diagrams/layout7.xml"/><Relationship Id="rId1" Type="http://schemas.openxmlformats.org/officeDocument/2006/relationships/diagramData" Target="../diagrams/data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标题 1"/>
          <p:cNvSpPr>
            <a:spLocks noGrp="1"/>
          </p:cNvSpPr>
          <p:nvPr>
            <p:ph type="ctrTitle"/>
          </p:nvPr>
        </p:nvSpPr>
        <p:spPr>
          <a:xfrm>
            <a:off x="1066800" y="1158875"/>
            <a:ext cx="5826125" cy="1646238"/>
          </a:xfrm>
        </p:spPr>
        <p:txBody>
          <a:bodyPr vert="horz" wrap="square" lIns="91440" tIns="45720" rIns="91440" bIns="45720" anchor="b" anchorCtr="0"/>
          <a:p>
            <a:pPr algn="ctr" defTabSz="457200" eaLnBrk="1" hangingPunct="1">
              <a:buClrTx/>
              <a:buSzTx/>
              <a:buFontTx/>
            </a:pPr>
            <a:r>
              <a:rPr lang="zh-CN" altLang="en-US" sz="3600" kern="1200" dirty="0">
                <a:solidFill>
                  <a:srgbClr val="FF0000"/>
                </a:solidFill>
                <a:latin typeface="黑体" panose="02010609060101010101" pitchFamily="49" charset="-122"/>
                <a:ea typeface="黑体" panose="02010609060101010101" pitchFamily="49" charset="-122"/>
                <a:cs typeface="+mj-cs"/>
              </a:rPr>
              <a:t>争做新时代“硬核”班主任</a:t>
            </a:r>
            <a:br>
              <a:rPr lang="en-US" altLang="zh-CN" sz="3200" kern="1200" dirty="0">
                <a:solidFill>
                  <a:srgbClr val="FF0000"/>
                </a:solidFill>
                <a:latin typeface="黑体" panose="02010609060101010101" pitchFamily="49" charset="-122"/>
                <a:ea typeface="黑体" panose="02010609060101010101" pitchFamily="49" charset="-122"/>
                <a:cs typeface="+mj-cs"/>
              </a:rPr>
            </a:br>
            <a:endParaRPr lang="zh-CN" altLang="en-US" sz="3200" kern="1200" dirty="0">
              <a:latin typeface="+mj-lt"/>
              <a:ea typeface="方正姚体" panose="02010601030101010101" pitchFamily="2" charset="-122"/>
              <a:cs typeface="+mj-cs"/>
            </a:endParaRPr>
          </a:p>
        </p:txBody>
      </p:sp>
      <p:sp>
        <p:nvSpPr>
          <p:cNvPr id="6147" name="矩形 3"/>
          <p:cNvSpPr/>
          <p:nvPr/>
        </p:nvSpPr>
        <p:spPr>
          <a:xfrm>
            <a:off x="3048000" y="2622550"/>
            <a:ext cx="3124200" cy="523875"/>
          </a:xfrm>
          <a:prstGeom prst="rect">
            <a:avLst/>
          </a:prstGeom>
          <a:noFill/>
          <a:ln w="9525">
            <a:noFill/>
          </a:ln>
        </p:spPr>
        <p:txBody>
          <a:bodyPr>
            <a:spAutoFit/>
          </a:bodyPr>
          <a:lstStyle>
            <a:lvl1pPr marL="342900" indent="-342900" algn="l" defTabSz="457200" rtl="0" fontAlgn="base">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stStyle>
          <a:p>
            <a:pPr marL="0" lvl="0" indent="0" algn="r" eaLnBrk="1" hangingPunct="1">
              <a:spcBef>
                <a:spcPct val="0"/>
              </a:spcBef>
              <a:buClrTx/>
              <a:buSzTx/>
              <a:buFontTx/>
              <a:buNone/>
            </a:pPr>
            <a:r>
              <a:rPr lang="en-US" altLang="zh-CN" sz="2800" dirty="0">
                <a:solidFill>
                  <a:schemeClr val="tx1"/>
                </a:solidFill>
                <a:ea typeface="华文新魏" panose="02010800040101010101" pitchFamily="2" charset="-122"/>
              </a:rPr>
              <a:t>——</a:t>
            </a:r>
            <a:r>
              <a:rPr lang="zh-CN" altLang="en-US" sz="2800" dirty="0">
                <a:solidFill>
                  <a:schemeClr val="tx1"/>
                </a:solidFill>
                <a:ea typeface="华文新魏" panose="02010800040101010101" pitchFamily="2" charset="-122"/>
              </a:rPr>
              <a:t>读书分享</a:t>
            </a:r>
            <a:endParaRPr lang="zh-CN" altLang="en-US" sz="2800" dirty="0">
              <a:solidFill>
                <a:schemeClr val="tx1"/>
              </a:solidFill>
              <a:ea typeface="华文新魏" panose="02010800040101010101" pitchFamily="2" charset="-122"/>
            </a:endParaRPr>
          </a:p>
        </p:txBody>
      </p:sp>
      <p:sp>
        <p:nvSpPr>
          <p:cNvPr id="6148" name="矩形 5"/>
          <p:cNvSpPr/>
          <p:nvPr/>
        </p:nvSpPr>
        <p:spPr>
          <a:xfrm>
            <a:off x="3209925" y="4521200"/>
            <a:ext cx="2724150" cy="461963"/>
          </a:xfrm>
          <a:prstGeom prst="rect">
            <a:avLst/>
          </a:prstGeom>
          <a:noFill/>
          <a:ln w="9525">
            <a:noFill/>
          </a:ln>
        </p:spPr>
        <p:txBody>
          <a:bodyPr>
            <a:spAutoFit/>
          </a:bodyPr>
          <a:lstStyle>
            <a:lvl1pPr marL="342900" indent="-342900" algn="l" defTabSz="457200" rtl="0" fontAlgn="base">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400" dirty="0">
                <a:solidFill>
                  <a:schemeClr val="tx1"/>
                </a:solidFill>
                <a:latin typeface="华文楷体" panose="02010600040101010101" pitchFamily="2" charset="-122"/>
                <a:ea typeface="华文楷体" panose="02010600040101010101" pitchFamily="2" charset="-122"/>
              </a:rPr>
              <a:t>泸县建校 易娟</a:t>
            </a:r>
            <a:endParaRPr lang="zh-CN" altLang="en-US" sz="2400" dirty="0">
              <a:solidFill>
                <a:schemeClr val="tx1"/>
              </a:solidFill>
              <a:latin typeface="华文楷体" panose="02010600040101010101" pitchFamily="2" charset="-122"/>
              <a:ea typeface="华文楷体" panose="02010600040101010101" pitchFamily="2" charset="-122"/>
            </a:endParaRPr>
          </a:p>
        </p:txBody>
      </p:sp>
      <p:sp>
        <p:nvSpPr>
          <p:cNvPr id="6149" name="矩形 6"/>
          <p:cNvSpPr/>
          <p:nvPr/>
        </p:nvSpPr>
        <p:spPr>
          <a:xfrm>
            <a:off x="3581400" y="4983163"/>
            <a:ext cx="1614488" cy="398780"/>
          </a:xfrm>
          <a:prstGeom prst="rect">
            <a:avLst/>
          </a:prstGeom>
          <a:noFill/>
          <a:ln w="9525">
            <a:noFill/>
          </a:ln>
        </p:spPr>
        <p:txBody>
          <a:bodyPr>
            <a:spAutoFit/>
          </a:bodyPr>
          <a:lstStyle>
            <a:lvl1pPr marL="342900" indent="-342900" algn="l" defTabSz="457200" rtl="0" fontAlgn="base">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en-US" altLang="zh-CN" sz="2000" dirty="0">
                <a:solidFill>
                  <a:schemeClr val="tx1"/>
                </a:solidFill>
                <a:latin typeface="华文楷体" panose="02010600040101010101" pitchFamily="2" charset="-122"/>
                <a:ea typeface="华文楷体" panose="02010600040101010101" pitchFamily="2" charset="-122"/>
              </a:rPr>
              <a:t>2023</a:t>
            </a:r>
            <a:r>
              <a:rPr lang="zh-CN" altLang="en-US" sz="2000" dirty="0">
                <a:solidFill>
                  <a:schemeClr val="tx1"/>
                </a:solidFill>
                <a:latin typeface="华文楷体" panose="02010600040101010101" pitchFamily="2" charset="-122"/>
                <a:ea typeface="华文楷体" panose="02010600040101010101" pitchFamily="2" charset="-122"/>
              </a:rPr>
              <a:t>年</a:t>
            </a:r>
            <a:r>
              <a:rPr lang="en-US" altLang="zh-CN" sz="2000" dirty="0">
                <a:solidFill>
                  <a:schemeClr val="tx1"/>
                </a:solidFill>
                <a:latin typeface="华文楷体" panose="02010600040101010101" pitchFamily="2" charset="-122"/>
                <a:ea typeface="华文楷体" panose="02010600040101010101" pitchFamily="2" charset="-122"/>
              </a:rPr>
              <a:t>4</a:t>
            </a:r>
            <a:r>
              <a:rPr lang="zh-CN" altLang="en-US" sz="2000" dirty="0">
                <a:solidFill>
                  <a:schemeClr val="tx1"/>
                </a:solidFill>
                <a:latin typeface="华文楷体" panose="02010600040101010101" pitchFamily="2" charset="-122"/>
                <a:ea typeface="华文楷体" panose="02010600040101010101" pitchFamily="2" charset="-122"/>
              </a:rPr>
              <a:t>月</a:t>
            </a:r>
            <a:endParaRPr lang="zh-CN" altLang="en-US" sz="2000" dirty="0">
              <a:solidFill>
                <a:schemeClr val="tx1"/>
              </a:solidFill>
              <a:latin typeface="华文楷体" panose="02010600040101010101" pitchFamily="2" charset="-122"/>
              <a:ea typeface="华文楷体" panose="02010600040101010101" pitchFamily="2"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85800" y="381000"/>
            <a:ext cx="6348413" cy="609600"/>
          </a:xfrm>
        </p:spPr>
        <p:txBody>
          <a:bodyPr vert="horz" wrap="square" lIns="91440" tIns="45720" rIns="91440" bIns="45720" numCol="1" rtlCol="0" anchor="t" anchorCtr="0" compatLnSpc="1">
            <a:normAutofit/>
          </a:bodyPr>
          <a:lstStyle/>
          <a:p>
            <a:pPr marL="0" marR="0" lvl="0" indent="0" algn="l" defTabSz="457200" rtl="0" eaLnBrk="1" fontAlgn="auto" latinLnBrk="0" hangingPunct="1">
              <a:lnSpc>
                <a:spcPct val="100000"/>
              </a:lnSpc>
              <a:spcBef>
                <a:spcPct val="0"/>
              </a:spcBef>
              <a:spcAft>
                <a:spcPts val="0"/>
              </a:spcAft>
              <a:buClrTx/>
              <a:buSzTx/>
              <a:buFontTx/>
              <a:buNone/>
              <a:defRPr/>
            </a:pPr>
            <a:r>
              <a:rPr kumimoji="0" lang="zh-CN" altLang="zh-CN" sz="2800" b="1" i="0" u="none" strike="noStrike" kern="1200" cap="none" spc="0" normalizeH="0" baseline="0" noProof="0" dirty="0">
                <a:ln>
                  <a:noFill/>
                </a:ln>
                <a:solidFill>
                  <a:srgbClr val="00B0F0"/>
                </a:solidFill>
                <a:effectLst/>
                <a:uLnTx/>
                <a:uFillTx/>
                <a:latin typeface="+mn-ea"/>
                <a:ea typeface="+mn-ea"/>
                <a:cs typeface="+mj-cs"/>
              </a:rPr>
              <a:t>怎样正真做到“治班有方”呢？</a:t>
            </a:r>
            <a:endParaRPr kumimoji="0" lang="zh-CN" altLang="en-US" sz="2800" b="0" i="0" u="none" strike="noStrike" kern="1200" cap="none" spc="0" normalizeH="0" baseline="0" noProof="0" dirty="0">
              <a:ln>
                <a:noFill/>
              </a:ln>
              <a:solidFill>
                <a:srgbClr val="00B0F0"/>
              </a:solidFill>
              <a:effectLst/>
              <a:uLnTx/>
              <a:uFillTx/>
              <a:latin typeface="+mn-ea"/>
              <a:ea typeface="+mn-ea"/>
              <a:cs typeface="+mj-cs"/>
            </a:endParaRPr>
          </a:p>
        </p:txBody>
      </p:sp>
      <p:graphicFrame>
        <p:nvGraphicFramePr>
          <p:cNvPr id="5" name="图示 4"/>
          <p:cNvGraphicFramePr/>
          <p:nvPr/>
        </p:nvGraphicFramePr>
        <p:xfrm>
          <a:off x="381000" y="1066800"/>
          <a:ext cx="7315200" cy="439420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16388" name="文本框 7"/>
          <p:cNvSpPr txBox="1"/>
          <p:nvPr/>
        </p:nvSpPr>
        <p:spPr>
          <a:xfrm>
            <a:off x="4648200" y="3854450"/>
            <a:ext cx="2895600" cy="908050"/>
          </a:xfrm>
          <a:prstGeom prst="rect">
            <a:avLst/>
          </a:prstGeom>
          <a:noFill/>
          <a:ln w="9525">
            <a:noFill/>
          </a:ln>
        </p:spPr>
        <p:txBody>
          <a:bodyPr>
            <a:spAutoFit/>
          </a:bodyPr>
          <a:lstStyle>
            <a:lvl1pPr marL="342900" indent="-342900" algn="l" defTabSz="457200" rtl="0" fontAlgn="base">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stStyle>
          <a:p>
            <a:pPr marL="0" lvl="0" indent="0" eaLnBrk="1" hangingPunct="1">
              <a:lnSpc>
                <a:spcPts val="1325"/>
              </a:lnSpc>
              <a:spcBef>
                <a:spcPct val="0"/>
              </a:spcBef>
              <a:buClrTx/>
              <a:buSzTx/>
              <a:buFontTx/>
              <a:buNone/>
            </a:pPr>
            <a:r>
              <a:rPr lang="zh-CN" altLang="zh-CN" sz="700" dirty="0">
                <a:solidFill>
                  <a:schemeClr val="tx1"/>
                </a:solidFill>
                <a:ea typeface="华文新魏" panose="02010800040101010101" pitchFamily="2" charset="-122"/>
              </a:rPr>
              <a:t>有班名，成为班级文化宣传语；有班歌，成为班级文化的奋进曲；</a:t>
            </a:r>
            <a:endParaRPr lang="en-US" altLang="zh-CN" sz="700" dirty="0">
              <a:solidFill>
                <a:schemeClr val="tx1"/>
              </a:solidFill>
              <a:ea typeface="华文新魏" panose="02010800040101010101" pitchFamily="2" charset="-122"/>
            </a:endParaRPr>
          </a:p>
          <a:p>
            <a:pPr marL="0" lvl="0" indent="0" eaLnBrk="1" hangingPunct="1">
              <a:lnSpc>
                <a:spcPts val="1325"/>
              </a:lnSpc>
              <a:spcBef>
                <a:spcPct val="0"/>
              </a:spcBef>
              <a:buClrTx/>
              <a:buSzTx/>
              <a:buFontTx/>
              <a:buNone/>
            </a:pPr>
            <a:r>
              <a:rPr lang="zh-CN" altLang="zh-CN" sz="700" dirty="0">
                <a:solidFill>
                  <a:schemeClr val="tx1"/>
                </a:solidFill>
                <a:ea typeface="华文新魏" panose="02010800040101010101" pitchFamily="2" charset="-122"/>
              </a:rPr>
              <a:t>有班徽，成为班级文化的形象牌；有班期；成为班级文化的方向标；有班训；成为班级文化的座右铭；有班规，成为班级文化的保障墙；有班网，成为班级文化的立交桥；有班报；成为班级的宣传窗；</a:t>
            </a:r>
            <a:endParaRPr lang="en-US" altLang="zh-CN" sz="700" dirty="0">
              <a:solidFill>
                <a:schemeClr val="tx1"/>
              </a:solidFill>
              <a:ea typeface="华文新魏" panose="02010800040101010101" pitchFamily="2" charset="-122"/>
            </a:endParaRPr>
          </a:p>
          <a:p>
            <a:pPr marL="0" lvl="0" indent="0" eaLnBrk="1" hangingPunct="1">
              <a:lnSpc>
                <a:spcPts val="1325"/>
              </a:lnSpc>
              <a:spcBef>
                <a:spcPct val="0"/>
              </a:spcBef>
              <a:buClrTx/>
              <a:buSzTx/>
              <a:buFontTx/>
              <a:buNone/>
            </a:pPr>
            <a:r>
              <a:rPr lang="zh-CN" altLang="zh-CN" sz="700" dirty="0">
                <a:solidFill>
                  <a:schemeClr val="tx1"/>
                </a:solidFill>
                <a:ea typeface="华文新魏" panose="02010800040101010101" pitchFamily="2" charset="-122"/>
              </a:rPr>
              <a:t>有班服，成为班级文化的风景墙</a:t>
            </a:r>
            <a:endParaRPr lang="zh-CN" altLang="en-US" sz="700" dirty="0">
              <a:solidFill>
                <a:schemeClr val="tx1"/>
              </a:solidFill>
              <a:ea typeface="华文新魏" panose="02010800040101010101" pitchFamily="2"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0" name="标题 1"/>
          <p:cNvSpPr>
            <a:spLocks noGrp="1"/>
          </p:cNvSpPr>
          <p:nvPr>
            <p:ph type="ctrTitle"/>
          </p:nvPr>
        </p:nvSpPr>
        <p:spPr>
          <a:xfrm>
            <a:off x="1143000" y="2057400"/>
            <a:ext cx="5826125" cy="1917700"/>
          </a:xfrm>
        </p:spPr>
        <p:txBody>
          <a:bodyPr vert="horz" wrap="square" lIns="91440" tIns="45720" rIns="91440" bIns="45720" anchor="b" anchorCtr="0"/>
          <a:p>
            <a:pPr algn="l" defTabSz="457200" eaLnBrk="1" hangingPunct="1">
              <a:buClrTx/>
              <a:buSzTx/>
              <a:buFontTx/>
            </a:pPr>
            <a:r>
              <a:rPr lang="en-US" altLang="zh-CN" sz="2800" kern="1200" dirty="0">
                <a:solidFill>
                  <a:srgbClr val="00B050"/>
                </a:solidFill>
                <a:latin typeface="华文楷体" panose="02010600040101010101" pitchFamily="2" charset="-122"/>
                <a:ea typeface="华文楷体" panose="02010600040101010101" pitchFamily="2" charset="-122"/>
                <a:cs typeface="+mj-cs"/>
              </a:rPr>
              <a:t>     </a:t>
            </a:r>
            <a:r>
              <a:rPr lang="zh-CN" altLang="zh-CN" sz="2800" kern="1200" dirty="0">
                <a:solidFill>
                  <a:srgbClr val="00B050"/>
                </a:solidFill>
                <a:latin typeface="华文楷体" panose="02010600040101010101" pitchFamily="2" charset="-122"/>
                <a:ea typeface="华文楷体" panose="02010600040101010101" pitchFamily="2" charset="-122"/>
                <a:cs typeface="+mj-cs"/>
              </a:rPr>
              <a:t>以上就是我读本书对如何成为新时代“硬核”班主任的理解。如有不当之处，敬请批评指正！</a:t>
            </a:r>
            <a:br>
              <a:rPr lang="zh-CN" altLang="zh-CN" sz="2800" kern="1200" dirty="0">
                <a:latin typeface="华文楷体" panose="02010600040101010101" pitchFamily="2" charset="-122"/>
                <a:ea typeface="华文楷体" panose="02010600040101010101" pitchFamily="2" charset="-122"/>
                <a:cs typeface="+mj-cs"/>
              </a:rPr>
            </a:br>
            <a:endParaRPr lang="zh-CN" altLang="en-US" sz="2800" kern="1200" dirty="0">
              <a:latin typeface="华文楷体" panose="02010600040101010101" pitchFamily="2" charset="-122"/>
              <a:ea typeface="华文楷体" panose="02010600040101010101" pitchFamily="2" charset="-122"/>
              <a:cs typeface="+mj-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09600" y="609600"/>
            <a:ext cx="6348413" cy="609600"/>
          </a:xfrm>
        </p:spPr>
        <p:txBody>
          <a:bodyPr vert="horz" wrap="square" lIns="91440" tIns="45720" rIns="91440" bIns="45720" numCol="1" rtlCol="0" anchor="t" anchorCtr="0" compatLnSpc="1">
            <a:normAutofit/>
          </a:bodyPr>
          <a:lstStyle/>
          <a:p>
            <a:pPr marL="0" marR="0" lvl="0" indent="0" algn="l" defTabSz="457200" rtl="0" eaLnBrk="1" fontAlgn="auto" latinLnBrk="0" hangingPunct="1">
              <a:lnSpc>
                <a:spcPct val="100000"/>
              </a:lnSpc>
              <a:spcBef>
                <a:spcPct val="0"/>
              </a:spcBef>
              <a:spcAft>
                <a:spcPts val="0"/>
              </a:spcAft>
              <a:buClrTx/>
              <a:buSzTx/>
              <a:buFontTx/>
              <a:buNone/>
              <a:defRPr/>
            </a:pPr>
            <a:r>
              <a:rPr kumimoji="0" lang="zh-CN" altLang="en-US" sz="2800" b="0" i="0" u="none" strike="noStrike" kern="1200" cap="none" spc="0" normalizeH="0" baseline="0" noProof="0" dirty="0">
                <a:ln>
                  <a:noFill/>
                </a:ln>
                <a:solidFill>
                  <a:srgbClr val="FF0000"/>
                </a:solidFill>
                <a:effectLst/>
                <a:uLnTx/>
                <a:uFillTx/>
                <a:latin typeface="+mn-ea"/>
                <a:ea typeface="+mn-ea"/>
                <a:cs typeface="+mj-cs"/>
              </a:rPr>
              <a:t>县</a:t>
            </a:r>
            <a:r>
              <a:rPr kumimoji="0" lang="zh-CN" altLang="zh-CN" sz="2800" b="0" i="0" u="none" strike="noStrike" kern="1200" cap="none" spc="0" normalizeH="0" baseline="0" noProof="0" dirty="0">
                <a:ln>
                  <a:noFill/>
                </a:ln>
                <a:solidFill>
                  <a:srgbClr val="FF0000"/>
                </a:solidFill>
                <a:effectLst/>
                <a:uLnTx/>
                <a:uFillTx/>
                <a:latin typeface="+mn-ea"/>
                <a:ea typeface="+mn-ea"/>
                <a:cs typeface="+mj-cs"/>
              </a:rPr>
              <a:t>名班主任工作室成员</a:t>
            </a:r>
            <a:endParaRPr kumimoji="0" lang="zh-CN" altLang="en-US" sz="2800" b="0" i="0" u="none" strike="noStrike" kern="1200" cap="none" spc="0" normalizeH="0" baseline="0" noProof="0" dirty="0">
              <a:ln>
                <a:noFill/>
              </a:ln>
              <a:solidFill>
                <a:srgbClr val="FF0000"/>
              </a:solidFill>
              <a:effectLst/>
              <a:uLnTx/>
              <a:uFillTx/>
              <a:latin typeface="+mn-ea"/>
              <a:ea typeface="+mn-ea"/>
              <a:cs typeface="+mj-cs"/>
            </a:endParaRPr>
          </a:p>
        </p:txBody>
      </p:sp>
      <p:sp>
        <p:nvSpPr>
          <p:cNvPr id="7171" name="矩形 3"/>
          <p:cNvSpPr>
            <a:spLocks noChangeArrowheads="1"/>
          </p:cNvSpPr>
          <p:nvPr/>
        </p:nvSpPr>
        <p:spPr bwMode="auto">
          <a:xfrm>
            <a:off x="3581400" y="2422525"/>
            <a:ext cx="3124200" cy="1200150"/>
          </a:xfrm>
          <a:prstGeom prst="rect">
            <a:avLst/>
          </a:prstGeom>
          <a:noFill/>
          <a:ln>
            <a:noFill/>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defRPr/>
            </a:pPr>
            <a:r>
              <a:rPr kumimoji="0" lang="en-US" altLang="zh-CN" sz="1800" b="0" i="0" u="none" strike="noStrike" kern="1200" cap="none" spc="0" normalizeH="0" baseline="0" noProof="0" dirty="0">
                <a:ln>
                  <a:noFill/>
                </a:ln>
                <a:solidFill>
                  <a:srgbClr val="00B050"/>
                </a:solidFill>
                <a:effectLst/>
                <a:uLnTx/>
                <a:uFillTx/>
                <a:latin typeface="+mn-ea"/>
                <a:ea typeface="+mn-ea"/>
                <a:cs typeface="+mn-cs"/>
              </a:rPr>
              <a:t>2023</a:t>
            </a:r>
            <a:r>
              <a:rPr kumimoji="0" lang="zh-CN" altLang="en-US" sz="1800" b="0" i="0" u="none" strike="noStrike" kern="1200" cap="none" spc="0" normalizeH="0" baseline="0" noProof="0" dirty="0">
                <a:ln>
                  <a:noFill/>
                </a:ln>
                <a:solidFill>
                  <a:srgbClr val="00B050"/>
                </a:solidFill>
                <a:effectLst/>
                <a:uLnTx/>
                <a:uFillTx/>
                <a:latin typeface="+mn-ea"/>
                <a:ea typeface="+mn-ea"/>
                <a:cs typeface="+mn-cs"/>
              </a:rPr>
              <a:t>年</a:t>
            </a:r>
            <a:r>
              <a:rPr kumimoji="0" lang="en-US" altLang="zh-CN" sz="1800" b="0" i="0" u="none" strike="noStrike" kern="1200" cap="none" spc="0" normalizeH="0" baseline="0" noProof="0" dirty="0">
                <a:ln>
                  <a:noFill/>
                </a:ln>
                <a:solidFill>
                  <a:srgbClr val="00B050"/>
                </a:solidFill>
                <a:effectLst/>
                <a:uLnTx/>
                <a:uFillTx/>
                <a:latin typeface="+mn-ea"/>
                <a:ea typeface="+mn-ea"/>
                <a:cs typeface="+mn-cs"/>
              </a:rPr>
              <a:t>2</a:t>
            </a:r>
            <a:r>
              <a:rPr kumimoji="0" lang="zh-CN" altLang="en-US" sz="1800" b="0" i="0" u="none" strike="noStrike" kern="1200" cap="none" spc="0" normalizeH="0" baseline="0" noProof="0" dirty="0">
                <a:ln>
                  <a:noFill/>
                </a:ln>
                <a:solidFill>
                  <a:srgbClr val="00B050"/>
                </a:solidFill>
                <a:effectLst/>
                <a:uLnTx/>
                <a:uFillTx/>
                <a:latin typeface="+mn-ea"/>
                <a:ea typeface="+mn-ea"/>
                <a:cs typeface="+mn-cs"/>
              </a:rPr>
              <a:t>月我</a:t>
            </a:r>
            <a:r>
              <a:rPr kumimoji="0" lang="zh-CN" altLang="zh-CN" sz="1800" b="0" i="0" u="none" strike="noStrike" kern="1200" cap="none" spc="0" normalizeH="0" baseline="0" noProof="0" dirty="0">
                <a:ln>
                  <a:noFill/>
                </a:ln>
                <a:solidFill>
                  <a:srgbClr val="00B050"/>
                </a:solidFill>
                <a:effectLst/>
                <a:uLnTx/>
                <a:uFillTx/>
                <a:latin typeface="+mn-ea"/>
                <a:ea typeface="+mn-ea"/>
                <a:cs typeface="+mn-cs"/>
              </a:rPr>
              <a:t>很荣幸我加入了县名班主任工作室，成为了泸县李秋梅名班主任工作室一名成员。</a:t>
            </a:r>
            <a:endParaRPr kumimoji="0" lang="zh-CN" altLang="zh-CN" sz="1800" b="0" i="0" u="none" strike="noStrike" kern="1200" cap="none" spc="0" normalizeH="0" baseline="0" noProof="0" dirty="0">
              <a:ln>
                <a:noFill/>
              </a:ln>
              <a:solidFill>
                <a:srgbClr val="00B050"/>
              </a:solidFill>
              <a:effectLst/>
              <a:uLnTx/>
              <a:uFillTx/>
              <a:latin typeface="+mn-ea"/>
              <a:ea typeface="+mn-ea"/>
              <a:cs typeface="+mn-cs"/>
            </a:endParaRPr>
          </a:p>
        </p:txBody>
      </p:sp>
      <p:pic>
        <p:nvPicPr>
          <p:cNvPr id="7173" name="图片 6"/>
          <p:cNvPicPr>
            <a:picLocks noChangeAspect="1"/>
          </p:cNvPicPr>
          <p:nvPr/>
        </p:nvPicPr>
        <p:blipFill>
          <a:blip r:embed="rId1"/>
          <a:stretch>
            <a:fillRect/>
          </a:stretch>
        </p:blipFill>
        <p:spPr>
          <a:xfrm>
            <a:off x="685800" y="1384300"/>
            <a:ext cx="2438400" cy="3416300"/>
          </a:xfrm>
          <a:prstGeom prst="rect">
            <a:avLst/>
          </a:prstGeom>
          <a:noFill/>
          <a:ln w="9525">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标题 1"/>
          <p:cNvSpPr>
            <a:spLocks noGrp="1"/>
          </p:cNvSpPr>
          <p:nvPr>
            <p:ph type="title"/>
          </p:nvPr>
        </p:nvSpPr>
        <p:spPr>
          <a:xfrm>
            <a:off x="381000" y="609600"/>
            <a:ext cx="6705600" cy="533400"/>
          </a:xfrm>
        </p:spPr>
        <p:txBody>
          <a:bodyPr vert="horz" wrap="square" lIns="91440" tIns="45720" rIns="91440" bIns="45720" anchor="t" anchorCtr="0"/>
          <a:p>
            <a:pPr eaLnBrk="1" hangingPunct="1"/>
            <a:r>
              <a:rPr lang="zh-CN" altLang="zh-CN" sz="1800" dirty="0">
                <a:solidFill>
                  <a:srgbClr val="FF0000"/>
                </a:solidFill>
                <a:ea typeface="方正姚体" panose="02010601030101010101" pitchFamily="2" charset="-122"/>
              </a:rPr>
              <a:t>《做新时代“硬核”班主任</a:t>
            </a:r>
            <a:r>
              <a:rPr lang="en-US" altLang="zh-CN" sz="1800" dirty="0">
                <a:solidFill>
                  <a:srgbClr val="FF0000"/>
                </a:solidFill>
                <a:ea typeface="方正姚体" panose="02010601030101010101" pitchFamily="2" charset="-122"/>
              </a:rPr>
              <a:t>——</a:t>
            </a:r>
            <a:r>
              <a:rPr lang="zh-CN" altLang="zh-CN" sz="1800" dirty="0">
                <a:solidFill>
                  <a:srgbClr val="FF0000"/>
                </a:solidFill>
                <a:ea typeface="方正姚体" panose="02010601030101010101" pitchFamily="2" charset="-122"/>
              </a:rPr>
              <a:t>解读全国中职班主任能力比赛方案》</a:t>
            </a:r>
            <a:endParaRPr lang="zh-CN" altLang="en-US" dirty="0">
              <a:solidFill>
                <a:srgbClr val="FF0000"/>
              </a:solidFill>
              <a:ea typeface="方正姚体" panose="02010601030101010101" pitchFamily="2" charset="-122"/>
            </a:endParaRPr>
          </a:p>
        </p:txBody>
      </p:sp>
      <p:graphicFrame>
        <p:nvGraphicFramePr>
          <p:cNvPr id="6" name="图示 5"/>
          <p:cNvGraphicFramePr/>
          <p:nvPr/>
        </p:nvGraphicFramePr>
        <p:xfrm>
          <a:off x="914400" y="2438400"/>
          <a:ext cx="6400800" cy="228600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9220" name="文本框 8"/>
          <p:cNvSpPr txBox="1"/>
          <p:nvPr/>
        </p:nvSpPr>
        <p:spPr>
          <a:xfrm>
            <a:off x="762000" y="1420813"/>
            <a:ext cx="2209800" cy="461962"/>
          </a:xfrm>
          <a:prstGeom prst="rect">
            <a:avLst/>
          </a:prstGeom>
          <a:noFill/>
          <a:ln w="9525">
            <a:noFill/>
          </a:ln>
        </p:spPr>
        <p:txBody>
          <a:bodyPr>
            <a:spAutoFit/>
          </a:bodyPr>
          <a:lstStyle>
            <a:lvl1pPr marL="342900" indent="-342900" algn="l" defTabSz="457200" rtl="0" fontAlgn="base">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en-US" sz="2400" dirty="0">
                <a:solidFill>
                  <a:srgbClr val="FF0000"/>
                </a:solidFill>
                <a:ea typeface="华文新魏" panose="02010800040101010101" pitchFamily="2" charset="-122"/>
              </a:rPr>
              <a:t>文章主要内容：</a:t>
            </a:r>
            <a:endParaRPr lang="zh-CN" altLang="en-US" sz="2400" dirty="0">
              <a:solidFill>
                <a:srgbClr val="FF0000"/>
              </a:solidFill>
              <a:ea typeface="华文新魏" panose="02010800040101010101" pitchFamily="2"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09600" y="609600"/>
            <a:ext cx="2209800" cy="609600"/>
          </a:xfrm>
        </p:spPr>
        <p:txBody>
          <a:bodyPr vert="horz" wrap="square" lIns="91440" tIns="45720" rIns="91440" bIns="45720" numCol="1" rtlCol="0" anchor="t" anchorCtr="0" compatLnSpc="1">
            <a:normAutofit fontScale="90000"/>
          </a:bodyPr>
          <a:lstStyle/>
          <a:p>
            <a:pPr marL="0" marR="0" lvl="0" indent="0" algn="l" defTabSz="457200" rtl="0" eaLnBrk="1" fontAlgn="auto" latinLnBrk="0" hangingPunct="1">
              <a:lnSpc>
                <a:spcPct val="100000"/>
              </a:lnSpc>
              <a:spcBef>
                <a:spcPct val="0"/>
              </a:spcBef>
              <a:spcAft>
                <a:spcPts val="0"/>
              </a:spcAft>
              <a:buClrTx/>
              <a:buSzTx/>
              <a:buFontTx/>
              <a:buNone/>
              <a:defRPr/>
            </a:pPr>
            <a:r>
              <a:rPr kumimoji="0" lang="zh-CN" altLang="zh-CN" sz="3600" b="0" i="0" u="none" strike="noStrike" kern="1200" cap="none" spc="0" normalizeH="0" baseline="0" noProof="0" dirty="0">
                <a:ln>
                  <a:noFill/>
                </a:ln>
                <a:solidFill>
                  <a:srgbClr val="FF0000"/>
                </a:solidFill>
                <a:effectLst/>
                <a:uLnTx/>
                <a:uFillTx/>
                <a:latin typeface="+mn-ea"/>
                <a:ea typeface="+mn-ea"/>
                <a:cs typeface="+mj-cs"/>
              </a:rPr>
              <a:t>“硬核”</a:t>
            </a:r>
            <a:endParaRPr kumimoji="0" lang="zh-CN" altLang="en-US" sz="3600" b="0" i="0" u="none" strike="noStrike" kern="1200" cap="none" spc="0" normalizeH="0" baseline="0" noProof="0" dirty="0">
              <a:ln>
                <a:noFill/>
              </a:ln>
              <a:solidFill>
                <a:srgbClr val="FF0000"/>
              </a:solidFill>
              <a:effectLst/>
              <a:uLnTx/>
              <a:uFillTx/>
              <a:latin typeface="+mn-ea"/>
              <a:ea typeface="+mn-ea"/>
              <a:cs typeface="+mj-cs"/>
            </a:endParaRPr>
          </a:p>
        </p:txBody>
      </p:sp>
      <p:sp>
        <p:nvSpPr>
          <p:cNvPr id="5" name="矩形 4"/>
          <p:cNvSpPr/>
          <p:nvPr/>
        </p:nvSpPr>
        <p:spPr>
          <a:xfrm>
            <a:off x="701675" y="4810125"/>
            <a:ext cx="7848600" cy="368300"/>
          </a:xfrm>
          <a:prstGeom prst="rect">
            <a:avLst/>
          </a:prstGeom>
          <a:noFill/>
          <a:ln w="9525">
            <a:noFill/>
          </a:ln>
        </p:spPr>
        <p:txBody>
          <a:bodyPr>
            <a:spAutoFit/>
          </a:bodyPr>
          <a:lstStyle>
            <a:lvl1pPr marL="342900" indent="-342900" algn="l" defTabSz="457200" rtl="0" fontAlgn="base">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en-US" altLang="zh-CN" dirty="0">
                <a:solidFill>
                  <a:schemeClr val="tx1"/>
                </a:solidFill>
                <a:ea typeface="华文新魏" panose="02010800040101010101" pitchFamily="2" charset="-122"/>
              </a:rPr>
              <a:t>1.</a:t>
            </a:r>
            <a:r>
              <a:rPr lang="zh-CN" altLang="zh-CN" dirty="0">
                <a:solidFill>
                  <a:schemeClr val="tx1"/>
                </a:solidFill>
                <a:ea typeface="华文新魏" panose="02010800040101010101" pitchFamily="2" charset="-122"/>
              </a:rPr>
              <a:t>做新时代“硬核”班主任标准是什么呢？</a:t>
            </a:r>
            <a:endParaRPr lang="zh-CN" altLang="zh-CN" dirty="0">
              <a:solidFill>
                <a:schemeClr val="tx1"/>
              </a:solidFill>
              <a:ea typeface="华文新魏" panose="02010800040101010101" pitchFamily="2" charset="-122"/>
            </a:endParaRPr>
          </a:p>
        </p:txBody>
      </p:sp>
      <p:graphicFrame>
        <p:nvGraphicFramePr>
          <p:cNvPr id="8" name="图示 7"/>
          <p:cNvGraphicFramePr/>
          <p:nvPr/>
        </p:nvGraphicFramePr>
        <p:xfrm>
          <a:off x="685800" y="1219200"/>
          <a:ext cx="6705600" cy="3590596"/>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9" name="矩形 8"/>
          <p:cNvSpPr/>
          <p:nvPr/>
        </p:nvSpPr>
        <p:spPr>
          <a:xfrm>
            <a:off x="685800" y="5419725"/>
            <a:ext cx="3392488" cy="368300"/>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en-US" altLang="zh-CN" dirty="0">
                <a:solidFill>
                  <a:schemeClr val="tx1"/>
                </a:solidFill>
                <a:ea typeface="华文新魏" panose="02010800040101010101" pitchFamily="2" charset="-122"/>
              </a:rPr>
              <a:t>2.</a:t>
            </a:r>
            <a:r>
              <a:rPr lang="zh-CN" altLang="zh-CN" dirty="0">
                <a:solidFill>
                  <a:schemeClr val="tx1"/>
                </a:solidFill>
                <a:ea typeface="华文新魏" panose="02010800040101010101" pitchFamily="2" charset="-122"/>
              </a:rPr>
              <a:t>“硬核”班主任到底长啥样？</a:t>
            </a:r>
            <a:endParaRPr lang="zh-CN" altLang="en-US" dirty="0">
              <a:solidFill>
                <a:schemeClr val="tx1"/>
              </a:solidFill>
              <a:ea typeface="华文新魏" panose="0201080004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00000"/>
                                          </p:val>
                                        </p:tav>
                                        <p:tav tm="100000">
                                          <p:val>
                                            <p:fltVal val="1.000000"/>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000000"/>
                                          </p:val>
                                        </p:tav>
                                        <p:tav tm="100000">
                                          <p:val>
                                            <p:fltVal val="1.000000"/>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000000"/>
                                          </p:val>
                                        </p:tav>
                                        <p:tav tm="100000">
                                          <p:val>
                                            <p:fltVal val="1.000000"/>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000000"/>
                                          </p:val>
                                        </p:tav>
                                        <p:tav tm="100000">
                                          <p:val>
                                            <p:fltVal val="1.000000"/>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09600" y="609600"/>
            <a:ext cx="3581400" cy="533400"/>
          </a:xfrm>
        </p:spPr>
        <p:txBody>
          <a:bodyPr vert="horz" wrap="square" lIns="91440" tIns="45720" rIns="91440" bIns="45720" numCol="1" rtlCol="0" anchor="t" anchorCtr="0" compatLnSpc="1">
            <a:normAutofit fontScale="90000"/>
          </a:bodyPr>
          <a:lstStyle/>
          <a:p>
            <a:pPr marL="0" marR="0" lvl="0" indent="0" algn="l" defTabSz="457200" rtl="0" eaLnBrk="1" fontAlgn="auto" latinLnBrk="0" hangingPunct="1">
              <a:lnSpc>
                <a:spcPct val="100000"/>
              </a:lnSpc>
              <a:spcBef>
                <a:spcPct val="0"/>
              </a:spcBef>
              <a:spcAft>
                <a:spcPts val="0"/>
              </a:spcAft>
              <a:buClrTx/>
              <a:buSzTx/>
              <a:buFontTx/>
              <a:buNone/>
              <a:defRPr/>
            </a:pPr>
            <a:r>
              <a:rPr kumimoji="0" lang="zh-CN" altLang="en-US" sz="3600" b="0" i="0" u="none" strike="noStrike" kern="1200" cap="none" spc="0" normalizeH="0" baseline="0" noProof="0" dirty="0">
                <a:ln>
                  <a:noFill/>
                </a:ln>
                <a:solidFill>
                  <a:srgbClr val="FF0000"/>
                </a:solidFill>
                <a:effectLst/>
                <a:uLnTx/>
                <a:uFillTx/>
                <a:latin typeface="+mn-ea"/>
                <a:ea typeface="+mn-ea"/>
                <a:cs typeface="+mj-cs"/>
              </a:rPr>
              <a:t>什么是“</a:t>
            </a:r>
            <a:r>
              <a:rPr kumimoji="0" lang="zh-CN" altLang="zh-CN" sz="3600" b="0" i="0" u="none" strike="noStrike" kern="1200" cap="none" spc="0" normalizeH="0" baseline="0" noProof="0" dirty="0">
                <a:ln>
                  <a:noFill/>
                </a:ln>
                <a:solidFill>
                  <a:srgbClr val="FF0000"/>
                </a:solidFill>
                <a:effectLst/>
                <a:uLnTx/>
                <a:uFillTx/>
                <a:latin typeface="+mn-ea"/>
                <a:ea typeface="+mn-ea"/>
                <a:cs typeface="+mj-cs"/>
              </a:rPr>
              <a:t>硬核</a:t>
            </a:r>
            <a:r>
              <a:rPr kumimoji="0" lang="zh-CN" altLang="en-US" sz="3600" b="0" i="0" u="none" strike="noStrike" kern="1200" cap="none" spc="0" normalizeH="0" baseline="0" noProof="0" dirty="0">
                <a:ln>
                  <a:noFill/>
                </a:ln>
                <a:solidFill>
                  <a:srgbClr val="FF0000"/>
                </a:solidFill>
                <a:effectLst/>
                <a:uLnTx/>
                <a:uFillTx/>
                <a:latin typeface="+mn-ea"/>
                <a:ea typeface="+mn-ea"/>
                <a:cs typeface="+mj-cs"/>
              </a:rPr>
              <a:t>”？</a:t>
            </a:r>
            <a:br>
              <a:rPr kumimoji="0" lang="en-US" altLang="zh-CN" sz="3600" b="0" i="0" u="none" strike="noStrike" kern="1200" cap="none" spc="0" normalizeH="0" baseline="0" noProof="0" dirty="0">
                <a:ln>
                  <a:noFill/>
                </a:ln>
                <a:solidFill>
                  <a:srgbClr val="FF0000"/>
                </a:solidFill>
                <a:effectLst/>
                <a:uLnTx/>
                <a:uFillTx/>
                <a:latin typeface="+mj-lt"/>
                <a:ea typeface="+mj-ea"/>
                <a:cs typeface="+mj-cs"/>
              </a:rPr>
            </a:br>
            <a:endParaRPr kumimoji="0" lang="zh-CN" altLang="en-US" sz="3600" b="0" i="0" u="none" strike="noStrike" kern="1200" cap="none" spc="0" normalizeH="0" baseline="0" noProof="0" dirty="0">
              <a:ln>
                <a:noFill/>
              </a:ln>
              <a:solidFill>
                <a:srgbClr val="FF0000"/>
              </a:solidFill>
              <a:effectLst/>
              <a:uLnTx/>
              <a:uFillTx/>
              <a:latin typeface="+mj-lt"/>
              <a:ea typeface="+mj-ea"/>
              <a:cs typeface="+mj-cs"/>
            </a:endParaRPr>
          </a:p>
        </p:txBody>
      </p:sp>
      <p:graphicFrame>
        <p:nvGraphicFramePr>
          <p:cNvPr id="5" name="图示 4"/>
          <p:cNvGraphicFramePr/>
          <p:nvPr/>
        </p:nvGraphicFramePr>
        <p:xfrm>
          <a:off x="1066800" y="1828800"/>
          <a:ext cx="5486400" cy="388620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09600" y="609600"/>
            <a:ext cx="6348413" cy="609600"/>
          </a:xfrm>
        </p:spPr>
        <p:txBody>
          <a:bodyPr vert="horz" wrap="square" lIns="91440" tIns="45720" rIns="91440" bIns="45720" numCol="1" rtlCol="0" anchor="t" anchorCtr="0" compatLnSpc="1">
            <a:normAutofit fontScale="90000"/>
          </a:bodyPr>
          <a:lstStyle/>
          <a:p>
            <a:pPr marL="0" marR="0" lvl="0" indent="0" algn="l" defTabSz="457200" rtl="0" eaLnBrk="1" fontAlgn="auto" latinLnBrk="0" hangingPunct="1">
              <a:lnSpc>
                <a:spcPct val="100000"/>
              </a:lnSpc>
              <a:spcBef>
                <a:spcPct val="0"/>
              </a:spcBef>
              <a:spcAft>
                <a:spcPts val="0"/>
              </a:spcAft>
              <a:buClrTx/>
              <a:buSzTx/>
              <a:buFontTx/>
              <a:buNone/>
              <a:defRPr/>
            </a:pPr>
            <a:r>
              <a:rPr kumimoji="0" lang="zh-CN" altLang="en-US" sz="2000" b="1" i="0" u="none" strike="noStrike" kern="1200" cap="none" spc="0" normalizeH="0" baseline="0" noProof="0" dirty="0">
                <a:ln>
                  <a:noFill/>
                </a:ln>
                <a:solidFill>
                  <a:srgbClr val="FF0000"/>
                </a:solidFill>
                <a:effectLst/>
                <a:uLnTx/>
                <a:uFillTx/>
                <a:latin typeface="+mj-lt"/>
                <a:ea typeface="+mj-ea"/>
                <a:cs typeface="+mj-cs"/>
              </a:rPr>
              <a:t>一、</a:t>
            </a:r>
            <a:r>
              <a:rPr kumimoji="0" lang="zh-CN" altLang="zh-CN" sz="2000" b="1" i="0" u="none" strike="noStrike" kern="1200" cap="none" spc="0" normalizeH="0" baseline="0" noProof="0" dirty="0">
                <a:ln>
                  <a:noFill/>
                </a:ln>
                <a:solidFill>
                  <a:srgbClr val="FF0000"/>
                </a:solidFill>
                <a:effectLst/>
                <a:uLnTx/>
                <a:uFillTx/>
                <a:latin typeface="+mj-lt"/>
                <a:ea typeface="+mj-ea"/>
                <a:cs typeface="+mj-cs"/>
              </a:rPr>
              <a:t>政治过硬是“硬核”班主任的硬标杆、真思想</a:t>
            </a:r>
            <a:br>
              <a:rPr kumimoji="0" lang="zh-CN" altLang="zh-CN" sz="3600" b="0" i="0" u="none" strike="noStrike" kern="1200" cap="none" spc="0" normalizeH="0" baseline="0" noProof="0" dirty="0">
                <a:ln>
                  <a:noFill/>
                </a:ln>
                <a:solidFill>
                  <a:schemeClr val="accent1"/>
                </a:solidFill>
                <a:effectLst/>
                <a:uLnTx/>
                <a:uFillTx/>
                <a:latin typeface="+mj-lt"/>
                <a:ea typeface="+mj-ea"/>
                <a:cs typeface="+mj-cs"/>
              </a:rPr>
            </a:br>
            <a:endParaRPr kumimoji="0" lang="zh-CN" altLang="en-US" sz="3600" b="0" i="0" u="none" strike="noStrike" kern="1200" cap="none" spc="0" normalizeH="0" baseline="0" noProof="0" dirty="0">
              <a:ln>
                <a:noFill/>
              </a:ln>
              <a:solidFill>
                <a:schemeClr val="accent1"/>
              </a:solidFill>
              <a:effectLst/>
              <a:uLnTx/>
              <a:uFillTx/>
              <a:latin typeface="+mj-lt"/>
              <a:ea typeface="+mj-ea"/>
              <a:cs typeface="+mj-cs"/>
            </a:endParaRPr>
          </a:p>
        </p:txBody>
      </p:sp>
      <p:graphicFrame>
        <p:nvGraphicFramePr>
          <p:cNvPr id="10" name="图示 9"/>
          <p:cNvGraphicFramePr/>
          <p:nvPr/>
        </p:nvGraphicFramePr>
        <p:xfrm>
          <a:off x="735454" y="1219200"/>
          <a:ext cx="6503545" cy="457200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09600" y="609600"/>
            <a:ext cx="6348413" cy="533400"/>
          </a:xfrm>
        </p:spPr>
        <p:txBody>
          <a:bodyPr vert="horz" wrap="square" lIns="91440" tIns="45720" rIns="91440" bIns="45720" numCol="1" rtlCol="0" anchor="t" anchorCtr="0" compatLnSpc="1">
            <a:normAutofit fontScale="90000"/>
          </a:bodyPr>
          <a:lstStyle/>
          <a:p>
            <a:pPr marL="0" marR="0" lvl="0" indent="0" algn="l" defTabSz="457200" rtl="0" eaLnBrk="1" fontAlgn="auto" latinLnBrk="0" hangingPunct="1">
              <a:lnSpc>
                <a:spcPct val="100000"/>
              </a:lnSpc>
              <a:spcBef>
                <a:spcPct val="0"/>
              </a:spcBef>
              <a:spcAft>
                <a:spcPts val="0"/>
              </a:spcAft>
              <a:buClrTx/>
              <a:buSzTx/>
              <a:buFontTx/>
              <a:buNone/>
              <a:defRPr/>
            </a:pPr>
            <a:r>
              <a:rPr kumimoji="0" lang="zh-CN" altLang="en-US" sz="2000" b="1" i="0" u="none" strike="noStrike" kern="1200" cap="none" spc="0" normalizeH="0" baseline="0" noProof="0" dirty="0">
                <a:ln>
                  <a:noFill/>
                </a:ln>
                <a:solidFill>
                  <a:srgbClr val="FF0000"/>
                </a:solidFill>
                <a:effectLst/>
                <a:uLnTx/>
                <a:uFillTx/>
                <a:latin typeface="+mj-lt"/>
                <a:ea typeface="+mj-ea"/>
                <a:cs typeface="+mj-cs"/>
              </a:rPr>
              <a:t>二、</a:t>
            </a:r>
            <a:r>
              <a:rPr kumimoji="0" lang="zh-CN" altLang="zh-CN" sz="2000" b="1" i="0" u="none" strike="noStrike" kern="1200" cap="none" spc="0" normalizeH="0" baseline="0" noProof="0" dirty="0">
                <a:ln>
                  <a:noFill/>
                </a:ln>
                <a:solidFill>
                  <a:srgbClr val="FF0000"/>
                </a:solidFill>
                <a:effectLst/>
                <a:uLnTx/>
                <a:uFillTx/>
                <a:latin typeface="+mj-lt"/>
                <a:ea typeface="+mj-ea"/>
                <a:cs typeface="+mj-cs"/>
              </a:rPr>
              <a:t>品德高尚是“硬核”班主任的高得行、真素养</a:t>
            </a:r>
            <a:br>
              <a:rPr kumimoji="0" lang="zh-CN" altLang="zh-CN" sz="3600" b="0" i="0" u="none" strike="noStrike" kern="1200" cap="none" spc="0" normalizeH="0" baseline="0" noProof="0" dirty="0">
                <a:ln>
                  <a:noFill/>
                </a:ln>
                <a:solidFill>
                  <a:schemeClr val="accent1"/>
                </a:solidFill>
                <a:effectLst/>
                <a:uLnTx/>
                <a:uFillTx/>
                <a:latin typeface="+mj-lt"/>
                <a:ea typeface="+mj-ea"/>
                <a:cs typeface="+mj-cs"/>
              </a:rPr>
            </a:br>
            <a:endParaRPr kumimoji="0" lang="zh-CN" altLang="en-US" sz="3600" b="0" i="0" u="none" strike="noStrike" kern="1200" cap="none" spc="0" normalizeH="0" baseline="0" noProof="0" dirty="0">
              <a:ln>
                <a:noFill/>
              </a:ln>
              <a:solidFill>
                <a:schemeClr val="accent1"/>
              </a:solidFill>
              <a:effectLst/>
              <a:uLnTx/>
              <a:uFillTx/>
              <a:latin typeface="+mj-lt"/>
              <a:ea typeface="+mj-ea"/>
              <a:cs typeface="+mj-cs"/>
            </a:endParaRPr>
          </a:p>
        </p:txBody>
      </p:sp>
      <p:graphicFrame>
        <p:nvGraphicFramePr>
          <p:cNvPr id="4" name="图示 3"/>
          <p:cNvGraphicFramePr/>
          <p:nvPr/>
        </p:nvGraphicFramePr>
        <p:xfrm>
          <a:off x="1143000" y="990600"/>
          <a:ext cx="6096000" cy="4402394"/>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13316" name="矩形 4"/>
          <p:cNvSpPr/>
          <p:nvPr/>
        </p:nvSpPr>
        <p:spPr>
          <a:xfrm>
            <a:off x="2819400" y="5773738"/>
            <a:ext cx="2492375" cy="369887"/>
          </a:xfrm>
          <a:prstGeom prst="rect">
            <a:avLst/>
          </a:prstGeom>
          <a:noFill/>
          <a:ln w="9525">
            <a:noFill/>
          </a:ln>
        </p:spPr>
        <p:txBody>
          <a:bodyPr wrap="none">
            <a:spAutoFit/>
          </a:bodyPr>
          <a:lstStyle>
            <a:lvl1pPr marL="342900" indent="-342900" algn="l" defTabSz="457200" rtl="0" fontAlgn="base">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stStyle>
          <a:p>
            <a:pPr marL="0" lvl="0" indent="0" eaLnBrk="1" hangingPunct="1">
              <a:spcBef>
                <a:spcPct val="0"/>
              </a:spcBef>
              <a:buClrTx/>
              <a:buSzTx/>
              <a:buFontTx/>
              <a:buNone/>
            </a:pPr>
            <a:r>
              <a:rPr lang="zh-CN" altLang="zh-CN" dirty="0">
                <a:solidFill>
                  <a:srgbClr val="FF0000"/>
                </a:solidFill>
                <a:ea typeface="华文新魏" panose="02010800040101010101" pitchFamily="2" charset="-122"/>
              </a:rPr>
              <a:t>做师德师风建设的表率</a:t>
            </a:r>
            <a:endParaRPr lang="zh-CN" altLang="en-US" dirty="0">
              <a:solidFill>
                <a:srgbClr val="FF0000"/>
              </a:solidFill>
              <a:ea typeface="华文新魏" panose="02010800040101010101" pitchFamily="2"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09600" y="609600"/>
            <a:ext cx="6348413" cy="533400"/>
          </a:xfrm>
        </p:spPr>
        <p:txBody>
          <a:bodyPr vert="horz" wrap="square" lIns="91440" tIns="45720" rIns="91440" bIns="45720" numCol="1" rtlCol="0" anchor="t" anchorCtr="0" compatLnSpc="1">
            <a:normAutofit fontScale="90000"/>
          </a:bodyPr>
          <a:lstStyle/>
          <a:p>
            <a:pPr marL="0" marR="0" lvl="0" indent="0" algn="l" defTabSz="457200" rtl="0" eaLnBrk="1" fontAlgn="auto" latinLnBrk="0" hangingPunct="1">
              <a:lnSpc>
                <a:spcPct val="100000"/>
              </a:lnSpc>
              <a:spcBef>
                <a:spcPct val="0"/>
              </a:spcBef>
              <a:spcAft>
                <a:spcPts val="0"/>
              </a:spcAft>
              <a:buClrTx/>
              <a:buSzTx/>
              <a:buFontTx/>
              <a:buNone/>
              <a:defRPr/>
            </a:pPr>
            <a:r>
              <a:rPr kumimoji="0" lang="zh-CN" altLang="en-US" sz="2000" b="1" i="0" u="none" strike="noStrike" kern="1200" cap="none" spc="0" normalizeH="0" baseline="0" noProof="0" dirty="0">
                <a:ln>
                  <a:noFill/>
                </a:ln>
                <a:solidFill>
                  <a:srgbClr val="FF0000"/>
                </a:solidFill>
                <a:effectLst/>
                <a:uLnTx/>
                <a:uFillTx/>
                <a:latin typeface="+mj-lt"/>
                <a:ea typeface="+mj-ea"/>
                <a:cs typeface="+mj-cs"/>
              </a:rPr>
              <a:t>三、</a:t>
            </a:r>
            <a:r>
              <a:rPr kumimoji="0" lang="zh-CN" altLang="zh-CN" sz="2000" b="1" i="0" u="none" strike="noStrike" kern="1200" cap="none" spc="0" normalizeH="0" baseline="0" noProof="0" dirty="0">
                <a:ln>
                  <a:noFill/>
                </a:ln>
                <a:solidFill>
                  <a:srgbClr val="FF0000"/>
                </a:solidFill>
                <a:effectLst/>
                <a:uLnTx/>
                <a:uFillTx/>
                <a:latin typeface="+mj-lt"/>
                <a:ea typeface="+mj-ea"/>
                <a:cs typeface="+mj-cs"/>
              </a:rPr>
              <a:t>业务精湛是“硬核 ”班主任的精修炼、真功夫</a:t>
            </a:r>
            <a:br>
              <a:rPr kumimoji="0" lang="zh-CN" altLang="zh-CN" sz="3600" b="0" i="0" u="none" strike="noStrike" kern="1200" cap="none" spc="0" normalizeH="0" baseline="0" noProof="0" dirty="0">
                <a:ln>
                  <a:noFill/>
                </a:ln>
                <a:solidFill>
                  <a:schemeClr val="accent1"/>
                </a:solidFill>
                <a:effectLst/>
                <a:uLnTx/>
                <a:uFillTx/>
                <a:latin typeface="+mj-lt"/>
                <a:ea typeface="+mj-ea"/>
                <a:cs typeface="+mj-cs"/>
              </a:rPr>
            </a:br>
            <a:endParaRPr kumimoji="0" lang="zh-CN" altLang="en-US" sz="3600" b="0" i="0" u="none" strike="noStrike" kern="1200" cap="none" spc="0" normalizeH="0" baseline="0" noProof="0" dirty="0">
              <a:ln>
                <a:noFill/>
              </a:ln>
              <a:solidFill>
                <a:schemeClr val="accent1"/>
              </a:solidFill>
              <a:effectLst/>
              <a:uLnTx/>
              <a:uFillTx/>
              <a:latin typeface="+mj-lt"/>
              <a:ea typeface="+mj-ea"/>
              <a:cs typeface="+mj-cs"/>
            </a:endParaRPr>
          </a:p>
        </p:txBody>
      </p:sp>
      <p:graphicFrame>
        <p:nvGraphicFramePr>
          <p:cNvPr id="4" name="图示 3"/>
          <p:cNvGraphicFramePr/>
          <p:nvPr/>
        </p:nvGraphicFramePr>
        <p:xfrm>
          <a:off x="990600" y="1524000"/>
          <a:ext cx="6096000" cy="406400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09600" y="609600"/>
            <a:ext cx="6348413" cy="533400"/>
          </a:xfrm>
        </p:spPr>
        <p:txBody>
          <a:bodyPr vert="horz" wrap="square" lIns="91440" tIns="45720" rIns="91440" bIns="45720" numCol="1" rtlCol="0" anchor="t" anchorCtr="0" compatLnSpc="1">
            <a:normAutofit fontScale="90000"/>
          </a:bodyPr>
          <a:lstStyle/>
          <a:p>
            <a:pPr marL="0" marR="0" lvl="0" indent="0" algn="l" defTabSz="457200" rtl="0" eaLnBrk="1" fontAlgn="auto" latinLnBrk="0" hangingPunct="1">
              <a:lnSpc>
                <a:spcPct val="100000"/>
              </a:lnSpc>
              <a:spcBef>
                <a:spcPct val="0"/>
              </a:spcBef>
              <a:spcAft>
                <a:spcPts val="0"/>
              </a:spcAft>
              <a:buClrTx/>
              <a:buSzTx/>
              <a:buFontTx/>
              <a:buNone/>
              <a:defRPr/>
            </a:pPr>
            <a:r>
              <a:rPr kumimoji="0" lang="zh-CN" altLang="en-US" sz="2000" b="1" i="0" u="none" strike="noStrike" kern="1200" cap="none" spc="0" normalizeH="0" baseline="0" noProof="0" dirty="0">
                <a:ln>
                  <a:noFill/>
                </a:ln>
                <a:solidFill>
                  <a:srgbClr val="FF0000"/>
                </a:solidFill>
                <a:effectLst/>
                <a:uLnTx/>
                <a:uFillTx/>
                <a:latin typeface="+mj-lt"/>
                <a:ea typeface="+mj-ea"/>
                <a:cs typeface="+mj-cs"/>
              </a:rPr>
              <a:t>四、</a:t>
            </a:r>
            <a:r>
              <a:rPr kumimoji="0" lang="zh-CN" altLang="zh-CN" sz="2000" b="1" i="0" u="none" strike="noStrike" kern="1200" cap="none" spc="0" normalizeH="0" baseline="0" noProof="0" dirty="0">
                <a:ln>
                  <a:noFill/>
                </a:ln>
                <a:solidFill>
                  <a:srgbClr val="FF0000"/>
                </a:solidFill>
                <a:effectLst/>
                <a:uLnTx/>
                <a:uFillTx/>
                <a:latin typeface="+mj-lt"/>
                <a:ea typeface="+mj-ea"/>
                <a:cs typeface="+mj-cs"/>
              </a:rPr>
              <a:t>治班有方是“硬核”班主任的绝技艺、真实力</a:t>
            </a:r>
            <a:br>
              <a:rPr kumimoji="0" lang="zh-CN" altLang="zh-CN" sz="3600" b="0" i="0" u="none" strike="noStrike" kern="1200" cap="none" spc="0" normalizeH="0" baseline="0" noProof="0" dirty="0">
                <a:ln>
                  <a:noFill/>
                </a:ln>
                <a:solidFill>
                  <a:schemeClr val="accent1"/>
                </a:solidFill>
                <a:effectLst/>
                <a:uLnTx/>
                <a:uFillTx/>
                <a:latin typeface="+mj-lt"/>
                <a:ea typeface="+mj-ea"/>
                <a:cs typeface="+mj-cs"/>
              </a:rPr>
            </a:br>
            <a:endParaRPr kumimoji="0" lang="zh-CN" altLang="en-US" sz="3600" b="0" i="0" u="none" strike="noStrike" kern="1200" cap="none" spc="0" normalizeH="0" baseline="0" noProof="0" dirty="0">
              <a:ln>
                <a:noFill/>
              </a:ln>
              <a:solidFill>
                <a:schemeClr val="accent1"/>
              </a:solidFill>
              <a:effectLst/>
              <a:uLnTx/>
              <a:uFillTx/>
              <a:latin typeface="+mj-lt"/>
              <a:ea typeface="+mj-ea"/>
              <a:cs typeface="+mj-cs"/>
            </a:endParaRPr>
          </a:p>
        </p:txBody>
      </p:sp>
      <p:graphicFrame>
        <p:nvGraphicFramePr>
          <p:cNvPr id="4" name="图示 3"/>
          <p:cNvGraphicFramePr/>
          <p:nvPr/>
        </p:nvGraphicFramePr>
        <p:xfrm>
          <a:off x="861312" y="1447800"/>
          <a:ext cx="6096000" cy="4063999"/>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tags/tag1.xml><?xml version="1.0" encoding="utf-8"?>
<p:tagLst xmlns:p="http://schemas.openxmlformats.org/presentationml/2006/main">
  <p:tag name="KSO_WPP_MARK_KEY" val="a322229b-16f2-42a8-922c-cd19d860b574"/>
  <p:tag name="COMMONDATA" val="eyJoZGlkIjoiMGM4OWYzNTZlOTEzYmJmZTUzZmI0NTE3OGFhZGVkZGEifQ=="/>
</p:tagLst>
</file>

<file path=ppt/theme/theme1.xml><?xml version="1.0" encoding="utf-8"?>
<a:theme xmlns:a="http://schemas.openxmlformats.org/drawingml/2006/main" name="平面">
  <a:themeElements>
    <a:clrScheme name="平面">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平面">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平面">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0</TotalTime>
  <Words>467</Words>
  <Application>WPS 演示</Application>
  <PresentationFormat>全屏显示(4:3)</PresentationFormat>
  <Paragraphs>42</Paragraphs>
  <Slides>11</Slides>
  <Notes>1</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11</vt:i4>
      </vt:variant>
    </vt:vector>
  </HeadingPairs>
  <TitlesOfParts>
    <vt:vector size="24" baseType="lpstr">
      <vt:lpstr>Arial</vt:lpstr>
      <vt:lpstr>宋体</vt:lpstr>
      <vt:lpstr>Wingdings</vt:lpstr>
      <vt:lpstr>Trebuchet MS</vt:lpstr>
      <vt:lpstr>华文新魏</vt:lpstr>
      <vt:lpstr>Wingdings 3</vt:lpstr>
      <vt:lpstr>等线</vt:lpstr>
      <vt:lpstr>黑体</vt:lpstr>
      <vt:lpstr>方正姚体</vt:lpstr>
      <vt:lpstr>华文楷体</vt:lpstr>
      <vt:lpstr>微软雅黑</vt:lpstr>
      <vt:lpstr>Arial Unicode MS</vt:lpstr>
      <vt:lpstr>平面</vt:lpstr>
      <vt:lpstr>争做新时代“硬核”班主任 </vt:lpstr>
      <vt:lpstr>县名班主任工作室成员</vt:lpstr>
      <vt:lpstr>《做新时代“硬核”班主任——解读全国中职班主任能力比赛方案》</vt:lpstr>
      <vt:lpstr>“硬核”</vt:lpstr>
      <vt:lpstr>什么是“硬核”？ </vt:lpstr>
      <vt:lpstr>一、政治过硬是“硬核”班主任的硬标杆、真思想 </vt:lpstr>
      <vt:lpstr>二、品德高尚是“硬核”班主任的高得行、真素养 </vt:lpstr>
      <vt:lpstr>三、业务精湛是“硬核 ”班主任的精修炼、真功夫 </vt:lpstr>
      <vt:lpstr>四、治班有方是“硬核”班主任的绝技艺、真实力 </vt:lpstr>
      <vt:lpstr>怎样正真做到“治班有方”呢？</vt:lpstr>
      <vt:lpstr>     以上就是我读本书对如何成为新时代“硬核”班主任的理解。如有不当之处，敬请批评指正！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鲤秋@秋秋</cp:lastModifiedBy>
  <cp:revision>26</cp:revision>
  <dcterms:created xsi:type="dcterms:W3CDTF">2023-02-13T00:27:00Z</dcterms:created>
  <dcterms:modified xsi:type="dcterms:W3CDTF">2023-05-10T08:14:36Z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ICV">
    <vt:lpwstr>FC50D4D03632448A8444ED92FF6A2A85_13</vt:lpwstr>
  </property>
  <property fmtid="{D5CDD505-2E9C-101B-9397-08002B2CF9AE}" pid="4" name="KSOProductBuildVer">
    <vt:lpwstr>2052-11.1.0.14309</vt:lpwstr>
  </property>
</Properties>
</file>