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57" r:id="rId4"/>
    <p:sldId id="258" r:id="rId6"/>
    <p:sldId id="259" r:id="rId7"/>
    <p:sldId id="265" r:id="rId8"/>
    <p:sldId id="260" r:id="rId9"/>
    <p:sldId id="261" r:id="rId10"/>
    <p:sldId id="262" r:id="rId11"/>
    <p:sldId id="263" r:id="rId12"/>
    <p:sldId id="264" r:id="rId13"/>
    <p:sldId id="266" r:id="rId14"/>
  </p:sldIdLst>
  <p:sldSz cx="9144000" cy="6858000" type="screen4x3"/>
  <p:notesSz cx="6858000" cy="9144000"/>
  <p:custDataLst>
    <p:tags r:id="rId19"/>
  </p:custDataLst>
  <p:defaultTextStyle>
    <a:defPPr>
      <a:defRPr lang="en-US"/>
    </a:defPPr>
    <a:lvl1pPr marL="0" lvl="0" indent="0" algn="l" defTabSz="457200" rtl="0" eaLnBrk="0" fontAlgn="base" latinLnBrk="0" hangingPunct="0">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5pPr>
    <a:lvl6pPr marL="2286000" lvl="5" indent="0" algn="l" defTabSz="457200" rtl="0" eaLnBrk="0" fontAlgn="base" latinLnBrk="0" hangingPunct="0">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6pPr>
    <a:lvl7pPr marL="2743200" lvl="6" indent="0" algn="l" defTabSz="457200" rtl="0" eaLnBrk="0" fontAlgn="base" latinLnBrk="0" hangingPunct="0">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7pPr>
    <a:lvl8pPr marL="3200400" lvl="7" indent="0" algn="l" defTabSz="457200" rtl="0" eaLnBrk="0" fontAlgn="base" latinLnBrk="0" hangingPunct="0">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8pPr>
    <a:lvl9pPr marL="3657600" lvl="8" indent="0" algn="l" defTabSz="457200" rtl="0" eaLnBrk="0" fontAlgn="base" latinLnBrk="0" hangingPunct="0">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5064"/>
  </p:normalViewPr>
  <p:slideViewPr>
    <p:cSldViewPr>
      <p:cViewPr varScale="1">
        <p:scale>
          <a:sx n="83" d="100"/>
          <a:sy n="83" d="100"/>
        </p:scale>
        <p:origin x="96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1.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EFF71C31-AE10-4257-ACED-EA0F5945F8E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25B28DFC-9F60-4945-9F99-D1A79D3FED79}">
      <dgm:prSet phldrT="[文本]" custT="1"/>
      <dgm:spPr/>
      <dgm:t>
        <a:bodyPr/>
        <a:lstStyle/>
        <a:p>
          <a:r>
            <a:rPr lang="zh-CN" altLang="en-US" sz="3200" dirty="0">
              <a:solidFill>
                <a:srgbClr val="FF0000"/>
              </a:solidFill>
            </a:rPr>
            <a:t>“做新时代‘硬核’班主任”</a:t>
          </a:r>
          <a:endParaRPr lang="zh-CN" altLang="en-US" sz="3200" dirty="0"/>
        </a:p>
      </dgm:t>
    </dgm:pt>
    <dgm:pt modelId="{7DA61C0F-800A-4BC8-AF84-C137C01BA626}" cxnId="{B7D4F7EA-7FFA-4893-9B97-7FF6994EB209}" type="parTrans">
      <dgm:prSet/>
      <dgm:spPr/>
      <dgm:t>
        <a:bodyPr/>
        <a:lstStyle/>
        <a:p>
          <a:endParaRPr lang="zh-CN" altLang="en-US" sz="1600"/>
        </a:p>
      </dgm:t>
    </dgm:pt>
    <dgm:pt modelId="{BAF72957-D6F9-4435-8E07-CAEB767C8CCD}" cxnId="{B7D4F7EA-7FFA-4893-9B97-7FF6994EB209}" type="sibTrans">
      <dgm:prSet/>
      <dgm:spPr/>
      <dgm:t>
        <a:bodyPr/>
        <a:lstStyle/>
        <a:p>
          <a:endParaRPr lang="zh-CN" altLang="en-US" sz="1600"/>
        </a:p>
      </dgm:t>
    </dgm:pt>
    <dgm:pt modelId="{6BDA41DB-B749-42DA-B940-A38943BF17D9}">
      <dgm:prSet phldrT="[文本]" custT="1"/>
      <dgm:spPr/>
      <dgm:t>
        <a:bodyPr/>
        <a:lstStyle/>
        <a:p>
          <a:r>
            <a:rPr lang="zh-CN" altLang="en-US" sz="2400" dirty="0">
              <a:solidFill>
                <a:srgbClr val="FF0000"/>
              </a:solidFill>
            </a:rPr>
            <a:t>“解读全国中职学校班主任能力比赛方案”</a:t>
          </a:r>
          <a:endParaRPr lang="zh-CN" altLang="en-US" sz="2400" dirty="0"/>
        </a:p>
      </dgm:t>
    </dgm:pt>
    <dgm:pt modelId="{CEB11CAC-A706-44CA-9F4C-1875FBBC474B}" cxnId="{7C028B0A-80F9-44F2-9CAD-F0FCDED59C52}" type="parTrans">
      <dgm:prSet/>
      <dgm:spPr/>
      <dgm:t>
        <a:bodyPr/>
        <a:lstStyle/>
        <a:p>
          <a:endParaRPr lang="zh-CN" altLang="en-US" sz="1600"/>
        </a:p>
      </dgm:t>
    </dgm:pt>
    <dgm:pt modelId="{80C46EF6-1D3E-424B-97B4-E71973C82CDB}" cxnId="{7C028B0A-80F9-44F2-9CAD-F0FCDED59C52}" type="sibTrans">
      <dgm:prSet/>
      <dgm:spPr/>
      <dgm:t>
        <a:bodyPr/>
        <a:lstStyle/>
        <a:p>
          <a:endParaRPr lang="zh-CN" altLang="en-US" sz="1600"/>
        </a:p>
      </dgm:t>
    </dgm:pt>
    <dgm:pt modelId="{3555C3FE-9D48-4C0D-A0E9-4E4B7120C8D6}" type="pres">
      <dgm:prSet presAssocID="{EFF71C31-AE10-4257-ACED-EA0F5945F8E8}" presName="linear" presStyleCnt="0">
        <dgm:presLayoutVars>
          <dgm:animLvl val="lvl"/>
          <dgm:resizeHandles val="exact"/>
        </dgm:presLayoutVars>
      </dgm:prSet>
      <dgm:spPr/>
    </dgm:pt>
    <dgm:pt modelId="{78074AD5-FC5E-4711-8C4C-50856CD5C0B6}" type="pres">
      <dgm:prSet presAssocID="{25B28DFC-9F60-4945-9F99-D1A79D3FED79}" presName="parentText" presStyleLbl="node1" presStyleIdx="0" presStyleCnt="2" custScaleY="49446" custLinFactY="-100000" custLinFactNeighborX="-5952" custLinFactNeighborY="-180134">
        <dgm:presLayoutVars>
          <dgm:chMax val="0"/>
          <dgm:bulletEnabled val="1"/>
        </dgm:presLayoutVars>
      </dgm:prSet>
      <dgm:spPr/>
    </dgm:pt>
    <dgm:pt modelId="{15E1DC45-62BE-42A1-9796-6D6C6B0B70C5}" type="pres">
      <dgm:prSet presAssocID="{BAF72957-D6F9-4435-8E07-CAEB767C8CCD}" presName="spacer" presStyleCnt="0"/>
      <dgm:spPr/>
    </dgm:pt>
    <dgm:pt modelId="{A03141DF-FD0B-4190-8E90-120202F3414D}" type="pres">
      <dgm:prSet presAssocID="{6BDA41DB-B749-42DA-B940-A38943BF17D9}" presName="parentText" presStyleLbl="node1" presStyleIdx="1" presStyleCnt="2" custScaleY="61354" custLinFactY="100000" custLinFactNeighborX="3750" custLinFactNeighborY="158347">
        <dgm:presLayoutVars>
          <dgm:chMax val="0"/>
          <dgm:bulletEnabled val="1"/>
        </dgm:presLayoutVars>
      </dgm:prSet>
      <dgm:spPr/>
    </dgm:pt>
  </dgm:ptLst>
  <dgm:cxnLst>
    <dgm:cxn modelId="{7C028B0A-80F9-44F2-9CAD-F0FCDED59C52}" srcId="{EFF71C31-AE10-4257-ACED-EA0F5945F8E8}" destId="{6BDA41DB-B749-42DA-B940-A38943BF17D9}" srcOrd="1" destOrd="0" parTransId="{CEB11CAC-A706-44CA-9F4C-1875FBBC474B}" sibTransId="{80C46EF6-1D3E-424B-97B4-E71973C82CDB}"/>
    <dgm:cxn modelId="{DB6DDA38-FD03-44FC-BBA2-CE7FF19DED52}" type="presOf" srcId="{EFF71C31-AE10-4257-ACED-EA0F5945F8E8}" destId="{3555C3FE-9D48-4C0D-A0E9-4E4B7120C8D6}" srcOrd="0" destOrd="0" presId="urn:microsoft.com/office/officeart/2005/8/layout/vList2"/>
    <dgm:cxn modelId="{608C4889-1306-4F8C-9F26-D2B3214EEE4A}" type="presOf" srcId="{6BDA41DB-B749-42DA-B940-A38943BF17D9}" destId="{A03141DF-FD0B-4190-8E90-120202F3414D}" srcOrd="0" destOrd="0" presId="urn:microsoft.com/office/officeart/2005/8/layout/vList2"/>
    <dgm:cxn modelId="{C7E786A4-277A-4950-882C-BE0E18E3ADE6}" type="presOf" srcId="{25B28DFC-9F60-4945-9F99-D1A79D3FED79}" destId="{78074AD5-FC5E-4711-8C4C-50856CD5C0B6}" srcOrd="0" destOrd="0" presId="urn:microsoft.com/office/officeart/2005/8/layout/vList2"/>
    <dgm:cxn modelId="{B7D4F7EA-7FFA-4893-9B97-7FF6994EB209}" srcId="{EFF71C31-AE10-4257-ACED-EA0F5945F8E8}" destId="{25B28DFC-9F60-4945-9F99-D1A79D3FED79}" srcOrd="0" destOrd="0" parTransId="{7DA61C0F-800A-4BC8-AF84-C137C01BA626}" sibTransId="{BAF72957-D6F9-4435-8E07-CAEB767C8CCD}"/>
    <dgm:cxn modelId="{DC294FBC-C172-4309-8C31-476B53B8BE10}" type="presParOf" srcId="{3555C3FE-9D48-4C0D-A0E9-4E4B7120C8D6}" destId="{78074AD5-FC5E-4711-8C4C-50856CD5C0B6}" srcOrd="0" destOrd="0" presId="urn:microsoft.com/office/officeart/2005/8/layout/vList2"/>
    <dgm:cxn modelId="{D1F64371-C494-4B6C-B1C4-545FD1285DE2}" type="presParOf" srcId="{3555C3FE-9D48-4C0D-A0E9-4E4B7120C8D6}" destId="{15E1DC45-62BE-42A1-9796-6D6C6B0B70C5}" srcOrd="1" destOrd="0" presId="urn:microsoft.com/office/officeart/2005/8/layout/vList2"/>
    <dgm:cxn modelId="{C8F44FDF-A0EB-4D12-A34B-9AF5F3794738}" type="presParOf" srcId="{3555C3FE-9D48-4C0D-A0E9-4E4B7120C8D6}" destId="{A03141DF-FD0B-4190-8E90-120202F3414D}" srcOrd="2"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4D902A-45CD-43E2-BC7E-354D242F5A24}"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zh-CN" altLang="en-US"/>
        </a:p>
      </dgm:t>
    </dgm:pt>
    <dgm:pt modelId="{2594B87E-3DE4-4AC6-BF92-D322A7A0A825}">
      <dgm:prSet phldrT="[文本]"/>
      <dgm:spPr/>
      <dgm:t>
        <a:bodyPr/>
        <a:lstStyle/>
        <a:p>
          <a:r>
            <a:rPr lang="zh-CN" altLang="en-US" dirty="0">
              <a:solidFill>
                <a:srgbClr val="FF0000"/>
              </a:solidFill>
            </a:rPr>
            <a:t>硬核</a:t>
          </a:r>
        </a:p>
      </dgm:t>
    </dgm:pt>
    <dgm:pt modelId="{D516AE4E-17C1-4809-AD8E-CD489C1446B9}" cxnId="{556DA59B-5694-40F4-A9BF-4E07F91838F0}" type="parTrans">
      <dgm:prSet/>
      <dgm:spPr/>
      <dgm:t>
        <a:bodyPr/>
        <a:lstStyle/>
        <a:p>
          <a:endParaRPr lang="zh-CN" altLang="en-US"/>
        </a:p>
      </dgm:t>
    </dgm:pt>
    <dgm:pt modelId="{38F7AECE-8C88-46EA-BB99-99C45D080DBC}" cxnId="{556DA59B-5694-40F4-A9BF-4E07F91838F0}" type="sibTrans">
      <dgm:prSet/>
      <dgm:spPr/>
      <dgm:t>
        <a:bodyPr/>
        <a:lstStyle/>
        <a:p>
          <a:endParaRPr lang="zh-CN" altLang="en-US"/>
        </a:p>
      </dgm:t>
    </dgm:pt>
    <dgm:pt modelId="{EE8895BA-F273-40F3-AB1B-A101E88F41DB}">
      <dgm:prSet phldrT="[文本]"/>
      <dgm:spPr/>
      <dgm:t>
        <a:bodyPr/>
        <a:lstStyle/>
        <a:p>
          <a:r>
            <a:rPr lang="zh-CN" altLang="en-US" dirty="0">
              <a:solidFill>
                <a:srgbClr val="FF0000"/>
              </a:solidFill>
            </a:rPr>
            <a:t>游戏入门高</a:t>
          </a:r>
        </a:p>
      </dgm:t>
    </dgm:pt>
    <dgm:pt modelId="{5D6EBC73-1B8E-4D1A-B84C-8106FB42DAB5}" cxnId="{0484647A-A106-43D8-B16B-5149D34D872D}" type="parTrans">
      <dgm:prSet/>
      <dgm:spPr/>
      <dgm:t>
        <a:bodyPr/>
        <a:lstStyle/>
        <a:p>
          <a:endParaRPr lang="zh-CN" altLang="en-US"/>
        </a:p>
      </dgm:t>
    </dgm:pt>
    <dgm:pt modelId="{2A7218ED-282C-4809-B067-E483FF4C85E5}" cxnId="{0484647A-A106-43D8-B16B-5149D34D872D}" type="sibTrans">
      <dgm:prSet/>
      <dgm:spPr/>
      <dgm:t>
        <a:bodyPr/>
        <a:lstStyle/>
        <a:p>
          <a:endParaRPr lang="zh-CN" altLang="en-US"/>
        </a:p>
      </dgm:t>
    </dgm:pt>
    <dgm:pt modelId="{BDEA2147-E03B-440F-B0ED-0656323B3D9D}">
      <dgm:prSet phldrT="[文本]"/>
      <dgm:spPr/>
      <dgm:t>
        <a:bodyPr/>
        <a:lstStyle/>
        <a:p>
          <a:r>
            <a:rPr lang="zh-CN" altLang="en-US" dirty="0">
              <a:solidFill>
                <a:srgbClr val="FF0000"/>
              </a:solidFill>
            </a:rPr>
            <a:t>难度大</a:t>
          </a:r>
        </a:p>
      </dgm:t>
    </dgm:pt>
    <dgm:pt modelId="{3F21AD9D-4809-4CF8-B778-F311A686BAEC}" cxnId="{88ACF6F9-5E94-4CD5-89DC-854C7466C680}" type="parTrans">
      <dgm:prSet/>
      <dgm:spPr/>
      <dgm:t>
        <a:bodyPr/>
        <a:lstStyle/>
        <a:p>
          <a:endParaRPr lang="zh-CN" altLang="en-US"/>
        </a:p>
      </dgm:t>
    </dgm:pt>
    <dgm:pt modelId="{EC38356D-DB01-4623-89ED-1BD42C64C277}" cxnId="{88ACF6F9-5E94-4CD5-89DC-854C7466C680}" type="sibTrans">
      <dgm:prSet/>
      <dgm:spPr/>
      <dgm:t>
        <a:bodyPr/>
        <a:lstStyle/>
        <a:p>
          <a:endParaRPr lang="zh-CN" altLang="en-US"/>
        </a:p>
      </dgm:t>
    </dgm:pt>
    <dgm:pt modelId="{B96479EA-820F-4A5C-86D9-15E4092AAC36}">
      <dgm:prSet phldrT="[文本]"/>
      <dgm:spPr/>
      <dgm:t>
        <a:bodyPr/>
        <a:lstStyle/>
        <a:p>
          <a:r>
            <a:rPr lang="zh-CN" altLang="en-US" dirty="0">
              <a:solidFill>
                <a:srgbClr val="FF0000"/>
              </a:solidFill>
            </a:rPr>
            <a:t>硬核</a:t>
          </a:r>
        </a:p>
      </dgm:t>
    </dgm:pt>
    <dgm:pt modelId="{CD2B3456-1C42-49FF-9A0C-AE093EAA16FF}" cxnId="{58B70344-8458-4EC9-BFCA-C996F0468BD3}" type="parTrans">
      <dgm:prSet/>
      <dgm:spPr/>
      <dgm:t>
        <a:bodyPr/>
        <a:lstStyle/>
        <a:p>
          <a:endParaRPr lang="zh-CN" altLang="en-US"/>
        </a:p>
      </dgm:t>
    </dgm:pt>
    <dgm:pt modelId="{84FD416A-8D55-4640-A647-9FF310BA525C}" cxnId="{58B70344-8458-4EC9-BFCA-C996F0468BD3}" type="sibTrans">
      <dgm:prSet/>
      <dgm:spPr/>
      <dgm:t>
        <a:bodyPr/>
        <a:lstStyle/>
        <a:p>
          <a:endParaRPr lang="zh-CN" altLang="en-US"/>
        </a:p>
      </dgm:t>
    </dgm:pt>
    <dgm:pt modelId="{AF1EB493-9D53-474F-A1D2-EDE17E4C489D}">
      <dgm:prSet phldrT="[文本]"/>
      <dgm:spPr/>
      <dgm:t>
        <a:bodyPr/>
        <a:lstStyle/>
        <a:p>
          <a:r>
            <a:rPr lang="zh-CN" altLang="zh-CN" dirty="0">
              <a:solidFill>
                <a:srgbClr val="FF0000"/>
              </a:solidFill>
            </a:rPr>
            <a:t>人有“真功夫”，物是“真材料”，事是“真存在”，话是“真心话”</a:t>
          </a:r>
          <a:endParaRPr lang="zh-CN" altLang="en-US" dirty="0">
            <a:solidFill>
              <a:srgbClr val="FF0000"/>
            </a:solidFill>
          </a:endParaRPr>
        </a:p>
      </dgm:t>
    </dgm:pt>
    <dgm:pt modelId="{25A65F31-FF52-44A9-869D-FE7D92CF90EF}" cxnId="{DDE2923B-EE63-4EF2-8FB3-F7818CA238D0}" type="parTrans">
      <dgm:prSet/>
      <dgm:spPr/>
      <dgm:t>
        <a:bodyPr/>
        <a:lstStyle/>
        <a:p>
          <a:endParaRPr lang="zh-CN" altLang="en-US"/>
        </a:p>
      </dgm:t>
    </dgm:pt>
    <dgm:pt modelId="{31860EA1-4AA9-489A-9F14-0601E9ABCE4D}" cxnId="{DDE2923B-EE63-4EF2-8FB3-F7818CA238D0}" type="sibTrans">
      <dgm:prSet/>
      <dgm:spPr/>
      <dgm:t>
        <a:bodyPr/>
        <a:lstStyle/>
        <a:p>
          <a:endParaRPr lang="zh-CN" altLang="en-US"/>
        </a:p>
      </dgm:t>
    </dgm:pt>
    <dgm:pt modelId="{2E5F04E9-9F9A-4ACE-AAA3-4357ABA275F2}">
      <dgm:prSet phldrT="[文本]"/>
      <dgm:spPr/>
      <dgm:t>
        <a:bodyPr/>
        <a:lstStyle/>
        <a:p>
          <a:r>
            <a:rPr lang="zh-CN" altLang="en-US" dirty="0">
              <a:solidFill>
                <a:srgbClr val="FF0000"/>
              </a:solidFill>
            </a:rPr>
            <a:t>硬核</a:t>
          </a:r>
        </a:p>
      </dgm:t>
    </dgm:pt>
    <dgm:pt modelId="{4F63B3C7-74E4-4056-A20A-2A96ACCB08DC}" cxnId="{F8849B02-692D-4FA6-B7A9-FBAAABEA87C2}" type="parTrans">
      <dgm:prSet/>
      <dgm:spPr/>
      <dgm:t>
        <a:bodyPr/>
        <a:lstStyle/>
        <a:p>
          <a:endParaRPr lang="zh-CN" altLang="en-US"/>
        </a:p>
      </dgm:t>
    </dgm:pt>
    <dgm:pt modelId="{326E2410-E060-4D3F-B9A3-31B80CBD87B2}" cxnId="{F8849B02-692D-4FA6-B7A9-FBAAABEA87C2}" type="sibTrans">
      <dgm:prSet/>
      <dgm:spPr/>
      <dgm:t>
        <a:bodyPr/>
        <a:lstStyle/>
        <a:p>
          <a:endParaRPr lang="zh-CN" altLang="en-US"/>
        </a:p>
      </dgm:t>
    </dgm:pt>
    <dgm:pt modelId="{B220AF6D-A426-4F9E-9AC0-EFB698C0E909}">
      <dgm:prSet phldrT="[文本]"/>
      <dgm:spPr/>
      <dgm:t>
        <a:bodyPr/>
        <a:lstStyle/>
        <a:p>
          <a:r>
            <a:rPr lang="zh-CN" altLang="en-US" dirty="0">
              <a:solidFill>
                <a:srgbClr val="FF0000"/>
              </a:solidFill>
            </a:rPr>
            <a:t>班主任工作效率</a:t>
          </a:r>
        </a:p>
      </dgm:t>
    </dgm:pt>
    <dgm:pt modelId="{F2A7C50D-3463-40B9-911B-AFDAEA693DD0}" cxnId="{EBE17B37-24F6-420F-B8B7-9CCBCEC9F274}" type="parTrans">
      <dgm:prSet/>
      <dgm:spPr/>
      <dgm:t>
        <a:bodyPr/>
        <a:lstStyle/>
        <a:p>
          <a:endParaRPr lang="zh-CN" altLang="en-US"/>
        </a:p>
      </dgm:t>
    </dgm:pt>
    <dgm:pt modelId="{3211BD0A-58CC-41A7-A65B-C2E3AC1C16BB}" cxnId="{EBE17B37-24F6-420F-B8B7-9CCBCEC9F274}" type="sibTrans">
      <dgm:prSet/>
      <dgm:spPr/>
      <dgm:t>
        <a:bodyPr/>
        <a:lstStyle/>
        <a:p>
          <a:endParaRPr lang="zh-CN" altLang="en-US"/>
        </a:p>
      </dgm:t>
    </dgm:pt>
    <dgm:pt modelId="{5E011350-4598-48B0-89AA-F73DA03DAD4E}" type="pres">
      <dgm:prSet presAssocID="{F74D902A-45CD-43E2-BC7E-354D242F5A24}" presName="Name0" presStyleCnt="0">
        <dgm:presLayoutVars>
          <dgm:dir/>
          <dgm:animLvl val="lvl"/>
          <dgm:resizeHandles val="exact"/>
        </dgm:presLayoutVars>
      </dgm:prSet>
      <dgm:spPr/>
    </dgm:pt>
    <dgm:pt modelId="{97733200-A5AC-4ABE-8B4F-10014C0EDBC2}" type="pres">
      <dgm:prSet presAssocID="{F74D902A-45CD-43E2-BC7E-354D242F5A24}" presName="tSp" presStyleCnt="0"/>
      <dgm:spPr/>
    </dgm:pt>
    <dgm:pt modelId="{666B2B9F-599A-4ED6-B23D-2088B91ED032}" type="pres">
      <dgm:prSet presAssocID="{F74D902A-45CD-43E2-BC7E-354D242F5A24}" presName="bSp" presStyleCnt="0"/>
      <dgm:spPr/>
    </dgm:pt>
    <dgm:pt modelId="{946FBC9B-151C-4E51-9CA2-B1AEA4CF7741}" type="pres">
      <dgm:prSet presAssocID="{F74D902A-45CD-43E2-BC7E-354D242F5A24}" presName="process" presStyleCnt="0"/>
      <dgm:spPr/>
    </dgm:pt>
    <dgm:pt modelId="{A952FF6E-8D4E-48D2-A276-D125E74B1A1B}" type="pres">
      <dgm:prSet presAssocID="{2594B87E-3DE4-4AC6-BF92-D322A7A0A825}" presName="composite1" presStyleCnt="0"/>
      <dgm:spPr/>
    </dgm:pt>
    <dgm:pt modelId="{A2FE88DB-7EED-470A-AAB1-07957D19E55A}" type="pres">
      <dgm:prSet presAssocID="{2594B87E-3DE4-4AC6-BF92-D322A7A0A825}" presName="dummyNode1" presStyleLbl="node1" presStyleIdx="0" presStyleCnt="3"/>
      <dgm:spPr/>
    </dgm:pt>
    <dgm:pt modelId="{BD1C3F28-6CC1-48C7-A785-0767244E1FAA}" type="pres">
      <dgm:prSet presAssocID="{2594B87E-3DE4-4AC6-BF92-D322A7A0A825}" presName="childNode1" presStyleLbl="bgAcc1" presStyleIdx="0" presStyleCnt="3" custScaleX="103557" custScaleY="114179" custLinFactNeighborX="4426" custLinFactNeighborY="-51">
        <dgm:presLayoutVars>
          <dgm:bulletEnabled val="1"/>
        </dgm:presLayoutVars>
      </dgm:prSet>
      <dgm:spPr/>
    </dgm:pt>
    <dgm:pt modelId="{C30672D9-1E6E-4B67-B981-1584D200B0C4}" type="pres">
      <dgm:prSet presAssocID="{2594B87E-3DE4-4AC6-BF92-D322A7A0A825}" presName="childNode1tx" presStyleLbl="bgAcc1" presStyleIdx="0" presStyleCnt="3">
        <dgm:presLayoutVars>
          <dgm:bulletEnabled val="1"/>
        </dgm:presLayoutVars>
      </dgm:prSet>
      <dgm:spPr/>
    </dgm:pt>
    <dgm:pt modelId="{FDF60C03-6D2F-4F89-856E-F841A39052CA}" type="pres">
      <dgm:prSet presAssocID="{2594B87E-3DE4-4AC6-BF92-D322A7A0A825}" presName="parentNode1" presStyleLbl="node1" presStyleIdx="0" presStyleCnt="3">
        <dgm:presLayoutVars>
          <dgm:chMax val="1"/>
          <dgm:bulletEnabled val="1"/>
        </dgm:presLayoutVars>
      </dgm:prSet>
      <dgm:spPr/>
    </dgm:pt>
    <dgm:pt modelId="{B3177C56-868E-4DEA-92CF-C66883528093}" type="pres">
      <dgm:prSet presAssocID="{2594B87E-3DE4-4AC6-BF92-D322A7A0A825}" presName="connSite1" presStyleCnt="0"/>
      <dgm:spPr/>
    </dgm:pt>
    <dgm:pt modelId="{C3ED16C6-3A6C-40D4-A04B-82BAF4DC43D5}" type="pres">
      <dgm:prSet presAssocID="{38F7AECE-8C88-46EA-BB99-99C45D080DBC}" presName="Name9" presStyleLbl="sibTrans2D1" presStyleIdx="0" presStyleCnt="2"/>
      <dgm:spPr/>
    </dgm:pt>
    <dgm:pt modelId="{B8AF9265-92AB-4E9A-85D4-8ABE7FA945FE}" type="pres">
      <dgm:prSet presAssocID="{B96479EA-820F-4A5C-86D9-15E4092AAC36}" presName="composite2" presStyleCnt="0"/>
      <dgm:spPr/>
    </dgm:pt>
    <dgm:pt modelId="{9522D032-B4BC-442A-ACE9-7BBE8F8D6202}" type="pres">
      <dgm:prSet presAssocID="{B96479EA-820F-4A5C-86D9-15E4092AAC36}" presName="dummyNode2" presStyleLbl="node1" presStyleIdx="0" presStyleCnt="3"/>
      <dgm:spPr/>
    </dgm:pt>
    <dgm:pt modelId="{3AB2F446-069F-41A1-8B5A-E49C7502A601}" type="pres">
      <dgm:prSet presAssocID="{B96479EA-820F-4A5C-86D9-15E4092AAC36}" presName="childNode2" presStyleLbl="bgAcc1" presStyleIdx="1" presStyleCnt="3">
        <dgm:presLayoutVars>
          <dgm:bulletEnabled val="1"/>
        </dgm:presLayoutVars>
      </dgm:prSet>
      <dgm:spPr/>
    </dgm:pt>
    <dgm:pt modelId="{E3E657B7-6689-4A56-8872-0B400864A082}" type="pres">
      <dgm:prSet presAssocID="{B96479EA-820F-4A5C-86D9-15E4092AAC36}" presName="childNode2tx" presStyleLbl="bgAcc1" presStyleIdx="1" presStyleCnt="3">
        <dgm:presLayoutVars>
          <dgm:bulletEnabled val="1"/>
        </dgm:presLayoutVars>
      </dgm:prSet>
      <dgm:spPr/>
    </dgm:pt>
    <dgm:pt modelId="{22B1230C-6DCB-469F-ABAE-B7389A468A1F}" type="pres">
      <dgm:prSet presAssocID="{B96479EA-820F-4A5C-86D9-15E4092AAC36}" presName="parentNode2" presStyleLbl="node1" presStyleIdx="1" presStyleCnt="3">
        <dgm:presLayoutVars>
          <dgm:chMax val="0"/>
          <dgm:bulletEnabled val="1"/>
        </dgm:presLayoutVars>
      </dgm:prSet>
      <dgm:spPr/>
    </dgm:pt>
    <dgm:pt modelId="{D3F26D65-12FC-48ED-8419-96CCBCDDD93F}" type="pres">
      <dgm:prSet presAssocID="{B96479EA-820F-4A5C-86D9-15E4092AAC36}" presName="connSite2" presStyleCnt="0"/>
      <dgm:spPr/>
    </dgm:pt>
    <dgm:pt modelId="{1191B93D-D0B7-4E5C-8180-4101AD087919}" type="pres">
      <dgm:prSet presAssocID="{84FD416A-8D55-4640-A647-9FF310BA525C}" presName="Name18" presStyleLbl="sibTrans2D1" presStyleIdx="1" presStyleCnt="2"/>
      <dgm:spPr/>
    </dgm:pt>
    <dgm:pt modelId="{71BB04FB-D768-4CD0-A965-E55C9752DA83}" type="pres">
      <dgm:prSet presAssocID="{2E5F04E9-9F9A-4ACE-AAA3-4357ABA275F2}" presName="composite1" presStyleCnt="0"/>
      <dgm:spPr/>
    </dgm:pt>
    <dgm:pt modelId="{EC5C4415-04BB-4B60-9BAB-386545763619}" type="pres">
      <dgm:prSet presAssocID="{2E5F04E9-9F9A-4ACE-AAA3-4357ABA275F2}" presName="dummyNode1" presStyleLbl="node1" presStyleIdx="1" presStyleCnt="3"/>
      <dgm:spPr/>
    </dgm:pt>
    <dgm:pt modelId="{1C37C466-644B-4D95-B170-725A22054AC0}" type="pres">
      <dgm:prSet presAssocID="{2E5F04E9-9F9A-4ACE-AAA3-4357ABA275F2}" presName="childNode1" presStyleLbl="bgAcc1" presStyleIdx="2" presStyleCnt="3" custLinFactNeighborX="-1935" custLinFactNeighborY="-1813">
        <dgm:presLayoutVars>
          <dgm:bulletEnabled val="1"/>
        </dgm:presLayoutVars>
      </dgm:prSet>
      <dgm:spPr/>
    </dgm:pt>
    <dgm:pt modelId="{49BDE212-BD98-4BA7-8721-1B8559DF21EE}" type="pres">
      <dgm:prSet presAssocID="{2E5F04E9-9F9A-4ACE-AAA3-4357ABA275F2}" presName="childNode1tx" presStyleLbl="bgAcc1" presStyleIdx="2" presStyleCnt="3">
        <dgm:presLayoutVars>
          <dgm:bulletEnabled val="1"/>
        </dgm:presLayoutVars>
      </dgm:prSet>
      <dgm:spPr/>
    </dgm:pt>
    <dgm:pt modelId="{5546D259-3AF3-4DD3-8CD3-5B1F7F7D4C8E}" type="pres">
      <dgm:prSet presAssocID="{2E5F04E9-9F9A-4ACE-AAA3-4357ABA275F2}" presName="parentNode1" presStyleLbl="node1" presStyleIdx="2" presStyleCnt="3">
        <dgm:presLayoutVars>
          <dgm:chMax val="1"/>
          <dgm:bulletEnabled val="1"/>
        </dgm:presLayoutVars>
      </dgm:prSet>
      <dgm:spPr/>
    </dgm:pt>
    <dgm:pt modelId="{BB4431E6-B4C1-4781-9E3C-074DDEC856F5}" type="pres">
      <dgm:prSet presAssocID="{2E5F04E9-9F9A-4ACE-AAA3-4357ABA275F2}" presName="connSite1" presStyleCnt="0"/>
      <dgm:spPr/>
    </dgm:pt>
  </dgm:ptLst>
  <dgm:cxnLst>
    <dgm:cxn modelId="{004D7F01-73DA-42CB-AEE5-000B3581E445}" type="presOf" srcId="{B96479EA-820F-4A5C-86D9-15E4092AAC36}" destId="{22B1230C-6DCB-469F-ABAE-B7389A468A1F}" srcOrd="0" destOrd="0" presId="urn:microsoft.com/office/officeart/2005/8/layout/hProcess4"/>
    <dgm:cxn modelId="{F8849B02-692D-4FA6-B7A9-FBAAABEA87C2}" srcId="{F74D902A-45CD-43E2-BC7E-354D242F5A24}" destId="{2E5F04E9-9F9A-4ACE-AAA3-4357ABA275F2}" srcOrd="2" destOrd="0" parTransId="{4F63B3C7-74E4-4056-A20A-2A96ACCB08DC}" sibTransId="{326E2410-E060-4D3F-B9A3-31B80CBD87B2}"/>
    <dgm:cxn modelId="{5E1B5306-B1BD-4593-AAEA-4B8C556CE9ED}" type="presOf" srcId="{2594B87E-3DE4-4AC6-BF92-D322A7A0A825}" destId="{FDF60C03-6D2F-4F89-856E-F841A39052CA}" srcOrd="0" destOrd="0" presId="urn:microsoft.com/office/officeart/2005/8/layout/hProcess4"/>
    <dgm:cxn modelId="{A81B7E0C-5E51-4E90-B498-13A632A634B7}" type="presOf" srcId="{B220AF6D-A426-4F9E-9AC0-EFB698C0E909}" destId="{49BDE212-BD98-4BA7-8721-1B8559DF21EE}" srcOrd="1" destOrd="0" presId="urn:microsoft.com/office/officeart/2005/8/layout/hProcess4"/>
    <dgm:cxn modelId="{5DD06118-FEA1-4543-BEB8-3E1E495A1857}" type="presOf" srcId="{2E5F04E9-9F9A-4ACE-AAA3-4357ABA275F2}" destId="{5546D259-3AF3-4DD3-8CD3-5B1F7F7D4C8E}" srcOrd="0" destOrd="0" presId="urn:microsoft.com/office/officeart/2005/8/layout/hProcess4"/>
    <dgm:cxn modelId="{5A40DF19-9B4F-42EB-BC34-47105908186A}" type="presOf" srcId="{AF1EB493-9D53-474F-A1D2-EDE17E4C489D}" destId="{3AB2F446-069F-41A1-8B5A-E49C7502A601}" srcOrd="0" destOrd="0" presId="urn:microsoft.com/office/officeart/2005/8/layout/hProcess4"/>
    <dgm:cxn modelId="{A21DD923-4EE7-4C85-82C8-D0D67B8F1106}" type="presOf" srcId="{EE8895BA-F273-40F3-AB1B-A101E88F41DB}" destId="{C30672D9-1E6E-4B67-B981-1584D200B0C4}" srcOrd="1" destOrd="0" presId="urn:microsoft.com/office/officeart/2005/8/layout/hProcess4"/>
    <dgm:cxn modelId="{EBE17B37-24F6-420F-B8B7-9CCBCEC9F274}" srcId="{2E5F04E9-9F9A-4ACE-AAA3-4357ABA275F2}" destId="{B220AF6D-A426-4F9E-9AC0-EFB698C0E909}" srcOrd="0" destOrd="0" parTransId="{F2A7C50D-3463-40B9-911B-AFDAEA693DD0}" sibTransId="{3211BD0A-58CC-41A7-A65B-C2E3AC1C16BB}"/>
    <dgm:cxn modelId="{DDE2923B-EE63-4EF2-8FB3-F7818CA238D0}" srcId="{B96479EA-820F-4A5C-86D9-15E4092AAC36}" destId="{AF1EB493-9D53-474F-A1D2-EDE17E4C489D}" srcOrd="0" destOrd="0" parTransId="{25A65F31-FF52-44A9-869D-FE7D92CF90EF}" sibTransId="{31860EA1-4AA9-489A-9F14-0601E9ABCE4D}"/>
    <dgm:cxn modelId="{EF47FD63-5543-4909-84B4-1AFB0407B35E}" type="presOf" srcId="{BDEA2147-E03B-440F-B0ED-0656323B3D9D}" destId="{BD1C3F28-6CC1-48C7-A785-0767244E1FAA}" srcOrd="0" destOrd="1" presId="urn:microsoft.com/office/officeart/2005/8/layout/hProcess4"/>
    <dgm:cxn modelId="{58B70344-8458-4EC9-BFCA-C996F0468BD3}" srcId="{F74D902A-45CD-43E2-BC7E-354D242F5A24}" destId="{B96479EA-820F-4A5C-86D9-15E4092AAC36}" srcOrd="1" destOrd="0" parTransId="{CD2B3456-1C42-49FF-9A0C-AE093EAA16FF}" sibTransId="{84FD416A-8D55-4640-A647-9FF310BA525C}"/>
    <dgm:cxn modelId="{B51DFE49-DEED-4012-A1C8-D7408BAA3534}" type="presOf" srcId="{B220AF6D-A426-4F9E-9AC0-EFB698C0E909}" destId="{1C37C466-644B-4D95-B170-725A22054AC0}" srcOrd="0" destOrd="0" presId="urn:microsoft.com/office/officeart/2005/8/layout/hProcess4"/>
    <dgm:cxn modelId="{0484647A-A106-43D8-B16B-5149D34D872D}" srcId="{2594B87E-3DE4-4AC6-BF92-D322A7A0A825}" destId="{EE8895BA-F273-40F3-AB1B-A101E88F41DB}" srcOrd="0" destOrd="0" parTransId="{5D6EBC73-1B8E-4D1A-B84C-8106FB42DAB5}" sibTransId="{2A7218ED-282C-4809-B067-E483FF4C85E5}"/>
    <dgm:cxn modelId="{DAF74081-0EFA-4CEC-B1A9-E8E77A3C1AC6}" type="presOf" srcId="{84FD416A-8D55-4640-A647-9FF310BA525C}" destId="{1191B93D-D0B7-4E5C-8180-4101AD087919}" srcOrd="0" destOrd="0" presId="urn:microsoft.com/office/officeart/2005/8/layout/hProcess4"/>
    <dgm:cxn modelId="{C24A4D8E-94F8-4B19-A6C7-8BC40FC773D9}" type="presOf" srcId="{38F7AECE-8C88-46EA-BB99-99C45D080DBC}" destId="{C3ED16C6-3A6C-40D4-A04B-82BAF4DC43D5}" srcOrd="0" destOrd="0" presId="urn:microsoft.com/office/officeart/2005/8/layout/hProcess4"/>
    <dgm:cxn modelId="{75D8F191-15AF-46F6-8685-3425C18BA167}" type="presOf" srcId="{AF1EB493-9D53-474F-A1D2-EDE17E4C489D}" destId="{E3E657B7-6689-4A56-8872-0B400864A082}" srcOrd="1" destOrd="0" presId="urn:microsoft.com/office/officeart/2005/8/layout/hProcess4"/>
    <dgm:cxn modelId="{556DA59B-5694-40F4-A9BF-4E07F91838F0}" srcId="{F74D902A-45CD-43E2-BC7E-354D242F5A24}" destId="{2594B87E-3DE4-4AC6-BF92-D322A7A0A825}" srcOrd="0" destOrd="0" parTransId="{D516AE4E-17C1-4809-AD8E-CD489C1446B9}" sibTransId="{38F7AECE-8C88-46EA-BB99-99C45D080DBC}"/>
    <dgm:cxn modelId="{6B7EE0B5-D010-47FD-9219-72344342B692}" type="presOf" srcId="{BDEA2147-E03B-440F-B0ED-0656323B3D9D}" destId="{C30672D9-1E6E-4B67-B981-1584D200B0C4}" srcOrd="1" destOrd="1" presId="urn:microsoft.com/office/officeart/2005/8/layout/hProcess4"/>
    <dgm:cxn modelId="{E50578CC-6C91-47B3-AB37-8DA880D4CAAA}" type="presOf" srcId="{F74D902A-45CD-43E2-BC7E-354D242F5A24}" destId="{5E011350-4598-48B0-89AA-F73DA03DAD4E}" srcOrd="0" destOrd="0" presId="urn:microsoft.com/office/officeart/2005/8/layout/hProcess4"/>
    <dgm:cxn modelId="{597EB9F4-9CB1-4DAC-B2DF-2FA0B758B367}" type="presOf" srcId="{EE8895BA-F273-40F3-AB1B-A101E88F41DB}" destId="{BD1C3F28-6CC1-48C7-A785-0767244E1FAA}" srcOrd="0" destOrd="0" presId="urn:microsoft.com/office/officeart/2005/8/layout/hProcess4"/>
    <dgm:cxn modelId="{88ACF6F9-5E94-4CD5-89DC-854C7466C680}" srcId="{2594B87E-3DE4-4AC6-BF92-D322A7A0A825}" destId="{BDEA2147-E03B-440F-B0ED-0656323B3D9D}" srcOrd="1" destOrd="0" parTransId="{3F21AD9D-4809-4CF8-B778-F311A686BAEC}" sibTransId="{EC38356D-DB01-4623-89ED-1BD42C64C277}"/>
    <dgm:cxn modelId="{DF2E20BF-432B-4A9F-96FD-EAD95B7E64C0}" type="presParOf" srcId="{5E011350-4598-48B0-89AA-F73DA03DAD4E}" destId="{97733200-A5AC-4ABE-8B4F-10014C0EDBC2}" srcOrd="0" destOrd="0" presId="urn:microsoft.com/office/officeart/2005/8/layout/hProcess4"/>
    <dgm:cxn modelId="{F644FDD4-35A6-41E8-8132-21EAA66E8ECE}" type="presParOf" srcId="{5E011350-4598-48B0-89AA-F73DA03DAD4E}" destId="{666B2B9F-599A-4ED6-B23D-2088B91ED032}" srcOrd="1" destOrd="0" presId="urn:microsoft.com/office/officeart/2005/8/layout/hProcess4"/>
    <dgm:cxn modelId="{742A0E87-3164-4DDB-B319-EF9073ED974E}" type="presParOf" srcId="{5E011350-4598-48B0-89AA-F73DA03DAD4E}" destId="{946FBC9B-151C-4E51-9CA2-B1AEA4CF7741}" srcOrd="2" destOrd="0" presId="urn:microsoft.com/office/officeart/2005/8/layout/hProcess4"/>
    <dgm:cxn modelId="{7936CC7D-BBC4-46DA-ABB0-6D6FB24733B5}" type="presParOf" srcId="{946FBC9B-151C-4E51-9CA2-B1AEA4CF7741}" destId="{A952FF6E-8D4E-48D2-A276-D125E74B1A1B}" srcOrd="0" destOrd="0" presId="urn:microsoft.com/office/officeart/2005/8/layout/hProcess4"/>
    <dgm:cxn modelId="{D4E6D8FF-EA21-4B0C-A370-66C8CE7DB42C}" type="presParOf" srcId="{A952FF6E-8D4E-48D2-A276-D125E74B1A1B}" destId="{A2FE88DB-7EED-470A-AAB1-07957D19E55A}" srcOrd="0" destOrd="0" presId="urn:microsoft.com/office/officeart/2005/8/layout/hProcess4"/>
    <dgm:cxn modelId="{147C08E7-B3E7-4ED6-827E-830AFB4D3CE0}" type="presParOf" srcId="{A952FF6E-8D4E-48D2-A276-D125E74B1A1B}" destId="{BD1C3F28-6CC1-48C7-A785-0767244E1FAA}" srcOrd="1" destOrd="0" presId="urn:microsoft.com/office/officeart/2005/8/layout/hProcess4"/>
    <dgm:cxn modelId="{B2135BDD-D58D-4A4A-BB86-F7486F4EB2C9}" type="presParOf" srcId="{A952FF6E-8D4E-48D2-A276-D125E74B1A1B}" destId="{C30672D9-1E6E-4B67-B981-1584D200B0C4}" srcOrd="2" destOrd="0" presId="urn:microsoft.com/office/officeart/2005/8/layout/hProcess4"/>
    <dgm:cxn modelId="{272ED752-57D9-4DF2-9C27-B67C1A370C89}" type="presParOf" srcId="{A952FF6E-8D4E-48D2-A276-D125E74B1A1B}" destId="{FDF60C03-6D2F-4F89-856E-F841A39052CA}" srcOrd="3" destOrd="0" presId="urn:microsoft.com/office/officeart/2005/8/layout/hProcess4"/>
    <dgm:cxn modelId="{B93134FB-BDD8-4FCC-B820-7F4391797FA6}" type="presParOf" srcId="{A952FF6E-8D4E-48D2-A276-D125E74B1A1B}" destId="{B3177C56-868E-4DEA-92CF-C66883528093}" srcOrd="4" destOrd="0" presId="urn:microsoft.com/office/officeart/2005/8/layout/hProcess4"/>
    <dgm:cxn modelId="{103AB287-CEB5-4602-AED8-E4571D7833B6}" type="presParOf" srcId="{946FBC9B-151C-4E51-9CA2-B1AEA4CF7741}" destId="{C3ED16C6-3A6C-40D4-A04B-82BAF4DC43D5}" srcOrd="1" destOrd="0" presId="urn:microsoft.com/office/officeart/2005/8/layout/hProcess4"/>
    <dgm:cxn modelId="{8CAABE1D-E056-4684-9941-02EF78073F61}" type="presParOf" srcId="{946FBC9B-151C-4E51-9CA2-B1AEA4CF7741}" destId="{B8AF9265-92AB-4E9A-85D4-8ABE7FA945FE}" srcOrd="2" destOrd="0" presId="urn:microsoft.com/office/officeart/2005/8/layout/hProcess4"/>
    <dgm:cxn modelId="{7BC31B3C-6DA0-4BA2-B961-BB70349AB840}" type="presParOf" srcId="{B8AF9265-92AB-4E9A-85D4-8ABE7FA945FE}" destId="{9522D032-B4BC-442A-ACE9-7BBE8F8D6202}" srcOrd="0" destOrd="0" presId="urn:microsoft.com/office/officeart/2005/8/layout/hProcess4"/>
    <dgm:cxn modelId="{D0DD47ED-3A11-4255-AD35-0AEF1D4A4099}" type="presParOf" srcId="{B8AF9265-92AB-4E9A-85D4-8ABE7FA945FE}" destId="{3AB2F446-069F-41A1-8B5A-E49C7502A601}" srcOrd="1" destOrd="0" presId="urn:microsoft.com/office/officeart/2005/8/layout/hProcess4"/>
    <dgm:cxn modelId="{F1D5DAA8-C8D2-4421-A526-9090790E02C6}" type="presParOf" srcId="{B8AF9265-92AB-4E9A-85D4-8ABE7FA945FE}" destId="{E3E657B7-6689-4A56-8872-0B400864A082}" srcOrd="2" destOrd="0" presId="urn:microsoft.com/office/officeart/2005/8/layout/hProcess4"/>
    <dgm:cxn modelId="{94E0ACB3-2CFD-4BC5-B630-951B932A3C2E}" type="presParOf" srcId="{B8AF9265-92AB-4E9A-85D4-8ABE7FA945FE}" destId="{22B1230C-6DCB-469F-ABAE-B7389A468A1F}" srcOrd="3" destOrd="0" presId="urn:microsoft.com/office/officeart/2005/8/layout/hProcess4"/>
    <dgm:cxn modelId="{9CE2241A-2D09-4923-8C51-2D975B3ACC30}" type="presParOf" srcId="{B8AF9265-92AB-4E9A-85D4-8ABE7FA945FE}" destId="{D3F26D65-12FC-48ED-8419-96CCBCDDD93F}" srcOrd="4" destOrd="0" presId="urn:microsoft.com/office/officeart/2005/8/layout/hProcess4"/>
    <dgm:cxn modelId="{6D317DF8-9C7A-4F20-81BB-60241DE7059C}" type="presParOf" srcId="{946FBC9B-151C-4E51-9CA2-B1AEA4CF7741}" destId="{1191B93D-D0B7-4E5C-8180-4101AD087919}" srcOrd="3" destOrd="0" presId="urn:microsoft.com/office/officeart/2005/8/layout/hProcess4"/>
    <dgm:cxn modelId="{89234E82-1F13-4AE2-AD23-7DDEEB74B17C}" type="presParOf" srcId="{946FBC9B-151C-4E51-9CA2-B1AEA4CF7741}" destId="{71BB04FB-D768-4CD0-A965-E55C9752DA83}" srcOrd="4" destOrd="0" presId="urn:microsoft.com/office/officeart/2005/8/layout/hProcess4"/>
    <dgm:cxn modelId="{BCB1C27F-0695-414B-A0AA-6D425DDB8F67}" type="presParOf" srcId="{71BB04FB-D768-4CD0-A965-E55C9752DA83}" destId="{EC5C4415-04BB-4B60-9BAB-386545763619}" srcOrd="0" destOrd="0" presId="urn:microsoft.com/office/officeart/2005/8/layout/hProcess4"/>
    <dgm:cxn modelId="{2EEF5469-CB39-48D7-8542-69109647CA9D}" type="presParOf" srcId="{71BB04FB-D768-4CD0-A965-E55C9752DA83}" destId="{1C37C466-644B-4D95-B170-725A22054AC0}" srcOrd="1" destOrd="0" presId="urn:microsoft.com/office/officeart/2005/8/layout/hProcess4"/>
    <dgm:cxn modelId="{942A9E6F-E18E-4BA4-918E-1A24EF7018AA}" type="presParOf" srcId="{71BB04FB-D768-4CD0-A965-E55C9752DA83}" destId="{49BDE212-BD98-4BA7-8721-1B8559DF21EE}" srcOrd="2" destOrd="0" presId="urn:microsoft.com/office/officeart/2005/8/layout/hProcess4"/>
    <dgm:cxn modelId="{D2931841-D183-491E-B905-9CE290BACC9F}" type="presParOf" srcId="{71BB04FB-D768-4CD0-A965-E55C9752DA83}" destId="{5546D259-3AF3-4DD3-8CD3-5B1F7F7D4C8E}" srcOrd="3" destOrd="0" presId="urn:microsoft.com/office/officeart/2005/8/layout/hProcess4"/>
    <dgm:cxn modelId="{1ED11BD2-74C3-47FC-9A86-0427918F7398}" type="presParOf" srcId="{71BB04FB-D768-4CD0-A965-E55C9752DA83}" destId="{BB4431E6-B4C1-4781-9E3C-074DDEC856F5}" srcOrd="4" destOrd="0" presId="urn:microsoft.com/office/officeart/2005/8/layout/hProcess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D4BA72-23C8-4464-B3B5-A7C27ACA7FB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CN" altLang="en-US"/>
        </a:p>
      </dgm:t>
    </dgm:pt>
    <dgm:pt modelId="{F7A7A2C6-4465-47D7-80BA-57EB31FFBD37}">
      <dgm:prSet phldrT="[文本]"/>
      <dgm:spPr>
        <a:solidFill>
          <a:srgbClr val="7030A0"/>
        </a:solidFill>
      </dgm:spPr>
      <dgm:t>
        <a:bodyPr/>
        <a:lstStyle/>
        <a:p>
          <a:r>
            <a:rPr lang="zh-CN" altLang="zh-CN" dirty="0">
              <a:solidFill>
                <a:srgbClr val="FF0000"/>
              </a:solidFill>
            </a:rPr>
            <a:t>硬核</a:t>
          </a:r>
          <a:endParaRPr lang="zh-CN" altLang="en-US" dirty="0">
            <a:solidFill>
              <a:srgbClr val="FF0000"/>
            </a:solidFill>
          </a:endParaRPr>
        </a:p>
      </dgm:t>
    </dgm:pt>
    <dgm:pt modelId="{5A0753E1-6D1E-4A14-8AEE-533D1865F8E2}" cxnId="{BD3E7A91-6A8C-42CA-B0C6-2926CD12F37D}" type="parTrans">
      <dgm:prSet/>
      <dgm:spPr/>
      <dgm:t>
        <a:bodyPr/>
        <a:lstStyle/>
        <a:p>
          <a:endParaRPr lang="zh-CN" altLang="en-US"/>
        </a:p>
      </dgm:t>
    </dgm:pt>
    <dgm:pt modelId="{9F3C7D53-082E-4FBC-8C62-B362F6DA0CC0}" cxnId="{BD3E7A91-6A8C-42CA-B0C6-2926CD12F37D}" type="sibTrans">
      <dgm:prSet/>
      <dgm:spPr/>
      <dgm:t>
        <a:bodyPr/>
        <a:lstStyle/>
        <a:p>
          <a:endParaRPr lang="zh-CN" altLang="en-US"/>
        </a:p>
      </dgm:t>
    </dgm:pt>
    <dgm:pt modelId="{42DB67C0-2464-4D5C-A6C3-A7722E2D5211}">
      <dgm:prSet phldrT="[文本]"/>
      <dgm:spPr/>
      <dgm:t>
        <a:bodyPr/>
        <a:lstStyle/>
        <a:p>
          <a:r>
            <a:rPr lang="zh-CN" altLang="zh-CN" b="1" dirty="0">
              <a:solidFill>
                <a:schemeClr val="bg1"/>
              </a:solidFill>
            </a:rPr>
            <a:t>政治过硬</a:t>
          </a:r>
          <a:endParaRPr lang="zh-CN" altLang="en-US" dirty="0">
            <a:solidFill>
              <a:schemeClr val="bg1"/>
            </a:solidFill>
          </a:endParaRPr>
        </a:p>
      </dgm:t>
    </dgm:pt>
    <dgm:pt modelId="{051751B7-4FA1-4C2B-8901-CC9F923AA6DE}" cxnId="{51B2FA95-F888-4CC7-AA97-29B3039D5B77}" type="parTrans">
      <dgm:prSet/>
      <dgm:spPr/>
      <dgm:t>
        <a:bodyPr/>
        <a:lstStyle/>
        <a:p>
          <a:endParaRPr lang="zh-CN" altLang="en-US"/>
        </a:p>
      </dgm:t>
    </dgm:pt>
    <dgm:pt modelId="{0C2F7ADE-2837-4560-ADF4-F3FE2A4541FE}" cxnId="{51B2FA95-F888-4CC7-AA97-29B3039D5B77}" type="sibTrans">
      <dgm:prSet/>
      <dgm:spPr/>
      <dgm:t>
        <a:bodyPr/>
        <a:lstStyle/>
        <a:p>
          <a:endParaRPr lang="zh-CN" altLang="en-US"/>
        </a:p>
      </dgm:t>
    </dgm:pt>
    <dgm:pt modelId="{105902A5-AC09-48AD-A9E6-D153207AB58A}">
      <dgm:prSet phldrT="[文本]"/>
      <dgm:spPr>
        <a:solidFill>
          <a:srgbClr val="00B0F0"/>
        </a:solidFill>
      </dgm:spPr>
      <dgm:t>
        <a:bodyPr/>
        <a:lstStyle/>
        <a:p>
          <a:r>
            <a:rPr lang="zh-CN" altLang="zh-CN" b="1" dirty="0">
              <a:solidFill>
                <a:schemeClr val="bg1"/>
              </a:solidFill>
            </a:rPr>
            <a:t>品德高尚</a:t>
          </a:r>
          <a:endParaRPr lang="zh-CN" altLang="en-US" dirty="0">
            <a:solidFill>
              <a:schemeClr val="bg1"/>
            </a:solidFill>
          </a:endParaRPr>
        </a:p>
      </dgm:t>
    </dgm:pt>
    <dgm:pt modelId="{BD3CAF3D-0297-4463-89D9-817569EB2A9B}" cxnId="{756C16C2-768A-417F-AD76-B9A538BDCA65}" type="parTrans">
      <dgm:prSet/>
      <dgm:spPr/>
      <dgm:t>
        <a:bodyPr/>
        <a:lstStyle/>
        <a:p>
          <a:endParaRPr lang="zh-CN" altLang="en-US"/>
        </a:p>
      </dgm:t>
    </dgm:pt>
    <dgm:pt modelId="{EC9209A8-E159-4CA9-80CF-4E1B29DC94DB}" cxnId="{756C16C2-768A-417F-AD76-B9A538BDCA65}" type="sibTrans">
      <dgm:prSet/>
      <dgm:spPr/>
      <dgm:t>
        <a:bodyPr/>
        <a:lstStyle/>
        <a:p>
          <a:endParaRPr lang="zh-CN" altLang="en-US"/>
        </a:p>
      </dgm:t>
    </dgm:pt>
    <dgm:pt modelId="{A9532428-81D7-4AFB-94E7-EB14AC35D69C}">
      <dgm:prSet phldrT="[文本]"/>
      <dgm:spPr>
        <a:solidFill>
          <a:srgbClr val="C00000"/>
        </a:solidFill>
      </dgm:spPr>
      <dgm:t>
        <a:bodyPr/>
        <a:lstStyle/>
        <a:p>
          <a:r>
            <a:rPr lang="zh-CN" altLang="zh-CN" b="1" dirty="0">
              <a:solidFill>
                <a:schemeClr val="bg1"/>
              </a:solidFill>
            </a:rPr>
            <a:t>业务精湛</a:t>
          </a:r>
          <a:endParaRPr lang="zh-CN" altLang="en-US" dirty="0">
            <a:solidFill>
              <a:schemeClr val="bg1"/>
            </a:solidFill>
          </a:endParaRPr>
        </a:p>
      </dgm:t>
    </dgm:pt>
    <dgm:pt modelId="{36127058-D49C-4D4B-B4D8-352C30A43CDF}" cxnId="{AC5FBFC7-3FCA-44BD-ABA4-303984CFA1C1}" type="parTrans">
      <dgm:prSet/>
      <dgm:spPr/>
      <dgm:t>
        <a:bodyPr/>
        <a:lstStyle/>
        <a:p>
          <a:endParaRPr lang="zh-CN" altLang="en-US"/>
        </a:p>
      </dgm:t>
    </dgm:pt>
    <dgm:pt modelId="{C20E1E8B-6915-4316-8F0C-E82916826512}" cxnId="{AC5FBFC7-3FCA-44BD-ABA4-303984CFA1C1}" type="sibTrans">
      <dgm:prSet/>
      <dgm:spPr/>
      <dgm:t>
        <a:bodyPr/>
        <a:lstStyle/>
        <a:p>
          <a:endParaRPr lang="zh-CN" altLang="en-US"/>
        </a:p>
      </dgm:t>
    </dgm:pt>
    <dgm:pt modelId="{A97F3753-E8EE-4AC7-878B-DEB395DA215A}">
      <dgm:prSet phldrT="[文本]"/>
      <dgm:spPr>
        <a:solidFill>
          <a:srgbClr val="FFC000"/>
        </a:solidFill>
      </dgm:spPr>
      <dgm:t>
        <a:bodyPr/>
        <a:lstStyle/>
        <a:p>
          <a:r>
            <a:rPr lang="zh-CN" altLang="zh-CN" b="1" dirty="0">
              <a:solidFill>
                <a:schemeClr val="bg1"/>
              </a:solidFill>
            </a:rPr>
            <a:t>治班有方</a:t>
          </a:r>
          <a:endParaRPr lang="zh-CN" altLang="en-US" dirty="0">
            <a:solidFill>
              <a:schemeClr val="bg1"/>
            </a:solidFill>
          </a:endParaRPr>
        </a:p>
      </dgm:t>
    </dgm:pt>
    <dgm:pt modelId="{507DEEC4-7525-4E44-8ED4-FFC77800E75F}" cxnId="{FF2CBAD1-D457-41D8-B47D-559BF8D9F4C1}" type="parTrans">
      <dgm:prSet/>
      <dgm:spPr/>
      <dgm:t>
        <a:bodyPr/>
        <a:lstStyle/>
        <a:p>
          <a:endParaRPr lang="zh-CN" altLang="en-US"/>
        </a:p>
      </dgm:t>
    </dgm:pt>
    <dgm:pt modelId="{B01C3F7E-7C1A-470F-9555-F09B54C9EFB1}" cxnId="{FF2CBAD1-D457-41D8-B47D-559BF8D9F4C1}" type="sibTrans">
      <dgm:prSet/>
      <dgm:spPr/>
      <dgm:t>
        <a:bodyPr/>
        <a:lstStyle/>
        <a:p>
          <a:endParaRPr lang="zh-CN" altLang="en-US"/>
        </a:p>
      </dgm:t>
    </dgm:pt>
    <dgm:pt modelId="{154DB2E0-F1C7-409D-9971-3011214673DC}" type="pres">
      <dgm:prSet presAssocID="{94D4BA72-23C8-4464-B3B5-A7C27ACA7FB5}" presName="Name0" presStyleCnt="0">
        <dgm:presLayoutVars>
          <dgm:chMax val="1"/>
          <dgm:dir/>
          <dgm:animLvl val="ctr"/>
          <dgm:resizeHandles val="exact"/>
        </dgm:presLayoutVars>
      </dgm:prSet>
      <dgm:spPr/>
    </dgm:pt>
    <dgm:pt modelId="{8EE280F2-4D8F-44E5-A5B7-459FAC5A16FC}" type="pres">
      <dgm:prSet presAssocID="{F7A7A2C6-4465-47D7-80BA-57EB31FFBD37}" presName="centerShape" presStyleLbl="node0" presStyleIdx="0" presStyleCnt="1"/>
      <dgm:spPr/>
    </dgm:pt>
    <dgm:pt modelId="{464256A8-2D19-45F6-8354-760778115785}" type="pres">
      <dgm:prSet presAssocID="{42DB67C0-2464-4D5C-A6C3-A7722E2D5211}" presName="node" presStyleLbl="node1" presStyleIdx="0" presStyleCnt="4">
        <dgm:presLayoutVars>
          <dgm:bulletEnabled val="1"/>
        </dgm:presLayoutVars>
      </dgm:prSet>
      <dgm:spPr/>
    </dgm:pt>
    <dgm:pt modelId="{1B38311B-474C-44D7-8DD5-C9A84C5C361C}" type="pres">
      <dgm:prSet presAssocID="{42DB67C0-2464-4D5C-A6C3-A7722E2D5211}" presName="dummy" presStyleCnt="0"/>
      <dgm:spPr/>
    </dgm:pt>
    <dgm:pt modelId="{254F0C9A-32BC-4A79-89DA-216C078252C0}" type="pres">
      <dgm:prSet presAssocID="{0C2F7ADE-2837-4560-ADF4-F3FE2A4541FE}" presName="sibTrans" presStyleLbl="sibTrans2D1" presStyleIdx="0" presStyleCnt="4"/>
      <dgm:spPr/>
    </dgm:pt>
    <dgm:pt modelId="{D1CBC2F5-1CC3-4568-9F7E-0C96F2C23F10}" type="pres">
      <dgm:prSet presAssocID="{105902A5-AC09-48AD-A9E6-D153207AB58A}" presName="node" presStyleLbl="node1" presStyleIdx="1" presStyleCnt="4">
        <dgm:presLayoutVars>
          <dgm:bulletEnabled val="1"/>
        </dgm:presLayoutVars>
      </dgm:prSet>
      <dgm:spPr/>
    </dgm:pt>
    <dgm:pt modelId="{1A382C92-5E1F-4578-851F-366A927FCFE0}" type="pres">
      <dgm:prSet presAssocID="{105902A5-AC09-48AD-A9E6-D153207AB58A}" presName="dummy" presStyleCnt="0"/>
      <dgm:spPr/>
    </dgm:pt>
    <dgm:pt modelId="{49B0EF37-1668-461E-85C2-D9107D2DA794}" type="pres">
      <dgm:prSet presAssocID="{EC9209A8-E159-4CA9-80CF-4E1B29DC94DB}" presName="sibTrans" presStyleLbl="sibTrans2D1" presStyleIdx="1" presStyleCnt="4"/>
      <dgm:spPr/>
    </dgm:pt>
    <dgm:pt modelId="{DE9AE0D6-2792-452F-A65C-FD8C8AA6118C}" type="pres">
      <dgm:prSet presAssocID="{A9532428-81D7-4AFB-94E7-EB14AC35D69C}" presName="node" presStyleLbl="node1" presStyleIdx="2" presStyleCnt="4">
        <dgm:presLayoutVars>
          <dgm:bulletEnabled val="1"/>
        </dgm:presLayoutVars>
      </dgm:prSet>
      <dgm:spPr/>
    </dgm:pt>
    <dgm:pt modelId="{4201CEC0-7124-46DF-87A1-45AE66ABFD9A}" type="pres">
      <dgm:prSet presAssocID="{A9532428-81D7-4AFB-94E7-EB14AC35D69C}" presName="dummy" presStyleCnt="0"/>
      <dgm:spPr/>
    </dgm:pt>
    <dgm:pt modelId="{9912979B-26A6-46E1-9745-2763710C8A9C}" type="pres">
      <dgm:prSet presAssocID="{C20E1E8B-6915-4316-8F0C-E82916826512}" presName="sibTrans" presStyleLbl="sibTrans2D1" presStyleIdx="2" presStyleCnt="4"/>
      <dgm:spPr/>
    </dgm:pt>
    <dgm:pt modelId="{74758A53-9F09-40E9-B20E-0F0DADFEEEC8}" type="pres">
      <dgm:prSet presAssocID="{A97F3753-E8EE-4AC7-878B-DEB395DA215A}" presName="node" presStyleLbl="node1" presStyleIdx="3" presStyleCnt="4">
        <dgm:presLayoutVars>
          <dgm:bulletEnabled val="1"/>
        </dgm:presLayoutVars>
      </dgm:prSet>
      <dgm:spPr/>
    </dgm:pt>
    <dgm:pt modelId="{86345D22-BE36-4DE3-A267-09890C4AF681}" type="pres">
      <dgm:prSet presAssocID="{A97F3753-E8EE-4AC7-878B-DEB395DA215A}" presName="dummy" presStyleCnt="0"/>
      <dgm:spPr/>
    </dgm:pt>
    <dgm:pt modelId="{B7ACD09B-B763-4D7A-809D-8AF231B00643}" type="pres">
      <dgm:prSet presAssocID="{B01C3F7E-7C1A-470F-9555-F09B54C9EFB1}" presName="sibTrans" presStyleLbl="sibTrans2D1" presStyleIdx="3" presStyleCnt="4"/>
      <dgm:spPr/>
    </dgm:pt>
  </dgm:ptLst>
  <dgm:cxnLst>
    <dgm:cxn modelId="{6F89442B-9C99-401F-A88E-35E8FE425580}" type="presOf" srcId="{C20E1E8B-6915-4316-8F0C-E82916826512}" destId="{9912979B-26A6-46E1-9745-2763710C8A9C}" srcOrd="0" destOrd="0" presId="urn:microsoft.com/office/officeart/2005/8/layout/radial6"/>
    <dgm:cxn modelId="{DA661A33-0C7C-4EA8-9F6A-057E3503BF0A}" type="presOf" srcId="{A9532428-81D7-4AFB-94E7-EB14AC35D69C}" destId="{DE9AE0D6-2792-452F-A65C-FD8C8AA6118C}" srcOrd="0" destOrd="0" presId="urn:microsoft.com/office/officeart/2005/8/layout/radial6"/>
    <dgm:cxn modelId="{71844366-73D2-4906-B775-331AA340A2EE}" type="presOf" srcId="{A97F3753-E8EE-4AC7-878B-DEB395DA215A}" destId="{74758A53-9F09-40E9-B20E-0F0DADFEEEC8}" srcOrd="0" destOrd="0" presId="urn:microsoft.com/office/officeart/2005/8/layout/radial6"/>
    <dgm:cxn modelId="{2DEDA047-A6C2-4738-9268-6727D3BBC9CE}" type="presOf" srcId="{94D4BA72-23C8-4464-B3B5-A7C27ACA7FB5}" destId="{154DB2E0-F1C7-409D-9971-3011214673DC}" srcOrd="0" destOrd="0" presId="urn:microsoft.com/office/officeart/2005/8/layout/radial6"/>
    <dgm:cxn modelId="{7D824768-19EA-4BDB-B74D-A0066422C00D}" type="presOf" srcId="{0C2F7ADE-2837-4560-ADF4-F3FE2A4541FE}" destId="{254F0C9A-32BC-4A79-89DA-216C078252C0}" srcOrd="0" destOrd="0" presId="urn:microsoft.com/office/officeart/2005/8/layout/radial6"/>
    <dgm:cxn modelId="{FBD6BA6E-614B-481F-AEB6-4206F199BA56}" type="presOf" srcId="{F7A7A2C6-4465-47D7-80BA-57EB31FFBD37}" destId="{8EE280F2-4D8F-44E5-A5B7-459FAC5A16FC}" srcOrd="0" destOrd="0" presId="urn:microsoft.com/office/officeart/2005/8/layout/radial6"/>
    <dgm:cxn modelId="{D54C8D4F-670C-4274-B4FE-8ED96A716AB8}" type="presOf" srcId="{105902A5-AC09-48AD-A9E6-D153207AB58A}" destId="{D1CBC2F5-1CC3-4568-9F7E-0C96F2C23F10}" srcOrd="0" destOrd="0" presId="urn:microsoft.com/office/officeart/2005/8/layout/radial6"/>
    <dgm:cxn modelId="{8C3A067B-CEC0-4245-8CE8-2523F2C556DE}" type="presOf" srcId="{EC9209A8-E159-4CA9-80CF-4E1B29DC94DB}" destId="{49B0EF37-1668-461E-85C2-D9107D2DA794}" srcOrd="0" destOrd="0" presId="urn:microsoft.com/office/officeart/2005/8/layout/radial6"/>
    <dgm:cxn modelId="{BD3E7A91-6A8C-42CA-B0C6-2926CD12F37D}" srcId="{94D4BA72-23C8-4464-B3B5-A7C27ACA7FB5}" destId="{F7A7A2C6-4465-47D7-80BA-57EB31FFBD37}" srcOrd="0" destOrd="0" parTransId="{5A0753E1-6D1E-4A14-8AEE-533D1865F8E2}" sibTransId="{9F3C7D53-082E-4FBC-8C62-B362F6DA0CC0}"/>
    <dgm:cxn modelId="{51B2FA95-F888-4CC7-AA97-29B3039D5B77}" srcId="{F7A7A2C6-4465-47D7-80BA-57EB31FFBD37}" destId="{42DB67C0-2464-4D5C-A6C3-A7722E2D5211}" srcOrd="0" destOrd="0" parTransId="{051751B7-4FA1-4C2B-8901-CC9F923AA6DE}" sibTransId="{0C2F7ADE-2837-4560-ADF4-F3FE2A4541FE}"/>
    <dgm:cxn modelId="{1D24E1AF-1E6D-41E4-A2D3-7B3CC579707D}" type="presOf" srcId="{B01C3F7E-7C1A-470F-9555-F09B54C9EFB1}" destId="{B7ACD09B-B763-4D7A-809D-8AF231B00643}" srcOrd="0" destOrd="0" presId="urn:microsoft.com/office/officeart/2005/8/layout/radial6"/>
    <dgm:cxn modelId="{756C16C2-768A-417F-AD76-B9A538BDCA65}" srcId="{F7A7A2C6-4465-47D7-80BA-57EB31FFBD37}" destId="{105902A5-AC09-48AD-A9E6-D153207AB58A}" srcOrd="1" destOrd="0" parTransId="{BD3CAF3D-0297-4463-89D9-817569EB2A9B}" sibTransId="{EC9209A8-E159-4CA9-80CF-4E1B29DC94DB}"/>
    <dgm:cxn modelId="{AC5FBFC7-3FCA-44BD-ABA4-303984CFA1C1}" srcId="{F7A7A2C6-4465-47D7-80BA-57EB31FFBD37}" destId="{A9532428-81D7-4AFB-94E7-EB14AC35D69C}" srcOrd="2" destOrd="0" parTransId="{36127058-D49C-4D4B-B4D8-352C30A43CDF}" sibTransId="{C20E1E8B-6915-4316-8F0C-E82916826512}"/>
    <dgm:cxn modelId="{FF2CBAD1-D457-41D8-B47D-559BF8D9F4C1}" srcId="{F7A7A2C6-4465-47D7-80BA-57EB31FFBD37}" destId="{A97F3753-E8EE-4AC7-878B-DEB395DA215A}" srcOrd="3" destOrd="0" parTransId="{507DEEC4-7525-4E44-8ED4-FFC77800E75F}" sibTransId="{B01C3F7E-7C1A-470F-9555-F09B54C9EFB1}"/>
    <dgm:cxn modelId="{073D06EE-E356-48B4-AF3B-7E9162C503B2}" type="presOf" srcId="{42DB67C0-2464-4D5C-A6C3-A7722E2D5211}" destId="{464256A8-2D19-45F6-8354-760778115785}" srcOrd="0" destOrd="0" presId="urn:microsoft.com/office/officeart/2005/8/layout/radial6"/>
    <dgm:cxn modelId="{70C3070D-9D57-4A2A-A926-C6B5E58CA632}" type="presParOf" srcId="{154DB2E0-F1C7-409D-9971-3011214673DC}" destId="{8EE280F2-4D8F-44E5-A5B7-459FAC5A16FC}" srcOrd="0" destOrd="0" presId="urn:microsoft.com/office/officeart/2005/8/layout/radial6"/>
    <dgm:cxn modelId="{9FE08F34-CC60-4A40-A19F-2933D7248574}" type="presParOf" srcId="{154DB2E0-F1C7-409D-9971-3011214673DC}" destId="{464256A8-2D19-45F6-8354-760778115785}" srcOrd="1" destOrd="0" presId="urn:microsoft.com/office/officeart/2005/8/layout/radial6"/>
    <dgm:cxn modelId="{F8AB61CF-6FB0-4C21-92A5-669988287650}" type="presParOf" srcId="{154DB2E0-F1C7-409D-9971-3011214673DC}" destId="{1B38311B-474C-44D7-8DD5-C9A84C5C361C}" srcOrd="2" destOrd="0" presId="urn:microsoft.com/office/officeart/2005/8/layout/radial6"/>
    <dgm:cxn modelId="{8E0C0C19-FDBC-43EE-A9DC-D677A740BA44}" type="presParOf" srcId="{154DB2E0-F1C7-409D-9971-3011214673DC}" destId="{254F0C9A-32BC-4A79-89DA-216C078252C0}" srcOrd="3" destOrd="0" presId="urn:microsoft.com/office/officeart/2005/8/layout/radial6"/>
    <dgm:cxn modelId="{BE6680F6-E343-459E-BBB2-1D5E7B332F63}" type="presParOf" srcId="{154DB2E0-F1C7-409D-9971-3011214673DC}" destId="{D1CBC2F5-1CC3-4568-9F7E-0C96F2C23F10}" srcOrd="4" destOrd="0" presId="urn:microsoft.com/office/officeart/2005/8/layout/radial6"/>
    <dgm:cxn modelId="{35C9C0F5-1064-4254-A840-2D0EB10772EE}" type="presParOf" srcId="{154DB2E0-F1C7-409D-9971-3011214673DC}" destId="{1A382C92-5E1F-4578-851F-366A927FCFE0}" srcOrd="5" destOrd="0" presId="urn:microsoft.com/office/officeart/2005/8/layout/radial6"/>
    <dgm:cxn modelId="{6F2175FC-56BB-4ED0-AD34-B1A0FE027289}" type="presParOf" srcId="{154DB2E0-F1C7-409D-9971-3011214673DC}" destId="{49B0EF37-1668-461E-85C2-D9107D2DA794}" srcOrd="6" destOrd="0" presId="urn:microsoft.com/office/officeart/2005/8/layout/radial6"/>
    <dgm:cxn modelId="{6DF7AF90-B040-449C-86EA-37C215D66DB4}" type="presParOf" srcId="{154DB2E0-F1C7-409D-9971-3011214673DC}" destId="{DE9AE0D6-2792-452F-A65C-FD8C8AA6118C}" srcOrd="7" destOrd="0" presId="urn:microsoft.com/office/officeart/2005/8/layout/radial6"/>
    <dgm:cxn modelId="{B24F2235-474A-42B0-97FD-6BBC208F5E20}" type="presParOf" srcId="{154DB2E0-F1C7-409D-9971-3011214673DC}" destId="{4201CEC0-7124-46DF-87A1-45AE66ABFD9A}" srcOrd="8" destOrd="0" presId="urn:microsoft.com/office/officeart/2005/8/layout/radial6"/>
    <dgm:cxn modelId="{87962303-EB27-465A-A202-4EB0A880B9EB}" type="presParOf" srcId="{154DB2E0-F1C7-409D-9971-3011214673DC}" destId="{9912979B-26A6-46E1-9745-2763710C8A9C}" srcOrd="9" destOrd="0" presId="urn:microsoft.com/office/officeart/2005/8/layout/radial6"/>
    <dgm:cxn modelId="{2BE81CC7-2446-45E3-A965-804101A6CD45}" type="presParOf" srcId="{154DB2E0-F1C7-409D-9971-3011214673DC}" destId="{74758A53-9F09-40E9-B20E-0F0DADFEEEC8}" srcOrd="10" destOrd="0" presId="urn:microsoft.com/office/officeart/2005/8/layout/radial6"/>
    <dgm:cxn modelId="{7E35B5B3-6AAA-4E95-8F3D-B97406CB2EBA}" type="presParOf" srcId="{154DB2E0-F1C7-409D-9971-3011214673DC}" destId="{86345D22-BE36-4DE3-A267-09890C4AF681}" srcOrd="11" destOrd="0" presId="urn:microsoft.com/office/officeart/2005/8/layout/radial6"/>
    <dgm:cxn modelId="{7E8FBB7F-87E2-405F-A22C-A7E9C0121952}" type="presParOf" srcId="{154DB2E0-F1C7-409D-9971-3011214673DC}" destId="{B7ACD09B-B763-4D7A-809D-8AF231B00643}" srcOrd="12" destOrd="0" presId="urn:microsoft.com/office/officeart/2005/8/layout/radial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5298B7-AF94-4372-873F-286031647554}" type="doc">
      <dgm:prSet loTypeId="urn:microsoft.com/office/officeart/2005/8/layout/hList9" loCatId="list" qsTypeId="urn:microsoft.com/office/officeart/2005/8/quickstyle/3d1" qsCatId="3D" csTypeId="urn:microsoft.com/office/officeart/2005/8/colors/colorful1" csCatId="colorful" phldr="1"/>
      <dgm:spPr/>
      <dgm:t>
        <a:bodyPr/>
        <a:lstStyle/>
        <a:p>
          <a:endParaRPr lang="zh-CN" altLang="en-US"/>
        </a:p>
      </dgm:t>
    </dgm:pt>
    <dgm:pt modelId="{080CC812-37E8-4935-808B-FE23C406BE42}">
      <dgm:prSet phldrT="[文本]"/>
      <dgm:spPr/>
      <dgm:t>
        <a:bodyPr/>
        <a:lstStyle/>
        <a:p>
          <a:r>
            <a:rPr lang="zh-CN" dirty="0"/>
            <a:t>读原著、学原文、悟原理，提高政治理论水平</a:t>
          </a:r>
          <a:endParaRPr lang="zh-CN" altLang="en-US" dirty="0"/>
        </a:p>
      </dgm:t>
    </dgm:pt>
    <dgm:pt modelId="{EF9E4B54-D3E4-4E10-BA4E-DBA1CD695680}" cxnId="{AE1AD9F5-8288-41D7-B67F-CA587D748171}" type="parTrans">
      <dgm:prSet/>
      <dgm:spPr/>
      <dgm:t>
        <a:bodyPr/>
        <a:lstStyle/>
        <a:p>
          <a:endParaRPr lang="zh-CN" altLang="en-US"/>
        </a:p>
      </dgm:t>
    </dgm:pt>
    <dgm:pt modelId="{5CB3B6F4-3AD9-48D3-B682-0CA6A3E4EFFC}" cxnId="{AE1AD9F5-8288-41D7-B67F-CA587D748171}" type="sibTrans">
      <dgm:prSet/>
      <dgm:spPr/>
      <dgm:t>
        <a:bodyPr/>
        <a:lstStyle/>
        <a:p>
          <a:endParaRPr lang="zh-CN" altLang="en-US"/>
        </a:p>
      </dgm:t>
    </dgm:pt>
    <dgm:pt modelId="{7E677ECE-4F14-4771-8FF6-579CE0611B8E}">
      <dgm:prSet phldrT="[文本]"/>
      <dgm:spPr/>
      <dgm:t>
        <a:bodyPr/>
        <a:lstStyle/>
        <a:p>
          <a:r>
            <a:rPr lang="zh-CN" dirty="0"/>
            <a:t>加强政治理论的学习、理解与把握，其中的重点是习近平新时代中国特色社会主义思想和对教育工作的重要论述，全面了解党的路线、方针、政策，</a:t>
          </a:r>
          <a:endParaRPr lang="zh-CN" altLang="en-US" dirty="0"/>
        </a:p>
      </dgm:t>
    </dgm:pt>
    <dgm:pt modelId="{9AD93175-5FE3-4656-8851-8990EE659AB2}" cxnId="{8955CE70-387F-4959-8012-9D6D208FC808}" type="parTrans">
      <dgm:prSet/>
      <dgm:spPr/>
      <dgm:t>
        <a:bodyPr/>
        <a:lstStyle/>
        <a:p>
          <a:endParaRPr lang="zh-CN" altLang="en-US"/>
        </a:p>
      </dgm:t>
    </dgm:pt>
    <dgm:pt modelId="{87495198-35A0-4732-B368-99A39AC9985E}" cxnId="{8955CE70-387F-4959-8012-9D6D208FC808}" type="sibTrans">
      <dgm:prSet/>
      <dgm:spPr/>
      <dgm:t>
        <a:bodyPr/>
        <a:lstStyle/>
        <a:p>
          <a:endParaRPr lang="zh-CN" altLang="en-US"/>
        </a:p>
      </dgm:t>
    </dgm:pt>
    <dgm:pt modelId="{933E04CD-25CC-48FD-ABC9-59B1F80BCAE8}">
      <dgm:prSet phldrT="[文本]"/>
      <dgm:spPr/>
      <dgm:t>
        <a:bodyPr/>
        <a:lstStyle/>
        <a:p>
          <a:r>
            <a:rPr lang="zh-CN" altLang="zh-CN" dirty="0"/>
            <a:t>正确地理解把握其中的丰富内涵、重要意义，为自己在理论的武装下进行实践创新夯实政治理论基础</a:t>
          </a:r>
          <a:endParaRPr lang="zh-CN" altLang="en-US" dirty="0"/>
        </a:p>
      </dgm:t>
    </dgm:pt>
    <dgm:pt modelId="{CB6E421D-AA81-411C-BF89-C3115AED4949}" cxnId="{9D2DDFD9-41FD-4532-B228-A327839BF027}" type="parTrans">
      <dgm:prSet/>
      <dgm:spPr/>
      <dgm:t>
        <a:bodyPr/>
        <a:lstStyle/>
        <a:p>
          <a:endParaRPr lang="zh-CN" altLang="en-US"/>
        </a:p>
      </dgm:t>
    </dgm:pt>
    <dgm:pt modelId="{F31B0C20-B0C7-4510-B05C-227D2346D77D}" cxnId="{9D2DDFD9-41FD-4532-B228-A327839BF027}" type="sibTrans">
      <dgm:prSet/>
      <dgm:spPr/>
      <dgm:t>
        <a:bodyPr/>
        <a:lstStyle/>
        <a:p>
          <a:endParaRPr lang="zh-CN" altLang="en-US"/>
        </a:p>
      </dgm:t>
    </dgm:pt>
    <dgm:pt modelId="{4843B503-844E-4186-8708-A88BC78B9A13}">
      <dgm:prSet phldrT="[文本]"/>
      <dgm:spPr/>
      <dgm:t>
        <a:bodyPr/>
        <a:lstStyle/>
        <a:p>
          <a:r>
            <a:rPr lang="zh-CN" dirty="0"/>
            <a:t>思想上政治上行动上与党中央保持高度一致</a:t>
          </a:r>
          <a:endParaRPr lang="zh-CN" altLang="en-US" dirty="0"/>
        </a:p>
      </dgm:t>
    </dgm:pt>
    <dgm:pt modelId="{255061D5-B0DD-4F6F-82D6-A907486A0B84}" cxnId="{43B413A9-911E-40C4-B087-FE779ECA90B4}" type="parTrans">
      <dgm:prSet/>
      <dgm:spPr/>
      <dgm:t>
        <a:bodyPr/>
        <a:lstStyle/>
        <a:p>
          <a:endParaRPr lang="zh-CN" altLang="en-US"/>
        </a:p>
      </dgm:t>
    </dgm:pt>
    <dgm:pt modelId="{C659262C-00DF-46CA-99D8-E48C092BF888}" cxnId="{43B413A9-911E-40C4-B087-FE779ECA90B4}" type="sibTrans">
      <dgm:prSet/>
      <dgm:spPr/>
      <dgm:t>
        <a:bodyPr/>
        <a:lstStyle/>
        <a:p>
          <a:endParaRPr lang="zh-CN" altLang="en-US"/>
        </a:p>
      </dgm:t>
    </dgm:pt>
    <dgm:pt modelId="{4483D131-BF86-4BF4-84A9-1BBE169BE544}">
      <dgm:prSet phldrT="[文本]"/>
      <dgm:spPr/>
      <dgm:t>
        <a:bodyPr/>
        <a:lstStyle/>
        <a:p>
          <a:r>
            <a:rPr lang="zh-CN" dirty="0"/>
            <a:t>守初心、担使命、找差距、抓落实，不断提高认识，不断实践检验，以高标准、严要求激励自己、提高自己</a:t>
          </a:r>
          <a:endParaRPr lang="zh-CN" altLang="en-US" dirty="0"/>
        </a:p>
      </dgm:t>
    </dgm:pt>
    <dgm:pt modelId="{58DA78CE-02D6-429D-B5E2-9852465DB34B}" cxnId="{67C2DBBB-AC90-4B7A-8FC2-2C4C6A50FEA3}" type="parTrans">
      <dgm:prSet/>
      <dgm:spPr/>
      <dgm:t>
        <a:bodyPr/>
        <a:lstStyle/>
        <a:p>
          <a:endParaRPr lang="zh-CN" altLang="en-US"/>
        </a:p>
      </dgm:t>
    </dgm:pt>
    <dgm:pt modelId="{54D1C864-9AC6-4F6F-84B1-AE32B7726699}" cxnId="{67C2DBBB-AC90-4B7A-8FC2-2C4C6A50FEA3}" type="sibTrans">
      <dgm:prSet/>
      <dgm:spPr/>
      <dgm:t>
        <a:bodyPr/>
        <a:lstStyle/>
        <a:p>
          <a:endParaRPr lang="zh-CN" altLang="en-US"/>
        </a:p>
      </dgm:t>
    </dgm:pt>
    <dgm:pt modelId="{C185CB14-CA61-484D-B8EA-CD4FEFE660AA}">
      <dgm:prSet phldrT="[文本]"/>
      <dgm:spPr/>
      <dgm:t>
        <a:bodyPr/>
        <a:lstStyle/>
        <a:p>
          <a:r>
            <a:rPr lang="zh-CN" dirty="0"/>
            <a:t>把增强“四个意识”、坚定“四个自信”、做到“两个维护”变成自己的真思想、真行动，切实在政治上、思想上、行动上与党中央保持高度一致</a:t>
          </a:r>
          <a:endParaRPr lang="zh-CN" altLang="en-US" dirty="0"/>
        </a:p>
      </dgm:t>
    </dgm:pt>
    <dgm:pt modelId="{990E51F4-BC2A-40CE-B7D0-6D03C017808C}" cxnId="{8B005012-21F5-4A86-85A0-9225D8F9DEC3}" type="parTrans">
      <dgm:prSet/>
      <dgm:spPr/>
      <dgm:t>
        <a:bodyPr/>
        <a:lstStyle/>
        <a:p>
          <a:endParaRPr lang="zh-CN" altLang="en-US"/>
        </a:p>
      </dgm:t>
    </dgm:pt>
    <dgm:pt modelId="{4835339F-0044-4293-9EA7-A6DA28764266}" cxnId="{8B005012-21F5-4A86-85A0-9225D8F9DEC3}" type="sibTrans">
      <dgm:prSet/>
      <dgm:spPr/>
      <dgm:t>
        <a:bodyPr/>
        <a:lstStyle/>
        <a:p>
          <a:endParaRPr lang="zh-CN" altLang="en-US"/>
        </a:p>
      </dgm:t>
    </dgm:pt>
    <dgm:pt modelId="{3348308F-1F25-47A5-B473-7E25A65133BA}" type="pres">
      <dgm:prSet presAssocID="{325298B7-AF94-4372-873F-286031647554}" presName="list" presStyleCnt="0">
        <dgm:presLayoutVars>
          <dgm:dir/>
          <dgm:animLvl val="lvl"/>
        </dgm:presLayoutVars>
      </dgm:prSet>
      <dgm:spPr/>
    </dgm:pt>
    <dgm:pt modelId="{701DBFE4-89E4-4C0F-9C0D-65159C28F17E}" type="pres">
      <dgm:prSet presAssocID="{080CC812-37E8-4935-808B-FE23C406BE42}" presName="posSpace" presStyleCnt="0"/>
      <dgm:spPr/>
    </dgm:pt>
    <dgm:pt modelId="{C1527C89-31C5-47CC-A897-DD30A906E3A9}" type="pres">
      <dgm:prSet presAssocID="{080CC812-37E8-4935-808B-FE23C406BE42}" presName="vertFlow" presStyleCnt="0"/>
      <dgm:spPr/>
    </dgm:pt>
    <dgm:pt modelId="{FE10E734-CB78-44F9-8B55-4ADA6981CC2D}" type="pres">
      <dgm:prSet presAssocID="{080CC812-37E8-4935-808B-FE23C406BE42}" presName="topSpace" presStyleCnt="0"/>
      <dgm:spPr/>
    </dgm:pt>
    <dgm:pt modelId="{C0CE4014-C0F7-4999-A75C-B2E93DD4315D}" type="pres">
      <dgm:prSet presAssocID="{080CC812-37E8-4935-808B-FE23C406BE42}" presName="firstComp" presStyleCnt="0"/>
      <dgm:spPr/>
    </dgm:pt>
    <dgm:pt modelId="{B0A1DC27-A079-4E8E-B2E9-9A6C4E2455EF}" type="pres">
      <dgm:prSet presAssocID="{080CC812-37E8-4935-808B-FE23C406BE42}" presName="firstChild" presStyleLbl="bgAccFollowNode1" presStyleIdx="0" presStyleCnt="4"/>
      <dgm:spPr/>
    </dgm:pt>
    <dgm:pt modelId="{2DA8A514-019E-469E-839F-C7D84D901B47}" type="pres">
      <dgm:prSet presAssocID="{080CC812-37E8-4935-808B-FE23C406BE42}" presName="firstChildTx" presStyleLbl="bgAccFollowNode1" presStyleIdx="0" presStyleCnt="4">
        <dgm:presLayoutVars>
          <dgm:bulletEnabled val="1"/>
        </dgm:presLayoutVars>
      </dgm:prSet>
      <dgm:spPr/>
    </dgm:pt>
    <dgm:pt modelId="{0AFAD509-32C9-4391-BFB6-9ACF7FBB230B}" type="pres">
      <dgm:prSet presAssocID="{933E04CD-25CC-48FD-ABC9-59B1F80BCAE8}" presName="comp" presStyleCnt="0"/>
      <dgm:spPr/>
    </dgm:pt>
    <dgm:pt modelId="{226785EE-509A-405F-AD6C-538796EACA22}" type="pres">
      <dgm:prSet presAssocID="{933E04CD-25CC-48FD-ABC9-59B1F80BCAE8}" presName="child" presStyleLbl="bgAccFollowNode1" presStyleIdx="1" presStyleCnt="4"/>
      <dgm:spPr/>
    </dgm:pt>
    <dgm:pt modelId="{D0A5C158-1271-4C4B-BD38-5E26A32C33DD}" type="pres">
      <dgm:prSet presAssocID="{933E04CD-25CC-48FD-ABC9-59B1F80BCAE8}" presName="childTx" presStyleLbl="bgAccFollowNode1" presStyleIdx="1" presStyleCnt="4">
        <dgm:presLayoutVars>
          <dgm:bulletEnabled val="1"/>
        </dgm:presLayoutVars>
      </dgm:prSet>
      <dgm:spPr/>
    </dgm:pt>
    <dgm:pt modelId="{C609E416-43C4-4E4F-9917-007DEF6F2F0D}" type="pres">
      <dgm:prSet presAssocID="{080CC812-37E8-4935-808B-FE23C406BE42}" presName="negSpace" presStyleCnt="0"/>
      <dgm:spPr/>
    </dgm:pt>
    <dgm:pt modelId="{E74B3A3F-3094-4B0A-91B0-4BB3CEF59F03}" type="pres">
      <dgm:prSet presAssocID="{080CC812-37E8-4935-808B-FE23C406BE42}" presName="circle" presStyleLbl="node1" presStyleIdx="0" presStyleCnt="2"/>
      <dgm:spPr/>
    </dgm:pt>
    <dgm:pt modelId="{BEE9CEE6-929E-40EB-AA43-48B3F8B7CBDE}" type="pres">
      <dgm:prSet presAssocID="{5CB3B6F4-3AD9-48D3-B682-0CA6A3E4EFFC}" presName="transSpace" presStyleCnt="0"/>
      <dgm:spPr/>
    </dgm:pt>
    <dgm:pt modelId="{55A042D3-6150-4C0C-B1EF-C8F91C4C5329}" type="pres">
      <dgm:prSet presAssocID="{4843B503-844E-4186-8708-A88BC78B9A13}" presName="posSpace" presStyleCnt="0"/>
      <dgm:spPr/>
    </dgm:pt>
    <dgm:pt modelId="{BCF9CDF2-4954-4B02-9353-F13DBE408DA2}" type="pres">
      <dgm:prSet presAssocID="{4843B503-844E-4186-8708-A88BC78B9A13}" presName="vertFlow" presStyleCnt="0"/>
      <dgm:spPr/>
    </dgm:pt>
    <dgm:pt modelId="{0564A5E5-738C-4265-8F60-90A628A097F7}" type="pres">
      <dgm:prSet presAssocID="{4843B503-844E-4186-8708-A88BC78B9A13}" presName="topSpace" presStyleCnt="0"/>
      <dgm:spPr/>
    </dgm:pt>
    <dgm:pt modelId="{CE072CB3-9771-4E52-85D0-836A3DACA0F2}" type="pres">
      <dgm:prSet presAssocID="{4843B503-844E-4186-8708-A88BC78B9A13}" presName="firstComp" presStyleCnt="0"/>
      <dgm:spPr/>
    </dgm:pt>
    <dgm:pt modelId="{EE8E7C6B-48AD-459F-A9C5-126DA1F1C742}" type="pres">
      <dgm:prSet presAssocID="{4843B503-844E-4186-8708-A88BC78B9A13}" presName="firstChild" presStyleLbl="bgAccFollowNode1" presStyleIdx="2" presStyleCnt="4"/>
      <dgm:spPr/>
    </dgm:pt>
    <dgm:pt modelId="{8C7D108D-D8E1-470E-BCA2-22554E57C95B}" type="pres">
      <dgm:prSet presAssocID="{4843B503-844E-4186-8708-A88BC78B9A13}" presName="firstChildTx" presStyleLbl="bgAccFollowNode1" presStyleIdx="2" presStyleCnt="4">
        <dgm:presLayoutVars>
          <dgm:bulletEnabled val="1"/>
        </dgm:presLayoutVars>
      </dgm:prSet>
      <dgm:spPr/>
    </dgm:pt>
    <dgm:pt modelId="{1BA9F988-A704-4BA1-A50B-31511E0AEF02}" type="pres">
      <dgm:prSet presAssocID="{C185CB14-CA61-484D-B8EA-CD4FEFE660AA}" presName="comp" presStyleCnt="0"/>
      <dgm:spPr/>
    </dgm:pt>
    <dgm:pt modelId="{294A426E-1327-43A0-8039-30284CAD987D}" type="pres">
      <dgm:prSet presAssocID="{C185CB14-CA61-484D-B8EA-CD4FEFE660AA}" presName="child" presStyleLbl="bgAccFollowNode1" presStyleIdx="3" presStyleCnt="4"/>
      <dgm:spPr/>
    </dgm:pt>
    <dgm:pt modelId="{D644D172-23E7-43A8-8F99-4CA077B09684}" type="pres">
      <dgm:prSet presAssocID="{C185CB14-CA61-484D-B8EA-CD4FEFE660AA}" presName="childTx" presStyleLbl="bgAccFollowNode1" presStyleIdx="3" presStyleCnt="4">
        <dgm:presLayoutVars>
          <dgm:bulletEnabled val="1"/>
        </dgm:presLayoutVars>
      </dgm:prSet>
      <dgm:spPr/>
    </dgm:pt>
    <dgm:pt modelId="{6649F5D0-9367-41BB-A986-6F8B96697017}" type="pres">
      <dgm:prSet presAssocID="{4843B503-844E-4186-8708-A88BC78B9A13}" presName="negSpace" presStyleCnt="0"/>
      <dgm:spPr/>
    </dgm:pt>
    <dgm:pt modelId="{5995021E-87CC-4E9E-BA34-7E5AD9408921}" type="pres">
      <dgm:prSet presAssocID="{4843B503-844E-4186-8708-A88BC78B9A13}" presName="circle" presStyleLbl="node1" presStyleIdx="1" presStyleCnt="2"/>
      <dgm:spPr/>
    </dgm:pt>
  </dgm:ptLst>
  <dgm:cxnLst>
    <dgm:cxn modelId="{1635ED09-0132-418A-915D-0BDE9A54D605}" type="presOf" srcId="{4483D131-BF86-4BF4-84A9-1BBE169BE544}" destId="{EE8E7C6B-48AD-459F-A9C5-126DA1F1C742}" srcOrd="0" destOrd="0" presId="urn:microsoft.com/office/officeart/2005/8/layout/hList9"/>
    <dgm:cxn modelId="{8B005012-21F5-4A86-85A0-9225D8F9DEC3}" srcId="{4843B503-844E-4186-8708-A88BC78B9A13}" destId="{C185CB14-CA61-484D-B8EA-CD4FEFE660AA}" srcOrd="1" destOrd="0" parTransId="{990E51F4-BC2A-40CE-B7D0-6D03C017808C}" sibTransId="{4835339F-0044-4293-9EA7-A6DA28764266}"/>
    <dgm:cxn modelId="{FEB40A21-AE8C-4383-8233-195534A0B7C2}" type="presOf" srcId="{933E04CD-25CC-48FD-ABC9-59B1F80BCAE8}" destId="{226785EE-509A-405F-AD6C-538796EACA22}" srcOrd="0" destOrd="0" presId="urn:microsoft.com/office/officeart/2005/8/layout/hList9"/>
    <dgm:cxn modelId="{3219C833-20A6-42A1-89C6-1A926DE7F5F7}" type="presOf" srcId="{933E04CD-25CC-48FD-ABC9-59B1F80BCAE8}" destId="{D0A5C158-1271-4C4B-BD38-5E26A32C33DD}" srcOrd="1" destOrd="0" presId="urn:microsoft.com/office/officeart/2005/8/layout/hList9"/>
    <dgm:cxn modelId="{A9745B38-6839-4D4E-B511-83C41FB14A66}" type="presOf" srcId="{C185CB14-CA61-484D-B8EA-CD4FEFE660AA}" destId="{294A426E-1327-43A0-8039-30284CAD987D}" srcOrd="0" destOrd="0" presId="urn:microsoft.com/office/officeart/2005/8/layout/hList9"/>
    <dgm:cxn modelId="{2DA0DD5B-F8FC-43A5-8A35-AD0C054FAD82}" type="presOf" srcId="{325298B7-AF94-4372-873F-286031647554}" destId="{3348308F-1F25-47A5-B473-7E25A65133BA}" srcOrd="0" destOrd="0" presId="urn:microsoft.com/office/officeart/2005/8/layout/hList9"/>
    <dgm:cxn modelId="{8955CE70-387F-4959-8012-9D6D208FC808}" srcId="{080CC812-37E8-4935-808B-FE23C406BE42}" destId="{7E677ECE-4F14-4771-8FF6-579CE0611B8E}" srcOrd="0" destOrd="0" parTransId="{9AD93175-5FE3-4656-8851-8990EE659AB2}" sibTransId="{87495198-35A0-4732-B368-99A39AC9985E}"/>
    <dgm:cxn modelId="{1F9FAC72-D2BE-420B-94A1-4D4C8A65462B}" type="presOf" srcId="{C185CB14-CA61-484D-B8EA-CD4FEFE660AA}" destId="{D644D172-23E7-43A8-8F99-4CA077B09684}" srcOrd="1" destOrd="0" presId="urn:microsoft.com/office/officeart/2005/8/layout/hList9"/>
    <dgm:cxn modelId="{FB302381-4C18-4D8C-A51C-5B7B05D2B7BA}" type="presOf" srcId="{4843B503-844E-4186-8708-A88BC78B9A13}" destId="{5995021E-87CC-4E9E-BA34-7E5AD9408921}" srcOrd="0" destOrd="0" presId="urn:microsoft.com/office/officeart/2005/8/layout/hList9"/>
    <dgm:cxn modelId="{DD7C6E93-8138-4282-BE05-2961F15F8EEF}" type="presOf" srcId="{7E677ECE-4F14-4771-8FF6-579CE0611B8E}" destId="{B0A1DC27-A079-4E8E-B2E9-9A6C4E2455EF}" srcOrd="0" destOrd="0" presId="urn:microsoft.com/office/officeart/2005/8/layout/hList9"/>
    <dgm:cxn modelId="{43B413A9-911E-40C4-B087-FE779ECA90B4}" srcId="{325298B7-AF94-4372-873F-286031647554}" destId="{4843B503-844E-4186-8708-A88BC78B9A13}" srcOrd="1" destOrd="0" parTransId="{255061D5-B0DD-4F6F-82D6-A907486A0B84}" sibTransId="{C659262C-00DF-46CA-99D8-E48C092BF888}"/>
    <dgm:cxn modelId="{67C2DBBB-AC90-4B7A-8FC2-2C4C6A50FEA3}" srcId="{4843B503-844E-4186-8708-A88BC78B9A13}" destId="{4483D131-BF86-4BF4-84A9-1BBE169BE544}" srcOrd="0" destOrd="0" parTransId="{58DA78CE-02D6-429D-B5E2-9852465DB34B}" sibTransId="{54D1C864-9AC6-4F6F-84B1-AE32B7726699}"/>
    <dgm:cxn modelId="{9D2DDFD9-41FD-4532-B228-A327839BF027}" srcId="{080CC812-37E8-4935-808B-FE23C406BE42}" destId="{933E04CD-25CC-48FD-ABC9-59B1F80BCAE8}" srcOrd="1" destOrd="0" parTransId="{CB6E421D-AA81-411C-BF89-C3115AED4949}" sibTransId="{F31B0C20-B0C7-4510-B05C-227D2346D77D}"/>
    <dgm:cxn modelId="{2B0B7FDB-2420-4C21-B76B-57A9F46479D0}" type="presOf" srcId="{080CC812-37E8-4935-808B-FE23C406BE42}" destId="{E74B3A3F-3094-4B0A-91B0-4BB3CEF59F03}" srcOrd="0" destOrd="0" presId="urn:microsoft.com/office/officeart/2005/8/layout/hList9"/>
    <dgm:cxn modelId="{8E398CDD-83B4-4D63-88BE-9C9F9C24A169}" type="presOf" srcId="{4483D131-BF86-4BF4-84A9-1BBE169BE544}" destId="{8C7D108D-D8E1-470E-BCA2-22554E57C95B}" srcOrd="1" destOrd="0" presId="urn:microsoft.com/office/officeart/2005/8/layout/hList9"/>
    <dgm:cxn modelId="{B4AFB5F4-1E22-44F3-9EA7-E5C0904928B6}" type="presOf" srcId="{7E677ECE-4F14-4771-8FF6-579CE0611B8E}" destId="{2DA8A514-019E-469E-839F-C7D84D901B47}" srcOrd="1" destOrd="0" presId="urn:microsoft.com/office/officeart/2005/8/layout/hList9"/>
    <dgm:cxn modelId="{AE1AD9F5-8288-41D7-B67F-CA587D748171}" srcId="{325298B7-AF94-4372-873F-286031647554}" destId="{080CC812-37E8-4935-808B-FE23C406BE42}" srcOrd="0" destOrd="0" parTransId="{EF9E4B54-D3E4-4E10-BA4E-DBA1CD695680}" sibTransId="{5CB3B6F4-3AD9-48D3-B682-0CA6A3E4EFFC}"/>
    <dgm:cxn modelId="{65050808-DAE3-4475-8456-C08EB0D85AAC}" type="presParOf" srcId="{3348308F-1F25-47A5-B473-7E25A65133BA}" destId="{701DBFE4-89E4-4C0F-9C0D-65159C28F17E}" srcOrd="0" destOrd="0" presId="urn:microsoft.com/office/officeart/2005/8/layout/hList9"/>
    <dgm:cxn modelId="{D7FB0092-EA98-49D1-A02B-119E52E086AD}" type="presParOf" srcId="{3348308F-1F25-47A5-B473-7E25A65133BA}" destId="{C1527C89-31C5-47CC-A897-DD30A906E3A9}" srcOrd="1" destOrd="0" presId="urn:microsoft.com/office/officeart/2005/8/layout/hList9"/>
    <dgm:cxn modelId="{0069CC09-4B27-4CFB-AE4A-1DCB31AE3999}" type="presParOf" srcId="{C1527C89-31C5-47CC-A897-DD30A906E3A9}" destId="{FE10E734-CB78-44F9-8B55-4ADA6981CC2D}" srcOrd="0" destOrd="0" presId="urn:microsoft.com/office/officeart/2005/8/layout/hList9"/>
    <dgm:cxn modelId="{913EE45E-EA61-4F82-B3CF-DBA16C785D7E}" type="presParOf" srcId="{C1527C89-31C5-47CC-A897-DD30A906E3A9}" destId="{C0CE4014-C0F7-4999-A75C-B2E93DD4315D}" srcOrd="1" destOrd="0" presId="urn:microsoft.com/office/officeart/2005/8/layout/hList9"/>
    <dgm:cxn modelId="{C9E1A122-C5D4-45D1-B5E2-E167E2C20F49}" type="presParOf" srcId="{C0CE4014-C0F7-4999-A75C-B2E93DD4315D}" destId="{B0A1DC27-A079-4E8E-B2E9-9A6C4E2455EF}" srcOrd="0" destOrd="0" presId="urn:microsoft.com/office/officeart/2005/8/layout/hList9"/>
    <dgm:cxn modelId="{EFF3ACB8-C708-4ABF-B679-52336C63510E}" type="presParOf" srcId="{C0CE4014-C0F7-4999-A75C-B2E93DD4315D}" destId="{2DA8A514-019E-469E-839F-C7D84D901B47}" srcOrd="1" destOrd="0" presId="urn:microsoft.com/office/officeart/2005/8/layout/hList9"/>
    <dgm:cxn modelId="{CC99A97C-8645-4084-B4F0-34FDF2DEF0BE}" type="presParOf" srcId="{C1527C89-31C5-47CC-A897-DD30A906E3A9}" destId="{0AFAD509-32C9-4391-BFB6-9ACF7FBB230B}" srcOrd="2" destOrd="0" presId="urn:microsoft.com/office/officeart/2005/8/layout/hList9"/>
    <dgm:cxn modelId="{902E1FE2-8A3B-4FFD-AE58-548FA2271182}" type="presParOf" srcId="{0AFAD509-32C9-4391-BFB6-9ACF7FBB230B}" destId="{226785EE-509A-405F-AD6C-538796EACA22}" srcOrd="0" destOrd="0" presId="urn:microsoft.com/office/officeart/2005/8/layout/hList9"/>
    <dgm:cxn modelId="{5CC367F7-F053-4099-B00E-7D26A55DFDC5}" type="presParOf" srcId="{0AFAD509-32C9-4391-BFB6-9ACF7FBB230B}" destId="{D0A5C158-1271-4C4B-BD38-5E26A32C33DD}" srcOrd="1" destOrd="0" presId="urn:microsoft.com/office/officeart/2005/8/layout/hList9"/>
    <dgm:cxn modelId="{4B2612C9-821A-4BBF-8C88-C2FCCE4AE8B1}" type="presParOf" srcId="{3348308F-1F25-47A5-B473-7E25A65133BA}" destId="{C609E416-43C4-4E4F-9917-007DEF6F2F0D}" srcOrd="2" destOrd="0" presId="urn:microsoft.com/office/officeart/2005/8/layout/hList9"/>
    <dgm:cxn modelId="{B4F170B7-20EB-4974-A5DC-336C7C443CBB}" type="presParOf" srcId="{3348308F-1F25-47A5-B473-7E25A65133BA}" destId="{E74B3A3F-3094-4B0A-91B0-4BB3CEF59F03}" srcOrd="3" destOrd="0" presId="urn:microsoft.com/office/officeart/2005/8/layout/hList9"/>
    <dgm:cxn modelId="{08B3CFF4-CD03-4017-B146-BAD1645409B2}" type="presParOf" srcId="{3348308F-1F25-47A5-B473-7E25A65133BA}" destId="{BEE9CEE6-929E-40EB-AA43-48B3F8B7CBDE}" srcOrd="4" destOrd="0" presId="urn:microsoft.com/office/officeart/2005/8/layout/hList9"/>
    <dgm:cxn modelId="{362CC86B-C930-4CE5-8CC4-849FC499F79B}" type="presParOf" srcId="{3348308F-1F25-47A5-B473-7E25A65133BA}" destId="{55A042D3-6150-4C0C-B1EF-C8F91C4C5329}" srcOrd="5" destOrd="0" presId="urn:microsoft.com/office/officeart/2005/8/layout/hList9"/>
    <dgm:cxn modelId="{2858A0FF-ABBC-41C6-BDEC-72588C1B7688}" type="presParOf" srcId="{3348308F-1F25-47A5-B473-7E25A65133BA}" destId="{BCF9CDF2-4954-4B02-9353-F13DBE408DA2}" srcOrd="6" destOrd="0" presId="urn:microsoft.com/office/officeart/2005/8/layout/hList9"/>
    <dgm:cxn modelId="{673DF487-6F8A-4998-B3CF-C3A439DF7766}" type="presParOf" srcId="{BCF9CDF2-4954-4B02-9353-F13DBE408DA2}" destId="{0564A5E5-738C-4265-8F60-90A628A097F7}" srcOrd="0" destOrd="0" presId="urn:microsoft.com/office/officeart/2005/8/layout/hList9"/>
    <dgm:cxn modelId="{0011E6AA-5F78-4DD9-A4E5-86CCFDC7F57D}" type="presParOf" srcId="{BCF9CDF2-4954-4B02-9353-F13DBE408DA2}" destId="{CE072CB3-9771-4E52-85D0-836A3DACA0F2}" srcOrd="1" destOrd="0" presId="urn:microsoft.com/office/officeart/2005/8/layout/hList9"/>
    <dgm:cxn modelId="{96CF7CB5-D065-41D8-B33B-2AC5BC698268}" type="presParOf" srcId="{CE072CB3-9771-4E52-85D0-836A3DACA0F2}" destId="{EE8E7C6B-48AD-459F-A9C5-126DA1F1C742}" srcOrd="0" destOrd="0" presId="urn:microsoft.com/office/officeart/2005/8/layout/hList9"/>
    <dgm:cxn modelId="{3D42AD5B-E784-4197-8773-AFFD2429018D}" type="presParOf" srcId="{CE072CB3-9771-4E52-85D0-836A3DACA0F2}" destId="{8C7D108D-D8E1-470E-BCA2-22554E57C95B}" srcOrd="1" destOrd="0" presId="urn:microsoft.com/office/officeart/2005/8/layout/hList9"/>
    <dgm:cxn modelId="{E35D0109-A4C6-43D1-8CF7-173921D20485}" type="presParOf" srcId="{BCF9CDF2-4954-4B02-9353-F13DBE408DA2}" destId="{1BA9F988-A704-4BA1-A50B-31511E0AEF02}" srcOrd="2" destOrd="0" presId="urn:microsoft.com/office/officeart/2005/8/layout/hList9"/>
    <dgm:cxn modelId="{78B8A6F5-4705-4F8E-9595-DB19FD4FC02F}" type="presParOf" srcId="{1BA9F988-A704-4BA1-A50B-31511E0AEF02}" destId="{294A426E-1327-43A0-8039-30284CAD987D}" srcOrd="0" destOrd="0" presId="urn:microsoft.com/office/officeart/2005/8/layout/hList9"/>
    <dgm:cxn modelId="{D1C24D89-A43D-4C4C-BC63-A5C477666E6F}" type="presParOf" srcId="{1BA9F988-A704-4BA1-A50B-31511E0AEF02}" destId="{D644D172-23E7-43A8-8F99-4CA077B09684}" srcOrd="1" destOrd="0" presId="urn:microsoft.com/office/officeart/2005/8/layout/hList9"/>
    <dgm:cxn modelId="{5EED45D9-EA44-469F-84F3-B6EE8E708D01}" type="presParOf" srcId="{3348308F-1F25-47A5-B473-7E25A65133BA}" destId="{6649F5D0-9367-41BB-A986-6F8B96697017}" srcOrd="7" destOrd="0" presId="urn:microsoft.com/office/officeart/2005/8/layout/hList9"/>
    <dgm:cxn modelId="{2F22804A-BCF5-4DAE-9333-323AE60F6064}" type="presParOf" srcId="{3348308F-1F25-47A5-B473-7E25A65133BA}" destId="{5995021E-87CC-4E9E-BA34-7E5AD9408921}" srcOrd="8" destOrd="0" presId="urn:microsoft.com/office/officeart/2005/8/layout/hList9"/>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5ABA44-7F20-4269-9609-651F77902FD7}" type="doc">
      <dgm:prSet loTypeId="urn:microsoft.com/office/officeart/2005/8/layout/hList7" loCatId="list" qsTypeId="urn:microsoft.com/office/officeart/2005/8/quickstyle/3d9" qsCatId="3D" csTypeId="urn:microsoft.com/office/officeart/2005/8/colors/colorful1" csCatId="colorful" phldr="1"/>
      <dgm:spPr/>
      <dgm:t>
        <a:bodyPr/>
        <a:lstStyle/>
        <a:p>
          <a:endParaRPr lang="zh-CN" altLang="en-US"/>
        </a:p>
      </dgm:t>
    </dgm:pt>
    <dgm:pt modelId="{9F8A8FF5-902B-45FD-A469-E1FA412C3A86}">
      <dgm:prSet phldrT="[文本]"/>
      <dgm:spPr/>
      <dgm:t>
        <a:bodyPr/>
        <a:lstStyle/>
        <a:p>
          <a:r>
            <a:rPr lang="zh-CN" altLang="en-US" dirty="0"/>
            <a:t>（一）</a:t>
          </a:r>
          <a:endParaRPr lang="en-US" altLang="zh-CN" dirty="0"/>
        </a:p>
        <a:p>
          <a:r>
            <a:rPr lang="zh-CN" altLang="zh-CN" dirty="0"/>
            <a:t>践行社会公德，在社会上做一个好公民</a:t>
          </a:r>
          <a:endParaRPr lang="zh-CN" altLang="en-US" dirty="0"/>
        </a:p>
      </dgm:t>
    </dgm:pt>
    <dgm:pt modelId="{8E982CC2-98C0-4A11-87E3-3925EE7F2455}" cxnId="{DD21D0E5-18B9-4E8A-933F-74FFBFCCC654}" type="parTrans">
      <dgm:prSet/>
      <dgm:spPr/>
      <dgm:t>
        <a:bodyPr/>
        <a:lstStyle/>
        <a:p>
          <a:endParaRPr lang="zh-CN" altLang="en-US"/>
        </a:p>
      </dgm:t>
    </dgm:pt>
    <dgm:pt modelId="{EA1782CD-B0C9-4C54-8F0D-33C5C97AAA14}" cxnId="{DD21D0E5-18B9-4E8A-933F-74FFBFCCC654}" type="sibTrans">
      <dgm:prSet/>
      <dgm:spPr/>
      <dgm:t>
        <a:bodyPr/>
        <a:lstStyle/>
        <a:p>
          <a:endParaRPr lang="zh-CN" altLang="en-US"/>
        </a:p>
      </dgm:t>
    </dgm:pt>
    <dgm:pt modelId="{769DA919-B470-410A-84A6-926A95D663CD}">
      <dgm:prSet phldrT="[文本]"/>
      <dgm:spPr/>
      <dgm:t>
        <a:bodyPr/>
        <a:lstStyle/>
        <a:p>
          <a:r>
            <a:rPr lang="zh-CN" altLang="en-US" dirty="0"/>
            <a:t>（二）</a:t>
          </a:r>
          <a:endParaRPr lang="en-US" altLang="zh-CN" dirty="0"/>
        </a:p>
        <a:p>
          <a:r>
            <a:rPr lang="zh-CN" altLang="zh-CN" dirty="0"/>
            <a:t>践行职业道德，在工作中做一个好建设者</a:t>
          </a:r>
          <a:endParaRPr lang="zh-CN" altLang="en-US" dirty="0"/>
        </a:p>
      </dgm:t>
    </dgm:pt>
    <dgm:pt modelId="{27D76EAC-39F2-437B-AD49-6C68B78D9CFC}" cxnId="{76FF58FB-216C-45F6-A76F-C331F5093F1D}" type="parTrans">
      <dgm:prSet/>
      <dgm:spPr/>
      <dgm:t>
        <a:bodyPr/>
        <a:lstStyle/>
        <a:p>
          <a:endParaRPr lang="zh-CN" altLang="en-US"/>
        </a:p>
      </dgm:t>
    </dgm:pt>
    <dgm:pt modelId="{2228DD47-C386-4860-ABD1-AD151F53D146}" cxnId="{76FF58FB-216C-45F6-A76F-C331F5093F1D}" type="sibTrans">
      <dgm:prSet/>
      <dgm:spPr/>
      <dgm:t>
        <a:bodyPr/>
        <a:lstStyle/>
        <a:p>
          <a:endParaRPr lang="zh-CN" altLang="en-US"/>
        </a:p>
      </dgm:t>
    </dgm:pt>
    <dgm:pt modelId="{D79C126F-7779-47BE-AF49-1986CA23786E}">
      <dgm:prSet phldrT="[文本]"/>
      <dgm:spPr/>
      <dgm:t>
        <a:bodyPr/>
        <a:lstStyle/>
        <a:p>
          <a:r>
            <a:rPr lang="zh-CN" altLang="en-US" dirty="0"/>
            <a:t>（三）</a:t>
          </a:r>
          <a:endParaRPr lang="en-US" altLang="zh-CN" dirty="0"/>
        </a:p>
        <a:p>
          <a:r>
            <a:rPr lang="zh-CN" altLang="zh-CN" dirty="0"/>
            <a:t>践行家庭美德，在家里做一个好成员</a:t>
          </a:r>
          <a:endParaRPr lang="zh-CN" altLang="en-US" dirty="0"/>
        </a:p>
      </dgm:t>
    </dgm:pt>
    <dgm:pt modelId="{6C952C68-24CB-4AD7-BD07-7BAD8DBF41C1}" cxnId="{8CFE33CC-5A93-4E39-BF6A-F75103BAA9E0}" type="parTrans">
      <dgm:prSet/>
      <dgm:spPr/>
      <dgm:t>
        <a:bodyPr/>
        <a:lstStyle/>
        <a:p>
          <a:endParaRPr lang="zh-CN" altLang="en-US"/>
        </a:p>
      </dgm:t>
    </dgm:pt>
    <dgm:pt modelId="{CB22D05C-F144-4243-8501-1454CD369E06}" cxnId="{8CFE33CC-5A93-4E39-BF6A-F75103BAA9E0}" type="sibTrans">
      <dgm:prSet/>
      <dgm:spPr/>
      <dgm:t>
        <a:bodyPr/>
        <a:lstStyle/>
        <a:p>
          <a:endParaRPr lang="zh-CN" altLang="en-US"/>
        </a:p>
      </dgm:t>
    </dgm:pt>
    <dgm:pt modelId="{7A8848B2-7079-4E1C-8847-EFBB20577948}">
      <dgm:prSet phldrT="[文本]"/>
      <dgm:spPr/>
      <dgm:t>
        <a:bodyPr/>
        <a:lstStyle/>
        <a:p>
          <a:r>
            <a:rPr lang="zh-CN" altLang="en-US" dirty="0"/>
            <a:t>（四）</a:t>
          </a:r>
          <a:endParaRPr lang="en-US" altLang="zh-CN" dirty="0"/>
        </a:p>
        <a:p>
          <a:r>
            <a:rPr lang="zh-CN" altLang="zh-CN" dirty="0"/>
            <a:t>践行个人品德，在日常生活中养成好的品行</a:t>
          </a:r>
          <a:endParaRPr lang="zh-CN" altLang="en-US" dirty="0"/>
        </a:p>
      </dgm:t>
    </dgm:pt>
    <dgm:pt modelId="{DA118CEA-B6DE-4C82-8E07-9CFF5A449680}" cxnId="{63A221B2-7A15-4962-9A09-1AA9CF7353F3}" type="parTrans">
      <dgm:prSet/>
      <dgm:spPr/>
      <dgm:t>
        <a:bodyPr/>
        <a:lstStyle/>
        <a:p>
          <a:endParaRPr lang="zh-CN" altLang="en-US"/>
        </a:p>
      </dgm:t>
    </dgm:pt>
    <dgm:pt modelId="{9B74C191-B4AD-41B8-B2CC-F280499116E9}" cxnId="{63A221B2-7A15-4962-9A09-1AA9CF7353F3}" type="sibTrans">
      <dgm:prSet/>
      <dgm:spPr/>
      <dgm:t>
        <a:bodyPr/>
        <a:lstStyle/>
        <a:p>
          <a:endParaRPr lang="zh-CN" altLang="en-US"/>
        </a:p>
      </dgm:t>
    </dgm:pt>
    <dgm:pt modelId="{642CA062-7AD3-4BCE-833B-7652FD401C4B}" type="pres">
      <dgm:prSet presAssocID="{145ABA44-7F20-4269-9609-651F77902FD7}" presName="Name0" presStyleCnt="0">
        <dgm:presLayoutVars>
          <dgm:dir/>
          <dgm:resizeHandles val="exact"/>
        </dgm:presLayoutVars>
      </dgm:prSet>
      <dgm:spPr/>
    </dgm:pt>
    <dgm:pt modelId="{CF2A49F9-C917-4610-9836-9B0F43F5485D}" type="pres">
      <dgm:prSet presAssocID="{145ABA44-7F20-4269-9609-651F77902FD7}" presName="fgShape" presStyleLbl="fgShp" presStyleIdx="0" presStyleCnt="1"/>
      <dgm:spPr/>
    </dgm:pt>
    <dgm:pt modelId="{78D51C8F-434A-44CF-9A97-8EE92E67500D}" type="pres">
      <dgm:prSet presAssocID="{145ABA44-7F20-4269-9609-651F77902FD7}" presName="linComp" presStyleCnt="0"/>
      <dgm:spPr/>
    </dgm:pt>
    <dgm:pt modelId="{27C7D610-734D-46C1-9578-55E24A844AB2}" type="pres">
      <dgm:prSet presAssocID="{9F8A8FF5-902B-45FD-A469-E1FA412C3A86}" presName="compNode" presStyleCnt="0"/>
      <dgm:spPr/>
    </dgm:pt>
    <dgm:pt modelId="{0BAA6971-329F-4838-928C-178B668558AF}" type="pres">
      <dgm:prSet presAssocID="{9F8A8FF5-902B-45FD-A469-E1FA412C3A86}" presName="bkgdShape" presStyleLbl="node1" presStyleIdx="0" presStyleCnt="4"/>
      <dgm:spPr/>
    </dgm:pt>
    <dgm:pt modelId="{8BD3DECE-654F-4568-A314-35152D38D78C}" type="pres">
      <dgm:prSet presAssocID="{9F8A8FF5-902B-45FD-A469-E1FA412C3A86}" presName="nodeTx" presStyleLbl="node1" presStyleIdx="0" presStyleCnt="4">
        <dgm:presLayoutVars>
          <dgm:bulletEnabled val="1"/>
        </dgm:presLayoutVars>
      </dgm:prSet>
      <dgm:spPr/>
    </dgm:pt>
    <dgm:pt modelId="{3566CB63-D445-47B5-A093-326F47677A11}" type="pres">
      <dgm:prSet presAssocID="{9F8A8FF5-902B-45FD-A469-E1FA412C3A86}" presName="invisiNode" presStyleLbl="node1" presStyleIdx="0" presStyleCnt="4"/>
      <dgm:spPr/>
    </dgm:pt>
    <dgm:pt modelId="{CD29949D-0CD1-4805-9E38-896B352052A6}" type="pres">
      <dgm:prSet presAssocID="{9F8A8FF5-902B-45FD-A469-E1FA412C3A86}" presName="imagNode" presStyleLbl="fgImgPlace1" presStyleIdx="0" presStyleCnt="4"/>
      <dgm:spPr/>
    </dgm:pt>
    <dgm:pt modelId="{92BFACC3-6287-46DF-811F-D1AF3417180E}" type="pres">
      <dgm:prSet presAssocID="{EA1782CD-B0C9-4C54-8F0D-33C5C97AAA14}" presName="sibTrans" presStyleLbl="sibTrans2D1" presStyleIdx="0" presStyleCnt="0"/>
      <dgm:spPr/>
    </dgm:pt>
    <dgm:pt modelId="{AF020307-FBB9-46C8-8367-66214510A447}" type="pres">
      <dgm:prSet presAssocID="{769DA919-B470-410A-84A6-926A95D663CD}" presName="compNode" presStyleCnt="0"/>
      <dgm:spPr/>
    </dgm:pt>
    <dgm:pt modelId="{B5DC60B0-D1C9-4517-A9ED-B841FFA38DB5}" type="pres">
      <dgm:prSet presAssocID="{769DA919-B470-410A-84A6-926A95D663CD}" presName="bkgdShape" presStyleLbl="node1" presStyleIdx="1" presStyleCnt="4"/>
      <dgm:spPr/>
    </dgm:pt>
    <dgm:pt modelId="{8BB00827-9DEF-4AE3-B6A2-00FC87DC7FAB}" type="pres">
      <dgm:prSet presAssocID="{769DA919-B470-410A-84A6-926A95D663CD}" presName="nodeTx" presStyleLbl="node1" presStyleIdx="1" presStyleCnt="4">
        <dgm:presLayoutVars>
          <dgm:bulletEnabled val="1"/>
        </dgm:presLayoutVars>
      </dgm:prSet>
      <dgm:spPr/>
    </dgm:pt>
    <dgm:pt modelId="{4F0B6AF0-2466-4073-BF39-1928EE772485}" type="pres">
      <dgm:prSet presAssocID="{769DA919-B470-410A-84A6-926A95D663CD}" presName="invisiNode" presStyleLbl="node1" presStyleIdx="1" presStyleCnt="4"/>
      <dgm:spPr/>
    </dgm:pt>
    <dgm:pt modelId="{3F9D8E6D-12B6-4068-9EBE-80BF59321A1B}" type="pres">
      <dgm:prSet presAssocID="{769DA919-B470-410A-84A6-926A95D663CD}" presName="imagNode" presStyleLbl="fgImgPlace1" presStyleIdx="1" presStyleCnt="4"/>
      <dgm:spPr/>
    </dgm:pt>
    <dgm:pt modelId="{173F571D-22EE-45E7-BB96-46ED1FB5FB43}" type="pres">
      <dgm:prSet presAssocID="{2228DD47-C386-4860-ABD1-AD151F53D146}" presName="sibTrans" presStyleLbl="sibTrans2D1" presStyleIdx="0" presStyleCnt="0"/>
      <dgm:spPr/>
    </dgm:pt>
    <dgm:pt modelId="{EB671381-31BF-4671-A190-632D803B6351}" type="pres">
      <dgm:prSet presAssocID="{D79C126F-7779-47BE-AF49-1986CA23786E}" presName="compNode" presStyleCnt="0"/>
      <dgm:spPr/>
    </dgm:pt>
    <dgm:pt modelId="{20E32563-FCA2-4194-A85A-126EAED3FDF3}" type="pres">
      <dgm:prSet presAssocID="{D79C126F-7779-47BE-AF49-1986CA23786E}" presName="bkgdShape" presStyleLbl="node1" presStyleIdx="2" presStyleCnt="4"/>
      <dgm:spPr/>
    </dgm:pt>
    <dgm:pt modelId="{5510B1BD-02DA-4ADD-B74C-8A69A561CD08}" type="pres">
      <dgm:prSet presAssocID="{D79C126F-7779-47BE-AF49-1986CA23786E}" presName="nodeTx" presStyleLbl="node1" presStyleIdx="2" presStyleCnt="4">
        <dgm:presLayoutVars>
          <dgm:bulletEnabled val="1"/>
        </dgm:presLayoutVars>
      </dgm:prSet>
      <dgm:spPr/>
    </dgm:pt>
    <dgm:pt modelId="{E73D2D0F-0B82-46DF-B714-066AD6A9B771}" type="pres">
      <dgm:prSet presAssocID="{D79C126F-7779-47BE-AF49-1986CA23786E}" presName="invisiNode" presStyleLbl="node1" presStyleIdx="2" presStyleCnt="4"/>
      <dgm:spPr/>
    </dgm:pt>
    <dgm:pt modelId="{F1458653-6252-4C5D-9EB5-65F2705CDF9C}" type="pres">
      <dgm:prSet presAssocID="{D79C126F-7779-47BE-AF49-1986CA23786E}" presName="imagNode" presStyleLbl="fgImgPlace1" presStyleIdx="2" presStyleCnt="4"/>
      <dgm:spPr>
        <a:ln>
          <a:solidFill>
            <a:srgbClr val="FFC000"/>
          </a:solidFill>
        </a:ln>
      </dgm:spPr>
    </dgm:pt>
    <dgm:pt modelId="{58491121-0F91-4651-97F4-E7858D62654C}" type="pres">
      <dgm:prSet presAssocID="{CB22D05C-F144-4243-8501-1454CD369E06}" presName="sibTrans" presStyleLbl="sibTrans2D1" presStyleIdx="0" presStyleCnt="0"/>
      <dgm:spPr/>
    </dgm:pt>
    <dgm:pt modelId="{3DAC4045-C7AB-4B6E-942D-1927F209FBE8}" type="pres">
      <dgm:prSet presAssocID="{7A8848B2-7079-4E1C-8847-EFBB20577948}" presName="compNode" presStyleCnt="0"/>
      <dgm:spPr/>
    </dgm:pt>
    <dgm:pt modelId="{777CC31C-2759-4FC7-86FF-85264B07B4D7}" type="pres">
      <dgm:prSet presAssocID="{7A8848B2-7079-4E1C-8847-EFBB20577948}" presName="bkgdShape" presStyleLbl="node1" presStyleIdx="3" presStyleCnt="4"/>
      <dgm:spPr/>
    </dgm:pt>
    <dgm:pt modelId="{9BC173CA-0C77-4C49-85C6-C73C6DFB1542}" type="pres">
      <dgm:prSet presAssocID="{7A8848B2-7079-4E1C-8847-EFBB20577948}" presName="nodeTx" presStyleLbl="node1" presStyleIdx="3" presStyleCnt="4">
        <dgm:presLayoutVars>
          <dgm:bulletEnabled val="1"/>
        </dgm:presLayoutVars>
      </dgm:prSet>
      <dgm:spPr/>
    </dgm:pt>
    <dgm:pt modelId="{E6777F29-2784-487F-8860-C263590D053B}" type="pres">
      <dgm:prSet presAssocID="{7A8848B2-7079-4E1C-8847-EFBB20577948}" presName="invisiNode" presStyleLbl="node1" presStyleIdx="3" presStyleCnt="4"/>
      <dgm:spPr/>
    </dgm:pt>
    <dgm:pt modelId="{0A9B5410-0998-4BD0-A84E-A21ED3924996}" type="pres">
      <dgm:prSet presAssocID="{7A8848B2-7079-4E1C-8847-EFBB20577948}" presName="imagNode" presStyleLbl="fgImgPlace1" presStyleIdx="3" presStyleCnt="4"/>
      <dgm:spPr/>
    </dgm:pt>
  </dgm:ptLst>
  <dgm:cxnLst>
    <dgm:cxn modelId="{BEDBAD03-4BB9-406E-9261-509E9C01178D}" type="presOf" srcId="{EA1782CD-B0C9-4C54-8F0D-33C5C97AAA14}" destId="{92BFACC3-6287-46DF-811F-D1AF3417180E}" srcOrd="0" destOrd="0" presId="urn:microsoft.com/office/officeart/2005/8/layout/hList7"/>
    <dgm:cxn modelId="{C442AA0E-30E6-482F-8F18-30C405BDEAD5}" type="presOf" srcId="{9F8A8FF5-902B-45FD-A469-E1FA412C3A86}" destId="{8BD3DECE-654F-4568-A314-35152D38D78C}" srcOrd="1" destOrd="0" presId="urn:microsoft.com/office/officeart/2005/8/layout/hList7"/>
    <dgm:cxn modelId="{6506191D-5AC4-4FDC-9C63-E3418382DB6B}" type="presOf" srcId="{D79C126F-7779-47BE-AF49-1986CA23786E}" destId="{20E32563-FCA2-4194-A85A-126EAED3FDF3}" srcOrd="0" destOrd="0" presId="urn:microsoft.com/office/officeart/2005/8/layout/hList7"/>
    <dgm:cxn modelId="{6B7D1A36-B5F5-49F8-ADDF-776E16683E59}" type="presOf" srcId="{9F8A8FF5-902B-45FD-A469-E1FA412C3A86}" destId="{0BAA6971-329F-4838-928C-178B668558AF}" srcOrd="0" destOrd="0" presId="urn:microsoft.com/office/officeart/2005/8/layout/hList7"/>
    <dgm:cxn modelId="{D03DEB66-42FD-4348-8E9E-4F977BB18FEA}" type="presOf" srcId="{769DA919-B470-410A-84A6-926A95D663CD}" destId="{B5DC60B0-D1C9-4517-A9ED-B841FFA38DB5}" srcOrd="0" destOrd="0" presId="urn:microsoft.com/office/officeart/2005/8/layout/hList7"/>
    <dgm:cxn modelId="{5DD03776-DF5E-47A4-80F7-5CED245B1AC2}" type="presOf" srcId="{2228DD47-C386-4860-ABD1-AD151F53D146}" destId="{173F571D-22EE-45E7-BB96-46ED1FB5FB43}" srcOrd="0" destOrd="0" presId="urn:microsoft.com/office/officeart/2005/8/layout/hList7"/>
    <dgm:cxn modelId="{17811098-363C-4471-804C-89F89EFE2206}" type="presOf" srcId="{7A8848B2-7079-4E1C-8847-EFBB20577948}" destId="{777CC31C-2759-4FC7-86FF-85264B07B4D7}" srcOrd="0" destOrd="0" presId="urn:microsoft.com/office/officeart/2005/8/layout/hList7"/>
    <dgm:cxn modelId="{63A221B2-7A15-4962-9A09-1AA9CF7353F3}" srcId="{145ABA44-7F20-4269-9609-651F77902FD7}" destId="{7A8848B2-7079-4E1C-8847-EFBB20577948}" srcOrd="3" destOrd="0" parTransId="{DA118CEA-B6DE-4C82-8E07-9CFF5A449680}" sibTransId="{9B74C191-B4AD-41B8-B2CC-F280499116E9}"/>
    <dgm:cxn modelId="{58BE28B4-F721-4F18-9C2F-2695C6445F5F}" type="presOf" srcId="{769DA919-B470-410A-84A6-926A95D663CD}" destId="{8BB00827-9DEF-4AE3-B6A2-00FC87DC7FAB}" srcOrd="1" destOrd="0" presId="urn:microsoft.com/office/officeart/2005/8/layout/hList7"/>
    <dgm:cxn modelId="{8CFE33CC-5A93-4E39-BF6A-F75103BAA9E0}" srcId="{145ABA44-7F20-4269-9609-651F77902FD7}" destId="{D79C126F-7779-47BE-AF49-1986CA23786E}" srcOrd="2" destOrd="0" parTransId="{6C952C68-24CB-4AD7-BD07-7BAD8DBF41C1}" sibTransId="{CB22D05C-F144-4243-8501-1454CD369E06}"/>
    <dgm:cxn modelId="{DD7D68D2-3DB4-4DA2-84DA-1281A6EE1DAC}" type="presOf" srcId="{7A8848B2-7079-4E1C-8847-EFBB20577948}" destId="{9BC173CA-0C77-4C49-85C6-C73C6DFB1542}" srcOrd="1" destOrd="0" presId="urn:microsoft.com/office/officeart/2005/8/layout/hList7"/>
    <dgm:cxn modelId="{A60B0DE5-9A49-4005-A877-92AD3296EF6B}" type="presOf" srcId="{D79C126F-7779-47BE-AF49-1986CA23786E}" destId="{5510B1BD-02DA-4ADD-B74C-8A69A561CD08}" srcOrd="1" destOrd="0" presId="urn:microsoft.com/office/officeart/2005/8/layout/hList7"/>
    <dgm:cxn modelId="{DD21D0E5-18B9-4E8A-933F-74FFBFCCC654}" srcId="{145ABA44-7F20-4269-9609-651F77902FD7}" destId="{9F8A8FF5-902B-45FD-A469-E1FA412C3A86}" srcOrd="0" destOrd="0" parTransId="{8E982CC2-98C0-4A11-87E3-3925EE7F2455}" sibTransId="{EA1782CD-B0C9-4C54-8F0D-33C5C97AAA14}"/>
    <dgm:cxn modelId="{13C60CE7-CB58-4430-B733-98784D17A867}" type="presOf" srcId="{145ABA44-7F20-4269-9609-651F77902FD7}" destId="{642CA062-7AD3-4BCE-833B-7652FD401C4B}" srcOrd="0" destOrd="0" presId="urn:microsoft.com/office/officeart/2005/8/layout/hList7"/>
    <dgm:cxn modelId="{00257AF0-EBA6-47B9-B740-CD877E98B403}" type="presOf" srcId="{CB22D05C-F144-4243-8501-1454CD369E06}" destId="{58491121-0F91-4651-97F4-E7858D62654C}" srcOrd="0" destOrd="0" presId="urn:microsoft.com/office/officeart/2005/8/layout/hList7"/>
    <dgm:cxn modelId="{76FF58FB-216C-45F6-A76F-C331F5093F1D}" srcId="{145ABA44-7F20-4269-9609-651F77902FD7}" destId="{769DA919-B470-410A-84A6-926A95D663CD}" srcOrd="1" destOrd="0" parTransId="{27D76EAC-39F2-437B-AD49-6C68B78D9CFC}" sibTransId="{2228DD47-C386-4860-ABD1-AD151F53D146}"/>
    <dgm:cxn modelId="{F09851B2-3CC5-49D1-A1DE-7797CC9573E3}" type="presParOf" srcId="{642CA062-7AD3-4BCE-833B-7652FD401C4B}" destId="{CF2A49F9-C917-4610-9836-9B0F43F5485D}" srcOrd="0" destOrd="0" presId="urn:microsoft.com/office/officeart/2005/8/layout/hList7"/>
    <dgm:cxn modelId="{81C6150D-B54A-437D-82BA-7F8313F52E96}" type="presParOf" srcId="{642CA062-7AD3-4BCE-833B-7652FD401C4B}" destId="{78D51C8F-434A-44CF-9A97-8EE92E67500D}" srcOrd="1" destOrd="0" presId="urn:microsoft.com/office/officeart/2005/8/layout/hList7"/>
    <dgm:cxn modelId="{E0C313D4-7B52-49E8-8B76-27E880415EFD}" type="presParOf" srcId="{78D51C8F-434A-44CF-9A97-8EE92E67500D}" destId="{27C7D610-734D-46C1-9578-55E24A844AB2}" srcOrd="0" destOrd="0" presId="urn:microsoft.com/office/officeart/2005/8/layout/hList7"/>
    <dgm:cxn modelId="{A8C08915-389B-4F9E-B1BF-F30876F0651A}" type="presParOf" srcId="{27C7D610-734D-46C1-9578-55E24A844AB2}" destId="{0BAA6971-329F-4838-928C-178B668558AF}" srcOrd="0" destOrd="0" presId="urn:microsoft.com/office/officeart/2005/8/layout/hList7"/>
    <dgm:cxn modelId="{79147D67-EFF0-459D-951E-26F7BA81D451}" type="presParOf" srcId="{27C7D610-734D-46C1-9578-55E24A844AB2}" destId="{8BD3DECE-654F-4568-A314-35152D38D78C}" srcOrd="1" destOrd="0" presId="urn:microsoft.com/office/officeart/2005/8/layout/hList7"/>
    <dgm:cxn modelId="{17636038-E5F2-4813-A68A-BD9D29026C43}" type="presParOf" srcId="{27C7D610-734D-46C1-9578-55E24A844AB2}" destId="{3566CB63-D445-47B5-A093-326F47677A11}" srcOrd="2" destOrd="0" presId="urn:microsoft.com/office/officeart/2005/8/layout/hList7"/>
    <dgm:cxn modelId="{5CF06BAB-6FA0-4DF7-BF7D-5227AAD00695}" type="presParOf" srcId="{27C7D610-734D-46C1-9578-55E24A844AB2}" destId="{CD29949D-0CD1-4805-9E38-896B352052A6}" srcOrd="3" destOrd="0" presId="urn:microsoft.com/office/officeart/2005/8/layout/hList7"/>
    <dgm:cxn modelId="{83C9CD85-9838-4480-989D-83423C7E7F2D}" type="presParOf" srcId="{78D51C8F-434A-44CF-9A97-8EE92E67500D}" destId="{92BFACC3-6287-46DF-811F-D1AF3417180E}" srcOrd="1" destOrd="0" presId="urn:microsoft.com/office/officeart/2005/8/layout/hList7"/>
    <dgm:cxn modelId="{67196865-6540-4B26-A132-422118D0D0EE}" type="presParOf" srcId="{78D51C8F-434A-44CF-9A97-8EE92E67500D}" destId="{AF020307-FBB9-46C8-8367-66214510A447}" srcOrd="2" destOrd="0" presId="urn:microsoft.com/office/officeart/2005/8/layout/hList7"/>
    <dgm:cxn modelId="{10598DE3-D785-4DA1-8740-2092D032829F}" type="presParOf" srcId="{AF020307-FBB9-46C8-8367-66214510A447}" destId="{B5DC60B0-D1C9-4517-A9ED-B841FFA38DB5}" srcOrd="0" destOrd="0" presId="urn:microsoft.com/office/officeart/2005/8/layout/hList7"/>
    <dgm:cxn modelId="{36DC4395-17D0-4ED1-9BA0-3D25EAB03054}" type="presParOf" srcId="{AF020307-FBB9-46C8-8367-66214510A447}" destId="{8BB00827-9DEF-4AE3-B6A2-00FC87DC7FAB}" srcOrd="1" destOrd="0" presId="urn:microsoft.com/office/officeart/2005/8/layout/hList7"/>
    <dgm:cxn modelId="{760FB7FA-416C-445C-9813-0C05169FD581}" type="presParOf" srcId="{AF020307-FBB9-46C8-8367-66214510A447}" destId="{4F0B6AF0-2466-4073-BF39-1928EE772485}" srcOrd="2" destOrd="0" presId="urn:microsoft.com/office/officeart/2005/8/layout/hList7"/>
    <dgm:cxn modelId="{6DD5BB9C-80B6-40DE-8E22-E85084A55432}" type="presParOf" srcId="{AF020307-FBB9-46C8-8367-66214510A447}" destId="{3F9D8E6D-12B6-4068-9EBE-80BF59321A1B}" srcOrd="3" destOrd="0" presId="urn:microsoft.com/office/officeart/2005/8/layout/hList7"/>
    <dgm:cxn modelId="{7F45FFBB-8C7D-4452-8F2F-E578615BBAB1}" type="presParOf" srcId="{78D51C8F-434A-44CF-9A97-8EE92E67500D}" destId="{173F571D-22EE-45E7-BB96-46ED1FB5FB43}" srcOrd="3" destOrd="0" presId="urn:microsoft.com/office/officeart/2005/8/layout/hList7"/>
    <dgm:cxn modelId="{C2E67D5C-BD37-4839-9ABA-658EAFD25983}" type="presParOf" srcId="{78D51C8F-434A-44CF-9A97-8EE92E67500D}" destId="{EB671381-31BF-4671-A190-632D803B6351}" srcOrd="4" destOrd="0" presId="urn:microsoft.com/office/officeart/2005/8/layout/hList7"/>
    <dgm:cxn modelId="{2DCF234A-2D61-4B3E-9095-C3865CA68755}" type="presParOf" srcId="{EB671381-31BF-4671-A190-632D803B6351}" destId="{20E32563-FCA2-4194-A85A-126EAED3FDF3}" srcOrd="0" destOrd="0" presId="urn:microsoft.com/office/officeart/2005/8/layout/hList7"/>
    <dgm:cxn modelId="{358904A0-B8D4-4385-9E52-501CA9C6E732}" type="presParOf" srcId="{EB671381-31BF-4671-A190-632D803B6351}" destId="{5510B1BD-02DA-4ADD-B74C-8A69A561CD08}" srcOrd="1" destOrd="0" presId="urn:microsoft.com/office/officeart/2005/8/layout/hList7"/>
    <dgm:cxn modelId="{C1FCF4F7-1A3A-4A0F-B6BB-EC1F6C3489AE}" type="presParOf" srcId="{EB671381-31BF-4671-A190-632D803B6351}" destId="{E73D2D0F-0B82-46DF-B714-066AD6A9B771}" srcOrd="2" destOrd="0" presId="urn:microsoft.com/office/officeart/2005/8/layout/hList7"/>
    <dgm:cxn modelId="{4F11AA14-C631-4996-96FA-F85ADCA510D9}" type="presParOf" srcId="{EB671381-31BF-4671-A190-632D803B6351}" destId="{F1458653-6252-4C5D-9EB5-65F2705CDF9C}" srcOrd="3" destOrd="0" presId="urn:microsoft.com/office/officeart/2005/8/layout/hList7"/>
    <dgm:cxn modelId="{82F9BBD2-8E29-4F95-B7E0-8FD613088566}" type="presParOf" srcId="{78D51C8F-434A-44CF-9A97-8EE92E67500D}" destId="{58491121-0F91-4651-97F4-E7858D62654C}" srcOrd="5" destOrd="0" presId="urn:microsoft.com/office/officeart/2005/8/layout/hList7"/>
    <dgm:cxn modelId="{1B60B312-47E0-4956-9A39-0E934ED8181C}" type="presParOf" srcId="{78D51C8F-434A-44CF-9A97-8EE92E67500D}" destId="{3DAC4045-C7AB-4B6E-942D-1927F209FBE8}" srcOrd="6" destOrd="0" presId="urn:microsoft.com/office/officeart/2005/8/layout/hList7"/>
    <dgm:cxn modelId="{4644CF87-5769-447F-8F91-28904B3B0C42}" type="presParOf" srcId="{3DAC4045-C7AB-4B6E-942D-1927F209FBE8}" destId="{777CC31C-2759-4FC7-86FF-85264B07B4D7}" srcOrd="0" destOrd="0" presId="urn:microsoft.com/office/officeart/2005/8/layout/hList7"/>
    <dgm:cxn modelId="{29973840-ACE8-4BDA-8DD2-5D63DF82AAAB}" type="presParOf" srcId="{3DAC4045-C7AB-4B6E-942D-1927F209FBE8}" destId="{9BC173CA-0C77-4C49-85C6-C73C6DFB1542}" srcOrd="1" destOrd="0" presId="urn:microsoft.com/office/officeart/2005/8/layout/hList7"/>
    <dgm:cxn modelId="{DE701838-95DC-4A59-9420-1634BE2EF68E}" type="presParOf" srcId="{3DAC4045-C7AB-4B6E-942D-1927F209FBE8}" destId="{E6777F29-2784-487F-8860-C263590D053B}" srcOrd="2" destOrd="0" presId="urn:microsoft.com/office/officeart/2005/8/layout/hList7"/>
    <dgm:cxn modelId="{A62BFE8E-CB49-4A84-94EC-775A1A311EE7}" type="presParOf" srcId="{3DAC4045-C7AB-4B6E-942D-1927F209FBE8}" destId="{0A9B5410-0998-4BD0-A84E-A21ED3924996}" srcOrd="3" destOrd="0" presId="urn:microsoft.com/office/officeart/2005/8/layout/hList7"/>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CEE0F96-ABF5-48E2-8A65-5182BC5E3148}" type="doc">
      <dgm:prSet loTypeId="urn:microsoft.com/office/officeart/2005/8/layout/cycle4" loCatId="matrix" qsTypeId="urn:microsoft.com/office/officeart/2005/8/quickstyle/simple1" qsCatId="simple" csTypeId="urn:microsoft.com/office/officeart/2005/8/colors/colorful2" csCatId="colorful" phldr="1"/>
      <dgm:spPr/>
      <dgm:t>
        <a:bodyPr/>
        <a:lstStyle/>
        <a:p>
          <a:endParaRPr lang="zh-CN" altLang="en-US"/>
        </a:p>
      </dgm:t>
    </dgm:pt>
    <dgm:pt modelId="{B4ECF9BE-88E6-4683-A499-D6FE1F293E83}">
      <dgm:prSet phldrT="[文本]"/>
      <dgm:spPr/>
      <dgm:t>
        <a:bodyPr/>
        <a:lstStyle/>
        <a:p>
          <a:r>
            <a:rPr lang="zh-CN" altLang="en-US" dirty="0"/>
            <a:t>一</a:t>
          </a:r>
        </a:p>
      </dgm:t>
    </dgm:pt>
    <dgm:pt modelId="{0BDED666-E8F0-41B6-9FA8-1414CD66E178}" cxnId="{D1BA18FC-71A2-40D0-838F-5EF38B8ADAD9}" type="parTrans">
      <dgm:prSet/>
      <dgm:spPr/>
      <dgm:t>
        <a:bodyPr/>
        <a:lstStyle/>
        <a:p>
          <a:endParaRPr lang="zh-CN" altLang="en-US"/>
        </a:p>
      </dgm:t>
    </dgm:pt>
    <dgm:pt modelId="{9464CBF4-B5F0-47AA-9A38-48D53C9B911C}" cxnId="{D1BA18FC-71A2-40D0-838F-5EF38B8ADAD9}" type="sibTrans">
      <dgm:prSet/>
      <dgm:spPr/>
      <dgm:t>
        <a:bodyPr/>
        <a:lstStyle/>
        <a:p>
          <a:endParaRPr lang="zh-CN" altLang="en-US"/>
        </a:p>
      </dgm:t>
    </dgm:pt>
    <dgm:pt modelId="{D576624B-28E9-487C-872B-FC9C0DF5416C}">
      <dgm:prSet phldrT="[文本]"/>
      <dgm:spPr/>
      <dgm:t>
        <a:bodyPr/>
        <a:lstStyle/>
        <a:p>
          <a:r>
            <a:rPr lang="zh-CN" dirty="0"/>
            <a:t>扎实的班主任业务学识功底</a:t>
          </a:r>
          <a:endParaRPr lang="zh-CN" altLang="en-US" dirty="0"/>
        </a:p>
      </dgm:t>
    </dgm:pt>
    <dgm:pt modelId="{25C78F4D-BCCB-4F6B-97AA-0BBF5FDC7739}" cxnId="{331E5B10-A95A-48CE-815F-D70E0E9F3FE2}" type="parTrans">
      <dgm:prSet/>
      <dgm:spPr/>
      <dgm:t>
        <a:bodyPr/>
        <a:lstStyle/>
        <a:p>
          <a:endParaRPr lang="zh-CN" altLang="en-US"/>
        </a:p>
      </dgm:t>
    </dgm:pt>
    <dgm:pt modelId="{408BE2BC-A675-4FA5-A89F-4313B05A49AB}" cxnId="{331E5B10-A95A-48CE-815F-D70E0E9F3FE2}" type="sibTrans">
      <dgm:prSet/>
      <dgm:spPr/>
      <dgm:t>
        <a:bodyPr/>
        <a:lstStyle/>
        <a:p>
          <a:endParaRPr lang="zh-CN" altLang="en-US"/>
        </a:p>
      </dgm:t>
    </dgm:pt>
    <dgm:pt modelId="{FA98A8CF-2E2D-4A84-B1B7-41B669E9BA24}">
      <dgm:prSet phldrT="[文本]"/>
      <dgm:spPr/>
      <dgm:t>
        <a:bodyPr/>
        <a:lstStyle/>
        <a:p>
          <a:r>
            <a:rPr lang="zh-CN" altLang="en-US" dirty="0"/>
            <a:t>二</a:t>
          </a:r>
        </a:p>
      </dgm:t>
    </dgm:pt>
    <dgm:pt modelId="{5F9DFF6D-E61E-43BD-8F99-7D0BB8600C5A}" cxnId="{919CD59F-7D92-4041-ADEB-95576F8461C3}" type="parTrans">
      <dgm:prSet/>
      <dgm:spPr/>
      <dgm:t>
        <a:bodyPr/>
        <a:lstStyle/>
        <a:p>
          <a:endParaRPr lang="zh-CN" altLang="en-US"/>
        </a:p>
      </dgm:t>
    </dgm:pt>
    <dgm:pt modelId="{50EF3879-6F8A-4A7B-8771-2A40E0421F1A}" cxnId="{919CD59F-7D92-4041-ADEB-95576F8461C3}" type="sibTrans">
      <dgm:prSet/>
      <dgm:spPr/>
      <dgm:t>
        <a:bodyPr/>
        <a:lstStyle/>
        <a:p>
          <a:endParaRPr lang="zh-CN" altLang="en-US"/>
        </a:p>
      </dgm:t>
    </dgm:pt>
    <dgm:pt modelId="{E5CC0CD0-DDE1-4307-9411-C205B579BF1F}">
      <dgm:prSet phldrT="[文本]"/>
      <dgm:spPr/>
      <dgm:t>
        <a:bodyPr/>
        <a:lstStyle/>
        <a:p>
          <a:r>
            <a:rPr lang="zh-CN" dirty="0"/>
            <a:t>扎实的班主任业务能力</a:t>
          </a:r>
          <a:endParaRPr lang="zh-CN" altLang="en-US" dirty="0"/>
        </a:p>
      </dgm:t>
    </dgm:pt>
    <dgm:pt modelId="{D0BCD693-67C6-460A-8EC3-95C9B6D4FD86}" cxnId="{27F58729-203D-4F57-B9D8-FAA7321D723B}" type="parTrans">
      <dgm:prSet/>
      <dgm:spPr/>
      <dgm:t>
        <a:bodyPr/>
        <a:lstStyle/>
        <a:p>
          <a:endParaRPr lang="zh-CN" altLang="en-US"/>
        </a:p>
      </dgm:t>
    </dgm:pt>
    <dgm:pt modelId="{CEB81A33-E2C2-4946-A669-6026870A708D}" cxnId="{27F58729-203D-4F57-B9D8-FAA7321D723B}" type="sibTrans">
      <dgm:prSet/>
      <dgm:spPr/>
      <dgm:t>
        <a:bodyPr/>
        <a:lstStyle/>
        <a:p>
          <a:endParaRPr lang="zh-CN" altLang="en-US"/>
        </a:p>
      </dgm:t>
    </dgm:pt>
    <dgm:pt modelId="{829A1146-6CC8-4ED4-B175-8E990C6F9908}">
      <dgm:prSet phldrT="[文本]"/>
      <dgm:spPr/>
      <dgm:t>
        <a:bodyPr/>
        <a:lstStyle/>
        <a:p>
          <a:r>
            <a:rPr lang="zh-CN" altLang="en-US" dirty="0"/>
            <a:t>三</a:t>
          </a:r>
        </a:p>
      </dgm:t>
    </dgm:pt>
    <dgm:pt modelId="{3ADB1014-1B44-4F1E-9B99-BA15CF3954F0}" cxnId="{22C1700D-2171-4E7F-ADFF-CBEC3A0DE0B3}" type="parTrans">
      <dgm:prSet/>
      <dgm:spPr/>
      <dgm:t>
        <a:bodyPr/>
        <a:lstStyle/>
        <a:p>
          <a:endParaRPr lang="zh-CN" altLang="en-US"/>
        </a:p>
      </dgm:t>
    </dgm:pt>
    <dgm:pt modelId="{8564B9E0-62D0-4D05-A6B3-629FBE3601C6}" cxnId="{22C1700D-2171-4E7F-ADFF-CBEC3A0DE0B3}" type="sibTrans">
      <dgm:prSet/>
      <dgm:spPr/>
      <dgm:t>
        <a:bodyPr/>
        <a:lstStyle/>
        <a:p>
          <a:endParaRPr lang="zh-CN" altLang="en-US"/>
        </a:p>
      </dgm:t>
    </dgm:pt>
    <dgm:pt modelId="{AAF90D24-228B-4060-BEA1-72DE84297AFD}">
      <dgm:prSet phldrT="[文本]"/>
      <dgm:spPr/>
      <dgm:t>
        <a:bodyPr/>
        <a:lstStyle/>
        <a:p>
          <a:r>
            <a:rPr lang="zh-CN" dirty="0"/>
            <a:t>扎实的班主任业务素养</a:t>
          </a:r>
          <a:endParaRPr lang="zh-CN" altLang="en-US" dirty="0"/>
        </a:p>
      </dgm:t>
    </dgm:pt>
    <dgm:pt modelId="{733D7DEF-F0D9-4C0D-9093-2634484150D1}" cxnId="{95021607-F75F-4D65-9E02-844628F2DC21}" type="parTrans">
      <dgm:prSet/>
      <dgm:spPr/>
      <dgm:t>
        <a:bodyPr/>
        <a:lstStyle/>
        <a:p>
          <a:endParaRPr lang="zh-CN" altLang="en-US"/>
        </a:p>
      </dgm:t>
    </dgm:pt>
    <dgm:pt modelId="{887E02A9-0596-4ADF-8B9F-5DEA6DBCE849}" cxnId="{95021607-F75F-4D65-9E02-844628F2DC21}" type="sibTrans">
      <dgm:prSet/>
      <dgm:spPr/>
      <dgm:t>
        <a:bodyPr/>
        <a:lstStyle/>
        <a:p>
          <a:endParaRPr lang="zh-CN" altLang="en-US"/>
        </a:p>
      </dgm:t>
    </dgm:pt>
    <dgm:pt modelId="{3F60ACFE-65A2-4A85-8047-403CFF653C68}">
      <dgm:prSet phldrT="[文本]"/>
      <dgm:spPr/>
      <dgm:t>
        <a:bodyPr/>
        <a:lstStyle/>
        <a:p>
          <a:r>
            <a:rPr lang="zh-CN" altLang="en-US" dirty="0"/>
            <a:t>四</a:t>
          </a:r>
        </a:p>
      </dgm:t>
    </dgm:pt>
    <dgm:pt modelId="{6C9BC8FA-BAD8-4E04-B7C3-09BDCAD9F89C}" cxnId="{C0CCE324-8998-4219-823C-E9943E8B8024}" type="parTrans">
      <dgm:prSet/>
      <dgm:spPr/>
      <dgm:t>
        <a:bodyPr/>
        <a:lstStyle/>
        <a:p>
          <a:endParaRPr lang="zh-CN" altLang="en-US"/>
        </a:p>
      </dgm:t>
    </dgm:pt>
    <dgm:pt modelId="{4A3BCA88-23A0-4703-92E5-A23D7B7AEE84}" cxnId="{C0CCE324-8998-4219-823C-E9943E8B8024}" type="sibTrans">
      <dgm:prSet/>
      <dgm:spPr/>
      <dgm:t>
        <a:bodyPr/>
        <a:lstStyle/>
        <a:p>
          <a:endParaRPr lang="zh-CN" altLang="en-US"/>
        </a:p>
      </dgm:t>
    </dgm:pt>
    <dgm:pt modelId="{4A2C8CEC-E926-4CDF-A8DC-D0DF2997C6E2}">
      <dgm:prSet phldrT="[文本]"/>
      <dgm:spPr/>
      <dgm:t>
        <a:bodyPr/>
        <a:lstStyle/>
        <a:p>
          <a:r>
            <a:rPr lang="zh-CN" dirty="0"/>
            <a:t>强烈的班主任业务情感</a:t>
          </a:r>
          <a:endParaRPr lang="zh-CN" altLang="en-US" dirty="0"/>
        </a:p>
      </dgm:t>
    </dgm:pt>
    <dgm:pt modelId="{179422B7-3137-4746-9129-667F82911F7E}" cxnId="{4710B27C-6E9D-4A66-B41C-778D50B5160E}" type="parTrans">
      <dgm:prSet/>
      <dgm:spPr/>
      <dgm:t>
        <a:bodyPr/>
        <a:lstStyle/>
        <a:p>
          <a:endParaRPr lang="zh-CN" altLang="en-US"/>
        </a:p>
      </dgm:t>
    </dgm:pt>
    <dgm:pt modelId="{BAB6173C-4936-4365-890C-36A8024F6516}" cxnId="{4710B27C-6E9D-4A66-B41C-778D50B5160E}" type="sibTrans">
      <dgm:prSet/>
      <dgm:spPr/>
      <dgm:t>
        <a:bodyPr/>
        <a:lstStyle/>
        <a:p>
          <a:endParaRPr lang="zh-CN" altLang="en-US"/>
        </a:p>
      </dgm:t>
    </dgm:pt>
    <dgm:pt modelId="{6757E2E9-A869-4EBC-B2A7-B8658704447F}" type="pres">
      <dgm:prSet presAssocID="{1CEE0F96-ABF5-48E2-8A65-5182BC5E3148}" presName="cycleMatrixDiagram" presStyleCnt="0">
        <dgm:presLayoutVars>
          <dgm:chMax val="1"/>
          <dgm:dir/>
          <dgm:animLvl val="lvl"/>
          <dgm:resizeHandles val="exact"/>
        </dgm:presLayoutVars>
      </dgm:prSet>
      <dgm:spPr/>
    </dgm:pt>
    <dgm:pt modelId="{95861F3E-FA9C-474A-926B-FFB6887B61B0}" type="pres">
      <dgm:prSet presAssocID="{1CEE0F96-ABF5-48E2-8A65-5182BC5E3148}" presName="children" presStyleCnt="0"/>
      <dgm:spPr/>
    </dgm:pt>
    <dgm:pt modelId="{F515E657-129A-44CE-BC0A-DC77BA83245F}" type="pres">
      <dgm:prSet presAssocID="{1CEE0F96-ABF5-48E2-8A65-5182BC5E3148}" presName="child1group" presStyleCnt="0"/>
      <dgm:spPr/>
    </dgm:pt>
    <dgm:pt modelId="{5E73DE1E-DD99-477A-BACE-0D5FD6A54CC3}" type="pres">
      <dgm:prSet presAssocID="{1CEE0F96-ABF5-48E2-8A65-5182BC5E3148}" presName="child1" presStyleLbl="bgAcc1" presStyleIdx="0" presStyleCnt="4"/>
      <dgm:spPr/>
    </dgm:pt>
    <dgm:pt modelId="{1ED05D01-EC16-401A-945C-A77CCAA8B12A}" type="pres">
      <dgm:prSet presAssocID="{1CEE0F96-ABF5-48E2-8A65-5182BC5E3148}" presName="child1Text" presStyleLbl="bgAcc1" presStyleIdx="0" presStyleCnt="4">
        <dgm:presLayoutVars>
          <dgm:bulletEnabled val="1"/>
        </dgm:presLayoutVars>
      </dgm:prSet>
      <dgm:spPr/>
    </dgm:pt>
    <dgm:pt modelId="{FB0ADCE3-AFB8-43F7-B1A6-C9A6AA9FBBF5}" type="pres">
      <dgm:prSet presAssocID="{1CEE0F96-ABF5-48E2-8A65-5182BC5E3148}" presName="child2group" presStyleCnt="0"/>
      <dgm:spPr/>
    </dgm:pt>
    <dgm:pt modelId="{F1C91D8A-CE67-481A-AB43-D6E54CFFDB34}" type="pres">
      <dgm:prSet presAssocID="{1CEE0F96-ABF5-48E2-8A65-5182BC5E3148}" presName="child2" presStyleLbl="bgAcc1" presStyleIdx="1" presStyleCnt="4"/>
      <dgm:spPr/>
    </dgm:pt>
    <dgm:pt modelId="{A9D3BE63-A013-4A71-980B-17E3548793C1}" type="pres">
      <dgm:prSet presAssocID="{1CEE0F96-ABF5-48E2-8A65-5182BC5E3148}" presName="child2Text" presStyleLbl="bgAcc1" presStyleIdx="1" presStyleCnt="4">
        <dgm:presLayoutVars>
          <dgm:bulletEnabled val="1"/>
        </dgm:presLayoutVars>
      </dgm:prSet>
      <dgm:spPr/>
    </dgm:pt>
    <dgm:pt modelId="{9885AFD6-CCD0-40CF-BBAF-11E5B4FF1A24}" type="pres">
      <dgm:prSet presAssocID="{1CEE0F96-ABF5-48E2-8A65-5182BC5E3148}" presName="child3group" presStyleCnt="0"/>
      <dgm:spPr/>
    </dgm:pt>
    <dgm:pt modelId="{1B254EC5-1601-4AE2-BA89-A3E9979D3961}" type="pres">
      <dgm:prSet presAssocID="{1CEE0F96-ABF5-48E2-8A65-5182BC5E3148}" presName="child3" presStyleLbl="bgAcc1" presStyleIdx="2" presStyleCnt="4"/>
      <dgm:spPr/>
    </dgm:pt>
    <dgm:pt modelId="{30A5FBD1-0994-49BD-BFB3-0DDE9657A958}" type="pres">
      <dgm:prSet presAssocID="{1CEE0F96-ABF5-48E2-8A65-5182BC5E3148}" presName="child3Text" presStyleLbl="bgAcc1" presStyleIdx="2" presStyleCnt="4">
        <dgm:presLayoutVars>
          <dgm:bulletEnabled val="1"/>
        </dgm:presLayoutVars>
      </dgm:prSet>
      <dgm:spPr/>
    </dgm:pt>
    <dgm:pt modelId="{2084EBF7-C110-4FAF-A570-FDD100238F36}" type="pres">
      <dgm:prSet presAssocID="{1CEE0F96-ABF5-48E2-8A65-5182BC5E3148}" presName="child4group" presStyleCnt="0"/>
      <dgm:spPr/>
    </dgm:pt>
    <dgm:pt modelId="{A6D1E531-6FD0-4D05-B76B-322CB580F853}" type="pres">
      <dgm:prSet presAssocID="{1CEE0F96-ABF5-48E2-8A65-5182BC5E3148}" presName="child4" presStyleLbl="bgAcc1" presStyleIdx="3" presStyleCnt="4"/>
      <dgm:spPr/>
    </dgm:pt>
    <dgm:pt modelId="{EF855C59-0388-4F63-B1EA-63E2FB360215}" type="pres">
      <dgm:prSet presAssocID="{1CEE0F96-ABF5-48E2-8A65-5182BC5E3148}" presName="child4Text" presStyleLbl="bgAcc1" presStyleIdx="3" presStyleCnt="4">
        <dgm:presLayoutVars>
          <dgm:bulletEnabled val="1"/>
        </dgm:presLayoutVars>
      </dgm:prSet>
      <dgm:spPr/>
    </dgm:pt>
    <dgm:pt modelId="{8E4AF621-C6E3-4298-A4F2-27A05F397FD8}" type="pres">
      <dgm:prSet presAssocID="{1CEE0F96-ABF5-48E2-8A65-5182BC5E3148}" presName="childPlaceholder" presStyleCnt="0"/>
      <dgm:spPr/>
    </dgm:pt>
    <dgm:pt modelId="{1FDA2C64-39AE-4673-B4C3-451E6896C3A7}" type="pres">
      <dgm:prSet presAssocID="{1CEE0F96-ABF5-48E2-8A65-5182BC5E3148}" presName="circle" presStyleCnt="0"/>
      <dgm:spPr/>
    </dgm:pt>
    <dgm:pt modelId="{F1AA86C6-8AB8-4D0C-939D-DA5738705D43}" type="pres">
      <dgm:prSet presAssocID="{1CEE0F96-ABF5-48E2-8A65-5182BC5E3148}" presName="quadrant1" presStyleLbl="node1" presStyleIdx="0" presStyleCnt="4">
        <dgm:presLayoutVars>
          <dgm:chMax val="1"/>
          <dgm:bulletEnabled val="1"/>
        </dgm:presLayoutVars>
      </dgm:prSet>
      <dgm:spPr/>
    </dgm:pt>
    <dgm:pt modelId="{E8501B96-5E9F-41E5-8519-90F78AF772CF}" type="pres">
      <dgm:prSet presAssocID="{1CEE0F96-ABF5-48E2-8A65-5182BC5E3148}" presName="quadrant2" presStyleLbl="node1" presStyleIdx="1" presStyleCnt="4">
        <dgm:presLayoutVars>
          <dgm:chMax val="1"/>
          <dgm:bulletEnabled val="1"/>
        </dgm:presLayoutVars>
      </dgm:prSet>
      <dgm:spPr/>
    </dgm:pt>
    <dgm:pt modelId="{DB6D9310-C632-4D81-8496-FF3DCC7EE4AE}" type="pres">
      <dgm:prSet presAssocID="{1CEE0F96-ABF5-48E2-8A65-5182BC5E3148}" presName="quadrant3" presStyleLbl="node1" presStyleIdx="2" presStyleCnt="4">
        <dgm:presLayoutVars>
          <dgm:chMax val="1"/>
          <dgm:bulletEnabled val="1"/>
        </dgm:presLayoutVars>
      </dgm:prSet>
      <dgm:spPr/>
    </dgm:pt>
    <dgm:pt modelId="{8A114BED-A3D5-4F4F-8BA7-272561A7F5EF}" type="pres">
      <dgm:prSet presAssocID="{1CEE0F96-ABF5-48E2-8A65-5182BC5E3148}" presName="quadrant4" presStyleLbl="node1" presStyleIdx="3" presStyleCnt="4">
        <dgm:presLayoutVars>
          <dgm:chMax val="1"/>
          <dgm:bulletEnabled val="1"/>
        </dgm:presLayoutVars>
      </dgm:prSet>
      <dgm:spPr/>
    </dgm:pt>
    <dgm:pt modelId="{C28FB560-AF1D-4D0E-B69B-525090A271E3}" type="pres">
      <dgm:prSet presAssocID="{1CEE0F96-ABF5-48E2-8A65-5182BC5E3148}" presName="quadrantPlaceholder" presStyleCnt="0"/>
      <dgm:spPr/>
    </dgm:pt>
    <dgm:pt modelId="{96CBCB11-2827-4E1C-B11A-40F322563138}" type="pres">
      <dgm:prSet presAssocID="{1CEE0F96-ABF5-48E2-8A65-5182BC5E3148}" presName="center1" presStyleLbl="fgShp" presStyleIdx="0" presStyleCnt="2"/>
      <dgm:spPr/>
    </dgm:pt>
    <dgm:pt modelId="{8E6BB45F-C6C8-4F40-B915-B402B3CE14E5}" type="pres">
      <dgm:prSet presAssocID="{1CEE0F96-ABF5-48E2-8A65-5182BC5E3148}" presName="center2" presStyleLbl="fgShp" presStyleIdx="1" presStyleCnt="2"/>
      <dgm:spPr/>
    </dgm:pt>
  </dgm:ptLst>
  <dgm:cxnLst>
    <dgm:cxn modelId="{200D7500-39AA-468A-9EED-329EEAF5E885}" type="presOf" srcId="{E5CC0CD0-DDE1-4307-9411-C205B579BF1F}" destId="{F1C91D8A-CE67-481A-AB43-D6E54CFFDB34}" srcOrd="0" destOrd="0" presId="urn:microsoft.com/office/officeart/2005/8/layout/cycle4"/>
    <dgm:cxn modelId="{5E5C2D04-6A59-40F0-9FD2-3FA19B34E4C8}" type="presOf" srcId="{4A2C8CEC-E926-4CDF-A8DC-D0DF2997C6E2}" destId="{EF855C59-0388-4F63-B1EA-63E2FB360215}" srcOrd="1" destOrd="0" presId="urn:microsoft.com/office/officeart/2005/8/layout/cycle4"/>
    <dgm:cxn modelId="{95021607-F75F-4D65-9E02-844628F2DC21}" srcId="{829A1146-6CC8-4ED4-B175-8E990C6F9908}" destId="{AAF90D24-228B-4060-BEA1-72DE84297AFD}" srcOrd="0" destOrd="0" parTransId="{733D7DEF-F0D9-4C0D-9093-2634484150D1}" sibTransId="{887E02A9-0596-4ADF-8B9F-5DEA6DBCE849}"/>
    <dgm:cxn modelId="{22C1700D-2171-4E7F-ADFF-CBEC3A0DE0B3}" srcId="{1CEE0F96-ABF5-48E2-8A65-5182BC5E3148}" destId="{829A1146-6CC8-4ED4-B175-8E990C6F9908}" srcOrd="2" destOrd="0" parTransId="{3ADB1014-1B44-4F1E-9B99-BA15CF3954F0}" sibTransId="{8564B9E0-62D0-4D05-A6B3-629FBE3601C6}"/>
    <dgm:cxn modelId="{331E5B10-A95A-48CE-815F-D70E0E9F3FE2}" srcId="{B4ECF9BE-88E6-4683-A499-D6FE1F293E83}" destId="{D576624B-28E9-487C-872B-FC9C0DF5416C}" srcOrd="0" destOrd="0" parTransId="{25C78F4D-BCCB-4F6B-97AA-0BBF5FDC7739}" sibTransId="{408BE2BC-A675-4FA5-A89F-4313B05A49AB}"/>
    <dgm:cxn modelId="{267D641A-E65A-4033-956C-8BDE4171430D}" type="presOf" srcId="{D576624B-28E9-487C-872B-FC9C0DF5416C}" destId="{5E73DE1E-DD99-477A-BACE-0D5FD6A54CC3}" srcOrd="0" destOrd="0" presId="urn:microsoft.com/office/officeart/2005/8/layout/cycle4"/>
    <dgm:cxn modelId="{C0CCE324-8998-4219-823C-E9943E8B8024}" srcId="{1CEE0F96-ABF5-48E2-8A65-5182BC5E3148}" destId="{3F60ACFE-65A2-4A85-8047-403CFF653C68}" srcOrd="3" destOrd="0" parTransId="{6C9BC8FA-BAD8-4E04-B7C3-09BDCAD9F89C}" sibTransId="{4A3BCA88-23A0-4703-92E5-A23D7B7AEE84}"/>
    <dgm:cxn modelId="{27F58729-203D-4F57-B9D8-FAA7321D723B}" srcId="{FA98A8CF-2E2D-4A84-B1B7-41B669E9BA24}" destId="{E5CC0CD0-DDE1-4307-9411-C205B579BF1F}" srcOrd="0" destOrd="0" parTransId="{D0BCD693-67C6-460A-8EC3-95C9B6D4FD86}" sibTransId="{CEB81A33-E2C2-4946-A669-6026870A708D}"/>
    <dgm:cxn modelId="{BC43652C-528F-4D5C-A48B-D83EBFFEDF33}" type="presOf" srcId="{AAF90D24-228B-4060-BEA1-72DE84297AFD}" destId="{30A5FBD1-0994-49BD-BFB3-0DDE9657A958}" srcOrd="1" destOrd="0" presId="urn:microsoft.com/office/officeart/2005/8/layout/cycle4"/>
    <dgm:cxn modelId="{194F5834-A2D2-4A51-A99D-2C2600EF200C}" type="presOf" srcId="{829A1146-6CC8-4ED4-B175-8E990C6F9908}" destId="{DB6D9310-C632-4D81-8496-FF3DCC7EE4AE}" srcOrd="0" destOrd="0" presId="urn:microsoft.com/office/officeart/2005/8/layout/cycle4"/>
    <dgm:cxn modelId="{BAFA0537-5350-4B32-8C04-A1974D761387}" type="presOf" srcId="{B4ECF9BE-88E6-4683-A499-D6FE1F293E83}" destId="{F1AA86C6-8AB8-4D0C-939D-DA5738705D43}" srcOrd="0" destOrd="0" presId="urn:microsoft.com/office/officeart/2005/8/layout/cycle4"/>
    <dgm:cxn modelId="{2EA6A65D-2144-4DD0-AD75-10AE6E2FCC8F}" type="presOf" srcId="{1CEE0F96-ABF5-48E2-8A65-5182BC5E3148}" destId="{6757E2E9-A869-4EBC-B2A7-B8658704447F}" srcOrd="0" destOrd="0" presId="urn:microsoft.com/office/officeart/2005/8/layout/cycle4"/>
    <dgm:cxn modelId="{A8489A61-289B-4DAA-A97D-30E8E0BF8A55}" type="presOf" srcId="{D576624B-28E9-487C-872B-FC9C0DF5416C}" destId="{1ED05D01-EC16-401A-945C-A77CCAA8B12A}" srcOrd="1" destOrd="0" presId="urn:microsoft.com/office/officeart/2005/8/layout/cycle4"/>
    <dgm:cxn modelId="{4710B27C-6E9D-4A66-B41C-778D50B5160E}" srcId="{3F60ACFE-65A2-4A85-8047-403CFF653C68}" destId="{4A2C8CEC-E926-4CDF-A8DC-D0DF2997C6E2}" srcOrd="0" destOrd="0" parTransId="{179422B7-3137-4746-9129-667F82911F7E}" sibTransId="{BAB6173C-4936-4365-890C-36A8024F6516}"/>
    <dgm:cxn modelId="{EF970893-8027-4C5D-B461-8EAA6AB73869}" type="presOf" srcId="{FA98A8CF-2E2D-4A84-B1B7-41B669E9BA24}" destId="{E8501B96-5E9F-41E5-8519-90F78AF772CF}" srcOrd="0" destOrd="0" presId="urn:microsoft.com/office/officeart/2005/8/layout/cycle4"/>
    <dgm:cxn modelId="{919CD59F-7D92-4041-ADEB-95576F8461C3}" srcId="{1CEE0F96-ABF5-48E2-8A65-5182BC5E3148}" destId="{FA98A8CF-2E2D-4A84-B1B7-41B669E9BA24}" srcOrd="1" destOrd="0" parTransId="{5F9DFF6D-E61E-43BD-8F99-7D0BB8600C5A}" sibTransId="{50EF3879-6F8A-4A7B-8771-2A40E0421F1A}"/>
    <dgm:cxn modelId="{0F7EFDAD-16F9-412E-8EE3-226CB7318935}" type="presOf" srcId="{E5CC0CD0-DDE1-4307-9411-C205B579BF1F}" destId="{A9D3BE63-A013-4A71-980B-17E3548793C1}" srcOrd="1" destOrd="0" presId="urn:microsoft.com/office/officeart/2005/8/layout/cycle4"/>
    <dgm:cxn modelId="{D1FF2AC2-68E4-44C3-B095-4D0179FA2C92}" type="presOf" srcId="{AAF90D24-228B-4060-BEA1-72DE84297AFD}" destId="{1B254EC5-1601-4AE2-BA89-A3E9979D3961}" srcOrd="0" destOrd="0" presId="urn:microsoft.com/office/officeart/2005/8/layout/cycle4"/>
    <dgm:cxn modelId="{7DD176DA-793C-431C-A505-883CDFDA10EA}" type="presOf" srcId="{4A2C8CEC-E926-4CDF-A8DC-D0DF2997C6E2}" destId="{A6D1E531-6FD0-4D05-B76B-322CB580F853}" srcOrd="0" destOrd="0" presId="urn:microsoft.com/office/officeart/2005/8/layout/cycle4"/>
    <dgm:cxn modelId="{2FF7A3DF-FF0F-44CF-BFA9-1701E125F657}" type="presOf" srcId="{3F60ACFE-65A2-4A85-8047-403CFF653C68}" destId="{8A114BED-A3D5-4F4F-8BA7-272561A7F5EF}" srcOrd="0" destOrd="0" presId="urn:microsoft.com/office/officeart/2005/8/layout/cycle4"/>
    <dgm:cxn modelId="{D1BA18FC-71A2-40D0-838F-5EF38B8ADAD9}" srcId="{1CEE0F96-ABF5-48E2-8A65-5182BC5E3148}" destId="{B4ECF9BE-88E6-4683-A499-D6FE1F293E83}" srcOrd="0" destOrd="0" parTransId="{0BDED666-E8F0-41B6-9FA8-1414CD66E178}" sibTransId="{9464CBF4-B5F0-47AA-9A38-48D53C9B911C}"/>
    <dgm:cxn modelId="{5BDFE56C-8A3B-4159-BFE5-599DD3B4CD0B}" type="presParOf" srcId="{6757E2E9-A869-4EBC-B2A7-B8658704447F}" destId="{95861F3E-FA9C-474A-926B-FFB6887B61B0}" srcOrd="0" destOrd="0" presId="urn:microsoft.com/office/officeart/2005/8/layout/cycle4"/>
    <dgm:cxn modelId="{289C18A5-C844-40D3-AC6A-0C712840C494}" type="presParOf" srcId="{95861F3E-FA9C-474A-926B-FFB6887B61B0}" destId="{F515E657-129A-44CE-BC0A-DC77BA83245F}" srcOrd="0" destOrd="0" presId="urn:microsoft.com/office/officeart/2005/8/layout/cycle4"/>
    <dgm:cxn modelId="{F8D40A1C-82DD-4C63-B987-464A192737D3}" type="presParOf" srcId="{F515E657-129A-44CE-BC0A-DC77BA83245F}" destId="{5E73DE1E-DD99-477A-BACE-0D5FD6A54CC3}" srcOrd="0" destOrd="0" presId="urn:microsoft.com/office/officeart/2005/8/layout/cycle4"/>
    <dgm:cxn modelId="{6E7C6CB7-8387-4BEE-AA8B-4C65D970C89F}" type="presParOf" srcId="{F515E657-129A-44CE-BC0A-DC77BA83245F}" destId="{1ED05D01-EC16-401A-945C-A77CCAA8B12A}" srcOrd="1" destOrd="0" presId="urn:microsoft.com/office/officeart/2005/8/layout/cycle4"/>
    <dgm:cxn modelId="{129D7F4D-6508-40C4-B248-72C8832DF6FC}" type="presParOf" srcId="{95861F3E-FA9C-474A-926B-FFB6887B61B0}" destId="{FB0ADCE3-AFB8-43F7-B1A6-C9A6AA9FBBF5}" srcOrd="1" destOrd="0" presId="urn:microsoft.com/office/officeart/2005/8/layout/cycle4"/>
    <dgm:cxn modelId="{A2AA47BA-1719-4465-836F-2EE8294B6C87}" type="presParOf" srcId="{FB0ADCE3-AFB8-43F7-B1A6-C9A6AA9FBBF5}" destId="{F1C91D8A-CE67-481A-AB43-D6E54CFFDB34}" srcOrd="0" destOrd="0" presId="urn:microsoft.com/office/officeart/2005/8/layout/cycle4"/>
    <dgm:cxn modelId="{1A77A780-5151-4AB2-82FB-50327C9DFE65}" type="presParOf" srcId="{FB0ADCE3-AFB8-43F7-B1A6-C9A6AA9FBBF5}" destId="{A9D3BE63-A013-4A71-980B-17E3548793C1}" srcOrd="1" destOrd="0" presId="urn:microsoft.com/office/officeart/2005/8/layout/cycle4"/>
    <dgm:cxn modelId="{7F2AFD26-65E1-498E-91C3-E38FA913DD25}" type="presParOf" srcId="{95861F3E-FA9C-474A-926B-FFB6887B61B0}" destId="{9885AFD6-CCD0-40CF-BBAF-11E5B4FF1A24}" srcOrd="2" destOrd="0" presId="urn:microsoft.com/office/officeart/2005/8/layout/cycle4"/>
    <dgm:cxn modelId="{8A9235B4-C233-4FDD-9AE7-A981B3F983FB}" type="presParOf" srcId="{9885AFD6-CCD0-40CF-BBAF-11E5B4FF1A24}" destId="{1B254EC5-1601-4AE2-BA89-A3E9979D3961}" srcOrd="0" destOrd="0" presId="urn:microsoft.com/office/officeart/2005/8/layout/cycle4"/>
    <dgm:cxn modelId="{D1058DB0-8737-4FE5-8EF2-3DDB670D70BB}" type="presParOf" srcId="{9885AFD6-CCD0-40CF-BBAF-11E5B4FF1A24}" destId="{30A5FBD1-0994-49BD-BFB3-0DDE9657A958}" srcOrd="1" destOrd="0" presId="urn:microsoft.com/office/officeart/2005/8/layout/cycle4"/>
    <dgm:cxn modelId="{8A9265B2-5941-4010-95A7-229D3409E3C6}" type="presParOf" srcId="{95861F3E-FA9C-474A-926B-FFB6887B61B0}" destId="{2084EBF7-C110-4FAF-A570-FDD100238F36}" srcOrd="3" destOrd="0" presId="urn:microsoft.com/office/officeart/2005/8/layout/cycle4"/>
    <dgm:cxn modelId="{DC0F3D04-4B79-4959-B6BF-ED8D6C1D514D}" type="presParOf" srcId="{2084EBF7-C110-4FAF-A570-FDD100238F36}" destId="{A6D1E531-6FD0-4D05-B76B-322CB580F853}" srcOrd="0" destOrd="0" presId="urn:microsoft.com/office/officeart/2005/8/layout/cycle4"/>
    <dgm:cxn modelId="{56C7FEF5-909F-44F2-A425-2E5C15AA145F}" type="presParOf" srcId="{2084EBF7-C110-4FAF-A570-FDD100238F36}" destId="{EF855C59-0388-4F63-B1EA-63E2FB360215}" srcOrd="1" destOrd="0" presId="urn:microsoft.com/office/officeart/2005/8/layout/cycle4"/>
    <dgm:cxn modelId="{3F1DA5F8-17FD-4184-9CC0-96C1FF8240F1}" type="presParOf" srcId="{95861F3E-FA9C-474A-926B-FFB6887B61B0}" destId="{8E4AF621-C6E3-4298-A4F2-27A05F397FD8}" srcOrd="4" destOrd="0" presId="urn:microsoft.com/office/officeart/2005/8/layout/cycle4"/>
    <dgm:cxn modelId="{9BAD76F4-978D-4E78-AB1E-90D9C1FE813C}" type="presParOf" srcId="{6757E2E9-A869-4EBC-B2A7-B8658704447F}" destId="{1FDA2C64-39AE-4673-B4C3-451E6896C3A7}" srcOrd="1" destOrd="0" presId="urn:microsoft.com/office/officeart/2005/8/layout/cycle4"/>
    <dgm:cxn modelId="{0C8E6C33-9077-48C6-B857-39762F3B58EB}" type="presParOf" srcId="{1FDA2C64-39AE-4673-B4C3-451E6896C3A7}" destId="{F1AA86C6-8AB8-4D0C-939D-DA5738705D43}" srcOrd="0" destOrd="0" presId="urn:microsoft.com/office/officeart/2005/8/layout/cycle4"/>
    <dgm:cxn modelId="{087ED091-025D-4755-B231-1EDBCA297483}" type="presParOf" srcId="{1FDA2C64-39AE-4673-B4C3-451E6896C3A7}" destId="{E8501B96-5E9F-41E5-8519-90F78AF772CF}" srcOrd="1" destOrd="0" presId="urn:microsoft.com/office/officeart/2005/8/layout/cycle4"/>
    <dgm:cxn modelId="{8D0E02A7-5969-4F88-A9BD-AC3B8DA799D4}" type="presParOf" srcId="{1FDA2C64-39AE-4673-B4C3-451E6896C3A7}" destId="{DB6D9310-C632-4D81-8496-FF3DCC7EE4AE}" srcOrd="2" destOrd="0" presId="urn:microsoft.com/office/officeart/2005/8/layout/cycle4"/>
    <dgm:cxn modelId="{197A5924-A72B-4658-9052-A03FFF532F8C}" type="presParOf" srcId="{1FDA2C64-39AE-4673-B4C3-451E6896C3A7}" destId="{8A114BED-A3D5-4F4F-8BA7-272561A7F5EF}" srcOrd="3" destOrd="0" presId="urn:microsoft.com/office/officeart/2005/8/layout/cycle4"/>
    <dgm:cxn modelId="{BBC096D1-ABF1-4B04-8356-AF14B869023D}" type="presParOf" srcId="{1FDA2C64-39AE-4673-B4C3-451E6896C3A7}" destId="{C28FB560-AF1D-4D0E-B69B-525090A271E3}" srcOrd="4" destOrd="0" presId="urn:microsoft.com/office/officeart/2005/8/layout/cycle4"/>
    <dgm:cxn modelId="{05B6DB04-7EED-40D7-9DDB-B459B6A4A266}" type="presParOf" srcId="{6757E2E9-A869-4EBC-B2A7-B8658704447F}" destId="{96CBCB11-2827-4E1C-B11A-40F322563138}" srcOrd="2" destOrd="0" presId="urn:microsoft.com/office/officeart/2005/8/layout/cycle4"/>
    <dgm:cxn modelId="{E5BBC5B7-4A26-47CA-87C7-3D3D4495E638}" type="presParOf" srcId="{6757E2E9-A869-4EBC-B2A7-B8658704447F}" destId="{8E6BB45F-C6C8-4F40-B915-B402B3CE14E5}" srcOrd="3" destOrd="0" presId="urn:microsoft.com/office/officeart/2005/8/layout/cycle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2F4A867-FF80-4C0F-B52E-DCE084DE0BF5}"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zh-CN" altLang="en-US"/>
        </a:p>
      </dgm:t>
    </dgm:pt>
    <dgm:pt modelId="{6E499275-FEC6-4266-AA13-B4CC18598A9B}">
      <dgm:prSet phldrT="[文本]"/>
      <dgm:spPr/>
      <dgm:t>
        <a:bodyPr/>
        <a:lstStyle/>
        <a:p>
          <a:r>
            <a:rPr lang="zh-CN" altLang="zh-CN" dirty="0"/>
            <a:t>坚持以学生为中心的教育理念。</a:t>
          </a:r>
          <a:endParaRPr lang="zh-CN" altLang="en-US" dirty="0"/>
        </a:p>
      </dgm:t>
    </dgm:pt>
    <dgm:pt modelId="{3DAA07FA-3899-408D-93E5-586A875314EA}" cxnId="{0F4FD059-67D2-498A-9882-53CD310A4010}" type="parTrans">
      <dgm:prSet/>
      <dgm:spPr/>
      <dgm:t>
        <a:bodyPr/>
        <a:lstStyle/>
        <a:p>
          <a:endParaRPr lang="zh-CN" altLang="en-US"/>
        </a:p>
      </dgm:t>
    </dgm:pt>
    <dgm:pt modelId="{3F737780-7909-49DD-9EBD-F1692CAEEDDF}" cxnId="{0F4FD059-67D2-498A-9882-53CD310A4010}" type="sibTrans">
      <dgm:prSet/>
      <dgm:spPr/>
      <dgm:t>
        <a:bodyPr/>
        <a:lstStyle/>
        <a:p>
          <a:endParaRPr lang="zh-CN" altLang="en-US"/>
        </a:p>
      </dgm:t>
    </dgm:pt>
    <dgm:pt modelId="{DD5278BE-A9C8-4D2E-8F2C-10ED573324B9}">
      <dgm:prSet phldrT="[文本]"/>
      <dgm:spPr/>
      <dgm:t>
        <a:bodyPr/>
        <a:lstStyle/>
        <a:p>
          <a:r>
            <a:rPr lang="zh-CN" altLang="zh-CN" dirty="0"/>
            <a:t>科学规范、民主平等、竞争合作作为班级建设的价值追求</a:t>
          </a:r>
          <a:r>
            <a:rPr lang="zh-CN" altLang="en-US" dirty="0"/>
            <a:t>。</a:t>
          </a:r>
        </a:p>
      </dgm:t>
    </dgm:pt>
    <dgm:pt modelId="{9E99F861-5437-48BA-91BD-0FDA60843062}" cxnId="{468984DD-2830-4278-9B55-B06133D02705}" type="parTrans">
      <dgm:prSet/>
      <dgm:spPr/>
      <dgm:t>
        <a:bodyPr/>
        <a:lstStyle/>
        <a:p>
          <a:endParaRPr lang="zh-CN" altLang="en-US"/>
        </a:p>
      </dgm:t>
    </dgm:pt>
    <dgm:pt modelId="{5C867474-595B-45FA-BD8A-59896556A8DB}" cxnId="{468984DD-2830-4278-9B55-B06133D02705}" type="sibTrans">
      <dgm:prSet/>
      <dgm:spPr/>
      <dgm:t>
        <a:bodyPr/>
        <a:lstStyle/>
        <a:p>
          <a:endParaRPr lang="zh-CN" altLang="en-US"/>
        </a:p>
      </dgm:t>
    </dgm:pt>
    <dgm:pt modelId="{B65E4778-57A7-42B2-AB7C-816B40027317}">
      <dgm:prSet phldrT="[文本]"/>
      <dgm:spPr/>
      <dgm:t>
        <a:bodyPr/>
        <a:lstStyle/>
        <a:p>
          <a:r>
            <a:rPr lang="zh-CN" altLang="zh-CN" dirty="0"/>
            <a:t>面向全体学生，让每一个班级成员成为班级建设的参与者、享有者</a:t>
          </a:r>
          <a:r>
            <a:rPr lang="zh-CN" altLang="en-US" dirty="0"/>
            <a:t>。</a:t>
          </a:r>
        </a:p>
      </dgm:t>
    </dgm:pt>
    <dgm:pt modelId="{7EB156AD-762E-4D4B-9843-54AB4D7E6857}" cxnId="{4D1BA058-F665-4D9D-A953-B2A4A8018465}" type="parTrans">
      <dgm:prSet/>
      <dgm:spPr/>
      <dgm:t>
        <a:bodyPr/>
        <a:lstStyle/>
        <a:p>
          <a:endParaRPr lang="zh-CN" altLang="en-US"/>
        </a:p>
      </dgm:t>
    </dgm:pt>
    <dgm:pt modelId="{EFE96F9C-4729-45A3-A0E7-28C97CEDF68C}" cxnId="{4D1BA058-F665-4D9D-A953-B2A4A8018465}" type="sibTrans">
      <dgm:prSet/>
      <dgm:spPr/>
      <dgm:t>
        <a:bodyPr/>
        <a:lstStyle/>
        <a:p>
          <a:endParaRPr lang="zh-CN" altLang="en-US"/>
        </a:p>
      </dgm:t>
    </dgm:pt>
    <dgm:pt modelId="{EF1BD7FF-16C3-42C8-A4A5-7D8953783620}">
      <dgm:prSet/>
      <dgm:spPr/>
      <dgm:t>
        <a:bodyPr/>
        <a:lstStyle/>
        <a:p>
          <a:r>
            <a:rPr lang="zh-CN" altLang="zh-CN" dirty="0"/>
            <a:t>内引外联，让班级建设成为学校建设的催化剂与助推器。</a:t>
          </a:r>
          <a:endParaRPr lang="zh-CN" altLang="en-US" dirty="0"/>
        </a:p>
      </dgm:t>
    </dgm:pt>
    <dgm:pt modelId="{BA5C67F5-10F0-48AB-B83B-21A98184D1C7}" cxnId="{98B35543-2CAF-4AEC-BD7B-34E4BA80EDDA}" type="parTrans">
      <dgm:prSet/>
      <dgm:spPr/>
      <dgm:t>
        <a:bodyPr/>
        <a:lstStyle/>
        <a:p>
          <a:endParaRPr lang="zh-CN" altLang="en-US"/>
        </a:p>
      </dgm:t>
    </dgm:pt>
    <dgm:pt modelId="{F0613DF5-D1C2-4245-BAB2-4336C573FC25}" cxnId="{98B35543-2CAF-4AEC-BD7B-34E4BA80EDDA}" type="sibTrans">
      <dgm:prSet/>
      <dgm:spPr/>
      <dgm:t>
        <a:bodyPr/>
        <a:lstStyle/>
        <a:p>
          <a:endParaRPr lang="zh-CN" altLang="en-US"/>
        </a:p>
      </dgm:t>
    </dgm:pt>
    <dgm:pt modelId="{CD79D2AF-4117-4496-B5CC-3B044FE56853}" type="pres">
      <dgm:prSet presAssocID="{72F4A867-FF80-4C0F-B52E-DCE084DE0BF5}" presName="Name0" presStyleCnt="0">
        <dgm:presLayoutVars>
          <dgm:chMax val="7"/>
          <dgm:chPref val="7"/>
          <dgm:dir/>
        </dgm:presLayoutVars>
      </dgm:prSet>
      <dgm:spPr/>
    </dgm:pt>
    <dgm:pt modelId="{48D6F983-A8FF-4C3E-9C59-A4BA91F6737D}" type="pres">
      <dgm:prSet presAssocID="{72F4A867-FF80-4C0F-B52E-DCE084DE0BF5}" presName="Name1" presStyleCnt="0"/>
      <dgm:spPr/>
    </dgm:pt>
    <dgm:pt modelId="{5F5D79EA-F98E-4525-ACC1-4F035C8D2685}" type="pres">
      <dgm:prSet presAssocID="{72F4A867-FF80-4C0F-B52E-DCE084DE0BF5}" presName="cycle" presStyleCnt="0"/>
      <dgm:spPr/>
    </dgm:pt>
    <dgm:pt modelId="{5488AB01-ECB5-46EE-9E4F-34364C415B27}" type="pres">
      <dgm:prSet presAssocID="{72F4A867-FF80-4C0F-B52E-DCE084DE0BF5}" presName="srcNode" presStyleLbl="node1" presStyleIdx="0" presStyleCnt="4"/>
      <dgm:spPr/>
    </dgm:pt>
    <dgm:pt modelId="{147681CE-43C3-41F6-A449-CC6314C19F5A}" type="pres">
      <dgm:prSet presAssocID="{72F4A867-FF80-4C0F-B52E-DCE084DE0BF5}" presName="conn" presStyleLbl="parChTrans1D2" presStyleIdx="0" presStyleCnt="1"/>
      <dgm:spPr/>
    </dgm:pt>
    <dgm:pt modelId="{DD226162-CC3D-43D2-B7F7-7F68C0E8FF60}" type="pres">
      <dgm:prSet presAssocID="{72F4A867-FF80-4C0F-B52E-DCE084DE0BF5}" presName="extraNode" presStyleLbl="node1" presStyleIdx="0" presStyleCnt="4"/>
      <dgm:spPr/>
    </dgm:pt>
    <dgm:pt modelId="{598C1E00-0AE5-4618-A727-A31C99EEC715}" type="pres">
      <dgm:prSet presAssocID="{72F4A867-FF80-4C0F-B52E-DCE084DE0BF5}" presName="dstNode" presStyleLbl="node1" presStyleIdx="0" presStyleCnt="4"/>
      <dgm:spPr/>
    </dgm:pt>
    <dgm:pt modelId="{06B413B5-3BAA-480B-9575-3D3ED095B9BE}" type="pres">
      <dgm:prSet presAssocID="{6E499275-FEC6-4266-AA13-B4CC18598A9B}" presName="text_1" presStyleLbl="node1" presStyleIdx="0" presStyleCnt="4">
        <dgm:presLayoutVars>
          <dgm:bulletEnabled val="1"/>
        </dgm:presLayoutVars>
      </dgm:prSet>
      <dgm:spPr/>
    </dgm:pt>
    <dgm:pt modelId="{BE56C2A4-2AB1-46D2-8441-D42D9406C5F8}" type="pres">
      <dgm:prSet presAssocID="{6E499275-FEC6-4266-AA13-B4CC18598A9B}" presName="accent_1" presStyleCnt="0"/>
      <dgm:spPr/>
    </dgm:pt>
    <dgm:pt modelId="{457329AC-5386-4D60-8242-36DBD185E84F}" type="pres">
      <dgm:prSet presAssocID="{6E499275-FEC6-4266-AA13-B4CC18598A9B}" presName="accentRepeatNode" presStyleLbl="solidFgAcc1" presStyleIdx="0" presStyleCnt="4"/>
      <dgm:spPr/>
    </dgm:pt>
    <dgm:pt modelId="{E6BFDDF4-973E-4594-BD89-865AD007DAC7}" type="pres">
      <dgm:prSet presAssocID="{DD5278BE-A9C8-4D2E-8F2C-10ED573324B9}" presName="text_2" presStyleLbl="node1" presStyleIdx="1" presStyleCnt="4">
        <dgm:presLayoutVars>
          <dgm:bulletEnabled val="1"/>
        </dgm:presLayoutVars>
      </dgm:prSet>
      <dgm:spPr/>
    </dgm:pt>
    <dgm:pt modelId="{837521B2-47F8-4310-9889-1F6E94456075}" type="pres">
      <dgm:prSet presAssocID="{DD5278BE-A9C8-4D2E-8F2C-10ED573324B9}" presName="accent_2" presStyleCnt="0"/>
      <dgm:spPr/>
    </dgm:pt>
    <dgm:pt modelId="{F7957EC9-120E-41B1-A699-553C22BAA5E3}" type="pres">
      <dgm:prSet presAssocID="{DD5278BE-A9C8-4D2E-8F2C-10ED573324B9}" presName="accentRepeatNode" presStyleLbl="solidFgAcc1" presStyleIdx="1" presStyleCnt="4"/>
      <dgm:spPr/>
    </dgm:pt>
    <dgm:pt modelId="{D3098A99-45F8-4934-ADB9-21E37B42EFF9}" type="pres">
      <dgm:prSet presAssocID="{B65E4778-57A7-42B2-AB7C-816B40027317}" presName="text_3" presStyleLbl="node1" presStyleIdx="2" presStyleCnt="4">
        <dgm:presLayoutVars>
          <dgm:bulletEnabled val="1"/>
        </dgm:presLayoutVars>
      </dgm:prSet>
      <dgm:spPr/>
    </dgm:pt>
    <dgm:pt modelId="{35E084D2-BB74-4715-878B-CAE46F3C2F80}" type="pres">
      <dgm:prSet presAssocID="{B65E4778-57A7-42B2-AB7C-816B40027317}" presName="accent_3" presStyleCnt="0"/>
      <dgm:spPr/>
    </dgm:pt>
    <dgm:pt modelId="{80F14DCF-A483-45A3-A6BD-D2DF8BB34E50}" type="pres">
      <dgm:prSet presAssocID="{B65E4778-57A7-42B2-AB7C-816B40027317}" presName="accentRepeatNode" presStyleLbl="solidFgAcc1" presStyleIdx="2" presStyleCnt="4"/>
      <dgm:spPr/>
    </dgm:pt>
    <dgm:pt modelId="{BF11E7D8-7A9C-4604-BF5F-741F182F4358}" type="pres">
      <dgm:prSet presAssocID="{EF1BD7FF-16C3-42C8-A4A5-7D8953783620}" presName="text_4" presStyleLbl="node1" presStyleIdx="3" presStyleCnt="4">
        <dgm:presLayoutVars>
          <dgm:bulletEnabled val="1"/>
        </dgm:presLayoutVars>
      </dgm:prSet>
      <dgm:spPr/>
    </dgm:pt>
    <dgm:pt modelId="{C31AAD6B-E9EC-4C9E-9F2F-8EBDA230BC68}" type="pres">
      <dgm:prSet presAssocID="{EF1BD7FF-16C3-42C8-A4A5-7D8953783620}" presName="accent_4" presStyleCnt="0"/>
      <dgm:spPr/>
    </dgm:pt>
    <dgm:pt modelId="{E141029C-FF75-485A-B929-269E71E5B9FB}" type="pres">
      <dgm:prSet presAssocID="{EF1BD7FF-16C3-42C8-A4A5-7D8953783620}" presName="accentRepeatNode" presStyleLbl="solidFgAcc1" presStyleIdx="3" presStyleCnt="4"/>
      <dgm:spPr/>
    </dgm:pt>
  </dgm:ptLst>
  <dgm:cxnLst>
    <dgm:cxn modelId="{96B87B15-908B-45FE-8D91-CBFB55F17155}" type="presOf" srcId="{EF1BD7FF-16C3-42C8-A4A5-7D8953783620}" destId="{BF11E7D8-7A9C-4604-BF5F-741F182F4358}" srcOrd="0" destOrd="0" presId="urn:microsoft.com/office/officeart/2008/layout/VerticalCurvedList"/>
    <dgm:cxn modelId="{24CB3229-33D2-4979-9E37-87FBDA642441}" type="presOf" srcId="{72F4A867-FF80-4C0F-B52E-DCE084DE0BF5}" destId="{CD79D2AF-4117-4496-B5CC-3B044FE56853}" srcOrd="0" destOrd="0" presId="urn:microsoft.com/office/officeart/2008/layout/VerticalCurvedList"/>
    <dgm:cxn modelId="{98B35543-2CAF-4AEC-BD7B-34E4BA80EDDA}" srcId="{72F4A867-FF80-4C0F-B52E-DCE084DE0BF5}" destId="{EF1BD7FF-16C3-42C8-A4A5-7D8953783620}" srcOrd="3" destOrd="0" parTransId="{BA5C67F5-10F0-48AB-B83B-21A98184D1C7}" sibTransId="{F0613DF5-D1C2-4245-BAB2-4336C573FC25}"/>
    <dgm:cxn modelId="{B899DC6C-BC28-4830-9989-AF9C77EB069F}" type="presOf" srcId="{DD5278BE-A9C8-4D2E-8F2C-10ED573324B9}" destId="{E6BFDDF4-973E-4594-BD89-865AD007DAC7}" srcOrd="0" destOrd="0" presId="urn:microsoft.com/office/officeart/2008/layout/VerticalCurvedList"/>
    <dgm:cxn modelId="{EF4DAB72-7BE2-4B8C-8B20-B1B32E682968}" type="presOf" srcId="{6E499275-FEC6-4266-AA13-B4CC18598A9B}" destId="{06B413B5-3BAA-480B-9575-3D3ED095B9BE}" srcOrd="0" destOrd="0" presId="urn:microsoft.com/office/officeart/2008/layout/VerticalCurvedList"/>
    <dgm:cxn modelId="{4D1BA058-F665-4D9D-A953-B2A4A8018465}" srcId="{72F4A867-FF80-4C0F-B52E-DCE084DE0BF5}" destId="{B65E4778-57A7-42B2-AB7C-816B40027317}" srcOrd="2" destOrd="0" parTransId="{7EB156AD-762E-4D4B-9843-54AB4D7E6857}" sibTransId="{EFE96F9C-4729-45A3-A0E7-28C97CEDF68C}"/>
    <dgm:cxn modelId="{0F4FD059-67D2-498A-9882-53CD310A4010}" srcId="{72F4A867-FF80-4C0F-B52E-DCE084DE0BF5}" destId="{6E499275-FEC6-4266-AA13-B4CC18598A9B}" srcOrd="0" destOrd="0" parTransId="{3DAA07FA-3899-408D-93E5-586A875314EA}" sibTransId="{3F737780-7909-49DD-9EBD-F1692CAEEDDF}"/>
    <dgm:cxn modelId="{BAE0CB9B-0BBF-46FA-9BAF-DA5F05FAFBF3}" type="presOf" srcId="{3F737780-7909-49DD-9EBD-F1692CAEEDDF}" destId="{147681CE-43C3-41F6-A449-CC6314C19F5A}" srcOrd="0" destOrd="0" presId="urn:microsoft.com/office/officeart/2008/layout/VerticalCurvedList"/>
    <dgm:cxn modelId="{468984DD-2830-4278-9B55-B06133D02705}" srcId="{72F4A867-FF80-4C0F-B52E-DCE084DE0BF5}" destId="{DD5278BE-A9C8-4D2E-8F2C-10ED573324B9}" srcOrd="1" destOrd="0" parTransId="{9E99F861-5437-48BA-91BD-0FDA60843062}" sibTransId="{5C867474-595B-45FA-BD8A-59896556A8DB}"/>
    <dgm:cxn modelId="{4024D2DF-8FF7-41A8-8E3E-73793B65E175}" type="presOf" srcId="{B65E4778-57A7-42B2-AB7C-816B40027317}" destId="{D3098A99-45F8-4934-ADB9-21E37B42EFF9}" srcOrd="0" destOrd="0" presId="urn:microsoft.com/office/officeart/2008/layout/VerticalCurvedList"/>
    <dgm:cxn modelId="{710A746B-DA8F-41CC-A5CD-F0A4AA7C673E}" type="presParOf" srcId="{CD79D2AF-4117-4496-B5CC-3B044FE56853}" destId="{48D6F983-A8FF-4C3E-9C59-A4BA91F6737D}" srcOrd="0" destOrd="0" presId="urn:microsoft.com/office/officeart/2008/layout/VerticalCurvedList"/>
    <dgm:cxn modelId="{15A553EF-966F-4831-B7E9-A876A13FD86A}" type="presParOf" srcId="{48D6F983-A8FF-4C3E-9C59-A4BA91F6737D}" destId="{5F5D79EA-F98E-4525-ACC1-4F035C8D2685}" srcOrd="0" destOrd="0" presId="urn:microsoft.com/office/officeart/2008/layout/VerticalCurvedList"/>
    <dgm:cxn modelId="{9326B8CF-63CC-4134-9812-80919D6A4AAB}" type="presParOf" srcId="{5F5D79EA-F98E-4525-ACC1-4F035C8D2685}" destId="{5488AB01-ECB5-46EE-9E4F-34364C415B27}" srcOrd="0" destOrd="0" presId="urn:microsoft.com/office/officeart/2008/layout/VerticalCurvedList"/>
    <dgm:cxn modelId="{D249CDC9-71FD-4E00-8881-4C7D89FC7E3E}" type="presParOf" srcId="{5F5D79EA-F98E-4525-ACC1-4F035C8D2685}" destId="{147681CE-43C3-41F6-A449-CC6314C19F5A}" srcOrd="1" destOrd="0" presId="urn:microsoft.com/office/officeart/2008/layout/VerticalCurvedList"/>
    <dgm:cxn modelId="{65C00056-7037-4938-885A-A1CFADA9303E}" type="presParOf" srcId="{5F5D79EA-F98E-4525-ACC1-4F035C8D2685}" destId="{DD226162-CC3D-43D2-B7F7-7F68C0E8FF60}" srcOrd="2" destOrd="0" presId="urn:microsoft.com/office/officeart/2008/layout/VerticalCurvedList"/>
    <dgm:cxn modelId="{30FEEC88-D098-4108-A240-BD9079BD426B}" type="presParOf" srcId="{5F5D79EA-F98E-4525-ACC1-4F035C8D2685}" destId="{598C1E00-0AE5-4618-A727-A31C99EEC715}" srcOrd="3" destOrd="0" presId="urn:microsoft.com/office/officeart/2008/layout/VerticalCurvedList"/>
    <dgm:cxn modelId="{CC91DD4D-A20A-41CC-85BC-AE4CD9A64484}" type="presParOf" srcId="{48D6F983-A8FF-4C3E-9C59-A4BA91F6737D}" destId="{06B413B5-3BAA-480B-9575-3D3ED095B9BE}" srcOrd="1" destOrd="0" presId="urn:microsoft.com/office/officeart/2008/layout/VerticalCurvedList"/>
    <dgm:cxn modelId="{F2BBBC4B-EDFD-4EAF-AC79-7880ED29E207}" type="presParOf" srcId="{48D6F983-A8FF-4C3E-9C59-A4BA91F6737D}" destId="{BE56C2A4-2AB1-46D2-8441-D42D9406C5F8}" srcOrd="2" destOrd="0" presId="urn:microsoft.com/office/officeart/2008/layout/VerticalCurvedList"/>
    <dgm:cxn modelId="{41117834-7290-4095-B3D2-A77F2E14F4D4}" type="presParOf" srcId="{BE56C2A4-2AB1-46D2-8441-D42D9406C5F8}" destId="{457329AC-5386-4D60-8242-36DBD185E84F}" srcOrd="0" destOrd="0" presId="urn:microsoft.com/office/officeart/2008/layout/VerticalCurvedList"/>
    <dgm:cxn modelId="{941994CA-A3B1-4AB6-B905-F34364BA1FCF}" type="presParOf" srcId="{48D6F983-A8FF-4C3E-9C59-A4BA91F6737D}" destId="{E6BFDDF4-973E-4594-BD89-865AD007DAC7}" srcOrd="3" destOrd="0" presId="urn:microsoft.com/office/officeart/2008/layout/VerticalCurvedList"/>
    <dgm:cxn modelId="{DDEFE993-631F-451A-9FF7-6977BF72462C}" type="presParOf" srcId="{48D6F983-A8FF-4C3E-9C59-A4BA91F6737D}" destId="{837521B2-47F8-4310-9889-1F6E94456075}" srcOrd="4" destOrd="0" presId="urn:microsoft.com/office/officeart/2008/layout/VerticalCurvedList"/>
    <dgm:cxn modelId="{42E5B232-5A7A-4F20-9F6C-C5A578FB7708}" type="presParOf" srcId="{837521B2-47F8-4310-9889-1F6E94456075}" destId="{F7957EC9-120E-41B1-A699-553C22BAA5E3}" srcOrd="0" destOrd="0" presId="urn:microsoft.com/office/officeart/2008/layout/VerticalCurvedList"/>
    <dgm:cxn modelId="{EEC6A54B-0397-4AA1-B77D-D614525DBE64}" type="presParOf" srcId="{48D6F983-A8FF-4C3E-9C59-A4BA91F6737D}" destId="{D3098A99-45F8-4934-ADB9-21E37B42EFF9}" srcOrd="5" destOrd="0" presId="urn:microsoft.com/office/officeart/2008/layout/VerticalCurvedList"/>
    <dgm:cxn modelId="{966D9C04-9A7A-4628-B455-14E45227A4E2}" type="presParOf" srcId="{48D6F983-A8FF-4C3E-9C59-A4BA91F6737D}" destId="{35E084D2-BB74-4715-878B-CAE46F3C2F80}" srcOrd="6" destOrd="0" presId="urn:microsoft.com/office/officeart/2008/layout/VerticalCurvedList"/>
    <dgm:cxn modelId="{74918743-AF69-4F08-B066-28FD39403A98}" type="presParOf" srcId="{35E084D2-BB74-4715-878B-CAE46F3C2F80}" destId="{80F14DCF-A483-45A3-A6BD-D2DF8BB34E50}" srcOrd="0" destOrd="0" presId="urn:microsoft.com/office/officeart/2008/layout/VerticalCurvedList"/>
    <dgm:cxn modelId="{F0AD0D49-FA4B-4C85-86AB-32019BFD063D}" type="presParOf" srcId="{48D6F983-A8FF-4C3E-9C59-A4BA91F6737D}" destId="{BF11E7D8-7A9C-4604-BF5F-741F182F4358}" srcOrd="7" destOrd="0" presId="urn:microsoft.com/office/officeart/2008/layout/VerticalCurvedList"/>
    <dgm:cxn modelId="{43CA620D-5D80-40F3-8EB7-D72B5DEF7A23}" type="presParOf" srcId="{48D6F983-A8FF-4C3E-9C59-A4BA91F6737D}" destId="{C31AAD6B-E9EC-4C9E-9F2F-8EBDA230BC68}" srcOrd="8" destOrd="0" presId="urn:microsoft.com/office/officeart/2008/layout/VerticalCurvedList"/>
    <dgm:cxn modelId="{63CF24FB-E63F-4FA6-86DE-D8EAA16BCAEB}" type="presParOf" srcId="{C31AAD6B-E9EC-4C9E-9F2F-8EBDA230BC68}" destId="{E141029C-FF75-485A-B929-269E71E5B9FB}"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50607A6-6BFE-41FD-8141-58D65F758E6E}" type="doc">
      <dgm:prSet loTypeId="urn:microsoft.com/office/officeart/2005/8/layout/target3" loCatId="list" qsTypeId="urn:microsoft.com/office/officeart/2005/8/quickstyle/simple1" qsCatId="simple" csTypeId="urn:microsoft.com/office/officeart/2005/8/colors/colorful3" csCatId="colorful" phldr="1"/>
      <dgm:spPr/>
      <dgm:t>
        <a:bodyPr/>
        <a:lstStyle/>
        <a:p>
          <a:endParaRPr lang="zh-CN" altLang="en-US"/>
        </a:p>
      </dgm:t>
    </dgm:pt>
    <dgm:pt modelId="{C027169C-E263-4302-94EE-F4CEF9B91949}">
      <dgm:prSet phldrT="[文本]" custT="1"/>
      <dgm:spPr/>
      <dgm:t>
        <a:bodyPr/>
        <a:lstStyle/>
        <a:p>
          <a:pPr algn="l"/>
          <a:r>
            <a:rPr lang="zh-CN" altLang="en-US" sz="1400" dirty="0"/>
            <a:t>班级目标建设要有策略</a:t>
          </a:r>
        </a:p>
      </dgm:t>
    </dgm:pt>
    <dgm:pt modelId="{49409305-C753-4FF7-AAD5-E8A9195BC2BC}" cxnId="{4C863933-9FF2-4700-9C99-9DD12BDC9D8B}" type="parTrans">
      <dgm:prSet/>
      <dgm:spPr/>
      <dgm:t>
        <a:bodyPr/>
        <a:lstStyle/>
        <a:p>
          <a:endParaRPr lang="zh-CN" altLang="en-US"/>
        </a:p>
      </dgm:t>
    </dgm:pt>
    <dgm:pt modelId="{BA815ABA-6C3C-4099-82D5-5BBF889E6E5D}" cxnId="{4C863933-9FF2-4700-9C99-9DD12BDC9D8B}" type="sibTrans">
      <dgm:prSet/>
      <dgm:spPr/>
      <dgm:t>
        <a:bodyPr/>
        <a:lstStyle/>
        <a:p>
          <a:endParaRPr lang="zh-CN" altLang="en-US"/>
        </a:p>
      </dgm:t>
    </dgm:pt>
    <dgm:pt modelId="{4374A299-C210-4F48-B5DF-08678FD10D54}">
      <dgm:prSet phldrT="[文本]"/>
      <dgm:spPr/>
      <dgm:t>
        <a:bodyPr/>
        <a:lstStyle/>
        <a:p>
          <a:r>
            <a:rPr lang="zh-CN" dirty="0"/>
            <a:t>在价值取向上，突出每一个学生充分自由发展；在方式方法上，突出每一个班级成员的积极参与；在科学定位上，突出总目标和分目标的切实可行。</a:t>
          </a:r>
          <a:endParaRPr lang="zh-CN" altLang="en-US" dirty="0"/>
        </a:p>
      </dgm:t>
    </dgm:pt>
    <dgm:pt modelId="{605F4EA8-ADDC-49FE-B385-CBB6C3E8F423}" cxnId="{E0AB2F08-B2A3-40BD-B31C-AAFC9CD66181}" type="parTrans">
      <dgm:prSet/>
      <dgm:spPr/>
      <dgm:t>
        <a:bodyPr/>
        <a:lstStyle/>
        <a:p>
          <a:endParaRPr lang="zh-CN" altLang="en-US"/>
        </a:p>
      </dgm:t>
    </dgm:pt>
    <dgm:pt modelId="{63650212-A4B2-4F3B-B9E7-A77B75BB6C9B}" cxnId="{E0AB2F08-B2A3-40BD-B31C-AAFC9CD66181}" type="sibTrans">
      <dgm:prSet/>
      <dgm:spPr/>
      <dgm:t>
        <a:bodyPr/>
        <a:lstStyle/>
        <a:p>
          <a:endParaRPr lang="zh-CN" altLang="en-US"/>
        </a:p>
      </dgm:t>
    </dgm:pt>
    <dgm:pt modelId="{3CD3C65F-60DB-4FE7-B864-6019F5A10141}">
      <dgm:prSet phldrT="[文本]" custT="1"/>
      <dgm:spPr>
        <a:ln>
          <a:noFill/>
        </a:ln>
      </dgm:spPr>
      <dgm:t>
        <a:bodyPr/>
        <a:lstStyle/>
        <a:p>
          <a:pPr algn="l"/>
          <a:r>
            <a:rPr lang="zh-CN" altLang="en-US" sz="1400" dirty="0"/>
            <a:t>班级制度建设要有策略</a:t>
          </a:r>
        </a:p>
      </dgm:t>
    </dgm:pt>
    <dgm:pt modelId="{FB9DD460-A4B3-4897-AC83-6856DACA4A22}" cxnId="{FA9F90C9-0805-42BC-9BE0-0ECD4C049C40}" type="parTrans">
      <dgm:prSet/>
      <dgm:spPr/>
      <dgm:t>
        <a:bodyPr/>
        <a:lstStyle/>
        <a:p>
          <a:endParaRPr lang="zh-CN" altLang="en-US"/>
        </a:p>
      </dgm:t>
    </dgm:pt>
    <dgm:pt modelId="{AE3468D4-1E3A-4899-B05B-2826B1FFA6F9}" cxnId="{FA9F90C9-0805-42BC-9BE0-0ECD4C049C40}" type="sibTrans">
      <dgm:prSet/>
      <dgm:spPr/>
      <dgm:t>
        <a:bodyPr/>
        <a:lstStyle/>
        <a:p>
          <a:endParaRPr lang="zh-CN" altLang="en-US"/>
        </a:p>
      </dgm:t>
    </dgm:pt>
    <dgm:pt modelId="{1B566BB1-53E3-41D9-8807-B8164C67E18A}">
      <dgm:prSet phldrT="[文本]"/>
      <dgm:spPr/>
      <dgm:t>
        <a:bodyPr/>
        <a:lstStyle/>
        <a:p>
          <a:r>
            <a:rPr lang="zh-CN" altLang="zh-CN" dirty="0"/>
            <a:t>在理念支撑上，体现刚性约束和柔性关怀相统一；在制度构建上，体现上位要求与本班实际相结合；在运行操作上，体现总体要求与具体机制相配套。</a:t>
          </a:r>
          <a:endParaRPr lang="zh-CN" altLang="en-US" dirty="0"/>
        </a:p>
      </dgm:t>
    </dgm:pt>
    <dgm:pt modelId="{66A2A3CB-8F68-4FBA-B6FE-7DEC206118A5}" cxnId="{8E285CA4-2312-440E-91AE-80CF1964701E}" type="parTrans">
      <dgm:prSet/>
      <dgm:spPr/>
      <dgm:t>
        <a:bodyPr/>
        <a:lstStyle/>
        <a:p>
          <a:endParaRPr lang="zh-CN" altLang="en-US"/>
        </a:p>
      </dgm:t>
    </dgm:pt>
    <dgm:pt modelId="{CD1E1520-4914-4BA4-86A2-D2AABC35C996}" cxnId="{8E285CA4-2312-440E-91AE-80CF1964701E}" type="sibTrans">
      <dgm:prSet/>
      <dgm:spPr/>
      <dgm:t>
        <a:bodyPr/>
        <a:lstStyle/>
        <a:p>
          <a:endParaRPr lang="zh-CN" altLang="en-US"/>
        </a:p>
      </dgm:t>
    </dgm:pt>
    <dgm:pt modelId="{A3EF683B-E42D-41A5-92B5-98839F585000}">
      <dgm:prSet phldrT="[文本]" custT="1"/>
      <dgm:spPr>
        <a:noFill/>
        <a:ln>
          <a:noFill/>
        </a:ln>
      </dgm:spPr>
      <dgm:t>
        <a:bodyPr/>
        <a:lstStyle/>
        <a:p>
          <a:pPr algn="l"/>
          <a:r>
            <a:rPr lang="zh-CN" altLang="en-US" sz="1400" dirty="0"/>
            <a:t>班级文化建设需要策略</a:t>
          </a:r>
        </a:p>
      </dgm:t>
    </dgm:pt>
    <dgm:pt modelId="{83441829-474E-4DE8-9833-6EB7B59044F6}" cxnId="{A4DAABC1-4830-4A66-849E-A86A172B8BD9}" type="parTrans">
      <dgm:prSet/>
      <dgm:spPr/>
      <dgm:t>
        <a:bodyPr/>
        <a:lstStyle/>
        <a:p>
          <a:endParaRPr lang="zh-CN" altLang="en-US"/>
        </a:p>
      </dgm:t>
    </dgm:pt>
    <dgm:pt modelId="{BACE0846-7C7C-4333-A5B8-5783C7E9F56F}" cxnId="{A4DAABC1-4830-4A66-849E-A86A172B8BD9}" type="sibTrans">
      <dgm:prSet/>
      <dgm:spPr/>
      <dgm:t>
        <a:bodyPr/>
        <a:lstStyle/>
        <a:p>
          <a:endParaRPr lang="zh-CN" altLang="en-US"/>
        </a:p>
      </dgm:t>
    </dgm:pt>
    <dgm:pt modelId="{004FF144-25D9-4899-AFFF-91A551CAE4C1}">
      <dgm:prSet phldrT="[文本]"/>
      <dgm:spPr/>
      <dgm:t>
        <a:bodyPr/>
        <a:lstStyle/>
        <a:p>
          <a:r>
            <a:rPr lang="zh-CN" dirty="0"/>
            <a:t>在知识把握上，通过体验得到巩固；在身体素质上，通过体验得到锻炼提高；在情感交流上，通过体验得到深化；在思想道德上，通过体验得到升华。在班级建设上，通过体验得到丰富提高</a:t>
          </a:r>
          <a:r>
            <a:rPr lang="en-US" altLang="zh-CN" dirty="0"/>
            <a:t> </a:t>
          </a:r>
          <a:endParaRPr lang="zh-CN" altLang="en-US" dirty="0"/>
        </a:p>
      </dgm:t>
    </dgm:pt>
    <dgm:pt modelId="{287952C7-161E-4D37-88DF-5A49AEC9F5DE}" cxnId="{BFC097DB-B543-46B1-B018-8AD0587FB458}" type="parTrans">
      <dgm:prSet/>
      <dgm:spPr/>
      <dgm:t>
        <a:bodyPr/>
        <a:lstStyle/>
        <a:p>
          <a:endParaRPr lang="zh-CN" altLang="en-US"/>
        </a:p>
      </dgm:t>
    </dgm:pt>
    <dgm:pt modelId="{B094FDD2-5395-4175-911D-EE5878F52D6E}" cxnId="{BFC097DB-B543-46B1-B018-8AD0587FB458}" type="sibTrans">
      <dgm:prSet/>
      <dgm:spPr/>
      <dgm:t>
        <a:bodyPr/>
        <a:lstStyle/>
        <a:p>
          <a:endParaRPr lang="zh-CN" altLang="en-US"/>
        </a:p>
      </dgm:t>
    </dgm:pt>
    <dgm:pt modelId="{C0782969-A80A-49E2-962D-02FAC989A10C}">
      <dgm:prSet custT="1"/>
      <dgm:spPr>
        <a:ln>
          <a:noFill/>
        </a:ln>
      </dgm:spPr>
      <dgm:t>
        <a:bodyPr/>
        <a:lstStyle/>
        <a:p>
          <a:pPr algn="l"/>
          <a:r>
            <a:rPr lang="zh-CN" altLang="en-US" sz="1400" dirty="0"/>
            <a:t>班级活动建设要有策略</a:t>
          </a:r>
        </a:p>
      </dgm:t>
    </dgm:pt>
    <dgm:pt modelId="{102947E8-E09D-48D4-93C1-302713D5DCB6}" cxnId="{DFE24A4D-D468-48C5-B01E-E7FD90CFDF45}" type="parTrans">
      <dgm:prSet/>
      <dgm:spPr/>
      <dgm:t>
        <a:bodyPr/>
        <a:lstStyle/>
        <a:p>
          <a:endParaRPr lang="zh-CN" altLang="en-US"/>
        </a:p>
      </dgm:t>
    </dgm:pt>
    <dgm:pt modelId="{F06B4B12-FD95-448F-89C3-7FEA773ADF13}" cxnId="{DFE24A4D-D468-48C5-B01E-E7FD90CFDF45}" type="sibTrans">
      <dgm:prSet/>
      <dgm:spPr/>
      <dgm:t>
        <a:bodyPr/>
        <a:lstStyle/>
        <a:p>
          <a:endParaRPr lang="zh-CN" altLang="en-US"/>
        </a:p>
      </dgm:t>
    </dgm:pt>
    <dgm:pt modelId="{F0815451-2CC9-4E19-9905-5C30EB910AEF}" type="pres">
      <dgm:prSet presAssocID="{A50607A6-6BFE-41FD-8141-58D65F758E6E}" presName="Name0" presStyleCnt="0">
        <dgm:presLayoutVars>
          <dgm:chMax val="7"/>
          <dgm:dir/>
          <dgm:animLvl val="lvl"/>
          <dgm:resizeHandles val="exact"/>
        </dgm:presLayoutVars>
      </dgm:prSet>
      <dgm:spPr/>
    </dgm:pt>
    <dgm:pt modelId="{32FA24A8-DCBD-48E4-98BA-38490C78E55C}" type="pres">
      <dgm:prSet presAssocID="{C027169C-E263-4302-94EE-F4CEF9B91949}" presName="circle1" presStyleLbl="node1" presStyleIdx="0" presStyleCnt="4"/>
      <dgm:spPr/>
    </dgm:pt>
    <dgm:pt modelId="{1982A247-5FD3-4E05-95DF-8D0FD7A35EB6}" type="pres">
      <dgm:prSet presAssocID="{C027169C-E263-4302-94EE-F4CEF9B91949}" presName="space" presStyleCnt="0"/>
      <dgm:spPr/>
    </dgm:pt>
    <dgm:pt modelId="{7E529583-0502-44BA-A1A7-E14172334100}" type="pres">
      <dgm:prSet presAssocID="{C027169C-E263-4302-94EE-F4CEF9B91949}" presName="rect1" presStyleLbl="alignAcc1" presStyleIdx="0" presStyleCnt="4" custLinFactNeighborX="-223"/>
      <dgm:spPr/>
    </dgm:pt>
    <dgm:pt modelId="{83A63F3E-2B94-4A29-8C17-FF259AAED397}" type="pres">
      <dgm:prSet presAssocID="{3CD3C65F-60DB-4FE7-B864-6019F5A10141}" presName="vertSpace2" presStyleLbl="node1" presStyleIdx="0" presStyleCnt="4"/>
      <dgm:spPr/>
    </dgm:pt>
    <dgm:pt modelId="{15811085-DE49-4450-BF70-501A30C12708}" type="pres">
      <dgm:prSet presAssocID="{3CD3C65F-60DB-4FE7-B864-6019F5A10141}" presName="circle2" presStyleLbl="node1" presStyleIdx="1" presStyleCnt="4"/>
      <dgm:spPr/>
    </dgm:pt>
    <dgm:pt modelId="{ACC84271-D5D5-4108-B44D-7AE7EA83425F}" type="pres">
      <dgm:prSet presAssocID="{3CD3C65F-60DB-4FE7-B864-6019F5A10141}" presName="rect2" presStyleLbl="alignAcc1" presStyleIdx="1" presStyleCnt="4" custScaleX="99107" custScaleY="101287" custLinFactNeighborX="-1488"/>
      <dgm:spPr/>
    </dgm:pt>
    <dgm:pt modelId="{BFE42511-DE4F-415D-B15E-E1CEA0D42DDD}" type="pres">
      <dgm:prSet presAssocID="{C0782969-A80A-49E2-962D-02FAC989A10C}" presName="vertSpace3" presStyleLbl="node1" presStyleIdx="1" presStyleCnt="4"/>
      <dgm:spPr/>
    </dgm:pt>
    <dgm:pt modelId="{825B6422-390A-451A-81F8-CA0D1921938F}" type="pres">
      <dgm:prSet presAssocID="{C0782969-A80A-49E2-962D-02FAC989A10C}" presName="circle3" presStyleLbl="node1" presStyleIdx="2" presStyleCnt="4"/>
      <dgm:spPr/>
    </dgm:pt>
    <dgm:pt modelId="{5C28E612-4B3A-48FB-A8AC-247A29A10FA1}" type="pres">
      <dgm:prSet presAssocID="{C0782969-A80A-49E2-962D-02FAC989A10C}" presName="rect3" presStyleLbl="alignAcc1" presStyleIdx="2" presStyleCnt="4" custScaleX="88095" custScaleY="93132" custLinFactNeighborX="-5506" custLinFactNeighborY="-159"/>
      <dgm:spPr/>
    </dgm:pt>
    <dgm:pt modelId="{D5C21A5D-6AE3-48DD-82A8-4F3DC3D3DF85}" type="pres">
      <dgm:prSet presAssocID="{A3EF683B-E42D-41A5-92B5-98839F585000}" presName="vertSpace4" presStyleLbl="node1" presStyleIdx="2" presStyleCnt="4"/>
      <dgm:spPr/>
    </dgm:pt>
    <dgm:pt modelId="{F75EFB3A-1B23-48A3-B5D1-670C066E6BD4}" type="pres">
      <dgm:prSet presAssocID="{A3EF683B-E42D-41A5-92B5-98839F585000}" presName="circle4" presStyleLbl="node1" presStyleIdx="3" presStyleCnt="4"/>
      <dgm:spPr/>
    </dgm:pt>
    <dgm:pt modelId="{4B9DBB9F-ECA4-4041-B9E6-FB373F2D23AC}" type="pres">
      <dgm:prSet presAssocID="{A3EF683B-E42D-41A5-92B5-98839F585000}" presName="rect4" presStyleLbl="alignAcc1" presStyleIdx="3" presStyleCnt="4" custScaleX="84749" custScaleY="96738" custLinFactNeighborX="-7179" custLinFactNeighborY="-2317"/>
      <dgm:spPr/>
    </dgm:pt>
    <dgm:pt modelId="{E86A7277-9D32-46FC-BF37-4AA7DB8C3D5A}" type="pres">
      <dgm:prSet presAssocID="{C027169C-E263-4302-94EE-F4CEF9B91949}" presName="rect1ParTx" presStyleLbl="alignAcc1" presStyleIdx="3" presStyleCnt="4">
        <dgm:presLayoutVars>
          <dgm:chMax val="1"/>
          <dgm:bulletEnabled val="1"/>
        </dgm:presLayoutVars>
      </dgm:prSet>
      <dgm:spPr/>
    </dgm:pt>
    <dgm:pt modelId="{F9F603C4-ED15-489C-AD59-9033FE09D76B}" type="pres">
      <dgm:prSet presAssocID="{C027169C-E263-4302-94EE-F4CEF9B91949}" presName="rect1ChTx" presStyleLbl="alignAcc1" presStyleIdx="3" presStyleCnt="4" custFlipHor="1" custScaleX="93452" custLinFactNeighborX="-17411" custLinFactNeighborY="-272">
        <dgm:presLayoutVars>
          <dgm:bulletEnabled val="1"/>
        </dgm:presLayoutVars>
      </dgm:prSet>
      <dgm:spPr/>
    </dgm:pt>
    <dgm:pt modelId="{76917A73-C659-457B-AC7F-C38DD0917D9D}" type="pres">
      <dgm:prSet presAssocID="{3CD3C65F-60DB-4FE7-B864-6019F5A10141}" presName="rect2ParTx" presStyleLbl="alignAcc1" presStyleIdx="3" presStyleCnt="4">
        <dgm:presLayoutVars>
          <dgm:chMax val="1"/>
          <dgm:bulletEnabled val="1"/>
        </dgm:presLayoutVars>
      </dgm:prSet>
      <dgm:spPr/>
    </dgm:pt>
    <dgm:pt modelId="{FA19B24C-2D5F-485D-81CE-A83ED84ED6FB}" type="pres">
      <dgm:prSet presAssocID="{3CD3C65F-60DB-4FE7-B864-6019F5A10141}" presName="rect2ChTx" presStyleLbl="alignAcc1" presStyleIdx="3" presStyleCnt="4" custScaleX="119643" custLinFactNeighborX="-2976">
        <dgm:presLayoutVars>
          <dgm:bulletEnabled val="1"/>
        </dgm:presLayoutVars>
      </dgm:prSet>
      <dgm:spPr/>
    </dgm:pt>
    <dgm:pt modelId="{81728F45-27F5-43C1-AA5E-2ED29C6E1CFE}" type="pres">
      <dgm:prSet presAssocID="{C0782969-A80A-49E2-962D-02FAC989A10C}" presName="rect3ParTx" presStyleLbl="alignAcc1" presStyleIdx="3" presStyleCnt="4">
        <dgm:presLayoutVars>
          <dgm:chMax val="1"/>
          <dgm:bulletEnabled val="1"/>
        </dgm:presLayoutVars>
      </dgm:prSet>
      <dgm:spPr/>
    </dgm:pt>
    <dgm:pt modelId="{25029635-1714-4344-848E-EEF254B6EB93}" type="pres">
      <dgm:prSet presAssocID="{C0782969-A80A-49E2-962D-02FAC989A10C}" presName="rect3ChTx" presStyleLbl="alignAcc1" presStyleIdx="3" presStyleCnt="4">
        <dgm:presLayoutVars>
          <dgm:bulletEnabled val="1"/>
        </dgm:presLayoutVars>
      </dgm:prSet>
      <dgm:spPr/>
    </dgm:pt>
    <dgm:pt modelId="{7EED2DB6-4C96-4EFD-BC57-A7F790E57693}" type="pres">
      <dgm:prSet presAssocID="{A3EF683B-E42D-41A5-92B5-98839F585000}" presName="rect4ParTx" presStyleLbl="alignAcc1" presStyleIdx="3" presStyleCnt="4">
        <dgm:presLayoutVars>
          <dgm:chMax val="1"/>
          <dgm:bulletEnabled val="1"/>
        </dgm:presLayoutVars>
      </dgm:prSet>
      <dgm:spPr/>
    </dgm:pt>
    <dgm:pt modelId="{78354CA6-2C76-4AEF-86E4-EAD547399E7D}" type="pres">
      <dgm:prSet presAssocID="{A3EF683B-E42D-41A5-92B5-98839F585000}" presName="rect4ChTx" presStyleLbl="alignAcc1" presStyleIdx="3" presStyleCnt="4" custScaleX="102233" custLinFactY="-712" custLinFactNeighborX="-13839" custLinFactNeighborY="-100000">
        <dgm:presLayoutVars>
          <dgm:bulletEnabled val="1"/>
        </dgm:presLayoutVars>
      </dgm:prSet>
      <dgm:spPr/>
    </dgm:pt>
  </dgm:ptLst>
  <dgm:cxnLst>
    <dgm:cxn modelId="{883A0E04-F72D-43C6-950A-5DDA5A1BE2E4}" type="presOf" srcId="{C027169C-E263-4302-94EE-F4CEF9B91949}" destId="{7E529583-0502-44BA-A1A7-E14172334100}" srcOrd="0" destOrd="0" presId="urn:microsoft.com/office/officeart/2005/8/layout/target3"/>
    <dgm:cxn modelId="{E0AB2F08-B2A3-40BD-B31C-AAFC9CD66181}" srcId="{C027169C-E263-4302-94EE-F4CEF9B91949}" destId="{4374A299-C210-4F48-B5DF-08678FD10D54}" srcOrd="0" destOrd="0" parTransId="{605F4EA8-ADDC-49FE-B385-CBB6C3E8F423}" sibTransId="{63650212-A4B2-4F3B-B9E7-A77B75BB6C9B}"/>
    <dgm:cxn modelId="{4C863933-9FF2-4700-9C99-9DD12BDC9D8B}" srcId="{A50607A6-6BFE-41FD-8141-58D65F758E6E}" destId="{C027169C-E263-4302-94EE-F4CEF9B91949}" srcOrd="0" destOrd="0" parTransId="{49409305-C753-4FF7-AAD5-E8A9195BC2BC}" sibTransId="{BA815ABA-6C3C-4099-82D5-5BBF889E6E5D}"/>
    <dgm:cxn modelId="{2F658F38-6D61-4F11-8ED5-0A75CAF5313F}" type="presOf" srcId="{A3EF683B-E42D-41A5-92B5-98839F585000}" destId="{4B9DBB9F-ECA4-4041-B9E6-FB373F2D23AC}" srcOrd="0" destOrd="0" presId="urn:microsoft.com/office/officeart/2005/8/layout/target3"/>
    <dgm:cxn modelId="{4131BD60-FCA5-4BBA-A96D-B5FEDAB31791}" type="presOf" srcId="{C027169C-E263-4302-94EE-F4CEF9B91949}" destId="{E86A7277-9D32-46FC-BF37-4AA7DB8C3D5A}" srcOrd="1" destOrd="0" presId="urn:microsoft.com/office/officeart/2005/8/layout/target3"/>
    <dgm:cxn modelId="{DFE24A4D-D468-48C5-B01E-E7FD90CFDF45}" srcId="{A50607A6-6BFE-41FD-8141-58D65F758E6E}" destId="{C0782969-A80A-49E2-962D-02FAC989A10C}" srcOrd="2" destOrd="0" parTransId="{102947E8-E09D-48D4-93C1-302713D5DCB6}" sibTransId="{F06B4B12-FD95-448F-89C3-7FEA773ADF13}"/>
    <dgm:cxn modelId="{F3DAF489-1190-4576-ABAD-2827D7CB8078}" type="presOf" srcId="{4374A299-C210-4F48-B5DF-08678FD10D54}" destId="{F9F603C4-ED15-489C-AD59-9033FE09D76B}" srcOrd="0" destOrd="0" presId="urn:microsoft.com/office/officeart/2005/8/layout/target3"/>
    <dgm:cxn modelId="{EAE9209E-DA4E-490B-93FC-F6683F21E57B}" type="presOf" srcId="{A3EF683B-E42D-41A5-92B5-98839F585000}" destId="{7EED2DB6-4C96-4EFD-BC57-A7F790E57693}" srcOrd="1" destOrd="0" presId="urn:microsoft.com/office/officeart/2005/8/layout/target3"/>
    <dgm:cxn modelId="{631CBA9E-0F95-4B28-B7AC-584B34E482D2}" type="presOf" srcId="{1B566BB1-53E3-41D9-8807-B8164C67E18A}" destId="{FA19B24C-2D5F-485D-81CE-A83ED84ED6FB}" srcOrd="0" destOrd="0" presId="urn:microsoft.com/office/officeart/2005/8/layout/target3"/>
    <dgm:cxn modelId="{8E285CA4-2312-440E-91AE-80CF1964701E}" srcId="{3CD3C65F-60DB-4FE7-B864-6019F5A10141}" destId="{1B566BB1-53E3-41D9-8807-B8164C67E18A}" srcOrd="0" destOrd="0" parTransId="{66A2A3CB-8F68-4FBA-B6FE-7DEC206118A5}" sibTransId="{CD1E1520-4914-4BA4-86A2-D2AABC35C996}"/>
    <dgm:cxn modelId="{433795C0-C0B1-4E34-BD8A-05CA1F56E4ED}" type="presOf" srcId="{3CD3C65F-60DB-4FE7-B864-6019F5A10141}" destId="{ACC84271-D5D5-4108-B44D-7AE7EA83425F}" srcOrd="0" destOrd="0" presId="urn:microsoft.com/office/officeart/2005/8/layout/target3"/>
    <dgm:cxn modelId="{A4DAABC1-4830-4A66-849E-A86A172B8BD9}" srcId="{A50607A6-6BFE-41FD-8141-58D65F758E6E}" destId="{A3EF683B-E42D-41A5-92B5-98839F585000}" srcOrd="3" destOrd="0" parTransId="{83441829-474E-4DE8-9833-6EB7B59044F6}" sibTransId="{BACE0846-7C7C-4333-A5B8-5783C7E9F56F}"/>
    <dgm:cxn modelId="{FA9F90C9-0805-42BC-9BE0-0ECD4C049C40}" srcId="{A50607A6-6BFE-41FD-8141-58D65F758E6E}" destId="{3CD3C65F-60DB-4FE7-B864-6019F5A10141}" srcOrd="1" destOrd="0" parTransId="{FB9DD460-A4B3-4897-AC83-6856DACA4A22}" sibTransId="{AE3468D4-1E3A-4899-B05B-2826B1FFA6F9}"/>
    <dgm:cxn modelId="{12AE84D6-9F6F-4CD9-B5BA-FADA2DF6DD94}" type="presOf" srcId="{C0782969-A80A-49E2-962D-02FAC989A10C}" destId="{5C28E612-4B3A-48FB-A8AC-247A29A10FA1}" srcOrd="0" destOrd="0" presId="urn:microsoft.com/office/officeart/2005/8/layout/target3"/>
    <dgm:cxn modelId="{BFC097DB-B543-46B1-B018-8AD0587FB458}" srcId="{A3EF683B-E42D-41A5-92B5-98839F585000}" destId="{004FF144-25D9-4899-AFFF-91A551CAE4C1}" srcOrd="0" destOrd="0" parTransId="{287952C7-161E-4D37-88DF-5A49AEC9F5DE}" sibTransId="{B094FDD2-5395-4175-911D-EE5878F52D6E}"/>
    <dgm:cxn modelId="{8F3C00EC-BADB-4C89-934A-10C02FB243BF}" type="presOf" srcId="{3CD3C65F-60DB-4FE7-B864-6019F5A10141}" destId="{76917A73-C659-457B-AC7F-C38DD0917D9D}" srcOrd="1" destOrd="0" presId="urn:microsoft.com/office/officeart/2005/8/layout/target3"/>
    <dgm:cxn modelId="{DBEE96F1-F3D3-486D-99B0-34714CC4216C}" type="presOf" srcId="{A50607A6-6BFE-41FD-8141-58D65F758E6E}" destId="{F0815451-2CC9-4E19-9905-5C30EB910AEF}" srcOrd="0" destOrd="0" presId="urn:microsoft.com/office/officeart/2005/8/layout/target3"/>
    <dgm:cxn modelId="{83AEA3F3-5962-4028-843E-2CEF6B095D33}" type="presOf" srcId="{C0782969-A80A-49E2-962D-02FAC989A10C}" destId="{81728F45-27F5-43C1-AA5E-2ED29C6E1CFE}" srcOrd="1" destOrd="0" presId="urn:microsoft.com/office/officeart/2005/8/layout/target3"/>
    <dgm:cxn modelId="{745353F4-A30B-436F-9C09-A4C4CC5B1C37}" type="presOf" srcId="{004FF144-25D9-4899-AFFF-91A551CAE4C1}" destId="{78354CA6-2C76-4AEF-86E4-EAD547399E7D}" srcOrd="0" destOrd="0" presId="urn:microsoft.com/office/officeart/2005/8/layout/target3"/>
    <dgm:cxn modelId="{AC6DC11C-4B81-415C-BD0F-4E82848D9ADB}" type="presParOf" srcId="{F0815451-2CC9-4E19-9905-5C30EB910AEF}" destId="{32FA24A8-DCBD-48E4-98BA-38490C78E55C}" srcOrd="0" destOrd="0" presId="urn:microsoft.com/office/officeart/2005/8/layout/target3"/>
    <dgm:cxn modelId="{085641D8-9F20-4269-993D-011E4A6CD634}" type="presParOf" srcId="{F0815451-2CC9-4E19-9905-5C30EB910AEF}" destId="{1982A247-5FD3-4E05-95DF-8D0FD7A35EB6}" srcOrd="1" destOrd="0" presId="urn:microsoft.com/office/officeart/2005/8/layout/target3"/>
    <dgm:cxn modelId="{853B77E5-8A94-4C94-A802-EF5BB39A7509}" type="presParOf" srcId="{F0815451-2CC9-4E19-9905-5C30EB910AEF}" destId="{7E529583-0502-44BA-A1A7-E14172334100}" srcOrd="2" destOrd="0" presId="urn:microsoft.com/office/officeart/2005/8/layout/target3"/>
    <dgm:cxn modelId="{7319BA8E-EA61-449E-9416-340595067053}" type="presParOf" srcId="{F0815451-2CC9-4E19-9905-5C30EB910AEF}" destId="{83A63F3E-2B94-4A29-8C17-FF259AAED397}" srcOrd="3" destOrd="0" presId="urn:microsoft.com/office/officeart/2005/8/layout/target3"/>
    <dgm:cxn modelId="{F1FB2736-EA56-446A-B041-A9BF8109685B}" type="presParOf" srcId="{F0815451-2CC9-4E19-9905-5C30EB910AEF}" destId="{15811085-DE49-4450-BF70-501A30C12708}" srcOrd="4" destOrd="0" presId="urn:microsoft.com/office/officeart/2005/8/layout/target3"/>
    <dgm:cxn modelId="{391BF27D-E0DE-4A34-8F3A-88C911987970}" type="presParOf" srcId="{F0815451-2CC9-4E19-9905-5C30EB910AEF}" destId="{ACC84271-D5D5-4108-B44D-7AE7EA83425F}" srcOrd="5" destOrd="0" presId="urn:microsoft.com/office/officeart/2005/8/layout/target3"/>
    <dgm:cxn modelId="{D973BB9F-40CF-41E5-9E95-D59592D70E2E}" type="presParOf" srcId="{F0815451-2CC9-4E19-9905-5C30EB910AEF}" destId="{BFE42511-DE4F-415D-B15E-E1CEA0D42DDD}" srcOrd="6" destOrd="0" presId="urn:microsoft.com/office/officeart/2005/8/layout/target3"/>
    <dgm:cxn modelId="{C02CC3B2-9514-4B1C-83AD-90ADA3A1C532}" type="presParOf" srcId="{F0815451-2CC9-4E19-9905-5C30EB910AEF}" destId="{825B6422-390A-451A-81F8-CA0D1921938F}" srcOrd="7" destOrd="0" presId="urn:microsoft.com/office/officeart/2005/8/layout/target3"/>
    <dgm:cxn modelId="{958B0D0A-AD11-4893-B14A-DA12B3438995}" type="presParOf" srcId="{F0815451-2CC9-4E19-9905-5C30EB910AEF}" destId="{5C28E612-4B3A-48FB-A8AC-247A29A10FA1}" srcOrd="8" destOrd="0" presId="urn:microsoft.com/office/officeart/2005/8/layout/target3"/>
    <dgm:cxn modelId="{4C7E6E0E-2357-4D7B-A8C1-D2D6AF34E34A}" type="presParOf" srcId="{F0815451-2CC9-4E19-9905-5C30EB910AEF}" destId="{D5C21A5D-6AE3-48DD-82A8-4F3DC3D3DF85}" srcOrd="9" destOrd="0" presId="urn:microsoft.com/office/officeart/2005/8/layout/target3"/>
    <dgm:cxn modelId="{80EE627B-452E-4BA7-A94E-5573E005A618}" type="presParOf" srcId="{F0815451-2CC9-4E19-9905-5C30EB910AEF}" destId="{F75EFB3A-1B23-48A3-B5D1-670C066E6BD4}" srcOrd="10" destOrd="0" presId="urn:microsoft.com/office/officeart/2005/8/layout/target3"/>
    <dgm:cxn modelId="{68A44E24-8EAB-4B6F-8BEB-FE3DB52E4828}" type="presParOf" srcId="{F0815451-2CC9-4E19-9905-5C30EB910AEF}" destId="{4B9DBB9F-ECA4-4041-B9E6-FB373F2D23AC}" srcOrd="11" destOrd="0" presId="urn:microsoft.com/office/officeart/2005/8/layout/target3"/>
    <dgm:cxn modelId="{FDF2205D-B859-4171-8371-25574D7072ED}" type="presParOf" srcId="{F0815451-2CC9-4E19-9905-5C30EB910AEF}" destId="{E86A7277-9D32-46FC-BF37-4AA7DB8C3D5A}" srcOrd="12" destOrd="0" presId="urn:microsoft.com/office/officeart/2005/8/layout/target3"/>
    <dgm:cxn modelId="{FFFEA3BA-2B9D-40A0-A148-04DF809EBB0B}" type="presParOf" srcId="{F0815451-2CC9-4E19-9905-5C30EB910AEF}" destId="{F9F603C4-ED15-489C-AD59-9033FE09D76B}" srcOrd="13" destOrd="0" presId="urn:microsoft.com/office/officeart/2005/8/layout/target3"/>
    <dgm:cxn modelId="{CE3C72C6-3D9F-46E5-BF02-40D298C4259B}" type="presParOf" srcId="{F0815451-2CC9-4E19-9905-5C30EB910AEF}" destId="{76917A73-C659-457B-AC7F-C38DD0917D9D}" srcOrd="14" destOrd="0" presId="urn:microsoft.com/office/officeart/2005/8/layout/target3"/>
    <dgm:cxn modelId="{FBAA993A-8F56-497F-AAF1-81A059B89201}" type="presParOf" srcId="{F0815451-2CC9-4E19-9905-5C30EB910AEF}" destId="{FA19B24C-2D5F-485D-81CE-A83ED84ED6FB}" srcOrd="15" destOrd="0" presId="urn:microsoft.com/office/officeart/2005/8/layout/target3"/>
    <dgm:cxn modelId="{AC60A986-1B55-476C-A61A-E3E1D4C5FD3D}" type="presParOf" srcId="{F0815451-2CC9-4E19-9905-5C30EB910AEF}" destId="{81728F45-27F5-43C1-AA5E-2ED29C6E1CFE}" srcOrd="16" destOrd="0" presId="urn:microsoft.com/office/officeart/2005/8/layout/target3"/>
    <dgm:cxn modelId="{6EC249D6-5E87-4695-9881-591E0ED8852B}" type="presParOf" srcId="{F0815451-2CC9-4E19-9905-5C30EB910AEF}" destId="{25029635-1714-4344-848E-EEF254B6EB93}" srcOrd="17" destOrd="0" presId="urn:microsoft.com/office/officeart/2005/8/layout/target3"/>
    <dgm:cxn modelId="{DA48AB5A-9141-4258-BBF5-5A7EDAB3458A}" type="presParOf" srcId="{F0815451-2CC9-4E19-9905-5C30EB910AEF}" destId="{7EED2DB6-4C96-4EFD-BC57-A7F790E57693}" srcOrd="18" destOrd="0" presId="urn:microsoft.com/office/officeart/2005/8/layout/target3"/>
    <dgm:cxn modelId="{95D3D8F6-4ED0-4793-AB72-9C7E7758CE21}" type="presParOf" srcId="{F0815451-2CC9-4E19-9905-5C30EB910AEF}" destId="{78354CA6-2C76-4AEF-86E4-EAD547399E7D}" srcOrd="19" destOrd="0" presId="urn:microsoft.com/office/officeart/2005/8/layout/target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6400800" cy="2286000"/>
        <a:chOff x="0" y="0"/>
        <a:chExt cx="6400800" cy="2286000"/>
      </a:xfrm>
    </dsp:grpSpPr>
    <dsp:sp modelId="{78074AD5-FC5E-4711-8C4C-50856CD5C0B6}">
      <dsp:nvSpPr>
        <dsp:cNvPr id="3" name="圆角矩形 2"/>
        <dsp:cNvSpPr/>
      </dsp:nvSpPr>
      <dsp:spPr bwMode="white">
        <a:xfrm>
          <a:off x="0" y="0"/>
          <a:ext cx="6400800" cy="601659"/>
        </a:xfrm>
        <a:prstGeom prst="roundRect">
          <a:avLst/>
        </a:prstGeom>
      </dsp:spPr>
      <dsp:style>
        <a:lnRef idx="2">
          <a:schemeClr val="lt1"/>
        </a:lnRef>
        <a:fillRef idx="1">
          <a:schemeClr val="accent1"/>
        </a:fillRef>
        <a:effectRef idx="0">
          <a:scrgbClr r="0" g="0" b="0"/>
        </a:effectRef>
        <a:fontRef idx="minor">
          <a:schemeClr val="lt1"/>
        </a:fontRef>
      </dsp:style>
      <dsp:txBody>
        <a:bodyPr lIns="121920" tIns="121920" rIns="121920" bIns="121920" anchor="ctr"/>
        <a:lstStyle>
          <a:lvl1pPr algn="l">
            <a:defRPr sz="6300"/>
          </a:lvl1pPr>
          <a:lvl2pPr marL="285750" indent="-285750" algn="l">
            <a:defRPr sz="4900"/>
          </a:lvl2pPr>
          <a:lvl3pPr marL="571500" indent="-285750" algn="l">
            <a:defRPr sz="4900"/>
          </a:lvl3pPr>
          <a:lvl4pPr marL="857250" indent="-285750" algn="l">
            <a:defRPr sz="4900"/>
          </a:lvl4pPr>
          <a:lvl5pPr marL="1143000" indent="-285750" algn="l">
            <a:defRPr sz="4900"/>
          </a:lvl5pPr>
          <a:lvl6pPr marL="1428750" indent="-285750" algn="l">
            <a:defRPr sz="4900"/>
          </a:lvl6pPr>
          <a:lvl7pPr marL="1714500" indent="-285750" algn="l">
            <a:defRPr sz="4900"/>
          </a:lvl7pPr>
          <a:lvl8pPr marL="2000250" indent="-285750" algn="l">
            <a:defRPr sz="4900"/>
          </a:lvl8pPr>
          <a:lvl9pPr marL="2286000" indent="-285750" algn="l">
            <a:defRPr sz="4900"/>
          </a:lvl9pPr>
        </a:lstStyle>
        <a:p>
          <a:pPr lvl="0">
            <a:lnSpc>
              <a:spcPct val="100000"/>
            </a:lnSpc>
            <a:spcBef>
              <a:spcPct val="0"/>
            </a:spcBef>
            <a:spcAft>
              <a:spcPct val="35000"/>
            </a:spcAft>
          </a:pPr>
          <a:r>
            <a:rPr lang="zh-CN" altLang="en-US" sz="3200" dirty="0">
              <a:solidFill>
                <a:srgbClr val="FF0000"/>
              </a:solidFill>
            </a:rPr>
            <a:t>“做新时代‘硬核’班主任”</a:t>
          </a:r>
          <a:endParaRPr lang="zh-CN" altLang="en-US" sz="3200" dirty="0"/>
        </a:p>
      </dsp:txBody>
      <dsp:txXfrm>
        <a:off x="0" y="0"/>
        <a:ext cx="6400800" cy="601659"/>
      </dsp:txXfrm>
    </dsp:sp>
    <dsp:sp modelId="{A03141DF-FD0B-4190-8E90-120202F3414D}">
      <dsp:nvSpPr>
        <dsp:cNvPr id="4" name="圆角矩形 3"/>
        <dsp:cNvSpPr/>
      </dsp:nvSpPr>
      <dsp:spPr bwMode="white">
        <a:xfrm>
          <a:off x="0" y="1539445"/>
          <a:ext cx="6400800" cy="746555"/>
        </a:xfrm>
        <a:prstGeom prst="roundRect">
          <a:avLst/>
        </a:prstGeom>
      </dsp:spPr>
      <dsp:style>
        <a:lnRef idx="2">
          <a:schemeClr val="lt1"/>
        </a:lnRef>
        <a:fillRef idx="1">
          <a:schemeClr val="accent1"/>
        </a:fillRef>
        <a:effectRef idx="0">
          <a:scrgbClr r="0" g="0" b="0"/>
        </a:effectRef>
        <a:fontRef idx="minor">
          <a:schemeClr val="lt1"/>
        </a:fontRef>
      </dsp:style>
      <dsp:txBody>
        <a:bodyPr lIns="91439" tIns="91439" rIns="91439" bIns="91439" anchor="ctr"/>
        <a:lstStyle>
          <a:lvl1pPr algn="l">
            <a:defRPr sz="6300"/>
          </a:lvl1pPr>
          <a:lvl2pPr marL="285750" indent="-285750" algn="l">
            <a:defRPr sz="4900"/>
          </a:lvl2pPr>
          <a:lvl3pPr marL="571500" indent="-285750" algn="l">
            <a:defRPr sz="4900"/>
          </a:lvl3pPr>
          <a:lvl4pPr marL="857250" indent="-285750" algn="l">
            <a:defRPr sz="4900"/>
          </a:lvl4pPr>
          <a:lvl5pPr marL="1143000" indent="-285750" algn="l">
            <a:defRPr sz="4900"/>
          </a:lvl5pPr>
          <a:lvl6pPr marL="1428750" indent="-285750" algn="l">
            <a:defRPr sz="4900"/>
          </a:lvl6pPr>
          <a:lvl7pPr marL="1714500" indent="-285750" algn="l">
            <a:defRPr sz="4900"/>
          </a:lvl7pPr>
          <a:lvl8pPr marL="2000250" indent="-285750" algn="l">
            <a:defRPr sz="4900"/>
          </a:lvl8pPr>
          <a:lvl9pPr marL="2286000" indent="-285750" algn="l">
            <a:defRPr sz="4900"/>
          </a:lvl9pPr>
        </a:lstStyle>
        <a:p>
          <a:pPr lvl="0">
            <a:lnSpc>
              <a:spcPct val="100000"/>
            </a:lnSpc>
            <a:spcBef>
              <a:spcPct val="0"/>
            </a:spcBef>
            <a:spcAft>
              <a:spcPct val="35000"/>
            </a:spcAft>
          </a:pPr>
          <a:r>
            <a:rPr lang="zh-CN" altLang="en-US" sz="2400" dirty="0">
              <a:solidFill>
                <a:srgbClr val="FF0000"/>
              </a:solidFill>
            </a:rPr>
            <a:t>“解读全国中职学校班主任能力比赛方案”</a:t>
          </a:r>
          <a:endParaRPr lang="zh-CN" altLang="en-US" sz="2400" dirty="0"/>
        </a:p>
      </dsp:txBody>
      <dsp:txXfrm>
        <a:off x="0" y="1539445"/>
        <a:ext cx="6400800" cy="746555"/>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6705600" cy="3590596"/>
        <a:chOff x="0" y="0"/>
        <a:chExt cx="6705600" cy="3590596"/>
      </a:xfrm>
    </dsp:grpSpPr>
    <dsp:sp modelId="{BD1C3F28-6CC1-48C7-A785-0767244E1FAA}">
      <dsp:nvSpPr>
        <dsp:cNvPr id="4" name="圆角矩形 3"/>
        <dsp:cNvSpPr/>
      </dsp:nvSpPr>
      <dsp:spPr bwMode="white">
        <a:xfrm>
          <a:off x="77530" y="1046540"/>
          <a:ext cx="1814011" cy="1496179"/>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4290" tIns="34290" rIns="34290" bIns="34290"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1">
            <a:lnSpc>
              <a:spcPct val="100000"/>
            </a:lnSpc>
            <a:spcBef>
              <a:spcPct val="0"/>
            </a:spcBef>
            <a:spcAft>
              <a:spcPct val="15000"/>
            </a:spcAft>
            <a:buChar char="•"/>
          </a:pPr>
          <a:r>
            <a:rPr lang="zh-CN" altLang="en-US" dirty="0">
              <a:solidFill>
                <a:srgbClr val="FF0000"/>
              </a:solidFill>
            </a:rPr>
            <a:t>游戏入门高</a:t>
          </a:r>
          <a:endParaRPr lang="zh-CN" altLang="en-US" dirty="0">
            <a:solidFill>
              <a:srgbClr val="FF0000"/>
            </a:solidFill>
          </a:endParaRPr>
        </a:p>
        <a:p>
          <a:pPr lvl="1">
            <a:lnSpc>
              <a:spcPct val="100000"/>
            </a:lnSpc>
            <a:spcBef>
              <a:spcPct val="0"/>
            </a:spcBef>
            <a:spcAft>
              <a:spcPct val="15000"/>
            </a:spcAft>
            <a:buChar char="•"/>
          </a:pPr>
          <a:r>
            <a:rPr lang="zh-CN" altLang="en-US" dirty="0">
              <a:solidFill>
                <a:srgbClr val="FF0000"/>
              </a:solidFill>
            </a:rPr>
            <a:t>难度大</a:t>
          </a:r>
          <a:endParaRPr>
            <a:solidFill>
              <a:schemeClr val="dk1"/>
            </a:solidFill>
          </a:endParaRPr>
        </a:p>
      </dsp:txBody>
      <dsp:txXfrm>
        <a:off x="77530" y="1046540"/>
        <a:ext cx="1814011" cy="1496179"/>
      </dsp:txXfrm>
    </dsp:sp>
    <dsp:sp modelId="{C3ED16C6-3A6C-40D4-A04B-82BAF4DC43D5}">
      <dsp:nvSpPr>
        <dsp:cNvPr id="6" name="形状 5"/>
        <dsp:cNvSpPr/>
      </dsp:nvSpPr>
      <dsp:spPr bwMode="white">
        <a:xfrm>
          <a:off x="1002771" y="1401277"/>
          <a:ext cx="2069571" cy="2069571"/>
        </a:xfrm>
        <a:prstGeom prst="leftCircularArrow">
          <a:avLst>
            <a:gd name="adj1" fmla="val 5000"/>
            <a:gd name="adj2" fmla="val -360000"/>
            <a:gd name="adj3" fmla="val 2271509"/>
            <a:gd name="adj4" fmla="val 9160487"/>
            <a:gd name="adj5" fmla="val 5500"/>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002771" y="1401277"/>
        <a:ext cx="2069571" cy="2069571"/>
      </dsp:txXfrm>
    </dsp:sp>
    <dsp:sp modelId="{FDF60C03-6D2F-4F89-856E-F841A39052CA}">
      <dsp:nvSpPr>
        <dsp:cNvPr id="5" name="圆角矩形 4"/>
        <dsp:cNvSpPr/>
      </dsp:nvSpPr>
      <dsp:spPr bwMode="white">
        <a:xfrm>
          <a:off x="403113" y="2222778"/>
          <a:ext cx="1612454" cy="641220"/>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62865" tIns="41910" rIns="62865" bIns="41910" anchor="ctr"/>
        <a:lstStyle>
          <a:lvl1pPr algn="ctr">
            <a:defRPr sz="3300"/>
          </a:lvl1pPr>
          <a:lvl2pPr marL="228600" indent="-228600" algn="ctr">
            <a:defRPr sz="2500"/>
          </a:lvl2pPr>
          <a:lvl3pPr marL="457200" indent="-228600" algn="ctr">
            <a:defRPr sz="2500"/>
          </a:lvl3pPr>
          <a:lvl4pPr marL="685800" indent="-228600" algn="ctr">
            <a:defRPr sz="2500"/>
          </a:lvl4pPr>
          <a:lvl5pPr marL="914400" indent="-228600" algn="ctr">
            <a:defRPr sz="2500"/>
          </a:lvl5pPr>
          <a:lvl6pPr marL="1143000" indent="-228600" algn="ctr">
            <a:defRPr sz="2500"/>
          </a:lvl6pPr>
          <a:lvl7pPr marL="1371600" indent="-228600" algn="ctr">
            <a:defRPr sz="2500"/>
          </a:lvl7pPr>
          <a:lvl8pPr marL="1600200" indent="-228600" algn="ctr">
            <a:defRPr sz="2500"/>
          </a:lvl8pPr>
          <a:lvl9pPr marL="1828800" indent="-228600" algn="ctr">
            <a:defRPr sz="2500"/>
          </a:lvl9pPr>
        </a:lstStyle>
        <a:p>
          <a:pPr lvl="0">
            <a:lnSpc>
              <a:spcPct val="100000"/>
            </a:lnSpc>
            <a:spcBef>
              <a:spcPct val="0"/>
            </a:spcBef>
            <a:spcAft>
              <a:spcPct val="35000"/>
            </a:spcAft>
          </a:pPr>
          <a:r>
            <a:rPr lang="zh-CN" altLang="en-US" dirty="0">
              <a:solidFill>
                <a:srgbClr val="FF0000"/>
              </a:solidFill>
            </a:rPr>
            <a:t>硬核</a:t>
          </a:r>
        </a:p>
      </dsp:txBody>
      <dsp:txXfrm>
        <a:off x="403113" y="2222778"/>
        <a:ext cx="1612454" cy="641220"/>
      </dsp:txXfrm>
    </dsp:sp>
    <dsp:sp modelId="{3AB2F446-069F-41A1-8B5A-E49C7502A601}">
      <dsp:nvSpPr>
        <dsp:cNvPr id="8" name="圆角矩形 7"/>
        <dsp:cNvSpPr/>
      </dsp:nvSpPr>
      <dsp:spPr bwMode="white">
        <a:xfrm>
          <a:off x="2284549" y="1002323"/>
          <a:ext cx="1922851" cy="1585950"/>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4290" tIns="34290" rIns="34290" bIns="34290"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1">
            <a:lnSpc>
              <a:spcPct val="100000"/>
            </a:lnSpc>
            <a:spcBef>
              <a:spcPct val="0"/>
            </a:spcBef>
            <a:spcAft>
              <a:spcPct val="15000"/>
            </a:spcAft>
            <a:buChar char="•"/>
          </a:pPr>
          <a:r>
            <a:rPr lang="zh-CN" altLang="zh-CN" dirty="0">
              <a:solidFill>
                <a:srgbClr val="FF0000"/>
              </a:solidFill>
            </a:rPr>
            <a:t>人有“真功夫”，物是“真材料”，事是“真存在”，话是“真心话”</a:t>
          </a:r>
          <a:endParaRPr lang="zh-CN" altLang="en-US" dirty="0">
            <a:solidFill>
              <a:srgbClr val="FF0000"/>
            </a:solidFill>
          </a:endParaRPr>
        </a:p>
      </dsp:txBody>
      <dsp:txXfrm>
        <a:off x="2284549" y="1002323"/>
        <a:ext cx="1922851" cy="1585950"/>
      </dsp:txXfrm>
    </dsp:sp>
    <dsp:sp modelId="{1191B93D-D0B7-4E5C-8180-4101AD087919}">
      <dsp:nvSpPr>
        <dsp:cNvPr id="10" name="环形箭头 9"/>
        <dsp:cNvSpPr/>
      </dsp:nvSpPr>
      <dsp:spPr bwMode="white">
        <a:xfrm>
          <a:off x="3306299" y="41564"/>
          <a:ext cx="2303300" cy="2303300"/>
        </a:xfrm>
        <a:prstGeom prst="circularArrow">
          <a:avLst>
            <a:gd name="adj1" fmla="val 5000"/>
            <a:gd name="adj2" fmla="val 360000"/>
            <a:gd name="adj3" fmla="val 19534980"/>
            <a:gd name="adj4" fmla="val 12646001"/>
            <a:gd name="adj5" fmla="val 5500"/>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3306299" y="41564"/>
        <a:ext cx="2303300" cy="2303300"/>
      </dsp:txXfrm>
    </dsp:sp>
    <dsp:sp modelId="{22B1230C-6DCB-469F-ABAE-B7389A468A1F}">
      <dsp:nvSpPr>
        <dsp:cNvPr id="9" name="圆角矩形 8"/>
        <dsp:cNvSpPr/>
      </dsp:nvSpPr>
      <dsp:spPr bwMode="white">
        <a:xfrm>
          <a:off x="2711850" y="662476"/>
          <a:ext cx="1709201" cy="679693"/>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62865" tIns="41910" rIns="62865" bIns="41910" anchor="ctr"/>
        <a:lstStyle>
          <a:lvl1pPr algn="ctr">
            <a:defRPr sz="3300"/>
          </a:lvl1pPr>
          <a:lvl2pPr marL="228600" indent="-228600" algn="ctr">
            <a:defRPr sz="2500"/>
          </a:lvl2pPr>
          <a:lvl3pPr marL="457200" indent="-228600" algn="ctr">
            <a:defRPr sz="2500"/>
          </a:lvl3pPr>
          <a:lvl4pPr marL="685800" indent="-228600" algn="ctr">
            <a:defRPr sz="2500"/>
          </a:lvl4pPr>
          <a:lvl5pPr marL="914400" indent="-228600" algn="ctr">
            <a:defRPr sz="2500"/>
          </a:lvl5pPr>
          <a:lvl6pPr marL="1143000" indent="-228600" algn="ctr">
            <a:defRPr sz="2500"/>
          </a:lvl6pPr>
          <a:lvl7pPr marL="1371600" indent="-228600" algn="ctr">
            <a:defRPr sz="2500"/>
          </a:lvl7pPr>
          <a:lvl8pPr marL="1600200" indent="-228600" algn="ctr">
            <a:defRPr sz="2500"/>
          </a:lvl8pPr>
          <a:lvl9pPr marL="1828800" indent="-228600" algn="ctr">
            <a:defRPr sz="2500"/>
          </a:lvl9pPr>
        </a:lstStyle>
        <a:p>
          <a:pPr lvl="0">
            <a:lnSpc>
              <a:spcPct val="100000"/>
            </a:lnSpc>
            <a:spcBef>
              <a:spcPct val="0"/>
            </a:spcBef>
            <a:spcAft>
              <a:spcPct val="35000"/>
            </a:spcAft>
          </a:pPr>
          <a:r>
            <a:rPr lang="zh-CN" altLang="en-US" dirty="0">
              <a:solidFill>
                <a:srgbClr val="FF0000"/>
              </a:solidFill>
            </a:rPr>
            <a:t>硬核</a:t>
          </a:r>
        </a:p>
      </dsp:txBody>
      <dsp:txXfrm>
        <a:off x="2711850" y="662476"/>
        <a:ext cx="1709201" cy="679693"/>
      </dsp:txXfrm>
    </dsp:sp>
    <dsp:sp modelId="{1C37C466-644B-4D95-B170-725A22054AC0}">
      <dsp:nvSpPr>
        <dsp:cNvPr id="12" name="圆角矩形 11"/>
        <dsp:cNvSpPr/>
      </dsp:nvSpPr>
      <dsp:spPr bwMode="white">
        <a:xfrm>
          <a:off x="4654931" y="1020083"/>
          <a:ext cx="1814011" cy="1496179"/>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4290" tIns="34290" rIns="34290" bIns="34290"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1">
            <a:lnSpc>
              <a:spcPct val="100000"/>
            </a:lnSpc>
            <a:spcBef>
              <a:spcPct val="0"/>
            </a:spcBef>
            <a:spcAft>
              <a:spcPct val="15000"/>
            </a:spcAft>
            <a:buChar char="•"/>
          </a:pPr>
          <a:r>
            <a:rPr lang="zh-CN" altLang="en-US" dirty="0">
              <a:solidFill>
                <a:srgbClr val="FF0000"/>
              </a:solidFill>
            </a:rPr>
            <a:t>班主任工作效率</a:t>
          </a:r>
          <a:endParaRPr>
            <a:solidFill>
              <a:schemeClr val="dk1"/>
            </a:solidFill>
          </a:endParaRPr>
        </a:p>
      </dsp:txBody>
      <dsp:txXfrm>
        <a:off x="4654931" y="1020083"/>
        <a:ext cx="1814011" cy="1496179"/>
      </dsp:txXfrm>
    </dsp:sp>
    <dsp:sp modelId="{5546D259-3AF3-4DD3-8CD3-5B1F7F7D4C8E}">
      <dsp:nvSpPr>
        <dsp:cNvPr id="13" name="圆角矩形 12"/>
        <dsp:cNvSpPr/>
      </dsp:nvSpPr>
      <dsp:spPr bwMode="white">
        <a:xfrm>
          <a:off x="5093146" y="2222778"/>
          <a:ext cx="1612454" cy="641220"/>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62865" tIns="41910" rIns="62865" bIns="41910" anchor="ctr"/>
        <a:lstStyle>
          <a:lvl1pPr algn="ctr">
            <a:defRPr sz="3300"/>
          </a:lvl1pPr>
          <a:lvl2pPr marL="228600" indent="-228600" algn="ctr">
            <a:defRPr sz="2500"/>
          </a:lvl2pPr>
          <a:lvl3pPr marL="457200" indent="-228600" algn="ctr">
            <a:defRPr sz="2500"/>
          </a:lvl3pPr>
          <a:lvl4pPr marL="685800" indent="-228600" algn="ctr">
            <a:defRPr sz="2500"/>
          </a:lvl4pPr>
          <a:lvl5pPr marL="914400" indent="-228600" algn="ctr">
            <a:defRPr sz="2500"/>
          </a:lvl5pPr>
          <a:lvl6pPr marL="1143000" indent="-228600" algn="ctr">
            <a:defRPr sz="2500"/>
          </a:lvl6pPr>
          <a:lvl7pPr marL="1371600" indent="-228600" algn="ctr">
            <a:defRPr sz="2500"/>
          </a:lvl7pPr>
          <a:lvl8pPr marL="1600200" indent="-228600" algn="ctr">
            <a:defRPr sz="2500"/>
          </a:lvl8pPr>
          <a:lvl9pPr marL="1828800" indent="-228600" algn="ctr">
            <a:defRPr sz="2500"/>
          </a:lvl9pPr>
        </a:lstStyle>
        <a:p>
          <a:pPr lvl="0">
            <a:lnSpc>
              <a:spcPct val="100000"/>
            </a:lnSpc>
            <a:spcBef>
              <a:spcPct val="0"/>
            </a:spcBef>
            <a:spcAft>
              <a:spcPct val="35000"/>
            </a:spcAft>
          </a:pPr>
          <a:r>
            <a:rPr lang="zh-CN" altLang="en-US" dirty="0">
              <a:solidFill>
                <a:srgbClr val="FF0000"/>
              </a:solidFill>
            </a:rPr>
            <a:t>硬核</a:t>
          </a:r>
        </a:p>
      </dsp:txBody>
      <dsp:txXfrm>
        <a:off x="5093146" y="2222778"/>
        <a:ext cx="1612454" cy="641220"/>
      </dsp:txXfrm>
    </dsp:sp>
    <dsp:sp modelId="{A2FE88DB-7EED-470A-AAB1-07957D19E55A}">
      <dsp:nvSpPr>
        <dsp:cNvPr id="3" name="矩形 2" hidden="1"/>
        <dsp:cNvSpPr/>
      </dsp:nvSpPr>
      <dsp:spPr>
        <a:xfrm>
          <a:off x="0" y="726598"/>
          <a:ext cx="2015567" cy="2137399"/>
        </a:xfrm>
        <a:prstGeom prst="rect">
          <a:avLst/>
        </a:prstGeom>
      </dsp:spPr>
      <dsp:txXfrm>
        <a:off x="0" y="726598"/>
        <a:ext cx="2015567" cy="2137399"/>
      </dsp:txXfrm>
    </dsp:sp>
    <dsp:sp modelId="{9522D032-B4BC-442A-ACE9-7BBE8F8D6202}">
      <dsp:nvSpPr>
        <dsp:cNvPr id="7" name="矩形 6" hidden="1"/>
        <dsp:cNvSpPr/>
      </dsp:nvSpPr>
      <dsp:spPr>
        <a:xfrm>
          <a:off x="2284549" y="662476"/>
          <a:ext cx="2136502" cy="2265643"/>
        </a:xfrm>
        <a:prstGeom prst="rect">
          <a:avLst/>
        </a:prstGeom>
      </dsp:spPr>
      <dsp:txXfrm>
        <a:off x="2284549" y="662476"/>
        <a:ext cx="2136502" cy="2265643"/>
      </dsp:txXfrm>
    </dsp:sp>
    <dsp:sp modelId="{EC5C4415-04BB-4B60-9BAB-386545763619}">
      <dsp:nvSpPr>
        <dsp:cNvPr id="11" name="矩形 10" hidden="1"/>
        <dsp:cNvSpPr/>
      </dsp:nvSpPr>
      <dsp:spPr>
        <a:xfrm>
          <a:off x="4690033" y="726598"/>
          <a:ext cx="2015567" cy="2137399"/>
        </a:xfrm>
        <a:prstGeom prst="rect">
          <a:avLst/>
        </a:prstGeom>
      </dsp:spPr>
      <dsp:txXfrm>
        <a:off x="4690033" y="726598"/>
        <a:ext cx="2015567" cy="2137399"/>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5486400" cy="3886200"/>
        <a:chOff x="0" y="0"/>
        <a:chExt cx="5486400" cy="3886200"/>
      </a:xfrm>
    </dsp:grpSpPr>
    <dsp:sp modelId="{254F0C9A-32BC-4A79-89DA-216C078252C0}">
      <dsp:nvSpPr>
        <dsp:cNvPr id="5" name="空心弧 4"/>
        <dsp:cNvSpPr/>
      </dsp:nvSpPr>
      <dsp:spPr bwMode="white">
        <a:xfrm>
          <a:off x="1166671" y="366571"/>
          <a:ext cx="3153059" cy="3153059"/>
        </a:xfrm>
        <a:prstGeom prst="blockArc">
          <a:avLst>
            <a:gd name="adj1" fmla="val 16199999"/>
            <a:gd name="adj2" fmla="val 0"/>
            <a:gd name="adj3" fmla="val 3962"/>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166671" y="366571"/>
        <a:ext cx="3153059" cy="3153059"/>
      </dsp:txXfrm>
    </dsp:sp>
    <dsp:sp modelId="{49B0EF37-1668-461E-85C2-D9107D2DA794}">
      <dsp:nvSpPr>
        <dsp:cNvPr id="7" name="空心弧 6"/>
        <dsp:cNvSpPr/>
      </dsp:nvSpPr>
      <dsp:spPr bwMode="white">
        <a:xfrm>
          <a:off x="1166671" y="366571"/>
          <a:ext cx="3153059" cy="3153059"/>
        </a:xfrm>
        <a:prstGeom prst="blockArc">
          <a:avLst>
            <a:gd name="adj1" fmla="val 0"/>
            <a:gd name="adj2" fmla="val 5400000"/>
            <a:gd name="adj3" fmla="val 3962"/>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166671" y="366571"/>
        <a:ext cx="3153059" cy="3153059"/>
      </dsp:txXfrm>
    </dsp:sp>
    <dsp:sp modelId="{9912979B-26A6-46E1-9745-2763710C8A9C}">
      <dsp:nvSpPr>
        <dsp:cNvPr id="9" name="空心弧 8"/>
        <dsp:cNvSpPr/>
      </dsp:nvSpPr>
      <dsp:spPr bwMode="white">
        <a:xfrm>
          <a:off x="1166671" y="366571"/>
          <a:ext cx="3153059" cy="3153059"/>
        </a:xfrm>
        <a:prstGeom prst="blockArc">
          <a:avLst>
            <a:gd name="adj1" fmla="val 5400000"/>
            <a:gd name="adj2" fmla="val 10800000"/>
            <a:gd name="adj3" fmla="val 3962"/>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166671" y="366571"/>
        <a:ext cx="3153059" cy="3153059"/>
      </dsp:txXfrm>
    </dsp:sp>
    <dsp:sp modelId="{B7ACD09B-B763-4D7A-809D-8AF231B00643}">
      <dsp:nvSpPr>
        <dsp:cNvPr id="11" name="空心弧 10"/>
        <dsp:cNvSpPr/>
      </dsp:nvSpPr>
      <dsp:spPr bwMode="white">
        <a:xfrm>
          <a:off x="1166671" y="366571"/>
          <a:ext cx="3153059" cy="3153059"/>
        </a:xfrm>
        <a:prstGeom prst="blockArc">
          <a:avLst>
            <a:gd name="adj1" fmla="val 10800000"/>
            <a:gd name="adj2" fmla="val 16199999"/>
            <a:gd name="adj3" fmla="val 3962"/>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166671" y="366571"/>
        <a:ext cx="3153059" cy="3153059"/>
      </dsp:txXfrm>
    </dsp:sp>
    <dsp:sp modelId="{8EE280F2-4D8F-44E5-A5B7-459FAC5A16FC}">
      <dsp:nvSpPr>
        <dsp:cNvPr id="3" name="椭圆 2"/>
        <dsp:cNvSpPr/>
      </dsp:nvSpPr>
      <dsp:spPr bwMode="white">
        <a:xfrm>
          <a:off x="2054157" y="1254057"/>
          <a:ext cx="1378085" cy="1378085"/>
        </a:xfrm>
        <a:prstGeom prst="ellipse">
          <a:avLst/>
        </a:prstGeom>
        <a:solidFill>
          <a:srgbClr val="7030A0"/>
        </a:solidFill>
      </dsp:spPr>
      <dsp:style>
        <a:lnRef idx="2">
          <a:schemeClr val="lt1"/>
        </a:lnRef>
        <a:fillRef idx="1">
          <a:schemeClr val="accent1"/>
        </a:fillRef>
        <a:effectRef idx="0">
          <a:scrgbClr r="0" g="0" b="0"/>
        </a:effectRef>
        <a:fontRef idx="minor">
          <a:schemeClr val="lt1"/>
        </a:fontRef>
      </dsp:style>
      <dsp:txBody>
        <a:bodyPr lIns="43180" tIns="43180" rIns="43180" bIns="43180" anchor="ctr"/>
        <a:lstStyle>
          <a:lvl1pPr algn="ctr">
            <a:defRPr sz="3400"/>
          </a:lvl1pPr>
          <a:lvl2pPr marL="228600" indent="-228600" algn="ctr">
            <a:defRPr sz="2600"/>
          </a:lvl2pPr>
          <a:lvl3pPr marL="457200" indent="-228600" algn="ctr">
            <a:defRPr sz="2600"/>
          </a:lvl3pPr>
          <a:lvl4pPr marL="685800" indent="-228600" algn="ctr">
            <a:defRPr sz="2600"/>
          </a:lvl4pPr>
          <a:lvl5pPr marL="914400" indent="-228600" algn="ctr">
            <a:defRPr sz="2600"/>
          </a:lvl5pPr>
          <a:lvl6pPr marL="1143000" indent="-228600" algn="ctr">
            <a:defRPr sz="2600"/>
          </a:lvl6pPr>
          <a:lvl7pPr marL="1371600" indent="-228600" algn="ctr">
            <a:defRPr sz="2600"/>
          </a:lvl7pPr>
          <a:lvl8pPr marL="1600200" indent="-228600" algn="ctr">
            <a:defRPr sz="2600"/>
          </a:lvl8pPr>
          <a:lvl9pPr marL="1828800" indent="-228600" algn="ctr">
            <a:defRPr sz="2600"/>
          </a:lvl9pPr>
        </a:lstStyle>
        <a:p>
          <a:pPr lvl="0">
            <a:lnSpc>
              <a:spcPct val="100000"/>
            </a:lnSpc>
            <a:spcBef>
              <a:spcPct val="0"/>
            </a:spcBef>
            <a:spcAft>
              <a:spcPct val="35000"/>
            </a:spcAft>
          </a:pPr>
          <a:r>
            <a:rPr lang="zh-CN" altLang="zh-CN" dirty="0">
              <a:solidFill>
                <a:srgbClr val="FF0000"/>
              </a:solidFill>
            </a:rPr>
            <a:t>硬核</a:t>
          </a:r>
          <a:endParaRPr lang="zh-CN" altLang="en-US" dirty="0">
            <a:solidFill>
              <a:srgbClr val="FF0000"/>
            </a:solidFill>
          </a:endParaRPr>
        </a:p>
      </dsp:txBody>
      <dsp:txXfrm>
        <a:off x="2054157" y="1254057"/>
        <a:ext cx="1378085" cy="1378085"/>
      </dsp:txXfrm>
    </dsp:sp>
    <dsp:sp modelId="{464256A8-2D19-45F6-8354-760778115785}">
      <dsp:nvSpPr>
        <dsp:cNvPr id="4" name="椭圆 3"/>
        <dsp:cNvSpPr/>
      </dsp:nvSpPr>
      <dsp:spPr bwMode="white">
        <a:xfrm>
          <a:off x="2260870" y="0"/>
          <a:ext cx="964660" cy="964660"/>
        </a:xfrm>
        <a:prstGeom prst="ellipse">
          <a:avLst/>
        </a:prstGeom>
      </dsp:spPr>
      <dsp:style>
        <a:lnRef idx="2">
          <a:schemeClr val="lt1"/>
        </a:lnRef>
        <a:fillRef idx="1">
          <a:schemeClr val="accent1"/>
        </a:fillRef>
        <a:effectRef idx="0">
          <a:scrgbClr r="0" g="0" b="0"/>
        </a:effectRef>
        <a:fontRef idx="minor">
          <a:schemeClr val="lt1"/>
        </a:fontRef>
      </dsp:style>
      <dsp:txBody>
        <a:bodyPr lIns="25400" tIns="25400" rIns="25400" bIns="2540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zh-CN" altLang="zh-CN" b="1" dirty="0">
              <a:solidFill>
                <a:schemeClr val="bg1"/>
              </a:solidFill>
            </a:rPr>
            <a:t>政治过硬</a:t>
          </a:r>
          <a:endParaRPr lang="zh-CN" altLang="en-US" dirty="0">
            <a:solidFill>
              <a:schemeClr val="bg1"/>
            </a:solidFill>
          </a:endParaRPr>
        </a:p>
      </dsp:txBody>
      <dsp:txXfrm>
        <a:off x="2260870" y="0"/>
        <a:ext cx="964660" cy="964660"/>
      </dsp:txXfrm>
    </dsp:sp>
    <dsp:sp modelId="{D1CBC2F5-1CC3-4568-9F7E-0C96F2C23F10}">
      <dsp:nvSpPr>
        <dsp:cNvPr id="6" name="椭圆 5"/>
        <dsp:cNvSpPr/>
      </dsp:nvSpPr>
      <dsp:spPr bwMode="white">
        <a:xfrm>
          <a:off x="3721640" y="1460770"/>
          <a:ext cx="964660" cy="964660"/>
        </a:xfrm>
        <a:prstGeom prst="ellipse">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25400" tIns="25400" rIns="25400" bIns="2540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zh-CN" altLang="zh-CN" b="1" dirty="0">
              <a:solidFill>
                <a:schemeClr val="bg1"/>
              </a:solidFill>
            </a:rPr>
            <a:t>品德高尚</a:t>
          </a:r>
          <a:endParaRPr lang="zh-CN" altLang="en-US" dirty="0">
            <a:solidFill>
              <a:schemeClr val="bg1"/>
            </a:solidFill>
          </a:endParaRPr>
        </a:p>
      </dsp:txBody>
      <dsp:txXfrm>
        <a:off x="3721640" y="1460770"/>
        <a:ext cx="964660" cy="964660"/>
      </dsp:txXfrm>
    </dsp:sp>
    <dsp:sp modelId="{DE9AE0D6-2792-452F-A65C-FD8C8AA6118C}">
      <dsp:nvSpPr>
        <dsp:cNvPr id="8" name="椭圆 7"/>
        <dsp:cNvSpPr/>
      </dsp:nvSpPr>
      <dsp:spPr bwMode="white">
        <a:xfrm>
          <a:off x="2260870" y="2921540"/>
          <a:ext cx="964660" cy="964660"/>
        </a:xfrm>
        <a:prstGeom prst="ellipse">
          <a:avLst/>
        </a:prstGeom>
        <a:solidFill>
          <a:srgbClr val="C00000"/>
        </a:solidFill>
      </dsp:spPr>
      <dsp:style>
        <a:lnRef idx="2">
          <a:schemeClr val="lt1"/>
        </a:lnRef>
        <a:fillRef idx="1">
          <a:schemeClr val="accent1"/>
        </a:fillRef>
        <a:effectRef idx="0">
          <a:scrgbClr r="0" g="0" b="0"/>
        </a:effectRef>
        <a:fontRef idx="minor">
          <a:schemeClr val="lt1"/>
        </a:fontRef>
      </dsp:style>
      <dsp:txBody>
        <a:bodyPr lIns="25400" tIns="25400" rIns="25400" bIns="2540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zh-CN" altLang="zh-CN" b="1" dirty="0">
              <a:solidFill>
                <a:schemeClr val="bg1"/>
              </a:solidFill>
            </a:rPr>
            <a:t>业务精湛</a:t>
          </a:r>
          <a:endParaRPr lang="zh-CN" altLang="en-US" dirty="0">
            <a:solidFill>
              <a:schemeClr val="bg1"/>
            </a:solidFill>
          </a:endParaRPr>
        </a:p>
      </dsp:txBody>
      <dsp:txXfrm>
        <a:off x="2260870" y="2921540"/>
        <a:ext cx="964660" cy="964660"/>
      </dsp:txXfrm>
    </dsp:sp>
    <dsp:sp modelId="{74758A53-9F09-40E9-B20E-0F0DADFEEEC8}">
      <dsp:nvSpPr>
        <dsp:cNvPr id="10" name="椭圆 9"/>
        <dsp:cNvSpPr/>
      </dsp:nvSpPr>
      <dsp:spPr bwMode="white">
        <a:xfrm>
          <a:off x="800100" y="1460770"/>
          <a:ext cx="964660" cy="964660"/>
        </a:xfrm>
        <a:prstGeom prst="ellipse">
          <a:avLst/>
        </a:prstGeom>
        <a:solidFill>
          <a:srgbClr val="FFC000"/>
        </a:solidFill>
      </dsp:spPr>
      <dsp:style>
        <a:lnRef idx="2">
          <a:schemeClr val="lt1"/>
        </a:lnRef>
        <a:fillRef idx="1">
          <a:schemeClr val="accent1"/>
        </a:fillRef>
        <a:effectRef idx="0">
          <a:scrgbClr r="0" g="0" b="0"/>
        </a:effectRef>
        <a:fontRef idx="minor">
          <a:schemeClr val="lt1"/>
        </a:fontRef>
      </dsp:style>
      <dsp:txBody>
        <a:bodyPr lIns="25400" tIns="25400" rIns="25400" bIns="25400" anchor="ctr"/>
        <a:lstStyle>
          <a:lvl1pPr algn="ctr">
            <a:defRPr sz="2000"/>
          </a:lvl1pPr>
          <a:lvl2pPr marL="114300" indent="-114300" algn="ctr">
            <a:defRPr sz="1500"/>
          </a:lvl2pPr>
          <a:lvl3pPr marL="228600" indent="-114300" algn="ctr">
            <a:defRPr sz="1500"/>
          </a:lvl3pPr>
          <a:lvl4pPr marL="342900" indent="-114300" algn="ctr">
            <a:defRPr sz="1500"/>
          </a:lvl4pPr>
          <a:lvl5pPr marL="457200" indent="-114300" algn="ctr">
            <a:defRPr sz="1500"/>
          </a:lvl5pPr>
          <a:lvl6pPr marL="571500" indent="-114300" algn="ctr">
            <a:defRPr sz="1500"/>
          </a:lvl6pPr>
          <a:lvl7pPr marL="685800" indent="-114300" algn="ctr">
            <a:defRPr sz="1500"/>
          </a:lvl7pPr>
          <a:lvl8pPr marL="800100" indent="-114300" algn="ctr">
            <a:defRPr sz="1500"/>
          </a:lvl8pPr>
          <a:lvl9pPr marL="914400" indent="-114300" algn="ctr">
            <a:defRPr sz="1500"/>
          </a:lvl9pPr>
        </a:lstStyle>
        <a:p>
          <a:pPr lvl="0">
            <a:lnSpc>
              <a:spcPct val="100000"/>
            </a:lnSpc>
            <a:spcBef>
              <a:spcPct val="0"/>
            </a:spcBef>
            <a:spcAft>
              <a:spcPct val="35000"/>
            </a:spcAft>
          </a:pPr>
          <a:r>
            <a:rPr lang="zh-CN" altLang="zh-CN" b="1" dirty="0">
              <a:solidFill>
                <a:schemeClr val="bg1"/>
              </a:solidFill>
            </a:rPr>
            <a:t>治班有方</a:t>
          </a:r>
          <a:endParaRPr lang="zh-CN" altLang="en-US" dirty="0">
            <a:solidFill>
              <a:schemeClr val="bg1"/>
            </a:solidFill>
          </a:endParaRPr>
        </a:p>
      </dsp:txBody>
      <dsp:txXfrm>
        <a:off x="800100" y="1460770"/>
        <a:ext cx="964660" cy="964660"/>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6503545" cy="4572000"/>
        <a:chOff x="0" y="0"/>
        <a:chExt cx="6503545" cy="4572000"/>
      </a:xfrm>
    </dsp:grpSpPr>
    <dsp:sp modelId="{B0A1DC27-A079-4E8E-B2E9-9A6C4E2455EF}">
      <dsp:nvSpPr>
        <dsp:cNvPr id="3" name="矩形 2"/>
        <dsp:cNvSpPr/>
      </dsp:nvSpPr>
      <dsp:spPr bwMode="white">
        <a:xfrm>
          <a:off x="1083924" y="1201398"/>
          <a:ext cx="2032358" cy="1355583"/>
        </a:xfrm>
        <a:prstGeom prst="rect">
          <a:avLst/>
        </a:prstGeom>
        <a:sp3d z="-190500" extrusionH="12700" prstMaterial="plastic">
          <a:bevelT w="50800" h="50800"/>
        </a:sp3d>
      </dsp:spPr>
      <dsp:style>
        <a:lnRef idx="1">
          <a:schemeClr val="accent2">
            <a:tint val="40000"/>
            <a:alpha val="90000"/>
          </a:schemeClr>
        </a:lnRef>
        <a:fillRef idx="1">
          <a:schemeClr val="accent2">
            <a:tint val="40000"/>
            <a:alpha val="90000"/>
          </a:schemeClr>
        </a:fillRef>
        <a:effectRef idx="2">
          <a:scrgbClr r="0" g="0" b="0"/>
        </a:effectRef>
        <a:fontRef idx="minor"/>
      </dsp:style>
      <dsp:txBody>
        <a:bodyPr lIns="0" tIns="78232" rIns="78232" bIns="78232" anchor="ctr"/>
        <a:lstStyle>
          <a:lvl1pPr algn="l">
            <a:defRPr sz="1100"/>
          </a:lvl1pPr>
          <a:lvl2pPr marL="57150" indent="-57150" algn="l">
            <a:defRPr sz="800"/>
          </a:lvl2pPr>
          <a:lvl3pPr marL="114300" indent="-57150" algn="l">
            <a:defRPr sz="800"/>
          </a:lvl3pPr>
          <a:lvl4pPr marL="171450" indent="-57150" algn="l">
            <a:defRPr sz="800"/>
          </a:lvl4pPr>
          <a:lvl5pPr marL="228600" indent="-57150" algn="l">
            <a:defRPr sz="800"/>
          </a:lvl5pPr>
          <a:lvl6pPr marL="285750" indent="-57150" algn="l">
            <a:defRPr sz="800"/>
          </a:lvl6pPr>
          <a:lvl7pPr marL="342900" indent="-57150" algn="l">
            <a:defRPr sz="800"/>
          </a:lvl7pPr>
          <a:lvl8pPr marL="400050" indent="-57150" algn="l">
            <a:defRPr sz="800"/>
          </a:lvl8pPr>
          <a:lvl9pPr marL="457200" indent="-57150" algn="l">
            <a:defRPr sz="800"/>
          </a:lvl9pPr>
        </a:lstStyle>
        <a:p>
          <a:pPr lvl="0">
            <a:lnSpc>
              <a:spcPct val="100000"/>
            </a:lnSpc>
            <a:spcBef>
              <a:spcPct val="0"/>
            </a:spcBef>
            <a:spcAft>
              <a:spcPct val="35000"/>
            </a:spcAft>
          </a:pPr>
          <a:r>
            <a:rPr lang="zh-CN" dirty="0">
              <a:solidFill>
                <a:schemeClr val="dk1"/>
              </a:solidFill>
            </a:rPr>
            <a:t>加强政治理论的学习、理解与把握，其中的重点是习近平新时代中国特色社会主义思想和对教育工作的重要论述，全面了解党的路线、方针、政策，</a:t>
          </a:r>
          <a:endParaRPr lang="zh-CN" altLang="en-US" dirty="0">
            <a:solidFill>
              <a:schemeClr val="dk1"/>
            </a:solidFill>
          </a:endParaRPr>
        </a:p>
      </dsp:txBody>
      <dsp:txXfrm>
        <a:off x="1083924" y="1201398"/>
        <a:ext cx="2032358" cy="1355583"/>
      </dsp:txXfrm>
    </dsp:sp>
    <dsp:sp modelId="{226785EE-509A-405F-AD6C-538796EACA22}">
      <dsp:nvSpPr>
        <dsp:cNvPr id="4" name="矩形 3"/>
        <dsp:cNvSpPr/>
      </dsp:nvSpPr>
      <dsp:spPr bwMode="white">
        <a:xfrm>
          <a:off x="1083924" y="2556981"/>
          <a:ext cx="2032358" cy="1355583"/>
        </a:xfrm>
        <a:prstGeom prst="rect">
          <a:avLst/>
        </a:prstGeom>
        <a:sp3d z="-190500" extrusionH="12700" prstMaterial="plastic">
          <a:bevelT w="50800" h="50800"/>
        </a:sp3d>
      </dsp:spPr>
      <dsp:style>
        <a:lnRef idx="1">
          <a:schemeClr val="accent3">
            <a:tint val="40000"/>
            <a:alpha val="90000"/>
          </a:schemeClr>
        </a:lnRef>
        <a:fillRef idx="1">
          <a:schemeClr val="accent3">
            <a:tint val="40000"/>
            <a:alpha val="90000"/>
          </a:schemeClr>
        </a:fillRef>
        <a:effectRef idx="2">
          <a:scrgbClr r="0" g="0" b="0"/>
        </a:effectRef>
        <a:fontRef idx="minor"/>
      </dsp:style>
      <dsp:txBody>
        <a:bodyPr lIns="0" tIns="78232" rIns="78232" bIns="78232" anchor="ctr"/>
        <a:lstStyle>
          <a:lvl1pPr algn="l">
            <a:defRPr sz="1100"/>
          </a:lvl1pPr>
          <a:lvl2pPr marL="57150" indent="-57150" algn="l">
            <a:defRPr sz="800"/>
          </a:lvl2pPr>
          <a:lvl3pPr marL="114300" indent="-57150" algn="l">
            <a:defRPr sz="800"/>
          </a:lvl3pPr>
          <a:lvl4pPr marL="171450" indent="-57150" algn="l">
            <a:defRPr sz="800"/>
          </a:lvl4pPr>
          <a:lvl5pPr marL="228600" indent="-57150" algn="l">
            <a:defRPr sz="800"/>
          </a:lvl5pPr>
          <a:lvl6pPr marL="285750" indent="-57150" algn="l">
            <a:defRPr sz="800"/>
          </a:lvl6pPr>
          <a:lvl7pPr marL="342900" indent="-57150" algn="l">
            <a:defRPr sz="800"/>
          </a:lvl7pPr>
          <a:lvl8pPr marL="400050" indent="-57150" algn="l">
            <a:defRPr sz="800"/>
          </a:lvl8pPr>
          <a:lvl9pPr marL="457200" indent="-57150" algn="l">
            <a:defRPr sz="800"/>
          </a:lvl9pPr>
        </a:lstStyle>
        <a:p>
          <a:pPr lvl="0">
            <a:lnSpc>
              <a:spcPct val="100000"/>
            </a:lnSpc>
            <a:spcBef>
              <a:spcPct val="0"/>
            </a:spcBef>
            <a:spcAft>
              <a:spcPct val="35000"/>
            </a:spcAft>
          </a:pPr>
          <a:r>
            <a:rPr lang="zh-CN" altLang="zh-CN" dirty="0">
              <a:solidFill>
                <a:schemeClr val="dk1"/>
              </a:solidFill>
            </a:rPr>
            <a:t>正确地理解把握其中的丰富内涵、重要意义，为自己在理论的武装下进行实践创新夯实政治理论基础</a:t>
          </a:r>
          <a:endParaRPr lang="zh-CN" altLang="en-US" dirty="0">
            <a:solidFill>
              <a:schemeClr val="dk1"/>
            </a:solidFill>
          </a:endParaRPr>
        </a:p>
      </dsp:txBody>
      <dsp:txXfrm>
        <a:off x="1083924" y="2556981"/>
        <a:ext cx="2032358" cy="1355583"/>
      </dsp:txXfrm>
    </dsp:sp>
    <dsp:sp modelId="{E74B3A3F-3094-4B0A-91B0-4BB3CEF59F03}">
      <dsp:nvSpPr>
        <dsp:cNvPr id="5" name="椭圆 4"/>
        <dsp:cNvSpPr/>
      </dsp:nvSpPr>
      <dsp:spPr bwMode="white">
        <a:xfrm>
          <a:off x="0" y="659436"/>
          <a:ext cx="1354905" cy="1354905"/>
        </a:xfrm>
        <a:prstGeom prst="ellipse">
          <a:avLst/>
        </a:prstGeom>
        <a:sp3d prstMaterial="plastic">
          <a:bevelT w="120900" h="88900"/>
          <a:bevelB w="88900" h="31750" prst="angle"/>
        </a:sp3d>
      </dsp:spPr>
      <dsp:style>
        <a:lnRef idx="0">
          <a:schemeClr val="lt1"/>
        </a:lnRef>
        <a:fillRef idx="3">
          <a:schemeClr val="accent2"/>
        </a:fillRef>
        <a:effectRef idx="2">
          <a:scrgbClr r="0" g="0" b="0"/>
        </a:effectRef>
        <a:fontRef idx="minor">
          <a:schemeClr val="lt1"/>
        </a:fontRef>
      </dsp:style>
      <dsp:txBody>
        <a:bodyPr lIns="0" tIns="0" rIns="0" bIns="0"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r>
            <a:rPr lang="zh-CN" dirty="0"/>
            <a:t>读原著、学原文、悟原理，提高政治理论水平</a:t>
          </a:r>
          <a:endParaRPr lang="zh-CN" altLang="en-US" dirty="0"/>
        </a:p>
      </dsp:txBody>
      <dsp:txXfrm>
        <a:off x="0" y="659436"/>
        <a:ext cx="1354905" cy="1354905"/>
      </dsp:txXfrm>
    </dsp:sp>
    <dsp:sp modelId="{EE8E7C6B-48AD-459F-A9C5-126DA1F1C742}">
      <dsp:nvSpPr>
        <dsp:cNvPr id="6" name="矩形 5"/>
        <dsp:cNvSpPr/>
      </dsp:nvSpPr>
      <dsp:spPr bwMode="white">
        <a:xfrm>
          <a:off x="4471187" y="1201398"/>
          <a:ext cx="2032358" cy="1355583"/>
        </a:xfrm>
        <a:prstGeom prst="rect">
          <a:avLst/>
        </a:prstGeom>
        <a:sp3d z="-190500" extrusionH="12700" prstMaterial="plastic">
          <a:bevelT w="50800" h="50800"/>
        </a:sp3d>
      </dsp:spPr>
      <dsp:style>
        <a:lnRef idx="1">
          <a:schemeClr val="accent4">
            <a:tint val="40000"/>
            <a:alpha val="90000"/>
          </a:schemeClr>
        </a:lnRef>
        <a:fillRef idx="1">
          <a:schemeClr val="accent4">
            <a:tint val="40000"/>
            <a:alpha val="90000"/>
          </a:schemeClr>
        </a:fillRef>
        <a:effectRef idx="2">
          <a:scrgbClr r="0" g="0" b="0"/>
        </a:effectRef>
        <a:fontRef idx="minor"/>
      </dsp:style>
      <dsp:txBody>
        <a:bodyPr lIns="0" tIns="78232" rIns="78232" bIns="78232" anchor="ctr"/>
        <a:lstStyle>
          <a:lvl1pPr algn="l">
            <a:defRPr sz="1100"/>
          </a:lvl1pPr>
          <a:lvl2pPr marL="57150" indent="-57150" algn="l">
            <a:defRPr sz="800"/>
          </a:lvl2pPr>
          <a:lvl3pPr marL="114300" indent="-57150" algn="l">
            <a:defRPr sz="800"/>
          </a:lvl3pPr>
          <a:lvl4pPr marL="171450" indent="-57150" algn="l">
            <a:defRPr sz="800"/>
          </a:lvl4pPr>
          <a:lvl5pPr marL="228600" indent="-57150" algn="l">
            <a:defRPr sz="800"/>
          </a:lvl5pPr>
          <a:lvl6pPr marL="285750" indent="-57150" algn="l">
            <a:defRPr sz="800"/>
          </a:lvl6pPr>
          <a:lvl7pPr marL="342900" indent="-57150" algn="l">
            <a:defRPr sz="800"/>
          </a:lvl7pPr>
          <a:lvl8pPr marL="400050" indent="-57150" algn="l">
            <a:defRPr sz="800"/>
          </a:lvl8pPr>
          <a:lvl9pPr marL="457200" indent="-57150" algn="l">
            <a:defRPr sz="800"/>
          </a:lvl9pPr>
        </a:lstStyle>
        <a:p>
          <a:pPr lvl="0">
            <a:lnSpc>
              <a:spcPct val="100000"/>
            </a:lnSpc>
            <a:spcBef>
              <a:spcPct val="0"/>
            </a:spcBef>
            <a:spcAft>
              <a:spcPct val="35000"/>
            </a:spcAft>
          </a:pPr>
          <a:r>
            <a:rPr lang="zh-CN" dirty="0">
              <a:solidFill>
                <a:schemeClr val="dk1"/>
              </a:solidFill>
            </a:rPr>
            <a:t>守初心、担使命、找差距、抓落实，不断提高认识，不断实践检验，以高标准、严要求激励自己、提高自己</a:t>
          </a:r>
          <a:endParaRPr lang="zh-CN" altLang="en-US" dirty="0">
            <a:solidFill>
              <a:schemeClr val="dk1"/>
            </a:solidFill>
          </a:endParaRPr>
        </a:p>
      </dsp:txBody>
      <dsp:txXfrm>
        <a:off x="4471187" y="1201398"/>
        <a:ext cx="2032358" cy="1355583"/>
      </dsp:txXfrm>
    </dsp:sp>
    <dsp:sp modelId="{294A426E-1327-43A0-8039-30284CAD987D}">
      <dsp:nvSpPr>
        <dsp:cNvPr id="7" name="矩形 6"/>
        <dsp:cNvSpPr/>
      </dsp:nvSpPr>
      <dsp:spPr bwMode="white">
        <a:xfrm>
          <a:off x="4471187" y="2556981"/>
          <a:ext cx="2032358" cy="1355583"/>
        </a:xfrm>
        <a:prstGeom prst="rect">
          <a:avLst/>
        </a:prstGeom>
        <a:sp3d z="-190500" extrusionH="12700" prstMaterial="plastic">
          <a:bevelT w="50800" h="50800"/>
        </a:sp3d>
      </dsp:spPr>
      <dsp:style>
        <a:lnRef idx="1">
          <a:schemeClr val="accent5">
            <a:tint val="40000"/>
            <a:alpha val="90000"/>
          </a:schemeClr>
        </a:lnRef>
        <a:fillRef idx="1">
          <a:schemeClr val="accent5">
            <a:tint val="40000"/>
            <a:alpha val="90000"/>
          </a:schemeClr>
        </a:fillRef>
        <a:effectRef idx="2">
          <a:scrgbClr r="0" g="0" b="0"/>
        </a:effectRef>
        <a:fontRef idx="minor"/>
      </dsp:style>
      <dsp:txBody>
        <a:bodyPr lIns="0" tIns="78232" rIns="78232" bIns="78232" anchor="ctr"/>
        <a:lstStyle>
          <a:lvl1pPr algn="l">
            <a:defRPr sz="1100"/>
          </a:lvl1pPr>
          <a:lvl2pPr marL="57150" indent="-57150" algn="l">
            <a:defRPr sz="800"/>
          </a:lvl2pPr>
          <a:lvl3pPr marL="114300" indent="-57150" algn="l">
            <a:defRPr sz="800"/>
          </a:lvl3pPr>
          <a:lvl4pPr marL="171450" indent="-57150" algn="l">
            <a:defRPr sz="800"/>
          </a:lvl4pPr>
          <a:lvl5pPr marL="228600" indent="-57150" algn="l">
            <a:defRPr sz="800"/>
          </a:lvl5pPr>
          <a:lvl6pPr marL="285750" indent="-57150" algn="l">
            <a:defRPr sz="800"/>
          </a:lvl6pPr>
          <a:lvl7pPr marL="342900" indent="-57150" algn="l">
            <a:defRPr sz="800"/>
          </a:lvl7pPr>
          <a:lvl8pPr marL="400050" indent="-57150" algn="l">
            <a:defRPr sz="800"/>
          </a:lvl8pPr>
          <a:lvl9pPr marL="457200" indent="-57150" algn="l">
            <a:defRPr sz="800"/>
          </a:lvl9pPr>
        </a:lstStyle>
        <a:p>
          <a:pPr lvl="0">
            <a:lnSpc>
              <a:spcPct val="100000"/>
            </a:lnSpc>
            <a:spcBef>
              <a:spcPct val="0"/>
            </a:spcBef>
            <a:spcAft>
              <a:spcPct val="35000"/>
            </a:spcAft>
          </a:pPr>
          <a:r>
            <a:rPr lang="zh-CN" dirty="0">
              <a:solidFill>
                <a:schemeClr val="dk1"/>
              </a:solidFill>
            </a:rPr>
            <a:t>把增强“四个意识”、坚定“四个自信”、做到“两个维护”变成自己的真思想、真行动，切实在政治上、思想上、行动上与党中央保持高度一致</a:t>
          </a:r>
          <a:endParaRPr lang="zh-CN" altLang="en-US" dirty="0">
            <a:solidFill>
              <a:schemeClr val="dk1"/>
            </a:solidFill>
          </a:endParaRPr>
        </a:p>
      </dsp:txBody>
      <dsp:txXfrm>
        <a:off x="4471187" y="2556981"/>
        <a:ext cx="2032358" cy="1355583"/>
      </dsp:txXfrm>
    </dsp:sp>
    <dsp:sp modelId="{5995021E-87CC-4E9E-BA34-7E5AD9408921}">
      <dsp:nvSpPr>
        <dsp:cNvPr id="8" name="椭圆 7"/>
        <dsp:cNvSpPr/>
      </dsp:nvSpPr>
      <dsp:spPr bwMode="white">
        <a:xfrm>
          <a:off x="3387263" y="659436"/>
          <a:ext cx="1354905" cy="1354905"/>
        </a:xfrm>
        <a:prstGeom prst="ellipse">
          <a:avLst/>
        </a:prstGeom>
        <a:sp3d prstMaterial="plastic">
          <a:bevelT w="120900" h="88900"/>
          <a:bevelB w="88900" h="31750" prst="angle"/>
        </a:sp3d>
      </dsp:spPr>
      <dsp:style>
        <a:lnRef idx="0">
          <a:schemeClr val="lt1"/>
        </a:lnRef>
        <a:fillRef idx="3">
          <a:schemeClr val="accent3"/>
        </a:fillRef>
        <a:effectRef idx="2">
          <a:scrgbClr r="0" g="0" b="0"/>
        </a:effectRef>
        <a:fontRef idx="minor">
          <a:schemeClr val="lt1"/>
        </a:fontRef>
      </dsp:style>
      <dsp:txBody>
        <a:bodyPr lIns="0" tIns="0" rIns="0" bIns="0"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r>
            <a:rPr lang="zh-CN" dirty="0"/>
            <a:t>思想上政治上行动上与党中央保持高度一致</a:t>
          </a:r>
          <a:endParaRPr lang="zh-CN" altLang="en-US" dirty="0"/>
        </a:p>
      </dsp:txBody>
      <dsp:txXfrm>
        <a:off x="3387263" y="659436"/>
        <a:ext cx="1354905" cy="1354905"/>
      </dsp:txXfrm>
    </dsp:sp>
  </dsp:spTree>
</dsp:drawing>
</file>

<file path=ppt/diagrams/drawing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6096000" cy="4402394"/>
        <a:chOff x="0" y="0"/>
        <a:chExt cx="6096000" cy="4402394"/>
      </a:xfrm>
      <a:scene3d>
        <a:camera prst="perspectiveRelaxed">
          <a:rot lat="19149996" lon="20104178" rev="1577324"/>
        </a:camera>
        <a:lightRig rig="soft" dir="t"/>
        <a:backdrop>
          <a:anchor x="0" y="0" z="-210000"/>
          <a:norm dx="0" dy="0" dz="914400"/>
          <a:up dx="0" dy="914400" dz="0"/>
        </a:backdrop>
      </a:scene3d>
    </dsp:grpSpPr>
    <dsp:sp modelId="{0BAA6971-329F-4838-928C-178B668558AF}">
      <dsp:nvSpPr>
        <dsp:cNvPr id="4" name="圆角矩形 3"/>
        <dsp:cNvSpPr/>
      </dsp:nvSpPr>
      <dsp:spPr bwMode="white">
        <a:xfrm>
          <a:off x="0" y="0"/>
          <a:ext cx="1490465" cy="4402394"/>
        </a:xfrm>
        <a:prstGeom prst="roundRect">
          <a:avLst>
            <a:gd name="adj" fmla="val 10000"/>
          </a:avLst>
        </a:prstGeom>
        <a:sp3d extrusionH="152250" prstMaterial="matte">
          <a:bevelT w="165100" prst="coolSlant"/>
        </a:sp3d>
      </dsp:spPr>
      <dsp:style>
        <a:lnRef idx="0">
          <a:schemeClr val="lt1"/>
        </a:lnRef>
        <a:fillRef idx="1">
          <a:schemeClr val="accent2"/>
        </a:fillRef>
        <a:effectRef idx="2">
          <a:scrgbClr r="0" g="0" b="0"/>
        </a:effectRef>
        <a:fontRef idx="minor">
          <a:schemeClr val="lt1"/>
        </a:fontRef>
      </dsp:style>
      <dsp:txBody>
        <a:bodyPr lIns="128016" tIns="128016" rIns="128016" bIns="128016" anchor="ctr"/>
        <a:lstStyle>
          <a:lvl1pPr algn="ctr">
            <a:defRPr sz="18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zh-CN" altLang="en-US" dirty="0"/>
            <a:t>（一）</a:t>
          </a:r>
          <a:endParaRPr lang="en-US" altLang="zh-CN" dirty="0"/>
        </a:p>
        <a:p>
          <a:pPr lvl="0">
            <a:lnSpc>
              <a:spcPct val="100000"/>
            </a:lnSpc>
            <a:spcBef>
              <a:spcPct val="0"/>
            </a:spcBef>
            <a:spcAft>
              <a:spcPct val="35000"/>
            </a:spcAft>
          </a:pPr>
          <a:r>
            <a:rPr lang="zh-CN" altLang="zh-CN" dirty="0"/>
            <a:t>践行社会公德，在社会上做一个好公民</a:t>
          </a:r>
          <a:endParaRPr lang="zh-CN" altLang="en-US" dirty="0"/>
        </a:p>
      </dsp:txBody>
      <dsp:txXfrm>
        <a:off x="0" y="0"/>
        <a:ext cx="1490465" cy="4402394"/>
      </dsp:txXfrm>
    </dsp:sp>
    <dsp:sp modelId="{CD29949D-0CD1-4805-9E38-896B352052A6}">
      <dsp:nvSpPr>
        <dsp:cNvPr id="6" name="椭圆 5"/>
        <dsp:cNvSpPr/>
      </dsp:nvSpPr>
      <dsp:spPr bwMode="white">
        <a:xfrm>
          <a:off x="44714" y="264144"/>
          <a:ext cx="1401037" cy="1465997"/>
        </a:xfrm>
        <a:prstGeom prst="ellipse">
          <a:avLst/>
        </a:prstGeom>
        <a:sp3d prstMaterial="matte"/>
      </dsp:spPr>
      <dsp:style>
        <a:lnRef idx="0">
          <a:schemeClr val="lt1"/>
        </a:lnRef>
        <a:fillRef idx="1">
          <a:schemeClr val="accent2">
            <a:tint val="50000"/>
          </a:schemeClr>
        </a:fillRef>
        <a:effectRef idx="0">
          <a:scrgbClr r="0" g="0" b="0"/>
        </a:effectRef>
        <a:fontRef idx="minor"/>
      </dsp:style>
      <dsp:txXfrm>
        <a:off x="44714" y="264144"/>
        <a:ext cx="1401037" cy="1465997"/>
      </dsp:txXfrm>
    </dsp:sp>
    <dsp:sp modelId="{B5DC60B0-D1C9-4517-A9ED-B841FFA38DB5}">
      <dsp:nvSpPr>
        <dsp:cNvPr id="8" name="圆角矩形 7"/>
        <dsp:cNvSpPr/>
      </dsp:nvSpPr>
      <dsp:spPr bwMode="white">
        <a:xfrm>
          <a:off x="1535178" y="0"/>
          <a:ext cx="1490465" cy="4402394"/>
        </a:xfrm>
        <a:prstGeom prst="roundRect">
          <a:avLst>
            <a:gd name="adj" fmla="val 10000"/>
          </a:avLst>
        </a:prstGeom>
        <a:sp3d extrusionH="152250" prstMaterial="matte">
          <a:bevelT w="165100" prst="coolSlant"/>
        </a:sp3d>
      </dsp:spPr>
      <dsp:style>
        <a:lnRef idx="0">
          <a:schemeClr val="lt1"/>
        </a:lnRef>
        <a:fillRef idx="1">
          <a:schemeClr val="accent3"/>
        </a:fillRef>
        <a:effectRef idx="2">
          <a:scrgbClr r="0" g="0" b="0"/>
        </a:effectRef>
        <a:fontRef idx="minor">
          <a:schemeClr val="lt1"/>
        </a:fontRef>
      </dsp:style>
      <dsp:txBody>
        <a:bodyPr lIns="128016" tIns="128016" rIns="128016" bIns="128016" anchor="ctr"/>
        <a:lstStyle>
          <a:lvl1pPr algn="ctr">
            <a:defRPr sz="18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zh-CN" altLang="en-US" dirty="0"/>
            <a:t>（二）</a:t>
          </a:r>
          <a:endParaRPr lang="en-US" altLang="zh-CN" dirty="0"/>
        </a:p>
        <a:p>
          <a:pPr lvl="0">
            <a:lnSpc>
              <a:spcPct val="100000"/>
            </a:lnSpc>
            <a:spcBef>
              <a:spcPct val="0"/>
            </a:spcBef>
            <a:spcAft>
              <a:spcPct val="35000"/>
            </a:spcAft>
          </a:pPr>
          <a:r>
            <a:rPr lang="zh-CN" altLang="zh-CN" dirty="0"/>
            <a:t>践行职业道德，在工作中做一个好建设者</a:t>
          </a:r>
          <a:endParaRPr lang="zh-CN" altLang="en-US" dirty="0"/>
        </a:p>
      </dsp:txBody>
      <dsp:txXfrm>
        <a:off x="1535178" y="0"/>
        <a:ext cx="1490465" cy="4402394"/>
      </dsp:txXfrm>
    </dsp:sp>
    <dsp:sp modelId="{3F9D8E6D-12B6-4068-9EBE-80BF59321A1B}">
      <dsp:nvSpPr>
        <dsp:cNvPr id="10" name="椭圆 9"/>
        <dsp:cNvSpPr/>
      </dsp:nvSpPr>
      <dsp:spPr bwMode="white">
        <a:xfrm>
          <a:off x="1579892" y="264144"/>
          <a:ext cx="1401037" cy="1465997"/>
        </a:xfrm>
        <a:prstGeom prst="ellipse">
          <a:avLst/>
        </a:prstGeom>
        <a:sp3d prstMaterial="matte"/>
      </dsp:spPr>
      <dsp:style>
        <a:lnRef idx="0">
          <a:schemeClr val="lt1"/>
        </a:lnRef>
        <a:fillRef idx="1">
          <a:schemeClr val="accent3">
            <a:tint val="50000"/>
          </a:schemeClr>
        </a:fillRef>
        <a:effectRef idx="0">
          <a:scrgbClr r="0" g="0" b="0"/>
        </a:effectRef>
        <a:fontRef idx="minor"/>
      </dsp:style>
      <dsp:txXfrm>
        <a:off x="1579892" y="264144"/>
        <a:ext cx="1401037" cy="1465997"/>
      </dsp:txXfrm>
    </dsp:sp>
    <dsp:sp modelId="{20E32563-FCA2-4194-A85A-126EAED3FDF3}">
      <dsp:nvSpPr>
        <dsp:cNvPr id="12" name="圆角矩形 11"/>
        <dsp:cNvSpPr/>
      </dsp:nvSpPr>
      <dsp:spPr bwMode="white">
        <a:xfrm>
          <a:off x="3070357" y="0"/>
          <a:ext cx="1490465" cy="4402394"/>
        </a:xfrm>
        <a:prstGeom prst="roundRect">
          <a:avLst>
            <a:gd name="adj" fmla="val 10000"/>
          </a:avLst>
        </a:prstGeom>
        <a:sp3d extrusionH="152250" prstMaterial="matte">
          <a:bevelT w="165100" prst="coolSlant"/>
        </a:sp3d>
      </dsp:spPr>
      <dsp:style>
        <a:lnRef idx="0">
          <a:schemeClr val="lt1"/>
        </a:lnRef>
        <a:fillRef idx="1">
          <a:schemeClr val="accent4"/>
        </a:fillRef>
        <a:effectRef idx="2">
          <a:scrgbClr r="0" g="0" b="0"/>
        </a:effectRef>
        <a:fontRef idx="minor">
          <a:schemeClr val="lt1"/>
        </a:fontRef>
      </dsp:style>
      <dsp:txBody>
        <a:bodyPr lIns="128016" tIns="128016" rIns="128016" bIns="128016" anchor="ctr"/>
        <a:lstStyle>
          <a:lvl1pPr algn="ctr">
            <a:defRPr sz="18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zh-CN" altLang="en-US" dirty="0"/>
            <a:t>（三）</a:t>
          </a:r>
          <a:endParaRPr lang="en-US" altLang="zh-CN" dirty="0"/>
        </a:p>
        <a:p>
          <a:pPr lvl="0">
            <a:lnSpc>
              <a:spcPct val="100000"/>
            </a:lnSpc>
            <a:spcBef>
              <a:spcPct val="0"/>
            </a:spcBef>
            <a:spcAft>
              <a:spcPct val="35000"/>
            </a:spcAft>
          </a:pPr>
          <a:r>
            <a:rPr lang="zh-CN" altLang="zh-CN" dirty="0"/>
            <a:t>践行家庭美德，在家里做一个好成员</a:t>
          </a:r>
          <a:endParaRPr lang="zh-CN" altLang="en-US" dirty="0"/>
        </a:p>
      </dsp:txBody>
      <dsp:txXfrm>
        <a:off x="3070357" y="0"/>
        <a:ext cx="1490465" cy="4402394"/>
      </dsp:txXfrm>
    </dsp:sp>
    <dsp:sp modelId="{F1458653-6252-4C5D-9EB5-65F2705CDF9C}">
      <dsp:nvSpPr>
        <dsp:cNvPr id="14" name="椭圆 13"/>
        <dsp:cNvSpPr/>
      </dsp:nvSpPr>
      <dsp:spPr bwMode="white">
        <a:xfrm>
          <a:off x="3115071" y="264144"/>
          <a:ext cx="1401037" cy="1465997"/>
        </a:xfrm>
        <a:prstGeom prst="ellipse">
          <a:avLst/>
        </a:prstGeom>
        <a:ln>
          <a:solidFill>
            <a:srgbClr val="FFC000"/>
          </a:solidFill>
        </a:ln>
        <a:sp3d prstMaterial="matte"/>
      </dsp:spPr>
      <dsp:style>
        <a:lnRef idx="0">
          <a:schemeClr val="lt1"/>
        </a:lnRef>
        <a:fillRef idx="1">
          <a:schemeClr val="accent4">
            <a:tint val="50000"/>
          </a:schemeClr>
        </a:fillRef>
        <a:effectRef idx="0">
          <a:scrgbClr r="0" g="0" b="0"/>
        </a:effectRef>
        <a:fontRef idx="minor"/>
      </dsp:style>
      <dsp:txXfrm>
        <a:off x="3115071" y="264144"/>
        <a:ext cx="1401037" cy="1465997"/>
      </dsp:txXfrm>
    </dsp:sp>
    <dsp:sp modelId="{777CC31C-2759-4FC7-86FF-85264B07B4D7}">
      <dsp:nvSpPr>
        <dsp:cNvPr id="16" name="圆角矩形 15"/>
        <dsp:cNvSpPr/>
      </dsp:nvSpPr>
      <dsp:spPr bwMode="white">
        <a:xfrm>
          <a:off x="4605535" y="0"/>
          <a:ext cx="1490465" cy="4402394"/>
        </a:xfrm>
        <a:prstGeom prst="roundRect">
          <a:avLst>
            <a:gd name="adj" fmla="val 10000"/>
          </a:avLst>
        </a:prstGeom>
        <a:sp3d extrusionH="152250" prstMaterial="matte">
          <a:bevelT w="165100" prst="coolSlant"/>
        </a:sp3d>
      </dsp:spPr>
      <dsp:style>
        <a:lnRef idx="0">
          <a:schemeClr val="lt1"/>
        </a:lnRef>
        <a:fillRef idx="1">
          <a:schemeClr val="accent5"/>
        </a:fillRef>
        <a:effectRef idx="2">
          <a:scrgbClr r="0" g="0" b="0"/>
        </a:effectRef>
        <a:fontRef idx="minor">
          <a:schemeClr val="lt1"/>
        </a:fontRef>
      </dsp:style>
      <dsp:txBody>
        <a:bodyPr lIns="128016" tIns="128016" rIns="128016" bIns="128016" anchor="ctr"/>
        <a:lstStyle>
          <a:lvl1pPr algn="ctr">
            <a:defRPr sz="18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zh-CN" altLang="en-US" dirty="0"/>
            <a:t>（四）</a:t>
          </a:r>
          <a:endParaRPr lang="en-US" altLang="zh-CN" dirty="0"/>
        </a:p>
        <a:p>
          <a:pPr lvl="0">
            <a:lnSpc>
              <a:spcPct val="100000"/>
            </a:lnSpc>
            <a:spcBef>
              <a:spcPct val="0"/>
            </a:spcBef>
            <a:spcAft>
              <a:spcPct val="35000"/>
            </a:spcAft>
          </a:pPr>
          <a:r>
            <a:rPr lang="zh-CN" altLang="zh-CN" dirty="0"/>
            <a:t>践行个人品德，在日常生活中养成好的品行</a:t>
          </a:r>
          <a:endParaRPr lang="zh-CN" altLang="en-US" dirty="0"/>
        </a:p>
      </dsp:txBody>
      <dsp:txXfrm>
        <a:off x="4605535" y="0"/>
        <a:ext cx="1490465" cy="4402394"/>
      </dsp:txXfrm>
    </dsp:sp>
    <dsp:sp modelId="{0A9B5410-0998-4BD0-A84E-A21ED3924996}">
      <dsp:nvSpPr>
        <dsp:cNvPr id="18" name="椭圆 17"/>
        <dsp:cNvSpPr/>
      </dsp:nvSpPr>
      <dsp:spPr bwMode="white">
        <a:xfrm>
          <a:off x="4650249" y="264144"/>
          <a:ext cx="1401037" cy="1465997"/>
        </a:xfrm>
        <a:prstGeom prst="ellipse">
          <a:avLst/>
        </a:prstGeom>
        <a:sp3d prstMaterial="matte"/>
      </dsp:spPr>
      <dsp:style>
        <a:lnRef idx="0">
          <a:schemeClr val="lt1"/>
        </a:lnRef>
        <a:fillRef idx="1">
          <a:schemeClr val="accent5">
            <a:tint val="50000"/>
          </a:schemeClr>
        </a:fillRef>
        <a:effectRef idx="0">
          <a:scrgbClr r="0" g="0" b="0"/>
        </a:effectRef>
        <a:fontRef idx="minor"/>
      </dsp:style>
      <dsp:txXfrm>
        <a:off x="4650249" y="264144"/>
        <a:ext cx="1401037" cy="1465997"/>
      </dsp:txXfrm>
    </dsp:sp>
    <dsp:sp modelId="{CF2A49F9-C917-4610-9836-9B0F43F5485D}">
      <dsp:nvSpPr>
        <dsp:cNvPr id="3" name="左右箭头 2"/>
        <dsp:cNvSpPr/>
      </dsp:nvSpPr>
      <dsp:spPr bwMode="white">
        <a:xfrm>
          <a:off x="243840" y="3521915"/>
          <a:ext cx="5608320" cy="660359"/>
        </a:xfrm>
        <a:prstGeom prst="leftRightArrow">
          <a:avLst/>
        </a:prstGeom>
        <a:sp3d prstMaterial="matte"/>
      </dsp:spPr>
      <dsp:style>
        <a:lnRef idx="0">
          <a:schemeClr val="lt1"/>
        </a:lnRef>
        <a:fillRef idx="1">
          <a:schemeClr val="accent2">
            <a:tint val="40000"/>
          </a:schemeClr>
        </a:fillRef>
        <a:effectRef idx="0">
          <a:scrgbClr r="0" g="0" b="0"/>
        </a:effectRef>
        <a:fontRef idx="minor">
          <a:schemeClr val="lt1"/>
        </a:fontRef>
      </dsp:style>
      <dsp:txXfrm>
        <a:off x="243840" y="3521915"/>
        <a:ext cx="5608320" cy="660359"/>
      </dsp:txXfrm>
    </dsp:sp>
    <dsp:sp modelId="{3566CB63-D445-47B5-A093-326F47677A11}">
      <dsp:nvSpPr>
        <dsp:cNvPr id="5" name="圆角矩形 4" hidden="1"/>
        <dsp:cNvSpPr/>
      </dsp:nvSpPr>
      <dsp:spPr>
        <a:xfrm>
          <a:off x="737780" y="0"/>
          <a:ext cx="14905" cy="264144"/>
        </a:xfrm>
        <a:prstGeom prst="roundRect">
          <a:avLst>
            <a:gd name="adj" fmla="val 10000"/>
          </a:avLst>
        </a:prstGeom>
      </dsp:spPr>
      <dsp:txXfrm>
        <a:off x="737780" y="0"/>
        <a:ext cx="14905" cy="264144"/>
      </dsp:txXfrm>
    </dsp:sp>
    <dsp:sp modelId="{92BFACC3-6287-46DF-811F-D1AF3417180E}">
      <dsp:nvSpPr>
        <dsp:cNvPr id="7" name="矩形 6" hidden="1"/>
        <dsp:cNvSpPr/>
      </dsp:nvSpPr>
      <dsp:spPr>
        <a:xfrm>
          <a:off x="1490465" y="2201197"/>
          <a:ext cx="44714" cy="0"/>
        </a:xfrm>
        <a:prstGeom prst="rect">
          <a:avLst/>
        </a:prstGeom>
      </dsp:spPr>
      <dsp:txXfrm>
        <a:off x="1490465" y="2201197"/>
        <a:ext cx="44714" cy="0"/>
      </dsp:txXfrm>
    </dsp:sp>
    <dsp:sp modelId="{4F0B6AF0-2466-4073-BF39-1928EE772485}">
      <dsp:nvSpPr>
        <dsp:cNvPr id="9" name="圆角矩形 8" hidden="1"/>
        <dsp:cNvSpPr/>
      </dsp:nvSpPr>
      <dsp:spPr>
        <a:xfrm>
          <a:off x="2272958" y="0"/>
          <a:ext cx="14905" cy="264144"/>
        </a:xfrm>
        <a:prstGeom prst="roundRect">
          <a:avLst>
            <a:gd name="adj" fmla="val 10000"/>
          </a:avLst>
        </a:prstGeom>
      </dsp:spPr>
      <dsp:txXfrm>
        <a:off x="2272958" y="0"/>
        <a:ext cx="14905" cy="264144"/>
      </dsp:txXfrm>
    </dsp:sp>
    <dsp:sp modelId="{173F571D-22EE-45E7-BB96-46ED1FB5FB43}">
      <dsp:nvSpPr>
        <dsp:cNvPr id="11" name="矩形 10" hidden="1"/>
        <dsp:cNvSpPr/>
      </dsp:nvSpPr>
      <dsp:spPr>
        <a:xfrm>
          <a:off x="3025643" y="2201197"/>
          <a:ext cx="44714" cy="0"/>
        </a:xfrm>
        <a:prstGeom prst="rect">
          <a:avLst/>
        </a:prstGeom>
      </dsp:spPr>
      <dsp:txXfrm>
        <a:off x="3025643" y="2201197"/>
        <a:ext cx="44714" cy="0"/>
      </dsp:txXfrm>
    </dsp:sp>
    <dsp:sp modelId="{E73D2D0F-0B82-46DF-B714-066AD6A9B771}">
      <dsp:nvSpPr>
        <dsp:cNvPr id="13" name="圆角矩形 12" hidden="1"/>
        <dsp:cNvSpPr/>
      </dsp:nvSpPr>
      <dsp:spPr>
        <a:xfrm>
          <a:off x="3808137" y="0"/>
          <a:ext cx="14905" cy="264144"/>
        </a:xfrm>
        <a:prstGeom prst="roundRect">
          <a:avLst>
            <a:gd name="adj" fmla="val 10000"/>
          </a:avLst>
        </a:prstGeom>
      </dsp:spPr>
      <dsp:txXfrm>
        <a:off x="3808137" y="0"/>
        <a:ext cx="14905" cy="264144"/>
      </dsp:txXfrm>
    </dsp:sp>
    <dsp:sp modelId="{58491121-0F91-4651-97F4-E7858D62654C}">
      <dsp:nvSpPr>
        <dsp:cNvPr id="15" name="矩形 14" hidden="1"/>
        <dsp:cNvSpPr/>
      </dsp:nvSpPr>
      <dsp:spPr>
        <a:xfrm>
          <a:off x="4560822" y="2201197"/>
          <a:ext cx="44714" cy="0"/>
        </a:xfrm>
        <a:prstGeom prst="rect">
          <a:avLst/>
        </a:prstGeom>
      </dsp:spPr>
      <dsp:txXfrm>
        <a:off x="4560822" y="2201197"/>
        <a:ext cx="44714" cy="0"/>
      </dsp:txXfrm>
    </dsp:sp>
    <dsp:sp modelId="{E6777F29-2784-487F-8860-C263590D053B}">
      <dsp:nvSpPr>
        <dsp:cNvPr id="17" name="圆角矩形 16" hidden="1"/>
        <dsp:cNvSpPr/>
      </dsp:nvSpPr>
      <dsp:spPr>
        <a:xfrm>
          <a:off x="5343315" y="0"/>
          <a:ext cx="14905" cy="264144"/>
        </a:xfrm>
        <a:prstGeom prst="roundRect">
          <a:avLst>
            <a:gd name="adj" fmla="val 10000"/>
          </a:avLst>
        </a:prstGeom>
      </dsp:spPr>
      <dsp:txXfrm>
        <a:off x="5343315" y="0"/>
        <a:ext cx="14905" cy="264144"/>
      </dsp:txXfrm>
    </dsp:sp>
  </dsp:spTree>
</dsp:drawing>
</file>

<file path=ppt/diagrams/drawing6.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5283200" cy="4064000"/>
        <a:chOff x="0" y="0"/>
        <a:chExt cx="5283200" cy="4064000"/>
      </a:xfrm>
    </dsp:grpSpPr>
    <dsp:sp modelId="{5E73DE1E-DD99-477A-BACE-0D5FD6A54CC3}">
      <dsp:nvSpPr>
        <dsp:cNvPr id="3" name="圆角矩形 2"/>
        <dsp:cNvSpPr/>
      </dsp:nvSpPr>
      <dsp:spPr bwMode="white">
        <a:xfrm>
          <a:off x="432816" y="18308"/>
          <a:ext cx="1987540" cy="1288763"/>
        </a:xfrm>
        <a:prstGeom prst="roundRect">
          <a:avLst>
            <a:gd name="adj" fmla="val 10000"/>
          </a:avLst>
        </a:prstGeom>
      </dsp:spPr>
      <dsp:style>
        <a:lnRef idx="2">
          <a:schemeClr val="accent2">
            <a:hueOff val="0"/>
            <a:satOff val="0"/>
            <a:lumOff val="0"/>
            <a:alpha val="100000"/>
          </a:schemeClr>
        </a:lnRef>
        <a:fillRef idx="1">
          <a:schemeClr val="lt1">
            <a:alpha val="90000"/>
          </a:schemeClr>
        </a:fillRef>
        <a:effectRef idx="0">
          <a:scrgbClr r="0" g="0" b="0"/>
        </a:effectRef>
        <a:fontRef idx="minor"/>
      </dsp:style>
      <dsp:txBody>
        <a:bodyPr lIns="80010" tIns="80010" rIns="80010" bIns="80010" anchor="t"/>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1">
            <a:lnSpc>
              <a:spcPct val="100000"/>
            </a:lnSpc>
            <a:spcBef>
              <a:spcPct val="0"/>
            </a:spcBef>
            <a:spcAft>
              <a:spcPct val="15000"/>
            </a:spcAft>
            <a:buChar char="•"/>
          </a:pPr>
          <a:r>
            <a:rPr lang="zh-CN" dirty="0">
              <a:solidFill>
                <a:schemeClr val="dk1"/>
              </a:solidFill>
            </a:rPr>
            <a:t>扎实的班主任业务学识功底</a:t>
          </a:r>
          <a:endParaRPr lang="zh-CN" altLang="en-US" dirty="0">
            <a:solidFill>
              <a:schemeClr val="dk1"/>
            </a:solidFill>
          </a:endParaRPr>
        </a:p>
      </dsp:txBody>
      <dsp:txXfrm>
        <a:off x="432816" y="18308"/>
        <a:ext cx="1987540" cy="1288763"/>
      </dsp:txXfrm>
    </dsp:sp>
    <dsp:sp modelId="{F1C91D8A-CE67-481A-AB43-D6E54CFFDB34}">
      <dsp:nvSpPr>
        <dsp:cNvPr id="4" name="圆角矩形 3"/>
        <dsp:cNvSpPr/>
      </dsp:nvSpPr>
      <dsp:spPr bwMode="white">
        <a:xfrm>
          <a:off x="3675644" y="18308"/>
          <a:ext cx="1987540" cy="1288763"/>
        </a:xfrm>
        <a:prstGeom prst="roundRect">
          <a:avLst>
            <a:gd name="adj" fmla="val 10000"/>
          </a:avLst>
        </a:prstGeom>
      </dsp:spPr>
      <dsp:style>
        <a:lnRef idx="2">
          <a:schemeClr val="accent2">
            <a:hueOff val="-979999"/>
            <a:satOff val="4706"/>
            <a:lumOff val="4444"/>
            <a:alpha val="100000"/>
          </a:schemeClr>
        </a:lnRef>
        <a:fillRef idx="1">
          <a:schemeClr val="lt1">
            <a:alpha val="90000"/>
          </a:schemeClr>
        </a:fillRef>
        <a:effectRef idx="0">
          <a:scrgbClr r="0" g="0" b="0"/>
        </a:effectRef>
        <a:fontRef idx="minor"/>
      </dsp:style>
      <dsp:txBody>
        <a:bodyPr lIns="80010" tIns="80010" rIns="80010" bIns="80010" anchor="t"/>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1">
            <a:lnSpc>
              <a:spcPct val="100000"/>
            </a:lnSpc>
            <a:spcBef>
              <a:spcPct val="0"/>
            </a:spcBef>
            <a:spcAft>
              <a:spcPct val="15000"/>
            </a:spcAft>
            <a:buChar char="•"/>
          </a:pPr>
          <a:r>
            <a:rPr lang="zh-CN" dirty="0">
              <a:solidFill>
                <a:schemeClr val="dk1"/>
              </a:solidFill>
            </a:rPr>
            <a:t>扎实的班主任业务能力</a:t>
          </a:r>
          <a:endParaRPr lang="zh-CN" altLang="en-US" dirty="0">
            <a:solidFill>
              <a:schemeClr val="dk1"/>
            </a:solidFill>
          </a:endParaRPr>
        </a:p>
      </dsp:txBody>
      <dsp:txXfrm>
        <a:off x="3675644" y="18308"/>
        <a:ext cx="1987540" cy="1288763"/>
      </dsp:txXfrm>
    </dsp:sp>
    <dsp:sp modelId="{1B254EC5-1601-4AE2-BA89-A3E9979D3961}">
      <dsp:nvSpPr>
        <dsp:cNvPr id="5" name="圆角矩形 4"/>
        <dsp:cNvSpPr/>
      </dsp:nvSpPr>
      <dsp:spPr bwMode="white">
        <a:xfrm>
          <a:off x="3675644" y="2756929"/>
          <a:ext cx="1987540" cy="1288763"/>
        </a:xfrm>
        <a:prstGeom prst="roundRect">
          <a:avLst>
            <a:gd name="adj" fmla="val 10000"/>
          </a:avLst>
        </a:prstGeom>
      </dsp:spPr>
      <dsp:style>
        <a:lnRef idx="2">
          <a:schemeClr val="accent2">
            <a:hueOff val="-1959999"/>
            <a:satOff val="9412"/>
            <a:lumOff val="8889"/>
            <a:alpha val="100000"/>
          </a:schemeClr>
        </a:lnRef>
        <a:fillRef idx="1">
          <a:schemeClr val="lt1">
            <a:alpha val="90000"/>
          </a:schemeClr>
        </a:fillRef>
        <a:effectRef idx="0">
          <a:scrgbClr r="0" g="0" b="0"/>
        </a:effectRef>
        <a:fontRef idx="minor"/>
      </dsp:style>
      <dsp:txBody>
        <a:bodyPr lIns="80010" tIns="80010" rIns="80010" bIns="80010" anchor="t"/>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1">
            <a:lnSpc>
              <a:spcPct val="100000"/>
            </a:lnSpc>
            <a:spcBef>
              <a:spcPct val="0"/>
            </a:spcBef>
            <a:spcAft>
              <a:spcPct val="15000"/>
            </a:spcAft>
            <a:buChar char="•"/>
          </a:pPr>
          <a:r>
            <a:rPr lang="zh-CN" dirty="0">
              <a:solidFill>
                <a:schemeClr val="dk1"/>
              </a:solidFill>
            </a:rPr>
            <a:t>扎实的班主任业务素养</a:t>
          </a:r>
          <a:endParaRPr lang="zh-CN" altLang="en-US" dirty="0">
            <a:solidFill>
              <a:schemeClr val="dk1"/>
            </a:solidFill>
          </a:endParaRPr>
        </a:p>
      </dsp:txBody>
      <dsp:txXfrm>
        <a:off x="3675644" y="2756929"/>
        <a:ext cx="1987540" cy="1288763"/>
      </dsp:txXfrm>
    </dsp:sp>
    <dsp:sp modelId="{A6D1E531-6FD0-4D05-B76B-322CB580F853}">
      <dsp:nvSpPr>
        <dsp:cNvPr id="6" name="圆角矩形 5"/>
        <dsp:cNvSpPr/>
      </dsp:nvSpPr>
      <dsp:spPr bwMode="white">
        <a:xfrm>
          <a:off x="432816" y="2756929"/>
          <a:ext cx="1987540" cy="1288763"/>
        </a:xfrm>
        <a:prstGeom prst="roundRect">
          <a:avLst>
            <a:gd name="adj" fmla="val 10000"/>
          </a:avLst>
        </a:prstGeom>
      </dsp:spPr>
      <dsp:style>
        <a:lnRef idx="2">
          <a:schemeClr val="accent2">
            <a:hueOff val="-2940000"/>
            <a:satOff val="14118"/>
            <a:lumOff val="13333"/>
            <a:alpha val="100000"/>
          </a:schemeClr>
        </a:lnRef>
        <a:fillRef idx="1">
          <a:schemeClr val="lt1">
            <a:alpha val="90000"/>
          </a:schemeClr>
        </a:fillRef>
        <a:effectRef idx="0">
          <a:scrgbClr r="0" g="0" b="0"/>
        </a:effectRef>
        <a:fontRef idx="minor"/>
      </dsp:style>
      <dsp:txBody>
        <a:bodyPr lIns="80010" tIns="80010" rIns="80010" bIns="80010" anchor="t"/>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1">
            <a:lnSpc>
              <a:spcPct val="100000"/>
            </a:lnSpc>
            <a:spcBef>
              <a:spcPct val="0"/>
            </a:spcBef>
            <a:spcAft>
              <a:spcPct val="15000"/>
            </a:spcAft>
            <a:buChar char="•"/>
          </a:pPr>
          <a:r>
            <a:rPr lang="zh-CN" dirty="0">
              <a:solidFill>
                <a:schemeClr val="dk1"/>
              </a:solidFill>
            </a:rPr>
            <a:t>强烈的班主任业务情感</a:t>
          </a:r>
          <a:endParaRPr lang="zh-CN" altLang="en-US" dirty="0">
            <a:solidFill>
              <a:schemeClr val="dk1"/>
            </a:solidFill>
          </a:endParaRPr>
        </a:p>
      </dsp:txBody>
      <dsp:txXfrm>
        <a:off x="432816" y="2756929"/>
        <a:ext cx="1987540" cy="1288763"/>
      </dsp:txXfrm>
    </dsp:sp>
    <dsp:sp modelId="{F1AA86C6-8AB8-4D0C-939D-DA5738705D43}">
      <dsp:nvSpPr>
        <dsp:cNvPr id="7" name="饼形 6"/>
        <dsp:cNvSpPr/>
      </dsp:nvSpPr>
      <dsp:spPr bwMode="white">
        <a:xfrm>
          <a:off x="1265652" y="249652"/>
          <a:ext cx="1742115" cy="1742115"/>
        </a:xfrm>
        <a:prstGeom prst="pieWedge">
          <a:avLst/>
        </a:prstGeom>
      </dsp:spPr>
      <dsp:style>
        <a:lnRef idx="2">
          <a:schemeClr val="lt1"/>
        </a:lnRef>
        <a:fillRef idx="1">
          <a:schemeClr val="accent2">
            <a:hueOff val="0"/>
            <a:satOff val="0"/>
            <a:lumOff val="0"/>
            <a:alpha val="100000"/>
          </a:schemeClr>
        </a:fillRef>
        <a:effectRef idx="0">
          <a:scrgbClr r="0" g="0" b="0"/>
        </a:effectRef>
        <a:fontRef idx="minor">
          <a:schemeClr val="lt1"/>
        </a:fontRef>
      </dsp:style>
      <dsp:txBody>
        <a:bodyPr lIns="291592" tIns="291592" rIns="291592" bIns="291592" anchor="ctr"/>
        <a:lstStyle>
          <a:lvl1pPr algn="ctr">
            <a:defRPr sz="4100"/>
          </a:lvl1pPr>
          <a:lvl2pPr marL="285750" indent="-285750" algn="ctr">
            <a:defRPr sz="3100"/>
          </a:lvl2pPr>
          <a:lvl3pPr marL="571500" indent="-285750" algn="ctr">
            <a:defRPr sz="3100"/>
          </a:lvl3pPr>
          <a:lvl4pPr marL="857250" indent="-285750" algn="ctr">
            <a:defRPr sz="3100"/>
          </a:lvl4pPr>
          <a:lvl5pPr marL="1143000" indent="-285750" algn="ctr">
            <a:defRPr sz="3100"/>
          </a:lvl5pPr>
          <a:lvl6pPr marL="1428750" indent="-285750" algn="ctr">
            <a:defRPr sz="3100"/>
          </a:lvl6pPr>
          <a:lvl7pPr marL="1714500" indent="-285750" algn="ctr">
            <a:defRPr sz="3100"/>
          </a:lvl7pPr>
          <a:lvl8pPr marL="2000250" indent="-285750" algn="ctr">
            <a:defRPr sz="3100"/>
          </a:lvl8pPr>
          <a:lvl9pPr marL="2286000" indent="-285750" algn="ctr">
            <a:defRPr sz="3100"/>
          </a:lvl9pPr>
        </a:lstStyle>
        <a:p>
          <a:pPr lvl="0">
            <a:lnSpc>
              <a:spcPct val="100000"/>
            </a:lnSpc>
            <a:spcBef>
              <a:spcPct val="0"/>
            </a:spcBef>
            <a:spcAft>
              <a:spcPct val="35000"/>
            </a:spcAft>
          </a:pPr>
          <a:r>
            <a:rPr lang="zh-CN" altLang="en-US" dirty="0"/>
            <a:t>一</a:t>
          </a:r>
        </a:p>
      </dsp:txBody>
      <dsp:txXfrm>
        <a:off x="1265652" y="249652"/>
        <a:ext cx="1742115" cy="1742115"/>
      </dsp:txXfrm>
    </dsp:sp>
    <dsp:sp modelId="{E8501B96-5E9F-41E5-8519-90F78AF772CF}">
      <dsp:nvSpPr>
        <dsp:cNvPr id="8" name="饼形 7"/>
        <dsp:cNvSpPr/>
      </dsp:nvSpPr>
      <dsp:spPr bwMode="white">
        <a:xfrm rot="5400000">
          <a:off x="3088234" y="249652"/>
          <a:ext cx="1742115" cy="1742115"/>
        </a:xfrm>
        <a:prstGeom prst="pieWedge">
          <a:avLst/>
        </a:prstGeom>
      </dsp:spPr>
      <dsp:style>
        <a:lnRef idx="2">
          <a:schemeClr val="lt1"/>
        </a:lnRef>
        <a:fillRef idx="1">
          <a:schemeClr val="accent2">
            <a:hueOff val="-979999"/>
            <a:satOff val="4706"/>
            <a:lumOff val="4444"/>
            <a:alpha val="100000"/>
          </a:schemeClr>
        </a:fillRef>
        <a:effectRef idx="0">
          <a:scrgbClr r="0" g="0" b="0"/>
        </a:effectRef>
        <a:fontRef idx="minor">
          <a:schemeClr val="lt1"/>
        </a:fontRef>
      </dsp:style>
      <dsp:txBody>
        <a:bodyPr rot="-5400000" lIns="291592" tIns="291592" rIns="291592" bIns="291592" anchor="ctr"/>
        <a:lstStyle>
          <a:lvl1pPr algn="ctr">
            <a:defRPr sz="4100"/>
          </a:lvl1pPr>
          <a:lvl2pPr marL="285750" indent="-285750" algn="ctr">
            <a:defRPr sz="3100"/>
          </a:lvl2pPr>
          <a:lvl3pPr marL="571500" indent="-285750" algn="ctr">
            <a:defRPr sz="3100"/>
          </a:lvl3pPr>
          <a:lvl4pPr marL="857250" indent="-285750" algn="ctr">
            <a:defRPr sz="3100"/>
          </a:lvl4pPr>
          <a:lvl5pPr marL="1143000" indent="-285750" algn="ctr">
            <a:defRPr sz="3100"/>
          </a:lvl5pPr>
          <a:lvl6pPr marL="1428750" indent="-285750" algn="ctr">
            <a:defRPr sz="3100"/>
          </a:lvl6pPr>
          <a:lvl7pPr marL="1714500" indent="-285750" algn="ctr">
            <a:defRPr sz="3100"/>
          </a:lvl7pPr>
          <a:lvl8pPr marL="2000250" indent="-285750" algn="ctr">
            <a:defRPr sz="3100"/>
          </a:lvl8pPr>
          <a:lvl9pPr marL="2286000" indent="-285750" algn="ctr">
            <a:defRPr sz="3100"/>
          </a:lvl9pPr>
        </a:lstStyle>
        <a:p>
          <a:pPr lvl="0">
            <a:lnSpc>
              <a:spcPct val="100000"/>
            </a:lnSpc>
            <a:spcBef>
              <a:spcPct val="0"/>
            </a:spcBef>
            <a:spcAft>
              <a:spcPct val="35000"/>
            </a:spcAft>
          </a:pPr>
          <a:r>
            <a:rPr lang="zh-CN" altLang="en-US" dirty="0"/>
            <a:t>二</a:t>
          </a:r>
        </a:p>
      </dsp:txBody>
      <dsp:txXfrm rot="5400000">
        <a:off x="3088234" y="249652"/>
        <a:ext cx="1742115" cy="1742115"/>
      </dsp:txXfrm>
    </dsp:sp>
    <dsp:sp modelId="{DB6D9310-C632-4D81-8496-FF3DCC7EE4AE}">
      <dsp:nvSpPr>
        <dsp:cNvPr id="9" name="饼形 8"/>
        <dsp:cNvSpPr/>
      </dsp:nvSpPr>
      <dsp:spPr bwMode="white">
        <a:xfrm rot="10800000">
          <a:off x="3088234" y="2072234"/>
          <a:ext cx="1742115" cy="1742115"/>
        </a:xfrm>
        <a:prstGeom prst="pieWedge">
          <a:avLst/>
        </a:prstGeom>
      </dsp:spPr>
      <dsp:style>
        <a:lnRef idx="2">
          <a:schemeClr val="lt1"/>
        </a:lnRef>
        <a:fillRef idx="1">
          <a:schemeClr val="accent2">
            <a:hueOff val="-1959999"/>
            <a:satOff val="9412"/>
            <a:lumOff val="8889"/>
            <a:alpha val="100000"/>
          </a:schemeClr>
        </a:fillRef>
        <a:effectRef idx="0">
          <a:scrgbClr r="0" g="0" b="0"/>
        </a:effectRef>
        <a:fontRef idx="minor">
          <a:schemeClr val="lt1"/>
        </a:fontRef>
      </dsp:style>
      <dsp:txBody>
        <a:bodyPr rot="10800000" lIns="291592" tIns="291592" rIns="291592" bIns="291592" anchor="ctr"/>
        <a:lstStyle>
          <a:lvl1pPr algn="ctr">
            <a:defRPr sz="4100"/>
          </a:lvl1pPr>
          <a:lvl2pPr marL="285750" indent="-285750" algn="ctr">
            <a:defRPr sz="3100"/>
          </a:lvl2pPr>
          <a:lvl3pPr marL="571500" indent="-285750" algn="ctr">
            <a:defRPr sz="3100"/>
          </a:lvl3pPr>
          <a:lvl4pPr marL="857250" indent="-285750" algn="ctr">
            <a:defRPr sz="3100"/>
          </a:lvl4pPr>
          <a:lvl5pPr marL="1143000" indent="-285750" algn="ctr">
            <a:defRPr sz="3100"/>
          </a:lvl5pPr>
          <a:lvl6pPr marL="1428750" indent="-285750" algn="ctr">
            <a:defRPr sz="3100"/>
          </a:lvl6pPr>
          <a:lvl7pPr marL="1714500" indent="-285750" algn="ctr">
            <a:defRPr sz="3100"/>
          </a:lvl7pPr>
          <a:lvl8pPr marL="2000250" indent="-285750" algn="ctr">
            <a:defRPr sz="3100"/>
          </a:lvl8pPr>
          <a:lvl9pPr marL="2286000" indent="-285750" algn="ctr">
            <a:defRPr sz="3100"/>
          </a:lvl9pPr>
        </a:lstStyle>
        <a:p>
          <a:pPr lvl="0">
            <a:lnSpc>
              <a:spcPct val="100000"/>
            </a:lnSpc>
            <a:spcBef>
              <a:spcPct val="0"/>
            </a:spcBef>
            <a:spcAft>
              <a:spcPct val="35000"/>
            </a:spcAft>
          </a:pPr>
          <a:r>
            <a:rPr lang="zh-CN" altLang="en-US" dirty="0"/>
            <a:t>三</a:t>
          </a:r>
        </a:p>
      </dsp:txBody>
      <dsp:txXfrm rot="10800000">
        <a:off x="3088234" y="2072234"/>
        <a:ext cx="1742115" cy="1742115"/>
      </dsp:txXfrm>
    </dsp:sp>
    <dsp:sp modelId="{8A114BED-A3D5-4F4F-8BA7-272561A7F5EF}">
      <dsp:nvSpPr>
        <dsp:cNvPr id="10" name="饼形 9"/>
        <dsp:cNvSpPr/>
      </dsp:nvSpPr>
      <dsp:spPr bwMode="white">
        <a:xfrm rot="16200000">
          <a:off x="1265652" y="2072234"/>
          <a:ext cx="1742115" cy="1742115"/>
        </a:xfrm>
        <a:prstGeom prst="pieWedge">
          <a:avLst/>
        </a:prstGeom>
      </dsp:spPr>
      <dsp:style>
        <a:lnRef idx="2">
          <a:schemeClr val="lt1"/>
        </a:lnRef>
        <a:fillRef idx="1">
          <a:schemeClr val="accent2">
            <a:hueOff val="-2940000"/>
            <a:satOff val="14118"/>
            <a:lumOff val="13333"/>
            <a:alpha val="100000"/>
          </a:schemeClr>
        </a:fillRef>
        <a:effectRef idx="0">
          <a:scrgbClr r="0" g="0" b="0"/>
        </a:effectRef>
        <a:fontRef idx="minor">
          <a:schemeClr val="lt1"/>
        </a:fontRef>
      </dsp:style>
      <dsp:txBody>
        <a:bodyPr rot="5400000" lIns="291592" tIns="291592" rIns="291592" bIns="291592" anchor="ctr"/>
        <a:lstStyle>
          <a:lvl1pPr algn="ctr">
            <a:defRPr sz="4100"/>
          </a:lvl1pPr>
          <a:lvl2pPr marL="285750" indent="-285750" algn="ctr">
            <a:defRPr sz="3100"/>
          </a:lvl2pPr>
          <a:lvl3pPr marL="571500" indent="-285750" algn="ctr">
            <a:defRPr sz="3100"/>
          </a:lvl3pPr>
          <a:lvl4pPr marL="857250" indent="-285750" algn="ctr">
            <a:defRPr sz="3100"/>
          </a:lvl4pPr>
          <a:lvl5pPr marL="1143000" indent="-285750" algn="ctr">
            <a:defRPr sz="3100"/>
          </a:lvl5pPr>
          <a:lvl6pPr marL="1428750" indent="-285750" algn="ctr">
            <a:defRPr sz="3100"/>
          </a:lvl6pPr>
          <a:lvl7pPr marL="1714500" indent="-285750" algn="ctr">
            <a:defRPr sz="3100"/>
          </a:lvl7pPr>
          <a:lvl8pPr marL="2000250" indent="-285750" algn="ctr">
            <a:defRPr sz="3100"/>
          </a:lvl8pPr>
          <a:lvl9pPr marL="2286000" indent="-285750" algn="ctr">
            <a:defRPr sz="3100"/>
          </a:lvl9pPr>
        </a:lstStyle>
        <a:p>
          <a:pPr lvl="0">
            <a:lnSpc>
              <a:spcPct val="100000"/>
            </a:lnSpc>
            <a:spcBef>
              <a:spcPct val="0"/>
            </a:spcBef>
            <a:spcAft>
              <a:spcPct val="35000"/>
            </a:spcAft>
          </a:pPr>
          <a:r>
            <a:rPr lang="zh-CN" altLang="en-US" dirty="0"/>
            <a:t>四</a:t>
          </a:r>
        </a:p>
      </dsp:txBody>
      <dsp:txXfrm rot="16200000">
        <a:off x="1265652" y="2072234"/>
        <a:ext cx="1742115" cy="1742115"/>
      </dsp:txXfrm>
    </dsp:sp>
    <dsp:sp modelId="{96CBCB11-2827-4E1C-B11A-40F322563138}">
      <dsp:nvSpPr>
        <dsp:cNvPr id="11" name="环形箭头 10"/>
        <dsp:cNvSpPr/>
      </dsp:nvSpPr>
      <dsp:spPr bwMode="white">
        <a:xfrm>
          <a:off x="2747254" y="1669898"/>
          <a:ext cx="601492" cy="523037"/>
        </a:xfrm>
        <a:prstGeom prst="circularArrow">
          <a:avLst/>
        </a:prstGeom>
      </dsp:spPr>
      <dsp:style>
        <a:lnRef idx="2">
          <a:schemeClr val="lt1"/>
        </a:lnRef>
        <a:fillRef idx="1">
          <a:schemeClr val="accent2">
            <a:tint val="40000"/>
          </a:schemeClr>
        </a:fillRef>
        <a:effectRef idx="0">
          <a:scrgbClr r="0" g="0" b="0"/>
        </a:effectRef>
        <a:fontRef idx="minor"/>
      </dsp:style>
      <dsp:txXfrm>
        <a:off x="2747254" y="1669898"/>
        <a:ext cx="601492" cy="523037"/>
      </dsp:txXfrm>
    </dsp:sp>
    <dsp:sp modelId="{8E6BB45F-C6C8-4F40-B915-B402B3CE14E5}">
      <dsp:nvSpPr>
        <dsp:cNvPr id="12" name="环形箭头 11"/>
        <dsp:cNvSpPr/>
      </dsp:nvSpPr>
      <dsp:spPr bwMode="white">
        <a:xfrm rot="10800000">
          <a:off x="2747254" y="1871066"/>
          <a:ext cx="601492" cy="523037"/>
        </a:xfrm>
        <a:prstGeom prst="circularArrow">
          <a:avLst/>
        </a:prstGeom>
      </dsp:spPr>
      <dsp:style>
        <a:lnRef idx="2">
          <a:schemeClr val="lt1"/>
        </a:lnRef>
        <a:fillRef idx="1">
          <a:schemeClr val="accent2">
            <a:tint val="40000"/>
          </a:schemeClr>
        </a:fillRef>
        <a:effectRef idx="0">
          <a:scrgbClr r="0" g="0" b="0"/>
        </a:effectRef>
        <a:fontRef idx="minor"/>
      </dsp:style>
      <dsp:txXfrm rot="10800000">
        <a:off x="2747254" y="1871066"/>
        <a:ext cx="601492" cy="523037"/>
      </dsp:txXfrm>
    </dsp:sp>
  </dsp:spTree>
</dsp:drawing>
</file>

<file path=ppt/diagrams/drawing7.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6096000" cy="4063999"/>
        <a:chOff x="0" y="0"/>
        <a:chExt cx="6096000" cy="4063999"/>
      </a:xfrm>
    </dsp:grpSpPr>
    <dsp:sp modelId="{147681CE-43C3-41F6-A449-CC6314C19F5A}">
      <dsp:nvSpPr>
        <dsp:cNvPr id="4" name="空心弧 3"/>
        <dsp:cNvSpPr/>
      </dsp:nvSpPr>
      <dsp:spPr bwMode="white">
        <a:xfrm>
          <a:off x="-4551748" y="-717008"/>
          <a:ext cx="5498015" cy="5498015"/>
        </a:xfrm>
        <a:prstGeom prst="blockArc">
          <a:avLst>
            <a:gd name="adj1" fmla="val 18900000"/>
            <a:gd name="adj2" fmla="val 2700000"/>
            <a:gd name="adj3" fmla="val 329"/>
          </a:avLst>
        </a:prstGeom>
      </dsp:spPr>
      <dsp:style>
        <a:lnRef idx="2">
          <a:schemeClr val="accent2"/>
        </a:lnRef>
        <a:fillRef idx="0">
          <a:schemeClr val="accent3">
            <a:tint val="90000"/>
          </a:schemeClr>
        </a:fillRef>
        <a:effectRef idx="0">
          <a:scrgbClr r="0" g="0" b="0"/>
        </a:effectRef>
        <a:fontRef idx="minor"/>
      </dsp:style>
      <dsp:txXfrm>
        <a:off x="-4551748" y="-717008"/>
        <a:ext cx="5498015" cy="5498015"/>
      </dsp:txXfrm>
    </dsp:sp>
    <dsp:sp modelId="{06B413B5-3BAA-480B-9575-3D3ED095B9BE}">
      <dsp:nvSpPr>
        <dsp:cNvPr id="7" name="矩形 6"/>
        <dsp:cNvSpPr/>
      </dsp:nvSpPr>
      <dsp:spPr bwMode="white">
        <a:xfrm>
          <a:off x="515315" y="312440"/>
          <a:ext cx="5580685" cy="625206"/>
        </a:xfrm>
        <a:prstGeom prst="rect">
          <a:avLst/>
        </a:prstGeom>
      </dsp:spPr>
      <dsp:style>
        <a:lnRef idx="2">
          <a:schemeClr val="lt1"/>
        </a:lnRef>
        <a:fillRef idx="1">
          <a:schemeClr val="accent2"/>
        </a:fillRef>
        <a:effectRef idx="0">
          <a:scrgbClr r="0" g="0" b="0"/>
        </a:effectRef>
        <a:fontRef idx="minor">
          <a:schemeClr val="lt1"/>
        </a:fontRef>
      </dsp:style>
      <dsp:txBody>
        <a:bodyPr lIns="496256" tIns="43180" rIns="43180" bIns="43180" anchor="ctr"/>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zh-CN" altLang="zh-CN" dirty="0"/>
            <a:t>坚持以学生为中心的教育理念。</a:t>
          </a:r>
          <a:endParaRPr lang="zh-CN" altLang="en-US" dirty="0"/>
        </a:p>
      </dsp:txBody>
      <dsp:txXfrm>
        <a:off x="515315" y="312440"/>
        <a:ext cx="5580685" cy="625206"/>
      </dsp:txXfrm>
    </dsp:sp>
    <dsp:sp modelId="{457329AC-5386-4D60-8242-36DBD185E84F}">
      <dsp:nvSpPr>
        <dsp:cNvPr id="8" name="椭圆 7"/>
        <dsp:cNvSpPr/>
      </dsp:nvSpPr>
      <dsp:spPr bwMode="white">
        <a:xfrm>
          <a:off x="124562" y="234290"/>
          <a:ext cx="781507" cy="781507"/>
        </a:xfrm>
        <a:prstGeom prst="ellipse">
          <a:avLst/>
        </a:prstGeom>
      </dsp:spPr>
      <dsp:style>
        <a:lnRef idx="2">
          <a:schemeClr val="accent2"/>
        </a:lnRef>
        <a:fillRef idx="1">
          <a:schemeClr val="lt1"/>
        </a:fillRef>
        <a:effectRef idx="0">
          <a:scrgbClr r="0" g="0" b="0"/>
        </a:effectRef>
        <a:fontRef idx="minor"/>
      </dsp:style>
      <dsp:txXfrm>
        <a:off x="124562" y="234290"/>
        <a:ext cx="781507" cy="781507"/>
      </dsp:txXfrm>
    </dsp:sp>
    <dsp:sp modelId="{E6BFDDF4-973E-4594-BD89-865AD007DAC7}">
      <dsp:nvSpPr>
        <dsp:cNvPr id="9" name="矩形 8"/>
        <dsp:cNvSpPr/>
      </dsp:nvSpPr>
      <dsp:spPr bwMode="white">
        <a:xfrm>
          <a:off x="873760" y="1250411"/>
          <a:ext cx="5222240" cy="625206"/>
        </a:xfrm>
        <a:prstGeom prst="rect">
          <a:avLst/>
        </a:prstGeom>
      </dsp:spPr>
      <dsp:style>
        <a:lnRef idx="2">
          <a:schemeClr val="lt1"/>
        </a:lnRef>
        <a:fillRef idx="1">
          <a:schemeClr val="accent3"/>
        </a:fillRef>
        <a:effectRef idx="0">
          <a:scrgbClr r="0" g="0" b="0"/>
        </a:effectRef>
        <a:fontRef idx="minor">
          <a:schemeClr val="lt1"/>
        </a:fontRef>
      </dsp:style>
      <dsp:txBody>
        <a:bodyPr lIns="496256" tIns="43180" rIns="43180" bIns="43180" anchor="ctr"/>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zh-CN" altLang="zh-CN" dirty="0"/>
            <a:t>科学规范、民主平等、竞争合作作为班级建设的价值追求</a:t>
          </a:r>
          <a:r>
            <a:rPr lang="zh-CN" altLang="en-US" dirty="0"/>
            <a:t>。</a:t>
          </a:r>
        </a:p>
      </dsp:txBody>
      <dsp:txXfrm>
        <a:off x="873760" y="1250411"/>
        <a:ext cx="5222240" cy="625206"/>
      </dsp:txXfrm>
    </dsp:sp>
    <dsp:sp modelId="{F7957EC9-120E-41B1-A699-553C22BAA5E3}">
      <dsp:nvSpPr>
        <dsp:cNvPr id="10" name="椭圆 9"/>
        <dsp:cNvSpPr/>
      </dsp:nvSpPr>
      <dsp:spPr bwMode="white">
        <a:xfrm>
          <a:off x="483006" y="1172261"/>
          <a:ext cx="781507" cy="781507"/>
        </a:xfrm>
        <a:prstGeom prst="ellipse">
          <a:avLst/>
        </a:prstGeom>
      </dsp:spPr>
      <dsp:style>
        <a:lnRef idx="2">
          <a:schemeClr val="accent3"/>
        </a:lnRef>
        <a:fillRef idx="1">
          <a:schemeClr val="lt1"/>
        </a:fillRef>
        <a:effectRef idx="0">
          <a:scrgbClr r="0" g="0" b="0"/>
        </a:effectRef>
        <a:fontRef idx="minor"/>
      </dsp:style>
      <dsp:txXfrm>
        <a:off x="483006" y="1172261"/>
        <a:ext cx="781507" cy="781507"/>
      </dsp:txXfrm>
    </dsp:sp>
    <dsp:sp modelId="{D3098A99-45F8-4934-ADB9-21E37B42EFF9}">
      <dsp:nvSpPr>
        <dsp:cNvPr id="11" name="矩形 10"/>
        <dsp:cNvSpPr/>
      </dsp:nvSpPr>
      <dsp:spPr bwMode="white">
        <a:xfrm>
          <a:off x="873760" y="2188382"/>
          <a:ext cx="5222240" cy="625206"/>
        </a:xfrm>
        <a:prstGeom prst="rect">
          <a:avLst/>
        </a:prstGeom>
      </dsp:spPr>
      <dsp:style>
        <a:lnRef idx="2">
          <a:schemeClr val="lt1"/>
        </a:lnRef>
        <a:fillRef idx="1">
          <a:schemeClr val="accent4"/>
        </a:fillRef>
        <a:effectRef idx="0">
          <a:scrgbClr r="0" g="0" b="0"/>
        </a:effectRef>
        <a:fontRef idx="minor">
          <a:schemeClr val="lt1"/>
        </a:fontRef>
      </dsp:style>
      <dsp:txBody>
        <a:bodyPr lIns="496256" tIns="43180" rIns="43180" bIns="43180" anchor="ctr"/>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zh-CN" altLang="zh-CN" dirty="0"/>
            <a:t>面向全体学生，让每一个班级成员成为班级建设的参与者、享有者</a:t>
          </a:r>
          <a:r>
            <a:rPr lang="zh-CN" altLang="en-US" dirty="0"/>
            <a:t>。</a:t>
          </a:r>
        </a:p>
      </dsp:txBody>
      <dsp:txXfrm>
        <a:off x="873760" y="2188382"/>
        <a:ext cx="5222240" cy="625206"/>
      </dsp:txXfrm>
    </dsp:sp>
    <dsp:sp modelId="{80F14DCF-A483-45A3-A6BD-D2DF8BB34E50}">
      <dsp:nvSpPr>
        <dsp:cNvPr id="12" name="椭圆 11"/>
        <dsp:cNvSpPr/>
      </dsp:nvSpPr>
      <dsp:spPr bwMode="white">
        <a:xfrm>
          <a:off x="483006" y="2110231"/>
          <a:ext cx="781507" cy="781507"/>
        </a:xfrm>
        <a:prstGeom prst="ellipse">
          <a:avLst/>
        </a:prstGeom>
      </dsp:spPr>
      <dsp:style>
        <a:lnRef idx="2">
          <a:schemeClr val="accent4"/>
        </a:lnRef>
        <a:fillRef idx="1">
          <a:schemeClr val="lt1"/>
        </a:fillRef>
        <a:effectRef idx="0">
          <a:scrgbClr r="0" g="0" b="0"/>
        </a:effectRef>
        <a:fontRef idx="minor"/>
      </dsp:style>
      <dsp:txXfrm>
        <a:off x="483006" y="2110231"/>
        <a:ext cx="781507" cy="781507"/>
      </dsp:txXfrm>
    </dsp:sp>
    <dsp:sp modelId="{BF11E7D8-7A9C-4604-BF5F-741F182F4358}">
      <dsp:nvSpPr>
        <dsp:cNvPr id="13" name="矩形 12"/>
        <dsp:cNvSpPr/>
      </dsp:nvSpPr>
      <dsp:spPr bwMode="white">
        <a:xfrm>
          <a:off x="515315" y="3126353"/>
          <a:ext cx="5580685" cy="625206"/>
        </a:xfrm>
        <a:prstGeom prst="rect">
          <a:avLst/>
        </a:prstGeom>
      </dsp:spPr>
      <dsp:style>
        <a:lnRef idx="2">
          <a:schemeClr val="lt1"/>
        </a:lnRef>
        <a:fillRef idx="1">
          <a:schemeClr val="accent5"/>
        </a:fillRef>
        <a:effectRef idx="0">
          <a:scrgbClr r="0" g="0" b="0"/>
        </a:effectRef>
        <a:fontRef idx="minor">
          <a:schemeClr val="lt1"/>
        </a:fontRef>
      </dsp:style>
      <dsp:txBody>
        <a:bodyPr lIns="496256" tIns="43180" rIns="43180" bIns="43180" anchor="ctr"/>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zh-CN" altLang="zh-CN" dirty="0"/>
            <a:t>内引外联，让班级建设成为学校建设的催化剂与助推器。</a:t>
          </a:r>
          <a:endParaRPr lang="zh-CN" altLang="en-US" dirty="0"/>
        </a:p>
      </dsp:txBody>
      <dsp:txXfrm>
        <a:off x="515315" y="3126353"/>
        <a:ext cx="5580685" cy="625206"/>
      </dsp:txXfrm>
    </dsp:sp>
    <dsp:sp modelId="{E141029C-FF75-485A-B929-269E71E5B9FB}">
      <dsp:nvSpPr>
        <dsp:cNvPr id="14" name="椭圆 13"/>
        <dsp:cNvSpPr/>
      </dsp:nvSpPr>
      <dsp:spPr bwMode="white">
        <a:xfrm>
          <a:off x="124562" y="3048202"/>
          <a:ext cx="781507" cy="781507"/>
        </a:xfrm>
        <a:prstGeom prst="ellipse">
          <a:avLst/>
        </a:prstGeom>
      </dsp:spPr>
      <dsp:style>
        <a:lnRef idx="2">
          <a:schemeClr val="accent5"/>
        </a:lnRef>
        <a:fillRef idx="1">
          <a:schemeClr val="lt1"/>
        </a:fillRef>
        <a:effectRef idx="0">
          <a:scrgbClr r="0" g="0" b="0"/>
        </a:effectRef>
        <a:fontRef idx="minor"/>
      </dsp:style>
      <dsp:txXfrm>
        <a:off x="124562" y="3048202"/>
        <a:ext cx="781507" cy="781507"/>
      </dsp:txXfrm>
    </dsp:sp>
    <dsp:sp modelId="{5488AB01-ECB5-46EE-9E4F-34364C415B27}">
      <dsp:nvSpPr>
        <dsp:cNvPr id="3" name="矩形 2" hidden="1"/>
        <dsp:cNvSpPr/>
      </dsp:nvSpPr>
      <dsp:spPr bwMode="white">
        <a:xfrm>
          <a:off x="110373" y="82886"/>
          <a:ext cx="36000" cy="36000"/>
        </a:xfrm>
        <a:prstGeom prst="rect">
          <a:avLst/>
        </a:prstGeom>
      </dsp:spPr>
      <dsp:style>
        <a:lnRef idx="2">
          <a:schemeClr val="lt1"/>
        </a:lnRef>
        <a:fillRef idx="1">
          <a:schemeClr val="accent2"/>
        </a:fillRef>
        <a:effectRef idx="0">
          <a:scrgbClr r="0" g="0" b="0"/>
        </a:effectRef>
        <a:fontRef idx="minor">
          <a:schemeClr val="lt1"/>
        </a:fontRef>
      </dsp:style>
      <dsp:txXfrm>
        <a:off x="110373" y="82886"/>
        <a:ext cx="36000" cy="36000"/>
      </dsp:txXfrm>
    </dsp:sp>
    <dsp:sp modelId="{DD226162-CC3D-43D2-B7F7-7F68C0E8FF60}">
      <dsp:nvSpPr>
        <dsp:cNvPr id="5" name="矩形 4" hidden="1"/>
        <dsp:cNvSpPr/>
      </dsp:nvSpPr>
      <dsp:spPr bwMode="white">
        <a:xfrm>
          <a:off x="910267" y="2014000"/>
          <a:ext cx="36000" cy="36000"/>
        </a:xfrm>
        <a:prstGeom prst="rect">
          <a:avLst/>
        </a:prstGeom>
      </dsp:spPr>
      <dsp:style>
        <a:lnRef idx="2">
          <a:schemeClr val="lt1"/>
        </a:lnRef>
        <a:fillRef idx="1">
          <a:schemeClr val="accent2"/>
        </a:fillRef>
        <a:effectRef idx="0">
          <a:scrgbClr r="0" g="0" b="0"/>
        </a:effectRef>
        <a:fontRef idx="minor">
          <a:schemeClr val="lt1"/>
        </a:fontRef>
      </dsp:style>
      <dsp:txXfrm>
        <a:off x="910267" y="2014000"/>
        <a:ext cx="36000" cy="36000"/>
      </dsp:txXfrm>
    </dsp:sp>
    <dsp:sp modelId="{598C1E00-0AE5-4618-A727-A31C99EEC715}">
      <dsp:nvSpPr>
        <dsp:cNvPr id="6" name="矩形 5" hidden="1"/>
        <dsp:cNvSpPr/>
      </dsp:nvSpPr>
      <dsp:spPr bwMode="white">
        <a:xfrm>
          <a:off x="110373" y="3945113"/>
          <a:ext cx="36000" cy="36000"/>
        </a:xfrm>
        <a:prstGeom prst="rect">
          <a:avLst/>
        </a:prstGeom>
      </dsp:spPr>
      <dsp:style>
        <a:lnRef idx="2">
          <a:schemeClr val="lt1"/>
        </a:lnRef>
        <a:fillRef idx="1">
          <a:schemeClr val="accent2"/>
        </a:fillRef>
        <a:effectRef idx="0">
          <a:scrgbClr r="0" g="0" b="0"/>
        </a:effectRef>
        <a:fontRef idx="minor">
          <a:schemeClr val="lt1"/>
        </a:fontRef>
      </dsp:style>
      <dsp:txXfrm>
        <a:off x="110373" y="3945113"/>
        <a:ext cx="36000" cy="36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7315200" cy="4394200"/>
        <a:chOff x="0" y="0"/>
        <a:chExt cx="7315200" cy="4394200"/>
      </a:xfrm>
    </dsp:grpSpPr>
    <dsp:sp modelId="{32FA24A8-DCBD-48E4-98BA-38490C78E55C}">
      <dsp:nvSpPr>
        <dsp:cNvPr id="3" name="饼形 2"/>
        <dsp:cNvSpPr/>
      </dsp:nvSpPr>
      <dsp:spPr bwMode="white">
        <a:xfrm>
          <a:off x="-125731" y="2540"/>
          <a:ext cx="4389120" cy="4389120"/>
        </a:xfrm>
        <a:prstGeom prst="pie">
          <a:avLst>
            <a:gd name="adj1" fmla="val 5400000"/>
            <a:gd name="adj2" fmla="val 16200000"/>
          </a:avLst>
        </a:prstGeom>
      </dsp:spPr>
      <dsp:style>
        <a:lnRef idx="2">
          <a:schemeClr val="lt1"/>
        </a:lnRef>
        <a:fillRef idx="1">
          <a:schemeClr val="accent3">
            <a:hueOff val="0"/>
            <a:satOff val="0"/>
            <a:lumOff val="0"/>
            <a:alpha val="100000"/>
          </a:schemeClr>
        </a:fillRef>
        <a:effectRef idx="0">
          <a:scrgbClr r="0" g="0" b="0"/>
        </a:effectRef>
        <a:fontRef idx="minor">
          <a:schemeClr val="lt1"/>
        </a:fontRef>
      </dsp:style>
      <dsp:txXfrm>
        <a:off x="-125731" y="2540"/>
        <a:ext cx="4389120" cy="4389120"/>
      </dsp:txXfrm>
    </dsp:sp>
    <dsp:sp modelId="{7E529583-0502-44BA-A1A7-E14172334100}">
      <dsp:nvSpPr>
        <dsp:cNvPr id="4" name="矩形 3"/>
        <dsp:cNvSpPr/>
      </dsp:nvSpPr>
      <dsp:spPr bwMode="white">
        <a:xfrm>
          <a:off x="2057410" y="2540"/>
          <a:ext cx="5120640" cy="4389120"/>
        </a:xfrm>
        <a:prstGeom prst="rect">
          <a:avLst/>
        </a:prstGeom>
      </dsp:spPr>
      <dsp:style>
        <a:lnRef idx="2">
          <a:schemeClr val="accent3">
            <a:hueOff val="0"/>
            <a:satOff val="0"/>
            <a:lumOff val="0"/>
            <a:alpha val="100000"/>
          </a:schemeClr>
        </a:lnRef>
        <a:fillRef idx="1">
          <a:schemeClr val="lt1">
            <a:alpha val="90000"/>
          </a:schemeClr>
        </a:fillRef>
        <a:effectRef idx="0">
          <a:scrgbClr r="0" g="0" b="0"/>
        </a:effectRef>
        <a:fontRef idx="minor"/>
      </dsp:style>
      <dsp:txBody>
        <a:bodyPr lIns="53340" tIns="53340" rIns="53340" bIns="53340" anchor="ctr"/>
        <a:lstStyle>
          <a:lvl1pPr algn="ctr">
            <a:defRPr sz="6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gn="l">
            <a:lnSpc>
              <a:spcPct val="100000"/>
            </a:lnSpc>
            <a:spcBef>
              <a:spcPct val="0"/>
            </a:spcBef>
            <a:spcAft>
              <a:spcPct val="35000"/>
            </a:spcAft>
          </a:pPr>
          <a:r>
            <a:rPr lang="zh-CN" altLang="en-US" sz="1400" dirty="0">
              <a:solidFill>
                <a:schemeClr val="dk1"/>
              </a:solidFill>
            </a:rPr>
            <a:t>班级目标建设要有策略</a:t>
          </a:r>
          <a:endParaRPr>
            <a:solidFill>
              <a:schemeClr val="dk1"/>
            </a:solidFill>
          </a:endParaRPr>
        </a:p>
      </dsp:txBody>
      <dsp:txXfrm>
        <a:off x="2057410" y="2540"/>
        <a:ext cx="5120640" cy="4389120"/>
      </dsp:txXfrm>
    </dsp:sp>
    <dsp:sp modelId="{15811085-DE49-4450-BF70-501A30C12708}">
      <dsp:nvSpPr>
        <dsp:cNvPr id="6" name="饼形 5"/>
        <dsp:cNvSpPr/>
      </dsp:nvSpPr>
      <dsp:spPr bwMode="white">
        <a:xfrm>
          <a:off x="450341" y="935228"/>
          <a:ext cx="3236976" cy="3236976"/>
        </a:xfrm>
        <a:prstGeom prst="pie">
          <a:avLst>
            <a:gd name="adj1" fmla="val 5400000"/>
            <a:gd name="adj2" fmla="val 16200000"/>
          </a:avLst>
        </a:prstGeom>
      </dsp:spPr>
      <dsp:style>
        <a:lnRef idx="2">
          <a:schemeClr val="lt1"/>
        </a:lnRef>
        <a:fillRef idx="1">
          <a:schemeClr val="accent3">
            <a:hueOff val="-480000"/>
            <a:satOff val="392"/>
            <a:lumOff val="-260"/>
            <a:alpha val="100000"/>
          </a:schemeClr>
        </a:fillRef>
        <a:effectRef idx="0">
          <a:scrgbClr r="0" g="0" b="0"/>
        </a:effectRef>
        <a:fontRef idx="minor">
          <a:schemeClr val="lt1"/>
        </a:fontRef>
      </dsp:style>
      <dsp:txXfrm>
        <a:off x="450341" y="935228"/>
        <a:ext cx="3236976" cy="3236976"/>
      </dsp:txXfrm>
    </dsp:sp>
    <dsp:sp modelId="{ACC84271-D5D5-4108-B44D-7AE7EA83425F}">
      <dsp:nvSpPr>
        <dsp:cNvPr id="7" name="矩形 6"/>
        <dsp:cNvSpPr/>
      </dsp:nvSpPr>
      <dsp:spPr bwMode="white">
        <a:xfrm>
          <a:off x="2015498" y="914398"/>
          <a:ext cx="5074913" cy="3278636"/>
        </a:xfrm>
        <a:prstGeom prst="rect">
          <a:avLst/>
        </a:prstGeom>
        <a:ln>
          <a:noFill/>
        </a:ln>
      </dsp:spPr>
      <dsp:style>
        <a:lnRef idx="2">
          <a:schemeClr val="accent3">
            <a:hueOff val="-480000"/>
            <a:satOff val="392"/>
            <a:lumOff val="-260"/>
            <a:alpha val="100000"/>
          </a:schemeClr>
        </a:lnRef>
        <a:fillRef idx="1">
          <a:schemeClr val="lt1">
            <a:alpha val="90000"/>
          </a:schemeClr>
        </a:fillRef>
        <a:effectRef idx="0">
          <a:scrgbClr r="0" g="0" b="0"/>
        </a:effectRef>
        <a:fontRef idx="minor"/>
      </dsp:style>
      <dsp:txBody>
        <a:bodyPr lIns="53340" tIns="53340" rIns="53340" bIns="53340" anchor="ctr"/>
        <a:lstStyle>
          <a:lvl1pPr algn="ctr">
            <a:defRPr sz="6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gn="l">
            <a:lnSpc>
              <a:spcPct val="100000"/>
            </a:lnSpc>
            <a:spcBef>
              <a:spcPct val="0"/>
            </a:spcBef>
            <a:spcAft>
              <a:spcPct val="35000"/>
            </a:spcAft>
          </a:pPr>
          <a:r>
            <a:rPr lang="zh-CN" altLang="en-US" sz="1400" dirty="0">
              <a:solidFill>
                <a:schemeClr val="dk1"/>
              </a:solidFill>
            </a:rPr>
            <a:t>班级制度建设要有策略</a:t>
          </a:r>
          <a:endParaRPr>
            <a:solidFill>
              <a:schemeClr val="dk1"/>
            </a:solidFill>
          </a:endParaRPr>
        </a:p>
      </dsp:txBody>
      <dsp:txXfrm>
        <a:off x="2015498" y="914398"/>
        <a:ext cx="5074913" cy="3278636"/>
      </dsp:txXfrm>
    </dsp:sp>
    <dsp:sp modelId="{825B6422-390A-451A-81F8-CA0D1921938F}">
      <dsp:nvSpPr>
        <dsp:cNvPr id="9" name="饼形 8"/>
        <dsp:cNvSpPr/>
      </dsp:nvSpPr>
      <dsp:spPr bwMode="white">
        <a:xfrm>
          <a:off x="1026413" y="1867916"/>
          <a:ext cx="2084832" cy="2084832"/>
        </a:xfrm>
        <a:prstGeom prst="pie">
          <a:avLst>
            <a:gd name="adj1" fmla="val 5400000"/>
            <a:gd name="adj2" fmla="val 16200000"/>
          </a:avLst>
        </a:prstGeom>
      </dsp:spPr>
      <dsp:style>
        <a:lnRef idx="2">
          <a:schemeClr val="lt1"/>
        </a:lnRef>
        <a:fillRef idx="1">
          <a:schemeClr val="accent3">
            <a:hueOff val="-960000"/>
            <a:satOff val="784"/>
            <a:lumOff val="-522"/>
            <a:alpha val="100000"/>
          </a:schemeClr>
        </a:fillRef>
        <a:effectRef idx="0">
          <a:scrgbClr r="0" g="0" b="0"/>
        </a:effectRef>
        <a:fontRef idx="minor">
          <a:schemeClr val="lt1"/>
        </a:fontRef>
      </dsp:style>
      <dsp:txXfrm>
        <a:off x="1026413" y="1867916"/>
        <a:ext cx="2084832" cy="2084832"/>
      </dsp:txXfrm>
    </dsp:sp>
    <dsp:sp modelId="{5C28E612-4B3A-48FB-A8AC-247A29A10FA1}">
      <dsp:nvSpPr>
        <dsp:cNvPr id="10" name="矩形 9"/>
        <dsp:cNvSpPr/>
      </dsp:nvSpPr>
      <dsp:spPr bwMode="white">
        <a:xfrm>
          <a:off x="2091693" y="1936194"/>
          <a:ext cx="4511028" cy="1941646"/>
        </a:xfrm>
        <a:prstGeom prst="rect">
          <a:avLst/>
        </a:prstGeom>
        <a:ln>
          <a:noFill/>
        </a:ln>
      </dsp:spPr>
      <dsp:style>
        <a:lnRef idx="2">
          <a:schemeClr val="accent3">
            <a:hueOff val="-960000"/>
            <a:satOff val="784"/>
            <a:lumOff val="-522"/>
            <a:alpha val="100000"/>
          </a:schemeClr>
        </a:lnRef>
        <a:fillRef idx="1">
          <a:schemeClr val="lt1">
            <a:alpha val="90000"/>
          </a:schemeClr>
        </a:fillRef>
        <a:effectRef idx="0">
          <a:scrgbClr r="0" g="0" b="0"/>
        </a:effectRef>
        <a:fontRef idx="minor"/>
      </dsp:style>
      <dsp:txBody>
        <a:bodyPr lIns="53340" tIns="53340" rIns="53340" bIns="53340" anchor="ctr"/>
        <a:lstStyle>
          <a:lvl1pPr algn="ctr">
            <a:defRPr sz="6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gn="l">
            <a:lnSpc>
              <a:spcPct val="100000"/>
            </a:lnSpc>
            <a:spcBef>
              <a:spcPct val="0"/>
            </a:spcBef>
            <a:spcAft>
              <a:spcPct val="35000"/>
            </a:spcAft>
          </a:pPr>
          <a:r>
            <a:rPr lang="zh-CN" altLang="en-US" sz="1400" dirty="0">
              <a:solidFill>
                <a:schemeClr val="dk1"/>
              </a:solidFill>
            </a:rPr>
            <a:t>班级活动建设要有策略</a:t>
          </a:r>
          <a:endParaRPr>
            <a:solidFill>
              <a:schemeClr val="dk1"/>
            </a:solidFill>
          </a:endParaRPr>
        </a:p>
      </dsp:txBody>
      <dsp:txXfrm>
        <a:off x="2091693" y="1936194"/>
        <a:ext cx="4511028" cy="1941646"/>
      </dsp:txXfrm>
    </dsp:sp>
    <dsp:sp modelId="{F75EFB3A-1B23-48A3-B5D1-670C066E6BD4}">
      <dsp:nvSpPr>
        <dsp:cNvPr id="12" name="饼形 11"/>
        <dsp:cNvSpPr/>
      </dsp:nvSpPr>
      <dsp:spPr bwMode="white">
        <a:xfrm>
          <a:off x="1602485" y="2800604"/>
          <a:ext cx="932688" cy="932688"/>
        </a:xfrm>
        <a:prstGeom prst="pie">
          <a:avLst>
            <a:gd name="adj1" fmla="val 5400000"/>
            <a:gd name="adj2" fmla="val 16200000"/>
          </a:avLst>
        </a:prstGeom>
      </dsp:spPr>
      <dsp:style>
        <a:lnRef idx="2">
          <a:schemeClr val="lt1"/>
        </a:lnRef>
        <a:fillRef idx="1">
          <a:schemeClr val="accent3">
            <a:hueOff val="-1440000"/>
            <a:satOff val="1176"/>
            <a:lumOff val="-783"/>
            <a:alpha val="100000"/>
          </a:schemeClr>
        </a:fillRef>
        <a:effectRef idx="0">
          <a:scrgbClr r="0" g="0" b="0"/>
        </a:effectRef>
        <a:fontRef idx="minor">
          <a:schemeClr val="lt1"/>
        </a:fontRef>
      </dsp:style>
      <dsp:txXfrm>
        <a:off x="1602485" y="2800604"/>
        <a:ext cx="932688" cy="932688"/>
      </dsp:txXfrm>
    </dsp:sp>
    <dsp:sp modelId="{4B9DBB9F-ECA4-4041-B9E6-FB373F2D23AC}">
      <dsp:nvSpPr>
        <dsp:cNvPr id="13" name="矩形 12"/>
        <dsp:cNvSpPr/>
      </dsp:nvSpPr>
      <dsp:spPr bwMode="white">
        <a:xfrm>
          <a:off x="2091693" y="2794206"/>
          <a:ext cx="4339691" cy="902264"/>
        </a:xfrm>
        <a:prstGeom prst="rect">
          <a:avLst/>
        </a:prstGeom>
        <a:noFill/>
        <a:ln>
          <a:noFill/>
        </a:ln>
      </dsp:spPr>
      <dsp:style>
        <a:lnRef idx="2">
          <a:schemeClr val="accent3">
            <a:hueOff val="-1440000"/>
            <a:satOff val="1176"/>
            <a:lumOff val="-783"/>
            <a:alpha val="100000"/>
          </a:schemeClr>
        </a:lnRef>
        <a:fillRef idx="1">
          <a:schemeClr val="lt1">
            <a:alpha val="90000"/>
          </a:schemeClr>
        </a:fillRef>
        <a:effectRef idx="0">
          <a:scrgbClr r="0" g="0" b="0"/>
        </a:effectRef>
        <a:fontRef idx="minor"/>
      </dsp:style>
      <dsp:txBody>
        <a:bodyPr lIns="53340" tIns="53340" rIns="53340" bIns="53340" anchor="ctr"/>
        <a:lstStyle>
          <a:lvl1pPr algn="ctr">
            <a:defRPr sz="6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gn="l">
            <a:lnSpc>
              <a:spcPct val="100000"/>
            </a:lnSpc>
            <a:spcBef>
              <a:spcPct val="0"/>
            </a:spcBef>
            <a:spcAft>
              <a:spcPct val="35000"/>
            </a:spcAft>
          </a:pPr>
          <a:r>
            <a:rPr lang="zh-CN" altLang="en-US" sz="1400" dirty="0">
              <a:solidFill>
                <a:schemeClr val="dk1"/>
              </a:solidFill>
            </a:rPr>
            <a:t>班级文化建设需要策略</a:t>
          </a:r>
          <a:endParaRPr>
            <a:solidFill>
              <a:schemeClr val="dk1"/>
            </a:solidFill>
          </a:endParaRPr>
        </a:p>
      </dsp:txBody>
      <dsp:txXfrm>
        <a:off x="2091693" y="2794206"/>
        <a:ext cx="4339691" cy="902264"/>
      </dsp:txXfrm>
    </dsp:sp>
    <dsp:sp modelId="{83A63F3E-2B94-4A29-8C17-FF259AAED397}">
      <dsp:nvSpPr>
        <dsp:cNvPr id="5" name="矩形 4" hidden="1"/>
        <dsp:cNvSpPr/>
      </dsp:nvSpPr>
      <dsp:spPr>
        <a:xfrm>
          <a:off x="-125731" y="4172204"/>
          <a:ext cx="7315200" cy="219456"/>
        </a:xfrm>
        <a:prstGeom prst="rect">
          <a:avLst/>
        </a:prstGeom>
      </dsp:spPr>
      <dsp:txXfrm>
        <a:off x="-125731" y="4172204"/>
        <a:ext cx="7315200" cy="219456"/>
      </dsp:txXfrm>
    </dsp:sp>
    <dsp:sp modelId="{BFE42511-DE4F-415D-B15E-E1CEA0D42DDD}">
      <dsp:nvSpPr>
        <dsp:cNvPr id="8" name="矩形 7" hidden="1"/>
        <dsp:cNvSpPr/>
      </dsp:nvSpPr>
      <dsp:spPr>
        <a:xfrm>
          <a:off x="-125731" y="3952748"/>
          <a:ext cx="7315200" cy="219456"/>
        </a:xfrm>
        <a:prstGeom prst="rect">
          <a:avLst/>
        </a:prstGeom>
      </dsp:spPr>
      <dsp:txXfrm>
        <a:off x="-125731" y="3952748"/>
        <a:ext cx="7315200" cy="219456"/>
      </dsp:txXfrm>
    </dsp:sp>
    <dsp:sp modelId="{D5C21A5D-6AE3-48DD-82A8-4F3DC3D3DF85}">
      <dsp:nvSpPr>
        <dsp:cNvPr id="11" name="矩形 10" hidden="1"/>
        <dsp:cNvSpPr/>
      </dsp:nvSpPr>
      <dsp:spPr>
        <a:xfrm>
          <a:off x="-125731" y="3733292"/>
          <a:ext cx="7315200" cy="219456"/>
        </a:xfrm>
        <a:prstGeom prst="rect">
          <a:avLst/>
        </a:prstGeom>
      </dsp:spPr>
      <dsp:txXfrm>
        <a:off x="-125731" y="3733292"/>
        <a:ext cx="7315200" cy="219456"/>
      </dsp:txXfrm>
    </dsp:sp>
    <dsp:sp modelId="{F9F603C4-ED15-489C-AD59-9033FE09D76B}">
      <dsp:nvSpPr>
        <dsp:cNvPr id="14" name="矩形 13"/>
        <dsp:cNvSpPr/>
      </dsp:nvSpPr>
      <dsp:spPr bwMode="white">
        <a:xfrm flipH="1">
          <a:off x="4267197" y="3"/>
          <a:ext cx="2392670" cy="932688"/>
        </a:xfrm>
        <a:prstGeom prst="rect">
          <a:avLst/>
        </a:prstGeom>
        <a:noFill/>
        <a:ln>
          <a:noFill/>
        </a:ln>
      </dsp:spPr>
      <dsp:style>
        <a:lnRef idx="2">
          <a:scrgbClr r="0" g="0" b="0"/>
        </a:lnRef>
        <a:fillRef idx="1">
          <a:scrgbClr r="0" g="0" b="0"/>
        </a:fillRef>
        <a:effectRef idx="0">
          <a:scrgbClr r="0" g="0" b="0"/>
        </a:effectRef>
        <a:fontRef idx="minor"/>
      </dsp:style>
      <dsp:txBody>
        <a:bodyPr lIns="41910" tIns="41910" rIns="41910" bIns="41910" anchor="ctr"/>
        <a:lstStyle>
          <a:lvl1pPr algn="l">
            <a:defRPr sz="6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1">
            <a:lnSpc>
              <a:spcPct val="100000"/>
            </a:lnSpc>
            <a:spcBef>
              <a:spcPct val="0"/>
            </a:spcBef>
            <a:spcAft>
              <a:spcPct val="15000"/>
            </a:spcAft>
            <a:buChar char="•"/>
          </a:pPr>
          <a:r>
            <a:rPr lang="zh-CN" dirty="0">
              <a:solidFill>
                <a:schemeClr val="dk1"/>
              </a:solidFill>
            </a:rPr>
            <a:t>在价值取向上，突出每一个学生充分自由发展；在方式方法上，突出每一个班级成员的积极参与；在科学定位上，突出总目标和分目标的切实可行。</a:t>
          </a:r>
          <a:endParaRPr lang="zh-CN" altLang="en-US" dirty="0">
            <a:solidFill>
              <a:schemeClr val="dk1"/>
            </a:solidFill>
          </a:endParaRPr>
        </a:p>
      </dsp:txBody>
      <dsp:txXfrm flipH="1">
        <a:off x="4267197" y="3"/>
        <a:ext cx="2392670" cy="932688"/>
      </dsp:txXfrm>
    </dsp:sp>
    <dsp:sp modelId="{FA19B24C-2D5F-485D-81CE-A83ED84ED6FB}">
      <dsp:nvSpPr>
        <dsp:cNvPr id="15" name="矩形 14"/>
        <dsp:cNvSpPr/>
      </dsp:nvSpPr>
      <dsp:spPr bwMode="white">
        <a:xfrm>
          <a:off x="4251956" y="935228"/>
          <a:ext cx="3063244" cy="932688"/>
        </a:xfrm>
        <a:prstGeom prst="rect">
          <a:avLst/>
        </a:prstGeom>
        <a:noFill/>
        <a:ln>
          <a:noFill/>
        </a:ln>
      </dsp:spPr>
      <dsp:style>
        <a:lnRef idx="2">
          <a:scrgbClr r="0" g="0" b="0"/>
        </a:lnRef>
        <a:fillRef idx="1">
          <a:scrgbClr r="0" g="0" b="0"/>
        </a:fillRef>
        <a:effectRef idx="0">
          <a:scrgbClr r="0" g="0" b="0"/>
        </a:effectRef>
        <a:fontRef idx="minor"/>
      </dsp:style>
      <dsp:txBody>
        <a:bodyPr lIns="41910" tIns="41910" rIns="41910" bIns="41910" anchor="ctr"/>
        <a:lstStyle>
          <a:lvl1pPr algn="l">
            <a:defRPr sz="6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1">
            <a:lnSpc>
              <a:spcPct val="100000"/>
            </a:lnSpc>
            <a:spcBef>
              <a:spcPct val="0"/>
            </a:spcBef>
            <a:spcAft>
              <a:spcPct val="15000"/>
            </a:spcAft>
            <a:buChar char="•"/>
          </a:pPr>
          <a:r>
            <a:rPr lang="zh-CN" altLang="zh-CN" dirty="0">
              <a:solidFill>
                <a:schemeClr val="dk1"/>
              </a:solidFill>
            </a:rPr>
            <a:t>在理念支撑上，体现刚性约束和柔性关怀相统一；在制度构建上，体现上位要求与本班实际相结合；在运行操作上，体现总体要求与具体机制相配套。</a:t>
          </a:r>
          <a:endParaRPr lang="zh-CN" altLang="en-US" dirty="0">
            <a:solidFill>
              <a:schemeClr val="dk1"/>
            </a:solidFill>
          </a:endParaRPr>
        </a:p>
      </dsp:txBody>
      <dsp:txXfrm>
        <a:off x="4251956" y="935228"/>
        <a:ext cx="3063244" cy="932688"/>
      </dsp:txXfrm>
    </dsp:sp>
    <dsp:sp modelId="{25029635-1714-4344-848E-EEF254B6EB93}">
      <dsp:nvSpPr>
        <dsp:cNvPr id="16" name="矩形 15"/>
        <dsp:cNvSpPr/>
      </dsp:nvSpPr>
      <dsp:spPr bwMode="white">
        <a:xfrm>
          <a:off x="4629149" y="1867916"/>
          <a:ext cx="2560320" cy="932688"/>
        </a:xfrm>
        <a:prstGeom prst="rect">
          <a:avLst/>
        </a:prstGeom>
        <a:noFill/>
        <a:ln>
          <a:noFill/>
        </a:ln>
      </dsp:spPr>
      <dsp:style>
        <a:lnRef idx="2">
          <a:scrgbClr r="0" g="0" b="0"/>
        </a:lnRef>
        <a:fillRef idx="1">
          <a:scrgbClr r="0" g="0" b="0"/>
        </a:fillRef>
        <a:effectRef idx="0">
          <a:scrgbClr r="0" g="0" b="0"/>
        </a:effectRef>
        <a:fontRef idx="minor"/>
      </dsp:style>
      <dsp:txBody>
        <a:bodyPr lIns="41910" tIns="41910" rIns="41910" bIns="41910" anchor="ctr"/>
        <a:lstStyle>
          <a:lvl1pPr algn="l">
            <a:defRPr sz="5500"/>
          </a:lvl1pPr>
          <a:lvl2pPr marL="285750" indent="-285750" algn="l">
            <a:defRPr sz="4300"/>
          </a:lvl2pPr>
          <a:lvl3pPr marL="571500" indent="-285750" algn="l">
            <a:defRPr sz="4300"/>
          </a:lvl3pPr>
          <a:lvl4pPr marL="857250" indent="-285750" algn="l">
            <a:defRPr sz="4300"/>
          </a:lvl4pPr>
          <a:lvl5pPr marL="1143000" indent="-285750" algn="l">
            <a:defRPr sz="4300"/>
          </a:lvl5pPr>
          <a:lvl6pPr marL="1428750" indent="-285750" algn="l">
            <a:defRPr sz="4300"/>
          </a:lvl6pPr>
          <a:lvl7pPr marL="1714500" indent="-285750" algn="l">
            <a:defRPr sz="4300"/>
          </a:lvl7pPr>
          <a:lvl8pPr marL="2000250" indent="-285750" algn="l">
            <a:defRPr sz="4300"/>
          </a:lvl8pPr>
          <a:lvl9pPr marL="2286000" indent="-285750" algn="l">
            <a:defRPr sz="4300"/>
          </a:lvl9pPr>
        </a:lstStyle>
        <a:p>
          <a:endParaRPr>
            <a:solidFill>
              <a:schemeClr val="dk1"/>
            </a:solidFill>
          </a:endParaRPr>
        </a:p>
      </dsp:txBody>
      <dsp:txXfrm>
        <a:off x="4629149" y="1867916"/>
        <a:ext cx="2560320" cy="932688"/>
      </dsp:txXfrm>
    </dsp:sp>
    <dsp:sp modelId="{78354CA6-2C76-4AEF-86E4-EAD547399E7D}">
      <dsp:nvSpPr>
        <dsp:cNvPr id="17" name="矩形 16"/>
        <dsp:cNvSpPr/>
      </dsp:nvSpPr>
      <dsp:spPr bwMode="white">
        <a:xfrm>
          <a:off x="4246240" y="1861275"/>
          <a:ext cx="2617492" cy="932688"/>
        </a:xfrm>
        <a:prstGeom prst="rect">
          <a:avLst/>
        </a:prstGeom>
        <a:noFill/>
        <a:ln>
          <a:noFill/>
        </a:ln>
      </dsp:spPr>
      <dsp:style>
        <a:lnRef idx="2">
          <a:scrgbClr r="0" g="0" b="0"/>
        </a:lnRef>
        <a:fillRef idx="1">
          <a:scrgbClr r="0" g="0" b="0"/>
        </a:fillRef>
        <a:effectRef idx="0">
          <a:scrgbClr r="0" g="0" b="0"/>
        </a:effectRef>
        <a:fontRef idx="minor"/>
      </dsp:style>
      <dsp:txBody>
        <a:bodyPr lIns="41910" tIns="41910" rIns="41910" bIns="41910" anchor="ctr"/>
        <a:lstStyle>
          <a:lvl1pPr algn="l">
            <a:defRPr sz="6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1">
            <a:lnSpc>
              <a:spcPct val="100000"/>
            </a:lnSpc>
            <a:spcBef>
              <a:spcPct val="0"/>
            </a:spcBef>
            <a:spcAft>
              <a:spcPct val="15000"/>
            </a:spcAft>
            <a:buChar char="•"/>
          </a:pPr>
          <a:r>
            <a:rPr lang="zh-CN" dirty="0">
              <a:solidFill>
                <a:schemeClr val="dk1"/>
              </a:solidFill>
            </a:rPr>
            <a:t>在知识把握上，通过体验得到巩固；在身体素质上，通过体验得到锻炼提高；在情感交流上，通过体验得到深化；在思想道德上，通过体验得到升华。在班级建设上，通过体验得到丰富提高</a:t>
          </a:r>
          <a:r>
            <a:rPr lang="en-US" altLang="zh-CN" dirty="0">
              <a:solidFill>
                <a:schemeClr val="dk1"/>
              </a:solidFill>
            </a:rPr>
            <a:t> </a:t>
          </a:r>
          <a:endParaRPr lang="zh-CN" altLang="en-US" dirty="0">
            <a:solidFill>
              <a:schemeClr val="dk1"/>
            </a:solidFill>
          </a:endParaRPr>
        </a:p>
      </dsp:txBody>
      <dsp:txXfrm>
        <a:off x="4246240" y="1861275"/>
        <a:ext cx="2617492" cy="9326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srcNode" val="parentNode1"/>
              <dgm:param type="dstNode" val="connSite2"/>
              <dgm:param type="connRout" val="curve"/>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srcNode" val="parentNode2"/>
                <dgm:param type="dstNode" val="connSite1"/>
                <dgm:param type="connRout" val="curve"/>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dstNode" val="node"/>
                    <dgm:param type="begSty" val="noArr"/>
                    <dgm:param type="endSty" val="noArr"/>
                    <dgm:param type="connRout" val="curve"/>
                    <dgm:param type="begPts" val="ctr"/>
                    <dgm:param type="endPts" val="ctr"/>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srcNode" val="dummyConnPt"/>
                    <dgm:param type="dstNode" val="dummyConnPt"/>
                    <dgm:param type="begSty" val="noArr"/>
                    <dgm:param type="endSty" val="noArr"/>
                    <dgm:param type="connRout" val="longCurve"/>
                    <dgm:param type="begPts" val="bCtr"/>
                    <dgm:param type="endPts" val="tCtr"/>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nodeVertAlign" val="t"/>
          <dgm:param type="fallback" val="2D"/>
        </dgm:alg>
      </dgm:if>
      <dgm:else name="Name2">
        <dgm:alg type="lin">
          <dgm:param type="linDir" val="fromR"/>
          <dgm:param type="nodeVertAlign" val="t"/>
          <dgm:param type="fallback" val="2D"/>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stBulletLvl" val="2"/>
              <dgm:param type="txAnchorHorzCh" val="ctr"/>
              <dgm:param type="txAnchorVert" val="mid"/>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type="pieWedge" r:blip="" rot="90">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type="pieWedge" r:blip="" rot="90">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type="pieWedge" r:blip="" rot="180">
                  <dgm:adjLst/>
                </dgm:shape>
              </dgm:if>
              <dgm:else name="Name40">
                <dgm:shape xmlns:r="http://schemas.openxmlformats.org/officeDocument/2006/relationships" type="pieWedge" r:blip="" rot="270">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type="pieWedge" r:blip="" rot="270">
                  <dgm:adjLst/>
                </dgm:shape>
              </dgm:if>
              <dgm:else name="Name43">
                <dgm:shape xmlns:r="http://schemas.openxmlformats.org/officeDocument/2006/relationships" type="pieWedge" r:blip="" rot="180">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type="leftCircularArrow" r:blip="" rot="180"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type="circularArrow" r:blip="" rot="180"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revTx">
    <dgm:scene3d>
      <a:camera prst="orthographicFront"/>
      <a:lightRig rig="threePt" dir="t"/>
    </dgm:scene3d>
    <dgm:txPr>
      <a:sp3d extrusionH="28000" prstMaterial="matte"/>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defRPr/>
            </a:pPr>
            <a:fld id="{9C1DB38D-E450-4C0E-BD2C-624BEB11B85E}" type="datetimeFigureOut">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base" latinLnBrk="0" hangingPunct="1">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p>
            <a:pPr lvl="0" algn="r" eaLnBrk="1" hangingPunct="1">
              <a:buNone/>
            </a:pPr>
            <a:fld id="{9A0DB2DC-4C9A-4742-B13C-FB6460FD3503}" type="slidenum">
              <a:rPr lang="zh-CN" altLang="en-US" sz="1200" dirty="0">
                <a:latin typeface="等线" panose="02010600030101010101" pitchFamily="2" charset="-122"/>
                <a:ea typeface="等线" panose="02010600030101010101" pitchFamily="2" charset="-122"/>
              </a:rPr>
            </a:fld>
            <a:endParaRPr lang="zh-CN" altLang="en-US" sz="1200" dirty="0">
              <a:latin typeface="等线" panose="02010600030101010101" pitchFamily="2" charset="-122"/>
              <a:ea typeface="等线"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幻灯片图像占位符 1"/>
          <p:cNvSpPr>
            <a:spLocks noGrp="1" noRot="1" noChangeAspect="1" noTextEdit="1"/>
          </p:cNvSpPr>
          <p:nvPr>
            <p:ph type="sldImg"/>
          </p:nvPr>
        </p:nvSpPr>
        <p:spPr>
          <a:ln>
            <a:solidFill>
              <a:srgbClr val="000000">
                <a:alpha val="100000"/>
              </a:srgbClr>
            </a:solidFill>
            <a:miter lim="800000"/>
          </a:ln>
        </p:spPr>
      </p:sp>
      <p:sp>
        <p:nvSpPr>
          <p:cNvPr id="8195"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dirty="0">
              <a:ea typeface="等线" panose="02010600030101010101" pitchFamily="2" charset="-122"/>
            </a:endParaRPr>
          </a:p>
        </p:txBody>
      </p:sp>
      <p:sp>
        <p:nvSpPr>
          <p:cNvPr id="8196"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sz="1200" dirty="0">
                <a:latin typeface="等线" panose="02010600030101010101" pitchFamily="2" charset="-122"/>
                <a:ea typeface="等线" panose="02010600030101010101" pitchFamily="2" charset="-122"/>
              </a:rPr>
            </a:fld>
            <a:endParaRPr lang="zh-CN" altLang="en-US" sz="1200" dirty="0">
              <a:latin typeface="等线" panose="02010600030101010101" pitchFamily="2" charset="-122"/>
              <a:ea typeface="等线"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grpSp>
        <p:nvGrpSpPr>
          <p:cNvPr id="2050" name="Group 6"/>
          <p:cNvGrpSpPr/>
          <p:nvPr/>
        </p:nvGrpSpPr>
        <p:grpSpPr>
          <a:xfrm>
            <a:off x="-7937" y="-7937"/>
            <a:ext cx="9169400" cy="6873875"/>
            <a:chOff x="-8466" y="-8468"/>
            <a:chExt cx="9169804" cy="6874935"/>
          </a:xfrm>
        </p:grpSpPr>
        <p:cxnSp>
          <p:nvCxnSpPr>
            <p:cNvPr id="19" name="Straight Connector 16"/>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7"/>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21" name="Freeform 18"/>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19"/>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0"/>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1"/>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2"/>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23"/>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24"/>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29" name="Date Placeholder 3"/>
          <p:cNvSpPr>
            <a:spLocks noGrp="1"/>
          </p:cNvSpPr>
          <p:nvPr>
            <p:ph type="dt" sz="half" idx="2"/>
          </p:nvPr>
        </p:nvSpPr>
        <p:spPr>
          <a:xfrm>
            <a:off x="5405438" y="6042025"/>
            <a:ext cx="684213"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0"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1"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p>
            <a:pPr algn="r" eaLnBrk="1" hangingPunct="1">
              <a:buNone/>
            </a:pPr>
            <a:fld id="{9A0DB2DC-4C9A-4742-B13C-FB6460FD3503}" type="slidenum">
              <a:rPr lang="en-US" altLang="zh-CN" dirty="0">
                <a:ea typeface="华文新魏" panose="02010800040101010101" pitchFamily="2" charset="-122"/>
              </a:rPr>
            </a:fld>
            <a:endParaRPr lang="en-US" altLang="zh-CN" dirty="0">
              <a:ea typeface="华文新魏" panose="0201080004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bg>
      <p:bgPr>
        <a:solidFill>
          <a:schemeClr val="bg1"/>
        </a:solidFill>
        <a:effectLst/>
      </p:bgPr>
    </p:bg>
    <p:spTree>
      <p:nvGrpSpPr>
        <p:cNvPr id="1" name=""/>
        <p:cNvGrpSpPr/>
        <p:nvPr/>
      </p:nvGrpSpPr>
      <p:grpSpPr>
        <a:xfrm>
          <a:off x="0" y="0"/>
          <a:ext cx="0" cy="0"/>
          <a:chOff x="0" y="0"/>
          <a:chExt cx="0" cy="0"/>
        </a:xfrm>
      </p:grpSpPr>
      <p:sp>
        <p:nvSpPr>
          <p:cNvPr id="18" name="TextBox 23"/>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defRPr/>
            </a:pPr>
            <a:r>
              <a:rPr kumimoji="0" lang="en-US" altLang="zh-CN" sz="8000" b="0" i="0" u="none" strike="noStrike" kern="1200" cap="none" spc="0" normalizeH="0" baseline="0" noProof="0">
                <a:ln>
                  <a:noFill/>
                </a:ln>
                <a:solidFill>
                  <a:srgbClr val="C0E474"/>
                </a:solidFill>
                <a:effectLst/>
                <a:uLnTx/>
                <a:uFillTx/>
                <a:latin typeface="Arial" panose="020B0604020202020204" pitchFamily="34" charset="0"/>
                <a:ea typeface="宋体" panose="02010600030101010101" pitchFamily="2" charset="-122"/>
                <a:cs typeface="+mn-cs"/>
              </a:rPr>
              <a:t>“</a:t>
            </a:r>
            <a:endParaRPr kumimoji="0" lang="en-US" altLang="zh-CN" sz="8000" b="0" i="0" u="none" strike="noStrike" kern="1200" cap="none" spc="0" normalizeH="0" baseline="0" noProof="0">
              <a:ln>
                <a:noFill/>
              </a:ln>
              <a:solidFill>
                <a:srgbClr val="C0E474"/>
              </a:solidFill>
              <a:effectLst/>
              <a:uLnTx/>
              <a:uFillTx/>
              <a:latin typeface="Arial" panose="020B0604020202020204" pitchFamily="34" charset="0"/>
              <a:ea typeface="宋体" panose="02010600030101010101" pitchFamily="2" charset="-122"/>
              <a:cs typeface="+mn-cs"/>
            </a:endParaRPr>
          </a:p>
        </p:txBody>
      </p:sp>
      <p:sp>
        <p:nvSpPr>
          <p:cNvPr id="19" name="TextBox 24"/>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defRPr/>
            </a:pPr>
            <a:r>
              <a:rPr kumimoji="0" lang="en-US" altLang="zh-CN" sz="8000" b="0" i="0" u="none" strike="noStrike" kern="1200" cap="none" spc="0" normalizeH="0" baseline="0" noProof="0">
                <a:ln>
                  <a:noFill/>
                </a:ln>
                <a:solidFill>
                  <a:srgbClr val="C0E474"/>
                </a:solidFill>
                <a:effectLst/>
                <a:uLnTx/>
                <a:uFillTx/>
                <a:latin typeface="Arial" panose="020B0604020202020204" pitchFamily="34" charset="0"/>
                <a:ea typeface="宋体" panose="02010600030101010101" pitchFamily="2" charset="-122"/>
                <a:cs typeface="+mn-cs"/>
              </a:rPr>
              <a:t>”</a:t>
            </a:r>
            <a:endParaRPr kumimoji="0" lang="en-US" altLang="zh-CN" sz="8000" b="0" i="0" u="none" strike="noStrike" kern="1200" cap="none" spc="0" normalizeH="0" baseline="0" noProof="0">
              <a:ln>
                <a:noFill/>
              </a:ln>
              <a:solidFill>
                <a:srgbClr val="C0E474"/>
              </a:solidFill>
              <a:effectLst/>
              <a:uLnTx/>
              <a:uFillTx/>
              <a:latin typeface="Arial" panose="020B0604020202020204" pitchFamily="34" charset="0"/>
              <a:ea typeface="宋体" panose="02010600030101010101" pitchFamily="2" charset="-122"/>
              <a:cs typeface="+mn-cs"/>
            </a:endParaRP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endParaRPr lang="zh-CN" altLang="en-US"/>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20" name="Date Placeholder 3"/>
          <p:cNvSpPr>
            <a:spLocks noGrp="1"/>
          </p:cNvSpPr>
          <p:nvPr>
            <p:ph type="dt" sz="half" idx="2"/>
          </p:nvPr>
        </p:nvSpPr>
        <p:spPr>
          <a:xfrm>
            <a:off x="5405438" y="6042025"/>
            <a:ext cx="684213"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21"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22"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p>
            <a:pPr algn="r" eaLnBrk="1" hangingPunct="1">
              <a:buNone/>
            </a:pPr>
            <a:fld id="{9A0DB2DC-4C9A-4742-B13C-FB6460FD3503}" type="slidenum">
              <a:rPr lang="en-US" altLang="zh-CN" dirty="0">
                <a:ea typeface="华文新魏" panose="02010800040101010101" pitchFamily="2" charset="-122"/>
              </a:rPr>
            </a:fld>
            <a:endParaRPr lang="en-US" altLang="zh-CN" dirty="0">
              <a:ea typeface="华文新魏" panose="02010800040101010101" pitchFamily="2"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bg>
      <p:bgPr>
        <a:solidFill>
          <a:schemeClr val="bg1"/>
        </a:solidFill>
        <a:effectLst/>
      </p:bgPr>
    </p:bg>
    <p:spTree>
      <p:nvGrpSpPr>
        <p:cNvPr id="1" name=""/>
        <p:cNvGrpSpPr/>
        <p:nvPr/>
      </p:nvGrpSpPr>
      <p:grpSpPr>
        <a:xfrm>
          <a:off x="0" y="0"/>
          <a:ext cx="0" cy="0"/>
          <a:chOff x="0" y="0"/>
          <a:chExt cx="0" cy="0"/>
        </a:xfrm>
      </p:grpSpPr>
      <p:sp>
        <p:nvSpPr>
          <p:cNvPr id="18" name="TextBox 23"/>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defRPr/>
            </a:pPr>
            <a:r>
              <a:rPr kumimoji="0" lang="en-US" altLang="zh-CN" sz="8000" b="0" i="0" u="none" strike="noStrike" kern="1200" cap="none" spc="0" normalizeH="0" baseline="0" noProof="0">
                <a:ln>
                  <a:noFill/>
                </a:ln>
                <a:solidFill>
                  <a:srgbClr val="C0E474"/>
                </a:solidFill>
                <a:effectLst/>
                <a:uLnTx/>
                <a:uFillTx/>
                <a:latin typeface="Arial" panose="020B0604020202020204" pitchFamily="34" charset="0"/>
                <a:ea typeface="宋体" panose="02010600030101010101" pitchFamily="2" charset="-122"/>
                <a:cs typeface="+mn-cs"/>
              </a:rPr>
              <a:t>“</a:t>
            </a:r>
            <a:endParaRPr kumimoji="0" lang="en-US" altLang="zh-CN" sz="8000" b="0" i="0" u="none" strike="noStrike" kern="1200" cap="none" spc="0" normalizeH="0" baseline="0" noProof="0">
              <a:ln>
                <a:noFill/>
              </a:ln>
              <a:solidFill>
                <a:srgbClr val="C0E474"/>
              </a:solidFill>
              <a:effectLst/>
              <a:uLnTx/>
              <a:uFillTx/>
              <a:latin typeface="Arial" panose="020B0604020202020204" pitchFamily="34" charset="0"/>
              <a:ea typeface="宋体" panose="02010600030101010101" pitchFamily="2" charset="-122"/>
              <a:cs typeface="+mn-cs"/>
            </a:endParaRPr>
          </a:p>
        </p:txBody>
      </p:sp>
      <p:sp>
        <p:nvSpPr>
          <p:cNvPr id="19" name="TextBox 24"/>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defRPr/>
            </a:pPr>
            <a:r>
              <a:rPr kumimoji="0" lang="en-US" altLang="zh-CN" sz="8000" b="0" i="0" u="none" strike="noStrike" kern="1200" cap="none" spc="0" normalizeH="0" baseline="0" noProof="0">
                <a:ln>
                  <a:noFill/>
                </a:ln>
                <a:solidFill>
                  <a:srgbClr val="C0E474"/>
                </a:solidFill>
                <a:effectLst/>
                <a:uLnTx/>
                <a:uFillTx/>
                <a:latin typeface="Arial" panose="020B0604020202020204" pitchFamily="34" charset="0"/>
                <a:ea typeface="宋体" panose="02010600030101010101" pitchFamily="2" charset="-122"/>
                <a:cs typeface="+mn-cs"/>
              </a:rPr>
              <a:t>”</a:t>
            </a:r>
            <a:endParaRPr kumimoji="0" lang="en-US" altLang="zh-CN" sz="8000" b="0" i="0" u="none" strike="noStrike" kern="1200" cap="none" spc="0" normalizeH="0" baseline="0" noProof="0">
              <a:ln>
                <a:noFill/>
              </a:ln>
              <a:solidFill>
                <a:srgbClr val="C0E474"/>
              </a:solidFill>
              <a:effectLst/>
              <a:uLnTx/>
              <a:uFillTx/>
              <a:latin typeface="Arial" panose="020B0604020202020204" pitchFamily="34" charset="0"/>
              <a:ea typeface="宋体" panose="02010600030101010101" pitchFamily="2" charset="-122"/>
              <a:cs typeface="+mn-cs"/>
            </a:endParaRP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endParaRPr lang="zh-CN" altLang="en-US"/>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20" name="Date Placeholder 3"/>
          <p:cNvSpPr>
            <a:spLocks noGrp="1"/>
          </p:cNvSpPr>
          <p:nvPr>
            <p:ph type="dt" sz="half" idx="2"/>
          </p:nvPr>
        </p:nvSpPr>
        <p:spPr>
          <a:xfrm>
            <a:off x="5405438" y="6042025"/>
            <a:ext cx="684213"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21"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22"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p>
            <a:pPr algn="r" eaLnBrk="1" hangingPunct="1">
              <a:buNone/>
            </a:pPr>
            <a:fld id="{9A0DB2DC-4C9A-4742-B13C-FB6460FD3503}" type="slidenum">
              <a:rPr lang="en-US" altLang="zh-CN" dirty="0">
                <a:ea typeface="华文新魏" panose="02010800040101010101" pitchFamily="2" charset="-122"/>
              </a:rPr>
            </a:fld>
            <a:endParaRPr lang="en-US" altLang="zh-CN" dirty="0">
              <a:ea typeface="华文新魏" panose="02010800040101010101" pitchFamily="2"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endParaRPr lang="zh-CN" altLang="en-US"/>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4"/>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5"/>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6"/>
          </p:nvPr>
        </p:nvSpPr>
        <p:spPr/>
        <p:txBody>
          <a:bodyPr/>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日期占位符 3"/>
          <p:cNvSpPr>
            <a:spLocks noGrp="1"/>
          </p:cNvSpPr>
          <p:nvPr>
            <p:ph type="dt" sz="half" idx="10"/>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日期占位符 3"/>
          <p:cNvSpPr>
            <a:spLocks noGrp="1"/>
          </p:cNvSpPr>
          <p:nvPr>
            <p:ph type="dt" sz="half" idx="10"/>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日期占位符 3"/>
          <p:cNvSpPr>
            <a:spLocks noGrp="1"/>
          </p:cNvSpPr>
          <p:nvPr>
            <p:ph type="dt" sz="half" idx="10"/>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日期占位符 4"/>
          <p:cNvSpPr>
            <a:spLocks noGrp="1"/>
          </p:cNvSpPr>
          <p:nvPr>
            <p:ph type="dt" sz="half" idx="10"/>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09599" y="2737246"/>
            <a:ext cx="3090672" cy="3304117"/>
          </a:xfrm>
        </p:spPr>
        <p:txBody>
          <a:bodyPr>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日期占位符 6"/>
          <p:cNvSpPr>
            <a:spLocks noGrp="1"/>
          </p:cNvSpPr>
          <p:nvPr>
            <p:ph type="dt" sz="half" idx="10"/>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zh-CN" altLang="en-US"/>
              <a:t>单击此处编辑母版标题样式</a:t>
            </a:r>
            <a:endParaRPr lang="en-US" dirty="0"/>
          </a:p>
        </p:txBody>
      </p:sp>
      <p:sp>
        <p:nvSpPr>
          <p:cNvPr id="3" name="日期占位符 2"/>
          <p:cNvSpPr>
            <a:spLocks noGrp="1"/>
          </p:cNvSpPr>
          <p:nvPr>
            <p:ph type="dt" sz="half" idx="10"/>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zh-CN" altLang="en-US"/>
              <a:t>单击此处编辑母版标题样式</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09599" y="609600"/>
            <a:ext cx="6347714" cy="3845718"/>
          </a:xfrm>
        </p:spPr>
        <p:txBody>
          <a:bodyPr vert="horz" wrap="square" lIns="91440" tIns="45720" rIns="91440" bIns="45720" numCol="1" rtlCol="0" anchor="t" anchorCtr="0" compatLnSpc="1">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marR="0" lvl="0" indent="0" algn="ctr"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None/>
              <a:defRPr/>
            </a:pPr>
            <a:r>
              <a:rPr kumimoji="0" lang="zh-CN" altLang="en-US" sz="1600" b="0" i="0" u="none" strike="noStrike" kern="1200" cap="none" spc="0" normalizeH="0" baseline="0" noProof="0">
                <a:ln>
                  <a:noFill/>
                </a:ln>
                <a:solidFill>
                  <a:srgbClr val="404040"/>
                </a:solidFill>
                <a:effectLst/>
                <a:uLnTx/>
                <a:uFillTx/>
                <a:latin typeface="+mn-lt"/>
                <a:ea typeface="+mn-ea"/>
                <a:cs typeface="+mn-cs"/>
              </a:rPr>
              <a:t>单击图标添加图片</a:t>
            </a:r>
            <a:endParaRPr kumimoji="0" lang="en-US" sz="1600" b="0" i="0" u="none" strike="noStrike" kern="1200" cap="none" spc="0" normalizeH="0" baseline="0" noProof="0" dirty="0">
              <a:ln>
                <a:noFill/>
              </a:ln>
              <a:solidFill>
                <a:srgbClr val="404040"/>
              </a:solidFill>
              <a:effectLst/>
              <a:uLnTx/>
              <a:uFillTx/>
              <a:latin typeface="+mn-lt"/>
              <a:ea typeface="+mn-ea"/>
              <a:cs typeface="+mn-cs"/>
            </a:endParaRP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026" name="Group 16"/>
          <p:cNvGrpSpPr/>
          <p:nvPr/>
        </p:nvGrpSpPr>
        <p:grpSpPr>
          <a:xfrm>
            <a:off x="-7937" y="-7937"/>
            <a:ext cx="9169400" cy="6873875"/>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a:xfrm>
            <a:off x="609600" y="609600"/>
            <a:ext cx="6348413" cy="1320800"/>
          </a:xfrm>
          <a:prstGeom prst="rect">
            <a:avLst/>
          </a:prstGeom>
          <a:noFill/>
          <a:ln w="9525">
            <a:noFill/>
          </a:ln>
        </p:spPr>
        <p:txBody>
          <a:bodyPr/>
          <a:p>
            <a:pPr lvl="0"/>
            <a:r>
              <a:rPr lang="zh-CN" altLang="en-US" dirty="0"/>
              <a:t>单击此处编辑母版标题样式</a:t>
            </a:r>
            <a:endParaRPr lang="zh-CN" altLang="en-US" dirty="0"/>
          </a:p>
        </p:txBody>
      </p:sp>
      <p:sp>
        <p:nvSpPr>
          <p:cNvPr id="1028" name="Text Placeholder 2"/>
          <p:cNvSpPr>
            <a:spLocks noGrp="1"/>
          </p:cNvSpPr>
          <p:nvPr>
            <p:ph type="body" idx="1"/>
          </p:nvPr>
        </p:nvSpPr>
        <p:spPr>
          <a:xfrm>
            <a:off x="609600" y="2160588"/>
            <a:ext cx="6348413" cy="3881437"/>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Date Placeholder 3"/>
          <p:cNvSpPr>
            <a:spLocks noGrp="1"/>
          </p:cNvSpPr>
          <p:nvPr>
            <p:ph type="dt" sz="half" idx="2"/>
          </p:nvPr>
        </p:nvSpPr>
        <p:spPr>
          <a:xfrm>
            <a:off x="5405438" y="6042025"/>
            <a:ext cx="684213"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a:defRPr sz="900">
                <a:solidFill>
                  <a:schemeClr val="accent1"/>
                </a:solidFill>
                <a:ea typeface="华文新魏" panose="02010800040101010101" pitchFamily="2" charset="-122"/>
              </a:defRPr>
            </a:lvl1pPr>
          </a:lstStyle>
          <a:p>
            <a:pPr lvl="0" eaLnBrk="1" hangingPunct="1">
              <a:buNone/>
            </a:pPr>
            <a:fld id="{9A0DB2DC-4C9A-4742-B13C-FB6460FD3503}" type="slidenum">
              <a:rPr lang="en-US" altLang="zh-CN" dirty="0">
                <a:latin typeface="Trebuchet MS" panose="020B0603020202020204" pitchFamily="34" charset="0"/>
              </a:rPr>
            </a:fld>
            <a:endParaRPr lang="en-US" altLang="zh-CN" dirty="0">
              <a:latin typeface="Trebuchet MS" panose="020B0603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8.xml"/><Relationship Id="rId4" Type="http://schemas.openxmlformats.org/officeDocument/2006/relationships/diagramColors" Target="../diagrams/colors8.xml"/><Relationship Id="rId3" Type="http://schemas.openxmlformats.org/officeDocument/2006/relationships/diagramQuickStyle" Target="../diagrams/quickStyle8.xml"/><Relationship Id="rId2" Type="http://schemas.openxmlformats.org/officeDocument/2006/relationships/diagramLayout" Target="../diagrams/layout8.xml"/><Relationship Id="rId1"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7.xml"/><Relationship Id="rId4" Type="http://schemas.openxmlformats.org/officeDocument/2006/relationships/diagramColors" Target="../diagrams/colors7.xml"/><Relationship Id="rId3" Type="http://schemas.openxmlformats.org/officeDocument/2006/relationships/diagramQuickStyle" Target="../diagrams/quickStyle7.xml"/><Relationship Id="rId2" Type="http://schemas.openxmlformats.org/officeDocument/2006/relationships/diagramLayout" Target="../diagrams/layout7.xml"/><Relationship Id="rId1"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ctrTitle"/>
          </p:nvPr>
        </p:nvSpPr>
        <p:spPr>
          <a:xfrm>
            <a:off x="1066800" y="1158875"/>
            <a:ext cx="5826125" cy="1646238"/>
          </a:xfrm>
        </p:spPr>
        <p:txBody>
          <a:bodyPr vert="horz" wrap="square" lIns="91440" tIns="45720" rIns="91440" bIns="45720" anchor="b" anchorCtr="0"/>
          <a:p>
            <a:pPr algn="ctr" defTabSz="457200" eaLnBrk="1" hangingPunct="1">
              <a:buClrTx/>
              <a:buSzTx/>
              <a:buFontTx/>
            </a:pPr>
            <a:r>
              <a:rPr lang="zh-CN" altLang="en-US" sz="3600" kern="1200" dirty="0">
                <a:solidFill>
                  <a:srgbClr val="FF0000"/>
                </a:solidFill>
                <a:latin typeface="黑体" panose="02010609060101010101" pitchFamily="49" charset="-122"/>
                <a:ea typeface="黑体" panose="02010609060101010101" pitchFamily="49" charset="-122"/>
                <a:cs typeface="+mj-cs"/>
              </a:rPr>
              <a:t>争做新时代“硬核”班主任</a:t>
            </a:r>
            <a:br>
              <a:rPr lang="en-US" altLang="zh-CN" sz="3200" kern="1200" dirty="0">
                <a:solidFill>
                  <a:srgbClr val="FF0000"/>
                </a:solidFill>
                <a:latin typeface="黑体" panose="02010609060101010101" pitchFamily="49" charset="-122"/>
                <a:ea typeface="黑体" panose="02010609060101010101" pitchFamily="49" charset="-122"/>
                <a:cs typeface="+mj-cs"/>
              </a:rPr>
            </a:br>
            <a:endParaRPr lang="zh-CN" altLang="en-US" sz="3200" kern="1200" dirty="0">
              <a:latin typeface="+mj-lt"/>
              <a:ea typeface="方正姚体" panose="02010601030101010101" pitchFamily="2" charset="-122"/>
              <a:cs typeface="+mj-cs"/>
            </a:endParaRPr>
          </a:p>
        </p:txBody>
      </p:sp>
      <p:sp>
        <p:nvSpPr>
          <p:cNvPr id="6147" name="矩形 3"/>
          <p:cNvSpPr/>
          <p:nvPr/>
        </p:nvSpPr>
        <p:spPr>
          <a:xfrm>
            <a:off x="3048000" y="2622550"/>
            <a:ext cx="3124200" cy="523875"/>
          </a:xfrm>
          <a:prstGeom prst="rect">
            <a:avLst/>
          </a:prstGeom>
          <a:noFill/>
          <a:ln w="9525">
            <a:noFill/>
          </a:ln>
        </p:spPr>
        <p:txBody>
          <a:bodyPr>
            <a:spAutoFit/>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algn="r" eaLnBrk="1" hangingPunct="1">
              <a:spcBef>
                <a:spcPct val="0"/>
              </a:spcBef>
              <a:buClrTx/>
              <a:buSzTx/>
              <a:buFontTx/>
              <a:buNone/>
            </a:pPr>
            <a:r>
              <a:rPr lang="en-US" altLang="zh-CN" sz="2800" dirty="0">
                <a:solidFill>
                  <a:schemeClr val="tx1"/>
                </a:solidFill>
                <a:ea typeface="华文新魏" panose="02010800040101010101" pitchFamily="2" charset="-122"/>
              </a:rPr>
              <a:t>——</a:t>
            </a:r>
            <a:r>
              <a:rPr lang="zh-CN" altLang="en-US" sz="2800" dirty="0">
                <a:solidFill>
                  <a:schemeClr val="tx1"/>
                </a:solidFill>
                <a:ea typeface="华文新魏" panose="02010800040101010101" pitchFamily="2" charset="-122"/>
              </a:rPr>
              <a:t>读书分享</a:t>
            </a:r>
            <a:endParaRPr lang="zh-CN" altLang="en-US" sz="2800" dirty="0">
              <a:solidFill>
                <a:schemeClr val="tx1"/>
              </a:solidFill>
              <a:ea typeface="华文新魏" panose="02010800040101010101" pitchFamily="2" charset="-122"/>
            </a:endParaRPr>
          </a:p>
        </p:txBody>
      </p:sp>
      <p:sp>
        <p:nvSpPr>
          <p:cNvPr id="6148" name="矩形 5"/>
          <p:cNvSpPr/>
          <p:nvPr/>
        </p:nvSpPr>
        <p:spPr>
          <a:xfrm>
            <a:off x="3209925" y="4521200"/>
            <a:ext cx="2724150" cy="461963"/>
          </a:xfrm>
          <a:prstGeom prst="rect">
            <a:avLst/>
          </a:prstGeom>
          <a:noFill/>
          <a:ln w="9525">
            <a:noFill/>
          </a:ln>
        </p:spPr>
        <p:txBody>
          <a:bodyPr>
            <a:spAutoFit/>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400" dirty="0">
                <a:solidFill>
                  <a:schemeClr val="tx1"/>
                </a:solidFill>
                <a:latin typeface="华文楷体" panose="02010600040101010101" pitchFamily="2" charset="-122"/>
                <a:ea typeface="华文楷体" panose="02010600040101010101" pitchFamily="2" charset="-122"/>
              </a:rPr>
              <a:t>泸县建校 易娟</a:t>
            </a:r>
            <a:endParaRPr lang="zh-CN" altLang="en-US" sz="2400" dirty="0">
              <a:solidFill>
                <a:schemeClr val="tx1"/>
              </a:solidFill>
              <a:latin typeface="华文楷体" panose="02010600040101010101" pitchFamily="2" charset="-122"/>
              <a:ea typeface="华文楷体" panose="02010600040101010101" pitchFamily="2" charset="-122"/>
            </a:endParaRPr>
          </a:p>
        </p:txBody>
      </p:sp>
      <p:sp>
        <p:nvSpPr>
          <p:cNvPr id="6149" name="矩形 6"/>
          <p:cNvSpPr/>
          <p:nvPr/>
        </p:nvSpPr>
        <p:spPr>
          <a:xfrm>
            <a:off x="3581400" y="4983163"/>
            <a:ext cx="1614488" cy="398780"/>
          </a:xfrm>
          <a:prstGeom prst="rect">
            <a:avLst/>
          </a:prstGeom>
          <a:noFill/>
          <a:ln w="9525">
            <a:noFill/>
          </a:ln>
        </p:spPr>
        <p:txBody>
          <a:bodyPr>
            <a:spAutoFit/>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en-US" altLang="zh-CN" sz="2000" dirty="0">
                <a:solidFill>
                  <a:schemeClr val="tx1"/>
                </a:solidFill>
                <a:latin typeface="华文楷体" panose="02010600040101010101" pitchFamily="2" charset="-122"/>
                <a:ea typeface="华文楷体" panose="02010600040101010101" pitchFamily="2" charset="-122"/>
              </a:rPr>
              <a:t>2023</a:t>
            </a:r>
            <a:r>
              <a:rPr lang="zh-CN" altLang="en-US" sz="2000" dirty="0">
                <a:solidFill>
                  <a:schemeClr val="tx1"/>
                </a:solidFill>
                <a:latin typeface="华文楷体" panose="02010600040101010101" pitchFamily="2" charset="-122"/>
                <a:ea typeface="华文楷体" panose="02010600040101010101" pitchFamily="2" charset="-122"/>
              </a:rPr>
              <a:t>年</a:t>
            </a:r>
            <a:r>
              <a:rPr lang="en-US" altLang="zh-CN" sz="2000" dirty="0">
                <a:solidFill>
                  <a:schemeClr val="tx1"/>
                </a:solidFill>
                <a:latin typeface="华文楷体" panose="02010600040101010101" pitchFamily="2" charset="-122"/>
                <a:ea typeface="华文楷体" panose="02010600040101010101" pitchFamily="2" charset="-122"/>
              </a:rPr>
              <a:t>4</a:t>
            </a:r>
            <a:r>
              <a:rPr lang="zh-CN" altLang="en-US" sz="2000" dirty="0">
                <a:solidFill>
                  <a:schemeClr val="tx1"/>
                </a:solidFill>
                <a:latin typeface="华文楷体" panose="02010600040101010101" pitchFamily="2" charset="-122"/>
                <a:ea typeface="华文楷体" panose="02010600040101010101" pitchFamily="2" charset="-122"/>
              </a:rPr>
              <a:t>月</a:t>
            </a:r>
            <a:endParaRPr lang="zh-CN" altLang="en-US" sz="2000" dirty="0">
              <a:solidFill>
                <a:schemeClr val="tx1"/>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800" y="381000"/>
            <a:ext cx="6348413" cy="609600"/>
          </a:xfrm>
        </p:spPr>
        <p:txBody>
          <a:bodyPr vert="horz" wrap="square" lIns="91440" tIns="45720" rIns="91440" bIns="45720" numCol="1" rtlCol="0" anchor="t" anchorCtr="0" compatLnSpc="1">
            <a:normAutofit/>
          </a:bodyPr>
          <a:lstStyle/>
          <a:p>
            <a:pPr marL="0" marR="0" lvl="0" indent="0" algn="l" defTabSz="457200" rtl="0" eaLnBrk="1" fontAlgn="auto" latinLnBrk="0" hangingPunct="1">
              <a:lnSpc>
                <a:spcPct val="100000"/>
              </a:lnSpc>
              <a:spcBef>
                <a:spcPct val="0"/>
              </a:spcBef>
              <a:spcAft>
                <a:spcPts val="0"/>
              </a:spcAft>
              <a:buClrTx/>
              <a:buSzTx/>
              <a:buFontTx/>
              <a:buNone/>
              <a:defRPr/>
            </a:pPr>
            <a:r>
              <a:rPr kumimoji="0" lang="zh-CN" altLang="zh-CN" sz="2800" b="1" i="0" u="none" strike="noStrike" kern="1200" cap="none" spc="0" normalizeH="0" baseline="0" noProof="0" dirty="0">
                <a:ln>
                  <a:noFill/>
                </a:ln>
                <a:solidFill>
                  <a:srgbClr val="00B0F0"/>
                </a:solidFill>
                <a:effectLst/>
                <a:uLnTx/>
                <a:uFillTx/>
                <a:latin typeface="+mn-ea"/>
                <a:ea typeface="+mn-ea"/>
                <a:cs typeface="+mj-cs"/>
              </a:rPr>
              <a:t>怎样正真做到“治班有方”呢？</a:t>
            </a:r>
            <a:endParaRPr kumimoji="0" lang="zh-CN" altLang="en-US" sz="2800" b="0" i="0" u="none" strike="noStrike" kern="1200" cap="none" spc="0" normalizeH="0" baseline="0" noProof="0" dirty="0">
              <a:ln>
                <a:noFill/>
              </a:ln>
              <a:solidFill>
                <a:srgbClr val="00B0F0"/>
              </a:solidFill>
              <a:effectLst/>
              <a:uLnTx/>
              <a:uFillTx/>
              <a:latin typeface="+mn-ea"/>
              <a:ea typeface="+mn-ea"/>
              <a:cs typeface="+mj-cs"/>
            </a:endParaRPr>
          </a:p>
        </p:txBody>
      </p:sp>
      <p:graphicFrame>
        <p:nvGraphicFramePr>
          <p:cNvPr id="5" name="图示 4"/>
          <p:cNvGraphicFramePr/>
          <p:nvPr/>
        </p:nvGraphicFramePr>
        <p:xfrm>
          <a:off x="381000" y="1066800"/>
          <a:ext cx="7315200" cy="43942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6388" name="文本框 7"/>
          <p:cNvSpPr txBox="1"/>
          <p:nvPr/>
        </p:nvSpPr>
        <p:spPr>
          <a:xfrm>
            <a:off x="4648200" y="3854450"/>
            <a:ext cx="2895600" cy="908050"/>
          </a:xfrm>
          <a:prstGeom prst="rect">
            <a:avLst/>
          </a:prstGeom>
          <a:noFill/>
          <a:ln w="9525">
            <a:noFill/>
          </a:ln>
        </p:spPr>
        <p:txBody>
          <a:bodyPr>
            <a:spAutoFit/>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eaLnBrk="1" hangingPunct="1">
              <a:lnSpc>
                <a:spcPts val="1325"/>
              </a:lnSpc>
              <a:spcBef>
                <a:spcPct val="0"/>
              </a:spcBef>
              <a:buClrTx/>
              <a:buSzTx/>
              <a:buFontTx/>
              <a:buNone/>
            </a:pPr>
            <a:r>
              <a:rPr lang="zh-CN" altLang="zh-CN" sz="700" dirty="0">
                <a:solidFill>
                  <a:schemeClr val="tx1"/>
                </a:solidFill>
                <a:ea typeface="华文新魏" panose="02010800040101010101" pitchFamily="2" charset="-122"/>
              </a:rPr>
              <a:t>有班名，成为班级文化宣传语；有班歌，成为班级文化的奋进曲；</a:t>
            </a:r>
            <a:endParaRPr lang="en-US" altLang="zh-CN" sz="700" dirty="0">
              <a:solidFill>
                <a:schemeClr val="tx1"/>
              </a:solidFill>
              <a:ea typeface="华文新魏" panose="02010800040101010101" pitchFamily="2" charset="-122"/>
            </a:endParaRPr>
          </a:p>
          <a:p>
            <a:pPr marL="0" lvl="0" indent="0" eaLnBrk="1" hangingPunct="1">
              <a:lnSpc>
                <a:spcPts val="1325"/>
              </a:lnSpc>
              <a:spcBef>
                <a:spcPct val="0"/>
              </a:spcBef>
              <a:buClrTx/>
              <a:buSzTx/>
              <a:buFontTx/>
              <a:buNone/>
            </a:pPr>
            <a:r>
              <a:rPr lang="zh-CN" altLang="zh-CN" sz="700" dirty="0">
                <a:solidFill>
                  <a:schemeClr val="tx1"/>
                </a:solidFill>
                <a:ea typeface="华文新魏" panose="02010800040101010101" pitchFamily="2" charset="-122"/>
              </a:rPr>
              <a:t>有班徽，成为班级文化的形象牌；有班期；成为班级文化的方向标；有班训；成为班级文化的座右铭；有班规，成为班级文化的保障墙；有班网，成为班级文化的立交桥；有班报；成为班级的宣传窗；</a:t>
            </a:r>
            <a:endParaRPr lang="en-US" altLang="zh-CN" sz="700" dirty="0">
              <a:solidFill>
                <a:schemeClr val="tx1"/>
              </a:solidFill>
              <a:ea typeface="华文新魏" panose="02010800040101010101" pitchFamily="2" charset="-122"/>
            </a:endParaRPr>
          </a:p>
          <a:p>
            <a:pPr marL="0" lvl="0" indent="0" eaLnBrk="1" hangingPunct="1">
              <a:lnSpc>
                <a:spcPts val="1325"/>
              </a:lnSpc>
              <a:spcBef>
                <a:spcPct val="0"/>
              </a:spcBef>
              <a:buClrTx/>
              <a:buSzTx/>
              <a:buFontTx/>
              <a:buNone/>
            </a:pPr>
            <a:r>
              <a:rPr lang="zh-CN" altLang="zh-CN" sz="700" dirty="0">
                <a:solidFill>
                  <a:schemeClr val="tx1"/>
                </a:solidFill>
                <a:ea typeface="华文新魏" panose="02010800040101010101" pitchFamily="2" charset="-122"/>
              </a:rPr>
              <a:t>有班服，成为班级文化的风景墙</a:t>
            </a:r>
            <a:endParaRPr lang="zh-CN" altLang="en-US" sz="700" dirty="0">
              <a:solidFill>
                <a:schemeClr val="tx1"/>
              </a:solidFill>
              <a:ea typeface="华文新魏" panose="0201080004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
          <p:cNvSpPr>
            <a:spLocks noGrp="1"/>
          </p:cNvSpPr>
          <p:nvPr>
            <p:ph type="ctrTitle"/>
          </p:nvPr>
        </p:nvSpPr>
        <p:spPr>
          <a:xfrm>
            <a:off x="1143000" y="2057400"/>
            <a:ext cx="5826125" cy="1917700"/>
          </a:xfrm>
        </p:spPr>
        <p:txBody>
          <a:bodyPr vert="horz" wrap="square" lIns="91440" tIns="45720" rIns="91440" bIns="45720" anchor="b" anchorCtr="0"/>
          <a:p>
            <a:pPr algn="l" defTabSz="457200" eaLnBrk="1" hangingPunct="1">
              <a:buClrTx/>
              <a:buSzTx/>
              <a:buFontTx/>
            </a:pPr>
            <a:r>
              <a:rPr lang="en-US" altLang="zh-CN" sz="2800" kern="1200" dirty="0">
                <a:solidFill>
                  <a:srgbClr val="00B050"/>
                </a:solidFill>
                <a:latin typeface="华文楷体" panose="02010600040101010101" pitchFamily="2" charset="-122"/>
                <a:ea typeface="华文楷体" panose="02010600040101010101" pitchFamily="2" charset="-122"/>
                <a:cs typeface="+mj-cs"/>
              </a:rPr>
              <a:t>     </a:t>
            </a:r>
            <a:r>
              <a:rPr lang="zh-CN" altLang="zh-CN" sz="2800" kern="1200" dirty="0">
                <a:solidFill>
                  <a:srgbClr val="00B050"/>
                </a:solidFill>
                <a:latin typeface="华文楷体" panose="02010600040101010101" pitchFamily="2" charset="-122"/>
                <a:ea typeface="华文楷体" panose="02010600040101010101" pitchFamily="2" charset="-122"/>
                <a:cs typeface="+mj-cs"/>
              </a:rPr>
              <a:t>以上就是我读本书对如何成为新时代“硬核”班主任的理解。如有不当之处，敬请批评指正！</a:t>
            </a:r>
            <a:br>
              <a:rPr lang="zh-CN" altLang="zh-CN" sz="2800" kern="1200" dirty="0">
                <a:latin typeface="华文楷体" panose="02010600040101010101" pitchFamily="2" charset="-122"/>
                <a:ea typeface="华文楷体" panose="02010600040101010101" pitchFamily="2" charset="-122"/>
                <a:cs typeface="+mj-cs"/>
              </a:rPr>
            </a:br>
            <a:endParaRPr lang="zh-CN" altLang="en-US" sz="2800" kern="1200" dirty="0">
              <a:latin typeface="华文楷体" panose="02010600040101010101" pitchFamily="2" charset="-122"/>
              <a:ea typeface="华文楷体" panose="02010600040101010101" pitchFamily="2" charset="-122"/>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609600"/>
            <a:ext cx="6348413" cy="609600"/>
          </a:xfrm>
        </p:spPr>
        <p:txBody>
          <a:bodyPr vert="horz" wrap="square" lIns="91440" tIns="45720" rIns="91440" bIns="45720" numCol="1" rtlCol="0" anchor="t" anchorCtr="0" compatLnSpc="1">
            <a:normAutofit/>
          </a:bodyPr>
          <a:lstStyle/>
          <a:p>
            <a:pPr marL="0" marR="0" lvl="0" indent="0" algn="l" defTabSz="457200" rtl="0" eaLnBrk="1" fontAlgn="auto" latinLnBrk="0" hangingPunct="1">
              <a:lnSpc>
                <a:spcPct val="100000"/>
              </a:lnSpc>
              <a:spcBef>
                <a:spcPct val="0"/>
              </a:spcBef>
              <a:spcAft>
                <a:spcPts val="0"/>
              </a:spcAft>
              <a:buClrTx/>
              <a:buSzTx/>
              <a:buFontTx/>
              <a:buNone/>
              <a:defRPr/>
            </a:pPr>
            <a:r>
              <a:rPr kumimoji="0" lang="zh-CN" altLang="en-US" sz="2800" b="0" i="0" u="none" strike="noStrike" kern="1200" cap="none" spc="0" normalizeH="0" baseline="0" noProof="0" dirty="0">
                <a:ln>
                  <a:noFill/>
                </a:ln>
                <a:solidFill>
                  <a:srgbClr val="FF0000"/>
                </a:solidFill>
                <a:effectLst/>
                <a:uLnTx/>
                <a:uFillTx/>
                <a:latin typeface="+mn-ea"/>
                <a:ea typeface="+mn-ea"/>
                <a:cs typeface="+mj-cs"/>
              </a:rPr>
              <a:t>县</a:t>
            </a:r>
            <a:r>
              <a:rPr kumimoji="0" lang="zh-CN" altLang="zh-CN" sz="2800" b="0" i="0" u="none" strike="noStrike" kern="1200" cap="none" spc="0" normalizeH="0" baseline="0" noProof="0" dirty="0">
                <a:ln>
                  <a:noFill/>
                </a:ln>
                <a:solidFill>
                  <a:srgbClr val="FF0000"/>
                </a:solidFill>
                <a:effectLst/>
                <a:uLnTx/>
                <a:uFillTx/>
                <a:latin typeface="+mn-ea"/>
                <a:ea typeface="+mn-ea"/>
                <a:cs typeface="+mj-cs"/>
              </a:rPr>
              <a:t>名班主任工作室成员</a:t>
            </a:r>
            <a:endParaRPr kumimoji="0" lang="zh-CN" altLang="en-US" sz="2800" b="0" i="0" u="none" strike="noStrike" kern="1200" cap="none" spc="0" normalizeH="0" baseline="0" noProof="0" dirty="0">
              <a:ln>
                <a:noFill/>
              </a:ln>
              <a:solidFill>
                <a:srgbClr val="FF0000"/>
              </a:solidFill>
              <a:effectLst/>
              <a:uLnTx/>
              <a:uFillTx/>
              <a:latin typeface="+mn-ea"/>
              <a:ea typeface="+mn-ea"/>
              <a:cs typeface="+mj-cs"/>
            </a:endParaRPr>
          </a:p>
        </p:txBody>
      </p:sp>
      <p:sp>
        <p:nvSpPr>
          <p:cNvPr id="7171" name="矩形 3"/>
          <p:cNvSpPr>
            <a:spLocks noChangeArrowheads="1"/>
          </p:cNvSpPr>
          <p:nvPr/>
        </p:nvSpPr>
        <p:spPr bwMode="auto">
          <a:xfrm>
            <a:off x="3581400" y="2422525"/>
            <a:ext cx="3124200" cy="1200150"/>
          </a:xfrm>
          <a:prstGeom prst="rect">
            <a:avLst/>
          </a:prstGeom>
          <a:noFill/>
          <a:ln>
            <a:noFill/>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00B050"/>
                </a:solidFill>
                <a:effectLst/>
                <a:uLnTx/>
                <a:uFillTx/>
                <a:latin typeface="+mn-ea"/>
                <a:ea typeface="+mn-ea"/>
                <a:cs typeface="+mn-cs"/>
              </a:rPr>
              <a:t>2023</a:t>
            </a:r>
            <a:r>
              <a:rPr kumimoji="0" lang="zh-CN" altLang="en-US" sz="1800" b="0" i="0" u="none" strike="noStrike" kern="1200" cap="none" spc="0" normalizeH="0" baseline="0" noProof="0" dirty="0">
                <a:ln>
                  <a:noFill/>
                </a:ln>
                <a:solidFill>
                  <a:srgbClr val="00B050"/>
                </a:solidFill>
                <a:effectLst/>
                <a:uLnTx/>
                <a:uFillTx/>
                <a:latin typeface="+mn-ea"/>
                <a:ea typeface="+mn-ea"/>
                <a:cs typeface="+mn-cs"/>
              </a:rPr>
              <a:t>年</a:t>
            </a:r>
            <a:r>
              <a:rPr kumimoji="0" lang="en-US" altLang="zh-CN" sz="1800" b="0" i="0" u="none" strike="noStrike" kern="1200" cap="none" spc="0" normalizeH="0" baseline="0" noProof="0" dirty="0">
                <a:ln>
                  <a:noFill/>
                </a:ln>
                <a:solidFill>
                  <a:srgbClr val="00B050"/>
                </a:solidFill>
                <a:effectLst/>
                <a:uLnTx/>
                <a:uFillTx/>
                <a:latin typeface="+mn-ea"/>
                <a:ea typeface="+mn-ea"/>
                <a:cs typeface="+mn-cs"/>
              </a:rPr>
              <a:t>2</a:t>
            </a:r>
            <a:r>
              <a:rPr kumimoji="0" lang="zh-CN" altLang="en-US" sz="1800" b="0" i="0" u="none" strike="noStrike" kern="1200" cap="none" spc="0" normalizeH="0" baseline="0" noProof="0" dirty="0">
                <a:ln>
                  <a:noFill/>
                </a:ln>
                <a:solidFill>
                  <a:srgbClr val="00B050"/>
                </a:solidFill>
                <a:effectLst/>
                <a:uLnTx/>
                <a:uFillTx/>
                <a:latin typeface="+mn-ea"/>
                <a:ea typeface="+mn-ea"/>
                <a:cs typeface="+mn-cs"/>
              </a:rPr>
              <a:t>月我</a:t>
            </a:r>
            <a:r>
              <a:rPr kumimoji="0" lang="zh-CN" altLang="zh-CN" sz="1800" b="0" i="0" u="none" strike="noStrike" kern="1200" cap="none" spc="0" normalizeH="0" baseline="0" noProof="0" dirty="0">
                <a:ln>
                  <a:noFill/>
                </a:ln>
                <a:solidFill>
                  <a:srgbClr val="00B050"/>
                </a:solidFill>
                <a:effectLst/>
                <a:uLnTx/>
                <a:uFillTx/>
                <a:latin typeface="+mn-ea"/>
                <a:ea typeface="+mn-ea"/>
                <a:cs typeface="+mn-cs"/>
              </a:rPr>
              <a:t>很荣幸我加入了县名班主任工作室，成为了泸县李秋梅名班主任工作室一名成员。</a:t>
            </a:r>
            <a:endParaRPr kumimoji="0" lang="zh-CN" altLang="zh-CN" sz="1800" b="0" i="0" u="none" strike="noStrike" kern="1200" cap="none" spc="0" normalizeH="0" baseline="0" noProof="0" dirty="0">
              <a:ln>
                <a:noFill/>
              </a:ln>
              <a:solidFill>
                <a:srgbClr val="00B050"/>
              </a:solidFill>
              <a:effectLst/>
              <a:uLnTx/>
              <a:uFillTx/>
              <a:latin typeface="+mn-ea"/>
              <a:ea typeface="+mn-ea"/>
              <a:cs typeface="+mn-cs"/>
            </a:endParaRPr>
          </a:p>
        </p:txBody>
      </p:sp>
      <p:pic>
        <p:nvPicPr>
          <p:cNvPr id="7173" name="图片 6"/>
          <p:cNvPicPr>
            <a:picLocks noChangeAspect="1"/>
          </p:cNvPicPr>
          <p:nvPr/>
        </p:nvPicPr>
        <p:blipFill>
          <a:blip r:embed="rId1"/>
          <a:stretch>
            <a:fillRect/>
          </a:stretch>
        </p:blipFill>
        <p:spPr>
          <a:xfrm>
            <a:off x="685800" y="1384300"/>
            <a:ext cx="2438400" cy="3416300"/>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1"/>
          <p:cNvSpPr>
            <a:spLocks noGrp="1"/>
          </p:cNvSpPr>
          <p:nvPr>
            <p:ph type="title"/>
          </p:nvPr>
        </p:nvSpPr>
        <p:spPr>
          <a:xfrm>
            <a:off x="381000" y="609600"/>
            <a:ext cx="6705600" cy="533400"/>
          </a:xfrm>
        </p:spPr>
        <p:txBody>
          <a:bodyPr vert="horz" wrap="square" lIns="91440" tIns="45720" rIns="91440" bIns="45720" anchor="t" anchorCtr="0"/>
          <a:p>
            <a:pPr eaLnBrk="1" hangingPunct="1"/>
            <a:r>
              <a:rPr lang="zh-CN" altLang="zh-CN" sz="1800" dirty="0">
                <a:solidFill>
                  <a:srgbClr val="FF0000"/>
                </a:solidFill>
                <a:ea typeface="方正姚体" panose="02010601030101010101" pitchFamily="2" charset="-122"/>
              </a:rPr>
              <a:t>《做新时代“硬核”班主任</a:t>
            </a:r>
            <a:r>
              <a:rPr lang="en-US" altLang="zh-CN" sz="1800" dirty="0">
                <a:solidFill>
                  <a:srgbClr val="FF0000"/>
                </a:solidFill>
                <a:ea typeface="方正姚体" panose="02010601030101010101" pitchFamily="2" charset="-122"/>
              </a:rPr>
              <a:t>——</a:t>
            </a:r>
            <a:r>
              <a:rPr lang="zh-CN" altLang="zh-CN" sz="1800" dirty="0">
                <a:solidFill>
                  <a:srgbClr val="FF0000"/>
                </a:solidFill>
                <a:ea typeface="方正姚体" panose="02010601030101010101" pitchFamily="2" charset="-122"/>
              </a:rPr>
              <a:t>解读全国中职班主任能力比赛方案》</a:t>
            </a:r>
            <a:endParaRPr lang="zh-CN" altLang="en-US" dirty="0">
              <a:solidFill>
                <a:srgbClr val="FF0000"/>
              </a:solidFill>
              <a:ea typeface="方正姚体" panose="02010601030101010101" pitchFamily="2" charset="-122"/>
            </a:endParaRPr>
          </a:p>
        </p:txBody>
      </p:sp>
      <p:graphicFrame>
        <p:nvGraphicFramePr>
          <p:cNvPr id="6" name="图示 5"/>
          <p:cNvGraphicFramePr/>
          <p:nvPr/>
        </p:nvGraphicFramePr>
        <p:xfrm>
          <a:off x="914400" y="2438400"/>
          <a:ext cx="6400800" cy="2286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9220" name="文本框 8"/>
          <p:cNvSpPr txBox="1"/>
          <p:nvPr/>
        </p:nvSpPr>
        <p:spPr>
          <a:xfrm>
            <a:off x="762000" y="1420813"/>
            <a:ext cx="2209800" cy="461962"/>
          </a:xfrm>
          <a:prstGeom prst="rect">
            <a:avLst/>
          </a:prstGeom>
          <a:noFill/>
          <a:ln w="9525">
            <a:noFill/>
          </a:ln>
        </p:spPr>
        <p:txBody>
          <a:bodyPr>
            <a:spAutoFit/>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400" dirty="0">
                <a:solidFill>
                  <a:srgbClr val="FF0000"/>
                </a:solidFill>
                <a:ea typeface="华文新魏" panose="02010800040101010101" pitchFamily="2" charset="-122"/>
              </a:rPr>
              <a:t>文章主要内容：</a:t>
            </a:r>
            <a:endParaRPr lang="zh-CN" altLang="en-US" sz="2400" dirty="0">
              <a:solidFill>
                <a:srgbClr val="FF0000"/>
              </a:solidFill>
              <a:ea typeface="华文新魏" panose="0201080004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609600"/>
            <a:ext cx="2209800" cy="609600"/>
          </a:xfrm>
        </p:spPr>
        <p:txBody>
          <a:bodyPr vert="horz" wrap="square" lIns="91440" tIns="45720" rIns="91440" bIns="45720" numCol="1" rtlCol="0" anchor="t" anchorCtr="0" compatLnSpc="1">
            <a:normAutofit fontScale="90000"/>
          </a:bodyPr>
          <a:lstStyle/>
          <a:p>
            <a:pPr marL="0" marR="0" lvl="0" indent="0" algn="l" defTabSz="457200" rtl="0" eaLnBrk="1" fontAlgn="auto" latinLnBrk="0" hangingPunct="1">
              <a:lnSpc>
                <a:spcPct val="100000"/>
              </a:lnSpc>
              <a:spcBef>
                <a:spcPct val="0"/>
              </a:spcBef>
              <a:spcAft>
                <a:spcPts val="0"/>
              </a:spcAft>
              <a:buClrTx/>
              <a:buSzTx/>
              <a:buFontTx/>
              <a:buNone/>
              <a:defRPr/>
            </a:pPr>
            <a:r>
              <a:rPr kumimoji="0" lang="zh-CN" altLang="zh-CN" sz="3600" b="0" i="0" u="none" strike="noStrike" kern="1200" cap="none" spc="0" normalizeH="0" baseline="0" noProof="0" dirty="0">
                <a:ln>
                  <a:noFill/>
                </a:ln>
                <a:solidFill>
                  <a:srgbClr val="FF0000"/>
                </a:solidFill>
                <a:effectLst/>
                <a:uLnTx/>
                <a:uFillTx/>
                <a:latin typeface="+mn-ea"/>
                <a:ea typeface="+mn-ea"/>
                <a:cs typeface="+mj-cs"/>
              </a:rPr>
              <a:t>“硬核”</a:t>
            </a:r>
            <a:endParaRPr kumimoji="0" lang="zh-CN" altLang="en-US" sz="3600" b="0" i="0" u="none" strike="noStrike" kern="1200" cap="none" spc="0" normalizeH="0" baseline="0" noProof="0" dirty="0">
              <a:ln>
                <a:noFill/>
              </a:ln>
              <a:solidFill>
                <a:srgbClr val="FF0000"/>
              </a:solidFill>
              <a:effectLst/>
              <a:uLnTx/>
              <a:uFillTx/>
              <a:latin typeface="+mn-ea"/>
              <a:ea typeface="+mn-ea"/>
              <a:cs typeface="+mj-cs"/>
            </a:endParaRPr>
          </a:p>
        </p:txBody>
      </p:sp>
      <p:sp>
        <p:nvSpPr>
          <p:cNvPr id="5" name="矩形 4"/>
          <p:cNvSpPr/>
          <p:nvPr/>
        </p:nvSpPr>
        <p:spPr>
          <a:xfrm>
            <a:off x="701675" y="4810125"/>
            <a:ext cx="7848600" cy="368300"/>
          </a:xfrm>
          <a:prstGeom prst="rect">
            <a:avLst/>
          </a:prstGeom>
          <a:noFill/>
          <a:ln w="9525">
            <a:noFill/>
          </a:ln>
        </p:spPr>
        <p:txBody>
          <a:bodyPr>
            <a:spAutoFit/>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en-US" altLang="zh-CN" dirty="0">
                <a:solidFill>
                  <a:schemeClr val="tx1"/>
                </a:solidFill>
                <a:ea typeface="华文新魏" panose="02010800040101010101" pitchFamily="2" charset="-122"/>
              </a:rPr>
              <a:t>1.</a:t>
            </a:r>
            <a:r>
              <a:rPr lang="zh-CN" altLang="zh-CN" dirty="0">
                <a:solidFill>
                  <a:schemeClr val="tx1"/>
                </a:solidFill>
                <a:ea typeface="华文新魏" panose="02010800040101010101" pitchFamily="2" charset="-122"/>
              </a:rPr>
              <a:t>做新时代“硬核”班主任标准是什么呢？</a:t>
            </a:r>
            <a:endParaRPr lang="zh-CN" altLang="zh-CN" dirty="0">
              <a:solidFill>
                <a:schemeClr val="tx1"/>
              </a:solidFill>
              <a:ea typeface="华文新魏" panose="02010800040101010101" pitchFamily="2" charset="-122"/>
            </a:endParaRPr>
          </a:p>
        </p:txBody>
      </p:sp>
      <p:graphicFrame>
        <p:nvGraphicFramePr>
          <p:cNvPr id="8" name="图示 7"/>
          <p:cNvGraphicFramePr/>
          <p:nvPr/>
        </p:nvGraphicFramePr>
        <p:xfrm>
          <a:off x="685800" y="1219200"/>
          <a:ext cx="6705600" cy="359059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9" name="矩形 8"/>
          <p:cNvSpPr/>
          <p:nvPr/>
        </p:nvSpPr>
        <p:spPr>
          <a:xfrm>
            <a:off x="685800" y="5419725"/>
            <a:ext cx="3392488" cy="36830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en-US" altLang="zh-CN" dirty="0">
                <a:solidFill>
                  <a:schemeClr val="tx1"/>
                </a:solidFill>
                <a:ea typeface="华文新魏" panose="02010800040101010101" pitchFamily="2" charset="-122"/>
              </a:rPr>
              <a:t>2.</a:t>
            </a:r>
            <a:r>
              <a:rPr lang="zh-CN" altLang="zh-CN" dirty="0">
                <a:solidFill>
                  <a:schemeClr val="tx1"/>
                </a:solidFill>
                <a:ea typeface="华文新魏" panose="02010800040101010101" pitchFamily="2" charset="-122"/>
              </a:rPr>
              <a:t>“硬核”班主任到底长啥样？</a:t>
            </a:r>
            <a:endParaRPr lang="zh-CN" altLang="en-US" dirty="0">
              <a:solidFill>
                <a:schemeClr val="tx1"/>
              </a:solidFill>
              <a:ea typeface="华文新魏"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609600"/>
            <a:ext cx="3581400" cy="533400"/>
          </a:xfrm>
        </p:spPr>
        <p:txBody>
          <a:bodyPr vert="horz" wrap="square" lIns="91440" tIns="45720" rIns="91440" bIns="45720" numCol="1" rtlCol="0" anchor="t" anchorCtr="0" compatLnSpc="1">
            <a:normAutofit fontScale="90000"/>
          </a:bodyPr>
          <a:lstStyle/>
          <a:p>
            <a:pPr marL="0" marR="0" lvl="0" indent="0" algn="l" defTabSz="457200" rtl="0" eaLnBrk="1" fontAlgn="auto" latinLnBrk="0" hangingPunct="1">
              <a:lnSpc>
                <a:spcPct val="100000"/>
              </a:lnSpc>
              <a:spcBef>
                <a:spcPct val="0"/>
              </a:spcBef>
              <a:spcAft>
                <a:spcPts val="0"/>
              </a:spcAft>
              <a:buClrTx/>
              <a:buSzTx/>
              <a:buFontTx/>
              <a:buNone/>
              <a:defRPr/>
            </a:pPr>
            <a:r>
              <a:rPr kumimoji="0" lang="zh-CN" altLang="en-US" sz="3600" b="0" i="0" u="none" strike="noStrike" kern="1200" cap="none" spc="0" normalizeH="0" baseline="0" noProof="0" dirty="0">
                <a:ln>
                  <a:noFill/>
                </a:ln>
                <a:solidFill>
                  <a:srgbClr val="FF0000"/>
                </a:solidFill>
                <a:effectLst/>
                <a:uLnTx/>
                <a:uFillTx/>
                <a:latin typeface="+mn-ea"/>
                <a:ea typeface="+mn-ea"/>
                <a:cs typeface="+mj-cs"/>
              </a:rPr>
              <a:t>什么是“</a:t>
            </a:r>
            <a:r>
              <a:rPr kumimoji="0" lang="zh-CN" altLang="zh-CN" sz="3600" b="0" i="0" u="none" strike="noStrike" kern="1200" cap="none" spc="0" normalizeH="0" baseline="0" noProof="0" dirty="0">
                <a:ln>
                  <a:noFill/>
                </a:ln>
                <a:solidFill>
                  <a:srgbClr val="FF0000"/>
                </a:solidFill>
                <a:effectLst/>
                <a:uLnTx/>
                <a:uFillTx/>
                <a:latin typeface="+mn-ea"/>
                <a:ea typeface="+mn-ea"/>
                <a:cs typeface="+mj-cs"/>
              </a:rPr>
              <a:t>硬核</a:t>
            </a:r>
            <a:r>
              <a:rPr kumimoji="0" lang="zh-CN" altLang="en-US" sz="3600" b="0" i="0" u="none" strike="noStrike" kern="1200" cap="none" spc="0" normalizeH="0" baseline="0" noProof="0" dirty="0">
                <a:ln>
                  <a:noFill/>
                </a:ln>
                <a:solidFill>
                  <a:srgbClr val="FF0000"/>
                </a:solidFill>
                <a:effectLst/>
                <a:uLnTx/>
                <a:uFillTx/>
                <a:latin typeface="+mn-ea"/>
                <a:ea typeface="+mn-ea"/>
                <a:cs typeface="+mj-cs"/>
              </a:rPr>
              <a:t>”？</a:t>
            </a:r>
            <a:br>
              <a:rPr kumimoji="0" lang="en-US" altLang="zh-CN" sz="3600" b="0" i="0" u="none" strike="noStrike" kern="1200" cap="none" spc="0" normalizeH="0" baseline="0" noProof="0" dirty="0">
                <a:ln>
                  <a:noFill/>
                </a:ln>
                <a:solidFill>
                  <a:srgbClr val="FF0000"/>
                </a:solidFill>
                <a:effectLst/>
                <a:uLnTx/>
                <a:uFillTx/>
                <a:latin typeface="+mj-lt"/>
                <a:ea typeface="+mj-ea"/>
                <a:cs typeface="+mj-cs"/>
              </a:rPr>
            </a:br>
            <a:endParaRPr kumimoji="0" lang="zh-CN" altLang="en-US" sz="3600" b="0" i="0" u="none" strike="noStrike" kern="1200" cap="none" spc="0" normalizeH="0" baseline="0" noProof="0" dirty="0">
              <a:ln>
                <a:noFill/>
              </a:ln>
              <a:solidFill>
                <a:srgbClr val="FF0000"/>
              </a:solidFill>
              <a:effectLst/>
              <a:uLnTx/>
              <a:uFillTx/>
              <a:latin typeface="+mj-lt"/>
              <a:ea typeface="+mj-ea"/>
              <a:cs typeface="+mj-cs"/>
            </a:endParaRPr>
          </a:p>
        </p:txBody>
      </p:sp>
      <p:graphicFrame>
        <p:nvGraphicFramePr>
          <p:cNvPr id="5" name="图示 4"/>
          <p:cNvGraphicFramePr/>
          <p:nvPr/>
        </p:nvGraphicFramePr>
        <p:xfrm>
          <a:off x="1066800" y="1828800"/>
          <a:ext cx="5486400" cy="38862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609600"/>
            <a:ext cx="6348413" cy="609600"/>
          </a:xfrm>
        </p:spPr>
        <p:txBody>
          <a:bodyPr vert="horz" wrap="square" lIns="91440" tIns="45720" rIns="91440" bIns="45720" numCol="1" rtlCol="0" anchor="t" anchorCtr="0" compatLnSpc="1">
            <a:normAutofit fontScale="90000"/>
          </a:bodyPr>
          <a:lstStyle/>
          <a:p>
            <a:pPr marL="0" marR="0" lvl="0" indent="0" algn="l" defTabSz="457200" rtl="0" eaLnBrk="1" fontAlgn="auto" latinLnBrk="0" hangingPunct="1">
              <a:lnSpc>
                <a:spcPct val="100000"/>
              </a:lnSpc>
              <a:spcBef>
                <a:spcPct val="0"/>
              </a:spcBef>
              <a:spcAft>
                <a:spcPts val="0"/>
              </a:spcAft>
              <a:buClrTx/>
              <a:buSzTx/>
              <a:buFontTx/>
              <a:buNone/>
              <a:defRPr/>
            </a:pPr>
            <a:r>
              <a:rPr kumimoji="0" lang="zh-CN" altLang="en-US" sz="2000" b="1" i="0" u="none" strike="noStrike" kern="1200" cap="none" spc="0" normalizeH="0" baseline="0" noProof="0" dirty="0">
                <a:ln>
                  <a:noFill/>
                </a:ln>
                <a:solidFill>
                  <a:srgbClr val="FF0000"/>
                </a:solidFill>
                <a:effectLst/>
                <a:uLnTx/>
                <a:uFillTx/>
                <a:latin typeface="+mj-lt"/>
                <a:ea typeface="+mj-ea"/>
                <a:cs typeface="+mj-cs"/>
              </a:rPr>
              <a:t>一、</a:t>
            </a:r>
            <a:r>
              <a:rPr kumimoji="0" lang="zh-CN" altLang="zh-CN" sz="2000" b="1" i="0" u="none" strike="noStrike" kern="1200" cap="none" spc="0" normalizeH="0" baseline="0" noProof="0" dirty="0">
                <a:ln>
                  <a:noFill/>
                </a:ln>
                <a:solidFill>
                  <a:srgbClr val="FF0000"/>
                </a:solidFill>
                <a:effectLst/>
                <a:uLnTx/>
                <a:uFillTx/>
                <a:latin typeface="+mj-lt"/>
                <a:ea typeface="+mj-ea"/>
                <a:cs typeface="+mj-cs"/>
              </a:rPr>
              <a:t>政治过硬是“硬核”班主任的硬标杆、真思想</a:t>
            </a:r>
            <a:br>
              <a:rPr kumimoji="0" lang="zh-CN" altLang="zh-CN" sz="3600" b="0" i="0" u="none" strike="noStrike" kern="1200" cap="none" spc="0" normalizeH="0" baseline="0" noProof="0" dirty="0">
                <a:ln>
                  <a:noFill/>
                </a:ln>
                <a:solidFill>
                  <a:schemeClr val="accent1"/>
                </a:solidFill>
                <a:effectLst/>
                <a:uLnTx/>
                <a:uFillTx/>
                <a:latin typeface="+mj-lt"/>
                <a:ea typeface="+mj-ea"/>
                <a:cs typeface="+mj-cs"/>
              </a:rPr>
            </a:br>
            <a:endParaRPr kumimoji="0" lang="zh-CN" altLang="en-US" sz="3600" b="0" i="0" u="none" strike="noStrike" kern="1200" cap="none" spc="0" normalizeH="0" baseline="0" noProof="0" dirty="0">
              <a:ln>
                <a:noFill/>
              </a:ln>
              <a:solidFill>
                <a:schemeClr val="accent1"/>
              </a:solidFill>
              <a:effectLst/>
              <a:uLnTx/>
              <a:uFillTx/>
              <a:latin typeface="+mj-lt"/>
              <a:ea typeface="+mj-ea"/>
              <a:cs typeface="+mj-cs"/>
            </a:endParaRPr>
          </a:p>
        </p:txBody>
      </p:sp>
      <p:graphicFrame>
        <p:nvGraphicFramePr>
          <p:cNvPr id="10" name="图示 9"/>
          <p:cNvGraphicFramePr/>
          <p:nvPr/>
        </p:nvGraphicFramePr>
        <p:xfrm>
          <a:off x="735454" y="1219200"/>
          <a:ext cx="6503545" cy="4572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609600"/>
            <a:ext cx="6348413" cy="533400"/>
          </a:xfrm>
        </p:spPr>
        <p:txBody>
          <a:bodyPr vert="horz" wrap="square" lIns="91440" tIns="45720" rIns="91440" bIns="45720" numCol="1" rtlCol="0" anchor="t" anchorCtr="0" compatLnSpc="1">
            <a:normAutofit fontScale="90000"/>
          </a:bodyPr>
          <a:lstStyle/>
          <a:p>
            <a:pPr marL="0" marR="0" lvl="0" indent="0" algn="l" defTabSz="457200" rtl="0" eaLnBrk="1" fontAlgn="auto" latinLnBrk="0" hangingPunct="1">
              <a:lnSpc>
                <a:spcPct val="100000"/>
              </a:lnSpc>
              <a:spcBef>
                <a:spcPct val="0"/>
              </a:spcBef>
              <a:spcAft>
                <a:spcPts val="0"/>
              </a:spcAft>
              <a:buClrTx/>
              <a:buSzTx/>
              <a:buFontTx/>
              <a:buNone/>
              <a:defRPr/>
            </a:pPr>
            <a:r>
              <a:rPr kumimoji="0" lang="zh-CN" altLang="en-US" sz="2000" b="1" i="0" u="none" strike="noStrike" kern="1200" cap="none" spc="0" normalizeH="0" baseline="0" noProof="0" dirty="0">
                <a:ln>
                  <a:noFill/>
                </a:ln>
                <a:solidFill>
                  <a:srgbClr val="FF0000"/>
                </a:solidFill>
                <a:effectLst/>
                <a:uLnTx/>
                <a:uFillTx/>
                <a:latin typeface="+mj-lt"/>
                <a:ea typeface="+mj-ea"/>
                <a:cs typeface="+mj-cs"/>
              </a:rPr>
              <a:t>二、</a:t>
            </a:r>
            <a:r>
              <a:rPr kumimoji="0" lang="zh-CN" altLang="zh-CN" sz="2000" b="1" i="0" u="none" strike="noStrike" kern="1200" cap="none" spc="0" normalizeH="0" baseline="0" noProof="0" dirty="0">
                <a:ln>
                  <a:noFill/>
                </a:ln>
                <a:solidFill>
                  <a:srgbClr val="FF0000"/>
                </a:solidFill>
                <a:effectLst/>
                <a:uLnTx/>
                <a:uFillTx/>
                <a:latin typeface="+mj-lt"/>
                <a:ea typeface="+mj-ea"/>
                <a:cs typeface="+mj-cs"/>
              </a:rPr>
              <a:t>品德高尚是“硬核”班主任的高得行、真素养</a:t>
            </a:r>
            <a:br>
              <a:rPr kumimoji="0" lang="zh-CN" altLang="zh-CN" sz="3600" b="0" i="0" u="none" strike="noStrike" kern="1200" cap="none" spc="0" normalizeH="0" baseline="0" noProof="0" dirty="0">
                <a:ln>
                  <a:noFill/>
                </a:ln>
                <a:solidFill>
                  <a:schemeClr val="accent1"/>
                </a:solidFill>
                <a:effectLst/>
                <a:uLnTx/>
                <a:uFillTx/>
                <a:latin typeface="+mj-lt"/>
                <a:ea typeface="+mj-ea"/>
                <a:cs typeface="+mj-cs"/>
              </a:rPr>
            </a:br>
            <a:endParaRPr kumimoji="0" lang="zh-CN" altLang="en-US" sz="3600" b="0" i="0" u="none" strike="noStrike" kern="1200" cap="none" spc="0" normalizeH="0" baseline="0" noProof="0" dirty="0">
              <a:ln>
                <a:noFill/>
              </a:ln>
              <a:solidFill>
                <a:schemeClr val="accent1"/>
              </a:solidFill>
              <a:effectLst/>
              <a:uLnTx/>
              <a:uFillTx/>
              <a:latin typeface="+mj-lt"/>
              <a:ea typeface="+mj-ea"/>
              <a:cs typeface="+mj-cs"/>
            </a:endParaRPr>
          </a:p>
        </p:txBody>
      </p:sp>
      <p:graphicFrame>
        <p:nvGraphicFramePr>
          <p:cNvPr id="4" name="图示 3"/>
          <p:cNvGraphicFramePr/>
          <p:nvPr/>
        </p:nvGraphicFramePr>
        <p:xfrm>
          <a:off x="1143000" y="990600"/>
          <a:ext cx="6096000" cy="440239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3316" name="矩形 4"/>
          <p:cNvSpPr/>
          <p:nvPr/>
        </p:nvSpPr>
        <p:spPr>
          <a:xfrm>
            <a:off x="2819400" y="5773738"/>
            <a:ext cx="2492375" cy="369887"/>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zh-CN" dirty="0">
                <a:solidFill>
                  <a:srgbClr val="FF0000"/>
                </a:solidFill>
                <a:ea typeface="华文新魏" panose="02010800040101010101" pitchFamily="2" charset="-122"/>
              </a:rPr>
              <a:t>做师德师风建设的表率</a:t>
            </a:r>
            <a:endParaRPr lang="zh-CN" altLang="en-US" dirty="0">
              <a:solidFill>
                <a:srgbClr val="FF0000"/>
              </a:solidFill>
              <a:ea typeface="华文新魏" panose="0201080004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609600"/>
            <a:ext cx="6348413" cy="533400"/>
          </a:xfrm>
        </p:spPr>
        <p:txBody>
          <a:bodyPr vert="horz" wrap="square" lIns="91440" tIns="45720" rIns="91440" bIns="45720" numCol="1" rtlCol="0" anchor="t" anchorCtr="0" compatLnSpc="1">
            <a:normAutofit fontScale="90000"/>
          </a:bodyPr>
          <a:lstStyle/>
          <a:p>
            <a:pPr marL="0" marR="0" lvl="0" indent="0" algn="l" defTabSz="457200" rtl="0" eaLnBrk="1" fontAlgn="auto" latinLnBrk="0" hangingPunct="1">
              <a:lnSpc>
                <a:spcPct val="100000"/>
              </a:lnSpc>
              <a:spcBef>
                <a:spcPct val="0"/>
              </a:spcBef>
              <a:spcAft>
                <a:spcPts val="0"/>
              </a:spcAft>
              <a:buClrTx/>
              <a:buSzTx/>
              <a:buFontTx/>
              <a:buNone/>
              <a:defRPr/>
            </a:pPr>
            <a:r>
              <a:rPr kumimoji="0" lang="zh-CN" altLang="en-US" sz="2000" b="1" i="0" u="none" strike="noStrike" kern="1200" cap="none" spc="0" normalizeH="0" baseline="0" noProof="0" dirty="0">
                <a:ln>
                  <a:noFill/>
                </a:ln>
                <a:solidFill>
                  <a:srgbClr val="FF0000"/>
                </a:solidFill>
                <a:effectLst/>
                <a:uLnTx/>
                <a:uFillTx/>
                <a:latin typeface="+mj-lt"/>
                <a:ea typeface="+mj-ea"/>
                <a:cs typeface="+mj-cs"/>
              </a:rPr>
              <a:t>三、</a:t>
            </a:r>
            <a:r>
              <a:rPr kumimoji="0" lang="zh-CN" altLang="zh-CN" sz="2000" b="1" i="0" u="none" strike="noStrike" kern="1200" cap="none" spc="0" normalizeH="0" baseline="0" noProof="0" dirty="0">
                <a:ln>
                  <a:noFill/>
                </a:ln>
                <a:solidFill>
                  <a:srgbClr val="FF0000"/>
                </a:solidFill>
                <a:effectLst/>
                <a:uLnTx/>
                <a:uFillTx/>
                <a:latin typeface="+mj-lt"/>
                <a:ea typeface="+mj-ea"/>
                <a:cs typeface="+mj-cs"/>
              </a:rPr>
              <a:t>业务精湛是“硬核 ”班主任的精修炼、真功夫</a:t>
            </a:r>
            <a:br>
              <a:rPr kumimoji="0" lang="zh-CN" altLang="zh-CN" sz="3600" b="0" i="0" u="none" strike="noStrike" kern="1200" cap="none" spc="0" normalizeH="0" baseline="0" noProof="0" dirty="0">
                <a:ln>
                  <a:noFill/>
                </a:ln>
                <a:solidFill>
                  <a:schemeClr val="accent1"/>
                </a:solidFill>
                <a:effectLst/>
                <a:uLnTx/>
                <a:uFillTx/>
                <a:latin typeface="+mj-lt"/>
                <a:ea typeface="+mj-ea"/>
                <a:cs typeface="+mj-cs"/>
              </a:rPr>
            </a:br>
            <a:endParaRPr kumimoji="0" lang="zh-CN" altLang="en-US" sz="3600" b="0" i="0" u="none" strike="noStrike" kern="1200" cap="none" spc="0" normalizeH="0" baseline="0" noProof="0" dirty="0">
              <a:ln>
                <a:noFill/>
              </a:ln>
              <a:solidFill>
                <a:schemeClr val="accent1"/>
              </a:solidFill>
              <a:effectLst/>
              <a:uLnTx/>
              <a:uFillTx/>
              <a:latin typeface="+mj-lt"/>
              <a:ea typeface="+mj-ea"/>
              <a:cs typeface="+mj-cs"/>
            </a:endParaRPr>
          </a:p>
        </p:txBody>
      </p:sp>
      <p:graphicFrame>
        <p:nvGraphicFramePr>
          <p:cNvPr id="4" name="图示 3"/>
          <p:cNvGraphicFramePr/>
          <p:nvPr/>
        </p:nvGraphicFramePr>
        <p:xfrm>
          <a:off x="990600" y="1524000"/>
          <a:ext cx="6096000" cy="40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609600"/>
            <a:ext cx="6348413" cy="533400"/>
          </a:xfrm>
        </p:spPr>
        <p:txBody>
          <a:bodyPr vert="horz" wrap="square" lIns="91440" tIns="45720" rIns="91440" bIns="45720" numCol="1" rtlCol="0" anchor="t" anchorCtr="0" compatLnSpc="1">
            <a:normAutofit fontScale="90000"/>
          </a:bodyPr>
          <a:lstStyle/>
          <a:p>
            <a:pPr marL="0" marR="0" lvl="0" indent="0" algn="l" defTabSz="457200" rtl="0" eaLnBrk="1" fontAlgn="auto" latinLnBrk="0" hangingPunct="1">
              <a:lnSpc>
                <a:spcPct val="100000"/>
              </a:lnSpc>
              <a:spcBef>
                <a:spcPct val="0"/>
              </a:spcBef>
              <a:spcAft>
                <a:spcPts val="0"/>
              </a:spcAft>
              <a:buClrTx/>
              <a:buSzTx/>
              <a:buFontTx/>
              <a:buNone/>
              <a:defRPr/>
            </a:pPr>
            <a:r>
              <a:rPr kumimoji="0" lang="zh-CN" altLang="en-US" sz="2000" b="1" i="0" u="none" strike="noStrike" kern="1200" cap="none" spc="0" normalizeH="0" baseline="0" noProof="0" dirty="0">
                <a:ln>
                  <a:noFill/>
                </a:ln>
                <a:solidFill>
                  <a:srgbClr val="FF0000"/>
                </a:solidFill>
                <a:effectLst/>
                <a:uLnTx/>
                <a:uFillTx/>
                <a:latin typeface="+mj-lt"/>
                <a:ea typeface="+mj-ea"/>
                <a:cs typeface="+mj-cs"/>
              </a:rPr>
              <a:t>四、</a:t>
            </a:r>
            <a:r>
              <a:rPr kumimoji="0" lang="zh-CN" altLang="zh-CN" sz="2000" b="1" i="0" u="none" strike="noStrike" kern="1200" cap="none" spc="0" normalizeH="0" baseline="0" noProof="0" dirty="0">
                <a:ln>
                  <a:noFill/>
                </a:ln>
                <a:solidFill>
                  <a:srgbClr val="FF0000"/>
                </a:solidFill>
                <a:effectLst/>
                <a:uLnTx/>
                <a:uFillTx/>
                <a:latin typeface="+mj-lt"/>
                <a:ea typeface="+mj-ea"/>
                <a:cs typeface="+mj-cs"/>
              </a:rPr>
              <a:t>治班有方是“硬核”班主任的绝技艺、真实力</a:t>
            </a:r>
            <a:br>
              <a:rPr kumimoji="0" lang="zh-CN" altLang="zh-CN" sz="3600" b="0" i="0" u="none" strike="noStrike" kern="1200" cap="none" spc="0" normalizeH="0" baseline="0" noProof="0" dirty="0">
                <a:ln>
                  <a:noFill/>
                </a:ln>
                <a:solidFill>
                  <a:schemeClr val="accent1"/>
                </a:solidFill>
                <a:effectLst/>
                <a:uLnTx/>
                <a:uFillTx/>
                <a:latin typeface="+mj-lt"/>
                <a:ea typeface="+mj-ea"/>
                <a:cs typeface="+mj-cs"/>
              </a:rPr>
            </a:br>
            <a:endParaRPr kumimoji="0" lang="zh-CN" altLang="en-US" sz="3600" b="0" i="0" u="none" strike="noStrike" kern="1200" cap="none" spc="0" normalizeH="0" baseline="0" noProof="0" dirty="0">
              <a:ln>
                <a:noFill/>
              </a:ln>
              <a:solidFill>
                <a:schemeClr val="accent1"/>
              </a:solidFill>
              <a:effectLst/>
              <a:uLnTx/>
              <a:uFillTx/>
              <a:latin typeface="+mj-lt"/>
              <a:ea typeface="+mj-ea"/>
              <a:cs typeface="+mj-cs"/>
            </a:endParaRPr>
          </a:p>
        </p:txBody>
      </p:sp>
      <p:graphicFrame>
        <p:nvGraphicFramePr>
          <p:cNvPr id="4" name="图示 3"/>
          <p:cNvGraphicFramePr/>
          <p:nvPr/>
        </p:nvGraphicFramePr>
        <p:xfrm>
          <a:off x="861312" y="1447800"/>
          <a:ext cx="6096000" cy="406399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tags/tag1.xml><?xml version="1.0" encoding="utf-8"?>
<p:tagLst xmlns:p="http://schemas.openxmlformats.org/presentationml/2006/main">
  <p:tag name="KSO_WPP_MARK_KEY" val="a322229b-16f2-42a8-922c-cd19d860b574"/>
  <p:tag name="COMMONDATA" val="eyJoZGlkIjoiMGM4OWYzNTZlOTEzYmJmZTUzZmI0NTE3OGFhZGVkZGEifQ=="/>
</p:tagLst>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467</Words>
  <Application>WPS 演示</Application>
  <PresentationFormat>全屏显示(4:3)</PresentationFormat>
  <Paragraphs>42</Paragraphs>
  <Slides>11</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11</vt:i4>
      </vt:variant>
    </vt:vector>
  </HeadingPairs>
  <TitlesOfParts>
    <vt:vector size="24" baseType="lpstr">
      <vt:lpstr>Arial</vt:lpstr>
      <vt:lpstr>宋体</vt:lpstr>
      <vt:lpstr>Wingdings</vt:lpstr>
      <vt:lpstr>Trebuchet MS</vt:lpstr>
      <vt:lpstr>华文新魏</vt:lpstr>
      <vt:lpstr>Wingdings 3</vt:lpstr>
      <vt:lpstr>等线</vt:lpstr>
      <vt:lpstr>黑体</vt:lpstr>
      <vt:lpstr>方正姚体</vt:lpstr>
      <vt:lpstr>华文楷体</vt:lpstr>
      <vt:lpstr>微软雅黑</vt:lpstr>
      <vt:lpstr>Arial Unicode MS</vt:lpstr>
      <vt:lpstr>平面</vt:lpstr>
      <vt:lpstr>争做新时代“硬核”班主任 </vt:lpstr>
      <vt:lpstr>县名班主任工作室成员</vt:lpstr>
      <vt:lpstr>《做新时代“硬核”班主任——解读全国中职班主任能力比赛方案》</vt:lpstr>
      <vt:lpstr>“硬核”</vt:lpstr>
      <vt:lpstr>什么是“硬核”？ </vt:lpstr>
      <vt:lpstr>一、政治过硬是“硬核”班主任的硬标杆、真思想 </vt:lpstr>
      <vt:lpstr>二、品德高尚是“硬核”班主任的高得行、真素养 </vt:lpstr>
      <vt:lpstr>三、业务精湛是“硬核 ”班主任的精修炼、真功夫 </vt:lpstr>
      <vt:lpstr>四、治班有方是“硬核”班主任的绝技艺、真实力 </vt:lpstr>
      <vt:lpstr>怎样正真做到“治班有方”呢？</vt:lpstr>
      <vt:lpstr>     以上就是我读本书对如何成为新时代“硬核”班主任的理解。如有不当之处，敬请批评指正！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鲤秋@秋秋</cp:lastModifiedBy>
  <cp:revision>26</cp:revision>
  <dcterms:created xsi:type="dcterms:W3CDTF">2023-02-13T00:27:00Z</dcterms:created>
  <dcterms:modified xsi:type="dcterms:W3CDTF">2023-05-10T08:14:36Z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FC50D4D03632448A8444ED92FF6A2A85_13</vt:lpwstr>
  </property>
  <property fmtid="{D5CDD505-2E9C-101B-9397-08002B2CF9AE}" pid="4" name="KSOProductBuildVer">
    <vt:lpwstr>2052-11.1.0.14309</vt:lpwstr>
  </property>
</Properties>
</file>