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8"/>
  </p:handoutMasterIdLst>
  <p:sldIdLst>
    <p:sldId id="256" r:id="rId3"/>
    <p:sldId id="290" r:id="rId5"/>
    <p:sldId id="291" r:id="rId6"/>
    <p:sldId id="292" r:id="rId7"/>
    <p:sldId id="293" r:id="rId8"/>
    <p:sldId id="295" r:id="rId9"/>
    <p:sldId id="294" r:id="rId10"/>
    <p:sldId id="296" r:id="rId11"/>
    <p:sldId id="284" r:id="rId12"/>
    <p:sldId id="285" r:id="rId13"/>
    <p:sldId id="288" r:id="rId14"/>
    <p:sldId id="286" r:id="rId15"/>
    <p:sldId id="289" r:id="rId16"/>
    <p:sldId id="268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C8D8"/>
    <a:srgbClr val="FFFFFF"/>
    <a:srgbClr val="FAD53A"/>
    <a:srgbClr val="F7E11A"/>
    <a:srgbClr val="BD3331"/>
    <a:srgbClr val="843C2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-96" y="-1554"/>
      </p:cViewPr>
      <p:guideLst>
        <p:guide orient="horz" pos="2160"/>
        <p:guide pos="384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gs" Target="tags/tag84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宋体" panose="02010600030101010101" pitchFamily="2" charset="-122"/>
                <a:ea typeface="宋体" panose="02010600030101010101" pitchFamily="2" charset="-122"/>
              </a:rPr>
            </a:fld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宋体" panose="02010600030101010101" pitchFamily="2" charset="-122"/>
                <a:ea typeface="宋体" panose="02010600030101010101" pitchFamily="2" charset="-122"/>
              </a:rPr>
            </a:fld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225746" y="16288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宋体" panose="02010600030101010101" pitchFamily="2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6.xml"/><Relationship Id="rId3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8.xml"/><Relationship Id="rId4" Type="http://schemas.openxmlformats.org/officeDocument/2006/relationships/image" Target="../media/image15.png"/><Relationship Id="rId3" Type="http://schemas.openxmlformats.org/officeDocument/2006/relationships/tags" Target="../tags/tag77.xml"/><Relationship Id="rId2" Type="http://schemas.microsoft.com/office/2007/relationships/media" Target="file:///C:\Users\Administrator\Desktop\&#20132;&#36890;&#23433;&#20840;&#20276;&#25105;&#34892;\3&#20943;&#36895;&#24930;&#34892;.mp4" TargetMode="External"/><Relationship Id="rId1" Type="http://schemas.openxmlformats.org/officeDocument/2006/relationships/video" Target="file:///C:\Users\Administrator\Desktop\&#20132;&#36890;&#23433;&#20840;&#20276;&#25105;&#34892;\3&#20943;&#36895;&#24930;&#34892;.mp4" TargetMode="Externa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0.xml"/><Relationship Id="rId4" Type="http://schemas.openxmlformats.org/officeDocument/2006/relationships/image" Target="../media/image16.png"/><Relationship Id="rId3" Type="http://schemas.openxmlformats.org/officeDocument/2006/relationships/tags" Target="../tags/tag79.xml"/><Relationship Id="rId2" Type="http://schemas.microsoft.com/office/2007/relationships/media" Target="file:///C:\Users\Administrator\Desktop\&#20132;&#36890;&#23433;&#20840;&#20276;&#25105;&#34892;\4&#21464;&#36947;&#20449;&#21495;.mp4" TargetMode="External"/><Relationship Id="rId1" Type="http://schemas.openxmlformats.org/officeDocument/2006/relationships/video" Target="file:///C:\Users\Administrator\Desktop\&#20132;&#36890;&#23433;&#20840;&#20276;&#25105;&#34892;\4&#21464;&#36947;&#20449;&#21495;.mp4" TargetMode="Externa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2.xml"/><Relationship Id="rId4" Type="http://schemas.openxmlformats.org/officeDocument/2006/relationships/image" Target="../media/image17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tags" Target="../tags/tag81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3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6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7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8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9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70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71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73.xml"/><Relationship Id="rId2" Type="http://schemas.openxmlformats.org/officeDocument/2006/relationships/image" Target="../media/image12.png"/><Relationship Id="rId1" Type="http://schemas.openxmlformats.org/officeDocument/2006/relationships/tags" Target="../tags/tag72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5.xml"/><Relationship Id="rId4" Type="http://schemas.openxmlformats.org/officeDocument/2006/relationships/image" Target="../media/image13.png"/><Relationship Id="rId3" Type="http://schemas.openxmlformats.org/officeDocument/2006/relationships/tags" Target="../tags/tag74.xml"/><Relationship Id="rId2" Type="http://schemas.microsoft.com/office/2007/relationships/media" Target="file:///C:\Users\Administrator\Desktop\&#20132;&#36890;&#23433;&#20840;&#20276;&#25105;&#34892;\1&#20572;&#27490;&#20449;&#21495;.mp4" TargetMode="External"/><Relationship Id="rId1" Type="http://schemas.openxmlformats.org/officeDocument/2006/relationships/video" Target="file:///C:\Users\Administrator\Desktop\&#20132;&#36890;&#23433;&#20840;&#20276;&#25105;&#34892;\1&#20572;&#27490;&#20449;&#21495;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p-0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2212340" y="3272790"/>
            <a:ext cx="5584825" cy="351663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2528102" y="2320591"/>
            <a:ext cx="73037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solidFill>
                  <a:srgbClr val="F7E11A"/>
                </a:solidFill>
                <a:latin typeface="创艺简标宋" charset="0"/>
                <a:ea typeface="创艺简标宋" charset="0"/>
                <a:cs typeface="站酷快乐体2016修订版" panose="02010600030101010101" charset="-122"/>
              </a:rPr>
              <a:t>交通安全伴我行</a:t>
            </a:r>
            <a:endParaRPr lang="zh-CN" altLang="en-US" sz="8000" b="1" dirty="0">
              <a:solidFill>
                <a:srgbClr val="F7E11A"/>
              </a:solidFill>
              <a:latin typeface="创艺简标宋" charset="0"/>
              <a:ea typeface="创艺简标宋" charset="0"/>
              <a:cs typeface="站酷快乐体2016修订版" panose="02010600030101010101" charset="-122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7052310" y="5718175"/>
            <a:ext cx="523113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华康海报体W12(P)" panose="040B0C00000000000000" charset="-122"/>
                <a:ea typeface="华康海报体W12(P)" panose="040B0C00000000000000" charset="-122"/>
                <a:cs typeface="华康海报体W12(P)" panose="040B0C00000000000000" charset="-122"/>
              </a:rPr>
              <a:t>方洞镇中心幼儿园</a:t>
            </a:r>
            <a:r>
              <a:rPr lang="en-US" altLang="zh-CN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华康海报体W12(P)" panose="040B0C00000000000000" charset="-122"/>
                <a:ea typeface="华康海报体W12(P)" panose="040B0C00000000000000" charset="-122"/>
                <a:cs typeface="华康海报体W12(P)" panose="040B0C00000000000000" charset="-122"/>
              </a:rPr>
              <a:t>  </a:t>
            </a:r>
            <a:r>
              <a:rPr lang="zh-CN" altLang="en-US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华康海报体W12(P)" panose="040B0C00000000000000" charset="-122"/>
                <a:ea typeface="华康海报体W12(P)" panose="040B0C00000000000000" charset="-122"/>
                <a:cs typeface="华康海报体W12(P)" panose="040B0C00000000000000" charset="-122"/>
              </a:rPr>
              <a:t>先晓琴</a:t>
            </a:r>
            <a:endParaRPr lang="zh-CN" altLang="en-US" sz="32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华康海报体W12(P)" panose="040B0C00000000000000" charset="-122"/>
              <a:ea typeface="华康海报体W12(P)" panose="040B0C00000000000000" charset="-122"/>
              <a:cs typeface="华康海报体W12(P)" panose="040B0C00000000000000" charset="-122"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78740" y="173990"/>
            <a:ext cx="4392930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华康海报体W12(P)" panose="040B0C00000000000000" charset="-122"/>
                <a:ea typeface="华康海报体W12(P)" panose="040B0C00000000000000" charset="-122"/>
                <a:cs typeface="华康海报体W12(P)" panose="040B0C00000000000000" charset="-122"/>
              </a:rPr>
              <a:t>区域活动</a:t>
            </a:r>
            <a:endParaRPr lang="zh-CN" altLang="en-US" sz="4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华康海报体W12(P)" panose="040B0C00000000000000" charset="-122"/>
              <a:ea typeface="华康海报体W12(P)" panose="040B0C00000000000000" charset="-122"/>
              <a:cs typeface="华康海报体W12(P)" panose="040B0C00000000000000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0000">
              <a:srgbClr val="97C8E1"/>
            </a:gs>
            <a:gs pos="0">
              <a:srgbClr val="BADAEB"/>
            </a:gs>
            <a:gs pos="100000">
              <a:srgbClr val="74B5D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2直行信号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0000">
              <a:srgbClr val="97C8E1"/>
            </a:gs>
            <a:gs pos="0">
              <a:srgbClr val="BADAEB"/>
            </a:gs>
            <a:gs pos="100000">
              <a:srgbClr val="74B5D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9" name="3减速慢行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0000">
              <a:srgbClr val="97C8E1"/>
            </a:gs>
            <a:gs pos="0">
              <a:srgbClr val="BADAEB"/>
            </a:gs>
            <a:gs pos="100000">
              <a:srgbClr val="74B5D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9" name="4变道信号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0000">
              <a:srgbClr val="97C8E1"/>
            </a:gs>
            <a:gs pos="0">
              <a:srgbClr val="BADAEB"/>
            </a:gs>
            <a:gs pos="100000">
              <a:srgbClr val="74B5D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7" name="内容占位符 6"/>
          <p:cNvSpPr/>
          <p:nvPr>
            <p:ph idx="1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5靠边停车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p-0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388110" y="3456940"/>
            <a:ext cx="5584825" cy="35166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520145" y="4579713"/>
            <a:ext cx="2654437" cy="216208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32819" y="2488398"/>
            <a:ext cx="103555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b="1" dirty="0">
                <a:solidFill>
                  <a:srgbClr val="F7E11A"/>
                </a:solidFill>
                <a:latin typeface="创艺简标宋" charset="0"/>
                <a:ea typeface="创艺简标宋" charset="0"/>
                <a:cs typeface="站酷快乐体2016修订版" panose="02010600030101010101" charset="-122"/>
              </a:rPr>
              <a:t>区域游戏：文明小司机</a:t>
            </a:r>
            <a:endParaRPr lang="zh-CN" altLang="en-US" sz="8000" b="1" dirty="0">
              <a:solidFill>
                <a:srgbClr val="F7E11A"/>
              </a:solidFill>
              <a:latin typeface="创艺简标宋" charset="0"/>
              <a:ea typeface="创艺简标宋" charset="0"/>
              <a:cs typeface="站酷快乐体2016修订版" panose="0201060003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528445" y="-478155"/>
            <a:ext cx="2418080" cy="26117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0000">
              <a:srgbClr val="97C8E1"/>
            </a:gs>
            <a:gs pos="0">
              <a:srgbClr val="BADAEB"/>
            </a:gs>
            <a:gs pos="100000">
              <a:srgbClr val="74B5D6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MG_1931(1)"/>
          <p:cNvPicPr>
            <a:picLocks noChangeAspect="1"/>
          </p:cNvPicPr>
          <p:nvPr/>
        </p:nvPicPr>
        <p:blipFill>
          <a:blip r:embed="rId1"/>
          <a:srcRect l="4956" t="16069" r="25103"/>
          <a:stretch>
            <a:fillRect/>
          </a:stretch>
        </p:blipFill>
        <p:spPr>
          <a:xfrm>
            <a:off x="401955" y="176530"/>
            <a:ext cx="4698365" cy="3004185"/>
          </a:xfrm>
          <a:prstGeom prst="roundRect">
            <a:avLst/>
          </a:prstGeom>
        </p:spPr>
      </p:pic>
      <p:pic>
        <p:nvPicPr>
          <p:cNvPr id="4" name="图片 3" descr="QQ图片20230415231452"/>
          <p:cNvPicPr>
            <a:picLocks noChangeAspect="1"/>
          </p:cNvPicPr>
          <p:nvPr/>
        </p:nvPicPr>
        <p:blipFill>
          <a:blip r:embed="rId2"/>
          <a:srcRect l="6443" t="6845" r="6840"/>
          <a:stretch>
            <a:fillRect/>
          </a:stretch>
        </p:blipFill>
        <p:spPr>
          <a:xfrm>
            <a:off x="6031230" y="264795"/>
            <a:ext cx="4535805" cy="2916555"/>
          </a:xfrm>
          <a:prstGeom prst="roundRect">
            <a:avLst/>
          </a:prstGeom>
        </p:spPr>
      </p:pic>
      <p:pic>
        <p:nvPicPr>
          <p:cNvPr id="5" name="图片 4" descr="QQ图片202304152315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55" y="3530600"/>
            <a:ext cx="4697730" cy="3180080"/>
          </a:xfrm>
          <a:prstGeom prst="roundRect">
            <a:avLst/>
          </a:prstGeom>
        </p:spPr>
      </p:pic>
      <p:pic>
        <p:nvPicPr>
          <p:cNvPr id="6" name="图片 5" descr="QQ图片202304152314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620" y="3569335"/>
            <a:ext cx="4462780" cy="3141345"/>
          </a:xfrm>
          <a:prstGeom prst="round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0000">
              <a:srgbClr val="97C8E1"/>
            </a:gs>
            <a:gs pos="0">
              <a:srgbClr val="BADAEB"/>
            </a:gs>
            <a:gs pos="100000">
              <a:srgbClr val="74B5D6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20x0_1_q87_201507281004111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5215" y="0"/>
            <a:ext cx="748220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0000">
              <a:srgbClr val="97C8E1"/>
            </a:gs>
            <a:gs pos="0">
              <a:srgbClr val="BADAEB"/>
            </a:gs>
            <a:gs pos="100000">
              <a:srgbClr val="74B5D6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jaf0f0e17beee123abcd55a5262fd5252"/>
          <p:cNvPicPr>
            <a:picLocks noChangeAspect="1"/>
          </p:cNvPicPr>
          <p:nvPr/>
        </p:nvPicPr>
        <p:blipFill>
          <a:blip r:embed="rId1"/>
          <a:srcRect l="10452" t="9466" r="10353" b="10432"/>
          <a:stretch>
            <a:fillRect/>
          </a:stretch>
        </p:blipFill>
        <p:spPr>
          <a:xfrm>
            <a:off x="2705735" y="0"/>
            <a:ext cx="678053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0000">
              <a:srgbClr val="97C8E1"/>
            </a:gs>
            <a:gs pos="0">
              <a:srgbClr val="BADAEB"/>
            </a:gs>
            <a:gs pos="100000">
              <a:srgbClr val="74B5D6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u=1619971601,3207199086&amp;fm=224&amp;app=112&amp;f=JPEG"/>
          <p:cNvPicPr>
            <a:picLocks noChangeAspect="1"/>
          </p:cNvPicPr>
          <p:nvPr/>
        </p:nvPicPr>
        <p:blipFill>
          <a:blip r:embed="rId1"/>
          <a:srcRect l="15938" t="16444" r="15133" b="14995"/>
          <a:stretch>
            <a:fillRect/>
          </a:stretch>
        </p:blipFill>
        <p:spPr>
          <a:xfrm>
            <a:off x="2649220" y="-635"/>
            <a:ext cx="689419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0000">
              <a:srgbClr val="97C8E1"/>
            </a:gs>
            <a:gs pos="0">
              <a:srgbClr val="BADAEB"/>
            </a:gs>
            <a:gs pos="100000">
              <a:srgbClr val="74B5D6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u=2171743757,2930284932&amp;fm=224&amp;app=112&amp;f=JPEG"/>
          <p:cNvPicPr>
            <a:picLocks noChangeAspect="1"/>
          </p:cNvPicPr>
          <p:nvPr/>
        </p:nvPicPr>
        <p:blipFill>
          <a:blip r:embed="rId1"/>
          <a:srcRect l="15620" t="16220" r="15640" b="16750"/>
          <a:stretch>
            <a:fillRect/>
          </a:stretch>
        </p:blipFill>
        <p:spPr>
          <a:xfrm>
            <a:off x="2579370" y="0"/>
            <a:ext cx="703389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0000">
              <a:srgbClr val="97C8E1"/>
            </a:gs>
            <a:gs pos="0">
              <a:srgbClr val="BADAEB"/>
            </a:gs>
            <a:gs pos="100000">
              <a:srgbClr val="74B5D6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170317103117731_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0000">
              <a:srgbClr val="97C8E1"/>
            </a:gs>
            <a:gs pos="0">
              <a:srgbClr val="BADAEB"/>
            </a:gs>
            <a:gs pos="100000">
              <a:srgbClr val="74B5D6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4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33805" y="0"/>
            <a:ext cx="972502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0000">
              <a:srgbClr val="97C8E1"/>
            </a:gs>
            <a:gs pos="0">
              <a:srgbClr val="BADAEB"/>
            </a:gs>
            <a:gs pos="100000">
              <a:srgbClr val="74B5D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1停止信号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UNIT_PLACING_PICTURE_USER_VIEWPORT" val="{&quot;height&quot;:2082,&quot;width&quot;:10702}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6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7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8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9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1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244*5044*710*71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244*5045*710*71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244*5044*710*71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3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4.xml><?xml version="1.0" encoding="utf-8"?>
<p:tagLst xmlns:p="http://schemas.openxmlformats.org/presentationml/2006/main">
  <p:tag name="KSO_WPP_MARK_KEY" val="eeeb1e68-9896-488d-ada2-1bf79cd8f98a"/>
  <p:tag name="COMMONDATA" val="eyJoZGlkIjoiNGY2MTRhNjAwYTZkNTU1ZDVlMTlkNmM3YjBhZTU0Yjg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</Words>
  <Application>WPS 演示</Application>
  <PresentationFormat>自定义</PresentationFormat>
  <Paragraphs>8</Paragraphs>
  <Slides>14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Arial</vt:lpstr>
      <vt:lpstr>宋体</vt:lpstr>
      <vt:lpstr>Wingdings</vt:lpstr>
      <vt:lpstr>Calibri</vt:lpstr>
      <vt:lpstr>创艺简标宋</vt:lpstr>
      <vt:lpstr>黑体</vt:lpstr>
      <vt:lpstr>站酷快乐体2016修订版</vt:lpstr>
      <vt:lpstr>华康海报体W12(P)</vt:lpstr>
      <vt:lpstr>微软雅黑</vt:lpstr>
      <vt:lpstr>Arial Unicode MS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第一PPT，www.1ppt.com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幼儿园开学</dc:title>
  <dc:creator>第一PPT</dc:creator>
  <cp:keywords>www.1ppt.com</cp:keywords>
  <dc:description>www.1ppt.com</dc:description>
  <cp:lastModifiedBy>好运莲莲</cp:lastModifiedBy>
  <cp:revision>51</cp:revision>
  <dcterms:created xsi:type="dcterms:W3CDTF">2019-06-19T02:08:00Z</dcterms:created>
  <dcterms:modified xsi:type="dcterms:W3CDTF">2023-04-18T10:35:23Z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9EFA92D467A24B7A8ED8EA846A5A1245_13</vt:lpwstr>
  </property>
</Properties>
</file>