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684e804603fb4122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70ea4bed45ce4d98" /><Relationship Type="http://schemas.openxmlformats.org/package/2006/relationships/metadata/core-properties" Target="/package/services/metadata/core-properties/d95d6dba699541e6b6185408a7b38993.psmdcp" Id="Rb6c1dbfb0c7c4671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